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3" r:id="rId2"/>
    <p:sldId id="260" r:id="rId3"/>
    <p:sldId id="271" r:id="rId4"/>
    <p:sldId id="272" r:id="rId5"/>
  </p:sldIdLst>
  <p:sldSz cx="9906000" cy="6858000" type="A4"/>
  <p:notesSz cx="6858000" cy="9144000"/>
  <p:defaultTextStyle>
    <a:defPPr>
      <a:defRPr lang="ja-JP"/>
    </a:defPPr>
    <a:lvl1pPr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6103" indent="-11402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3394" indent="-229240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0684" indent="-344453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7975" indent="-45966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1710385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052462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2394539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2736616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9933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680" autoAdjust="0"/>
    <p:restoredTop sz="99640" autoAdjust="0"/>
  </p:normalViewPr>
  <p:slideViewPr>
    <p:cSldViewPr>
      <p:cViewPr varScale="1">
        <p:scale>
          <a:sx n="90" d="100"/>
          <a:sy n="90" d="100"/>
        </p:scale>
        <p:origin x="90" y="372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D85EBD86-56E0-4184-B099-ECDBFB72275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BDACFA34-6581-4582-95DF-4630DFF8F8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C87F709A-8220-45F7-9F6F-33586CCE5C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55664AAB-E469-4394-8F8A-7D9E3A8661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A859A848-A507-414E-B787-F3DED29F1E4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12EE1F40-3DBB-4EDE-A223-2B359D660D6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78331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6602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>
            <a:extLst>
              <a:ext uri="{FF2B5EF4-FFF2-40B4-BE49-F238E27FC236}">
                <a16:creationId xmlns:a16="http://schemas.microsoft.com/office/drawing/2014/main" id="{CF073F1E-82AD-4A2E-B8C8-6D94AE999DB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Box 8">
            <a:extLst>
              <a:ext uri="{FF2B5EF4-FFF2-40B4-BE49-F238E27FC236}">
                <a16:creationId xmlns:a16="http://schemas.microsoft.com/office/drawing/2014/main" id="{18919691-9F81-422C-B4FF-FAEB55A8079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3" r:id="rId2"/>
  </p:sldLayoutIdLst>
  <p:txStyles>
    <p:titleStyle>
      <a:lvl1pPr algn="ctr" defTabSz="872009" rtl="0" fontAlgn="base">
        <a:spcBef>
          <a:spcPct val="0"/>
        </a:spcBef>
        <a:spcAft>
          <a:spcPct val="0"/>
        </a:spcAft>
        <a:defRPr kumimoji="1" sz="4214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326578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653156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979734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306312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26578" indent="-326578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071" kern="1200">
          <a:solidFill>
            <a:schemeClr val="tx1"/>
          </a:solidFill>
          <a:latin typeface="+mn-lt"/>
          <a:ea typeface="+mn-ea"/>
          <a:cs typeface="+mn-cs"/>
        </a:defRPr>
      </a:lvl1pPr>
      <a:lvl2pPr marL="708720" indent="-272148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643" kern="1200">
          <a:solidFill>
            <a:schemeClr val="tx1"/>
          </a:solidFill>
          <a:latin typeface="+mn-lt"/>
          <a:ea typeface="+mn-ea"/>
          <a:cs typeface="+mn-cs"/>
        </a:defRPr>
      </a:lvl2pPr>
      <a:lvl3pPr marL="1090861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286" kern="1200">
          <a:solidFill>
            <a:schemeClr val="tx1"/>
          </a:solidFill>
          <a:latin typeface="+mn-lt"/>
          <a:ea typeface="+mn-ea"/>
          <a:cs typeface="+mn-cs"/>
        </a:defRPr>
      </a:lvl3pPr>
      <a:lvl4pPr marL="1526298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4pPr>
      <a:lvl5pPr marL="1962870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5pPr>
      <a:lvl6pPr marL="2400234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6pPr>
      <a:lvl7pPr marL="2836640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7pPr>
      <a:lvl8pPr marL="3273046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8pPr>
      <a:lvl9pPr marL="3709452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1pPr>
      <a:lvl2pPr marL="436406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2pPr>
      <a:lvl3pPr marL="872812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3pPr>
      <a:lvl4pPr marL="1309218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4pPr>
      <a:lvl5pPr marL="1745624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5pPr>
      <a:lvl6pPr marL="2182031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6pPr>
      <a:lvl7pPr marL="2618437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7pPr>
      <a:lvl8pPr marL="3054843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8pPr>
      <a:lvl9pPr marL="3491249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" name="楕円 1135">
            <a:extLst>
              <a:ext uri="{FF2B5EF4-FFF2-40B4-BE49-F238E27FC236}">
                <a16:creationId xmlns:a16="http://schemas.microsoft.com/office/drawing/2014/main" id="{97FF1C39-3E47-4914-A5FA-CD3D702BA22C}"/>
              </a:ext>
            </a:extLst>
          </p:cNvPr>
          <p:cNvSpPr/>
          <p:nvPr/>
        </p:nvSpPr>
        <p:spPr>
          <a:xfrm>
            <a:off x="683501" y="4540103"/>
            <a:ext cx="1761988" cy="1712976"/>
          </a:xfrm>
          <a:prstGeom prst="ellipse">
            <a:avLst/>
          </a:prstGeom>
          <a:solidFill>
            <a:srgbClr val="00B0F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46" name="楕円 945">
            <a:extLst>
              <a:ext uri="{FF2B5EF4-FFF2-40B4-BE49-F238E27FC236}">
                <a16:creationId xmlns:a16="http://schemas.microsoft.com/office/drawing/2014/main" id="{34F27051-2E78-46DF-8BBA-9D0D2F027FF2}"/>
              </a:ext>
            </a:extLst>
          </p:cNvPr>
          <p:cNvSpPr/>
          <p:nvPr/>
        </p:nvSpPr>
        <p:spPr>
          <a:xfrm>
            <a:off x="6690898" y="1287696"/>
            <a:ext cx="2782712" cy="4265356"/>
          </a:xfrm>
          <a:prstGeom prst="ellipse">
            <a:avLst/>
          </a:prstGeom>
          <a:solidFill>
            <a:srgbClr val="92D05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" name="楕円 2">
            <a:extLst>
              <a:ext uri="{FF2B5EF4-FFF2-40B4-BE49-F238E27FC236}">
                <a16:creationId xmlns:a16="http://schemas.microsoft.com/office/drawing/2014/main" id="{D95CA793-ECB3-4038-9569-1DDA421E166E}"/>
              </a:ext>
            </a:extLst>
          </p:cNvPr>
          <p:cNvSpPr/>
          <p:nvPr/>
        </p:nvSpPr>
        <p:spPr>
          <a:xfrm>
            <a:off x="610536" y="1990552"/>
            <a:ext cx="2568015" cy="2029641"/>
          </a:xfrm>
          <a:prstGeom prst="ellipse">
            <a:avLst/>
          </a:prstGeom>
          <a:solidFill>
            <a:srgbClr val="FFC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7" name="四角形: 上の 2 つの角を丸める 106">
            <a:extLst>
              <a:ext uri="{FF2B5EF4-FFF2-40B4-BE49-F238E27FC236}">
                <a16:creationId xmlns:a16="http://schemas.microsoft.com/office/drawing/2014/main" id="{5486F00A-1445-44E1-8A14-0B7B8AD7187F}"/>
              </a:ext>
            </a:extLst>
          </p:cNvPr>
          <p:cNvSpPr/>
          <p:nvPr/>
        </p:nvSpPr>
        <p:spPr>
          <a:xfrm>
            <a:off x="1207635" y="2694"/>
            <a:ext cx="7523614" cy="847351"/>
          </a:xfrm>
          <a:prstGeom prst="round2SameRect">
            <a:avLst>
              <a:gd name="adj1" fmla="val 0"/>
              <a:gd name="adj2" fmla="val 23730"/>
            </a:avLst>
          </a:prstGeom>
          <a:solidFill>
            <a:srgbClr val="00206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02E7921E-AF76-432F-8E5C-58B61385CACC}"/>
              </a:ext>
            </a:extLst>
          </p:cNvPr>
          <p:cNvSpPr txBox="1"/>
          <p:nvPr/>
        </p:nvSpPr>
        <p:spPr>
          <a:xfrm>
            <a:off x="3244838" y="167110"/>
            <a:ext cx="34163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茨城県と言えば</a:t>
            </a:r>
          </a:p>
        </p:txBody>
      </p:sp>
      <p:sp>
        <p:nvSpPr>
          <p:cNvPr id="1025" name="吹き出し: 円形 1024">
            <a:extLst>
              <a:ext uri="{FF2B5EF4-FFF2-40B4-BE49-F238E27FC236}">
                <a16:creationId xmlns:a16="http://schemas.microsoft.com/office/drawing/2014/main" id="{BC8E8F9D-CD7C-4BD8-AC06-E21BB001F7FF}"/>
              </a:ext>
            </a:extLst>
          </p:cNvPr>
          <p:cNvSpPr/>
          <p:nvPr/>
        </p:nvSpPr>
        <p:spPr>
          <a:xfrm>
            <a:off x="414264" y="1014039"/>
            <a:ext cx="1485899" cy="887044"/>
          </a:xfrm>
          <a:prstGeom prst="wedgeEllipseCallout">
            <a:avLst>
              <a:gd name="adj1" fmla="val 27814"/>
              <a:gd name="adj2" fmla="val 71161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水戸と</a:t>
            </a:r>
            <a:endParaRPr kumimoji="1" lang="en-US" altLang="ja-JP" b="1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言えば</a:t>
            </a:r>
          </a:p>
        </p:txBody>
      </p:sp>
      <p:sp>
        <p:nvSpPr>
          <p:cNvPr id="1026" name="テキスト ボックス 1025">
            <a:extLst>
              <a:ext uri="{FF2B5EF4-FFF2-40B4-BE49-F238E27FC236}">
                <a16:creationId xmlns:a16="http://schemas.microsoft.com/office/drawing/2014/main" id="{1469AE4C-9439-4ED1-9309-7CB475BEDE7C}"/>
              </a:ext>
            </a:extLst>
          </p:cNvPr>
          <p:cNvSpPr txBox="1"/>
          <p:nvPr/>
        </p:nvSpPr>
        <p:spPr>
          <a:xfrm>
            <a:off x="2679748" y="2460727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納豆</a:t>
            </a:r>
          </a:p>
        </p:txBody>
      </p:sp>
      <p:grpSp>
        <p:nvGrpSpPr>
          <p:cNvPr id="9" name="Group 313">
            <a:extLst>
              <a:ext uri="{FF2B5EF4-FFF2-40B4-BE49-F238E27FC236}">
                <a16:creationId xmlns:a16="http://schemas.microsoft.com/office/drawing/2014/main" id="{6ED58B22-D12E-4435-956E-C0B597277F1E}"/>
              </a:ext>
            </a:extLst>
          </p:cNvPr>
          <p:cNvGrpSpPr>
            <a:grpSpLocks/>
          </p:cNvGrpSpPr>
          <p:nvPr/>
        </p:nvGrpSpPr>
        <p:grpSpPr bwMode="auto">
          <a:xfrm>
            <a:off x="2351556" y="1060263"/>
            <a:ext cx="4350358" cy="5609118"/>
            <a:chOff x="217" y="318"/>
            <a:chExt cx="5585" cy="7201"/>
          </a:xfrm>
        </p:grpSpPr>
        <p:sp>
          <p:nvSpPr>
            <p:cNvPr id="55" name="Freeform 260">
              <a:extLst>
                <a:ext uri="{FF2B5EF4-FFF2-40B4-BE49-F238E27FC236}">
                  <a16:creationId xmlns:a16="http://schemas.microsoft.com/office/drawing/2014/main" id="{192E5439-0426-4A96-B14F-5D2D7ED92E7B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" y="6640"/>
              <a:ext cx="424" cy="313"/>
            </a:xfrm>
            <a:custGeom>
              <a:avLst/>
              <a:gdLst>
                <a:gd name="T0" fmla="*/ 0 w 425"/>
                <a:gd name="T1" fmla="*/ 114 h 312"/>
                <a:gd name="T2" fmla="*/ 0 w 425"/>
                <a:gd name="T3" fmla="*/ 57 h 312"/>
                <a:gd name="T4" fmla="*/ 141 w 425"/>
                <a:gd name="T5" fmla="*/ 57 h 312"/>
                <a:gd name="T6" fmla="*/ 198 w 425"/>
                <a:gd name="T7" fmla="*/ 0 h 312"/>
                <a:gd name="T8" fmla="*/ 283 w 425"/>
                <a:gd name="T9" fmla="*/ 0 h 312"/>
                <a:gd name="T10" fmla="*/ 311 w 425"/>
                <a:gd name="T11" fmla="*/ 114 h 312"/>
                <a:gd name="T12" fmla="*/ 340 w 425"/>
                <a:gd name="T13" fmla="*/ 85 h 312"/>
                <a:gd name="T14" fmla="*/ 368 w 425"/>
                <a:gd name="T15" fmla="*/ 114 h 312"/>
                <a:gd name="T16" fmla="*/ 425 w 425"/>
                <a:gd name="T17" fmla="*/ 114 h 312"/>
                <a:gd name="T18" fmla="*/ 425 w 425"/>
                <a:gd name="T19" fmla="*/ 170 h 312"/>
                <a:gd name="T20" fmla="*/ 311 w 425"/>
                <a:gd name="T21" fmla="*/ 199 h 312"/>
                <a:gd name="T22" fmla="*/ 113 w 425"/>
                <a:gd name="T23" fmla="*/ 312 h 312"/>
                <a:gd name="T24" fmla="*/ 85 w 425"/>
                <a:gd name="T25" fmla="*/ 284 h 312"/>
                <a:gd name="T26" fmla="*/ 85 w 425"/>
                <a:gd name="T27" fmla="*/ 227 h 312"/>
                <a:gd name="T28" fmla="*/ 28 w 425"/>
                <a:gd name="T29" fmla="*/ 227 h 312"/>
                <a:gd name="T30" fmla="*/ 0 w 425"/>
                <a:gd name="T31" fmla="*/ 114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5" h="312">
                  <a:moveTo>
                    <a:pt x="0" y="114"/>
                  </a:moveTo>
                  <a:lnTo>
                    <a:pt x="0" y="57"/>
                  </a:lnTo>
                  <a:lnTo>
                    <a:pt x="141" y="57"/>
                  </a:lnTo>
                  <a:lnTo>
                    <a:pt x="198" y="0"/>
                  </a:lnTo>
                  <a:lnTo>
                    <a:pt x="283" y="0"/>
                  </a:lnTo>
                  <a:lnTo>
                    <a:pt x="311" y="114"/>
                  </a:lnTo>
                  <a:lnTo>
                    <a:pt x="340" y="85"/>
                  </a:lnTo>
                  <a:lnTo>
                    <a:pt x="368" y="114"/>
                  </a:lnTo>
                  <a:lnTo>
                    <a:pt x="425" y="114"/>
                  </a:lnTo>
                  <a:lnTo>
                    <a:pt x="425" y="170"/>
                  </a:lnTo>
                  <a:lnTo>
                    <a:pt x="311" y="199"/>
                  </a:lnTo>
                  <a:lnTo>
                    <a:pt x="113" y="312"/>
                  </a:lnTo>
                  <a:lnTo>
                    <a:pt x="85" y="284"/>
                  </a:lnTo>
                  <a:lnTo>
                    <a:pt x="85" y="227"/>
                  </a:lnTo>
                  <a:lnTo>
                    <a:pt x="28" y="227"/>
                  </a:lnTo>
                  <a:lnTo>
                    <a:pt x="0" y="114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6" name="Freeform 261">
              <a:extLst>
                <a:ext uri="{FF2B5EF4-FFF2-40B4-BE49-F238E27FC236}">
                  <a16:creationId xmlns:a16="http://schemas.microsoft.com/office/drawing/2014/main" id="{4BC5D7DA-8774-42FE-89D3-72370BD3F14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4" y="6498"/>
              <a:ext cx="879" cy="369"/>
            </a:xfrm>
            <a:custGeom>
              <a:avLst/>
              <a:gdLst>
                <a:gd name="T0" fmla="*/ 85 w 879"/>
                <a:gd name="T1" fmla="*/ 312 h 369"/>
                <a:gd name="T2" fmla="*/ 85 w 879"/>
                <a:gd name="T3" fmla="*/ 256 h 369"/>
                <a:gd name="T4" fmla="*/ 28 w 879"/>
                <a:gd name="T5" fmla="*/ 256 h 369"/>
                <a:gd name="T6" fmla="*/ 0 w 879"/>
                <a:gd name="T7" fmla="*/ 227 h 369"/>
                <a:gd name="T8" fmla="*/ 85 w 879"/>
                <a:gd name="T9" fmla="*/ 171 h 369"/>
                <a:gd name="T10" fmla="*/ 227 w 879"/>
                <a:gd name="T11" fmla="*/ 57 h 369"/>
                <a:gd name="T12" fmla="*/ 283 w 879"/>
                <a:gd name="T13" fmla="*/ 85 h 369"/>
                <a:gd name="T14" fmla="*/ 397 w 879"/>
                <a:gd name="T15" fmla="*/ 85 h 369"/>
                <a:gd name="T16" fmla="*/ 397 w 879"/>
                <a:gd name="T17" fmla="*/ 142 h 369"/>
                <a:gd name="T18" fmla="*/ 482 w 879"/>
                <a:gd name="T19" fmla="*/ 142 h 369"/>
                <a:gd name="T20" fmla="*/ 567 w 879"/>
                <a:gd name="T21" fmla="*/ 199 h 369"/>
                <a:gd name="T22" fmla="*/ 623 w 879"/>
                <a:gd name="T23" fmla="*/ 57 h 369"/>
                <a:gd name="T24" fmla="*/ 652 w 879"/>
                <a:gd name="T25" fmla="*/ 114 h 369"/>
                <a:gd name="T26" fmla="*/ 737 w 879"/>
                <a:gd name="T27" fmla="*/ 29 h 369"/>
                <a:gd name="T28" fmla="*/ 765 w 879"/>
                <a:gd name="T29" fmla="*/ 57 h 369"/>
                <a:gd name="T30" fmla="*/ 822 w 879"/>
                <a:gd name="T31" fmla="*/ 0 h 369"/>
                <a:gd name="T32" fmla="*/ 879 w 879"/>
                <a:gd name="T33" fmla="*/ 85 h 369"/>
                <a:gd name="T34" fmla="*/ 765 w 879"/>
                <a:gd name="T35" fmla="*/ 114 h 369"/>
                <a:gd name="T36" fmla="*/ 680 w 879"/>
                <a:gd name="T37" fmla="*/ 227 h 369"/>
                <a:gd name="T38" fmla="*/ 538 w 879"/>
                <a:gd name="T39" fmla="*/ 312 h 369"/>
                <a:gd name="T40" fmla="*/ 510 w 879"/>
                <a:gd name="T41" fmla="*/ 312 h 369"/>
                <a:gd name="T42" fmla="*/ 397 w 879"/>
                <a:gd name="T43" fmla="*/ 227 h 369"/>
                <a:gd name="T44" fmla="*/ 198 w 879"/>
                <a:gd name="T45" fmla="*/ 369 h 369"/>
                <a:gd name="T46" fmla="*/ 170 w 879"/>
                <a:gd name="T47" fmla="*/ 369 h 369"/>
                <a:gd name="T48" fmla="*/ 85 w 879"/>
                <a:gd name="T49" fmla="*/ 312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79" h="369">
                  <a:moveTo>
                    <a:pt x="85" y="312"/>
                  </a:moveTo>
                  <a:lnTo>
                    <a:pt x="85" y="256"/>
                  </a:lnTo>
                  <a:lnTo>
                    <a:pt x="28" y="256"/>
                  </a:lnTo>
                  <a:lnTo>
                    <a:pt x="0" y="227"/>
                  </a:lnTo>
                  <a:lnTo>
                    <a:pt x="85" y="171"/>
                  </a:lnTo>
                  <a:lnTo>
                    <a:pt x="227" y="57"/>
                  </a:lnTo>
                  <a:lnTo>
                    <a:pt x="283" y="85"/>
                  </a:lnTo>
                  <a:lnTo>
                    <a:pt x="397" y="85"/>
                  </a:lnTo>
                  <a:lnTo>
                    <a:pt x="397" y="142"/>
                  </a:lnTo>
                  <a:lnTo>
                    <a:pt x="482" y="142"/>
                  </a:lnTo>
                  <a:lnTo>
                    <a:pt x="567" y="199"/>
                  </a:lnTo>
                  <a:lnTo>
                    <a:pt x="623" y="57"/>
                  </a:lnTo>
                  <a:lnTo>
                    <a:pt x="652" y="114"/>
                  </a:lnTo>
                  <a:lnTo>
                    <a:pt x="737" y="29"/>
                  </a:lnTo>
                  <a:lnTo>
                    <a:pt x="765" y="57"/>
                  </a:lnTo>
                  <a:lnTo>
                    <a:pt x="822" y="0"/>
                  </a:lnTo>
                  <a:lnTo>
                    <a:pt x="879" y="85"/>
                  </a:lnTo>
                  <a:lnTo>
                    <a:pt x="765" y="114"/>
                  </a:lnTo>
                  <a:lnTo>
                    <a:pt x="680" y="227"/>
                  </a:lnTo>
                  <a:lnTo>
                    <a:pt x="538" y="312"/>
                  </a:lnTo>
                  <a:lnTo>
                    <a:pt x="510" y="312"/>
                  </a:lnTo>
                  <a:lnTo>
                    <a:pt x="397" y="227"/>
                  </a:lnTo>
                  <a:lnTo>
                    <a:pt x="198" y="369"/>
                  </a:lnTo>
                  <a:lnTo>
                    <a:pt x="170" y="369"/>
                  </a:lnTo>
                  <a:lnTo>
                    <a:pt x="85" y="312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7" name="Freeform 262">
              <a:extLst>
                <a:ext uri="{FF2B5EF4-FFF2-40B4-BE49-F238E27FC236}">
                  <a16:creationId xmlns:a16="http://schemas.microsoft.com/office/drawing/2014/main" id="{B95C99DC-0402-47B7-A6C7-09B9CDED858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5" y="6215"/>
              <a:ext cx="681" cy="539"/>
            </a:xfrm>
            <a:custGeom>
              <a:avLst/>
              <a:gdLst>
                <a:gd name="T0" fmla="*/ 29 w 681"/>
                <a:gd name="T1" fmla="*/ 482 h 539"/>
                <a:gd name="T2" fmla="*/ 170 w 681"/>
                <a:gd name="T3" fmla="*/ 482 h 539"/>
                <a:gd name="T4" fmla="*/ 227 w 681"/>
                <a:gd name="T5" fmla="*/ 425 h 539"/>
                <a:gd name="T6" fmla="*/ 312 w 681"/>
                <a:gd name="T7" fmla="*/ 425 h 539"/>
                <a:gd name="T8" fmla="*/ 340 w 681"/>
                <a:gd name="T9" fmla="*/ 539 h 539"/>
                <a:gd name="T10" fmla="*/ 369 w 681"/>
                <a:gd name="T11" fmla="*/ 510 h 539"/>
                <a:gd name="T12" fmla="*/ 454 w 681"/>
                <a:gd name="T13" fmla="*/ 454 h 539"/>
                <a:gd name="T14" fmla="*/ 596 w 681"/>
                <a:gd name="T15" fmla="*/ 340 h 539"/>
                <a:gd name="T16" fmla="*/ 624 w 681"/>
                <a:gd name="T17" fmla="*/ 227 h 539"/>
                <a:gd name="T18" fmla="*/ 681 w 681"/>
                <a:gd name="T19" fmla="*/ 198 h 539"/>
                <a:gd name="T20" fmla="*/ 652 w 681"/>
                <a:gd name="T21" fmla="*/ 142 h 539"/>
                <a:gd name="T22" fmla="*/ 567 w 681"/>
                <a:gd name="T23" fmla="*/ 85 h 539"/>
                <a:gd name="T24" fmla="*/ 511 w 681"/>
                <a:gd name="T25" fmla="*/ 85 h 539"/>
                <a:gd name="T26" fmla="*/ 369 w 681"/>
                <a:gd name="T27" fmla="*/ 0 h 539"/>
                <a:gd name="T28" fmla="*/ 340 w 681"/>
                <a:gd name="T29" fmla="*/ 57 h 539"/>
                <a:gd name="T30" fmla="*/ 312 w 681"/>
                <a:gd name="T31" fmla="*/ 28 h 539"/>
                <a:gd name="T32" fmla="*/ 255 w 681"/>
                <a:gd name="T33" fmla="*/ 170 h 539"/>
                <a:gd name="T34" fmla="*/ 255 w 681"/>
                <a:gd name="T35" fmla="*/ 113 h 539"/>
                <a:gd name="T36" fmla="*/ 170 w 681"/>
                <a:gd name="T37" fmla="*/ 57 h 539"/>
                <a:gd name="T38" fmla="*/ 142 w 681"/>
                <a:gd name="T39" fmla="*/ 113 h 539"/>
                <a:gd name="T40" fmla="*/ 85 w 681"/>
                <a:gd name="T41" fmla="*/ 85 h 539"/>
                <a:gd name="T42" fmla="*/ 57 w 681"/>
                <a:gd name="T43" fmla="*/ 142 h 539"/>
                <a:gd name="T44" fmla="*/ 0 w 681"/>
                <a:gd name="T45" fmla="*/ 227 h 539"/>
                <a:gd name="T46" fmla="*/ 114 w 681"/>
                <a:gd name="T47" fmla="*/ 312 h 539"/>
                <a:gd name="T48" fmla="*/ 142 w 681"/>
                <a:gd name="T49" fmla="*/ 397 h 539"/>
                <a:gd name="T50" fmla="*/ 29 w 681"/>
                <a:gd name="T51" fmla="*/ 482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81" h="539">
                  <a:moveTo>
                    <a:pt x="29" y="482"/>
                  </a:moveTo>
                  <a:lnTo>
                    <a:pt x="170" y="482"/>
                  </a:lnTo>
                  <a:lnTo>
                    <a:pt x="227" y="425"/>
                  </a:lnTo>
                  <a:lnTo>
                    <a:pt x="312" y="425"/>
                  </a:lnTo>
                  <a:lnTo>
                    <a:pt x="340" y="539"/>
                  </a:lnTo>
                  <a:lnTo>
                    <a:pt x="369" y="510"/>
                  </a:lnTo>
                  <a:lnTo>
                    <a:pt x="454" y="454"/>
                  </a:lnTo>
                  <a:lnTo>
                    <a:pt x="596" y="340"/>
                  </a:lnTo>
                  <a:lnTo>
                    <a:pt x="624" y="227"/>
                  </a:lnTo>
                  <a:lnTo>
                    <a:pt x="681" y="198"/>
                  </a:lnTo>
                  <a:lnTo>
                    <a:pt x="652" y="142"/>
                  </a:lnTo>
                  <a:lnTo>
                    <a:pt x="567" y="85"/>
                  </a:lnTo>
                  <a:lnTo>
                    <a:pt x="511" y="85"/>
                  </a:lnTo>
                  <a:lnTo>
                    <a:pt x="369" y="0"/>
                  </a:lnTo>
                  <a:lnTo>
                    <a:pt x="340" y="57"/>
                  </a:lnTo>
                  <a:lnTo>
                    <a:pt x="312" y="28"/>
                  </a:lnTo>
                  <a:lnTo>
                    <a:pt x="255" y="170"/>
                  </a:lnTo>
                  <a:lnTo>
                    <a:pt x="255" y="113"/>
                  </a:lnTo>
                  <a:lnTo>
                    <a:pt x="170" y="57"/>
                  </a:lnTo>
                  <a:lnTo>
                    <a:pt x="142" y="113"/>
                  </a:lnTo>
                  <a:lnTo>
                    <a:pt x="85" y="85"/>
                  </a:lnTo>
                  <a:lnTo>
                    <a:pt x="57" y="142"/>
                  </a:lnTo>
                  <a:lnTo>
                    <a:pt x="0" y="227"/>
                  </a:lnTo>
                  <a:lnTo>
                    <a:pt x="114" y="312"/>
                  </a:lnTo>
                  <a:lnTo>
                    <a:pt x="142" y="397"/>
                  </a:lnTo>
                  <a:lnTo>
                    <a:pt x="29" y="482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8" name="Freeform 263">
              <a:extLst>
                <a:ext uri="{FF2B5EF4-FFF2-40B4-BE49-F238E27FC236}">
                  <a16:creationId xmlns:a16="http://schemas.microsoft.com/office/drawing/2014/main" id="{3B900AA6-FDBE-4452-AF22-977C7A656B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0" y="6300"/>
              <a:ext cx="737" cy="454"/>
            </a:xfrm>
            <a:custGeom>
              <a:avLst/>
              <a:gdLst>
                <a:gd name="T0" fmla="*/ 624 w 737"/>
                <a:gd name="T1" fmla="*/ 454 h 454"/>
                <a:gd name="T2" fmla="*/ 624 w 737"/>
                <a:gd name="T3" fmla="*/ 397 h 454"/>
                <a:gd name="T4" fmla="*/ 737 w 737"/>
                <a:gd name="T5" fmla="*/ 312 h 454"/>
                <a:gd name="T6" fmla="*/ 709 w 737"/>
                <a:gd name="T7" fmla="*/ 227 h 454"/>
                <a:gd name="T8" fmla="*/ 595 w 737"/>
                <a:gd name="T9" fmla="*/ 142 h 454"/>
                <a:gd name="T10" fmla="*/ 624 w 737"/>
                <a:gd name="T11" fmla="*/ 85 h 454"/>
                <a:gd name="T12" fmla="*/ 539 w 737"/>
                <a:gd name="T13" fmla="*/ 0 h 454"/>
                <a:gd name="T14" fmla="*/ 454 w 737"/>
                <a:gd name="T15" fmla="*/ 28 h 454"/>
                <a:gd name="T16" fmla="*/ 368 w 737"/>
                <a:gd name="T17" fmla="*/ 28 h 454"/>
                <a:gd name="T18" fmla="*/ 312 w 737"/>
                <a:gd name="T19" fmla="*/ 85 h 454"/>
                <a:gd name="T20" fmla="*/ 227 w 737"/>
                <a:gd name="T21" fmla="*/ 85 h 454"/>
                <a:gd name="T22" fmla="*/ 142 w 737"/>
                <a:gd name="T23" fmla="*/ 0 h 454"/>
                <a:gd name="T24" fmla="*/ 85 w 737"/>
                <a:gd name="T25" fmla="*/ 57 h 454"/>
                <a:gd name="T26" fmla="*/ 85 w 737"/>
                <a:gd name="T27" fmla="*/ 113 h 454"/>
                <a:gd name="T28" fmla="*/ 28 w 737"/>
                <a:gd name="T29" fmla="*/ 113 h 454"/>
                <a:gd name="T30" fmla="*/ 0 w 737"/>
                <a:gd name="T31" fmla="*/ 255 h 454"/>
                <a:gd name="T32" fmla="*/ 85 w 737"/>
                <a:gd name="T33" fmla="*/ 227 h 454"/>
                <a:gd name="T34" fmla="*/ 227 w 737"/>
                <a:gd name="T35" fmla="*/ 340 h 454"/>
                <a:gd name="T36" fmla="*/ 283 w 737"/>
                <a:gd name="T37" fmla="*/ 340 h 454"/>
                <a:gd name="T38" fmla="*/ 368 w 737"/>
                <a:gd name="T39" fmla="*/ 425 h 454"/>
                <a:gd name="T40" fmla="*/ 425 w 737"/>
                <a:gd name="T41" fmla="*/ 397 h 454"/>
                <a:gd name="T42" fmla="*/ 482 w 737"/>
                <a:gd name="T43" fmla="*/ 397 h 454"/>
                <a:gd name="T44" fmla="*/ 624 w 737"/>
                <a:gd name="T4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37" h="454">
                  <a:moveTo>
                    <a:pt x="624" y="454"/>
                  </a:moveTo>
                  <a:lnTo>
                    <a:pt x="624" y="397"/>
                  </a:lnTo>
                  <a:lnTo>
                    <a:pt x="737" y="312"/>
                  </a:lnTo>
                  <a:lnTo>
                    <a:pt x="709" y="227"/>
                  </a:lnTo>
                  <a:lnTo>
                    <a:pt x="595" y="142"/>
                  </a:lnTo>
                  <a:lnTo>
                    <a:pt x="624" y="85"/>
                  </a:lnTo>
                  <a:lnTo>
                    <a:pt x="539" y="0"/>
                  </a:lnTo>
                  <a:lnTo>
                    <a:pt x="454" y="28"/>
                  </a:lnTo>
                  <a:lnTo>
                    <a:pt x="368" y="28"/>
                  </a:lnTo>
                  <a:lnTo>
                    <a:pt x="312" y="85"/>
                  </a:lnTo>
                  <a:lnTo>
                    <a:pt x="227" y="85"/>
                  </a:lnTo>
                  <a:lnTo>
                    <a:pt x="142" y="0"/>
                  </a:lnTo>
                  <a:lnTo>
                    <a:pt x="85" y="57"/>
                  </a:lnTo>
                  <a:lnTo>
                    <a:pt x="85" y="113"/>
                  </a:lnTo>
                  <a:lnTo>
                    <a:pt x="28" y="113"/>
                  </a:lnTo>
                  <a:lnTo>
                    <a:pt x="0" y="255"/>
                  </a:lnTo>
                  <a:lnTo>
                    <a:pt x="85" y="227"/>
                  </a:lnTo>
                  <a:lnTo>
                    <a:pt x="227" y="340"/>
                  </a:lnTo>
                  <a:lnTo>
                    <a:pt x="283" y="340"/>
                  </a:lnTo>
                  <a:lnTo>
                    <a:pt x="368" y="425"/>
                  </a:lnTo>
                  <a:lnTo>
                    <a:pt x="425" y="397"/>
                  </a:lnTo>
                  <a:lnTo>
                    <a:pt x="482" y="397"/>
                  </a:lnTo>
                  <a:lnTo>
                    <a:pt x="624" y="454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9" name="Freeform 264">
              <a:extLst>
                <a:ext uri="{FF2B5EF4-FFF2-40B4-BE49-F238E27FC236}">
                  <a16:creationId xmlns:a16="http://schemas.microsoft.com/office/drawing/2014/main" id="{CC5E67E0-9364-43AE-A794-AF41E852C1A3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0" y="6102"/>
              <a:ext cx="482" cy="453"/>
            </a:xfrm>
            <a:custGeom>
              <a:avLst/>
              <a:gdLst>
                <a:gd name="T0" fmla="*/ 482 w 482"/>
                <a:gd name="T1" fmla="*/ 198 h 453"/>
                <a:gd name="T2" fmla="*/ 425 w 482"/>
                <a:gd name="T3" fmla="*/ 255 h 453"/>
                <a:gd name="T4" fmla="*/ 425 w 482"/>
                <a:gd name="T5" fmla="*/ 311 h 453"/>
                <a:gd name="T6" fmla="*/ 368 w 482"/>
                <a:gd name="T7" fmla="*/ 311 h 453"/>
                <a:gd name="T8" fmla="*/ 340 w 482"/>
                <a:gd name="T9" fmla="*/ 453 h 453"/>
                <a:gd name="T10" fmla="*/ 113 w 482"/>
                <a:gd name="T11" fmla="*/ 255 h 453"/>
                <a:gd name="T12" fmla="*/ 28 w 482"/>
                <a:gd name="T13" fmla="*/ 226 h 453"/>
                <a:gd name="T14" fmla="*/ 0 w 482"/>
                <a:gd name="T15" fmla="*/ 170 h 453"/>
                <a:gd name="T16" fmla="*/ 56 w 482"/>
                <a:gd name="T17" fmla="*/ 113 h 453"/>
                <a:gd name="T18" fmla="*/ 28 w 482"/>
                <a:gd name="T19" fmla="*/ 85 h 453"/>
                <a:gd name="T20" fmla="*/ 56 w 482"/>
                <a:gd name="T21" fmla="*/ 28 h 453"/>
                <a:gd name="T22" fmla="*/ 170 w 482"/>
                <a:gd name="T23" fmla="*/ 56 h 453"/>
                <a:gd name="T24" fmla="*/ 198 w 482"/>
                <a:gd name="T25" fmla="*/ 0 h 453"/>
                <a:gd name="T26" fmla="*/ 227 w 482"/>
                <a:gd name="T27" fmla="*/ 56 h 453"/>
                <a:gd name="T28" fmla="*/ 397 w 482"/>
                <a:gd name="T29" fmla="*/ 141 h 453"/>
                <a:gd name="T30" fmla="*/ 482 w 482"/>
                <a:gd name="T31" fmla="*/ 198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82" h="453">
                  <a:moveTo>
                    <a:pt x="482" y="198"/>
                  </a:moveTo>
                  <a:lnTo>
                    <a:pt x="425" y="255"/>
                  </a:lnTo>
                  <a:lnTo>
                    <a:pt x="425" y="311"/>
                  </a:lnTo>
                  <a:lnTo>
                    <a:pt x="368" y="311"/>
                  </a:lnTo>
                  <a:lnTo>
                    <a:pt x="340" y="453"/>
                  </a:lnTo>
                  <a:lnTo>
                    <a:pt x="113" y="255"/>
                  </a:lnTo>
                  <a:lnTo>
                    <a:pt x="28" y="226"/>
                  </a:lnTo>
                  <a:lnTo>
                    <a:pt x="0" y="170"/>
                  </a:lnTo>
                  <a:lnTo>
                    <a:pt x="56" y="113"/>
                  </a:lnTo>
                  <a:lnTo>
                    <a:pt x="28" y="85"/>
                  </a:lnTo>
                  <a:lnTo>
                    <a:pt x="56" y="28"/>
                  </a:lnTo>
                  <a:lnTo>
                    <a:pt x="170" y="56"/>
                  </a:lnTo>
                  <a:lnTo>
                    <a:pt x="198" y="0"/>
                  </a:lnTo>
                  <a:lnTo>
                    <a:pt x="227" y="56"/>
                  </a:lnTo>
                  <a:lnTo>
                    <a:pt x="397" y="141"/>
                  </a:lnTo>
                  <a:lnTo>
                    <a:pt x="482" y="19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0" name="Freeform 265">
              <a:extLst>
                <a:ext uri="{FF2B5EF4-FFF2-40B4-BE49-F238E27FC236}">
                  <a16:creationId xmlns:a16="http://schemas.microsoft.com/office/drawing/2014/main" id="{C8E31CF6-DE18-4440-9049-C49B81EBC99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8" y="5733"/>
              <a:ext cx="681" cy="652"/>
            </a:xfrm>
            <a:custGeom>
              <a:avLst/>
              <a:gdLst>
                <a:gd name="T0" fmla="*/ 284 w 681"/>
                <a:gd name="T1" fmla="*/ 567 h 652"/>
                <a:gd name="T2" fmla="*/ 199 w 681"/>
                <a:gd name="T3" fmla="*/ 510 h 652"/>
                <a:gd name="T4" fmla="*/ 29 w 681"/>
                <a:gd name="T5" fmla="*/ 425 h 652"/>
                <a:gd name="T6" fmla="*/ 0 w 681"/>
                <a:gd name="T7" fmla="*/ 369 h 652"/>
                <a:gd name="T8" fmla="*/ 29 w 681"/>
                <a:gd name="T9" fmla="*/ 312 h 652"/>
                <a:gd name="T10" fmla="*/ 0 w 681"/>
                <a:gd name="T11" fmla="*/ 255 h 652"/>
                <a:gd name="T12" fmla="*/ 29 w 681"/>
                <a:gd name="T13" fmla="*/ 227 h 652"/>
                <a:gd name="T14" fmla="*/ 57 w 681"/>
                <a:gd name="T15" fmla="*/ 283 h 652"/>
                <a:gd name="T16" fmla="*/ 142 w 681"/>
                <a:gd name="T17" fmla="*/ 255 h 652"/>
                <a:gd name="T18" fmla="*/ 170 w 681"/>
                <a:gd name="T19" fmla="*/ 227 h 652"/>
                <a:gd name="T20" fmla="*/ 114 w 681"/>
                <a:gd name="T21" fmla="*/ 198 h 652"/>
                <a:gd name="T22" fmla="*/ 142 w 681"/>
                <a:gd name="T23" fmla="*/ 142 h 652"/>
                <a:gd name="T24" fmla="*/ 255 w 681"/>
                <a:gd name="T25" fmla="*/ 85 h 652"/>
                <a:gd name="T26" fmla="*/ 284 w 681"/>
                <a:gd name="T27" fmla="*/ 0 h 652"/>
                <a:gd name="T28" fmla="*/ 340 w 681"/>
                <a:gd name="T29" fmla="*/ 28 h 652"/>
                <a:gd name="T30" fmla="*/ 425 w 681"/>
                <a:gd name="T31" fmla="*/ 113 h 652"/>
                <a:gd name="T32" fmla="*/ 369 w 681"/>
                <a:gd name="T33" fmla="*/ 113 h 652"/>
                <a:gd name="T34" fmla="*/ 340 w 681"/>
                <a:gd name="T35" fmla="*/ 170 h 652"/>
                <a:gd name="T36" fmla="*/ 397 w 681"/>
                <a:gd name="T37" fmla="*/ 198 h 652"/>
                <a:gd name="T38" fmla="*/ 454 w 681"/>
                <a:gd name="T39" fmla="*/ 198 h 652"/>
                <a:gd name="T40" fmla="*/ 539 w 681"/>
                <a:gd name="T41" fmla="*/ 283 h 652"/>
                <a:gd name="T42" fmla="*/ 567 w 681"/>
                <a:gd name="T43" fmla="*/ 425 h 652"/>
                <a:gd name="T44" fmla="*/ 596 w 681"/>
                <a:gd name="T45" fmla="*/ 539 h 652"/>
                <a:gd name="T46" fmla="*/ 681 w 681"/>
                <a:gd name="T47" fmla="*/ 567 h 652"/>
                <a:gd name="T48" fmla="*/ 596 w 681"/>
                <a:gd name="T49" fmla="*/ 595 h 652"/>
                <a:gd name="T50" fmla="*/ 510 w 681"/>
                <a:gd name="T51" fmla="*/ 595 h 652"/>
                <a:gd name="T52" fmla="*/ 454 w 681"/>
                <a:gd name="T53" fmla="*/ 652 h 652"/>
                <a:gd name="T54" fmla="*/ 369 w 681"/>
                <a:gd name="T55" fmla="*/ 652 h 652"/>
                <a:gd name="T56" fmla="*/ 284 w 681"/>
                <a:gd name="T57" fmla="*/ 567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81" h="652">
                  <a:moveTo>
                    <a:pt x="284" y="567"/>
                  </a:moveTo>
                  <a:lnTo>
                    <a:pt x="199" y="510"/>
                  </a:lnTo>
                  <a:lnTo>
                    <a:pt x="29" y="425"/>
                  </a:lnTo>
                  <a:lnTo>
                    <a:pt x="0" y="369"/>
                  </a:lnTo>
                  <a:lnTo>
                    <a:pt x="29" y="312"/>
                  </a:lnTo>
                  <a:lnTo>
                    <a:pt x="0" y="255"/>
                  </a:lnTo>
                  <a:lnTo>
                    <a:pt x="29" y="227"/>
                  </a:lnTo>
                  <a:lnTo>
                    <a:pt x="57" y="283"/>
                  </a:lnTo>
                  <a:lnTo>
                    <a:pt x="142" y="255"/>
                  </a:lnTo>
                  <a:lnTo>
                    <a:pt x="170" y="227"/>
                  </a:lnTo>
                  <a:lnTo>
                    <a:pt x="114" y="198"/>
                  </a:lnTo>
                  <a:lnTo>
                    <a:pt x="142" y="142"/>
                  </a:lnTo>
                  <a:lnTo>
                    <a:pt x="255" y="85"/>
                  </a:lnTo>
                  <a:lnTo>
                    <a:pt x="284" y="0"/>
                  </a:lnTo>
                  <a:lnTo>
                    <a:pt x="340" y="28"/>
                  </a:lnTo>
                  <a:lnTo>
                    <a:pt x="425" y="113"/>
                  </a:lnTo>
                  <a:lnTo>
                    <a:pt x="369" y="113"/>
                  </a:lnTo>
                  <a:lnTo>
                    <a:pt x="340" y="170"/>
                  </a:lnTo>
                  <a:lnTo>
                    <a:pt x="397" y="198"/>
                  </a:lnTo>
                  <a:lnTo>
                    <a:pt x="454" y="198"/>
                  </a:lnTo>
                  <a:lnTo>
                    <a:pt x="539" y="283"/>
                  </a:lnTo>
                  <a:lnTo>
                    <a:pt x="567" y="425"/>
                  </a:lnTo>
                  <a:lnTo>
                    <a:pt x="596" y="539"/>
                  </a:lnTo>
                  <a:lnTo>
                    <a:pt x="681" y="567"/>
                  </a:lnTo>
                  <a:lnTo>
                    <a:pt x="596" y="595"/>
                  </a:lnTo>
                  <a:lnTo>
                    <a:pt x="510" y="595"/>
                  </a:lnTo>
                  <a:lnTo>
                    <a:pt x="454" y="652"/>
                  </a:lnTo>
                  <a:lnTo>
                    <a:pt x="369" y="652"/>
                  </a:lnTo>
                  <a:lnTo>
                    <a:pt x="284" y="56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1" name="Freeform 266">
              <a:extLst>
                <a:ext uri="{FF2B5EF4-FFF2-40B4-BE49-F238E27FC236}">
                  <a16:creationId xmlns:a16="http://schemas.microsoft.com/office/drawing/2014/main" id="{8C568BA4-8297-49C1-95BF-B4FFE322C6B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5818"/>
              <a:ext cx="794" cy="567"/>
            </a:xfrm>
            <a:custGeom>
              <a:avLst/>
              <a:gdLst>
                <a:gd name="T0" fmla="*/ 29 w 794"/>
                <a:gd name="T1" fmla="*/ 482 h 567"/>
                <a:gd name="T2" fmla="*/ 57 w 794"/>
                <a:gd name="T3" fmla="*/ 454 h 567"/>
                <a:gd name="T4" fmla="*/ 0 w 794"/>
                <a:gd name="T5" fmla="*/ 255 h 567"/>
                <a:gd name="T6" fmla="*/ 29 w 794"/>
                <a:gd name="T7" fmla="*/ 227 h 567"/>
                <a:gd name="T8" fmla="*/ 57 w 794"/>
                <a:gd name="T9" fmla="*/ 284 h 567"/>
                <a:gd name="T10" fmla="*/ 114 w 794"/>
                <a:gd name="T11" fmla="*/ 312 h 567"/>
                <a:gd name="T12" fmla="*/ 114 w 794"/>
                <a:gd name="T13" fmla="*/ 255 h 567"/>
                <a:gd name="T14" fmla="*/ 170 w 794"/>
                <a:gd name="T15" fmla="*/ 255 h 567"/>
                <a:gd name="T16" fmla="*/ 114 w 794"/>
                <a:gd name="T17" fmla="*/ 170 h 567"/>
                <a:gd name="T18" fmla="*/ 142 w 794"/>
                <a:gd name="T19" fmla="*/ 142 h 567"/>
                <a:gd name="T20" fmla="*/ 199 w 794"/>
                <a:gd name="T21" fmla="*/ 142 h 567"/>
                <a:gd name="T22" fmla="*/ 170 w 794"/>
                <a:gd name="T23" fmla="*/ 85 h 567"/>
                <a:gd name="T24" fmla="*/ 199 w 794"/>
                <a:gd name="T25" fmla="*/ 0 h 567"/>
                <a:gd name="T26" fmla="*/ 255 w 794"/>
                <a:gd name="T27" fmla="*/ 85 h 567"/>
                <a:gd name="T28" fmla="*/ 340 w 794"/>
                <a:gd name="T29" fmla="*/ 198 h 567"/>
                <a:gd name="T30" fmla="*/ 340 w 794"/>
                <a:gd name="T31" fmla="*/ 255 h 567"/>
                <a:gd name="T32" fmla="*/ 482 w 794"/>
                <a:gd name="T33" fmla="*/ 340 h 567"/>
                <a:gd name="T34" fmla="*/ 539 w 794"/>
                <a:gd name="T35" fmla="*/ 255 h 567"/>
                <a:gd name="T36" fmla="*/ 596 w 794"/>
                <a:gd name="T37" fmla="*/ 312 h 567"/>
                <a:gd name="T38" fmla="*/ 652 w 794"/>
                <a:gd name="T39" fmla="*/ 255 h 567"/>
                <a:gd name="T40" fmla="*/ 709 w 794"/>
                <a:gd name="T41" fmla="*/ 255 h 567"/>
                <a:gd name="T42" fmla="*/ 766 w 794"/>
                <a:gd name="T43" fmla="*/ 312 h 567"/>
                <a:gd name="T44" fmla="*/ 794 w 794"/>
                <a:gd name="T45" fmla="*/ 510 h 567"/>
                <a:gd name="T46" fmla="*/ 737 w 794"/>
                <a:gd name="T47" fmla="*/ 539 h 567"/>
                <a:gd name="T48" fmla="*/ 652 w 794"/>
                <a:gd name="T49" fmla="*/ 482 h 567"/>
                <a:gd name="T50" fmla="*/ 596 w 794"/>
                <a:gd name="T51" fmla="*/ 482 h 567"/>
                <a:gd name="T52" fmla="*/ 454 w 794"/>
                <a:gd name="T53" fmla="*/ 397 h 567"/>
                <a:gd name="T54" fmla="*/ 425 w 794"/>
                <a:gd name="T55" fmla="*/ 454 h 567"/>
                <a:gd name="T56" fmla="*/ 397 w 794"/>
                <a:gd name="T57" fmla="*/ 425 h 567"/>
                <a:gd name="T58" fmla="*/ 340 w 794"/>
                <a:gd name="T59" fmla="*/ 567 h 567"/>
                <a:gd name="T60" fmla="*/ 340 w 794"/>
                <a:gd name="T61" fmla="*/ 510 h 567"/>
                <a:gd name="T62" fmla="*/ 255 w 794"/>
                <a:gd name="T63" fmla="*/ 454 h 567"/>
                <a:gd name="T64" fmla="*/ 227 w 794"/>
                <a:gd name="T65" fmla="*/ 510 h 567"/>
                <a:gd name="T66" fmla="*/ 170 w 794"/>
                <a:gd name="T67" fmla="*/ 482 h 567"/>
                <a:gd name="T68" fmla="*/ 142 w 794"/>
                <a:gd name="T69" fmla="*/ 539 h 567"/>
                <a:gd name="T70" fmla="*/ 114 w 794"/>
                <a:gd name="T71" fmla="*/ 567 h 567"/>
                <a:gd name="T72" fmla="*/ 29 w 794"/>
                <a:gd name="T73" fmla="*/ 482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94" h="567">
                  <a:moveTo>
                    <a:pt x="29" y="482"/>
                  </a:moveTo>
                  <a:lnTo>
                    <a:pt x="57" y="454"/>
                  </a:lnTo>
                  <a:lnTo>
                    <a:pt x="0" y="255"/>
                  </a:lnTo>
                  <a:lnTo>
                    <a:pt x="29" y="227"/>
                  </a:lnTo>
                  <a:lnTo>
                    <a:pt x="57" y="284"/>
                  </a:lnTo>
                  <a:lnTo>
                    <a:pt x="114" y="312"/>
                  </a:lnTo>
                  <a:lnTo>
                    <a:pt x="114" y="255"/>
                  </a:lnTo>
                  <a:lnTo>
                    <a:pt x="170" y="255"/>
                  </a:lnTo>
                  <a:lnTo>
                    <a:pt x="114" y="170"/>
                  </a:lnTo>
                  <a:lnTo>
                    <a:pt x="142" y="142"/>
                  </a:lnTo>
                  <a:lnTo>
                    <a:pt x="199" y="142"/>
                  </a:lnTo>
                  <a:lnTo>
                    <a:pt x="170" y="85"/>
                  </a:lnTo>
                  <a:lnTo>
                    <a:pt x="199" y="0"/>
                  </a:lnTo>
                  <a:lnTo>
                    <a:pt x="255" y="85"/>
                  </a:lnTo>
                  <a:lnTo>
                    <a:pt x="340" y="198"/>
                  </a:lnTo>
                  <a:lnTo>
                    <a:pt x="340" y="255"/>
                  </a:lnTo>
                  <a:lnTo>
                    <a:pt x="482" y="340"/>
                  </a:lnTo>
                  <a:lnTo>
                    <a:pt x="539" y="255"/>
                  </a:lnTo>
                  <a:lnTo>
                    <a:pt x="596" y="312"/>
                  </a:lnTo>
                  <a:lnTo>
                    <a:pt x="652" y="255"/>
                  </a:lnTo>
                  <a:lnTo>
                    <a:pt x="709" y="255"/>
                  </a:lnTo>
                  <a:lnTo>
                    <a:pt x="766" y="312"/>
                  </a:lnTo>
                  <a:lnTo>
                    <a:pt x="794" y="510"/>
                  </a:lnTo>
                  <a:lnTo>
                    <a:pt x="737" y="539"/>
                  </a:lnTo>
                  <a:lnTo>
                    <a:pt x="652" y="482"/>
                  </a:lnTo>
                  <a:lnTo>
                    <a:pt x="596" y="482"/>
                  </a:lnTo>
                  <a:lnTo>
                    <a:pt x="454" y="397"/>
                  </a:lnTo>
                  <a:lnTo>
                    <a:pt x="425" y="454"/>
                  </a:lnTo>
                  <a:lnTo>
                    <a:pt x="397" y="425"/>
                  </a:lnTo>
                  <a:lnTo>
                    <a:pt x="340" y="567"/>
                  </a:lnTo>
                  <a:lnTo>
                    <a:pt x="340" y="510"/>
                  </a:lnTo>
                  <a:lnTo>
                    <a:pt x="255" y="454"/>
                  </a:lnTo>
                  <a:lnTo>
                    <a:pt x="227" y="510"/>
                  </a:lnTo>
                  <a:lnTo>
                    <a:pt x="170" y="482"/>
                  </a:lnTo>
                  <a:lnTo>
                    <a:pt x="142" y="539"/>
                  </a:lnTo>
                  <a:lnTo>
                    <a:pt x="114" y="567"/>
                  </a:lnTo>
                  <a:lnTo>
                    <a:pt x="29" y="482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2" name="Freeform 267">
              <a:extLst>
                <a:ext uri="{FF2B5EF4-FFF2-40B4-BE49-F238E27FC236}">
                  <a16:creationId xmlns:a16="http://schemas.microsoft.com/office/drawing/2014/main" id="{858DBDF8-56C8-4821-9869-E2F279C5F3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5" y="5648"/>
              <a:ext cx="624" cy="510"/>
            </a:xfrm>
            <a:custGeom>
              <a:avLst/>
              <a:gdLst>
                <a:gd name="T0" fmla="*/ 0 w 624"/>
                <a:gd name="T1" fmla="*/ 255 h 510"/>
                <a:gd name="T2" fmla="*/ 57 w 624"/>
                <a:gd name="T3" fmla="*/ 170 h 510"/>
                <a:gd name="T4" fmla="*/ 57 w 624"/>
                <a:gd name="T5" fmla="*/ 113 h 510"/>
                <a:gd name="T6" fmla="*/ 142 w 624"/>
                <a:gd name="T7" fmla="*/ 142 h 510"/>
                <a:gd name="T8" fmla="*/ 142 w 624"/>
                <a:gd name="T9" fmla="*/ 113 h 510"/>
                <a:gd name="T10" fmla="*/ 256 w 624"/>
                <a:gd name="T11" fmla="*/ 57 h 510"/>
                <a:gd name="T12" fmla="*/ 284 w 624"/>
                <a:gd name="T13" fmla="*/ 0 h 510"/>
                <a:gd name="T14" fmla="*/ 454 w 624"/>
                <a:gd name="T15" fmla="*/ 0 h 510"/>
                <a:gd name="T16" fmla="*/ 511 w 624"/>
                <a:gd name="T17" fmla="*/ 28 h 510"/>
                <a:gd name="T18" fmla="*/ 539 w 624"/>
                <a:gd name="T19" fmla="*/ 28 h 510"/>
                <a:gd name="T20" fmla="*/ 539 w 624"/>
                <a:gd name="T21" fmla="*/ 170 h 510"/>
                <a:gd name="T22" fmla="*/ 567 w 624"/>
                <a:gd name="T23" fmla="*/ 198 h 510"/>
                <a:gd name="T24" fmla="*/ 567 w 624"/>
                <a:gd name="T25" fmla="*/ 283 h 510"/>
                <a:gd name="T26" fmla="*/ 596 w 624"/>
                <a:gd name="T27" fmla="*/ 312 h 510"/>
                <a:gd name="T28" fmla="*/ 567 w 624"/>
                <a:gd name="T29" fmla="*/ 368 h 510"/>
                <a:gd name="T30" fmla="*/ 624 w 624"/>
                <a:gd name="T31" fmla="*/ 454 h 510"/>
                <a:gd name="T32" fmla="*/ 511 w 624"/>
                <a:gd name="T33" fmla="*/ 482 h 510"/>
                <a:gd name="T34" fmla="*/ 454 w 624"/>
                <a:gd name="T35" fmla="*/ 425 h 510"/>
                <a:gd name="T36" fmla="*/ 397 w 624"/>
                <a:gd name="T37" fmla="*/ 425 h 510"/>
                <a:gd name="T38" fmla="*/ 341 w 624"/>
                <a:gd name="T39" fmla="*/ 482 h 510"/>
                <a:gd name="T40" fmla="*/ 284 w 624"/>
                <a:gd name="T41" fmla="*/ 425 h 510"/>
                <a:gd name="T42" fmla="*/ 227 w 624"/>
                <a:gd name="T43" fmla="*/ 510 h 510"/>
                <a:gd name="T44" fmla="*/ 85 w 624"/>
                <a:gd name="T45" fmla="*/ 425 h 510"/>
                <a:gd name="T46" fmla="*/ 85 w 624"/>
                <a:gd name="T47" fmla="*/ 368 h 510"/>
                <a:gd name="T48" fmla="*/ 0 w 624"/>
                <a:gd name="T49" fmla="*/ 255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24" h="510">
                  <a:moveTo>
                    <a:pt x="0" y="255"/>
                  </a:moveTo>
                  <a:lnTo>
                    <a:pt x="57" y="170"/>
                  </a:lnTo>
                  <a:lnTo>
                    <a:pt x="57" y="113"/>
                  </a:lnTo>
                  <a:lnTo>
                    <a:pt x="142" y="142"/>
                  </a:lnTo>
                  <a:lnTo>
                    <a:pt x="142" y="113"/>
                  </a:lnTo>
                  <a:lnTo>
                    <a:pt x="256" y="57"/>
                  </a:lnTo>
                  <a:lnTo>
                    <a:pt x="284" y="0"/>
                  </a:lnTo>
                  <a:lnTo>
                    <a:pt x="454" y="0"/>
                  </a:lnTo>
                  <a:lnTo>
                    <a:pt x="511" y="28"/>
                  </a:lnTo>
                  <a:lnTo>
                    <a:pt x="539" y="28"/>
                  </a:lnTo>
                  <a:lnTo>
                    <a:pt x="539" y="170"/>
                  </a:lnTo>
                  <a:lnTo>
                    <a:pt x="567" y="198"/>
                  </a:lnTo>
                  <a:lnTo>
                    <a:pt x="567" y="283"/>
                  </a:lnTo>
                  <a:lnTo>
                    <a:pt x="596" y="312"/>
                  </a:lnTo>
                  <a:lnTo>
                    <a:pt x="567" y="368"/>
                  </a:lnTo>
                  <a:lnTo>
                    <a:pt x="624" y="454"/>
                  </a:lnTo>
                  <a:lnTo>
                    <a:pt x="511" y="482"/>
                  </a:lnTo>
                  <a:lnTo>
                    <a:pt x="454" y="425"/>
                  </a:lnTo>
                  <a:lnTo>
                    <a:pt x="397" y="425"/>
                  </a:lnTo>
                  <a:lnTo>
                    <a:pt x="341" y="482"/>
                  </a:lnTo>
                  <a:lnTo>
                    <a:pt x="284" y="425"/>
                  </a:lnTo>
                  <a:lnTo>
                    <a:pt x="227" y="510"/>
                  </a:lnTo>
                  <a:lnTo>
                    <a:pt x="85" y="425"/>
                  </a:lnTo>
                  <a:lnTo>
                    <a:pt x="85" y="368"/>
                  </a:lnTo>
                  <a:lnTo>
                    <a:pt x="0" y="255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3" name="Freeform 268">
              <a:extLst>
                <a:ext uri="{FF2B5EF4-FFF2-40B4-BE49-F238E27FC236}">
                  <a16:creationId xmlns:a16="http://schemas.microsoft.com/office/drawing/2014/main" id="{BB0464C4-4475-49C5-8982-B21061AEFC5C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1" y="5846"/>
              <a:ext cx="1247" cy="851"/>
            </a:xfrm>
            <a:custGeom>
              <a:avLst/>
              <a:gdLst>
                <a:gd name="T0" fmla="*/ 652 w 1247"/>
                <a:gd name="T1" fmla="*/ 737 h 851"/>
                <a:gd name="T2" fmla="*/ 595 w 1247"/>
                <a:gd name="T3" fmla="*/ 652 h 851"/>
                <a:gd name="T4" fmla="*/ 538 w 1247"/>
                <a:gd name="T5" fmla="*/ 709 h 851"/>
                <a:gd name="T6" fmla="*/ 510 w 1247"/>
                <a:gd name="T7" fmla="*/ 681 h 851"/>
                <a:gd name="T8" fmla="*/ 425 w 1247"/>
                <a:gd name="T9" fmla="*/ 766 h 851"/>
                <a:gd name="T10" fmla="*/ 396 w 1247"/>
                <a:gd name="T11" fmla="*/ 709 h 851"/>
                <a:gd name="T12" fmla="*/ 340 w 1247"/>
                <a:gd name="T13" fmla="*/ 851 h 851"/>
                <a:gd name="T14" fmla="*/ 255 w 1247"/>
                <a:gd name="T15" fmla="*/ 794 h 851"/>
                <a:gd name="T16" fmla="*/ 170 w 1247"/>
                <a:gd name="T17" fmla="*/ 794 h 851"/>
                <a:gd name="T18" fmla="*/ 170 w 1247"/>
                <a:gd name="T19" fmla="*/ 737 h 851"/>
                <a:gd name="T20" fmla="*/ 56 w 1247"/>
                <a:gd name="T21" fmla="*/ 737 h 851"/>
                <a:gd name="T22" fmla="*/ 0 w 1247"/>
                <a:gd name="T23" fmla="*/ 709 h 851"/>
                <a:gd name="T24" fmla="*/ 28 w 1247"/>
                <a:gd name="T25" fmla="*/ 596 h 851"/>
                <a:gd name="T26" fmla="*/ 85 w 1247"/>
                <a:gd name="T27" fmla="*/ 567 h 851"/>
                <a:gd name="T28" fmla="*/ 56 w 1247"/>
                <a:gd name="T29" fmla="*/ 511 h 851"/>
                <a:gd name="T30" fmla="*/ 113 w 1247"/>
                <a:gd name="T31" fmla="*/ 482 h 851"/>
                <a:gd name="T32" fmla="*/ 85 w 1247"/>
                <a:gd name="T33" fmla="*/ 284 h 851"/>
                <a:gd name="T34" fmla="*/ 198 w 1247"/>
                <a:gd name="T35" fmla="*/ 256 h 851"/>
                <a:gd name="T36" fmla="*/ 226 w 1247"/>
                <a:gd name="T37" fmla="*/ 284 h 851"/>
                <a:gd name="T38" fmla="*/ 311 w 1247"/>
                <a:gd name="T39" fmla="*/ 284 h 851"/>
                <a:gd name="T40" fmla="*/ 396 w 1247"/>
                <a:gd name="T41" fmla="*/ 114 h 851"/>
                <a:gd name="T42" fmla="*/ 538 w 1247"/>
                <a:gd name="T43" fmla="*/ 170 h 851"/>
                <a:gd name="T44" fmla="*/ 567 w 1247"/>
                <a:gd name="T45" fmla="*/ 199 h 851"/>
                <a:gd name="T46" fmla="*/ 708 w 1247"/>
                <a:gd name="T47" fmla="*/ 170 h 851"/>
                <a:gd name="T48" fmla="*/ 793 w 1247"/>
                <a:gd name="T49" fmla="*/ 0 h 851"/>
                <a:gd name="T50" fmla="*/ 992 w 1247"/>
                <a:gd name="T51" fmla="*/ 199 h 851"/>
                <a:gd name="T52" fmla="*/ 1077 w 1247"/>
                <a:gd name="T53" fmla="*/ 312 h 851"/>
                <a:gd name="T54" fmla="*/ 1162 w 1247"/>
                <a:gd name="T55" fmla="*/ 312 h 851"/>
                <a:gd name="T56" fmla="*/ 1247 w 1247"/>
                <a:gd name="T57" fmla="*/ 426 h 851"/>
                <a:gd name="T58" fmla="*/ 1190 w 1247"/>
                <a:gd name="T59" fmla="*/ 567 h 851"/>
                <a:gd name="T60" fmla="*/ 1162 w 1247"/>
                <a:gd name="T61" fmla="*/ 567 h 851"/>
                <a:gd name="T62" fmla="*/ 1162 w 1247"/>
                <a:gd name="T63" fmla="*/ 652 h 851"/>
                <a:gd name="T64" fmla="*/ 1247 w 1247"/>
                <a:gd name="T65" fmla="*/ 709 h 851"/>
                <a:gd name="T66" fmla="*/ 1134 w 1247"/>
                <a:gd name="T67" fmla="*/ 681 h 851"/>
                <a:gd name="T68" fmla="*/ 1077 w 1247"/>
                <a:gd name="T69" fmla="*/ 624 h 851"/>
                <a:gd name="T70" fmla="*/ 992 w 1247"/>
                <a:gd name="T71" fmla="*/ 596 h 851"/>
                <a:gd name="T72" fmla="*/ 992 w 1247"/>
                <a:gd name="T73" fmla="*/ 624 h 851"/>
                <a:gd name="T74" fmla="*/ 850 w 1247"/>
                <a:gd name="T75" fmla="*/ 709 h 851"/>
                <a:gd name="T76" fmla="*/ 737 w 1247"/>
                <a:gd name="T77" fmla="*/ 681 h 851"/>
                <a:gd name="T78" fmla="*/ 652 w 1247"/>
                <a:gd name="T79" fmla="*/ 737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47" h="851">
                  <a:moveTo>
                    <a:pt x="652" y="737"/>
                  </a:moveTo>
                  <a:lnTo>
                    <a:pt x="595" y="652"/>
                  </a:lnTo>
                  <a:lnTo>
                    <a:pt x="538" y="709"/>
                  </a:lnTo>
                  <a:lnTo>
                    <a:pt x="510" y="681"/>
                  </a:lnTo>
                  <a:lnTo>
                    <a:pt x="425" y="766"/>
                  </a:lnTo>
                  <a:lnTo>
                    <a:pt x="396" y="709"/>
                  </a:lnTo>
                  <a:lnTo>
                    <a:pt x="340" y="851"/>
                  </a:lnTo>
                  <a:lnTo>
                    <a:pt x="255" y="794"/>
                  </a:lnTo>
                  <a:lnTo>
                    <a:pt x="170" y="794"/>
                  </a:lnTo>
                  <a:lnTo>
                    <a:pt x="170" y="737"/>
                  </a:lnTo>
                  <a:lnTo>
                    <a:pt x="56" y="737"/>
                  </a:lnTo>
                  <a:lnTo>
                    <a:pt x="0" y="709"/>
                  </a:lnTo>
                  <a:lnTo>
                    <a:pt x="28" y="596"/>
                  </a:lnTo>
                  <a:lnTo>
                    <a:pt x="85" y="567"/>
                  </a:lnTo>
                  <a:lnTo>
                    <a:pt x="56" y="511"/>
                  </a:lnTo>
                  <a:lnTo>
                    <a:pt x="113" y="482"/>
                  </a:lnTo>
                  <a:lnTo>
                    <a:pt x="85" y="284"/>
                  </a:lnTo>
                  <a:lnTo>
                    <a:pt x="198" y="256"/>
                  </a:lnTo>
                  <a:lnTo>
                    <a:pt x="226" y="284"/>
                  </a:lnTo>
                  <a:lnTo>
                    <a:pt x="311" y="284"/>
                  </a:lnTo>
                  <a:lnTo>
                    <a:pt x="396" y="114"/>
                  </a:lnTo>
                  <a:lnTo>
                    <a:pt x="538" y="170"/>
                  </a:lnTo>
                  <a:lnTo>
                    <a:pt x="567" y="199"/>
                  </a:lnTo>
                  <a:lnTo>
                    <a:pt x="708" y="170"/>
                  </a:lnTo>
                  <a:lnTo>
                    <a:pt x="793" y="0"/>
                  </a:lnTo>
                  <a:lnTo>
                    <a:pt x="992" y="199"/>
                  </a:lnTo>
                  <a:lnTo>
                    <a:pt x="1077" y="312"/>
                  </a:lnTo>
                  <a:lnTo>
                    <a:pt x="1162" y="312"/>
                  </a:lnTo>
                  <a:lnTo>
                    <a:pt x="1247" y="426"/>
                  </a:lnTo>
                  <a:lnTo>
                    <a:pt x="1190" y="567"/>
                  </a:lnTo>
                  <a:lnTo>
                    <a:pt x="1162" y="567"/>
                  </a:lnTo>
                  <a:lnTo>
                    <a:pt x="1162" y="652"/>
                  </a:lnTo>
                  <a:lnTo>
                    <a:pt x="1247" y="709"/>
                  </a:lnTo>
                  <a:lnTo>
                    <a:pt x="1134" y="681"/>
                  </a:lnTo>
                  <a:lnTo>
                    <a:pt x="1077" y="624"/>
                  </a:lnTo>
                  <a:lnTo>
                    <a:pt x="992" y="596"/>
                  </a:lnTo>
                  <a:lnTo>
                    <a:pt x="992" y="624"/>
                  </a:lnTo>
                  <a:lnTo>
                    <a:pt x="850" y="709"/>
                  </a:lnTo>
                  <a:lnTo>
                    <a:pt x="737" y="681"/>
                  </a:lnTo>
                  <a:lnTo>
                    <a:pt x="652" y="73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4" name="Freeform 273">
              <a:extLst>
                <a:ext uri="{FF2B5EF4-FFF2-40B4-BE49-F238E27FC236}">
                  <a16:creationId xmlns:a16="http://schemas.microsoft.com/office/drawing/2014/main" id="{6E7E0F59-BDF3-485B-B269-EC16F81E2ED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" y="5676"/>
              <a:ext cx="680" cy="454"/>
            </a:xfrm>
            <a:custGeom>
              <a:avLst/>
              <a:gdLst>
                <a:gd name="T0" fmla="*/ 0 w 680"/>
                <a:gd name="T1" fmla="*/ 0 h 454"/>
                <a:gd name="T2" fmla="*/ 0 w 680"/>
                <a:gd name="T3" fmla="*/ 142 h 454"/>
                <a:gd name="T4" fmla="*/ 28 w 680"/>
                <a:gd name="T5" fmla="*/ 170 h 454"/>
                <a:gd name="T6" fmla="*/ 28 w 680"/>
                <a:gd name="T7" fmla="*/ 255 h 454"/>
                <a:gd name="T8" fmla="*/ 57 w 680"/>
                <a:gd name="T9" fmla="*/ 284 h 454"/>
                <a:gd name="T10" fmla="*/ 28 w 680"/>
                <a:gd name="T11" fmla="*/ 340 h 454"/>
                <a:gd name="T12" fmla="*/ 85 w 680"/>
                <a:gd name="T13" fmla="*/ 426 h 454"/>
                <a:gd name="T14" fmla="*/ 113 w 680"/>
                <a:gd name="T15" fmla="*/ 454 h 454"/>
                <a:gd name="T16" fmla="*/ 198 w 680"/>
                <a:gd name="T17" fmla="*/ 454 h 454"/>
                <a:gd name="T18" fmla="*/ 283 w 680"/>
                <a:gd name="T19" fmla="*/ 284 h 454"/>
                <a:gd name="T20" fmla="*/ 425 w 680"/>
                <a:gd name="T21" fmla="*/ 340 h 454"/>
                <a:gd name="T22" fmla="*/ 454 w 680"/>
                <a:gd name="T23" fmla="*/ 369 h 454"/>
                <a:gd name="T24" fmla="*/ 595 w 680"/>
                <a:gd name="T25" fmla="*/ 340 h 454"/>
                <a:gd name="T26" fmla="*/ 680 w 680"/>
                <a:gd name="T27" fmla="*/ 170 h 454"/>
                <a:gd name="T28" fmla="*/ 624 w 680"/>
                <a:gd name="T29" fmla="*/ 85 h 454"/>
                <a:gd name="T30" fmla="*/ 198 w 680"/>
                <a:gd name="T31" fmla="*/ 29 h 454"/>
                <a:gd name="T32" fmla="*/ 142 w 680"/>
                <a:gd name="T33" fmla="*/ 57 h 454"/>
                <a:gd name="T34" fmla="*/ 0 w 680"/>
                <a:gd name="T3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0" h="454">
                  <a:moveTo>
                    <a:pt x="0" y="0"/>
                  </a:moveTo>
                  <a:lnTo>
                    <a:pt x="0" y="142"/>
                  </a:lnTo>
                  <a:lnTo>
                    <a:pt x="28" y="170"/>
                  </a:lnTo>
                  <a:lnTo>
                    <a:pt x="28" y="255"/>
                  </a:lnTo>
                  <a:lnTo>
                    <a:pt x="57" y="284"/>
                  </a:lnTo>
                  <a:lnTo>
                    <a:pt x="28" y="340"/>
                  </a:lnTo>
                  <a:lnTo>
                    <a:pt x="85" y="426"/>
                  </a:lnTo>
                  <a:lnTo>
                    <a:pt x="113" y="454"/>
                  </a:lnTo>
                  <a:lnTo>
                    <a:pt x="198" y="454"/>
                  </a:lnTo>
                  <a:lnTo>
                    <a:pt x="283" y="284"/>
                  </a:lnTo>
                  <a:lnTo>
                    <a:pt x="425" y="340"/>
                  </a:lnTo>
                  <a:lnTo>
                    <a:pt x="454" y="369"/>
                  </a:lnTo>
                  <a:lnTo>
                    <a:pt x="595" y="340"/>
                  </a:lnTo>
                  <a:lnTo>
                    <a:pt x="680" y="170"/>
                  </a:lnTo>
                  <a:lnTo>
                    <a:pt x="624" y="85"/>
                  </a:lnTo>
                  <a:lnTo>
                    <a:pt x="198" y="29"/>
                  </a:lnTo>
                  <a:lnTo>
                    <a:pt x="142" y="57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5" name="Freeform 274">
              <a:extLst>
                <a:ext uri="{FF2B5EF4-FFF2-40B4-BE49-F238E27FC236}">
                  <a16:creationId xmlns:a16="http://schemas.microsoft.com/office/drawing/2014/main" id="{1185D529-8432-4121-850E-A18845499C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0" y="4797"/>
              <a:ext cx="1106" cy="964"/>
            </a:xfrm>
            <a:custGeom>
              <a:avLst/>
              <a:gdLst>
                <a:gd name="T0" fmla="*/ 454 w 1106"/>
                <a:gd name="T1" fmla="*/ 879 h 964"/>
                <a:gd name="T2" fmla="*/ 426 w 1106"/>
                <a:gd name="T3" fmla="*/ 879 h 964"/>
                <a:gd name="T4" fmla="*/ 454 w 1106"/>
                <a:gd name="T5" fmla="*/ 709 h 964"/>
                <a:gd name="T6" fmla="*/ 397 w 1106"/>
                <a:gd name="T7" fmla="*/ 652 h 964"/>
                <a:gd name="T8" fmla="*/ 454 w 1106"/>
                <a:gd name="T9" fmla="*/ 624 h 964"/>
                <a:gd name="T10" fmla="*/ 482 w 1106"/>
                <a:gd name="T11" fmla="*/ 652 h 964"/>
                <a:gd name="T12" fmla="*/ 539 w 1106"/>
                <a:gd name="T13" fmla="*/ 567 h 964"/>
                <a:gd name="T14" fmla="*/ 511 w 1106"/>
                <a:gd name="T15" fmla="*/ 511 h 964"/>
                <a:gd name="T16" fmla="*/ 482 w 1106"/>
                <a:gd name="T17" fmla="*/ 539 h 964"/>
                <a:gd name="T18" fmla="*/ 369 w 1106"/>
                <a:gd name="T19" fmla="*/ 482 h 964"/>
                <a:gd name="T20" fmla="*/ 369 w 1106"/>
                <a:gd name="T21" fmla="*/ 454 h 964"/>
                <a:gd name="T22" fmla="*/ 85 w 1106"/>
                <a:gd name="T23" fmla="*/ 426 h 964"/>
                <a:gd name="T24" fmla="*/ 142 w 1106"/>
                <a:gd name="T25" fmla="*/ 341 h 964"/>
                <a:gd name="T26" fmla="*/ 114 w 1106"/>
                <a:gd name="T27" fmla="*/ 256 h 964"/>
                <a:gd name="T28" fmla="*/ 57 w 1106"/>
                <a:gd name="T29" fmla="*/ 199 h 964"/>
                <a:gd name="T30" fmla="*/ 29 w 1106"/>
                <a:gd name="T31" fmla="*/ 227 h 964"/>
                <a:gd name="T32" fmla="*/ 0 w 1106"/>
                <a:gd name="T33" fmla="*/ 171 h 964"/>
                <a:gd name="T34" fmla="*/ 57 w 1106"/>
                <a:gd name="T35" fmla="*/ 142 h 964"/>
                <a:gd name="T36" fmla="*/ 171 w 1106"/>
                <a:gd name="T37" fmla="*/ 57 h 964"/>
                <a:gd name="T38" fmla="*/ 227 w 1106"/>
                <a:gd name="T39" fmla="*/ 57 h 964"/>
                <a:gd name="T40" fmla="*/ 312 w 1106"/>
                <a:gd name="T41" fmla="*/ 0 h 964"/>
                <a:gd name="T42" fmla="*/ 369 w 1106"/>
                <a:gd name="T43" fmla="*/ 85 h 964"/>
                <a:gd name="T44" fmla="*/ 369 w 1106"/>
                <a:gd name="T45" fmla="*/ 142 h 964"/>
                <a:gd name="T46" fmla="*/ 426 w 1106"/>
                <a:gd name="T47" fmla="*/ 85 h 964"/>
                <a:gd name="T48" fmla="*/ 454 w 1106"/>
                <a:gd name="T49" fmla="*/ 171 h 964"/>
                <a:gd name="T50" fmla="*/ 482 w 1106"/>
                <a:gd name="T51" fmla="*/ 171 h 964"/>
                <a:gd name="T52" fmla="*/ 511 w 1106"/>
                <a:gd name="T53" fmla="*/ 199 h 964"/>
                <a:gd name="T54" fmla="*/ 454 w 1106"/>
                <a:gd name="T55" fmla="*/ 227 h 964"/>
                <a:gd name="T56" fmla="*/ 341 w 1106"/>
                <a:gd name="T57" fmla="*/ 397 h 964"/>
                <a:gd name="T58" fmla="*/ 596 w 1106"/>
                <a:gd name="T59" fmla="*/ 397 h 964"/>
                <a:gd name="T60" fmla="*/ 737 w 1106"/>
                <a:gd name="T61" fmla="*/ 454 h 964"/>
                <a:gd name="T62" fmla="*/ 823 w 1106"/>
                <a:gd name="T63" fmla="*/ 397 h 964"/>
                <a:gd name="T64" fmla="*/ 936 w 1106"/>
                <a:gd name="T65" fmla="*/ 426 h 964"/>
                <a:gd name="T66" fmla="*/ 1021 w 1106"/>
                <a:gd name="T67" fmla="*/ 539 h 964"/>
                <a:gd name="T68" fmla="*/ 1021 w 1106"/>
                <a:gd name="T69" fmla="*/ 596 h 964"/>
                <a:gd name="T70" fmla="*/ 1106 w 1106"/>
                <a:gd name="T71" fmla="*/ 709 h 964"/>
                <a:gd name="T72" fmla="*/ 1078 w 1106"/>
                <a:gd name="T73" fmla="*/ 964 h 964"/>
                <a:gd name="T74" fmla="*/ 652 w 1106"/>
                <a:gd name="T75" fmla="*/ 908 h 964"/>
                <a:gd name="T76" fmla="*/ 596 w 1106"/>
                <a:gd name="T77" fmla="*/ 936 h 964"/>
                <a:gd name="T78" fmla="*/ 454 w 1106"/>
                <a:gd name="T79" fmla="*/ 879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106" h="964">
                  <a:moveTo>
                    <a:pt x="454" y="879"/>
                  </a:moveTo>
                  <a:lnTo>
                    <a:pt x="426" y="879"/>
                  </a:lnTo>
                  <a:lnTo>
                    <a:pt x="454" y="709"/>
                  </a:lnTo>
                  <a:lnTo>
                    <a:pt x="397" y="652"/>
                  </a:lnTo>
                  <a:lnTo>
                    <a:pt x="454" y="624"/>
                  </a:lnTo>
                  <a:lnTo>
                    <a:pt x="482" y="652"/>
                  </a:lnTo>
                  <a:lnTo>
                    <a:pt x="539" y="567"/>
                  </a:lnTo>
                  <a:lnTo>
                    <a:pt x="511" y="511"/>
                  </a:lnTo>
                  <a:lnTo>
                    <a:pt x="482" y="539"/>
                  </a:lnTo>
                  <a:lnTo>
                    <a:pt x="369" y="482"/>
                  </a:lnTo>
                  <a:lnTo>
                    <a:pt x="369" y="454"/>
                  </a:lnTo>
                  <a:lnTo>
                    <a:pt x="85" y="426"/>
                  </a:lnTo>
                  <a:lnTo>
                    <a:pt x="142" y="341"/>
                  </a:lnTo>
                  <a:lnTo>
                    <a:pt x="114" y="256"/>
                  </a:lnTo>
                  <a:lnTo>
                    <a:pt x="57" y="199"/>
                  </a:lnTo>
                  <a:lnTo>
                    <a:pt x="29" y="227"/>
                  </a:lnTo>
                  <a:lnTo>
                    <a:pt x="0" y="171"/>
                  </a:lnTo>
                  <a:lnTo>
                    <a:pt x="57" y="142"/>
                  </a:lnTo>
                  <a:lnTo>
                    <a:pt x="171" y="57"/>
                  </a:lnTo>
                  <a:lnTo>
                    <a:pt x="227" y="57"/>
                  </a:lnTo>
                  <a:lnTo>
                    <a:pt x="312" y="0"/>
                  </a:lnTo>
                  <a:lnTo>
                    <a:pt x="369" y="85"/>
                  </a:lnTo>
                  <a:lnTo>
                    <a:pt x="369" y="142"/>
                  </a:lnTo>
                  <a:lnTo>
                    <a:pt x="426" y="85"/>
                  </a:lnTo>
                  <a:lnTo>
                    <a:pt x="454" y="171"/>
                  </a:lnTo>
                  <a:lnTo>
                    <a:pt x="482" y="171"/>
                  </a:lnTo>
                  <a:lnTo>
                    <a:pt x="511" y="199"/>
                  </a:lnTo>
                  <a:lnTo>
                    <a:pt x="454" y="227"/>
                  </a:lnTo>
                  <a:lnTo>
                    <a:pt x="341" y="397"/>
                  </a:lnTo>
                  <a:lnTo>
                    <a:pt x="596" y="397"/>
                  </a:lnTo>
                  <a:lnTo>
                    <a:pt x="737" y="454"/>
                  </a:lnTo>
                  <a:lnTo>
                    <a:pt x="823" y="397"/>
                  </a:lnTo>
                  <a:lnTo>
                    <a:pt x="936" y="426"/>
                  </a:lnTo>
                  <a:lnTo>
                    <a:pt x="1021" y="539"/>
                  </a:lnTo>
                  <a:lnTo>
                    <a:pt x="1021" y="596"/>
                  </a:lnTo>
                  <a:lnTo>
                    <a:pt x="1106" y="709"/>
                  </a:lnTo>
                  <a:lnTo>
                    <a:pt x="1078" y="964"/>
                  </a:lnTo>
                  <a:lnTo>
                    <a:pt x="652" y="908"/>
                  </a:lnTo>
                  <a:lnTo>
                    <a:pt x="596" y="936"/>
                  </a:lnTo>
                  <a:lnTo>
                    <a:pt x="454" y="879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6" name="Freeform 275">
              <a:extLst>
                <a:ext uri="{FF2B5EF4-FFF2-40B4-BE49-F238E27FC236}">
                  <a16:creationId xmlns:a16="http://schemas.microsoft.com/office/drawing/2014/main" id="{3AA0284A-0855-4583-822F-86DD289730A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8" y="6357"/>
              <a:ext cx="1134" cy="1162"/>
            </a:xfrm>
            <a:custGeom>
              <a:avLst/>
              <a:gdLst>
                <a:gd name="T0" fmla="*/ 397 w 1134"/>
                <a:gd name="T1" fmla="*/ 28 h 1162"/>
                <a:gd name="T2" fmla="*/ 312 w 1134"/>
                <a:gd name="T3" fmla="*/ 113 h 1162"/>
                <a:gd name="T4" fmla="*/ 312 w 1134"/>
                <a:gd name="T5" fmla="*/ 141 h 1162"/>
                <a:gd name="T6" fmla="*/ 426 w 1134"/>
                <a:gd name="T7" fmla="*/ 85 h 1162"/>
                <a:gd name="T8" fmla="*/ 482 w 1134"/>
                <a:gd name="T9" fmla="*/ 85 h 1162"/>
                <a:gd name="T10" fmla="*/ 624 w 1134"/>
                <a:gd name="T11" fmla="*/ 368 h 1162"/>
                <a:gd name="T12" fmla="*/ 993 w 1134"/>
                <a:gd name="T13" fmla="*/ 1020 h 1162"/>
                <a:gd name="T14" fmla="*/ 1134 w 1134"/>
                <a:gd name="T15" fmla="*/ 1162 h 1162"/>
                <a:gd name="T16" fmla="*/ 1049 w 1134"/>
                <a:gd name="T17" fmla="*/ 1162 h 1162"/>
                <a:gd name="T18" fmla="*/ 737 w 1134"/>
                <a:gd name="T19" fmla="*/ 992 h 1162"/>
                <a:gd name="T20" fmla="*/ 567 w 1134"/>
                <a:gd name="T21" fmla="*/ 879 h 1162"/>
                <a:gd name="T22" fmla="*/ 482 w 1134"/>
                <a:gd name="T23" fmla="*/ 652 h 1162"/>
                <a:gd name="T24" fmla="*/ 369 w 1134"/>
                <a:gd name="T25" fmla="*/ 538 h 1162"/>
                <a:gd name="T26" fmla="*/ 85 w 1134"/>
                <a:gd name="T27" fmla="*/ 482 h 1162"/>
                <a:gd name="T28" fmla="*/ 57 w 1134"/>
                <a:gd name="T29" fmla="*/ 397 h 1162"/>
                <a:gd name="T30" fmla="*/ 57 w 1134"/>
                <a:gd name="T31" fmla="*/ 340 h 1162"/>
                <a:gd name="T32" fmla="*/ 0 w 1134"/>
                <a:gd name="T33" fmla="*/ 226 h 1162"/>
                <a:gd name="T34" fmla="*/ 0 w 1134"/>
                <a:gd name="T35" fmla="*/ 85 h 1162"/>
                <a:gd name="T36" fmla="*/ 29 w 1134"/>
                <a:gd name="T37" fmla="*/ 85 h 1162"/>
                <a:gd name="T38" fmla="*/ 29 w 1134"/>
                <a:gd name="T39" fmla="*/ 0 h 1162"/>
                <a:gd name="T40" fmla="*/ 114 w 1134"/>
                <a:gd name="T41" fmla="*/ 56 h 1162"/>
                <a:gd name="T42" fmla="*/ 284 w 1134"/>
                <a:gd name="T43" fmla="*/ 56 h 1162"/>
                <a:gd name="T44" fmla="*/ 397 w 1134"/>
                <a:gd name="T45" fmla="*/ 28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34" h="1162">
                  <a:moveTo>
                    <a:pt x="397" y="28"/>
                  </a:moveTo>
                  <a:lnTo>
                    <a:pt x="312" y="113"/>
                  </a:lnTo>
                  <a:lnTo>
                    <a:pt x="312" y="141"/>
                  </a:lnTo>
                  <a:lnTo>
                    <a:pt x="426" y="85"/>
                  </a:lnTo>
                  <a:lnTo>
                    <a:pt x="482" y="85"/>
                  </a:lnTo>
                  <a:lnTo>
                    <a:pt x="624" y="368"/>
                  </a:lnTo>
                  <a:lnTo>
                    <a:pt x="993" y="1020"/>
                  </a:lnTo>
                  <a:lnTo>
                    <a:pt x="1134" y="1162"/>
                  </a:lnTo>
                  <a:lnTo>
                    <a:pt x="1049" y="1162"/>
                  </a:lnTo>
                  <a:lnTo>
                    <a:pt x="737" y="992"/>
                  </a:lnTo>
                  <a:lnTo>
                    <a:pt x="567" y="879"/>
                  </a:lnTo>
                  <a:lnTo>
                    <a:pt x="482" y="652"/>
                  </a:lnTo>
                  <a:lnTo>
                    <a:pt x="369" y="538"/>
                  </a:lnTo>
                  <a:lnTo>
                    <a:pt x="85" y="482"/>
                  </a:lnTo>
                  <a:lnTo>
                    <a:pt x="57" y="397"/>
                  </a:lnTo>
                  <a:lnTo>
                    <a:pt x="57" y="340"/>
                  </a:lnTo>
                  <a:lnTo>
                    <a:pt x="0" y="226"/>
                  </a:lnTo>
                  <a:lnTo>
                    <a:pt x="0" y="85"/>
                  </a:lnTo>
                  <a:lnTo>
                    <a:pt x="29" y="85"/>
                  </a:lnTo>
                  <a:lnTo>
                    <a:pt x="29" y="0"/>
                  </a:lnTo>
                  <a:lnTo>
                    <a:pt x="114" y="56"/>
                  </a:lnTo>
                  <a:lnTo>
                    <a:pt x="284" y="56"/>
                  </a:lnTo>
                  <a:lnTo>
                    <a:pt x="397" y="2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8" name="Freeform 276">
              <a:extLst>
                <a:ext uri="{FF2B5EF4-FFF2-40B4-BE49-F238E27FC236}">
                  <a16:creationId xmlns:a16="http://schemas.microsoft.com/office/drawing/2014/main" id="{1DCF048D-17D6-4028-B823-2C20AB3F2A1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3" y="5903"/>
              <a:ext cx="680" cy="567"/>
            </a:xfrm>
            <a:custGeom>
              <a:avLst/>
              <a:gdLst>
                <a:gd name="T0" fmla="*/ 624 w 680"/>
                <a:gd name="T1" fmla="*/ 454 h 567"/>
                <a:gd name="T2" fmla="*/ 680 w 680"/>
                <a:gd name="T3" fmla="*/ 425 h 567"/>
                <a:gd name="T4" fmla="*/ 510 w 680"/>
                <a:gd name="T5" fmla="*/ 284 h 567"/>
                <a:gd name="T6" fmla="*/ 539 w 680"/>
                <a:gd name="T7" fmla="*/ 199 h 567"/>
                <a:gd name="T8" fmla="*/ 397 w 680"/>
                <a:gd name="T9" fmla="*/ 0 h 567"/>
                <a:gd name="T10" fmla="*/ 283 w 680"/>
                <a:gd name="T11" fmla="*/ 28 h 567"/>
                <a:gd name="T12" fmla="*/ 227 w 680"/>
                <a:gd name="T13" fmla="*/ 113 h 567"/>
                <a:gd name="T14" fmla="*/ 198 w 680"/>
                <a:gd name="T15" fmla="*/ 57 h 567"/>
                <a:gd name="T16" fmla="*/ 113 w 680"/>
                <a:gd name="T17" fmla="*/ 57 h 567"/>
                <a:gd name="T18" fmla="*/ 113 w 680"/>
                <a:gd name="T19" fmla="*/ 199 h 567"/>
                <a:gd name="T20" fmla="*/ 0 w 680"/>
                <a:gd name="T21" fmla="*/ 255 h 567"/>
                <a:gd name="T22" fmla="*/ 85 w 680"/>
                <a:gd name="T23" fmla="*/ 369 h 567"/>
                <a:gd name="T24" fmla="*/ 113 w 680"/>
                <a:gd name="T25" fmla="*/ 340 h 567"/>
                <a:gd name="T26" fmla="*/ 198 w 680"/>
                <a:gd name="T27" fmla="*/ 397 h 567"/>
                <a:gd name="T28" fmla="*/ 312 w 680"/>
                <a:gd name="T29" fmla="*/ 510 h 567"/>
                <a:gd name="T30" fmla="*/ 482 w 680"/>
                <a:gd name="T31" fmla="*/ 567 h 567"/>
                <a:gd name="T32" fmla="*/ 510 w 680"/>
                <a:gd name="T33" fmla="*/ 510 h 567"/>
                <a:gd name="T34" fmla="*/ 595 w 680"/>
                <a:gd name="T35" fmla="*/ 539 h 567"/>
                <a:gd name="T36" fmla="*/ 624 w 680"/>
                <a:gd name="T37" fmla="*/ 539 h 567"/>
                <a:gd name="T38" fmla="*/ 624 w 680"/>
                <a:gd name="T39" fmla="*/ 454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80" h="567">
                  <a:moveTo>
                    <a:pt x="624" y="454"/>
                  </a:moveTo>
                  <a:lnTo>
                    <a:pt x="680" y="425"/>
                  </a:lnTo>
                  <a:lnTo>
                    <a:pt x="510" y="284"/>
                  </a:lnTo>
                  <a:lnTo>
                    <a:pt x="539" y="199"/>
                  </a:lnTo>
                  <a:lnTo>
                    <a:pt x="397" y="0"/>
                  </a:lnTo>
                  <a:lnTo>
                    <a:pt x="283" y="28"/>
                  </a:lnTo>
                  <a:lnTo>
                    <a:pt x="227" y="113"/>
                  </a:lnTo>
                  <a:lnTo>
                    <a:pt x="198" y="57"/>
                  </a:lnTo>
                  <a:lnTo>
                    <a:pt x="113" y="57"/>
                  </a:lnTo>
                  <a:lnTo>
                    <a:pt x="113" y="199"/>
                  </a:lnTo>
                  <a:lnTo>
                    <a:pt x="0" y="255"/>
                  </a:lnTo>
                  <a:lnTo>
                    <a:pt x="85" y="369"/>
                  </a:lnTo>
                  <a:lnTo>
                    <a:pt x="113" y="340"/>
                  </a:lnTo>
                  <a:lnTo>
                    <a:pt x="198" y="397"/>
                  </a:lnTo>
                  <a:lnTo>
                    <a:pt x="312" y="510"/>
                  </a:lnTo>
                  <a:lnTo>
                    <a:pt x="482" y="567"/>
                  </a:lnTo>
                  <a:lnTo>
                    <a:pt x="510" y="510"/>
                  </a:lnTo>
                  <a:lnTo>
                    <a:pt x="595" y="539"/>
                  </a:lnTo>
                  <a:lnTo>
                    <a:pt x="624" y="539"/>
                  </a:lnTo>
                  <a:lnTo>
                    <a:pt x="624" y="454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9" name="Freeform 277">
              <a:extLst>
                <a:ext uri="{FF2B5EF4-FFF2-40B4-BE49-F238E27FC236}">
                  <a16:creationId xmlns:a16="http://schemas.microsoft.com/office/drawing/2014/main" id="{87654B93-49D5-49B3-B4A5-6BA0E49317D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5" y="5478"/>
              <a:ext cx="737" cy="935"/>
            </a:xfrm>
            <a:custGeom>
              <a:avLst/>
              <a:gdLst>
                <a:gd name="T0" fmla="*/ 680 w 737"/>
                <a:gd name="T1" fmla="*/ 907 h 935"/>
                <a:gd name="T2" fmla="*/ 567 w 737"/>
                <a:gd name="T3" fmla="*/ 935 h 935"/>
                <a:gd name="T4" fmla="*/ 397 w 737"/>
                <a:gd name="T5" fmla="*/ 935 h 935"/>
                <a:gd name="T6" fmla="*/ 312 w 737"/>
                <a:gd name="T7" fmla="*/ 879 h 935"/>
                <a:gd name="T8" fmla="*/ 368 w 737"/>
                <a:gd name="T9" fmla="*/ 850 h 935"/>
                <a:gd name="T10" fmla="*/ 198 w 737"/>
                <a:gd name="T11" fmla="*/ 709 h 935"/>
                <a:gd name="T12" fmla="*/ 227 w 737"/>
                <a:gd name="T13" fmla="*/ 624 h 935"/>
                <a:gd name="T14" fmla="*/ 85 w 737"/>
                <a:gd name="T15" fmla="*/ 425 h 935"/>
                <a:gd name="T16" fmla="*/ 56 w 737"/>
                <a:gd name="T17" fmla="*/ 227 h 935"/>
                <a:gd name="T18" fmla="*/ 0 w 737"/>
                <a:gd name="T19" fmla="*/ 198 h 935"/>
                <a:gd name="T20" fmla="*/ 0 w 737"/>
                <a:gd name="T21" fmla="*/ 142 h 935"/>
                <a:gd name="T22" fmla="*/ 85 w 737"/>
                <a:gd name="T23" fmla="*/ 142 h 935"/>
                <a:gd name="T24" fmla="*/ 113 w 737"/>
                <a:gd name="T25" fmla="*/ 85 h 935"/>
                <a:gd name="T26" fmla="*/ 170 w 737"/>
                <a:gd name="T27" fmla="*/ 85 h 935"/>
                <a:gd name="T28" fmla="*/ 198 w 737"/>
                <a:gd name="T29" fmla="*/ 57 h 935"/>
                <a:gd name="T30" fmla="*/ 312 w 737"/>
                <a:gd name="T31" fmla="*/ 0 h 935"/>
                <a:gd name="T32" fmla="*/ 567 w 737"/>
                <a:gd name="T33" fmla="*/ 680 h 935"/>
                <a:gd name="T34" fmla="*/ 652 w 737"/>
                <a:gd name="T35" fmla="*/ 709 h 935"/>
                <a:gd name="T36" fmla="*/ 737 w 737"/>
                <a:gd name="T37" fmla="*/ 907 h 935"/>
                <a:gd name="T38" fmla="*/ 680 w 737"/>
                <a:gd name="T39" fmla="*/ 907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37" h="935">
                  <a:moveTo>
                    <a:pt x="680" y="907"/>
                  </a:moveTo>
                  <a:lnTo>
                    <a:pt x="567" y="935"/>
                  </a:lnTo>
                  <a:lnTo>
                    <a:pt x="397" y="935"/>
                  </a:lnTo>
                  <a:lnTo>
                    <a:pt x="312" y="879"/>
                  </a:lnTo>
                  <a:lnTo>
                    <a:pt x="368" y="850"/>
                  </a:lnTo>
                  <a:lnTo>
                    <a:pt x="198" y="709"/>
                  </a:lnTo>
                  <a:lnTo>
                    <a:pt x="227" y="624"/>
                  </a:lnTo>
                  <a:lnTo>
                    <a:pt x="85" y="425"/>
                  </a:lnTo>
                  <a:lnTo>
                    <a:pt x="56" y="227"/>
                  </a:lnTo>
                  <a:lnTo>
                    <a:pt x="0" y="198"/>
                  </a:lnTo>
                  <a:lnTo>
                    <a:pt x="0" y="142"/>
                  </a:lnTo>
                  <a:lnTo>
                    <a:pt x="85" y="142"/>
                  </a:lnTo>
                  <a:lnTo>
                    <a:pt x="113" y="85"/>
                  </a:lnTo>
                  <a:lnTo>
                    <a:pt x="170" y="85"/>
                  </a:lnTo>
                  <a:lnTo>
                    <a:pt x="198" y="57"/>
                  </a:lnTo>
                  <a:lnTo>
                    <a:pt x="312" y="0"/>
                  </a:lnTo>
                  <a:lnTo>
                    <a:pt x="567" y="680"/>
                  </a:lnTo>
                  <a:lnTo>
                    <a:pt x="652" y="709"/>
                  </a:lnTo>
                  <a:lnTo>
                    <a:pt x="737" y="907"/>
                  </a:lnTo>
                  <a:lnTo>
                    <a:pt x="680" y="90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0" name="Freeform 278">
              <a:extLst>
                <a:ext uri="{FF2B5EF4-FFF2-40B4-BE49-F238E27FC236}">
                  <a16:creationId xmlns:a16="http://schemas.microsoft.com/office/drawing/2014/main" id="{10ACEF79-31AB-4A3C-96DC-3FBA1F411C3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" y="4996"/>
              <a:ext cx="992" cy="1162"/>
            </a:xfrm>
            <a:custGeom>
              <a:avLst/>
              <a:gdLst>
                <a:gd name="T0" fmla="*/ 907 w 992"/>
                <a:gd name="T1" fmla="*/ 624 h 1162"/>
                <a:gd name="T2" fmla="*/ 907 w 992"/>
                <a:gd name="T3" fmla="*/ 680 h 1162"/>
                <a:gd name="T4" fmla="*/ 963 w 992"/>
                <a:gd name="T5" fmla="*/ 737 h 1162"/>
                <a:gd name="T6" fmla="*/ 992 w 992"/>
                <a:gd name="T7" fmla="*/ 907 h 1162"/>
                <a:gd name="T8" fmla="*/ 878 w 992"/>
                <a:gd name="T9" fmla="*/ 935 h 1162"/>
                <a:gd name="T10" fmla="*/ 822 w 992"/>
                <a:gd name="T11" fmla="*/ 1020 h 1162"/>
                <a:gd name="T12" fmla="*/ 793 w 992"/>
                <a:gd name="T13" fmla="*/ 964 h 1162"/>
                <a:gd name="T14" fmla="*/ 708 w 992"/>
                <a:gd name="T15" fmla="*/ 964 h 1162"/>
                <a:gd name="T16" fmla="*/ 708 w 992"/>
                <a:gd name="T17" fmla="*/ 1106 h 1162"/>
                <a:gd name="T18" fmla="*/ 595 w 992"/>
                <a:gd name="T19" fmla="*/ 1162 h 1162"/>
                <a:gd name="T20" fmla="*/ 510 w 992"/>
                <a:gd name="T21" fmla="*/ 1162 h 1162"/>
                <a:gd name="T22" fmla="*/ 396 w 992"/>
                <a:gd name="T23" fmla="*/ 1020 h 1162"/>
                <a:gd name="T24" fmla="*/ 226 w 992"/>
                <a:gd name="T25" fmla="*/ 850 h 1162"/>
                <a:gd name="T26" fmla="*/ 170 w 992"/>
                <a:gd name="T27" fmla="*/ 765 h 1162"/>
                <a:gd name="T28" fmla="*/ 198 w 992"/>
                <a:gd name="T29" fmla="*/ 510 h 1162"/>
                <a:gd name="T30" fmla="*/ 113 w 992"/>
                <a:gd name="T31" fmla="*/ 397 h 1162"/>
                <a:gd name="T32" fmla="*/ 113 w 992"/>
                <a:gd name="T33" fmla="*/ 340 h 1162"/>
                <a:gd name="T34" fmla="*/ 28 w 992"/>
                <a:gd name="T35" fmla="*/ 227 h 1162"/>
                <a:gd name="T36" fmla="*/ 0 w 992"/>
                <a:gd name="T37" fmla="*/ 85 h 1162"/>
                <a:gd name="T38" fmla="*/ 141 w 992"/>
                <a:gd name="T39" fmla="*/ 57 h 1162"/>
                <a:gd name="T40" fmla="*/ 198 w 992"/>
                <a:gd name="T41" fmla="*/ 170 h 1162"/>
                <a:gd name="T42" fmla="*/ 283 w 992"/>
                <a:gd name="T43" fmla="*/ 142 h 1162"/>
                <a:gd name="T44" fmla="*/ 340 w 992"/>
                <a:gd name="T45" fmla="*/ 85 h 1162"/>
                <a:gd name="T46" fmla="*/ 340 w 992"/>
                <a:gd name="T47" fmla="*/ 0 h 1162"/>
                <a:gd name="T48" fmla="*/ 425 w 992"/>
                <a:gd name="T49" fmla="*/ 57 h 1162"/>
                <a:gd name="T50" fmla="*/ 396 w 992"/>
                <a:gd name="T51" fmla="*/ 198 h 1162"/>
                <a:gd name="T52" fmla="*/ 453 w 992"/>
                <a:gd name="T53" fmla="*/ 255 h 1162"/>
                <a:gd name="T54" fmla="*/ 538 w 992"/>
                <a:gd name="T55" fmla="*/ 227 h 1162"/>
                <a:gd name="T56" fmla="*/ 595 w 992"/>
                <a:gd name="T57" fmla="*/ 283 h 1162"/>
                <a:gd name="T58" fmla="*/ 623 w 992"/>
                <a:gd name="T59" fmla="*/ 255 h 1162"/>
                <a:gd name="T60" fmla="*/ 708 w 992"/>
                <a:gd name="T61" fmla="*/ 227 h 1162"/>
                <a:gd name="T62" fmla="*/ 737 w 992"/>
                <a:gd name="T63" fmla="*/ 283 h 1162"/>
                <a:gd name="T64" fmla="*/ 765 w 992"/>
                <a:gd name="T65" fmla="*/ 255 h 1162"/>
                <a:gd name="T66" fmla="*/ 793 w 992"/>
                <a:gd name="T67" fmla="*/ 312 h 1162"/>
                <a:gd name="T68" fmla="*/ 793 w 992"/>
                <a:gd name="T69" fmla="*/ 340 h 1162"/>
                <a:gd name="T70" fmla="*/ 822 w 992"/>
                <a:gd name="T71" fmla="*/ 397 h 1162"/>
                <a:gd name="T72" fmla="*/ 793 w 992"/>
                <a:gd name="T73" fmla="*/ 425 h 1162"/>
                <a:gd name="T74" fmla="*/ 907 w 992"/>
                <a:gd name="T75" fmla="*/ 624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92" h="1162">
                  <a:moveTo>
                    <a:pt x="907" y="624"/>
                  </a:moveTo>
                  <a:lnTo>
                    <a:pt x="907" y="680"/>
                  </a:lnTo>
                  <a:lnTo>
                    <a:pt x="963" y="737"/>
                  </a:lnTo>
                  <a:lnTo>
                    <a:pt x="992" y="907"/>
                  </a:lnTo>
                  <a:lnTo>
                    <a:pt x="878" y="935"/>
                  </a:lnTo>
                  <a:lnTo>
                    <a:pt x="822" y="1020"/>
                  </a:lnTo>
                  <a:lnTo>
                    <a:pt x="793" y="964"/>
                  </a:lnTo>
                  <a:lnTo>
                    <a:pt x="708" y="964"/>
                  </a:lnTo>
                  <a:lnTo>
                    <a:pt x="708" y="1106"/>
                  </a:lnTo>
                  <a:lnTo>
                    <a:pt x="595" y="1162"/>
                  </a:lnTo>
                  <a:lnTo>
                    <a:pt x="510" y="1162"/>
                  </a:lnTo>
                  <a:lnTo>
                    <a:pt x="396" y="1020"/>
                  </a:lnTo>
                  <a:lnTo>
                    <a:pt x="226" y="850"/>
                  </a:lnTo>
                  <a:lnTo>
                    <a:pt x="170" y="765"/>
                  </a:lnTo>
                  <a:lnTo>
                    <a:pt x="198" y="510"/>
                  </a:lnTo>
                  <a:lnTo>
                    <a:pt x="113" y="397"/>
                  </a:lnTo>
                  <a:lnTo>
                    <a:pt x="113" y="340"/>
                  </a:lnTo>
                  <a:lnTo>
                    <a:pt x="28" y="227"/>
                  </a:lnTo>
                  <a:lnTo>
                    <a:pt x="0" y="85"/>
                  </a:lnTo>
                  <a:lnTo>
                    <a:pt x="141" y="57"/>
                  </a:lnTo>
                  <a:lnTo>
                    <a:pt x="198" y="170"/>
                  </a:lnTo>
                  <a:lnTo>
                    <a:pt x="283" y="142"/>
                  </a:lnTo>
                  <a:lnTo>
                    <a:pt x="340" y="85"/>
                  </a:lnTo>
                  <a:lnTo>
                    <a:pt x="340" y="0"/>
                  </a:lnTo>
                  <a:lnTo>
                    <a:pt x="425" y="57"/>
                  </a:lnTo>
                  <a:lnTo>
                    <a:pt x="396" y="198"/>
                  </a:lnTo>
                  <a:lnTo>
                    <a:pt x="453" y="255"/>
                  </a:lnTo>
                  <a:lnTo>
                    <a:pt x="538" y="227"/>
                  </a:lnTo>
                  <a:lnTo>
                    <a:pt x="595" y="283"/>
                  </a:lnTo>
                  <a:lnTo>
                    <a:pt x="623" y="255"/>
                  </a:lnTo>
                  <a:lnTo>
                    <a:pt x="708" y="227"/>
                  </a:lnTo>
                  <a:lnTo>
                    <a:pt x="737" y="283"/>
                  </a:lnTo>
                  <a:lnTo>
                    <a:pt x="765" y="255"/>
                  </a:lnTo>
                  <a:lnTo>
                    <a:pt x="793" y="312"/>
                  </a:lnTo>
                  <a:lnTo>
                    <a:pt x="793" y="340"/>
                  </a:lnTo>
                  <a:lnTo>
                    <a:pt x="822" y="397"/>
                  </a:lnTo>
                  <a:lnTo>
                    <a:pt x="793" y="425"/>
                  </a:lnTo>
                  <a:lnTo>
                    <a:pt x="907" y="624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1" name="Freeform 279">
              <a:extLst>
                <a:ext uri="{FF2B5EF4-FFF2-40B4-BE49-F238E27FC236}">
                  <a16:creationId xmlns:a16="http://schemas.microsoft.com/office/drawing/2014/main" id="{D7D66ABA-53A4-4F27-A061-3C222536417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3" y="4372"/>
              <a:ext cx="964" cy="1248"/>
            </a:xfrm>
            <a:custGeom>
              <a:avLst/>
              <a:gdLst>
                <a:gd name="T0" fmla="*/ 964 w 964"/>
                <a:gd name="T1" fmla="*/ 1106 h 1248"/>
                <a:gd name="T2" fmla="*/ 850 w 964"/>
                <a:gd name="T3" fmla="*/ 1163 h 1248"/>
                <a:gd name="T4" fmla="*/ 822 w 964"/>
                <a:gd name="T5" fmla="*/ 1191 h 1248"/>
                <a:gd name="T6" fmla="*/ 765 w 964"/>
                <a:gd name="T7" fmla="*/ 1191 h 1248"/>
                <a:gd name="T8" fmla="*/ 737 w 964"/>
                <a:gd name="T9" fmla="*/ 1248 h 1248"/>
                <a:gd name="T10" fmla="*/ 652 w 964"/>
                <a:gd name="T11" fmla="*/ 1248 h 1248"/>
                <a:gd name="T12" fmla="*/ 538 w 964"/>
                <a:gd name="T13" fmla="*/ 1049 h 1248"/>
                <a:gd name="T14" fmla="*/ 567 w 964"/>
                <a:gd name="T15" fmla="*/ 1021 h 1248"/>
                <a:gd name="T16" fmla="*/ 538 w 964"/>
                <a:gd name="T17" fmla="*/ 964 h 1248"/>
                <a:gd name="T18" fmla="*/ 538 w 964"/>
                <a:gd name="T19" fmla="*/ 936 h 1248"/>
                <a:gd name="T20" fmla="*/ 510 w 964"/>
                <a:gd name="T21" fmla="*/ 879 h 1248"/>
                <a:gd name="T22" fmla="*/ 482 w 964"/>
                <a:gd name="T23" fmla="*/ 907 h 1248"/>
                <a:gd name="T24" fmla="*/ 453 w 964"/>
                <a:gd name="T25" fmla="*/ 851 h 1248"/>
                <a:gd name="T26" fmla="*/ 368 w 964"/>
                <a:gd name="T27" fmla="*/ 879 h 1248"/>
                <a:gd name="T28" fmla="*/ 340 w 964"/>
                <a:gd name="T29" fmla="*/ 907 h 1248"/>
                <a:gd name="T30" fmla="*/ 283 w 964"/>
                <a:gd name="T31" fmla="*/ 851 h 1248"/>
                <a:gd name="T32" fmla="*/ 198 w 964"/>
                <a:gd name="T33" fmla="*/ 879 h 1248"/>
                <a:gd name="T34" fmla="*/ 141 w 964"/>
                <a:gd name="T35" fmla="*/ 822 h 1248"/>
                <a:gd name="T36" fmla="*/ 170 w 964"/>
                <a:gd name="T37" fmla="*/ 681 h 1248"/>
                <a:gd name="T38" fmla="*/ 85 w 964"/>
                <a:gd name="T39" fmla="*/ 624 h 1248"/>
                <a:gd name="T40" fmla="*/ 113 w 964"/>
                <a:gd name="T41" fmla="*/ 539 h 1248"/>
                <a:gd name="T42" fmla="*/ 170 w 964"/>
                <a:gd name="T43" fmla="*/ 510 h 1248"/>
                <a:gd name="T44" fmla="*/ 141 w 964"/>
                <a:gd name="T45" fmla="*/ 425 h 1248"/>
                <a:gd name="T46" fmla="*/ 28 w 964"/>
                <a:gd name="T47" fmla="*/ 369 h 1248"/>
                <a:gd name="T48" fmla="*/ 0 w 964"/>
                <a:gd name="T49" fmla="*/ 312 h 1248"/>
                <a:gd name="T50" fmla="*/ 28 w 964"/>
                <a:gd name="T51" fmla="*/ 255 h 1248"/>
                <a:gd name="T52" fmla="*/ 85 w 964"/>
                <a:gd name="T53" fmla="*/ 255 h 1248"/>
                <a:gd name="T54" fmla="*/ 113 w 964"/>
                <a:gd name="T55" fmla="*/ 199 h 1248"/>
                <a:gd name="T56" fmla="*/ 141 w 964"/>
                <a:gd name="T57" fmla="*/ 255 h 1248"/>
                <a:gd name="T58" fmla="*/ 170 w 964"/>
                <a:gd name="T59" fmla="*/ 199 h 1248"/>
                <a:gd name="T60" fmla="*/ 283 w 964"/>
                <a:gd name="T61" fmla="*/ 227 h 1248"/>
                <a:gd name="T62" fmla="*/ 312 w 964"/>
                <a:gd name="T63" fmla="*/ 170 h 1248"/>
                <a:gd name="T64" fmla="*/ 368 w 964"/>
                <a:gd name="T65" fmla="*/ 170 h 1248"/>
                <a:gd name="T66" fmla="*/ 368 w 964"/>
                <a:gd name="T67" fmla="*/ 29 h 1248"/>
                <a:gd name="T68" fmla="*/ 510 w 964"/>
                <a:gd name="T69" fmla="*/ 0 h 1248"/>
                <a:gd name="T70" fmla="*/ 510 w 964"/>
                <a:gd name="T71" fmla="*/ 29 h 1248"/>
                <a:gd name="T72" fmla="*/ 680 w 964"/>
                <a:gd name="T73" fmla="*/ 85 h 1248"/>
                <a:gd name="T74" fmla="*/ 765 w 964"/>
                <a:gd name="T75" fmla="*/ 652 h 1248"/>
                <a:gd name="T76" fmla="*/ 964 w 964"/>
                <a:gd name="T77" fmla="*/ 1106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64" h="1248">
                  <a:moveTo>
                    <a:pt x="964" y="1106"/>
                  </a:moveTo>
                  <a:lnTo>
                    <a:pt x="850" y="1163"/>
                  </a:lnTo>
                  <a:lnTo>
                    <a:pt x="822" y="1191"/>
                  </a:lnTo>
                  <a:lnTo>
                    <a:pt x="765" y="1191"/>
                  </a:lnTo>
                  <a:lnTo>
                    <a:pt x="737" y="1248"/>
                  </a:lnTo>
                  <a:lnTo>
                    <a:pt x="652" y="1248"/>
                  </a:lnTo>
                  <a:lnTo>
                    <a:pt x="538" y="1049"/>
                  </a:lnTo>
                  <a:lnTo>
                    <a:pt x="567" y="1021"/>
                  </a:lnTo>
                  <a:lnTo>
                    <a:pt x="538" y="964"/>
                  </a:lnTo>
                  <a:lnTo>
                    <a:pt x="538" y="936"/>
                  </a:lnTo>
                  <a:lnTo>
                    <a:pt x="510" y="879"/>
                  </a:lnTo>
                  <a:lnTo>
                    <a:pt x="482" y="907"/>
                  </a:lnTo>
                  <a:lnTo>
                    <a:pt x="453" y="851"/>
                  </a:lnTo>
                  <a:lnTo>
                    <a:pt x="368" y="879"/>
                  </a:lnTo>
                  <a:lnTo>
                    <a:pt x="340" y="907"/>
                  </a:lnTo>
                  <a:lnTo>
                    <a:pt x="283" y="851"/>
                  </a:lnTo>
                  <a:lnTo>
                    <a:pt x="198" y="879"/>
                  </a:lnTo>
                  <a:lnTo>
                    <a:pt x="141" y="822"/>
                  </a:lnTo>
                  <a:lnTo>
                    <a:pt x="170" y="681"/>
                  </a:lnTo>
                  <a:lnTo>
                    <a:pt x="85" y="624"/>
                  </a:lnTo>
                  <a:lnTo>
                    <a:pt x="113" y="539"/>
                  </a:lnTo>
                  <a:lnTo>
                    <a:pt x="170" y="510"/>
                  </a:lnTo>
                  <a:lnTo>
                    <a:pt x="141" y="425"/>
                  </a:lnTo>
                  <a:lnTo>
                    <a:pt x="28" y="369"/>
                  </a:lnTo>
                  <a:lnTo>
                    <a:pt x="0" y="312"/>
                  </a:lnTo>
                  <a:lnTo>
                    <a:pt x="28" y="255"/>
                  </a:lnTo>
                  <a:lnTo>
                    <a:pt x="85" y="255"/>
                  </a:lnTo>
                  <a:lnTo>
                    <a:pt x="113" y="199"/>
                  </a:lnTo>
                  <a:lnTo>
                    <a:pt x="141" y="255"/>
                  </a:lnTo>
                  <a:lnTo>
                    <a:pt x="170" y="199"/>
                  </a:lnTo>
                  <a:lnTo>
                    <a:pt x="283" y="227"/>
                  </a:lnTo>
                  <a:lnTo>
                    <a:pt x="312" y="170"/>
                  </a:lnTo>
                  <a:lnTo>
                    <a:pt x="368" y="170"/>
                  </a:lnTo>
                  <a:lnTo>
                    <a:pt x="368" y="29"/>
                  </a:lnTo>
                  <a:lnTo>
                    <a:pt x="510" y="0"/>
                  </a:lnTo>
                  <a:lnTo>
                    <a:pt x="510" y="29"/>
                  </a:lnTo>
                  <a:lnTo>
                    <a:pt x="680" y="85"/>
                  </a:lnTo>
                  <a:lnTo>
                    <a:pt x="765" y="652"/>
                  </a:lnTo>
                  <a:lnTo>
                    <a:pt x="964" y="1106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2" name="Freeform 280">
              <a:extLst>
                <a:ext uri="{FF2B5EF4-FFF2-40B4-BE49-F238E27FC236}">
                  <a16:creationId xmlns:a16="http://schemas.microsoft.com/office/drawing/2014/main" id="{6F7C8DFF-7A18-48CD-83B4-532677FE6B4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3" y="3975"/>
              <a:ext cx="369" cy="482"/>
            </a:xfrm>
            <a:custGeom>
              <a:avLst/>
              <a:gdLst>
                <a:gd name="T0" fmla="*/ 170 w 369"/>
                <a:gd name="T1" fmla="*/ 482 h 482"/>
                <a:gd name="T2" fmla="*/ 0 w 369"/>
                <a:gd name="T3" fmla="*/ 426 h 482"/>
                <a:gd name="T4" fmla="*/ 0 w 369"/>
                <a:gd name="T5" fmla="*/ 397 h 482"/>
                <a:gd name="T6" fmla="*/ 0 w 369"/>
                <a:gd name="T7" fmla="*/ 340 h 482"/>
                <a:gd name="T8" fmla="*/ 57 w 369"/>
                <a:gd name="T9" fmla="*/ 227 h 482"/>
                <a:gd name="T10" fmla="*/ 28 w 369"/>
                <a:gd name="T11" fmla="*/ 199 h 482"/>
                <a:gd name="T12" fmla="*/ 113 w 369"/>
                <a:gd name="T13" fmla="*/ 114 h 482"/>
                <a:gd name="T14" fmla="*/ 170 w 369"/>
                <a:gd name="T15" fmla="*/ 142 h 482"/>
                <a:gd name="T16" fmla="*/ 227 w 369"/>
                <a:gd name="T17" fmla="*/ 57 h 482"/>
                <a:gd name="T18" fmla="*/ 312 w 369"/>
                <a:gd name="T19" fmla="*/ 0 h 482"/>
                <a:gd name="T20" fmla="*/ 369 w 369"/>
                <a:gd name="T21" fmla="*/ 0 h 482"/>
                <a:gd name="T22" fmla="*/ 369 w 369"/>
                <a:gd name="T23" fmla="*/ 57 h 482"/>
                <a:gd name="T24" fmla="*/ 198 w 369"/>
                <a:gd name="T25" fmla="*/ 255 h 482"/>
                <a:gd name="T26" fmla="*/ 170 w 369"/>
                <a:gd name="T27" fmla="*/ 454 h 482"/>
                <a:gd name="T28" fmla="*/ 170 w 369"/>
                <a:gd name="T29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9" h="482">
                  <a:moveTo>
                    <a:pt x="170" y="482"/>
                  </a:moveTo>
                  <a:lnTo>
                    <a:pt x="0" y="426"/>
                  </a:lnTo>
                  <a:lnTo>
                    <a:pt x="0" y="397"/>
                  </a:lnTo>
                  <a:lnTo>
                    <a:pt x="0" y="340"/>
                  </a:lnTo>
                  <a:lnTo>
                    <a:pt x="57" y="227"/>
                  </a:lnTo>
                  <a:lnTo>
                    <a:pt x="28" y="199"/>
                  </a:lnTo>
                  <a:lnTo>
                    <a:pt x="113" y="114"/>
                  </a:lnTo>
                  <a:lnTo>
                    <a:pt x="170" y="142"/>
                  </a:lnTo>
                  <a:lnTo>
                    <a:pt x="227" y="57"/>
                  </a:lnTo>
                  <a:lnTo>
                    <a:pt x="312" y="0"/>
                  </a:lnTo>
                  <a:lnTo>
                    <a:pt x="369" y="0"/>
                  </a:lnTo>
                  <a:lnTo>
                    <a:pt x="369" y="57"/>
                  </a:lnTo>
                  <a:lnTo>
                    <a:pt x="198" y="255"/>
                  </a:lnTo>
                  <a:lnTo>
                    <a:pt x="170" y="454"/>
                  </a:lnTo>
                  <a:lnTo>
                    <a:pt x="170" y="482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3" name="Freeform 281">
              <a:extLst>
                <a:ext uri="{FF2B5EF4-FFF2-40B4-BE49-F238E27FC236}">
                  <a16:creationId xmlns:a16="http://schemas.microsoft.com/office/drawing/2014/main" id="{D0DAADB4-B444-449A-BADC-A4BBA940FDA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5" y="3210"/>
              <a:ext cx="708" cy="765"/>
            </a:xfrm>
            <a:custGeom>
              <a:avLst/>
              <a:gdLst>
                <a:gd name="T0" fmla="*/ 567 w 708"/>
                <a:gd name="T1" fmla="*/ 765 h 765"/>
                <a:gd name="T2" fmla="*/ 510 w 708"/>
                <a:gd name="T3" fmla="*/ 765 h 765"/>
                <a:gd name="T4" fmla="*/ 453 w 708"/>
                <a:gd name="T5" fmla="*/ 709 h 765"/>
                <a:gd name="T6" fmla="*/ 368 w 708"/>
                <a:gd name="T7" fmla="*/ 680 h 765"/>
                <a:gd name="T8" fmla="*/ 340 w 708"/>
                <a:gd name="T9" fmla="*/ 595 h 765"/>
                <a:gd name="T10" fmla="*/ 226 w 708"/>
                <a:gd name="T11" fmla="*/ 595 h 765"/>
                <a:gd name="T12" fmla="*/ 113 w 708"/>
                <a:gd name="T13" fmla="*/ 482 h 765"/>
                <a:gd name="T14" fmla="*/ 56 w 708"/>
                <a:gd name="T15" fmla="*/ 539 h 765"/>
                <a:gd name="T16" fmla="*/ 28 w 708"/>
                <a:gd name="T17" fmla="*/ 453 h 765"/>
                <a:gd name="T18" fmla="*/ 28 w 708"/>
                <a:gd name="T19" fmla="*/ 425 h 765"/>
                <a:gd name="T20" fmla="*/ 0 w 708"/>
                <a:gd name="T21" fmla="*/ 368 h 765"/>
                <a:gd name="T22" fmla="*/ 28 w 708"/>
                <a:gd name="T23" fmla="*/ 312 h 765"/>
                <a:gd name="T24" fmla="*/ 56 w 708"/>
                <a:gd name="T25" fmla="*/ 312 h 765"/>
                <a:gd name="T26" fmla="*/ 85 w 708"/>
                <a:gd name="T27" fmla="*/ 255 h 765"/>
                <a:gd name="T28" fmla="*/ 141 w 708"/>
                <a:gd name="T29" fmla="*/ 283 h 765"/>
                <a:gd name="T30" fmla="*/ 141 w 708"/>
                <a:gd name="T31" fmla="*/ 227 h 765"/>
                <a:gd name="T32" fmla="*/ 170 w 708"/>
                <a:gd name="T33" fmla="*/ 227 h 765"/>
                <a:gd name="T34" fmla="*/ 141 w 708"/>
                <a:gd name="T35" fmla="*/ 142 h 765"/>
                <a:gd name="T36" fmla="*/ 226 w 708"/>
                <a:gd name="T37" fmla="*/ 57 h 765"/>
                <a:gd name="T38" fmla="*/ 226 w 708"/>
                <a:gd name="T39" fmla="*/ 0 h 765"/>
                <a:gd name="T40" fmla="*/ 283 w 708"/>
                <a:gd name="T41" fmla="*/ 0 h 765"/>
                <a:gd name="T42" fmla="*/ 283 w 708"/>
                <a:gd name="T43" fmla="*/ 85 h 765"/>
                <a:gd name="T44" fmla="*/ 340 w 708"/>
                <a:gd name="T45" fmla="*/ 85 h 765"/>
                <a:gd name="T46" fmla="*/ 368 w 708"/>
                <a:gd name="T47" fmla="*/ 142 h 765"/>
                <a:gd name="T48" fmla="*/ 453 w 708"/>
                <a:gd name="T49" fmla="*/ 170 h 765"/>
                <a:gd name="T50" fmla="*/ 482 w 708"/>
                <a:gd name="T51" fmla="*/ 170 h 765"/>
                <a:gd name="T52" fmla="*/ 538 w 708"/>
                <a:gd name="T53" fmla="*/ 227 h 765"/>
                <a:gd name="T54" fmla="*/ 567 w 708"/>
                <a:gd name="T55" fmla="*/ 198 h 765"/>
                <a:gd name="T56" fmla="*/ 623 w 708"/>
                <a:gd name="T57" fmla="*/ 255 h 765"/>
                <a:gd name="T58" fmla="*/ 623 w 708"/>
                <a:gd name="T59" fmla="*/ 340 h 765"/>
                <a:gd name="T60" fmla="*/ 652 w 708"/>
                <a:gd name="T61" fmla="*/ 482 h 765"/>
                <a:gd name="T62" fmla="*/ 680 w 708"/>
                <a:gd name="T63" fmla="*/ 482 h 765"/>
                <a:gd name="T64" fmla="*/ 708 w 708"/>
                <a:gd name="T65" fmla="*/ 510 h 765"/>
                <a:gd name="T66" fmla="*/ 652 w 708"/>
                <a:gd name="T67" fmla="*/ 652 h 765"/>
                <a:gd name="T68" fmla="*/ 567 w 708"/>
                <a:gd name="T69" fmla="*/ 765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8" h="765">
                  <a:moveTo>
                    <a:pt x="567" y="765"/>
                  </a:moveTo>
                  <a:lnTo>
                    <a:pt x="510" y="765"/>
                  </a:lnTo>
                  <a:lnTo>
                    <a:pt x="453" y="709"/>
                  </a:lnTo>
                  <a:lnTo>
                    <a:pt x="368" y="680"/>
                  </a:lnTo>
                  <a:lnTo>
                    <a:pt x="340" y="595"/>
                  </a:lnTo>
                  <a:lnTo>
                    <a:pt x="226" y="595"/>
                  </a:lnTo>
                  <a:lnTo>
                    <a:pt x="113" y="482"/>
                  </a:lnTo>
                  <a:lnTo>
                    <a:pt x="56" y="539"/>
                  </a:lnTo>
                  <a:lnTo>
                    <a:pt x="28" y="453"/>
                  </a:lnTo>
                  <a:lnTo>
                    <a:pt x="28" y="425"/>
                  </a:lnTo>
                  <a:lnTo>
                    <a:pt x="0" y="368"/>
                  </a:lnTo>
                  <a:lnTo>
                    <a:pt x="28" y="312"/>
                  </a:lnTo>
                  <a:lnTo>
                    <a:pt x="56" y="312"/>
                  </a:lnTo>
                  <a:lnTo>
                    <a:pt x="85" y="255"/>
                  </a:lnTo>
                  <a:lnTo>
                    <a:pt x="141" y="283"/>
                  </a:lnTo>
                  <a:lnTo>
                    <a:pt x="141" y="227"/>
                  </a:lnTo>
                  <a:lnTo>
                    <a:pt x="170" y="227"/>
                  </a:lnTo>
                  <a:lnTo>
                    <a:pt x="141" y="142"/>
                  </a:lnTo>
                  <a:lnTo>
                    <a:pt x="226" y="57"/>
                  </a:lnTo>
                  <a:lnTo>
                    <a:pt x="226" y="0"/>
                  </a:lnTo>
                  <a:lnTo>
                    <a:pt x="283" y="0"/>
                  </a:lnTo>
                  <a:lnTo>
                    <a:pt x="283" y="85"/>
                  </a:lnTo>
                  <a:lnTo>
                    <a:pt x="340" y="85"/>
                  </a:lnTo>
                  <a:lnTo>
                    <a:pt x="368" y="142"/>
                  </a:lnTo>
                  <a:lnTo>
                    <a:pt x="453" y="170"/>
                  </a:lnTo>
                  <a:lnTo>
                    <a:pt x="482" y="170"/>
                  </a:lnTo>
                  <a:lnTo>
                    <a:pt x="538" y="227"/>
                  </a:lnTo>
                  <a:lnTo>
                    <a:pt x="567" y="198"/>
                  </a:lnTo>
                  <a:lnTo>
                    <a:pt x="623" y="255"/>
                  </a:lnTo>
                  <a:lnTo>
                    <a:pt x="623" y="340"/>
                  </a:lnTo>
                  <a:lnTo>
                    <a:pt x="652" y="482"/>
                  </a:lnTo>
                  <a:lnTo>
                    <a:pt x="680" y="482"/>
                  </a:lnTo>
                  <a:lnTo>
                    <a:pt x="708" y="510"/>
                  </a:lnTo>
                  <a:lnTo>
                    <a:pt x="652" y="652"/>
                  </a:lnTo>
                  <a:lnTo>
                    <a:pt x="567" y="765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4" name="Freeform 282">
              <a:extLst>
                <a:ext uri="{FF2B5EF4-FFF2-40B4-BE49-F238E27FC236}">
                  <a16:creationId xmlns:a16="http://schemas.microsoft.com/office/drawing/2014/main" id="{6927B777-0178-4D01-93E4-63383F2157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8" y="3011"/>
              <a:ext cx="425" cy="454"/>
            </a:xfrm>
            <a:custGeom>
              <a:avLst/>
              <a:gdLst>
                <a:gd name="T0" fmla="*/ 340 w 425"/>
                <a:gd name="T1" fmla="*/ 454 h 454"/>
                <a:gd name="T2" fmla="*/ 284 w 425"/>
                <a:gd name="T3" fmla="*/ 397 h 454"/>
                <a:gd name="T4" fmla="*/ 255 w 425"/>
                <a:gd name="T5" fmla="*/ 426 h 454"/>
                <a:gd name="T6" fmla="*/ 199 w 425"/>
                <a:gd name="T7" fmla="*/ 369 h 454"/>
                <a:gd name="T8" fmla="*/ 170 w 425"/>
                <a:gd name="T9" fmla="*/ 369 h 454"/>
                <a:gd name="T10" fmla="*/ 85 w 425"/>
                <a:gd name="T11" fmla="*/ 341 h 454"/>
                <a:gd name="T12" fmla="*/ 57 w 425"/>
                <a:gd name="T13" fmla="*/ 284 h 454"/>
                <a:gd name="T14" fmla="*/ 0 w 425"/>
                <a:gd name="T15" fmla="*/ 284 h 454"/>
                <a:gd name="T16" fmla="*/ 0 w 425"/>
                <a:gd name="T17" fmla="*/ 142 h 454"/>
                <a:gd name="T18" fmla="*/ 57 w 425"/>
                <a:gd name="T19" fmla="*/ 114 h 454"/>
                <a:gd name="T20" fmla="*/ 85 w 425"/>
                <a:gd name="T21" fmla="*/ 29 h 454"/>
                <a:gd name="T22" fmla="*/ 170 w 425"/>
                <a:gd name="T23" fmla="*/ 0 h 454"/>
                <a:gd name="T24" fmla="*/ 340 w 425"/>
                <a:gd name="T25" fmla="*/ 114 h 454"/>
                <a:gd name="T26" fmla="*/ 340 w 425"/>
                <a:gd name="T27" fmla="*/ 341 h 454"/>
                <a:gd name="T28" fmla="*/ 425 w 425"/>
                <a:gd name="T29" fmla="*/ 341 h 454"/>
                <a:gd name="T30" fmla="*/ 425 w 425"/>
                <a:gd name="T31" fmla="*/ 397 h 454"/>
                <a:gd name="T32" fmla="*/ 340 w 425"/>
                <a:gd name="T33" fmla="*/ 397 h 454"/>
                <a:gd name="T34" fmla="*/ 340 w 425"/>
                <a:gd name="T3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25" h="454">
                  <a:moveTo>
                    <a:pt x="340" y="454"/>
                  </a:moveTo>
                  <a:lnTo>
                    <a:pt x="284" y="397"/>
                  </a:lnTo>
                  <a:lnTo>
                    <a:pt x="255" y="426"/>
                  </a:lnTo>
                  <a:lnTo>
                    <a:pt x="199" y="369"/>
                  </a:lnTo>
                  <a:lnTo>
                    <a:pt x="170" y="369"/>
                  </a:lnTo>
                  <a:lnTo>
                    <a:pt x="85" y="341"/>
                  </a:lnTo>
                  <a:lnTo>
                    <a:pt x="57" y="284"/>
                  </a:lnTo>
                  <a:lnTo>
                    <a:pt x="0" y="284"/>
                  </a:lnTo>
                  <a:lnTo>
                    <a:pt x="0" y="142"/>
                  </a:lnTo>
                  <a:lnTo>
                    <a:pt x="57" y="114"/>
                  </a:lnTo>
                  <a:lnTo>
                    <a:pt x="85" y="29"/>
                  </a:lnTo>
                  <a:lnTo>
                    <a:pt x="170" y="0"/>
                  </a:lnTo>
                  <a:lnTo>
                    <a:pt x="340" y="114"/>
                  </a:lnTo>
                  <a:lnTo>
                    <a:pt x="340" y="341"/>
                  </a:lnTo>
                  <a:lnTo>
                    <a:pt x="425" y="341"/>
                  </a:lnTo>
                  <a:lnTo>
                    <a:pt x="425" y="397"/>
                  </a:lnTo>
                  <a:lnTo>
                    <a:pt x="340" y="397"/>
                  </a:lnTo>
                  <a:lnTo>
                    <a:pt x="340" y="454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5" name="Freeform 283">
              <a:extLst>
                <a:ext uri="{FF2B5EF4-FFF2-40B4-BE49-F238E27FC236}">
                  <a16:creationId xmlns:a16="http://schemas.microsoft.com/office/drawing/2014/main" id="{E9EAEC8E-6D5C-4124-9778-3B04C96B9624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5" y="1707"/>
              <a:ext cx="964" cy="1418"/>
            </a:xfrm>
            <a:custGeom>
              <a:avLst/>
              <a:gdLst>
                <a:gd name="T0" fmla="*/ 113 w 964"/>
                <a:gd name="T1" fmla="*/ 29 h 1418"/>
                <a:gd name="T2" fmla="*/ 198 w 964"/>
                <a:gd name="T3" fmla="*/ 0 h 1418"/>
                <a:gd name="T4" fmla="*/ 283 w 964"/>
                <a:gd name="T5" fmla="*/ 57 h 1418"/>
                <a:gd name="T6" fmla="*/ 425 w 964"/>
                <a:gd name="T7" fmla="*/ 85 h 1418"/>
                <a:gd name="T8" fmla="*/ 453 w 964"/>
                <a:gd name="T9" fmla="*/ 29 h 1418"/>
                <a:gd name="T10" fmla="*/ 538 w 964"/>
                <a:gd name="T11" fmla="*/ 29 h 1418"/>
                <a:gd name="T12" fmla="*/ 567 w 964"/>
                <a:gd name="T13" fmla="*/ 85 h 1418"/>
                <a:gd name="T14" fmla="*/ 623 w 964"/>
                <a:gd name="T15" fmla="*/ 57 h 1418"/>
                <a:gd name="T16" fmla="*/ 708 w 964"/>
                <a:gd name="T17" fmla="*/ 85 h 1418"/>
                <a:gd name="T18" fmla="*/ 737 w 964"/>
                <a:gd name="T19" fmla="*/ 114 h 1418"/>
                <a:gd name="T20" fmla="*/ 793 w 964"/>
                <a:gd name="T21" fmla="*/ 85 h 1418"/>
                <a:gd name="T22" fmla="*/ 822 w 964"/>
                <a:gd name="T23" fmla="*/ 114 h 1418"/>
                <a:gd name="T24" fmla="*/ 879 w 964"/>
                <a:gd name="T25" fmla="*/ 85 h 1418"/>
                <a:gd name="T26" fmla="*/ 964 w 964"/>
                <a:gd name="T27" fmla="*/ 142 h 1418"/>
                <a:gd name="T28" fmla="*/ 964 w 964"/>
                <a:gd name="T29" fmla="*/ 341 h 1418"/>
                <a:gd name="T30" fmla="*/ 907 w 964"/>
                <a:gd name="T31" fmla="*/ 369 h 1418"/>
                <a:gd name="T32" fmla="*/ 850 w 964"/>
                <a:gd name="T33" fmla="*/ 454 h 1418"/>
                <a:gd name="T34" fmla="*/ 850 w 964"/>
                <a:gd name="T35" fmla="*/ 567 h 1418"/>
                <a:gd name="T36" fmla="*/ 793 w 964"/>
                <a:gd name="T37" fmla="*/ 596 h 1418"/>
                <a:gd name="T38" fmla="*/ 708 w 964"/>
                <a:gd name="T39" fmla="*/ 766 h 1418"/>
                <a:gd name="T40" fmla="*/ 708 w 964"/>
                <a:gd name="T41" fmla="*/ 822 h 1418"/>
                <a:gd name="T42" fmla="*/ 652 w 964"/>
                <a:gd name="T43" fmla="*/ 851 h 1418"/>
                <a:gd name="T44" fmla="*/ 623 w 964"/>
                <a:gd name="T45" fmla="*/ 1049 h 1418"/>
                <a:gd name="T46" fmla="*/ 595 w 964"/>
                <a:gd name="T47" fmla="*/ 1078 h 1418"/>
                <a:gd name="T48" fmla="*/ 538 w 964"/>
                <a:gd name="T49" fmla="*/ 1191 h 1418"/>
                <a:gd name="T50" fmla="*/ 567 w 964"/>
                <a:gd name="T51" fmla="*/ 1248 h 1418"/>
                <a:gd name="T52" fmla="*/ 510 w 964"/>
                <a:gd name="T53" fmla="*/ 1333 h 1418"/>
                <a:gd name="T54" fmla="*/ 538 w 964"/>
                <a:gd name="T55" fmla="*/ 1389 h 1418"/>
                <a:gd name="T56" fmla="*/ 510 w 964"/>
                <a:gd name="T57" fmla="*/ 1418 h 1418"/>
                <a:gd name="T58" fmla="*/ 482 w 964"/>
                <a:gd name="T59" fmla="*/ 1389 h 1418"/>
                <a:gd name="T60" fmla="*/ 453 w 964"/>
                <a:gd name="T61" fmla="*/ 1418 h 1418"/>
                <a:gd name="T62" fmla="*/ 283 w 964"/>
                <a:gd name="T63" fmla="*/ 1304 h 1418"/>
                <a:gd name="T64" fmla="*/ 198 w 964"/>
                <a:gd name="T65" fmla="*/ 1333 h 1418"/>
                <a:gd name="T66" fmla="*/ 226 w 964"/>
                <a:gd name="T67" fmla="*/ 1248 h 1418"/>
                <a:gd name="T68" fmla="*/ 340 w 964"/>
                <a:gd name="T69" fmla="*/ 1219 h 1418"/>
                <a:gd name="T70" fmla="*/ 397 w 964"/>
                <a:gd name="T71" fmla="*/ 1134 h 1418"/>
                <a:gd name="T72" fmla="*/ 340 w 964"/>
                <a:gd name="T73" fmla="*/ 1049 h 1418"/>
                <a:gd name="T74" fmla="*/ 368 w 964"/>
                <a:gd name="T75" fmla="*/ 993 h 1418"/>
                <a:gd name="T76" fmla="*/ 312 w 964"/>
                <a:gd name="T77" fmla="*/ 908 h 1418"/>
                <a:gd name="T78" fmla="*/ 340 w 964"/>
                <a:gd name="T79" fmla="*/ 851 h 1418"/>
                <a:gd name="T80" fmla="*/ 283 w 964"/>
                <a:gd name="T81" fmla="*/ 851 h 1418"/>
                <a:gd name="T82" fmla="*/ 283 w 964"/>
                <a:gd name="T83" fmla="*/ 737 h 1418"/>
                <a:gd name="T84" fmla="*/ 340 w 964"/>
                <a:gd name="T85" fmla="*/ 652 h 1418"/>
                <a:gd name="T86" fmla="*/ 312 w 964"/>
                <a:gd name="T87" fmla="*/ 596 h 1418"/>
                <a:gd name="T88" fmla="*/ 340 w 964"/>
                <a:gd name="T89" fmla="*/ 567 h 1418"/>
                <a:gd name="T90" fmla="*/ 255 w 964"/>
                <a:gd name="T91" fmla="*/ 539 h 1418"/>
                <a:gd name="T92" fmla="*/ 226 w 964"/>
                <a:gd name="T93" fmla="*/ 567 h 1418"/>
                <a:gd name="T94" fmla="*/ 198 w 964"/>
                <a:gd name="T95" fmla="*/ 567 h 1418"/>
                <a:gd name="T96" fmla="*/ 113 w 964"/>
                <a:gd name="T97" fmla="*/ 596 h 1418"/>
                <a:gd name="T98" fmla="*/ 113 w 964"/>
                <a:gd name="T99" fmla="*/ 539 h 1418"/>
                <a:gd name="T100" fmla="*/ 0 w 964"/>
                <a:gd name="T101" fmla="*/ 454 h 1418"/>
                <a:gd name="T102" fmla="*/ 0 w 964"/>
                <a:gd name="T103" fmla="*/ 397 h 1418"/>
                <a:gd name="T104" fmla="*/ 56 w 964"/>
                <a:gd name="T105" fmla="*/ 397 h 1418"/>
                <a:gd name="T106" fmla="*/ 113 w 964"/>
                <a:gd name="T107" fmla="*/ 341 h 1418"/>
                <a:gd name="T108" fmla="*/ 113 w 964"/>
                <a:gd name="T109" fmla="*/ 312 h 1418"/>
                <a:gd name="T110" fmla="*/ 141 w 964"/>
                <a:gd name="T111" fmla="*/ 284 h 1418"/>
                <a:gd name="T112" fmla="*/ 170 w 964"/>
                <a:gd name="T113" fmla="*/ 284 h 1418"/>
                <a:gd name="T114" fmla="*/ 141 w 964"/>
                <a:gd name="T115" fmla="*/ 199 h 1418"/>
                <a:gd name="T116" fmla="*/ 85 w 964"/>
                <a:gd name="T117" fmla="*/ 114 h 1418"/>
                <a:gd name="T118" fmla="*/ 113 w 964"/>
                <a:gd name="T119" fmla="*/ 85 h 1418"/>
                <a:gd name="T120" fmla="*/ 113 w 964"/>
                <a:gd name="T121" fmla="*/ 29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64" h="1418">
                  <a:moveTo>
                    <a:pt x="113" y="29"/>
                  </a:moveTo>
                  <a:lnTo>
                    <a:pt x="198" y="0"/>
                  </a:lnTo>
                  <a:lnTo>
                    <a:pt x="283" y="57"/>
                  </a:lnTo>
                  <a:lnTo>
                    <a:pt x="425" y="85"/>
                  </a:lnTo>
                  <a:lnTo>
                    <a:pt x="453" y="29"/>
                  </a:lnTo>
                  <a:lnTo>
                    <a:pt x="538" y="29"/>
                  </a:lnTo>
                  <a:lnTo>
                    <a:pt x="567" y="85"/>
                  </a:lnTo>
                  <a:lnTo>
                    <a:pt x="623" y="57"/>
                  </a:lnTo>
                  <a:lnTo>
                    <a:pt x="708" y="85"/>
                  </a:lnTo>
                  <a:lnTo>
                    <a:pt x="737" y="114"/>
                  </a:lnTo>
                  <a:lnTo>
                    <a:pt x="793" y="85"/>
                  </a:lnTo>
                  <a:lnTo>
                    <a:pt x="822" y="114"/>
                  </a:lnTo>
                  <a:lnTo>
                    <a:pt x="879" y="85"/>
                  </a:lnTo>
                  <a:lnTo>
                    <a:pt x="964" y="142"/>
                  </a:lnTo>
                  <a:lnTo>
                    <a:pt x="964" y="341"/>
                  </a:lnTo>
                  <a:lnTo>
                    <a:pt x="907" y="369"/>
                  </a:lnTo>
                  <a:lnTo>
                    <a:pt x="850" y="454"/>
                  </a:lnTo>
                  <a:lnTo>
                    <a:pt x="850" y="567"/>
                  </a:lnTo>
                  <a:lnTo>
                    <a:pt x="793" y="596"/>
                  </a:lnTo>
                  <a:lnTo>
                    <a:pt x="708" y="766"/>
                  </a:lnTo>
                  <a:lnTo>
                    <a:pt x="708" y="822"/>
                  </a:lnTo>
                  <a:lnTo>
                    <a:pt x="652" y="851"/>
                  </a:lnTo>
                  <a:lnTo>
                    <a:pt x="623" y="1049"/>
                  </a:lnTo>
                  <a:lnTo>
                    <a:pt x="595" y="1078"/>
                  </a:lnTo>
                  <a:lnTo>
                    <a:pt x="538" y="1191"/>
                  </a:lnTo>
                  <a:lnTo>
                    <a:pt x="567" y="1248"/>
                  </a:lnTo>
                  <a:lnTo>
                    <a:pt x="510" y="1333"/>
                  </a:lnTo>
                  <a:lnTo>
                    <a:pt x="538" y="1389"/>
                  </a:lnTo>
                  <a:lnTo>
                    <a:pt x="510" y="1418"/>
                  </a:lnTo>
                  <a:lnTo>
                    <a:pt x="482" y="1389"/>
                  </a:lnTo>
                  <a:lnTo>
                    <a:pt x="453" y="1418"/>
                  </a:lnTo>
                  <a:lnTo>
                    <a:pt x="283" y="1304"/>
                  </a:lnTo>
                  <a:lnTo>
                    <a:pt x="198" y="1333"/>
                  </a:lnTo>
                  <a:lnTo>
                    <a:pt x="226" y="1248"/>
                  </a:lnTo>
                  <a:lnTo>
                    <a:pt x="340" y="1219"/>
                  </a:lnTo>
                  <a:lnTo>
                    <a:pt x="397" y="1134"/>
                  </a:lnTo>
                  <a:lnTo>
                    <a:pt x="340" y="1049"/>
                  </a:lnTo>
                  <a:lnTo>
                    <a:pt x="368" y="993"/>
                  </a:lnTo>
                  <a:lnTo>
                    <a:pt x="312" y="908"/>
                  </a:lnTo>
                  <a:lnTo>
                    <a:pt x="340" y="851"/>
                  </a:lnTo>
                  <a:lnTo>
                    <a:pt x="283" y="851"/>
                  </a:lnTo>
                  <a:lnTo>
                    <a:pt x="283" y="737"/>
                  </a:lnTo>
                  <a:lnTo>
                    <a:pt x="340" y="652"/>
                  </a:lnTo>
                  <a:lnTo>
                    <a:pt x="312" y="596"/>
                  </a:lnTo>
                  <a:lnTo>
                    <a:pt x="340" y="567"/>
                  </a:lnTo>
                  <a:lnTo>
                    <a:pt x="255" y="539"/>
                  </a:lnTo>
                  <a:lnTo>
                    <a:pt x="226" y="567"/>
                  </a:lnTo>
                  <a:lnTo>
                    <a:pt x="198" y="567"/>
                  </a:lnTo>
                  <a:lnTo>
                    <a:pt x="113" y="596"/>
                  </a:lnTo>
                  <a:lnTo>
                    <a:pt x="113" y="539"/>
                  </a:lnTo>
                  <a:lnTo>
                    <a:pt x="0" y="454"/>
                  </a:lnTo>
                  <a:lnTo>
                    <a:pt x="0" y="397"/>
                  </a:lnTo>
                  <a:lnTo>
                    <a:pt x="56" y="397"/>
                  </a:lnTo>
                  <a:lnTo>
                    <a:pt x="113" y="341"/>
                  </a:lnTo>
                  <a:lnTo>
                    <a:pt x="113" y="312"/>
                  </a:lnTo>
                  <a:lnTo>
                    <a:pt x="141" y="284"/>
                  </a:lnTo>
                  <a:lnTo>
                    <a:pt x="170" y="284"/>
                  </a:lnTo>
                  <a:lnTo>
                    <a:pt x="141" y="199"/>
                  </a:lnTo>
                  <a:lnTo>
                    <a:pt x="85" y="114"/>
                  </a:lnTo>
                  <a:lnTo>
                    <a:pt x="113" y="85"/>
                  </a:lnTo>
                  <a:lnTo>
                    <a:pt x="113" y="29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6" name="Freeform 284">
              <a:extLst>
                <a:ext uri="{FF2B5EF4-FFF2-40B4-BE49-F238E27FC236}">
                  <a16:creationId xmlns:a16="http://schemas.microsoft.com/office/drawing/2014/main" id="{2FFB232A-F30C-4BC1-A592-C526205F3D0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1" y="318"/>
              <a:ext cx="1163" cy="1163"/>
            </a:xfrm>
            <a:custGeom>
              <a:avLst/>
              <a:gdLst>
                <a:gd name="T0" fmla="*/ 823 w 1163"/>
                <a:gd name="T1" fmla="*/ 1163 h 1163"/>
                <a:gd name="T2" fmla="*/ 596 w 1163"/>
                <a:gd name="T3" fmla="*/ 1163 h 1163"/>
                <a:gd name="T4" fmla="*/ 596 w 1163"/>
                <a:gd name="T5" fmla="*/ 1134 h 1163"/>
                <a:gd name="T6" fmla="*/ 539 w 1163"/>
                <a:gd name="T7" fmla="*/ 1134 h 1163"/>
                <a:gd name="T8" fmla="*/ 482 w 1163"/>
                <a:gd name="T9" fmla="*/ 1049 h 1163"/>
                <a:gd name="T10" fmla="*/ 369 w 1163"/>
                <a:gd name="T11" fmla="*/ 1049 h 1163"/>
                <a:gd name="T12" fmla="*/ 426 w 1163"/>
                <a:gd name="T13" fmla="*/ 1021 h 1163"/>
                <a:gd name="T14" fmla="*/ 397 w 1163"/>
                <a:gd name="T15" fmla="*/ 992 h 1163"/>
                <a:gd name="T16" fmla="*/ 482 w 1163"/>
                <a:gd name="T17" fmla="*/ 964 h 1163"/>
                <a:gd name="T18" fmla="*/ 511 w 1163"/>
                <a:gd name="T19" fmla="*/ 907 h 1163"/>
                <a:gd name="T20" fmla="*/ 567 w 1163"/>
                <a:gd name="T21" fmla="*/ 879 h 1163"/>
                <a:gd name="T22" fmla="*/ 511 w 1163"/>
                <a:gd name="T23" fmla="*/ 822 h 1163"/>
                <a:gd name="T24" fmla="*/ 454 w 1163"/>
                <a:gd name="T25" fmla="*/ 822 h 1163"/>
                <a:gd name="T26" fmla="*/ 369 w 1163"/>
                <a:gd name="T27" fmla="*/ 652 h 1163"/>
                <a:gd name="T28" fmla="*/ 284 w 1163"/>
                <a:gd name="T29" fmla="*/ 596 h 1163"/>
                <a:gd name="T30" fmla="*/ 227 w 1163"/>
                <a:gd name="T31" fmla="*/ 596 h 1163"/>
                <a:gd name="T32" fmla="*/ 199 w 1163"/>
                <a:gd name="T33" fmla="*/ 567 h 1163"/>
                <a:gd name="T34" fmla="*/ 199 w 1163"/>
                <a:gd name="T35" fmla="*/ 482 h 1163"/>
                <a:gd name="T36" fmla="*/ 142 w 1163"/>
                <a:gd name="T37" fmla="*/ 425 h 1163"/>
                <a:gd name="T38" fmla="*/ 142 w 1163"/>
                <a:gd name="T39" fmla="*/ 369 h 1163"/>
                <a:gd name="T40" fmla="*/ 86 w 1163"/>
                <a:gd name="T41" fmla="*/ 312 h 1163"/>
                <a:gd name="T42" fmla="*/ 86 w 1163"/>
                <a:gd name="T43" fmla="*/ 255 h 1163"/>
                <a:gd name="T44" fmla="*/ 0 w 1163"/>
                <a:gd name="T45" fmla="*/ 199 h 1163"/>
                <a:gd name="T46" fmla="*/ 29 w 1163"/>
                <a:gd name="T47" fmla="*/ 85 h 1163"/>
                <a:gd name="T48" fmla="*/ 0 w 1163"/>
                <a:gd name="T49" fmla="*/ 29 h 1163"/>
                <a:gd name="T50" fmla="*/ 114 w 1163"/>
                <a:gd name="T51" fmla="*/ 0 h 1163"/>
                <a:gd name="T52" fmla="*/ 142 w 1163"/>
                <a:gd name="T53" fmla="*/ 57 h 1163"/>
                <a:gd name="T54" fmla="*/ 142 w 1163"/>
                <a:gd name="T55" fmla="*/ 114 h 1163"/>
                <a:gd name="T56" fmla="*/ 199 w 1163"/>
                <a:gd name="T57" fmla="*/ 142 h 1163"/>
                <a:gd name="T58" fmla="*/ 256 w 1163"/>
                <a:gd name="T59" fmla="*/ 255 h 1163"/>
                <a:gd name="T60" fmla="*/ 454 w 1163"/>
                <a:gd name="T61" fmla="*/ 284 h 1163"/>
                <a:gd name="T62" fmla="*/ 624 w 1163"/>
                <a:gd name="T63" fmla="*/ 340 h 1163"/>
                <a:gd name="T64" fmla="*/ 709 w 1163"/>
                <a:gd name="T65" fmla="*/ 425 h 1163"/>
                <a:gd name="T66" fmla="*/ 823 w 1163"/>
                <a:gd name="T67" fmla="*/ 454 h 1163"/>
                <a:gd name="T68" fmla="*/ 851 w 1163"/>
                <a:gd name="T69" fmla="*/ 425 h 1163"/>
                <a:gd name="T70" fmla="*/ 993 w 1163"/>
                <a:gd name="T71" fmla="*/ 510 h 1163"/>
                <a:gd name="T72" fmla="*/ 1021 w 1163"/>
                <a:gd name="T73" fmla="*/ 454 h 1163"/>
                <a:gd name="T74" fmla="*/ 1078 w 1163"/>
                <a:gd name="T75" fmla="*/ 539 h 1163"/>
                <a:gd name="T76" fmla="*/ 1106 w 1163"/>
                <a:gd name="T77" fmla="*/ 510 h 1163"/>
                <a:gd name="T78" fmla="*/ 1134 w 1163"/>
                <a:gd name="T79" fmla="*/ 539 h 1163"/>
                <a:gd name="T80" fmla="*/ 1106 w 1163"/>
                <a:gd name="T81" fmla="*/ 596 h 1163"/>
                <a:gd name="T82" fmla="*/ 1163 w 1163"/>
                <a:gd name="T83" fmla="*/ 652 h 1163"/>
                <a:gd name="T84" fmla="*/ 1163 w 1163"/>
                <a:gd name="T85" fmla="*/ 709 h 1163"/>
                <a:gd name="T86" fmla="*/ 1021 w 1163"/>
                <a:gd name="T87" fmla="*/ 737 h 1163"/>
                <a:gd name="T88" fmla="*/ 908 w 1163"/>
                <a:gd name="T89" fmla="*/ 936 h 1163"/>
                <a:gd name="T90" fmla="*/ 823 w 1163"/>
                <a:gd name="T91" fmla="*/ 1163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3" h="1163">
                  <a:moveTo>
                    <a:pt x="823" y="1163"/>
                  </a:moveTo>
                  <a:lnTo>
                    <a:pt x="596" y="1163"/>
                  </a:lnTo>
                  <a:lnTo>
                    <a:pt x="596" y="1134"/>
                  </a:lnTo>
                  <a:lnTo>
                    <a:pt x="539" y="1134"/>
                  </a:lnTo>
                  <a:lnTo>
                    <a:pt x="482" y="1049"/>
                  </a:lnTo>
                  <a:lnTo>
                    <a:pt x="369" y="1049"/>
                  </a:lnTo>
                  <a:lnTo>
                    <a:pt x="426" y="1021"/>
                  </a:lnTo>
                  <a:lnTo>
                    <a:pt x="397" y="992"/>
                  </a:lnTo>
                  <a:lnTo>
                    <a:pt x="482" y="964"/>
                  </a:lnTo>
                  <a:lnTo>
                    <a:pt x="511" y="907"/>
                  </a:lnTo>
                  <a:lnTo>
                    <a:pt x="567" y="879"/>
                  </a:lnTo>
                  <a:lnTo>
                    <a:pt x="511" y="822"/>
                  </a:lnTo>
                  <a:lnTo>
                    <a:pt x="454" y="822"/>
                  </a:lnTo>
                  <a:lnTo>
                    <a:pt x="369" y="652"/>
                  </a:lnTo>
                  <a:lnTo>
                    <a:pt x="284" y="596"/>
                  </a:lnTo>
                  <a:lnTo>
                    <a:pt x="227" y="596"/>
                  </a:lnTo>
                  <a:lnTo>
                    <a:pt x="199" y="567"/>
                  </a:lnTo>
                  <a:lnTo>
                    <a:pt x="199" y="482"/>
                  </a:lnTo>
                  <a:lnTo>
                    <a:pt x="142" y="425"/>
                  </a:lnTo>
                  <a:lnTo>
                    <a:pt x="142" y="369"/>
                  </a:lnTo>
                  <a:lnTo>
                    <a:pt x="86" y="312"/>
                  </a:lnTo>
                  <a:lnTo>
                    <a:pt x="86" y="255"/>
                  </a:lnTo>
                  <a:lnTo>
                    <a:pt x="0" y="199"/>
                  </a:lnTo>
                  <a:lnTo>
                    <a:pt x="29" y="85"/>
                  </a:lnTo>
                  <a:lnTo>
                    <a:pt x="0" y="29"/>
                  </a:lnTo>
                  <a:lnTo>
                    <a:pt x="114" y="0"/>
                  </a:lnTo>
                  <a:lnTo>
                    <a:pt x="142" y="57"/>
                  </a:lnTo>
                  <a:lnTo>
                    <a:pt x="142" y="114"/>
                  </a:lnTo>
                  <a:lnTo>
                    <a:pt x="199" y="142"/>
                  </a:lnTo>
                  <a:lnTo>
                    <a:pt x="256" y="255"/>
                  </a:lnTo>
                  <a:lnTo>
                    <a:pt x="454" y="284"/>
                  </a:lnTo>
                  <a:lnTo>
                    <a:pt x="624" y="340"/>
                  </a:lnTo>
                  <a:lnTo>
                    <a:pt x="709" y="425"/>
                  </a:lnTo>
                  <a:lnTo>
                    <a:pt x="823" y="454"/>
                  </a:lnTo>
                  <a:lnTo>
                    <a:pt x="851" y="425"/>
                  </a:lnTo>
                  <a:lnTo>
                    <a:pt x="993" y="510"/>
                  </a:lnTo>
                  <a:lnTo>
                    <a:pt x="1021" y="454"/>
                  </a:lnTo>
                  <a:lnTo>
                    <a:pt x="1078" y="539"/>
                  </a:lnTo>
                  <a:lnTo>
                    <a:pt x="1106" y="510"/>
                  </a:lnTo>
                  <a:lnTo>
                    <a:pt x="1134" y="539"/>
                  </a:lnTo>
                  <a:lnTo>
                    <a:pt x="1106" y="596"/>
                  </a:lnTo>
                  <a:lnTo>
                    <a:pt x="1163" y="652"/>
                  </a:lnTo>
                  <a:lnTo>
                    <a:pt x="1163" y="709"/>
                  </a:lnTo>
                  <a:lnTo>
                    <a:pt x="1021" y="737"/>
                  </a:lnTo>
                  <a:lnTo>
                    <a:pt x="908" y="936"/>
                  </a:lnTo>
                  <a:lnTo>
                    <a:pt x="823" y="1163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7" name="Freeform 285">
              <a:extLst>
                <a:ext uri="{FF2B5EF4-FFF2-40B4-BE49-F238E27FC236}">
                  <a16:creationId xmlns:a16="http://schemas.microsoft.com/office/drawing/2014/main" id="{2BC2E0B1-8F5D-4E97-9D31-D7E488ACFE3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0" y="743"/>
              <a:ext cx="964" cy="1106"/>
            </a:xfrm>
            <a:custGeom>
              <a:avLst/>
              <a:gdLst>
                <a:gd name="T0" fmla="*/ 964 w 964"/>
                <a:gd name="T1" fmla="*/ 738 h 1106"/>
                <a:gd name="T2" fmla="*/ 737 w 964"/>
                <a:gd name="T3" fmla="*/ 738 h 1106"/>
                <a:gd name="T4" fmla="*/ 737 w 964"/>
                <a:gd name="T5" fmla="*/ 709 h 1106"/>
                <a:gd name="T6" fmla="*/ 680 w 964"/>
                <a:gd name="T7" fmla="*/ 709 h 1106"/>
                <a:gd name="T8" fmla="*/ 623 w 964"/>
                <a:gd name="T9" fmla="*/ 624 h 1106"/>
                <a:gd name="T10" fmla="*/ 510 w 964"/>
                <a:gd name="T11" fmla="*/ 624 h 1106"/>
                <a:gd name="T12" fmla="*/ 567 w 964"/>
                <a:gd name="T13" fmla="*/ 596 h 1106"/>
                <a:gd name="T14" fmla="*/ 538 w 964"/>
                <a:gd name="T15" fmla="*/ 567 h 1106"/>
                <a:gd name="T16" fmla="*/ 623 w 964"/>
                <a:gd name="T17" fmla="*/ 539 h 1106"/>
                <a:gd name="T18" fmla="*/ 652 w 964"/>
                <a:gd name="T19" fmla="*/ 482 h 1106"/>
                <a:gd name="T20" fmla="*/ 708 w 964"/>
                <a:gd name="T21" fmla="*/ 454 h 1106"/>
                <a:gd name="T22" fmla="*/ 652 w 964"/>
                <a:gd name="T23" fmla="*/ 397 h 1106"/>
                <a:gd name="T24" fmla="*/ 595 w 964"/>
                <a:gd name="T25" fmla="*/ 397 h 1106"/>
                <a:gd name="T26" fmla="*/ 510 w 964"/>
                <a:gd name="T27" fmla="*/ 227 h 1106"/>
                <a:gd name="T28" fmla="*/ 425 w 964"/>
                <a:gd name="T29" fmla="*/ 171 h 1106"/>
                <a:gd name="T30" fmla="*/ 368 w 964"/>
                <a:gd name="T31" fmla="*/ 171 h 1106"/>
                <a:gd name="T32" fmla="*/ 340 w 964"/>
                <a:gd name="T33" fmla="*/ 142 h 1106"/>
                <a:gd name="T34" fmla="*/ 340 w 964"/>
                <a:gd name="T35" fmla="*/ 57 h 1106"/>
                <a:gd name="T36" fmla="*/ 283 w 964"/>
                <a:gd name="T37" fmla="*/ 0 h 1106"/>
                <a:gd name="T38" fmla="*/ 255 w 964"/>
                <a:gd name="T39" fmla="*/ 29 h 1106"/>
                <a:gd name="T40" fmla="*/ 141 w 964"/>
                <a:gd name="T41" fmla="*/ 57 h 1106"/>
                <a:gd name="T42" fmla="*/ 141 w 964"/>
                <a:gd name="T43" fmla="*/ 142 h 1106"/>
                <a:gd name="T44" fmla="*/ 113 w 964"/>
                <a:gd name="T45" fmla="*/ 171 h 1106"/>
                <a:gd name="T46" fmla="*/ 141 w 964"/>
                <a:gd name="T47" fmla="*/ 256 h 1106"/>
                <a:gd name="T48" fmla="*/ 28 w 964"/>
                <a:gd name="T49" fmla="*/ 426 h 1106"/>
                <a:gd name="T50" fmla="*/ 56 w 964"/>
                <a:gd name="T51" fmla="*/ 539 h 1106"/>
                <a:gd name="T52" fmla="*/ 0 w 964"/>
                <a:gd name="T53" fmla="*/ 596 h 1106"/>
                <a:gd name="T54" fmla="*/ 56 w 964"/>
                <a:gd name="T55" fmla="*/ 681 h 1106"/>
                <a:gd name="T56" fmla="*/ 85 w 964"/>
                <a:gd name="T57" fmla="*/ 652 h 1106"/>
                <a:gd name="T58" fmla="*/ 113 w 964"/>
                <a:gd name="T59" fmla="*/ 709 h 1106"/>
                <a:gd name="T60" fmla="*/ 85 w 964"/>
                <a:gd name="T61" fmla="*/ 766 h 1106"/>
                <a:gd name="T62" fmla="*/ 141 w 964"/>
                <a:gd name="T63" fmla="*/ 851 h 1106"/>
                <a:gd name="T64" fmla="*/ 113 w 964"/>
                <a:gd name="T65" fmla="*/ 879 h 1106"/>
                <a:gd name="T66" fmla="*/ 113 w 964"/>
                <a:gd name="T67" fmla="*/ 964 h 1106"/>
                <a:gd name="T68" fmla="*/ 198 w 964"/>
                <a:gd name="T69" fmla="*/ 1021 h 1106"/>
                <a:gd name="T70" fmla="*/ 340 w 964"/>
                <a:gd name="T71" fmla="*/ 1049 h 1106"/>
                <a:gd name="T72" fmla="*/ 368 w 964"/>
                <a:gd name="T73" fmla="*/ 993 h 1106"/>
                <a:gd name="T74" fmla="*/ 453 w 964"/>
                <a:gd name="T75" fmla="*/ 993 h 1106"/>
                <a:gd name="T76" fmla="*/ 482 w 964"/>
                <a:gd name="T77" fmla="*/ 1049 h 1106"/>
                <a:gd name="T78" fmla="*/ 538 w 964"/>
                <a:gd name="T79" fmla="*/ 1021 h 1106"/>
                <a:gd name="T80" fmla="*/ 623 w 964"/>
                <a:gd name="T81" fmla="*/ 1049 h 1106"/>
                <a:gd name="T82" fmla="*/ 652 w 964"/>
                <a:gd name="T83" fmla="*/ 1078 h 1106"/>
                <a:gd name="T84" fmla="*/ 708 w 964"/>
                <a:gd name="T85" fmla="*/ 1049 h 1106"/>
                <a:gd name="T86" fmla="*/ 737 w 964"/>
                <a:gd name="T87" fmla="*/ 1078 h 1106"/>
                <a:gd name="T88" fmla="*/ 794 w 964"/>
                <a:gd name="T89" fmla="*/ 1049 h 1106"/>
                <a:gd name="T90" fmla="*/ 879 w 964"/>
                <a:gd name="T91" fmla="*/ 1106 h 1106"/>
                <a:gd name="T92" fmla="*/ 879 w 964"/>
                <a:gd name="T93" fmla="*/ 1049 h 1106"/>
                <a:gd name="T94" fmla="*/ 935 w 964"/>
                <a:gd name="T95" fmla="*/ 936 h 1106"/>
                <a:gd name="T96" fmla="*/ 935 w 964"/>
                <a:gd name="T97" fmla="*/ 823 h 1106"/>
                <a:gd name="T98" fmla="*/ 964 w 964"/>
                <a:gd name="T99" fmla="*/ 738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64" h="1106">
                  <a:moveTo>
                    <a:pt x="964" y="738"/>
                  </a:moveTo>
                  <a:lnTo>
                    <a:pt x="737" y="738"/>
                  </a:lnTo>
                  <a:lnTo>
                    <a:pt x="737" y="709"/>
                  </a:lnTo>
                  <a:lnTo>
                    <a:pt x="680" y="709"/>
                  </a:lnTo>
                  <a:lnTo>
                    <a:pt x="623" y="624"/>
                  </a:lnTo>
                  <a:lnTo>
                    <a:pt x="510" y="624"/>
                  </a:lnTo>
                  <a:lnTo>
                    <a:pt x="567" y="596"/>
                  </a:lnTo>
                  <a:lnTo>
                    <a:pt x="538" y="567"/>
                  </a:lnTo>
                  <a:lnTo>
                    <a:pt x="623" y="539"/>
                  </a:lnTo>
                  <a:lnTo>
                    <a:pt x="652" y="482"/>
                  </a:lnTo>
                  <a:lnTo>
                    <a:pt x="708" y="454"/>
                  </a:lnTo>
                  <a:lnTo>
                    <a:pt x="652" y="397"/>
                  </a:lnTo>
                  <a:lnTo>
                    <a:pt x="595" y="397"/>
                  </a:lnTo>
                  <a:lnTo>
                    <a:pt x="510" y="227"/>
                  </a:lnTo>
                  <a:lnTo>
                    <a:pt x="425" y="171"/>
                  </a:lnTo>
                  <a:lnTo>
                    <a:pt x="368" y="171"/>
                  </a:lnTo>
                  <a:lnTo>
                    <a:pt x="340" y="142"/>
                  </a:lnTo>
                  <a:lnTo>
                    <a:pt x="340" y="57"/>
                  </a:lnTo>
                  <a:lnTo>
                    <a:pt x="283" y="0"/>
                  </a:lnTo>
                  <a:lnTo>
                    <a:pt x="255" y="29"/>
                  </a:lnTo>
                  <a:lnTo>
                    <a:pt x="141" y="57"/>
                  </a:lnTo>
                  <a:lnTo>
                    <a:pt x="141" y="142"/>
                  </a:lnTo>
                  <a:lnTo>
                    <a:pt x="113" y="171"/>
                  </a:lnTo>
                  <a:lnTo>
                    <a:pt x="141" y="256"/>
                  </a:lnTo>
                  <a:lnTo>
                    <a:pt x="28" y="426"/>
                  </a:lnTo>
                  <a:lnTo>
                    <a:pt x="56" y="539"/>
                  </a:lnTo>
                  <a:lnTo>
                    <a:pt x="0" y="596"/>
                  </a:lnTo>
                  <a:lnTo>
                    <a:pt x="56" y="681"/>
                  </a:lnTo>
                  <a:lnTo>
                    <a:pt x="85" y="652"/>
                  </a:lnTo>
                  <a:lnTo>
                    <a:pt x="113" y="709"/>
                  </a:lnTo>
                  <a:lnTo>
                    <a:pt x="85" y="766"/>
                  </a:lnTo>
                  <a:lnTo>
                    <a:pt x="141" y="851"/>
                  </a:lnTo>
                  <a:lnTo>
                    <a:pt x="113" y="879"/>
                  </a:lnTo>
                  <a:lnTo>
                    <a:pt x="113" y="964"/>
                  </a:lnTo>
                  <a:lnTo>
                    <a:pt x="198" y="1021"/>
                  </a:lnTo>
                  <a:lnTo>
                    <a:pt x="340" y="1049"/>
                  </a:lnTo>
                  <a:lnTo>
                    <a:pt x="368" y="993"/>
                  </a:lnTo>
                  <a:lnTo>
                    <a:pt x="453" y="993"/>
                  </a:lnTo>
                  <a:lnTo>
                    <a:pt x="482" y="1049"/>
                  </a:lnTo>
                  <a:lnTo>
                    <a:pt x="538" y="1021"/>
                  </a:lnTo>
                  <a:lnTo>
                    <a:pt x="623" y="1049"/>
                  </a:lnTo>
                  <a:lnTo>
                    <a:pt x="652" y="1078"/>
                  </a:lnTo>
                  <a:lnTo>
                    <a:pt x="708" y="1049"/>
                  </a:lnTo>
                  <a:lnTo>
                    <a:pt x="737" y="1078"/>
                  </a:lnTo>
                  <a:lnTo>
                    <a:pt x="794" y="1049"/>
                  </a:lnTo>
                  <a:lnTo>
                    <a:pt x="879" y="1106"/>
                  </a:lnTo>
                  <a:lnTo>
                    <a:pt x="879" y="1049"/>
                  </a:lnTo>
                  <a:lnTo>
                    <a:pt x="935" y="936"/>
                  </a:lnTo>
                  <a:lnTo>
                    <a:pt x="935" y="823"/>
                  </a:lnTo>
                  <a:lnTo>
                    <a:pt x="964" y="73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8" name="Freeform 286">
              <a:extLst>
                <a:ext uri="{FF2B5EF4-FFF2-40B4-BE49-F238E27FC236}">
                  <a16:creationId xmlns:a16="http://schemas.microsoft.com/office/drawing/2014/main" id="{D063E81C-C58F-4959-8D5B-ABD2E9D1377B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1" y="2898"/>
              <a:ext cx="822" cy="709"/>
            </a:xfrm>
            <a:custGeom>
              <a:avLst/>
              <a:gdLst>
                <a:gd name="T0" fmla="*/ 397 w 822"/>
                <a:gd name="T1" fmla="*/ 709 h 709"/>
                <a:gd name="T2" fmla="*/ 454 w 822"/>
                <a:gd name="T3" fmla="*/ 680 h 709"/>
                <a:gd name="T4" fmla="*/ 482 w 822"/>
                <a:gd name="T5" fmla="*/ 624 h 709"/>
                <a:gd name="T6" fmla="*/ 510 w 822"/>
                <a:gd name="T7" fmla="*/ 624 h 709"/>
                <a:gd name="T8" fmla="*/ 539 w 822"/>
                <a:gd name="T9" fmla="*/ 567 h 709"/>
                <a:gd name="T10" fmla="*/ 595 w 822"/>
                <a:gd name="T11" fmla="*/ 595 h 709"/>
                <a:gd name="T12" fmla="*/ 595 w 822"/>
                <a:gd name="T13" fmla="*/ 539 h 709"/>
                <a:gd name="T14" fmla="*/ 624 w 822"/>
                <a:gd name="T15" fmla="*/ 539 h 709"/>
                <a:gd name="T16" fmla="*/ 595 w 822"/>
                <a:gd name="T17" fmla="*/ 454 h 709"/>
                <a:gd name="T18" fmla="*/ 680 w 822"/>
                <a:gd name="T19" fmla="*/ 369 h 709"/>
                <a:gd name="T20" fmla="*/ 680 w 822"/>
                <a:gd name="T21" fmla="*/ 312 h 709"/>
                <a:gd name="T22" fmla="*/ 737 w 822"/>
                <a:gd name="T23" fmla="*/ 312 h 709"/>
                <a:gd name="T24" fmla="*/ 737 w 822"/>
                <a:gd name="T25" fmla="*/ 255 h 709"/>
                <a:gd name="T26" fmla="*/ 794 w 822"/>
                <a:gd name="T27" fmla="*/ 227 h 709"/>
                <a:gd name="T28" fmla="*/ 822 w 822"/>
                <a:gd name="T29" fmla="*/ 142 h 709"/>
                <a:gd name="T30" fmla="*/ 794 w 822"/>
                <a:gd name="T31" fmla="*/ 85 h 709"/>
                <a:gd name="T32" fmla="*/ 737 w 822"/>
                <a:gd name="T33" fmla="*/ 85 h 709"/>
                <a:gd name="T34" fmla="*/ 709 w 822"/>
                <a:gd name="T35" fmla="*/ 113 h 709"/>
                <a:gd name="T36" fmla="*/ 652 w 822"/>
                <a:gd name="T37" fmla="*/ 85 h 709"/>
                <a:gd name="T38" fmla="*/ 595 w 822"/>
                <a:gd name="T39" fmla="*/ 85 h 709"/>
                <a:gd name="T40" fmla="*/ 567 w 822"/>
                <a:gd name="T41" fmla="*/ 142 h 709"/>
                <a:gd name="T42" fmla="*/ 539 w 822"/>
                <a:gd name="T43" fmla="*/ 113 h 709"/>
                <a:gd name="T44" fmla="*/ 482 w 822"/>
                <a:gd name="T45" fmla="*/ 142 h 709"/>
                <a:gd name="T46" fmla="*/ 340 w 822"/>
                <a:gd name="T47" fmla="*/ 28 h 709"/>
                <a:gd name="T48" fmla="*/ 312 w 822"/>
                <a:gd name="T49" fmla="*/ 57 h 709"/>
                <a:gd name="T50" fmla="*/ 255 w 822"/>
                <a:gd name="T51" fmla="*/ 0 h 709"/>
                <a:gd name="T52" fmla="*/ 198 w 822"/>
                <a:gd name="T53" fmla="*/ 28 h 709"/>
                <a:gd name="T54" fmla="*/ 170 w 822"/>
                <a:gd name="T55" fmla="*/ 0 h 709"/>
                <a:gd name="T56" fmla="*/ 113 w 822"/>
                <a:gd name="T57" fmla="*/ 28 h 709"/>
                <a:gd name="T58" fmla="*/ 142 w 822"/>
                <a:gd name="T59" fmla="*/ 85 h 709"/>
                <a:gd name="T60" fmla="*/ 28 w 822"/>
                <a:gd name="T61" fmla="*/ 142 h 709"/>
                <a:gd name="T62" fmla="*/ 0 w 822"/>
                <a:gd name="T63" fmla="*/ 198 h 709"/>
                <a:gd name="T64" fmla="*/ 28 w 822"/>
                <a:gd name="T65" fmla="*/ 198 h 709"/>
                <a:gd name="T66" fmla="*/ 57 w 822"/>
                <a:gd name="T67" fmla="*/ 170 h 709"/>
                <a:gd name="T68" fmla="*/ 113 w 822"/>
                <a:gd name="T69" fmla="*/ 227 h 709"/>
                <a:gd name="T70" fmla="*/ 85 w 822"/>
                <a:gd name="T71" fmla="*/ 284 h 709"/>
                <a:gd name="T72" fmla="*/ 113 w 822"/>
                <a:gd name="T73" fmla="*/ 340 h 709"/>
                <a:gd name="T74" fmla="*/ 198 w 822"/>
                <a:gd name="T75" fmla="*/ 425 h 709"/>
                <a:gd name="T76" fmla="*/ 227 w 822"/>
                <a:gd name="T77" fmla="*/ 397 h 709"/>
                <a:gd name="T78" fmla="*/ 312 w 822"/>
                <a:gd name="T79" fmla="*/ 397 h 709"/>
                <a:gd name="T80" fmla="*/ 340 w 822"/>
                <a:gd name="T81" fmla="*/ 482 h 709"/>
                <a:gd name="T82" fmla="*/ 312 w 822"/>
                <a:gd name="T83" fmla="*/ 539 h 709"/>
                <a:gd name="T84" fmla="*/ 397 w 822"/>
                <a:gd name="T85" fmla="*/ 70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22" h="709">
                  <a:moveTo>
                    <a:pt x="397" y="709"/>
                  </a:moveTo>
                  <a:lnTo>
                    <a:pt x="454" y="680"/>
                  </a:lnTo>
                  <a:lnTo>
                    <a:pt x="482" y="624"/>
                  </a:lnTo>
                  <a:lnTo>
                    <a:pt x="510" y="624"/>
                  </a:lnTo>
                  <a:lnTo>
                    <a:pt x="539" y="567"/>
                  </a:lnTo>
                  <a:lnTo>
                    <a:pt x="595" y="595"/>
                  </a:lnTo>
                  <a:lnTo>
                    <a:pt x="595" y="539"/>
                  </a:lnTo>
                  <a:lnTo>
                    <a:pt x="624" y="539"/>
                  </a:lnTo>
                  <a:lnTo>
                    <a:pt x="595" y="454"/>
                  </a:lnTo>
                  <a:lnTo>
                    <a:pt x="680" y="369"/>
                  </a:lnTo>
                  <a:lnTo>
                    <a:pt x="680" y="312"/>
                  </a:lnTo>
                  <a:lnTo>
                    <a:pt x="737" y="312"/>
                  </a:lnTo>
                  <a:lnTo>
                    <a:pt x="737" y="255"/>
                  </a:lnTo>
                  <a:lnTo>
                    <a:pt x="794" y="227"/>
                  </a:lnTo>
                  <a:lnTo>
                    <a:pt x="822" y="142"/>
                  </a:lnTo>
                  <a:lnTo>
                    <a:pt x="794" y="85"/>
                  </a:lnTo>
                  <a:lnTo>
                    <a:pt x="737" y="85"/>
                  </a:lnTo>
                  <a:lnTo>
                    <a:pt x="709" y="113"/>
                  </a:lnTo>
                  <a:lnTo>
                    <a:pt x="652" y="85"/>
                  </a:lnTo>
                  <a:lnTo>
                    <a:pt x="595" y="85"/>
                  </a:lnTo>
                  <a:lnTo>
                    <a:pt x="567" y="142"/>
                  </a:lnTo>
                  <a:lnTo>
                    <a:pt x="539" y="113"/>
                  </a:lnTo>
                  <a:lnTo>
                    <a:pt x="482" y="142"/>
                  </a:lnTo>
                  <a:lnTo>
                    <a:pt x="340" y="28"/>
                  </a:lnTo>
                  <a:lnTo>
                    <a:pt x="312" y="57"/>
                  </a:lnTo>
                  <a:lnTo>
                    <a:pt x="255" y="0"/>
                  </a:lnTo>
                  <a:lnTo>
                    <a:pt x="198" y="28"/>
                  </a:lnTo>
                  <a:lnTo>
                    <a:pt x="170" y="0"/>
                  </a:lnTo>
                  <a:lnTo>
                    <a:pt x="113" y="28"/>
                  </a:lnTo>
                  <a:lnTo>
                    <a:pt x="142" y="85"/>
                  </a:lnTo>
                  <a:lnTo>
                    <a:pt x="28" y="142"/>
                  </a:lnTo>
                  <a:lnTo>
                    <a:pt x="0" y="198"/>
                  </a:lnTo>
                  <a:lnTo>
                    <a:pt x="28" y="198"/>
                  </a:lnTo>
                  <a:lnTo>
                    <a:pt x="57" y="170"/>
                  </a:lnTo>
                  <a:lnTo>
                    <a:pt x="113" y="227"/>
                  </a:lnTo>
                  <a:lnTo>
                    <a:pt x="85" y="284"/>
                  </a:lnTo>
                  <a:lnTo>
                    <a:pt x="113" y="340"/>
                  </a:lnTo>
                  <a:lnTo>
                    <a:pt x="198" y="425"/>
                  </a:lnTo>
                  <a:lnTo>
                    <a:pt x="227" y="397"/>
                  </a:lnTo>
                  <a:lnTo>
                    <a:pt x="312" y="397"/>
                  </a:lnTo>
                  <a:lnTo>
                    <a:pt x="340" y="482"/>
                  </a:lnTo>
                  <a:lnTo>
                    <a:pt x="312" y="539"/>
                  </a:lnTo>
                  <a:lnTo>
                    <a:pt x="397" y="709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9" name="Freeform 287">
              <a:extLst>
                <a:ext uri="{FF2B5EF4-FFF2-40B4-BE49-F238E27FC236}">
                  <a16:creationId xmlns:a16="http://schemas.microsoft.com/office/drawing/2014/main" id="{8ABD3639-4D7A-4527-A916-F7573649BBC0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9" y="3210"/>
              <a:ext cx="1276" cy="992"/>
            </a:xfrm>
            <a:custGeom>
              <a:avLst/>
              <a:gdLst>
                <a:gd name="T0" fmla="*/ 1077 w 1276"/>
                <a:gd name="T1" fmla="*/ 879 h 992"/>
                <a:gd name="T2" fmla="*/ 1191 w 1276"/>
                <a:gd name="T3" fmla="*/ 822 h 992"/>
                <a:gd name="T4" fmla="*/ 1219 w 1276"/>
                <a:gd name="T5" fmla="*/ 709 h 992"/>
                <a:gd name="T6" fmla="*/ 1106 w 1276"/>
                <a:gd name="T7" fmla="*/ 595 h 992"/>
                <a:gd name="T8" fmla="*/ 879 w 1276"/>
                <a:gd name="T9" fmla="*/ 482 h 992"/>
                <a:gd name="T10" fmla="*/ 794 w 1276"/>
                <a:gd name="T11" fmla="*/ 453 h 992"/>
                <a:gd name="T12" fmla="*/ 766 w 1276"/>
                <a:gd name="T13" fmla="*/ 368 h 992"/>
                <a:gd name="T14" fmla="*/ 624 w 1276"/>
                <a:gd name="T15" fmla="*/ 227 h 992"/>
                <a:gd name="T16" fmla="*/ 624 w 1276"/>
                <a:gd name="T17" fmla="*/ 85 h 992"/>
                <a:gd name="T18" fmla="*/ 510 w 1276"/>
                <a:gd name="T19" fmla="*/ 113 h 992"/>
                <a:gd name="T20" fmla="*/ 397 w 1276"/>
                <a:gd name="T21" fmla="*/ 57 h 992"/>
                <a:gd name="T22" fmla="*/ 284 w 1276"/>
                <a:gd name="T23" fmla="*/ 28 h 992"/>
                <a:gd name="T24" fmla="*/ 369 w 1276"/>
                <a:gd name="T25" fmla="*/ 142 h 992"/>
                <a:gd name="T26" fmla="*/ 227 w 1276"/>
                <a:gd name="T27" fmla="*/ 227 h 992"/>
                <a:gd name="T28" fmla="*/ 170 w 1276"/>
                <a:gd name="T29" fmla="*/ 198 h 992"/>
                <a:gd name="T30" fmla="*/ 57 w 1276"/>
                <a:gd name="T31" fmla="*/ 255 h 992"/>
                <a:gd name="T32" fmla="*/ 142 w 1276"/>
                <a:gd name="T33" fmla="*/ 368 h 992"/>
                <a:gd name="T34" fmla="*/ 28 w 1276"/>
                <a:gd name="T35" fmla="*/ 425 h 992"/>
                <a:gd name="T36" fmla="*/ 28 w 1276"/>
                <a:gd name="T37" fmla="*/ 510 h 992"/>
                <a:gd name="T38" fmla="*/ 85 w 1276"/>
                <a:gd name="T39" fmla="*/ 624 h 992"/>
                <a:gd name="T40" fmla="*/ 57 w 1276"/>
                <a:gd name="T41" fmla="*/ 794 h 992"/>
                <a:gd name="T42" fmla="*/ 114 w 1276"/>
                <a:gd name="T43" fmla="*/ 850 h 992"/>
                <a:gd name="T44" fmla="*/ 312 w 1276"/>
                <a:gd name="T45" fmla="*/ 907 h 992"/>
                <a:gd name="T46" fmla="*/ 312 w 1276"/>
                <a:gd name="T47" fmla="*/ 822 h 992"/>
                <a:gd name="T48" fmla="*/ 369 w 1276"/>
                <a:gd name="T49" fmla="*/ 822 h 992"/>
                <a:gd name="T50" fmla="*/ 425 w 1276"/>
                <a:gd name="T51" fmla="*/ 737 h 992"/>
                <a:gd name="T52" fmla="*/ 482 w 1276"/>
                <a:gd name="T53" fmla="*/ 794 h 992"/>
                <a:gd name="T54" fmla="*/ 652 w 1276"/>
                <a:gd name="T55" fmla="*/ 907 h 992"/>
                <a:gd name="T56" fmla="*/ 709 w 1276"/>
                <a:gd name="T57" fmla="*/ 907 h 992"/>
                <a:gd name="T58" fmla="*/ 822 w 1276"/>
                <a:gd name="T59" fmla="*/ 879 h 992"/>
                <a:gd name="T60" fmla="*/ 907 w 1276"/>
                <a:gd name="T61" fmla="*/ 992 h 992"/>
                <a:gd name="T62" fmla="*/ 992 w 1276"/>
                <a:gd name="T63" fmla="*/ 964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76" h="992">
                  <a:moveTo>
                    <a:pt x="992" y="964"/>
                  </a:moveTo>
                  <a:lnTo>
                    <a:pt x="1077" y="879"/>
                  </a:lnTo>
                  <a:lnTo>
                    <a:pt x="1134" y="907"/>
                  </a:lnTo>
                  <a:lnTo>
                    <a:pt x="1191" y="822"/>
                  </a:lnTo>
                  <a:lnTo>
                    <a:pt x="1276" y="765"/>
                  </a:lnTo>
                  <a:lnTo>
                    <a:pt x="1219" y="709"/>
                  </a:lnTo>
                  <a:lnTo>
                    <a:pt x="1134" y="680"/>
                  </a:lnTo>
                  <a:lnTo>
                    <a:pt x="1106" y="595"/>
                  </a:lnTo>
                  <a:lnTo>
                    <a:pt x="992" y="595"/>
                  </a:lnTo>
                  <a:lnTo>
                    <a:pt x="879" y="482"/>
                  </a:lnTo>
                  <a:lnTo>
                    <a:pt x="822" y="539"/>
                  </a:lnTo>
                  <a:lnTo>
                    <a:pt x="794" y="453"/>
                  </a:lnTo>
                  <a:lnTo>
                    <a:pt x="794" y="425"/>
                  </a:lnTo>
                  <a:lnTo>
                    <a:pt x="766" y="368"/>
                  </a:lnTo>
                  <a:lnTo>
                    <a:pt x="709" y="397"/>
                  </a:lnTo>
                  <a:lnTo>
                    <a:pt x="624" y="227"/>
                  </a:lnTo>
                  <a:lnTo>
                    <a:pt x="652" y="170"/>
                  </a:lnTo>
                  <a:lnTo>
                    <a:pt x="624" y="85"/>
                  </a:lnTo>
                  <a:lnTo>
                    <a:pt x="539" y="85"/>
                  </a:lnTo>
                  <a:lnTo>
                    <a:pt x="510" y="113"/>
                  </a:lnTo>
                  <a:lnTo>
                    <a:pt x="425" y="28"/>
                  </a:lnTo>
                  <a:lnTo>
                    <a:pt x="397" y="57"/>
                  </a:lnTo>
                  <a:lnTo>
                    <a:pt x="312" y="0"/>
                  </a:lnTo>
                  <a:lnTo>
                    <a:pt x="284" y="28"/>
                  </a:lnTo>
                  <a:lnTo>
                    <a:pt x="312" y="85"/>
                  </a:lnTo>
                  <a:lnTo>
                    <a:pt x="369" y="142"/>
                  </a:lnTo>
                  <a:lnTo>
                    <a:pt x="284" y="170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170" y="198"/>
                  </a:lnTo>
                  <a:lnTo>
                    <a:pt x="28" y="170"/>
                  </a:lnTo>
                  <a:lnTo>
                    <a:pt x="57" y="255"/>
                  </a:lnTo>
                  <a:lnTo>
                    <a:pt x="114" y="255"/>
                  </a:lnTo>
                  <a:lnTo>
                    <a:pt x="142" y="368"/>
                  </a:lnTo>
                  <a:lnTo>
                    <a:pt x="114" y="425"/>
                  </a:lnTo>
                  <a:lnTo>
                    <a:pt x="28" y="425"/>
                  </a:lnTo>
                  <a:lnTo>
                    <a:pt x="0" y="453"/>
                  </a:lnTo>
                  <a:lnTo>
                    <a:pt x="28" y="510"/>
                  </a:lnTo>
                  <a:lnTo>
                    <a:pt x="57" y="510"/>
                  </a:lnTo>
                  <a:lnTo>
                    <a:pt x="85" y="624"/>
                  </a:lnTo>
                  <a:lnTo>
                    <a:pt x="57" y="680"/>
                  </a:lnTo>
                  <a:lnTo>
                    <a:pt x="57" y="794"/>
                  </a:lnTo>
                  <a:lnTo>
                    <a:pt x="85" y="794"/>
                  </a:lnTo>
                  <a:lnTo>
                    <a:pt x="114" y="850"/>
                  </a:lnTo>
                  <a:lnTo>
                    <a:pt x="227" y="907"/>
                  </a:lnTo>
                  <a:lnTo>
                    <a:pt x="312" y="907"/>
                  </a:lnTo>
                  <a:lnTo>
                    <a:pt x="369" y="879"/>
                  </a:lnTo>
                  <a:lnTo>
                    <a:pt x="312" y="822"/>
                  </a:lnTo>
                  <a:lnTo>
                    <a:pt x="340" y="794"/>
                  </a:lnTo>
                  <a:lnTo>
                    <a:pt x="369" y="822"/>
                  </a:lnTo>
                  <a:lnTo>
                    <a:pt x="397" y="737"/>
                  </a:lnTo>
                  <a:lnTo>
                    <a:pt x="425" y="737"/>
                  </a:lnTo>
                  <a:lnTo>
                    <a:pt x="397" y="794"/>
                  </a:lnTo>
                  <a:lnTo>
                    <a:pt x="482" y="794"/>
                  </a:lnTo>
                  <a:lnTo>
                    <a:pt x="482" y="907"/>
                  </a:lnTo>
                  <a:lnTo>
                    <a:pt x="652" y="907"/>
                  </a:lnTo>
                  <a:lnTo>
                    <a:pt x="681" y="879"/>
                  </a:lnTo>
                  <a:lnTo>
                    <a:pt x="709" y="907"/>
                  </a:lnTo>
                  <a:lnTo>
                    <a:pt x="794" y="850"/>
                  </a:lnTo>
                  <a:lnTo>
                    <a:pt x="822" y="879"/>
                  </a:lnTo>
                  <a:lnTo>
                    <a:pt x="851" y="964"/>
                  </a:lnTo>
                  <a:lnTo>
                    <a:pt x="907" y="992"/>
                  </a:lnTo>
                  <a:lnTo>
                    <a:pt x="936" y="935"/>
                  </a:lnTo>
                  <a:lnTo>
                    <a:pt x="992" y="964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0" name="Freeform 289">
              <a:extLst>
                <a:ext uri="{FF2B5EF4-FFF2-40B4-BE49-F238E27FC236}">
                  <a16:creationId xmlns:a16="http://schemas.microsoft.com/office/drawing/2014/main" id="{18EEE1E9-AF77-4EDA-8B06-29EE13B4DC74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4" y="2700"/>
              <a:ext cx="1020" cy="737"/>
            </a:xfrm>
            <a:custGeom>
              <a:avLst/>
              <a:gdLst>
                <a:gd name="T0" fmla="*/ 623 w 1020"/>
                <a:gd name="T1" fmla="*/ 680 h 737"/>
                <a:gd name="T2" fmla="*/ 765 w 1020"/>
                <a:gd name="T3" fmla="*/ 708 h 737"/>
                <a:gd name="T4" fmla="*/ 822 w 1020"/>
                <a:gd name="T5" fmla="*/ 680 h 737"/>
                <a:gd name="T6" fmla="*/ 822 w 1020"/>
                <a:gd name="T7" fmla="*/ 737 h 737"/>
                <a:gd name="T8" fmla="*/ 879 w 1020"/>
                <a:gd name="T9" fmla="*/ 680 h 737"/>
                <a:gd name="T10" fmla="*/ 964 w 1020"/>
                <a:gd name="T11" fmla="*/ 652 h 737"/>
                <a:gd name="T12" fmla="*/ 907 w 1020"/>
                <a:gd name="T13" fmla="*/ 595 h 737"/>
                <a:gd name="T14" fmla="*/ 879 w 1020"/>
                <a:gd name="T15" fmla="*/ 538 h 737"/>
                <a:gd name="T16" fmla="*/ 907 w 1020"/>
                <a:gd name="T17" fmla="*/ 510 h 737"/>
                <a:gd name="T18" fmla="*/ 992 w 1020"/>
                <a:gd name="T19" fmla="*/ 567 h 737"/>
                <a:gd name="T20" fmla="*/ 1020 w 1020"/>
                <a:gd name="T21" fmla="*/ 538 h 737"/>
                <a:gd name="T22" fmla="*/ 992 w 1020"/>
                <a:gd name="T23" fmla="*/ 482 h 737"/>
                <a:gd name="T24" fmla="*/ 1020 w 1020"/>
                <a:gd name="T25" fmla="*/ 425 h 737"/>
                <a:gd name="T26" fmla="*/ 964 w 1020"/>
                <a:gd name="T27" fmla="*/ 368 h 737"/>
                <a:gd name="T28" fmla="*/ 935 w 1020"/>
                <a:gd name="T29" fmla="*/ 396 h 737"/>
                <a:gd name="T30" fmla="*/ 907 w 1020"/>
                <a:gd name="T31" fmla="*/ 396 h 737"/>
                <a:gd name="T32" fmla="*/ 935 w 1020"/>
                <a:gd name="T33" fmla="*/ 340 h 737"/>
                <a:gd name="T34" fmla="*/ 907 w 1020"/>
                <a:gd name="T35" fmla="*/ 283 h 737"/>
                <a:gd name="T36" fmla="*/ 822 w 1020"/>
                <a:gd name="T37" fmla="*/ 170 h 737"/>
                <a:gd name="T38" fmla="*/ 709 w 1020"/>
                <a:gd name="T39" fmla="*/ 28 h 737"/>
                <a:gd name="T40" fmla="*/ 595 w 1020"/>
                <a:gd name="T41" fmla="*/ 0 h 737"/>
                <a:gd name="T42" fmla="*/ 538 w 1020"/>
                <a:gd name="T43" fmla="*/ 85 h 737"/>
                <a:gd name="T44" fmla="*/ 482 w 1020"/>
                <a:gd name="T45" fmla="*/ 85 h 737"/>
                <a:gd name="T46" fmla="*/ 482 w 1020"/>
                <a:gd name="T47" fmla="*/ 141 h 737"/>
                <a:gd name="T48" fmla="*/ 453 w 1020"/>
                <a:gd name="T49" fmla="*/ 113 h 737"/>
                <a:gd name="T50" fmla="*/ 453 w 1020"/>
                <a:gd name="T51" fmla="*/ 141 h 737"/>
                <a:gd name="T52" fmla="*/ 368 w 1020"/>
                <a:gd name="T53" fmla="*/ 170 h 737"/>
                <a:gd name="T54" fmla="*/ 312 w 1020"/>
                <a:gd name="T55" fmla="*/ 113 h 737"/>
                <a:gd name="T56" fmla="*/ 255 w 1020"/>
                <a:gd name="T57" fmla="*/ 170 h 737"/>
                <a:gd name="T58" fmla="*/ 283 w 1020"/>
                <a:gd name="T59" fmla="*/ 198 h 737"/>
                <a:gd name="T60" fmla="*/ 227 w 1020"/>
                <a:gd name="T61" fmla="*/ 198 h 737"/>
                <a:gd name="T62" fmla="*/ 227 w 1020"/>
                <a:gd name="T63" fmla="*/ 255 h 737"/>
                <a:gd name="T64" fmla="*/ 198 w 1020"/>
                <a:gd name="T65" fmla="*/ 255 h 737"/>
                <a:gd name="T66" fmla="*/ 198 w 1020"/>
                <a:gd name="T67" fmla="*/ 283 h 737"/>
                <a:gd name="T68" fmla="*/ 142 w 1020"/>
                <a:gd name="T69" fmla="*/ 283 h 737"/>
                <a:gd name="T70" fmla="*/ 113 w 1020"/>
                <a:gd name="T71" fmla="*/ 425 h 737"/>
                <a:gd name="T72" fmla="*/ 85 w 1020"/>
                <a:gd name="T73" fmla="*/ 453 h 737"/>
                <a:gd name="T74" fmla="*/ 28 w 1020"/>
                <a:gd name="T75" fmla="*/ 567 h 737"/>
                <a:gd name="T76" fmla="*/ 28 w 1020"/>
                <a:gd name="T77" fmla="*/ 623 h 737"/>
                <a:gd name="T78" fmla="*/ 0 w 1020"/>
                <a:gd name="T79" fmla="*/ 708 h 737"/>
                <a:gd name="T80" fmla="*/ 57 w 1020"/>
                <a:gd name="T81" fmla="*/ 708 h 737"/>
                <a:gd name="T82" fmla="*/ 113 w 1020"/>
                <a:gd name="T83" fmla="*/ 737 h 737"/>
                <a:gd name="T84" fmla="*/ 142 w 1020"/>
                <a:gd name="T85" fmla="*/ 680 h 737"/>
                <a:gd name="T86" fmla="*/ 170 w 1020"/>
                <a:gd name="T87" fmla="*/ 708 h 737"/>
                <a:gd name="T88" fmla="*/ 255 w 1020"/>
                <a:gd name="T89" fmla="*/ 708 h 737"/>
                <a:gd name="T90" fmla="*/ 283 w 1020"/>
                <a:gd name="T91" fmla="*/ 680 h 737"/>
                <a:gd name="T92" fmla="*/ 425 w 1020"/>
                <a:gd name="T93" fmla="*/ 680 h 737"/>
                <a:gd name="T94" fmla="*/ 453 w 1020"/>
                <a:gd name="T95" fmla="*/ 652 h 737"/>
                <a:gd name="T96" fmla="*/ 425 w 1020"/>
                <a:gd name="T97" fmla="*/ 623 h 737"/>
                <a:gd name="T98" fmla="*/ 453 w 1020"/>
                <a:gd name="T99" fmla="*/ 595 h 737"/>
                <a:gd name="T100" fmla="*/ 510 w 1020"/>
                <a:gd name="T101" fmla="*/ 652 h 737"/>
                <a:gd name="T102" fmla="*/ 538 w 1020"/>
                <a:gd name="T103" fmla="*/ 652 h 737"/>
                <a:gd name="T104" fmla="*/ 567 w 1020"/>
                <a:gd name="T105" fmla="*/ 680 h 737"/>
                <a:gd name="T106" fmla="*/ 623 w 1020"/>
                <a:gd name="T107" fmla="*/ 68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20" h="737">
                  <a:moveTo>
                    <a:pt x="623" y="680"/>
                  </a:moveTo>
                  <a:lnTo>
                    <a:pt x="765" y="708"/>
                  </a:lnTo>
                  <a:lnTo>
                    <a:pt x="822" y="680"/>
                  </a:lnTo>
                  <a:lnTo>
                    <a:pt x="822" y="737"/>
                  </a:lnTo>
                  <a:lnTo>
                    <a:pt x="879" y="680"/>
                  </a:lnTo>
                  <a:lnTo>
                    <a:pt x="964" y="652"/>
                  </a:lnTo>
                  <a:lnTo>
                    <a:pt x="907" y="595"/>
                  </a:lnTo>
                  <a:lnTo>
                    <a:pt x="879" y="538"/>
                  </a:lnTo>
                  <a:lnTo>
                    <a:pt x="907" y="510"/>
                  </a:lnTo>
                  <a:lnTo>
                    <a:pt x="992" y="567"/>
                  </a:lnTo>
                  <a:lnTo>
                    <a:pt x="1020" y="538"/>
                  </a:lnTo>
                  <a:lnTo>
                    <a:pt x="992" y="482"/>
                  </a:lnTo>
                  <a:lnTo>
                    <a:pt x="1020" y="425"/>
                  </a:lnTo>
                  <a:lnTo>
                    <a:pt x="964" y="368"/>
                  </a:lnTo>
                  <a:lnTo>
                    <a:pt x="935" y="396"/>
                  </a:lnTo>
                  <a:lnTo>
                    <a:pt x="907" y="396"/>
                  </a:lnTo>
                  <a:lnTo>
                    <a:pt x="935" y="340"/>
                  </a:lnTo>
                  <a:lnTo>
                    <a:pt x="907" y="283"/>
                  </a:lnTo>
                  <a:lnTo>
                    <a:pt x="822" y="170"/>
                  </a:lnTo>
                  <a:lnTo>
                    <a:pt x="709" y="28"/>
                  </a:lnTo>
                  <a:lnTo>
                    <a:pt x="595" y="0"/>
                  </a:lnTo>
                  <a:lnTo>
                    <a:pt x="538" y="85"/>
                  </a:lnTo>
                  <a:lnTo>
                    <a:pt x="482" y="85"/>
                  </a:lnTo>
                  <a:lnTo>
                    <a:pt x="482" y="141"/>
                  </a:lnTo>
                  <a:lnTo>
                    <a:pt x="453" y="113"/>
                  </a:lnTo>
                  <a:lnTo>
                    <a:pt x="453" y="141"/>
                  </a:lnTo>
                  <a:lnTo>
                    <a:pt x="368" y="170"/>
                  </a:lnTo>
                  <a:lnTo>
                    <a:pt x="312" y="113"/>
                  </a:lnTo>
                  <a:lnTo>
                    <a:pt x="255" y="170"/>
                  </a:lnTo>
                  <a:lnTo>
                    <a:pt x="283" y="198"/>
                  </a:lnTo>
                  <a:lnTo>
                    <a:pt x="227" y="198"/>
                  </a:lnTo>
                  <a:lnTo>
                    <a:pt x="227" y="255"/>
                  </a:lnTo>
                  <a:lnTo>
                    <a:pt x="198" y="255"/>
                  </a:lnTo>
                  <a:lnTo>
                    <a:pt x="198" y="283"/>
                  </a:lnTo>
                  <a:lnTo>
                    <a:pt x="142" y="283"/>
                  </a:lnTo>
                  <a:lnTo>
                    <a:pt x="113" y="425"/>
                  </a:lnTo>
                  <a:lnTo>
                    <a:pt x="85" y="453"/>
                  </a:lnTo>
                  <a:lnTo>
                    <a:pt x="28" y="567"/>
                  </a:lnTo>
                  <a:lnTo>
                    <a:pt x="28" y="623"/>
                  </a:lnTo>
                  <a:lnTo>
                    <a:pt x="0" y="708"/>
                  </a:lnTo>
                  <a:lnTo>
                    <a:pt x="57" y="708"/>
                  </a:lnTo>
                  <a:lnTo>
                    <a:pt x="113" y="737"/>
                  </a:lnTo>
                  <a:lnTo>
                    <a:pt x="142" y="680"/>
                  </a:lnTo>
                  <a:lnTo>
                    <a:pt x="170" y="708"/>
                  </a:lnTo>
                  <a:lnTo>
                    <a:pt x="255" y="708"/>
                  </a:lnTo>
                  <a:lnTo>
                    <a:pt x="283" y="680"/>
                  </a:lnTo>
                  <a:lnTo>
                    <a:pt x="425" y="680"/>
                  </a:lnTo>
                  <a:lnTo>
                    <a:pt x="453" y="652"/>
                  </a:lnTo>
                  <a:lnTo>
                    <a:pt x="425" y="623"/>
                  </a:lnTo>
                  <a:lnTo>
                    <a:pt x="453" y="595"/>
                  </a:lnTo>
                  <a:lnTo>
                    <a:pt x="510" y="652"/>
                  </a:lnTo>
                  <a:lnTo>
                    <a:pt x="538" y="652"/>
                  </a:lnTo>
                  <a:lnTo>
                    <a:pt x="567" y="680"/>
                  </a:lnTo>
                  <a:lnTo>
                    <a:pt x="623" y="68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1" name="Freeform 292">
              <a:extLst>
                <a:ext uri="{FF2B5EF4-FFF2-40B4-BE49-F238E27FC236}">
                  <a16:creationId xmlns:a16="http://schemas.microsoft.com/office/drawing/2014/main" id="{88E82B86-B3F9-490B-9D5A-C0269A4BE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5" y="3295"/>
              <a:ext cx="1021" cy="1106"/>
            </a:xfrm>
            <a:custGeom>
              <a:avLst/>
              <a:gdLst>
                <a:gd name="T0" fmla="*/ 199 w 1021"/>
                <a:gd name="T1" fmla="*/ 113 h 1106"/>
                <a:gd name="T2" fmla="*/ 256 w 1021"/>
                <a:gd name="T3" fmla="*/ 113 h 1106"/>
                <a:gd name="T4" fmla="*/ 312 w 1021"/>
                <a:gd name="T5" fmla="*/ 142 h 1106"/>
                <a:gd name="T6" fmla="*/ 341 w 1021"/>
                <a:gd name="T7" fmla="*/ 85 h 1106"/>
                <a:gd name="T8" fmla="*/ 369 w 1021"/>
                <a:gd name="T9" fmla="*/ 113 h 1106"/>
                <a:gd name="T10" fmla="*/ 454 w 1021"/>
                <a:gd name="T11" fmla="*/ 113 h 1106"/>
                <a:gd name="T12" fmla="*/ 482 w 1021"/>
                <a:gd name="T13" fmla="*/ 85 h 1106"/>
                <a:gd name="T14" fmla="*/ 624 w 1021"/>
                <a:gd name="T15" fmla="*/ 85 h 1106"/>
                <a:gd name="T16" fmla="*/ 652 w 1021"/>
                <a:gd name="T17" fmla="*/ 57 h 1106"/>
                <a:gd name="T18" fmla="*/ 624 w 1021"/>
                <a:gd name="T19" fmla="*/ 28 h 1106"/>
                <a:gd name="T20" fmla="*/ 652 w 1021"/>
                <a:gd name="T21" fmla="*/ 0 h 1106"/>
                <a:gd name="T22" fmla="*/ 709 w 1021"/>
                <a:gd name="T23" fmla="*/ 57 h 1106"/>
                <a:gd name="T24" fmla="*/ 737 w 1021"/>
                <a:gd name="T25" fmla="*/ 57 h 1106"/>
                <a:gd name="T26" fmla="*/ 766 w 1021"/>
                <a:gd name="T27" fmla="*/ 85 h 1106"/>
                <a:gd name="T28" fmla="*/ 822 w 1021"/>
                <a:gd name="T29" fmla="*/ 85 h 1106"/>
                <a:gd name="T30" fmla="*/ 851 w 1021"/>
                <a:gd name="T31" fmla="*/ 170 h 1106"/>
                <a:gd name="T32" fmla="*/ 908 w 1021"/>
                <a:gd name="T33" fmla="*/ 170 h 1106"/>
                <a:gd name="T34" fmla="*/ 936 w 1021"/>
                <a:gd name="T35" fmla="*/ 283 h 1106"/>
                <a:gd name="T36" fmla="*/ 908 w 1021"/>
                <a:gd name="T37" fmla="*/ 340 h 1106"/>
                <a:gd name="T38" fmla="*/ 822 w 1021"/>
                <a:gd name="T39" fmla="*/ 340 h 1106"/>
                <a:gd name="T40" fmla="*/ 794 w 1021"/>
                <a:gd name="T41" fmla="*/ 368 h 1106"/>
                <a:gd name="T42" fmla="*/ 822 w 1021"/>
                <a:gd name="T43" fmla="*/ 425 h 1106"/>
                <a:gd name="T44" fmla="*/ 851 w 1021"/>
                <a:gd name="T45" fmla="*/ 425 h 1106"/>
                <a:gd name="T46" fmla="*/ 879 w 1021"/>
                <a:gd name="T47" fmla="*/ 539 h 1106"/>
                <a:gd name="T48" fmla="*/ 851 w 1021"/>
                <a:gd name="T49" fmla="*/ 595 h 1106"/>
                <a:gd name="T50" fmla="*/ 851 w 1021"/>
                <a:gd name="T51" fmla="*/ 709 h 1106"/>
                <a:gd name="T52" fmla="*/ 879 w 1021"/>
                <a:gd name="T53" fmla="*/ 709 h 1106"/>
                <a:gd name="T54" fmla="*/ 908 w 1021"/>
                <a:gd name="T55" fmla="*/ 765 h 1106"/>
                <a:gd name="T56" fmla="*/ 1021 w 1021"/>
                <a:gd name="T57" fmla="*/ 822 h 1106"/>
                <a:gd name="T58" fmla="*/ 964 w 1021"/>
                <a:gd name="T59" fmla="*/ 850 h 1106"/>
                <a:gd name="T60" fmla="*/ 936 w 1021"/>
                <a:gd name="T61" fmla="*/ 992 h 1106"/>
                <a:gd name="T62" fmla="*/ 879 w 1021"/>
                <a:gd name="T63" fmla="*/ 1106 h 1106"/>
                <a:gd name="T64" fmla="*/ 794 w 1021"/>
                <a:gd name="T65" fmla="*/ 1077 h 1106"/>
                <a:gd name="T66" fmla="*/ 737 w 1021"/>
                <a:gd name="T67" fmla="*/ 1020 h 1106"/>
                <a:gd name="T68" fmla="*/ 709 w 1021"/>
                <a:gd name="T69" fmla="*/ 1077 h 1106"/>
                <a:gd name="T70" fmla="*/ 511 w 1021"/>
                <a:gd name="T71" fmla="*/ 1106 h 1106"/>
                <a:gd name="T72" fmla="*/ 426 w 1021"/>
                <a:gd name="T73" fmla="*/ 992 h 1106"/>
                <a:gd name="T74" fmla="*/ 369 w 1021"/>
                <a:gd name="T75" fmla="*/ 1020 h 1106"/>
                <a:gd name="T76" fmla="*/ 312 w 1021"/>
                <a:gd name="T77" fmla="*/ 907 h 1106"/>
                <a:gd name="T78" fmla="*/ 312 w 1021"/>
                <a:gd name="T79" fmla="*/ 879 h 1106"/>
                <a:gd name="T80" fmla="*/ 284 w 1021"/>
                <a:gd name="T81" fmla="*/ 794 h 1106"/>
                <a:gd name="T82" fmla="*/ 199 w 1021"/>
                <a:gd name="T83" fmla="*/ 765 h 1106"/>
                <a:gd name="T84" fmla="*/ 170 w 1021"/>
                <a:gd name="T85" fmla="*/ 822 h 1106"/>
                <a:gd name="T86" fmla="*/ 114 w 1021"/>
                <a:gd name="T87" fmla="*/ 765 h 1106"/>
                <a:gd name="T88" fmla="*/ 142 w 1021"/>
                <a:gd name="T89" fmla="*/ 737 h 1106"/>
                <a:gd name="T90" fmla="*/ 85 w 1021"/>
                <a:gd name="T91" fmla="*/ 680 h 1106"/>
                <a:gd name="T92" fmla="*/ 29 w 1021"/>
                <a:gd name="T93" fmla="*/ 680 h 1106"/>
                <a:gd name="T94" fmla="*/ 0 w 1021"/>
                <a:gd name="T95" fmla="*/ 652 h 1106"/>
                <a:gd name="T96" fmla="*/ 57 w 1021"/>
                <a:gd name="T97" fmla="*/ 567 h 1106"/>
                <a:gd name="T98" fmla="*/ 85 w 1021"/>
                <a:gd name="T99" fmla="*/ 567 h 1106"/>
                <a:gd name="T100" fmla="*/ 85 w 1021"/>
                <a:gd name="T101" fmla="*/ 454 h 1106"/>
                <a:gd name="T102" fmla="*/ 170 w 1021"/>
                <a:gd name="T103" fmla="*/ 397 h 1106"/>
                <a:gd name="T104" fmla="*/ 142 w 1021"/>
                <a:gd name="T105" fmla="*/ 340 h 1106"/>
                <a:gd name="T106" fmla="*/ 142 w 1021"/>
                <a:gd name="T107" fmla="*/ 312 h 1106"/>
                <a:gd name="T108" fmla="*/ 199 w 1021"/>
                <a:gd name="T109" fmla="*/ 170 h 1106"/>
                <a:gd name="T110" fmla="*/ 199 w 1021"/>
                <a:gd name="T111" fmla="*/ 113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21" h="1106">
                  <a:moveTo>
                    <a:pt x="199" y="113"/>
                  </a:moveTo>
                  <a:lnTo>
                    <a:pt x="256" y="113"/>
                  </a:lnTo>
                  <a:lnTo>
                    <a:pt x="312" y="142"/>
                  </a:lnTo>
                  <a:lnTo>
                    <a:pt x="341" y="85"/>
                  </a:lnTo>
                  <a:lnTo>
                    <a:pt x="369" y="113"/>
                  </a:lnTo>
                  <a:lnTo>
                    <a:pt x="454" y="113"/>
                  </a:lnTo>
                  <a:lnTo>
                    <a:pt x="482" y="85"/>
                  </a:lnTo>
                  <a:lnTo>
                    <a:pt x="624" y="85"/>
                  </a:lnTo>
                  <a:lnTo>
                    <a:pt x="652" y="57"/>
                  </a:lnTo>
                  <a:lnTo>
                    <a:pt x="624" y="28"/>
                  </a:lnTo>
                  <a:lnTo>
                    <a:pt x="652" y="0"/>
                  </a:lnTo>
                  <a:lnTo>
                    <a:pt x="709" y="57"/>
                  </a:lnTo>
                  <a:lnTo>
                    <a:pt x="737" y="57"/>
                  </a:lnTo>
                  <a:lnTo>
                    <a:pt x="766" y="85"/>
                  </a:lnTo>
                  <a:lnTo>
                    <a:pt x="822" y="85"/>
                  </a:lnTo>
                  <a:lnTo>
                    <a:pt x="851" y="170"/>
                  </a:lnTo>
                  <a:lnTo>
                    <a:pt x="908" y="170"/>
                  </a:lnTo>
                  <a:lnTo>
                    <a:pt x="936" y="283"/>
                  </a:lnTo>
                  <a:lnTo>
                    <a:pt x="908" y="340"/>
                  </a:lnTo>
                  <a:lnTo>
                    <a:pt x="822" y="340"/>
                  </a:lnTo>
                  <a:lnTo>
                    <a:pt x="794" y="368"/>
                  </a:lnTo>
                  <a:lnTo>
                    <a:pt x="822" y="425"/>
                  </a:lnTo>
                  <a:lnTo>
                    <a:pt x="851" y="425"/>
                  </a:lnTo>
                  <a:lnTo>
                    <a:pt x="879" y="539"/>
                  </a:lnTo>
                  <a:lnTo>
                    <a:pt x="851" y="595"/>
                  </a:lnTo>
                  <a:lnTo>
                    <a:pt x="851" y="709"/>
                  </a:lnTo>
                  <a:lnTo>
                    <a:pt x="879" y="709"/>
                  </a:lnTo>
                  <a:lnTo>
                    <a:pt x="908" y="765"/>
                  </a:lnTo>
                  <a:lnTo>
                    <a:pt x="1021" y="822"/>
                  </a:lnTo>
                  <a:lnTo>
                    <a:pt x="964" y="850"/>
                  </a:lnTo>
                  <a:lnTo>
                    <a:pt x="936" y="992"/>
                  </a:lnTo>
                  <a:lnTo>
                    <a:pt x="879" y="1106"/>
                  </a:lnTo>
                  <a:lnTo>
                    <a:pt x="794" y="1077"/>
                  </a:lnTo>
                  <a:lnTo>
                    <a:pt x="737" y="1020"/>
                  </a:lnTo>
                  <a:lnTo>
                    <a:pt x="709" y="1077"/>
                  </a:lnTo>
                  <a:lnTo>
                    <a:pt x="511" y="1106"/>
                  </a:lnTo>
                  <a:lnTo>
                    <a:pt x="426" y="992"/>
                  </a:lnTo>
                  <a:lnTo>
                    <a:pt x="369" y="1020"/>
                  </a:lnTo>
                  <a:lnTo>
                    <a:pt x="312" y="907"/>
                  </a:lnTo>
                  <a:lnTo>
                    <a:pt x="312" y="879"/>
                  </a:lnTo>
                  <a:lnTo>
                    <a:pt x="284" y="794"/>
                  </a:lnTo>
                  <a:lnTo>
                    <a:pt x="199" y="765"/>
                  </a:lnTo>
                  <a:lnTo>
                    <a:pt x="170" y="822"/>
                  </a:lnTo>
                  <a:lnTo>
                    <a:pt x="114" y="765"/>
                  </a:lnTo>
                  <a:lnTo>
                    <a:pt x="142" y="737"/>
                  </a:lnTo>
                  <a:lnTo>
                    <a:pt x="85" y="680"/>
                  </a:lnTo>
                  <a:lnTo>
                    <a:pt x="29" y="680"/>
                  </a:lnTo>
                  <a:lnTo>
                    <a:pt x="0" y="652"/>
                  </a:lnTo>
                  <a:lnTo>
                    <a:pt x="57" y="567"/>
                  </a:lnTo>
                  <a:lnTo>
                    <a:pt x="85" y="567"/>
                  </a:lnTo>
                  <a:lnTo>
                    <a:pt x="85" y="454"/>
                  </a:lnTo>
                  <a:lnTo>
                    <a:pt x="170" y="397"/>
                  </a:lnTo>
                  <a:lnTo>
                    <a:pt x="142" y="340"/>
                  </a:lnTo>
                  <a:lnTo>
                    <a:pt x="142" y="312"/>
                  </a:lnTo>
                  <a:lnTo>
                    <a:pt x="199" y="170"/>
                  </a:lnTo>
                  <a:lnTo>
                    <a:pt x="199" y="113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2" name="Freeform 293">
              <a:extLst>
                <a:ext uri="{FF2B5EF4-FFF2-40B4-BE49-F238E27FC236}">
                  <a16:creationId xmlns:a16="http://schemas.microsoft.com/office/drawing/2014/main" id="{94BA8408-68FD-4ED7-A2EB-7A85F2AF4431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4" y="3947"/>
              <a:ext cx="936" cy="737"/>
            </a:xfrm>
            <a:custGeom>
              <a:avLst/>
              <a:gdLst>
                <a:gd name="T0" fmla="*/ 0 w 936"/>
                <a:gd name="T1" fmla="*/ 454 h 737"/>
                <a:gd name="T2" fmla="*/ 57 w 936"/>
                <a:gd name="T3" fmla="*/ 340 h 737"/>
                <a:gd name="T4" fmla="*/ 85 w 936"/>
                <a:gd name="T5" fmla="*/ 198 h 737"/>
                <a:gd name="T6" fmla="*/ 142 w 936"/>
                <a:gd name="T7" fmla="*/ 170 h 737"/>
                <a:gd name="T8" fmla="*/ 227 w 936"/>
                <a:gd name="T9" fmla="*/ 170 h 737"/>
                <a:gd name="T10" fmla="*/ 284 w 936"/>
                <a:gd name="T11" fmla="*/ 142 h 737"/>
                <a:gd name="T12" fmla="*/ 227 w 936"/>
                <a:gd name="T13" fmla="*/ 85 h 737"/>
                <a:gd name="T14" fmla="*/ 255 w 936"/>
                <a:gd name="T15" fmla="*/ 57 h 737"/>
                <a:gd name="T16" fmla="*/ 284 w 936"/>
                <a:gd name="T17" fmla="*/ 85 h 737"/>
                <a:gd name="T18" fmla="*/ 312 w 936"/>
                <a:gd name="T19" fmla="*/ 0 h 737"/>
                <a:gd name="T20" fmla="*/ 340 w 936"/>
                <a:gd name="T21" fmla="*/ 0 h 737"/>
                <a:gd name="T22" fmla="*/ 312 w 936"/>
                <a:gd name="T23" fmla="*/ 57 h 737"/>
                <a:gd name="T24" fmla="*/ 397 w 936"/>
                <a:gd name="T25" fmla="*/ 57 h 737"/>
                <a:gd name="T26" fmla="*/ 397 w 936"/>
                <a:gd name="T27" fmla="*/ 170 h 737"/>
                <a:gd name="T28" fmla="*/ 567 w 936"/>
                <a:gd name="T29" fmla="*/ 170 h 737"/>
                <a:gd name="T30" fmla="*/ 596 w 936"/>
                <a:gd name="T31" fmla="*/ 142 h 737"/>
                <a:gd name="T32" fmla="*/ 624 w 936"/>
                <a:gd name="T33" fmla="*/ 170 h 737"/>
                <a:gd name="T34" fmla="*/ 709 w 936"/>
                <a:gd name="T35" fmla="*/ 113 h 737"/>
                <a:gd name="T36" fmla="*/ 737 w 936"/>
                <a:gd name="T37" fmla="*/ 142 h 737"/>
                <a:gd name="T38" fmla="*/ 766 w 936"/>
                <a:gd name="T39" fmla="*/ 227 h 737"/>
                <a:gd name="T40" fmla="*/ 822 w 936"/>
                <a:gd name="T41" fmla="*/ 255 h 737"/>
                <a:gd name="T42" fmla="*/ 851 w 936"/>
                <a:gd name="T43" fmla="*/ 198 h 737"/>
                <a:gd name="T44" fmla="*/ 907 w 936"/>
                <a:gd name="T45" fmla="*/ 227 h 737"/>
                <a:gd name="T46" fmla="*/ 936 w 936"/>
                <a:gd name="T47" fmla="*/ 255 h 737"/>
                <a:gd name="T48" fmla="*/ 879 w 936"/>
                <a:gd name="T49" fmla="*/ 368 h 737"/>
                <a:gd name="T50" fmla="*/ 879 w 936"/>
                <a:gd name="T51" fmla="*/ 425 h 737"/>
                <a:gd name="T52" fmla="*/ 737 w 936"/>
                <a:gd name="T53" fmla="*/ 454 h 737"/>
                <a:gd name="T54" fmla="*/ 737 w 936"/>
                <a:gd name="T55" fmla="*/ 595 h 737"/>
                <a:gd name="T56" fmla="*/ 681 w 936"/>
                <a:gd name="T57" fmla="*/ 595 h 737"/>
                <a:gd name="T58" fmla="*/ 652 w 936"/>
                <a:gd name="T59" fmla="*/ 652 h 737"/>
                <a:gd name="T60" fmla="*/ 539 w 936"/>
                <a:gd name="T61" fmla="*/ 624 h 737"/>
                <a:gd name="T62" fmla="*/ 510 w 936"/>
                <a:gd name="T63" fmla="*/ 680 h 737"/>
                <a:gd name="T64" fmla="*/ 482 w 936"/>
                <a:gd name="T65" fmla="*/ 624 h 737"/>
                <a:gd name="T66" fmla="*/ 454 w 936"/>
                <a:gd name="T67" fmla="*/ 680 h 737"/>
                <a:gd name="T68" fmla="*/ 397 w 936"/>
                <a:gd name="T69" fmla="*/ 680 h 737"/>
                <a:gd name="T70" fmla="*/ 369 w 936"/>
                <a:gd name="T71" fmla="*/ 737 h 737"/>
                <a:gd name="T72" fmla="*/ 312 w 936"/>
                <a:gd name="T73" fmla="*/ 652 h 737"/>
                <a:gd name="T74" fmla="*/ 199 w 936"/>
                <a:gd name="T75" fmla="*/ 595 h 737"/>
                <a:gd name="T76" fmla="*/ 227 w 936"/>
                <a:gd name="T77" fmla="*/ 539 h 737"/>
                <a:gd name="T78" fmla="*/ 114 w 936"/>
                <a:gd name="T79" fmla="*/ 482 h 737"/>
                <a:gd name="T80" fmla="*/ 85 w 936"/>
                <a:gd name="T81" fmla="*/ 425 h 737"/>
                <a:gd name="T82" fmla="*/ 0 w 936"/>
                <a:gd name="T83" fmla="*/ 454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36" h="737">
                  <a:moveTo>
                    <a:pt x="0" y="454"/>
                  </a:moveTo>
                  <a:lnTo>
                    <a:pt x="57" y="340"/>
                  </a:lnTo>
                  <a:lnTo>
                    <a:pt x="85" y="198"/>
                  </a:lnTo>
                  <a:lnTo>
                    <a:pt x="142" y="170"/>
                  </a:lnTo>
                  <a:lnTo>
                    <a:pt x="227" y="170"/>
                  </a:lnTo>
                  <a:lnTo>
                    <a:pt x="284" y="142"/>
                  </a:lnTo>
                  <a:lnTo>
                    <a:pt x="227" y="85"/>
                  </a:lnTo>
                  <a:lnTo>
                    <a:pt x="255" y="57"/>
                  </a:lnTo>
                  <a:lnTo>
                    <a:pt x="284" y="85"/>
                  </a:lnTo>
                  <a:lnTo>
                    <a:pt x="312" y="0"/>
                  </a:lnTo>
                  <a:lnTo>
                    <a:pt x="340" y="0"/>
                  </a:lnTo>
                  <a:lnTo>
                    <a:pt x="312" y="57"/>
                  </a:lnTo>
                  <a:lnTo>
                    <a:pt x="397" y="57"/>
                  </a:lnTo>
                  <a:lnTo>
                    <a:pt x="397" y="170"/>
                  </a:lnTo>
                  <a:lnTo>
                    <a:pt x="567" y="170"/>
                  </a:lnTo>
                  <a:lnTo>
                    <a:pt x="596" y="142"/>
                  </a:lnTo>
                  <a:lnTo>
                    <a:pt x="624" y="170"/>
                  </a:lnTo>
                  <a:lnTo>
                    <a:pt x="709" y="113"/>
                  </a:lnTo>
                  <a:lnTo>
                    <a:pt x="737" y="142"/>
                  </a:lnTo>
                  <a:lnTo>
                    <a:pt x="766" y="227"/>
                  </a:lnTo>
                  <a:lnTo>
                    <a:pt x="822" y="255"/>
                  </a:lnTo>
                  <a:lnTo>
                    <a:pt x="851" y="198"/>
                  </a:lnTo>
                  <a:lnTo>
                    <a:pt x="907" y="227"/>
                  </a:lnTo>
                  <a:lnTo>
                    <a:pt x="936" y="255"/>
                  </a:lnTo>
                  <a:lnTo>
                    <a:pt x="879" y="368"/>
                  </a:lnTo>
                  <a:lnTo>
                    <a:pt x="879" y="425"/>
                  </a:lnTo>
                  <a:lnTo>
                    <a:pt x="737" y="454"/>
                  </a:lnTo>
                  <a:lnTo>
                    <a:pt x="737" y="595"/>
                  </a:lnTo>
                  <a:lnTo>
                    <a:pt x="681" y="595"/>
                  </a:lnTo>
                  <a:lnTo>
                    <a:pt x="652" y="652"/>
                  </a:lnTo>
                  <a:lnTo>
                    <a:pt x="539" y="624"/>
                  </a:lnTo>
                  <a:lnTo>
                    <a:pt x="510" y="680"/>
                  </a:lnTo>
                  <a:lnTo>
                    <a:pt x="482" y="624"/>
                  </a:lnTo>
                  <a:lnTo>
                    <a:pt x="454" y="680"/>
                  </a:lnTo>
                  <a:lnTo>
                    <a:pt x="397" y="680"/>
                  </a:lnTo>
                  <a:lnTo>
                    <a:pt x="369" y="737"/>
                  </a:lnTo>
                  <a:lnTo>
                    <a:pt x="312" y="652"/>
                  </a:lnTo>
                  <a:lnTo>
                    <a:pt x="199" y="595"/>
                  </a:lnTo>
                  <a:lnTo>
                    <a:pt x="227" y="539"/>
                  </a:lnTo>
                  <a:lnTo>
                    <a:pt x="114" y="482"/>
                  </a:lnTo>
                  <a:lnTo>
                    <a:pt x="85" y="425"/>
                  </a:lnTo>
                  <a:lnTo>
                    <a:pt x="0" y="454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3" name="Freeform 294">
              <a:extLst>
                <a:ext uri="{FF2B5EF4-FFF2-40B4-BE49-F238E27FC236}">
                  <a16:creationId xmlns:a16="http://schemas.microsoft.com/office/drawing/2014/main" id="{E09A5A82-F6DC-41FF-9466-33B52997CEC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" y="4315"/>
              <a:ext cx="879" cy="908"/>
            </a:xfrm>
            <a:custGeom>
              <a:avLst/>
              <a:gdLst>
                <a:gd name="T0" fmla="*/ 369 w 879"/>
                <a:gd name="T1" fmla="*/ 879 h 908"/>
                <a:gd name="T2" fmla="*/ 482 w 879"/>
                <a:gd name="T3" fmla="*/ 908 h 908"/>
                <a:gd name="T4" fmla="*/ 454 w 879"/>
                <a:gd name="T5" fmla="*/ 766 h 908"/>
                <a:gd name="T6" fmla="*/ 595 w 879"/>
                <a:gd name="T7" fmla="*/ 738 h 908"/>
                <a:gd name="T8" fmla="*/ 652 w 879"/>
                <a:gd name="T9" fmla="*/ 851 h 908"/>
                <a:gd name="T10" fmla="*/ 737 w 879"/>
                <a:gd name="T11" fmla="*/ 823 h 908"/>
                <a:gd name="T12" fmla="*/ 794 w 879"/>
                <a:gd name="T13" fmla="*/ 766 h 908"/>
                <a:gd name="T14" fmla="*/ 794 w 879"/>
                <a:gd name="T15" fmla="*/ 681 h 908"/>
                <a:gd name="T16" fmla="*/ 822 w 879"/>
                <a:gd name="T17" fmla="*/ 596 h 908"/>
                <a:gd name="T18" fmla="*/ 879 w 879"/>
                <a:gd name="T19" fmla="*/ 567 h 908"/>
                <a:gd name="T20" fmla="*/ 850 w 879"/>
                <a:gd name="T21" fmla="*/ 482 h 908"/>
                <a:gd name="T22" fmla="*/ 737 w 879"/>
                <a:gd name="T23" fmla="*/ 426 h 908"/>
                <a:gd name="T24" fmla="*/ 709 w 879"/>
                <a:gd name="T25" fmla="*/ 369 h 908"/>
                <a:gd name="T26" fmla="*/ 652 w 879"/>
                <a:gd name="T27" fmla="*/ 284 h 908"/>
                <a:gd name="T28" fmla="*/ 539 w 879"/>
                <a:gd name="T29" fmla="*/ 227 h 908"/>
                <a:gd name="T30" fmla="*/ 567 w 879"/>
                <a:gd name="T31" fmla="*/ 171 h 908"/>
                <a:gd name="T32" fmla="*/ 454 w 879"/>
                <a:gd name="T33" fmla="*/ 114 h 908"/>
                <a:gd name="T34" fmla="*/ 425 w 879"/>
                <a:gd name="T35" fmla="*/ 57 h 908"/>
                <a:gd name="T36" fmla="*/ 340 w 879"/>
                <a:gd name="T37" fmla="*/ 86 h 908"/>
                <a:gd name="T38" fmla="*/ 255 w 879"/>
                <a:gd name="T39" fmla="*/ 57 h 908"/>
                <a:gd name="T40" fmla="*/ 198 w 879"/>
                <a:gd name="T41" fmla="*/ 0 h 908"/>
                <a:gd name="T42" fmla="*/ 170 w 879"/>
                <a:gd name="T43" fmla="*/ 57 h 908"/>
                <a:gd name="T44" fmla="*/ 198 w 879"/>
                <a:gd name="T45" fmla="*/ 86 h 908"/>
                <a:gd name="T46" fmla="*/ 142 w 879"/>
                <a:gd name="T47" fmla="*/ 114 h 908"/>
                <a:gd name="T48" fmla="*/ 142 w 879"/>
                <a:gd name="T49" fmla="*/ 171 h 908"/>
                <a:gd name="T50" fmla="*/ 57 w 879"/>
                <a:gd name="T51" fmla="*/ 142 h 908"/>
                <a:gd name="T52" fmla="*/ 0 w 879"/>
                <a:gd name="T53" fmla="*/ 284 h 908"/>
                <a:gd name="T54" fmla="*/ 57 w 879"/>
                <a:gd name="T55" fmla="*/ 369 h 908"/>
                <a:gd name="T56" fmla="*/ 142 w 879"/>
                <a:gd name="T57" fmla="*/ 426 h 908"/>
                <a:gd name="T58" fmla="*/ 227 w 879"/>
                <a:gd name="T59" fmla="*/ 426 h 908"/>
                <a:gd name="T60" fmla="*/ 227 w 879"/>
                <a:gd name="T61" fmla="*/ 482 h 908"/>
                <a:gd name="T62" fmla="*/ 255 w 879"/>
                <a:gd name="T63" fmla="*/ 482 h 908"/>
                <a:gd name="T64" fmla="*/ 283 w 879"/>
                <a:gd name="T65" fmla="*/ 539 h 908"/>
                <a:gd name="T66" fmla="*/ 369 w 879"/>
                <a:gd name="T67" fmla="*/ 539 h 908"/>
                <a:gd name="T68" fmla="*/ 369 w 879"/>
                <a:gd name="T69" fmla="*/ 567 h 908"/>
                <a:gd name="T70" fmla="*/ 283 w 879"/>
                <a:gd name="T71" fmla="*/ 567 h 908"/>
                <a:gd name="T72" fmla="*/ 255 w 879"/>
                <a:gd name="T73" fmla="*/ 596 h 908"/>
                <a:gd name="T74" fmla="*/ 170 w 879"/>
                <a:gd name="T75" fmla="*/ 539 h 908"/>
                <a:gd name="T76" fmla="*/ 170 w 879"/>
                <a:gd name="T77" fmla="*/ 596 h 908"/>
                <a:gd name="T78" fmla="*/ 227 w 879"/>
                <a:gd name="T79" fmla="*/ 624 h 908"/>
                <a:gd name="T80" fmla="*/ 170 w 879"/>
                <a:gd name="T81" fmla="*/ 681 h 908"/>
                <a:gd name="T82" fmla="*/ 170 w 879"/>
                <a:gd name="T83" fmla="*/ 766 h 908"/>
                <a:gd name="T84" fmla="*/ 283 w 879"/>
                <a:gd name="T85" fmla="*/ 794 h 908"/>
                <a:gd name="T86" fmla="*/ 369 w 879"/>
                <a:gd name="T87" fmla="*/ 879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79" h="908">
                  <a:moveTo>
                    <a:pt x="369" y="879"/>
                  </a:moveTo>
                  <a:lnTo>
                    <a:pt x="482" y="908"/>
                  </a:lnTo>
                  <a:lnTo>
                    <a:pt x="454" y="766"/>
                  </a:lnTo>
                  <a:lnTo>
                    <a:pt x="595" y="738"/>
                  </a:lnTo>
                  <a:lnTo>
                    <a:pt x="652" y="851"/>
                  </a:lnTo>
                  <a:lnTo>
                    <a:pt x="737" y="823"/>
                  </a:lnTo>
                  <a:lnTo>
                    <a:pt x="794" y="766"/>
                  </a:lnTo>
                  <a:lnTo>
                    <a:pt x="794" y="681"/>
                  </a:lnTo>
                  <a:lnTo>
                    <a:pt x="822" y="596"/>
                  </a:lnTo>
                  <a:lnTo>
                    <a:pt x="879" y="567"/>
                  </a:lnTo>
                  <a:lnTo>
                    <a:pt x="850" y="482"/>
                  </a:lnTo>
                  <a:lnTo>
                    <a:pt x="737" y="426"/>
                  </a:lnTo>
                  <a:lnTo>
                    <a:pt x="709" y="369"/>
                  </a:lnTo>
                  <a:lnTo>
                    <a:pt x="652" y="284"/>
                  </a:lnTo>
                  <a:lnTo>
                    <a:pt x="539" y="227"/>
                  </a:lnTo>
                  <a:lnTo>
                    <a:pt x="567" y="171"/>
                  </a:lnTo>
                  <a:lnTo>
                    <a:pt x="454" y="114"/>
                  </a:lnTo>
                  <a:lnTo>
                    <a:pt x="425" y="57"/>
                  </a:lnTo>
                  <a:lnTo>
                    <a:pt x="340" y="86"/>
                  </a:lnTo>
                  <a:lnTo>
                    <a:pt x="255" y="57"/>
                  </a:lnTo>
                  <a:lnTo>
                    <a:pt x="198" y="0"/>
                  </a:lnTo>
                  <a:lnTo>
                    <a:pt x="170" y="57"/>
                  </a:lnTo>
                  <a:lnTo>
                    <a:pt x="198" y="86"/>
                  </a:lnTo>
                  <a:lnTo>
                    <a:pt x="142" y="114"/>
                  </a:lnTo>
                  <a:lnTo>
                    <a:pt x="142" y="171"/>
                  </a:lnTo>
                  <a:lnTo>
                    <a:pt x="57" y="142"/>
                  </a:lnTo>
                  <a:lnTo>
                    <a:pt x="0" y="284"/>
                  </a:lnTo>
                  <a:lnTo>
                    <a:pt x="57" y="369"/>
                  </a:lnTo>
                  <a:lnTo>
                    <a:pt x="142" y="426"/>
                  </a:lnTo>
                  <a:lnTo>
                    <a:pt x="227" y="426"/>
                  </a:lnTo>
                  <a:lnTo>
                    <a:pt x="227" y="482"/>
                  </a:lnTo>
                  <a:lnTo>
                    <a:pt x="255" y="482"/>
                  </a:lnTo>
                  <a:lnTo>
                    <a:pt x="283" y="539"/>
                  </a:lnTo>
                  <a:lnTo>
                    <a:pt x="369" y="539"/>
                  </a:lnTo>
                  <a:lnTo>
                    <a:pt x="369" y="567"/>
                  </a:lnTo>
                  <a:lnTo>
                    <a:pt x="283" y="567"/>
                  </a:lnTo>
                  <a:lnTo>
                    <a:pt x="255" y="596"/>
                  </a:lnTo>
                  <a:lnTo>
                    <a:pt x="170" y="539"/>
                  </a:lnTo>
                  <a:lnTo>
                    <a:pt x="170" y="596"/>
                  </a:lnTo>
                  <a:lnTo>
                    <a:pt x="227" y="624"/>
                  </a:lnTo>
                  <a:lnTo>
                    <a:pt x="170" y="681"/>
                  </a:lnTo>
                  <a:lnTo>
                    <a:pt x="170" y="766"/>
                  </a:lnTo>
                  <a:lnTo>
                    <a:pt x="283" y="794"/>
                  </a:lnTo>
                  <a:lnTo>
                    <a:pt x="369" y="879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4" name="Freeform 295">
              <a:extLst>
                <a:ext uri="{FF2B5EF4-FFF2-40B4-BE49-F238E27FC236}">
                  <a16:creationId xmlns:a16="http://schemas.microsoft.com/office/drawing/2014/main" id="{8319183A-2AFB-4F4E-9216-0AEF322A3DA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4060"/>
              <a:ext cx="1163" cy="1191"/>
            </a:xfrm>
            <a:custGeom>
              <a:avLst/>
              <a:gdLst>
                <a:gd name="T0" fmla="*/ 397 w 1163"/>
                <a:gd name="T1" fmla="*/ 879 h 1191"/>
                <a:gd name="T2" fmla="*/ 567 w 1163"/>
                <a:gd name="T3" fmla="*/ 794 h 1191"/>
                <a:gd name="T4" fmla="*/ 709 w 1163"/>
                <a:gd name="T5" fmla="*/ 822 h 1191"/>
                <a:gd name="T6" fmla="*/ 766 w 1163"/>
                <a:gd name="T7" fmla="*/ 822 h 1191"/>
                <a:gd name="T8" fmla="*/ 822 w 1163"/>
                <a:gd name="T9" fmla="*/ 908 h 1191"/>
                <a:gd name="T10" fmla="*/ 794 w 1163"/>
                <a:gd name="T11" fmla="*/ 964 h 1191"/>
                <a:gd name="T12" fmla="*/ 936 w 1163"/>
                <a:gd name="T13" fmla="*/ 1134 h 1191"/>
                <a:gd name="T14" fmla="*/ 1163 w 1163"/>
                <a:gd name="T15" fmla="*/ 1134 h 1191"/>
                <a:gd name="T16" fmla="*/ 964 w 1163"/>
                <a:gd name="T17" fmla="*/ 1021 h 1191"/>
                <a:gd name="T18" fmla="*/ 1021 w 1163"/>
                <a:gd name="T19" fmla="*/ 879 h 1191"/>
                <a:gd name="T20" fmla="*/ 964 w 1163"/>
                <a:gd name="T21" fmla="*/ 794 h 1191"/>
                <a:gd name="T22" fmla="*/ 1077 w 1163"/>
                <a:gd name="T23" fmla="*/ 822 h 1191"/>
                <a:gd name="T24" fmla="*/ 1163 w 1163"/>
                <a:gd name="T25" fmla="*/ 794 h 1191"/>
                <a:gd name="T26" fmla="*/ 1049 w 1163"/>
                <a:gd name="T27" fmla="*/ 737 h 1191"/>
                <a:gd name="T28" fmla="*/ 1021 w 1163"/>
                <a:gd name="T29" fmla="*/ 681 h 1191"/>
                <a:gd name="T30" fmla="*/ 851 w 1163"/>
                <a:gd name="T31" fmla="*/ 624 h 1191"/>
                <a:gd name="T32" fmla="*/ 851 w 1163"/>
                <a:gd name="T33" fmla="*/ 397 h 1191"/>
                <a:gd name="T34" fmla="*/ 936 w 1163"/>
                <a:gd name="T35" fmla="*/ 369 h 1191"/>
                <a:gd name="T36" fmla="*/ 964 w 1163"/>
                <a:gd name="T37" fmla="*/ 312 h 1191"/>
                <a:gd name="T38" fmla="*/ 681 w 1163"/>
                <a:gd name="T39" fmla="*/ 227 h 1191"/>
                <a:gd name="T40" fmla="*/ 567 w 1163"/>
                <a:gd name="T41" fmla="*/ 142 h 1191"/>
                <a:gd name="T42" fmla="*/ 539 w 1163"/>
                <a:gd name="T43" fmla="*/ 29 h 1191"/>
                <a:gd name="T44" fmla="*/ 425 w 1163"/>
                <a:gd name="T45" fmla="*/ 57 h 1191"/>
                <a:gd name="T46" fmla="*/ 227 w 1163"/>
                <a:gd name="T47" fmla="*/ 29 h 1191"/>
                <a:gd name="T48" fmla="*/ 199 w 1163"/>
                <a:gd name="T49" fmla="*/ 170 h 1191"/>
                <a:gd name="T50" fmla="*/ 199 w 1163"/>
                <a:gd name="T51" fmla="*/ 284 h 1191"/>
                <a:gd name="T52" fmla="*/ 142 w 1163"/>
                <a:gd name="T53" fmla="*/ 397 h 1191"/>
                <a:gd name="T54" fmla="*/ 142 w 1163"/>
                <a:gd name="T55" fmla="*/ 482 h 1191"/>
                <a:gd name="T56" fmla="*/ 0 w 1163"/>
                <a:gd name="T57" fmla="*/ 539 h 1191"/>
                <a:gd name="T58" fmla="*/ 57 w 1163"/>
                <a:gd name="T59" fmla="*/ 624 h 1191"/>
                <a:gd name="T60" fmla="*/ 85 w 1163"/>
                <a:gd name="T61" fmla="*/ 709 h 1191"/>
                <a:gd name="T62" fmla="*/ 114 w 1163"/>
                <a:gd name="T63" fmla="*/ 822 h 1191"/>
                <a:gd name="T64" fmla="*/ 227 w 1163"/>
                <a:gd name="T65" fmla="*/ 908 h 1191"/>
                <a:gd name="T66" fmla="*/ 340 w 1163"/>
                <a:gd name="T67" fmla="*/ 908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63" h="1191">
                  <a:moveTo>
                    <a:pt x="340" y="908"/>
                  </a:moveTo>
                  <a:lnTo>
                    <a:pt x="397" y="879"/>
                  </a:lnTo>
                  <a:lnTo>
                    <a:pt x="511" y="794"/>
                  </a:lnTo>
                  <a:lnTo>
                    <a:pt x="567" y="794"/>
                  </a:lnTo>
                  <a:lnTo>
                    <a:pt x="652" y="737"/>
                  </a:lnTo>
                  <a:lnTo>
                    <a:pt x="709" y="822"/>
                  </a:lnTo>
                  <a:lnTo>
                    <a:pt x="709" y="879"/>
                  </a:lnTo>
                  <a:lnTo>
                    <a:pt x="766" y="822"/>
                  </a:lnTo>
                  <a:lnTo>
                    <a:pt x="794" y="908"/>
                  </a:lnTo>
                  <a:lnTo>
                    <a:pt x="822" y="908"/>
                  </a:lnTo>
                  <a:lnTo>
                    <a:pt x="851" y="936"/>
                  </a:lnTo>
                  <a:lnTo>
                    <a:pt x="794" y="964"/>
                  </a:lnTo>
                  <a:lnTo>
                    <a:pt x="681" y="1134"/>
                  </a:lnTo>
                  <a:lnTo>
                    <a:pt x="936" y="1134"/>
                  </a:lnTo>
                  <a:lnTo>
                    <a:pt x="1077" y="1191"/>
                  </a:lnTo>
                  <a:lnTo>
                    <a:pt x="1163" y="1134"/>
                  </a:lnTo>
                  <a:lnTo>
                    <a:pt x="1077" y="1049"/>
                  </a:lnTo>
                  <a:lnTo>
                    <a:pt x="964" y="1021"/>
                  </a:lnTo>
                  <a:lnTo>
                    <a:pt x="964" y="936"/>
                  </a:lnTo>
                  <a:lnTo>
                    <a:pt x="1021" y="879"/>
                  </a:lnTo>
                  <a:lnTo>
                    <a:pt x="964" y="851"/>
                  </a:lnTo>
                  <a:lnTo>
                    <a:pt x="964" y="794"/>
                  </a:lnTo>
                  <a:lnTo>
                    <a:pt x="1049" y="851"/>
                  </a:lnTo>
                  <a:lnTo>
                    <a:pt x="1077" y="822"/>
                  </a:lnTo>
                  <a:lnTo>
                    <a:pt x="1163" y="822"/>
                  </a:lnTo>
                  <a:lnTo>
                    <a:pt x="1163" y="794"/>
                  </a:lnTo>
                  <a:lnTo>
                    <a:pt x="1077" y="794"/>
                  </a:lnTo>
                  <a:lnTo>
                    <a:pt x="1049" y="737"/>
                  </a:lnTo>
                  <a:lnTo>
                    <a:pt x="1021" y="737"/>
                  </a:lnTo>
                  <a:lnTo>
                    <a:pt x="1021" y="681"/>
                  </a:lnTo>
                  <a:lnTo>
                    <a:pt x="936" y="681"/>
                  </a:lnTo>
                  <a:lnTo>
                    <a:pt x="851" y="624"/>
                  </a:lnTo>
                  <a:lnTo>
                    <a:pt x="794" y="539"/>
                  </a:lnTo>
                  <a:lnTo>
                    <a:pt x="851" y="397"/>
                  </a:lnTo>
                  <a:lnTo>
                    <a:pt x="936" y="426"/>
                  </a:lnTo>
                  <a:lnTo>
                    <a:pt x="936" y="369"/>
                  </a:lnTo>
                  <a:lnTo>
                    <a:pt x="992" y="341"/>
                  </a:lnTo>
                  <a:lnTo>
                    <a:pt x="964" y="312"/>
                  </a:lnTo>
                  <a:lnTo>
                    <a:pt x="766" y="341"/>
                  </a:lnTo>
                  <a:lnTo>
                    <a:pt x="681" y="227"/>
                  </a:lnTo>
                  <a:lnTo>
                    <a:pt x="624" y="255"/>
                  </a:lnTo>
                  <a:lnTo>
                    <a:pt x="567" y="142"/>
                  </a:lnTo>
                  <a:lnTo>
                    <a:pt x="567" y="114"/>
                  </a:lnTo>
                  <a:lnTo>
                    <a:pt x="539" y="29"/>
                  </a:lnTo>
                  <a:lnTo>
                    <a:pt x="454" y="0"/>
                  </a:lnTo>
                  <a:lnTo>
                    <a:pt x="425" y="57"/>
                  </a:lnTo>
                  <a:lnTo>
                    <a:pt x="369" y="0"/>
                  </a:lnTo>
                  <a:lnTo>
                    <a:pt x="227" y="29"/>
                  </a:lnTo>
                  <a:lnTo>
                    <a:pt x="170" y="114"/>
                  </a:lnTo>
                  <a:lnTo>
                    <a:pt x="199" y="170"/>
                  </a:lnTo>
                  <a:lnTo>
                    <a:pt x="227" y="170"/>
                  </a:lnTo>
                  <a:lnTo>
                    <a:pt x="199" y="284"/>
                  </a:lnTo>
                  <a:lnTo>
                    <a:pt x="114" y="341"/>
                  </a:lnTo>
                  <a:lnTo>
                    <a:pt x="142" y="397"/>
                  </a:lnTo>
                  <a:lnTo>
                    <a:pt x="114" y="426"/>
                  </a:lnTo>
                  <a:lnTo>
                    <a:pt x="142" y="482"/>
                  </a:lnTo>
                  <a:lnTo>
                    <a:pt x="85" y="482"/>
                  </a:lnTo>
                  <a:lnTo>
                    <a:pt x="0" y="539"/>
                  </a:lnTo>
                  <a:lnTo>
                    <a:pt x="57" y="567"/>
                  </a:lnTo>
                  <a:lnTo>
                    <a:pt x="57" y="624"/>
                  </a:lnTo>
                  <a:lnTo>
                    <a:pt x="85" y="652"/>
                  </a:lnTo>
                  <a:lnTo>
                    <a:pt x="85" y="709"/>
                  </a:lnTo>
                  <a:lnTo>
                    <a:pt x="114" y="737"/>
                  </a:lnTo>
                  <a:lnTo>
                    <a:pt x="114" y="822"/>
                  </a:lnTo>
                  <a:lnTo>
                    <a:pt x="170" y="908"/>
                  </a:lnTo>
                  <a:lnTo>
                    <a:pt x="227" y="908"/>
                  </a:lnTo>
                  <a:lnTo>
                    <a:pt x="255" y="879"/>
                  </a:lnTo>
                  <a:lnTo>
                    <a:pt x="340" y="90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5" name="Freeform 296">
              <a:extLst>
                <a:ext uri="{FF2B5EF4-FFF2-40B4-BE49-F238E27FC236}">
                  <a16:creationId xmlns:a16="http://schemas.microsoft.com/office/drawing/2014/main" id="{64A49A9A-2142-4FA2-817B-E87CA575E8D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5" y="4939"/>
              <a:ext cx="794" cy="964"/>
            </a:xfrm>
            <a:custGeom>
              <a:avLst/>
              <a:gdLst>
                <a:gd name="T0" fmla="*/ 114 w 794"/>
                <a:gd name="T1" fmla="*/ 879 h 964"/>
                <a:gd name="T2" fmla="*/ 170 w 794"/>
                <a:gd name="T3" fmla="*/ 964 h 964"/>
                <a:gd name="T4" fmla="*/ 227 w 794"/>
                <a:gd name="T5" fmla="*/ 879 h 964"/>
                <a:gd name="T6" fmla="*/ 227 w 794"/>
                <a:gd name="T7" fmla="*/ 822 h 964"/>
                <a:gd name="T8" fmla="*/ 312 w 794"/>
                <a:gd name="T9" fmla="*/ 851 h 964"/>
                <a:gd name="T10" fmla="*/ 312 w 794"/>
                <a:gd name="T11" fmla="*/ 822 h 964"/>
                <a:gd name="T12" fmla="*/ 426 w 794"/>
                <a:gd name="T13" fmla="*/ 766 h 964"/>
                <a:gd name="T14" fmla="*/ 454 w 794"/>
                <a:gd name="T15" fmla="*/ 709 h 964"/>
                <a:gd name="T16" fmla="*/ 624 w 794"/>
                <a:gd name="T17" fmla="*/ 709 h 964"/>
                <a:gd name="T18" fmla="*/ 681 w 794"/>
                <a:gd name="T19" fmla="*/ 737 h 964"/>
                <a:gd name="T20" fmla="*/ 709 w 794"/>
                <a:gd name="T21" fmla="*/ 567 h 964"/>
                <a:gd name="T22" fmla="*/ 652 w 794"/>
                <a:gd name="T23" fmla="*/ 510 h 964"/>
                <a:gd name="T24" fmla="*/ 709 w 794"/>
                <a:gd name="T25" fmla="*/ 482 h 964"/>
                <a:gd name="T26" fmla="*/ 737 w 794"/>
                <a:gd name="T27" fmla="*/ 510 h 964"/>
                <a:gd name="T28" fmla="*/ 794 w 794"/>
                <a:gd name="T29" fmla="*/ 425 h 964"/>
                <a:gd name="T30" fmla="*/ 766 w 794"/>
                <a:gd name="T31" fmla="*/ 369 h 964"/>
                <a:gd name="T32" fmla="*/ 737 w 794"/>
                <a:gd name="T33" fmla="*/ 397 h 964"/>
                <a:gd name="T34" fmla="*/ 624 w 794"/>
                <a:gd name="T35" fmla="*/ 340 h 964"/>
                <a:gd name="T36" fmla="*/ 624 w 794"/>
                <a:gd name="T37" fmla="*/ 312 h 964"/>
                <a:gd name="T38" fmla="*/ 340 w 794"/>
                <a:gd name="T39" fmla="*/ 284 h 964"/>
                <a:gd name="T40" fmla="*/ 397 w 794"/>
                <a:gd name="T41" fmla="*/ 199 h 964"/>
                <a:gd name="T42" fmla="*/ 369 w 794"/>
                <a:gd name="T43" fmla="*/ 114 h 964"/>
                <a:gd name="T44" fmla="*/ 312 w 794"/>
                <a:gd name="T45" fmla="*/ 57 h 964"/>
                <a:gd name="T46" fmla="*/ 284 w 794"/>
                <a:gd name="T47" fmla="*/ 85 h 964"/>
                <a:gd name="T48" fmla="*/ 255 w 794"/>
                <a:gd name="T49" fmla="*/ 29 h 964"/>
                <a:gd name="T50" fmla="*/ 170 w 794"/>
                <a:gd name="T51" fmla="*/ 0 h 964"/>
                <a:gd name="T52" fmla="*/ 142 w 794"/>
                <a:gd name="T53" fmla="*/ 29 h 964"/>
                <a:gd name="T54" fmla="*/ 85 w 794"/>
                <a:gd name="T55" fmla="*/ 29 h 964"/>
                <a:gd name="T56" fmla="*/ 57 w 794"/>
                <a:gd name="T57" fmla="*/ 0 h 964"/>
                <a:gd name="T58" fmla="*/ 29 w 794"/>
                <a:gd name="T59" fmla="*/ 57 h 964"/>
                <a:gd name="T60" fmla="*/ 85 w 794"/>
                <a:gd name="T61" fmla="*/ 85 h 964"/>
                <a:gd name="T62" fmla="*/ 85 w 794"/>
                <a:gd name="T63" fmla="*/ 142 h 964"/>
                <a:gd name="T64" fmla="*/ 57 w 794"/>
                <a:gd name="T65" fmla="*/ 199 h 964"/>
                <a:gd name="T66" fmla="*/ 114 w 794"/>
                <a:gd name="T67" fmla="*/ 255 h 964"/>
                <a:gd name="T68" fmla="*/ 85 w 794"/>
                <a:gd name="T69" fmla="*/ 255 h 964"/>
                <a:gd name="T70" fmla="*/ 0 w 794"/>
                <a:gd name="T71" fmla="*/ 227 h 964"/>
                <a:gd name="T72" fmla="*/ 0 w 794"/>
                <a:gd name="T73" fmla="*/ 255 h 964"/>
                <a:gd name="T74" fmla="*/ 29 w 794"/>
                <a:gd name="T75" fmla="*/ 312 h 964"/>
                <a:gd name="T76" fmla="*/ 57 w 794"/>
                <a:gd name="T77" fmla="*/ 369 h 964"/>
                <a:gd name="T78" fmla="*/ 142 w 794"/>
                <a:gd name="T79" fmla="*/ 369 h 964"/>
                <a:gd name="T80" fmla="*/ 170 w 794"/>
                <a:gd name="T81" fmla="*/ 425 h 964"/>
                <a:gd name="T82" fmla="*/ 114 w 794"/>
                <a:gd name="T83" fmla="*/ 510 h 964"/>
                <a:gd name="T84" fmla="*/ 142 w 794"/>
                <a:gd name="T85" fmla="*/ 567 h 964"/>
                <a:gd name="T86" fmla="*/ 142 w 794"/>
                <a:gd name="T87" fmla="*/ 624 h 964"/>
                <a:gd name="T88" fmla="*/ 255 w 794"/>
                <a:gd name="T89" fmla="*/ 652 h 964"/>
                <a:gd name="T90" fmla="*/ 227 w 794"/>
                <a:gd name="T91" fmla="*/ 709 h 964"/>
                <a:gd name="T92" fmla="*/ 142 w 794"/>
                <a:gd name="T93" fmla="*/ 709 h 964"/>
                <a:gd name="T94" fmla="*/ 114 w 794"/>
                <a:gd name="T95" fmla="*/ 794 h 964"/>
                <a:gd name="T96" fmla="*/ 85 w 794"/>
                <a:gd name="T97" fmla="*/ 794 h 964"/>
                <a:gd name="T98" fmla="*/ 114 w 794"/>
                <a:gd name="T99" fmla="*/ 879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94" h="964">
                  <a:moveTo>
                    <a:pt x="114" y="879"/>
                  </a:moveTo>
                  <a:lnTo>
                    <a:pt x="170" y="964"/>
                  </a:lnTo>
                  <a:lnTo>
                    <a:pt x="227" y="879"/>
                  </a:lnTo>
                  <a:lnTo>
                    <a:pt x="227" y="822"/>
                  </a:lnTo>
                  <a:lnTo>
                    <a:pt x="312" y="851"/>
                  </a:lnTo>
                  <a:lnTo>
                    <a:pt x="312" y="822"/>
                  </a:lnTo>
                  <a:lnTo>
                    <a:pt x="426" y="766"/>
                  </a:lnTo>
                  <a:lnTo>
                    <a:pt x="454" y="709"/>
                  </a:lnTo>
                  <a:lnTo>
                    <a:pt x="624" y="709"/>
                  </a:lnTo>
                  <a:lnTo>
                    <a:pt x="681" y="737"/>
                  </a:lnTo>
                  <a:lnTo>
                    <a:pt x="709" y="567"/>
                  </a:lnTo>
                  <a:lnTo>
                    <a:pt x="652" y="510"/>
                  </a:lnTo>
                  <a:lnTo>
                    <a:pt x="709" y="482"/>
                  </a:lnTo>
                  <a:lnTo>
                    <a:pt x="737" y="510"/>
                  </a:lnTo>
                  <a:lnTo>
                    <a:pt x="794" y="425"/>
                  </a:lnTo>
                  <a:lnTo>
                    <a:pt x="766" y="369"/>
                  </a:lnTo>
                  <a:lnTo>
                    <a:pt x="737" y="397"/>
                  </a:lnTo>
                  <a:lnTo>
                    <a:pt x="624" y="340"/>
                  </a:lnTo>
                  <a:lnTo>
                    <a:pt x="624" y="312"/>
                  </a:lnTo>
                  <a:lnTo>
                    <a:pt x="340" y="284"/>
                  </a:lnTo>
                  <a:lnTo>
                    <a:pt x="397" y="199"/>
                  </a:lnTo>
                  <a:lnTo>
                    <a:pt x="369" y="114"/>
                  </a:lnTo>
                  <a:lnTo>
                    <a:pt x="312" y="57"/>
                  </a:lnTo>
                  <a:lnTo>
                    <a:pt x="284" y="85"/>
                  </a:lnTo>
                  <a:lnTo>
                    <a:pt x="255" y="29"/>
                  </a:lnTo>
                  <a:lnTo>
                    <a:pt x="170" y="0"/>
                  </a:lnTo>
                  <a:lnTo>
                    <a:pt x="142" y="29"/>
                  </a:lnTo>
                  <a:lnTo>
                    <a:pt x="85" y="29"/>
                  </a:lnTo>
                  <a:lnTo>
                    <a:pt x="57" y="0"/>
                  </a:lnTo>
                  <a:lnTo>
                    <a:pt x="29" y="57"/>
                  </a:lnTo>
                  <a:lnTo>
                    <a:pt x="85" y="85"/>
                  </a:lnTo>
                  <a:lnTo>
                    <a:pt x="85" y="142"/>
                  </a:lnTo>
                  <a:lnTo>
                    <a:pt x="57" y="199"/>
                  </a:lnTo>
                  <a:lnTo>
                    <a:pt x="114" y="255"/>
                  </a:lnTo>
                  <a:lnTo>
                    <a:pt x="85" y="255"/>
                  </a:lnTo>
                  <a:lnTo>
                    <a:pt x="0" y="227"/>
                  </a:lnTo>
                  <a:lnTo>
                    <a:pt x="0" y="255"/>
                  </a:lnTo>
                  <a:lnTo>
                    <a:pt x="29" y="312"/>
                  </a:lnTo>
                  <a:lnTo>
                    <a:pt x="57" y="369"/>
                  </a:lnTo>
                  <a:lnTo>
                    <a:pt x="142" y="369"/>
                  </a:lnTo>
                  <a:lnTo>
                    <a:pt x="170" y="425"/>
                  </a:lnTo>
                  <a:lnTo>
                    <a:pt x="114" y="510"/>
                  </a:lnTo>
                  <a:lnTo>
                    <a:pt x="142" y="567"/>
                  </a:lnTo>
                  <a:lnTo>
                    <a:pt x="142" y="624"/>
                  </a:lnTo>
                  <a:lnTo>
                    <a:pt x="255" y="652"/>
                  </a:lnTo>
                  <a:lnTo>
                    <a:pt x="227" y="709"/>
                  </a:lnTo>
                  <a:lnTo>
                    <a:pt x="142" y="709"/>
                  </a:lnTo>
                  <a:lnTo>
                    <a:pt x="114" y="794"/>
                  </a:lnTo>
                  <a:lnTo>
                    <a:pt x="85" y="794"/>
                  </a:lnTo>
                  <a:lnTo>
                    <a:pt x="114" y="879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6" name="Freeform 297">
              <a:extLst>
                <a:ext uri="{FF2B5EF4-FFF2-40B4-BE49-F238E27FC236}">
                  <a16:creationId xmlns:a16="http://schemas.microsoft.com/office/drawing/2014/main" id="{FBF33DBA-1847-4A02-8BB9-2F6A3084B2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0" y="5109"/>
              <a:ext cx="652" cy="1078"/>
            </a:xfrm>
            <a:custGeom>
              <a:avLst/>
              <a:gdLst>
                <a:gd name="T0" fmla="*/ 198 w 652"/>
                <a:gd name="T1" fmla="*/ 1078 h 1078"/>
                <a:gd name="T2" fmla="*/ 226 w 652"/>
                <a:gd name="T3" fmla="*/ 1021 h 1078"/>
                <a:gd name="T4" fmla="*/ 340 w 652"/>
                <a:gd name="T5" fmla="*/ 1049 h 1078"/>
                <a:gd name="T6" fmla="*/ 368 w 652"/>
                <a:gd name="T7" fmla="*/ 993 h 1078"/>
                <a:gd name="T8" fmla="*/ 397 w 652"/>
                <a:gd name="T9" fmla="*/ 936 h 1078"/>
                <a:gd name="T10" fmla="*/ 368 w 652"/>
                <a:gd name="T11" fmla="*/ 879 h 1078"/>
                <a:gd name="T12" fmla="*/ 397 w 652"/>
                <a:gd name="T13" fmla="*/ 851 h 1078"/>
                <a:gd name="T14" fmla="*/ 425 w 652"/>
                <a:gd name="T15" fmla="*/ 907 h 1078"/>
                <a:gd name="T16" fmla="*/ 510 w 652"/>
                <a:gd name="T17" fmla="*/ 879 h 1078"/>
                <a:gd name="T18" fmla="*/ 538 w 652"/>
                <a:gd name="T19" fmla="*/ 851 h 1078"/>
                <a:gd name="T20" fmla="*/ 482 w 652"/>
                <a:gd name="T21" fmla="*/ 822 h 1078"/>
                <a:gd name="T22" fmla="*/ 510 w 652"/>
                <a:gd name="T23" fmla="*/ 766 h 1078"/>
                <a:gd name="T24" fmla="*/ 623 w 652"/>
                <a:gd name="T25" fmla="*/ 709 h 1078"/>
                <a:gd name="T26" fmla="*/ 652 w 652"/>
                <a:gd name="T27" fmla="*/ 624 h 1078"/>
                <a:gd name="T28" fmla="*/ 595 w 652"/>
                <a:gd name="T29" fmla="*/ 539 h 1078"/>
                <a:gd name="T30" fmla="*/ 538 w 652"/>
                <a:gd name="T31" fmla="*/ 539 h 1078"/>
                <a:gd name="T32" fmla="*/ 538 w 652"/>
                <a:gd name="T33" fmla="*/ 511 h 1078"/>
                <a:gd name="T34" fmla="*/ 567 w 652"/>
                <a:gd name="T35" fmla="*/ 482 h 1078"/>
                <a:gd name="T36" fmla="*/ 510 w 652"/>
                <a:gd name="T37" fmla="*/ 340 h 1078"/>
                <a:gd name="T38" fmla="*/ 567 w 652"/>
                <a:gd name="T39" fmla="*/ 312 h 1078"/>
                <a:gd name="T40" fmla="*/ 538 w 652"/>
                <a:gd name="T41" fmla="*/ 255 h 1078"/>
                <a:gd name="T42" fmla="*/ 510 w 652"/>
                <a:gd name="T43" fmla="*/ 255 h 1078"/>
                <a:gd name="T44" fmla="*/ 538 w 652"/>
                <a:gd name="T45" fmla="*/ 142 h 1078"/>
                <a:gd name="T46" fmla="*/ 482 w 652"/>
                <a:gd name="T47" fmla="*/ 57 h 1078"/>
                <a:gd name="T48" fmla="*/ 453 w 652"/>
                <a:gd name="T49" fmla="*/ 85 h 1078"/>
                <a:gd name="T50" fmla="*/ 368 w 652"/>
                <a:gd name="T51" fmla="*/ 29 h 1078"/>
                <a:gd name="T52" fmla="*/ 340 w 652"/>
                <a:gd name="T53" fmla="*/ 29 h 1078"/>
                <a:gd name="T54" fmla="*/ 311 w 652"/>
                <a:gd name="T55" fmla="*/ 0 h 1078"/>
                <a:gd name="T56" fmla="*/ 255 w 652"/>
                <a:gd name="T57" fmla="*/ 57 h 1078"/>
                <a:gd name="T58" fmla="*/ 141 w 652"/>
                <a:gd name="T59" fmla="*/ 85 h 1078"/>
                <a:gd name="T60" fmla="*/ 113 w 652"/>
                <a:gd name="T61" fmla="*/ 0 h 1078"/>
                <a:gd name="T62" fmla="*/ 85 w 652"/>
                <a:gd name="T63" fmla="*/ 85 h 1078"/>
                <a:gd name="T64" fmla="*/ 28 w 652"/>
                <a:gd name="T65" fmla="*/ 57 h 1078"/>
                <a:gd name="T66" fmla="*/ 0 w 652"/>
                <a:gd name="T67" fmla="*/ 85 h 1078"/>
                <a:gd name="T68" fmla="*/ 28 w 652"/>
                <a:gd name="T69" fmla="*/ 142 h 1078"/>
                <a:gd name="T70" fmla="*/ 0 w 652"/>
                <a:gd name="T71" fmla="*/ 170 h 1078"/>
                <a:gd name="T72" fmla="*/ 28 w 652"/>
                <a:gd name="T73" fmla="*/ 199 h 1078"/>
                <a:gd name="T74" fmla="*/ 85 w 652"/>
                <a:gd name="T75" fmla="*/ 227 h 1078"/>
                <a:gd name="T76" fmla="*/ 170 w 652"/>
                <a:gd name="T77" fmla="*/ 340 h 1078"/>
                <a:gd name="T78" fmla="*/ 226 w 652"/>
                <a:gd name="T79" fmla="*/ 340 h 1078"/>
                <a:gd name="T80" fmla="*/ 226 w 652"/>
                <a:gd name="T81" fmla="*/ 426 h 1078"/>
                <a:gd name="T82" fmla="*/ 198 w 652"/>
                <a:gd name="T83" fmla="*/ 454 h 1078"/>
                <a:gd name="T84" fmla="*/ 198 w 652"/>
                <a:gd name="T85" fmla="*/ 482 h 1078"/>
                <a:gd name="T86" fmla="*/ 255 w 652"/>
                <a:gd name="T87" fmla="*/ 539 h 1078"/>
                <a:gd name="T88" fmla="*/ 226 w 652"/>
                <a:gd name="T89" fmla="*/ 567 h 1078"/>
                <a:gd name="T90" fmla="*/ 283 w 652"/>
                <a:gd name="T91" fmla="*/ 539 h 1078"/>
                <a:gd name="T92" fmla="*/ 311 w 652"/>
                <a:gd name="T93" fmla="*/ 567 h 1078"/>
                <a:gd name="T94" fmla="*/ 283 w 652"/>
                <a:gd name="T95" fmla="*/ 596 h 1078"/>
                <a:gd name="T96" fmla="*/ 311 w 652"/>
                <a:gd name="T97" fmla="*/ 624 h 1078"/>
                <a:gd name="T98" fmla="*/ 283 w 652"/>
                <a:gd name="T99" fmla="*/ 681 h 1078"/>
                <a:gd name="T100" fmla="*/ 255 w 652"/>
                <a:gd name="T101" fmla="*/ 652 h 1078"/>
                <a:gd name="T102" fmla="*/ 255 w 652"/>
                <a:gd name="T103" fmla="*/ 737 h 1078"/>
                <a:gd name="T104" fmla="*/ 226 w 652"/>
                <a:gd name="T105" fmla="*/ 709 h 1078"/>
                <a:gd name="T106" fmla="*/ 113 w 652"/>
                <a:gd name="T107" fmla="*/ 737 h 1078"/>
                <a:gd name="T108" fmla="*/ 113 w 652"/>
                <a:gd name="T109" fmla="*/ 794 h 1078"/>
                <a:gd name="T110" fmla="*/ 85 w 652"/>
                <a:gd name="T111" fmla="*/ 851 h 1078"/>
                <a:gd name="T112" fmla="*/ 141 w 652"/>
                <a:gd name="T113" fmla="*/ 879 h 1078"/>
                <a:gd name="T114" fmla="*/ 113 w 652"/>
                <a:gd name="T115" fmla="*/ 936 h 1078"/>
                <a:gd name="T116" fmla="*/ 141 w 652"/>
                <a:gd name="T117" fmla="*/ 964 h 1078"/>
                <a:gd name="T118" fmla="*/ 141 w 652"/>
                <a:gd name="T119" fmla="*/ 1049 h 1078"/>
                <a:gd name="T120" fmla="*/ 198 w 652"/>
                <a:gd name="T121" fmla="*/ 1078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52" h="1078">
                  <a:moveTo>
                    <a:pt x="198" y="1078"/>
                  </a:moveTo>
                  <a:lnTo>
                    <a:pt x="226" y="1021"/>
                  </a:lnTo>
                  <a:lnTo>
                    <a:pt x="340" y="1049"/>
                  </a:lnTo>
                  <a:lnTo>
                    <a:pt x="368" y="993"/>
                  </a:lnTo>
                  <a:lnTo>
                    <a:pt x="397" y="936"/>
                  </a:lnTo>
                  <a:lnTo>
                    <a:pt x="368" y="879"/>
                  </a:lnTo>
                  <a:lnTo>
                    <a:pt x="397" y="851"/>
                  </a:lnTo>
                  <a:lnTo>
                    <a:pt x="425" y="907"/>
                  </a:lnTo>
                  <a:lnTo>
                    <a:pt x="510" y="879"/>
                  </a:lnTo>
                  <a:lnTo>
                    <a:pt x="538" y="851"/>
                  </a:lnTo>
                  <a:lnTo>
                    <a:pt x="482" y="822"/>
                  </a:lnTo>
                  <a:lnTo>
                    <a:pt x="510" y="766"/>
                  </a:lnTo>
                  <a:lnTo>
                    <a:pt x="623" y="709"/>
                  </a:lnTo>
                  <a:lnTo>
                    <a:pt x="652" y="624"/>
                  </a:lnTo>
                  <a:lnTo>
                    <a:pt x="595" y="539"/>
                  </a:lnTo>
                  <a:lnTo>
                    <a:pt x="538" y="539"/>
                  </a:lnTo>
                  <a:lnTo>
                    <a:pt x="538" y="511"/>
                  </a:lnTo>
                  <a:lnTo>
                    <a:pt x="567" y="482"/>
                  </a:lnTo>
                  <a:lnTo>
                    <a:pt x="510" y="340"/>
                  </a:lnTo>
                  <a:lnTo>
                    <a:pt x="567" y="312"/>
                  </a:lnTo>
                  <a:lnTo>
                    <a:pt x="538" y="255"/>
                  </a:lnTo>
                  <a:lnTo>
                    <a:pt x="510" y="255"/>
                  </a:lnTo>
                  <a:lnTo>
                    <a:pt x="538" y="142"/>
                  </a:lnTo>
                  <a:lnTo>
                    <a:pt x="482" y="57"/>
                  </a:lnTo>
                  <a:lnTo>
                    <a:pt x="453" y="85"/>
                  </a:lnTo>
                  <a:lnTo>
                    <a:pt x="368" y="29"/>
                  </a:lnTo>
                  <a:lnTo>
                    <a:pt x="340" y="29"/>
                  </a:lnTo>
                  <a:lnTo>
                    <a:pt x="311" y="0"/>
                  </a:lnTo>
                  <a:lnTo>
                    <a:pt x="255" y="57"/>
                  </a:lnTo>
                  <a:lnTo>
                    <a:pt x="141" y="85"/>
                  </a:lnTo>
                  <a:lnTo>
                    <a:pt x="113" y="0"/>
                  </a:lnTo>
                  <a:lnTo>
                    <a:pt x="85" y="85"/>
                  </a:lnTo>
                  <a:lnTo>
                    <a:pt x="28" y="57"/>
                  </a:lnTo>
                  <a:lnTo>
                    <a:pt x="0" y="85"/>
                  </a:lnTo>
                  <a:lnTo>
                    <a:pt x="28" y="142"/>
                  </a:lnTo>
                  <a:lnTo>
                    <a:pt x="0" y="170"/>
                  </a:lnTo>
                  <a:lnTo>
                    <a:pt x="28" y="199"/>
                  </a:lnTo>
                  <a:lnTo>
                    <a:pt x="85" y="227"/>
                  </a:lnTo>
                  <a:lnTo>
                    <a:pt x="170" y="340"/>
                  </a:lnTo>
                  <a:lnTo>
                    <a:pt x="226" y="340"/>
                  </a:lnTo>
                  <a:lnTo>
                    <a:pt x="226" y="426"/>
                  </a:lnTo>
                  <a:lnTo>
                    <a:pt x="198" y="454"/>
                  </a:lnTo>
                  <a:lnTo>
                    <a:pt x="198" y="482"/>
                  </a:lnTo>
                  <a:lnTo>
                    <a:pt x="255" y="539"/>
                  </a:lnTo>
                  <a:lnTo>
                    <a:pt x="226" y="567"/>
                  </a:lnTo>
                  <a:lnTo>
                    <a:pt x="283" y="539"/>
                  </a:lnTo>
                  <a:lnTo>
                    <a:pt x="311" y="567"/>
                  </a:lnTo>
                  <a:lnTo>
                    <a:pt x="283" y="596"/>
                  </a:lnTo>
                  <a:lnTo>
                    <a:pt x="311" y="624"/>
                  </a:lnTo>
                  <a:lnTo>
                    <a:pt x="283" y="681"/>
                  </a:lnTo>
                  <a:lnTo>
                    <a:pt x="255" y="652"/>
                  </a:lnTo>
                  <a:lnTo>
                    <a:pt x="255" y="737"/>
                  </a:lnTo>
                  <a:lnTo>
                    <a:pt x="226" y="709"/>
                  </a:lnTo>
                  <a:lnTo>
                    <a:pt x="113" y="737"/>
                  </a:lnTo>
                  <a:lnTo>
                    <a:pt x="113" y="794"/>
                  </a:lnTo>
                  <a:lnTo>
                    <a:pt x="85" y="851"/>
                  </a:lnTo>
                  <a:lnTo>
                    <a:pt x="141" y="879"/>
                  </a:lnTo>
                  <a:lnTo>
                    <a:pt x="113" y="936"/>
                  </a:lnTo>
                  <a:lnTo>
                    <a:pt x="141" y="964"/>
                  </a:lnTo>
                  <a:lnTo>
                    <a:pt x="141" y="1049"/>
                  </a:lnTo>
                  <a:lnTo>
                    <a:pt x="198" y="107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7" name="Freeform 298">
              <a:extLst>
                <a:ext uri="{FF2B5EF4-FFF2-40B4-BE49-F238E27FC236}">
                  <a16:creationId xmlns:a16="http://schemas.microsoft.com/office/drawing/2014/main" id="{D97B102A-6530-43F5-AEEB-FB629474C3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1" y="4599"/>
              <a:ext cx="454" cy="680"/>
            </a:xfrm>
            <a:custGeom>
              <a:avLst/>
              <a:gdLst>
                <a:gd name="T0" fmla="*/ 199 w 454"/>
                <a:gd name="T1" fmla="*/ 680 h 680"/>
                <a:gd name="T2" fmla="*/ 227 w 454"/>
                <a:gd name="T3" fmla="*/ 652 h 680"/>
                <a:gd name="T4" fmla="*/ 199 w 454"/>
                <a:gd name="T5" fmla="*/ 595 h 680"/>
                <a:gd name="T6" fmla="*/ 227 w 454"/>
                <a:gd name="T7" fmla="*/ 567 h 680"/>
                <a:gd name="T8" fmla="*/ 284 w 454"/>
                <a:gd name="T9" fmla="*/ 595 h 680"/>
                <a:gd name="T10" fmla="*/ 312 w 454"/>
                <a:gd name="T11" fmla="*/ 510 h 680"/>
                <a:gd name="T12" fmla="*/ 312 w 454"/>
                <a:gd name="T13" fmla="*/ 482 h 680"/>
                <a:gd name="T14" fmla="*/ 284 w 454"/>
                <a:gd name="T15" fmla="*/ 425 h 680"/>
                <a:gd name="T16" fmla="*/ 340 w 454"/>
                <a:gd name="T17" fmla="*/ 397 h 680"/>
                <a:gd name="T18" fmla="*/ 369 w 454"/>
                <a:gd name="T19" fmla="*/ 425 h 680"/>
                <a:gd name="T20" fmla="*/ 369 w 454"/>
                <a:gd name="T21" fmla="*/ 482 h 680"/>
                <a:gd name="T22" fmla="*/ 425 w 454"/>
                <a:gd name="T23" fmla="*/ 454 h 680"/>
                <a:gd name="T24" fmla="*/ 454 w 454"/>
                <a:gd name="T25" fmla="*/ 397 h 680"/>
                <a:gd name="T26" fmla="*/ 397 w 454"/>
                <a:gd name="T27" fmla="*/ 340 h 680"/>
                <a:gd name="T28" fmla="*/ 397 w 454"/>
                <a:gd name="T29" fmla="*/ 227 h 680"/>
                <a:gd name="T30" fmla="*/ 369 w 454"/>
                <a:gd name="T31" fmla="*/ 198 h 680"/>
                <a:gd name="T32" fmla="*/ 340 w 454"/>
                <a:gd name="T33" fmla="*/ 227 h 680"/>
                <a:gd name="T34" fmla="*/ 312 w 454"/>
                <a:gd name="T35" fmla="*/ 142 h 680"/>
                <a:gd name="T36" fmla="*/ 312 w 454"/>
                <a:gd name="T37" fmla="*/ 85 h 680"/>
                <a:gd name="T38" fmla="*/ 284 w 454"/>
                <a:gd name="T39" fmla="*/ 28 h 680"/>
                <a:gd name="T40" fmla="*/ 255 w 454"/>
                <a:gd name="T41" fmla="*/ 0 h 680"/>
                <a:gd name="T42" fmla="*/ 227 w 454"/>
                <a:gd name="T43" fmla="*/ 0 h 680"/>
                <a:gd name="T44" fmla="*/ 227 w 454"/>
                <a:gd name="T45" fmla="*/ 57 h 680"/>
                <a:gd name="T46" fmla="*/ 199 w 454"/>
                <a:gd name="T47" fmla="*/ 28 h 680"/>
                <a:gd name="T48" fmla="*/ 170 w 454"/>
                <a:gd name="T49" fmla="*/ 28 h 680"/>
                <a:gd name="T50" fmla="*/ 199 w 454"/>
                <a:gd name="T51" fmla="*/ 113 h 680"/>
                <a:gd name="T52" fmla="*/ 170 w 454"/>
                <a:gd name="T53" fmla="*/ 142 h 680"/>
                <a:gd name="T54" fmla="*/ 114 w 454"/>
                <a:gd name="T55" fmla="*/ 85 h 680"/>
                <a:gd name="T56" fmla="*/ 85 w 454"/>
                <a:gd name="T57" fmla="*/ 85 h 680"/>
                <a:gd name="T58" fmla="*/ 29 w 454"/>
                <a:gd name="T59" fmla="*/ 85 h 680"/>
                <a:gd name="T60" fmla="*/ 0 w 454"/>
                <a:gd name="T61" fmla="*/ 142 h 680"/>
                <a:gd name="T62" fmla="*/ 57 w 454"/>
                <a:gd name="T63" fmla="*/ 227 h 680"/>
                <a:gd name="T64" fmla="*/ 57 w 454"/>
                <a:gd name="T65" fmla="*/ 340 h 680"/>
                <a:gd name="T66" fmla="*/ 0 w 454"/>
                <a:gd name="T67" fmla="*/ 283 h 680"/>
                <a:gd name="T68" fmla="*/ 0 w 454"/>
                <a:gd name="T69" fmla="*/ 510 h 680"/>
                <a:gd name="T70" fmla="*/ 85 w 454"/>
                <a:gd name="T71" fmla="*/ 510 h 680"/>
                <a:gd name="T72" fmla="*/ 142 w 454"/>
                <a:gd name="T73" fmla="*/ 567 h 680"/>
                <a:gd name="T74" fmla="*/ 142 w 454"/>
                <a:gd name="T75" fmla="*/ 595 h 680"/>
                <a:gd name="T76" fmla="*/ 199 w 454"/>
                <a:gd name="T77" fmla="*/ 68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54" h="680">
                  <a:moveTo>
                    <a:pt x="199" y="680"/>
                  </a:moveTo>
                  <a:lnTo>
                    <a:pt x="227" y="652"/>
                  </a:lnTo>
                  <a:lnTo>
                    <a:pt x="199" y="595"/>
                  </a:lnTo>
                  <a:lnTo>
                    <a:pt x="227" y="567"/>
                  </a:lnTo>
                  <a:lnTo>
                    <a:pt x="284" y="595"/>
                  </a:lnTo>
                  <a:lnTo>
                    <a:pt x="312" y="510"/>
                  </a:lnTo>
                  <a:lnTo>
                    <a:pt x="312" y="482"/>
                  </a:lnTo>
                  <a:lnTo>
                    <a:pt x="284" y="425"/>
                  </a:lnTo>
                  <a:lnTo>
                    <a:pt x="340" y="397"/>
                  </a:lnTo>
                  <a:lnTo>
                    <a:pt x="369" y="425"/>
                  </a:lnTo>
                  <a:lnTo>
                    <a:pt x="369" y="482"/>
                  </a:lnTo>
                  <a:lnTo>
                    <a:pt x="425" y="454"/>
                  </a:lnTo>
                  <a:lnTo>
                    <a:pt x="454" y="397"/>
                  </a:lnTo>
                  <a:lnTo>
                    <a:pt x="397" y="340"/>
                  </a:lnTo>
                  <a:lnTo>
                    <a:pt x="397" y="227"/>
                  </a:lnTo>
                  <a:lnTo>
                    <a:pt x="369" y="198"/>
                  </a:lnTo>
                  <a:lnTo>
                    <a:pt x="340" y="227"/>
                  </a:lnTo>
                  <a:lnTo>
                    <a:pt x="312" y="142"/>
                  </a:lnTo>
                  <a:lnTo>
                    <a:pt x="312" y="85"/>
                  </a:lnTo>
                  <a:lnTo>
                    <a:pt x="284" y="28"/>
                  </a:lnTo>
                  <a:lnTo>
                    <a:pt x="255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199" y="28"/>
                  </a:lnTo>
                  <a:lnTo>
                    <a:pt x="170" y="28"/>
                  </a:lnTo>
                  <a:lnTo>
                    <a:pt x="199" y="113"/>
                  </a:lnTo>
                  <a:lnTo>
                    <a:pt x="170" y="142"/>
                  </a:lnTo>
                  <a:lnTo>
                    <a:pt x="114" y="85"/>
                  </a:lnTo>
                  <a:lnTo>
                    <a:pt x="85" y="85"/>
                  </a:lnTo>
                  <a:lnTo>
                    <a:pt x="29" y="85"/>
                  </a:lnTo>
                  <a:lnTo>
                    <a:pt x="0" y="142"/>
                  </a:lnTo>
                  <a:lnTo>
                    <a:pt x="57" y="227"/>
                  </a:lnTo>
                  <a:lnTo>
                    <a:pt x="57" y="340"/>
                  </a:lnTo>
                  <a:lnTo>
                    <a:pt x="0" y="283"/>
                  </a:lnTo>
                  <a:lnTo>
                    <a:pt x="0" y="510"/>
                  </a:lnTo>
                  <a:lnTo>
                    <a:pt x="85" y="510"/>
                  </a:lnTo>
                  <a:lnTo>
                    <a:pt x="142" y="567"/>
                  </a:lnTo>
                  <a:lnTo>
                    <a:pt x="142" y="595"/>
                  </a:lnTo>
                  <a:lnTo>
                    <a:pt x="199" y="68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8" name="Freeform 299">
              <a:extLst>
                <a:ext uri="{FF2B5EF4-FFF2-40B4-BE49-F238E27FC236}">
                  <a16:creationId xmlns:a16="http://schemas.microsoft.com/office/drawing/2014/main" id="{4BF6978B-4F49-4FA0-96AF-623FF6300A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5" y="4514"/>
              <a:ext cx="595" cy="680"/>
            </a:xfrm>
            <a:custGeom>
              <a:avLst/>
              <a:gdLst>
                <a:gd name="T0" fmla="*/ 0 w 595"/>
                <a:gd name="T1" fmla="*/ 113 h 680"/>
                <a:gd name="T2" fmla="*/ 56 w 595"/>
                <a:gd name="T3" fmla="*/ 85 h 680"/>
                <a:gd name="T4" fmla="*/ 28 w 595"/>
                <a:gd name="T5" fmla="*/ 57 h 680"/>
                <a:gd name="T6" fmla="*/ 141 w 595"/>
                <a:gd name="T7" fmla="*/ 0 h 680"/>
                <a:gd name="T8" fmla="*/ 170 w 595"/>
                <a:gd name="T9" fmla="*/ 113 h 680"/>
                <a:gd name="T10" fmla="*/ 198 w 595"/>
                <a:gd name="T11" fmla="*/ 85 h 680"/>
                <a:gd name="T12" fmla="*/ 283 w 595"/>
                <a:gd name="T13" fmla="*/ 142 h 680"/>
                <a:gd name="T14" fmla="*/ 340 w 595"/>
                <a:gd name="T15" fmla="*/ 85 h 680"/>
                <a:gd name="T16" fmla="*/ 397 w 595"/>
                <a:gd name="T17" fmla="*/ 85 h 680"/>
                <a:gd name="T18" fmla="*/ 453 w 595"/>
                <a:gd name="T19" fmla="*/ 170 h 680"/>
                <a:gd name="T20" fmla="*/ 425 w 595"/>
                <a:gd name="T21" fmla="*/ 227 h 680"/>
                <a:gd name="T22" fmla="*/ 482 w 595"/>
                <a:gd name="T23" fmla="*/ 255 h 680"/>
                <a:gd name="T24" fmla="*/ 538 w 595"/>
                <a:gd name="T25" fmla="*/ 227 h 680"/>
                <a:gd name="T26" fmla="*/ 595 w 595"/>
                <a:gd name="T27" fmla="*/ 283 h 680"/>
                <a:gd name="T28" fmla="*/ 510 w 595"/>
                <a:gd name="T29" fmla="*/ 312 h 680"/>
                <a:gd name="T30" fmla="*/ 510 w 595"/>
                <a:gd name="T31" fmla="*/ 397 h 680"/>
                <a:gd name="T32" fmla="*/ 538 w 595"/>
                <a:gd name="T33" fmla="*/ 425 h 680"/>
                <a:gd name="T34" fmla="*/ 482 w 595"/>
                <a:gd name="T35" fmla="*/ 454 h 680"/>
                <a:gd name="T36" fmla="*/ 453 w 595"/>
                <a:gd name="T37" fmla="*/ 510 h 680"/>
                <a:gd name="T38" fmla="*/ 453 w 595"/>
                <a:gd name="T39" fmla="*/ 624 h 680"/>
                <a:gd name="T40" fmla="*/ 397 w 595"/>
                <a:gd name="T41" fmla="*/ 652 h 680"/>
                <a:gd name="T42" fmla="*/ 368 w 595"/>
                <a:gd name="T43" fmla="*/ 680 h 680"/>
                <a:gd name="T44" fmla="*/ 283 w 595"/>
                <a:gd name="T45" fmla="*/ 624 h 680"/>
                <a:gd name="T46" fmla="*/ 255 w 595"/>
                <a:gd name="T47" fmla="*/ 624 h 680"/>
                <a:gd name="T48" fmla="*/ 226 w 595"/>
                <a:gd name="T49" fmla="*/ 595 h 680"/>
                <a:gd name="T50" fmla="*/ 170 w 595"/>
                <a:gd name="T51" fmla="*/ 652 h 680"/>
                <a:gd name="T52" fmla="*/ 56 w 595"/>
                <a:gd name="T53" fmla="*/ 680 h 680"/>
                <a:gd name="T54" fmla="*/ 28 w 595"/>
                <a:gd name="T55" fmla="*/ 567 h 680"/>
                <a:gd name="T56" fmla="*/ 0 w 595"/>
                <a:gd name="T57" fmla="*/ 510 h 680"/>
                <a:gd name="T58" fmla="*/ 56 w 595"/>
                <a:gd name="T59" fmla="*/ 482 h 680"/>
                <a:gd name="T60" fmla="*/ 85 w 595"/>
                <a:gd name="T61" fmla="*/ 510 h 680"/>
                <a:gd name="T62" fmla="*/ 85 w 595"/>
                <a:gd name="T63" fmla="*/ 567 h 680"/>
                <a:gd name="T64" fmla="*/ 141 w 595"/>
                <a:gd name="T65" fmla="*/ 539 h 680"/>
                <a:gd name="T66" fmla="*/ 170 w 595"/>
                <a:gd name="T67" fmla="*/ 482 h 680"/>
                <a:gd name="T68" fmla="*/ 113 w 595"/>
                <a:gd name="T69" fmla="*/ 425 h 680"/>
                <a:gd name="T70" fmla="*/ 113 w 595"/>
                <a:gd name="T71" fmla="*/ 312 h 680"/>
                <a:gd name="T72" fmla="*/ 85 w 595"/>
                <a:gd name="T73" fmla="*/ 283 h 680"/>
                <a:gd name="T74" fmla="*/ 56 w 595"/>
                <a:gd name="T75" fmla="*/ 312 h 680"/>
                <a:gd name="T76" fmla="*/ 28 w 595"/>
                <a:gd name="T77" fmla="*/ 227 h 680"/>
                <a:gd name="T78" fmla="*/ 28 w 595"/>
                <a:gd name="T79" fmla="*/ 170 h 680"/>
                <a:gd name="T80" fmla="*/ 0 w 595"/>
                <a:gd name="T81" fmla="*/ 113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95" h="680">
                  <a:moveTo>
                    <a:pt x="0" y="113"/>
                  </a:moveTo>
                  <a:lnTo>
                    <a:pt x="56" y="85"/>
                  </a:lnTo>
                  <a:lnTo>
                    <a:pt x="28" y="57"/>
                  </a:lnTo>
                  <a:lnTo>
                    <a:pt x="141" y="0"/>
                  </a:lnTo>
                  <a:lnTo>
                    <a:pt x="170" y="113"/>
                  </a:lnTo>
                  <a:lnTo>
                    <a:pt x="198" y="85"/>
                  </a:lnTo>
                  <a:lnTo>
                    <a:pt x="283" y="142"/>
                  </a:lnTo>
                  <a:lnTo>
                    <a:pt x="340" y="85"/>
                  </a:lnTo>
                  <a:lnTo>
                    <a:pt x="397" y="85"/>
                  </a:lnTo>
                  <a:lnTo>
                    <a:pt x="453" y="170"/>
                  </a:lnTo>
                  <a:lnTo>
                    <a:pt x="425" y="227"/>
                  </a:lnTo>
                  <a:lnTo>
                    <a:pt x="482" y="255"/>
                  </a:lnTo>
                  <a:lnTo>
                    <a:pt x="538" y="227"/>
                  </a:lnTo>
                  <a:lnTo>
                    <a:pt x="595" y="283"/>
                  </a:lnTo>
                  <a:lnTo>
                    <a:pt x="510" y="312"/>
                  </a:lnTo>
                  <a:lnTo>
                    <a:pt x="510" y="397"/>
                  </a:lnTo>
                  <a:lnTo>
                    <a:pt x="538" y="425"/>
                  </a:lnTo>
                  <a:lnTo>
                    <a:pt x="482" y="454"/>
                  </a:lnTo>
                  <a:lnTo>
                    <a:pt x="453" y="510"/>
                  </a:lnTo>
                  <a:lnTo>
                    <a:pt x="453" y="624"/>
                  </a:lnTo>
                  <a:lnTo>
                    <a:pt x="397" y="652"/>
                  </a:lnTo>
                  <a:lnTo>
                    <a:pt x="368" y="680"/>
                  </a:lnTo>
                  <a:lnTo>
                    <a:pt x="283" y="624"/>
                  </a:lnTo>
                  <a:lnTo>
                    <a:pt x="255" y="624"/>
                  </a:lnTo>
                  <a:lnTo>
                    <a:pt x="226" y="595"/>
                  </a:lnTo>
                  <a:lnTo>
                    <a:pt x="170" y="652"/>
                  </a:lnTo>
                  <a:lnTo>
                    <a:pt x="56" y="680"/>
                  </a:lnTo>
                  <a:lnTo>
                    <a:pt x="28" y="567"/>
                  </a:lnTo>
                  <a:lnTo>
                    <a:pt x="0" y="510"/>
                  </a:lnTo>
                  <a:lnTo>
                    <a:pt x="56" y="482"/>
                  </a:lnTo>
                  <a:lnTo>
                    <a:pt x="85" y="510"/>
                  </a:lnTo>
                  <a:lnTo>
                    <a:pt x="85" y="567"/>
                  </a:lnTo>
                  <a:lnTo>
                    <a:pt x="141" y="539"/>
                  </a:lnTo>
                  <a:lnTo>
                    <a:pt x="170" y="482"/>
                  </a:lnTo>
                  <a:lnTo>
                    <a:pt x="113" y="425"/>
                  </a:lnTo>
                  <a:lnTo>
                    <a:pt x="113" y="312"/>
                  </a:lnTo>
                  <a:lnTo>
                    <a:pt x="85" y="283"/>
                  </a:lnTo>
                  <a:lnTo>
                    <a:pt x="56" y="312"/>
                  </a:lnTo>
                  <a:lnTo>
                    <a:pt x="28" y="227"/>
                  </a:lnTo>
                  <a:lnTo>
                    <a:pt x="28" y="170"/>
                  </a:lnTo>
                  <a:lnTo>
                    <a:pt x="0" y="113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9" name="Freeform 300">
              <a:extLst>
                <a:ext uri="{FF2B5EF4-FFF2-40B4-BE49-F238E27FC236}">
                  <a16:creationId xmlns:a16="http://schemas.microsoft.com/office/drawing/2014/main" id="{AF985161-ADB6-41B9-A671-796523F3CF45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" y="5053"/>
              <a:ext cx="680" cy="1105"/>
            </a:xfrm>
            <a:custGeom>
              <a:avLst/>
              <a:gdLst>
                <a:gd name="T0" fmla="*/ 170 w 680"/>
                <a:gd name="T1" fmla="*/ 56 h 1105"/>
                <a:gd name="T2" fmla="*/ 255 w 680"/>
                <a:gd name="T3" fmla="*/ 56 h 1105"/>
                <a:gd name="T4" fmla="*/ 312 w 680"/>
                <a:gd name="T5" fmla="*/ 113 h 1105"/>
                <a:gd name="T6" fmla="*/ 312 w 680"/>
                <a:gd name="T7" fmla="*/ 141 h 1105"/>
                <a:gd name="T8" fmla="*/ 369 w 680"/>
                <a:gd name="T9" fmla="*/ 226 h 1105"/>
                <a:gd name="T10" fmla="*/ 397 w 680"/>
                <a:gd name="T11" fmla="*/ 255 h 1105"/>
                <a:gd name="T12" fmla="*/ 454 w 680"/>
                <a:gd name="T13" fmla="*/ 283 h 1105"/>
                <a:gd name="T14" fmla="*/ 539 w 680"/>
                <a:gd name="T15" fmla="*/ 396 h 1105"/>
                <a:gd name="T16" fmla="*/ 595 w 680"/>
                <a:gd name="T17" fmla="*/ 396 h 1105"/>
                <a:gd name="T18" fmla="*/ 595 w 680"/>
                <a:gd name="T19" fmla="*/ 482 h 1105"/>
                <a:gd name="T20" fmla="*/ 567 w 680"/>
                <a:gd name="T21" fmla="*/ 510 h 1105"/>
                <a:gd name="T22" fmla="*/ 567 w 680"/>
                <a:gd name="T23" fmla="*/ 538 h 1105"/>
                <a:gd name="T24" fmla="*/ 624 w 680"/>
                <a:gd name="T25" fmla="*/ 595 h 1105"/>
                <a:gd name="T26" fmla="*/ 595 w 680"/>
                <a:gd name="T27" fmla="*/ 623 h 1105"/>
                <a:gd name="T28" fmla="*/ 652 w 680"/>
                <a:gd name="T29" fmla="*/ 595 h 1105"/>
                <a:gd name="T30" fmla="*/ 680 w 680"/>
                <a:gd name="T31" fmla="*/ 623 h 1105"/>
                <a:gd name="T32" fmla="*/ 652 w 680"/>
                <a:gd name="T33" fmla="*/ 652 h 1105"/>
                <a:gd name="T34" fmla="*/ 680 w 680"/>
                <a:gd name="T35" fmla="*/ 680 h 1105"/>
                <a:gd name="T36" fmla="*/ 652 w 680"/>
                <a:gd name="T37" fmla="*/ 737 h 1105"/>
                <a:gd name="T38" fmla="*/ 624 w 680"/>
                <a:gd name="T39" fmla="*/ 708 h 1105"/>
                <a:gd name="T40" fmla="*/ 624 w 680"/>
                <a:gd name="T41" fmla="*/ 793 h 1105"/>
                <a:gd name="T42" fmla="*/ 595 w 680"/>
                <a:gd name="T43" fmla="*/ 765 h 1105"/>
                <a:gd name="T44" fmla="*/ 482 w 680"/>
                <a:gd name="T45" fmla="*/ 793 h 1105"/>
                <a:gd name="T46" fmla="*/ 482 w 680"/>
                <a:gd name="T47" fmla="*/ 850 h 1105"/>
                <a:gd name="T48" fmla="*/ 454 w 680"/>
                <a:gd name="T49" fmla="*/ 907 h 1105"/>
                <a:gd name="T50" fmla="*/ 510 w 680"/>
                <a:gd name="T51" fmla="*/ 935 h 1105"/>
                <a:gd name="T52" fmla="*/ 482 w 680"/>
                <a:gd name="T53" fmla="*/ 992 h 1105"/>
                <a:gd name="T54" fmla="*/ 510 w 680"/>
                <a:gd name="T55" fmla="*/ 1020 h 1105"/>
                <a:gd name="T56" fmla="*/ 510 w 680"/>
                <a:gd name="T57" fmla="*/ 1105 h 1105"/>
                <a:gd name="T58" fmla="*/ 454 w 680"/>
                <a:gd name="T59" fmla="*/ 1105 h 1105"/>
                <a:gd name="T60" fmla="*/ 340 w 680"/>
                <a:gd name="T61" fmla="*/ 1020 h 1105"/>
                <a:gd name="T62" fmla="*/ 312 w 680"/>
                <a:gd name="T63" fmla="*/ 878 h 1105"/>
                <a:gd name="T64" fmla="*/ 0 w 680"/>
                <a:gd name="T65" fmla="*/ 595 h 1105"/>
                <a:gd name="T66" fmla="*/ 57 w 680"/>
                <a:gd name="T67" fmla="*/ 567 h 1105"/>
                <a:gd name="T68" fmla="*/ 85 w 680"/>
                <a:gd name="T69" fmla="*/ 595 h 1105"/>
                <a:gd name="T70" fmla="*/ 142 w 680"/>
                <a:gd name="T71" fmla="*/ 538 h 1105"/>
                <a:gd name="T72" fmla="*/ 199 w 680"/>
                <a:gd name="T73" fmla="*/ 538 h 1105"/>
                <a:gd name="T74" fmla="*/ 113 w 680"/>
                <a:gd name="T75" fmla="*/ 453 h 1105"/>
                <a:gd name="T76" fmla="*/ 142 w 680"/>
                <a:gd name="T77" fmla="*/ 340 h 1105"/>
                <a:gd name="T78" fmla="*/ 113 w 680"/>
                <a:gd name="T79" fmla="*/ 283 h 1105"/>
                <a:gd name="T80" fmla="*/ 113 w 680"/>
                <a:gd name="T81" fmla="*/ 198 h 1105"/>
                <a:gd name="T82" fmla="*/ 170 w 680"/>
                <a:gd name="T83" fmla="*/ 170 h 1105"/>
                <a:gd name="T84" fmla="*/ 85 w 680"/>
                <a:gd name="T85" fmla="*/ 141 h 1105"/>
                <a:gd name="T86" fmla="*/ 57 w 680"/>
                <a:gd name="T87" fmla="*/ 85 h 1105"/>
                <a:gd name="T88" fmla="*/ 57 w 680"/>
                <a:gd name="T89" fmla="*/ 0 h 1105"/>
                <a:gd name="T90" fmla="*/ 113 w 680"/>
                <a:gd name="T91" fmla="*/ 56 h 1105"/>
                <a:gd name="T92" fmla="*/ 170 w 680"/>
                <a:gd name="T93" fmla="*/ 56 h 1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80" h="1105">
                  <a:moveTo>
                    <a:pt x="170" y="56"/>
                  </a:moveTo>
                  <a:lnTo>
                    <a:pt x="255" y="56"/>
                  </a:lnTo>
                  <a:lnTo>
                    <a:pt x="312" y="113"/>
                  </a:lnTo>
                  <a:lnTo>
                    <a:pt x="312" y="141"/>
                  </a:lnTo>
                  <a:lnTo>
                    <a:pt x="369" y="226"/>
                  </a:lnTo>
                  <a:lnTo>
                    <a:pt x="397" y="255"/>
                  </a:lnTo>
                  <a:lnTo>
                    <a:pt x="454" y="283"/>
                  </a:lnTo>
                  <a:lnTo>
                    <a:pt x="539" y="396"/>
                  </a:lnTo>
                  <a:lnTo>
                    <a:pt x="595" y="396"/>
                  </a:lnTo>
                  <a:lnTo>
                    <a:pt x="595" y="482"/>
                  </a:lnTo>
                  <a:lnTo>
                    <a:pt x="567" y="510"/>
                  </a:lnTo>
                  <a:lnTo>
                    <a:pt x="567" y="538"/>
                  </a:lnTo>
                  <a:lnTo>
                    <a:pt x="624" y="595"/>
                  </a:lnTo>
                  <a:lnTo>
                    <a:pt x="595" y="623"/>
                  </a:lnTo>
                  <a:lnTo>
                    <a:pt x="652" y="595"/>
                  </a:lnTo>
                  <a:lnTo>
                    <a:pt x="680" y="623"/>
                  </a:lnTo>
                  <a:lnTo>
                    <a:pt x="652" y="652"/>
                  </a:lnTo>
                  <a:lnTo>
                    <a:pt x="680" y="680"/>
                  </a:lnTo>
                  <a:lnTo>
                    <a:pt x="652" y="737"/>
                  </a:lnTo>
                  <a:lnTo>
                    <a:pt x="624" y="708"/>
                  </a:lnTo>
                  <a:lnTo>
                    <a:pt x="624" y="793"/>
                  </a:lnTo>
                  <a:lnTo>
                    <a:pt x="595" y="765"/>
                  </a:lnTo>
                  <a:lnTo>
                    <a:pt x="482" y="793"/>
                  </a:lnTo>
                  <a:lnTo>
                    <a:pt x="482" y="850"/>
                  </a:lnTo>
                  <a:lnTo>
                    <a:pt x="454" y="907"/>
                  </a:lnTo>
                  <a:lnTo>
                    <a:pt x="510" y="935"/>
                  </a:lnTo>
                  <a:lnTo>
                    <a:pt x="482" y="992"/>
                  </a:lnTo>
                  <a:lnTo>
                    <a:pt x="510" y="1020"/>
                  </a:lnTo>
                  <a:lnTo>
                    <a:pt x="510" y="1105"/>
                  </a:lnTo>
                  <a:lnTo>
                    <a:pt x="454" y="1105"/>
                  </a:lnTo>
                  <a:lnTo>
                    <a:pt x="340" y="1020"/>
                  </a:lnTo>
                  <a:lnTo>
                    <a:pt x="312" y="878"/>
                  </a:lnTo>
                  <a:lnTo>
                    <a:pt x="0" y="595"/>
                  </a:lnTo>
                  <a:lnTo>
                    <a:pt x="57" y="567"/>
                  </a:lnTo>
                  <a:lnTo>
                    <a:pt x="85" y="595"/>
                  </a:lnTo>
                  <a:lnTo>
                    <a:pt x="142" y="538"/>
                  </a:lnTo>
                  <a:lnTo>
                    <a:pt x="199" y="538"/>
                  </a:lnTo>
                  <a:lnTo>
                    <a:pt x="113" y="453"/>
                  </a:lnTo>
                  <a:lnTo>
                    <a:pt x="142" y="340"/>
                  </a:lnTo>
                  <a:lnTo>
                    <a:pt x="113" y="283"/>
                  </a:lnTo>
                  <a:lnTo>
                    <a:pt x="113" y="198"/>
                  </a:lnTo>
                  <a:lnTo>
                    <a:pt x="170" y="170"/>
                  </a:lnTo>
                  <a:lnTo>
                    <a:pt x="85" y="141"/>
                  </a:lnTo>
                  <a:lnTo>
                    <a:pt x="57" y="85"/>
                  </a:lnTo>
                  <a:lnTo>
                    <a:pt x="57" y="0"/>
                  </a:lnTo>
                  <a:lnTo>
                    <a:pt x="113" y="56"/>
                  </a:lnTo>
                  <a:lnTo>
                    <a:pt x="170" y="56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0" name="Freeform 301">
              <a:extLst>
                <a:ext uri="{FF2B5EF4-FFF2-40B4-BE49-F238E27FC236}">
                  <a16:creationId xmlns:a16="http://schemas.microsoft.com/office/drawing/2014/main" id="{19729C04-D316-4F77-A76B-5EB25620AD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" y="5053"/>
              <a:ext cx="454" cy="595"/>
            </a:xfrm>
            <a:custGeom>
              <a:avLst/>
              <a:gdLst>
                <a:gd name="T0" fmla="*/ 312 w 454"/>
                <a:gd name="T1" fmla="*/ 85 h 595"/>
                <a:gd name="T2" fmla="*/ 340 w 454"/>
                <a:gd name="T3" fmla="*/ 141 h 595"/>
                <a:gd name="T4" fmla="*/ 425 w 454"/>
                <a:gd name="T5" fmla="*/ 170 h 595"/>
                <a:gd name="T6" fmla="*/ 368 w 454"/>
                <a:gd name="T7" fmla="*/ 198 h 595"/>
                <a:gd name="T8" fmla="*/ 368 w 454"/>
                <a:gd name="T9" fmla="*/ 283 h 595"/>
                <a:gd name="T10" fmla="*/ 397 w 454"/>
                <a:gd name="T11" fmla="*/ 340 h 595"/>
                <a:gd name="T12" fmla="*/ 368 w 454"/>
                <a:gd name="T13" fmla="*/ 453 h 595"/>
                <a:gd name="T14" fmla="*/ 454 w 454"/>
                <a:gd name="T15" fmla="*/ 538 h 595"/>
                <a:gd name="T16" fmla="*/ 397 w 454"/>
                <a:gd name="T17" fmla="*/ 538 h 595"/>
                <a:gd name="T18" fmla="*/ 340 w 454"/>
                <a:gd name="T19" fmla="*/ 595 h 595"/>
                <a:gd name="T20" fmla="*/ 312 w 454"/>
                <a:gd name="T21" fmla="*/ 567 h 595"/>
                <a:gd name="T22" fmla="*/ 255 w 454"/>
                <a:gd name="T23" fmla="*/ 595 h 595"/>
                <a:gd name="T24" fmla="*/ 227 w 454"/>
                <a:gd name="T25" fmla="*/ 567 h 595"/>
                <a:gd name="T26" fmla="*/ 198 w 454"/>
                <a:gd name="T27" fmla="*/ 396 h 595"/>
                <a:gd name="T28" fmla="*/ 113 w 454"/>
                <a:gd name="T29" fmla="*/ 340 h 595"/>
                <a:gd name="T30" fmla="*/ 0 w 454"/>
                <a:gd name="T31" fmla="*/ 198 h 595"/>
                <a:gd name="T32" fmla="*/ 0 w 454"/>
                <a:gd name="T33" fmla="*/ 113 h 595"/>
                <a:gd name="T34" fmla="*/ 85 w 454"/>
                <a:gd name="T35" fmla="*/ 141 h 595"/>
                <a:gd name="T36" fmla="*/ 85 w 454"/>
                <a:gd name="T37" fmla="*/ 85 h 595"/>
                <a:gd name="T38" fmla="*/ 57 w 454"/>
                <a:gd name="T39" fmla="*/ 28 h 595"/>
                <a:gd name="T40" fmla="*/ 198 w 454"/>
                <a:gd name="T41" fmla="*/ 0 h 595"/>
                <a:gd name="T42" fmla="*/ 227 w 454"/>
                <a:gd name="T43" fmla="*/ 113 h 595"/>
                <a:gd name="T44" fmla="*/ 255 w 454"/>
                <a:gd name="T45" fmla="*/ 113 h 595"/>
                <a:gd name="T46" fmla="*/ 312 w 454"/>
                <a:gd name="T47" fmla="*/ 8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54" h="595">
                  <a:moveTo>
                    <a:pt x="312" y="85"/>
                  </a:moveTo>
                  <a:lnTo>
                    <a:pt x="340" y="141"/>
                  </a:lnTo>
                  <a:lnTo>
                    <a:pt x="425" y="170"/>
                  </a:lnTo>
                  <a:lnTo>
                    <a:pt x="368" y="198"/>
                  </a:lnTo>
                  <a:lnTo>
                    <a:pt x="368" y="283"/>
                  </a:lnTo>
                  <a:lnTo>
                    <a:pt x="397" y="340"/>
                  </a:lnTo>
                  <a:lnTo>
                    <a:pt x="368" y="453"/>
                  </a:lnTo>
                  <a:lnTo>
                    <a:pt x="454" y="538"/>
                  </a:lnTo>
                  <a:lnTo>
                    <a:pt x="397" y="538"/>
                  </a:lnTo>
                  <a:lnTo>
                    <a:pt x="340" y="595"/>
                  </a:lnTo>
                  <a:lnTo>
                    <a:pt x="312" y="567"/>
                  </a:lnTo>
                  <a:lnTo>
                    <a:pt x="255" y="595"/>
                  </a:lnTo>
                  <a:lnTo>
                    <a:pt x="227" y="567"/>
                  </a:lnTo>
                  <a:lnTo>
                    <a:pt x="198" y="396"/>
                  </a:lnTo>
                  <a:lnTo>
                    <a:pt x="113" y="340"/>
                  </a:lnTo>
                  <a:lnTo>
                    <a:pt x="0" y="198"/>
                  </a:lnTo>
                  <a:lnTo>
                    <a:pt x="0" y="113"/>
                  </a:lnTo>
                  <a:lnTo>
                    <a:pt x="85" y="141"/>
                  </a:lnTo>
                  <a:lnTo>
                    <a:pt x="85" y="85"/>
                  </a:lnTo>
                  <a:lnTo>
                    <a:pt x="57" y="28"/>
                  </a:lnTo>
                  <a:lnTo>
                    <a:pt x="198" y="0"/>
                  </a:lnTo>
                  <a:lnTo>
                    <a:pt x="227" y="113"/>
                  </a:lnTo>
                  <a:lnTo>
                    <a:pt x="255" y="113"/>
                  </a:lnTo>
                  <a:lnTo>
                    <a:pt x="312" y="85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1" name="Freeform 302">
              <a:extLst>
                <a:ext uri="{FF2B5EF4-FFF2-40B4-BE49-F238E27FC236}">
                  <a16:creationId xmlns:a16="http://schemas.microsoft.com/office/drawing/2014/main" id="{43CA5ECD-B22A-4C9C-8B78-FDF00BF272F7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" y="4060"/>
              <a:ext cx="454" cy="737"/>
            </a:xfrm>
            <a:custGeom>
              <a:avLst/>
              <a:gdLst>
                <a:gd name="T0" fmla="*/ 425 w 454"/>
                <a:gd name="T1" fmla="*/ 539 h 737"/>
                <a:gd name="T2" fmla="*/ 397 w 454"/>
                <a:gd name="T3" fmla="*/ 539 h 737"/>
                <a:gd name="T4" fmla="*/ 397 w 454"/>
                <a:gd name="T5" fmla="*/ 596 h 737"/>
                <a:gd name="T6" fmla="*/ 369 w 454"/>
                <a:gd name="T7" fmla="*/ 567 h 737"/>
                <a:gd name="T8" fmla="*/ 340 w 454"/>
                <a:gd name="T9" fmla="*/ 567 h 737"/>
                <a:gd name="T10" fmla="*/ 369 w 454"/>
                <a:gd name="T11" fmla="*/ 652 h 737"/>
                <a:gd name="T12" fmla="*/ 340 w 454"/>
                <a:gd name="T13" fmla="*/ 681 h 737"/>
                <a:gd name="T14" fmla="*/ 284 w 454"/>
                <a:gd name="T15" fmla="*/ 624 h 737"/>
                <a:gd name="T16" fmla="*/ 199 w 454"/>
                <a:gd name="T17" fmla="*/ 624 h 737"/>
                <a:gd name="T18" fmla="*/ 170 w 454"/>
                <a:gd name="T19" fmla="*/ 681 h 737"/>
                <a:gd name="T20" fmla="*/ 142 w 454"/>
                <a:gd name="T21" fmla="*/ 624 h 737"/>
                <a:gd name="T22" fmla="*/ 85 w 454"/>
                <a:gd name="T23" fmla="*/ 624 h 737"/>
                <a:gd name="T24" fmla="*/ 57 w 454"/>
                <a:gd name="T25" fmla="*/ 737 h 737"/>
                <a:gd name="T26" fmla="*/ 28 w 454"/>
                <a:gd name="T27" fmla="*/ 709 h 737"/>
                <a:gd name="T28" fmla="*/ 0 w 454"/>
                <a:gd name="T29" fmla="*/ 624 h 737"/>
                <a:gd name="T30" fmla="*/ 28 w 454"/>
                <a:gd name="T31" fmla="*/ 539 h 737"/>
                <a:gd name="T32" fmla="*/ 28 w 454"/>
                <a:gd name="T33" fmla="*/ 482 h 737"/>
                <a:gd name="T34" fmla="*/ 113 w 454"/>
                <a:gd name="T35" fmla="*/ 284 h 737"/>
                <a:gd name="T36" fmla="*/ 85 w 454"/>
                <a:gd name="T37" fmla="*/ 170 h 737"/>
                <a:gd name="T38" fmla="*/ 113 w 454"/>
                <a:gd name="T39" fmla="*/ 114 h 737"/>
                <a:gd name="T40" fmla="*/ 284 w 454"/>
                <a:gd name="T41" fmla="*/ 0 h 737"/>
                <a:gd name="T42" fmla="*/ 340 w 454"/>
                <a:gd name="T43" fmla="*/ 29 h 737"/>
                <a:gd name="T44" fmla="*/ 284 w 454"/>
                <a:gd name="T45" fmla="*/ 57 h 737"/>
                <a:gd name="T46" fmla="*/ 397 w 454"/>
                <a:gd name="T47" fmla="*/ 85 h 737"/>
                <a:gd name="T48" fmla="*/ 397 w 454"/>
                <a:gd name="T49" fmla="*/ 142 h 737"/>
                <a:gd name="T50" fmla="*/ 425 w 454"/>
                <a:gd name="T51" fmla="*/ 142 h 737"/>
                <a:gd name="T52" fmla="*/ 397 w 454"/>
                <a:gd name="T53" fmla="*/ 227 h 737"/>
                <a:gd name="T54" fmla="*/ 425 w 454"/>
                <a:gd name="T55" fmla="*/ 227 h 737"/>
                <a:gd name="T56" fmla="*/ 454 w 454"/>
                <a:gd name="T57" fmla="*/ 255 h 737"/>
                <a:gd name="T58" fmla="*/ 425 w 454"/>
                <a:gd name="T59" fmla="*/ 284 h 737"/>
                <a:gd name="T60" fmla="*/ 425 w 454"/>
                <a:gd name="T61" fmla="*/ 341 h 737"/>
                <a:gd name="T62" fmla="*/ 369 w 454"/>
                <a:gd name="T63" fmla="*/ 369 h 737"/>
                <a:gd name="T64" fmla="*/ 340 w 454"/>
                <a:gd name="T65" fmla="*/ 426 h 737"/>
                <a:gd name="T66" fmla="*/ 340 w 454"/>
                <a:gd name="T67" fmla="*/ 454 h 737"/>
                <a:gd name="T68" fmla="*/ 397 w 454"/>
                <a:gd name="T69" fmla="*/ 482 h 737"/>
                <a:gd name="T70" fmla="*/ 425 w 454"/>
                <a:gd name="T71" fmla="*/ 539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54" h="737">
                  <a:moveTo>
                    <a:pt x="425" y="539"/>
                  </a:moveTo>
                  <a:lnTo>
                    <a:pt x="397" y="539"/>
                  </a:lnTo>
                  <a:lnTo>
                    <a:pt x="397" y="596"/>
                  </a:lnTo>
                  <a:lnTo>
                    <a:pt x="369" y="567"/>
                  </a:lnTo>
                  <a:lnTo>
                    <a:pt x="340" y="567"/>
                  </a:lnTo>
                  <a:lnTo>
                    <a:pt x="369" y="652"/>
                  </a:lnTo>
                  <a:lnTo>
                    <a:pt x="340" y="681"/>
                  </a:lnTo>
                  <a:lnTo>
                    <a:pt x="284" y="624"/>
                  </a:lnTo>
                  <a:lnTo>
                    <a:pt x="199" y="624"/>
                  </a:lnTo>
                  <a:lnTo>
                    <a:pt x="170" y="681"/>
                  </a:lnTo>
                  <a:lnTo>
                    <a:pt x="142" y="624"/>
                  </a:lnTo>
                  <a:lnTo>
                    <a:pt x="85" y="624"/>
                  </a:lnTo>
                  <a:lnTo>
                    <a:pt x="57" y="737"/>
                  </a:lnTo>
                  <a:lnTo>
                    <a:pt x="28" y="709"/>
                  </a:lnTo>
                  <a:lnTo>
                    <a:pt x="0" y="624"/>
                  </a:lnTo>
                  <a:lnTo>
                    <a:pt x="28" y="539"/>
                  </a:lnTo>
                  <a:lnTo>
                    <a:pt x="28" y="482"/>
                  </a:lnTo>
                  <a:lnTo>
                    <a:pt x="113" y="284"/>
                  </a:lnTo>
                  <a:lnTo>
                    <a:pt x="85" y="170"/>
                  </a:lnTo>
                  <a:lnTo>
                    <a:pt x="113" y="114"/>
                  </a:lnTo>
                  <a:lnTo>
                    <a:pt x="284" y="0"/>
                  </a:lnTo>
                  <a:lnTo>
                    <a:pt x="340" y="29"/>
                  </a:lnTo>
                  <a:lnTo>
                    <a:pt x="284" y="57"/>
                  </a:lnTo>
                  <a:lnTo>
                    <a:pt x="397" y="85"/>
                  </a:lnTo>
                  <a:lnTo>
                    <a:pt x="397" y="142"/>
                  </a:lnTo>
                  <a:lnTo>
                    <a:pt x="425" y="142"/>
                  </a:lnTo>
                  <a:lnTo>
                    <a:pt x="397" y="227"/>
                  </a:lnTo>
                  <a:lnTo>
                    <a:pt x="425" y="227"/>
                  </a:lnTo>
                  <a:lnTo>
                    <a:pt x="454" y="255"/>
                  </a:lnTo>
                  <a:lnTo>
                    <a:pt x="425" y="284"/>
                  </a:lnTo>
                  <a:lnTo>
                    <a:pt x="425" y="341"/>
                  </a:lnTo>
                  <a:lnTo>
                    <a:pt x="369" y="369"/>
                  </a:lnTo>
                  <a:lnTo>
                    <a:pt x="340" y="426"/>
                  </a:lnTo>
                  <a:lnTo>
                    <a:pt x="340" y="454"/>
                  </a:lnTo>
                  <a:lnTo>
                    <a:pt x="397" y="482"/>
                  </a:lnTo>
                  <a:lnTo>
                    <a:pt x="425" y="539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2" name="Freeform 303">
              <a:extLst>
                <a:ext uri="{FF2B5EF4-FFF2-40B4-BE49-F238E27FC236}">
                  <a16:creationId xmlns:a16="http://schemas.microsoft.com/office/drawing/2014/main" id="{B11416C5-7029-4721-A47E-827118B4FD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2" y="4571"/>
              <a:ext cx="878" cy="1729"/>
            </a:xfrm>
            <a:custGeom>
              <a:avLst/>
              <a:gdLst>
                <a:gd name="T0" fmla="*/ 482 w 878"/>
                <a:gd name="T1" fmla="*/ 1701 h 1729"/>
                <a:gd name="T2" fmla="*/ 340 w 878"/>
                <a:gd name="T3" fmla="*/ 1360 h 1729"/>
                <a:gd name="T4" fmla="*/ 226 w 878"/>
                <a:gd name="T5" fmla="*/ 1332 h 1729"/>
                <a:gd name="T6" fmla="*/ 311 w 878"/>
                <a:gd name="T7" fmla="*/ 1275 h 1729"/>
                <a:gd name="T8" fmla="*/ 170 w 878"/>
                <a:gd name="T9" fmla="*/ 1162 h 1729"/>
                <a:gd name="T10" fmla="*/ 56 w 878"/>
                <a:gd name="T11" fmla="*/ 1077 h 1729"/>
                <a:gd name="T12" fmla="*/ 85 w 878"/>
                <a:gd name="T13" fmla="*/ 1020 h 1729"/>
                <a:gd name="T14" fmla="*/ 85 w 878"/>
                <a:gd name="T15" fmla="*/ 850 h 1729"/>
                <a:gd name="T16" fmla="*/ 28 w 878"/>
                <a:gd name="T17" fmla="*/ 793 h 1729"/>
                <a:gd name="T18" fmla="*/ 0 w 878"/>
                <a:gd name="T19" fmla="*/ 595 h 1729"/>
                <a:gd name="T20" fmla="*/ 56 w 878"/>
                <a:gd name="T21" fmla="*/ 453 h 1729"/>
                <a:gd name="T22" fmla="*/ 141 w 878"/>
                <a:gd name="T23" fmla="*/ 368 h 1729"/>
                <a:gd name="T24" fmla="*/ 113 w 878"/>
                <a:gd name="T25" fmla="*/ 255 h 1729"/>
                <a:gd name="T26" fmla="*/ 255 w 878"/>
                <a:gd name="T27" fmla="*/ 226 h 1729"/>
                <a:gd name="T28" fmla="*/ 255 w 878"/>
                <a:gd name="T29" fmla="*/ 141 h 1729"/>
                <a:gd name="T30" fmla="*/ 283 w 878"/>
                <a:gd name="T31" fmla="*/ 56 h 1729"/>
                <a:gd name="T32" fmla="*/ 340 w 878"/>
                <a:gd name="T33" fmla="*/ 85 h 1729"/>
                <a:gd name="T34" fmla="*/ 482 w 878"/>
                <a:gd name="T35" fmla="*/ 56 h 1729"/>
                <a:gd name="T36" fmla="*/ 595 w 878"/>
                <a:gd name="T37" fmla="*/ 56 h 1729"/>
                <a:gd name="T38" fmla="*/ 623 w 878"/>
                <a:gd name="T39" fmla="*/ 141 h 1729"/>
                <a:gd name="T40" fmla="*/ 652 w 878"/>
                <a:gd name="T41" fmla="*/ 226 h 1729"/>
                <a:gd name="T42" fmla="*/ 680 w 878"/>
                <a:gd name="T43" fmla="*/ 368 h 1729"/>
                <a:gd name="T44" fmla="*/ 708 w 878"/>
                <a:gd name="T45" fmla="*/ 453 h 1729"/>
                <a:gd name="T46" fmla="*/ 680 w 878"/>
                <a:gd name="T47" fmla="*/ 567 h 1729"/>
                <a:gd name="T48" fmla="*/ 708 w 878"/>
                <a:gd name="T49" fmla="*/ 623 h 1729"/>
                <a:gd name="T50" fmla="*/ 623 w 878"/>
                <a:gd name="T51" fmla="*/ 623 h 1729"/>
                <a:gd name="T52" fmla="*/ 765 w 878"/>
                <a:gd name="T53" fmla="*/ 737 h 1729"/>
                <a:gd name="T54" fmla="*/ 737 w 878"/>
                <a:gd name="T55" fmla="*/ 878 h 1729"/>
                <a:gd name="T56" fmla="*/ 765 w 878"/>
                <a:gd name="T57" fmla="*/ 992 h 1729"/>
                <a:gd name="T58" fmla="*/ 850 w 878"/>
                <a:gd name="T59" fmla="*/ 1077 h 1729"/>
                <a:gd name="T60" fmla="*/ 737 w 878"/>
                <a:gd name="T61" fmla="*/ 1162 h 1729"/>
                <a:gd name="T62" fmla="*/ 737 w 878"/>
                <a:gd name="T63" fmla="*/ 1247 h 1729"/>
                <a:gd name="T64" fmla="*/ 737 w 878"/>
                <a:gd name="T65" fmla="*/ 1389 h 1729"/>
                <a:gd name="T66" fmla="*/ 652 w 878"/>
                <a:gd name="T67" fmla="*/ 1417 h 1729"/>
                <a:gd name="T68" fmla="*/ 652 w 878"/>
                <a:gd name="T69" fmla="*/ 1502 h 1729"/>
                <a:gd name="T70" fmla="*/ 595 w 878"/>
                <a:gd name="T71" fmla="*/ 1531 h 1729"/>
                <a:gd name="T72" fmla="*/ 538 w 878"/>
                <a:gd name="T73" fmla="*/ 1502 h 1729"/>
                <a:gd name="T74" fmla="*/ 567 w 878"/>
                <a:gd name="T75" fmla="*/ 1729 h 1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8" h="1729">
                  <a:moveTo>
                    <a:pt x="567" y="1729"/>
                  </a:moveTo>
                  <a:lnTo>
                    <a:pt x="482" y="1701"/>
                  </a:lnTo>
                  <a:lnTo>
                    <a:pt x="425" y="1445"/>
                  </a:lnTo>
                  <a:lnTo>
                    <a:pt x="340" y="1360"/>
                  </a:lnTo>
                  <a:lnTo>
                    <a:pt x="283" y="1360"/>
                  </a:lnTo>
                  <a:lnTo>
                    <a:pt x="226" y="1332"/>
                  </a:lnTo>
                  <a:lnTo>
                    <a:pt x="255" y="1275"/>
                  </a:lnTo>
                  <a:lnTo>
                    <a:pt x="311" y="1275"/>
                  </a:lnTo>
                  <a:lnTo>
                    <a:pt x="226" y="1190"/>
                  </a:lnTo>
                  <a:lnTo>
                    <a:pt x="170" y="1162"/>
                  </a:lnTo>
                  <a:lnTo>
                    <a:pt x="113" y="1077"/>
                  </a:lnTo>
                  <a:lnTo>
                    <a:pt x="56" y="1077"/>
                  </a:lnTo>
                  <a:lnTo>
                    <a:pt x="56" y="1049"/>
                  </a:lnTo>
                  <a:lnTo>
                    <a:pt x="85" y="1020"/>
                  </a:lnTo>
                  <a:lnTo>
                    <a:pt x="28" y="878"/>
                  </a:lnTo>
                  <a:lnTo>
                    <a:pt x="85" y="850"/>
                  </a:lnTo>
                  <a:lnTo>
                    <a:pt x="56" y="793"/>
                  </a:lnTo>
                  <a:lnTo>
                    <a:pt x="28" y="793"/>
                  </a:lnTo>
                  <a:lnTo>
                    <a:pt x="56" y="680"/>
                  </a:lnTo>
                  <a:lnTo>
                    <a:pt x="0" y="595"/>
                  </a:lnTo>
                  <a:lnTo>
                    <a:pt x="56" y="567"/>
                  </a:lnTo>
                  <a:lnTo>
                    <a:pt x="56" y="453"/>
                  </a:lnTo>
                  <a:lnTo>
                    <a:pt x="85" y="397"/>
                  </a:lnTo>
                  <a:lnTo>
                    <a:pt x="141" y="368"/>
                  </a:lnTo>
                  <a:lnTo>
                    <a:pt x="113" y="340"/>
                  </a:lnTo>
                  <a:lnTo>
                    <a:pt x="113" y="255"/>
                  </a:lnTo>
                  <a:lnTo>
                    <a:pt x="198" y="226"/>
                  </a:lnTo>
                  <a:lnTo>
                    <a:pt x="255" y="226"/>
                  </a:lnTo>
                  <a:lnTo>
                    <a:pt x="283" y="198"/>
                  </a:lnTo>
                  <a:lnTo>
                    <a:pt x="255" y="141"/>
                  </a:lnTo>
                  <a:lnTo>
                    <a:pt x="340" y="141"/>
                  </a:lnTo>
                  <a:lnTo>
                    <a:pt x="283" y="56"/>
                  </a:lnTo>
                  <a:lnTo>
                    <a:pt x="311" y="0"/>
                  </a:lnTo>
                  <a:lnTo>
                    <a:pt x="340" y="85"/>
                  </a:lnTo>
                  <a:lnTo>
                    <a:pt x="482" y="85"/>
                  </a:lnTo>
                  <a:lnTo>
                    <a:pt x="482" y="56"/>
                  </a:lnTo>
                  <a:lnTo>
                    <a:pt x="538" y="28"/>
                  </a:lnTo>
                  <a:lnTo>
                    <a:pt x="595" y="56"/>
                  </a:lnTo>
                  <a:lnTo>
                    <a:pt x="595" y="113"/>
                  </a:lnTo>
                  <a:lnTo>
                    <a:pt x="623" y="141"/>
                  </a:lnTo>
                  <a:lnTo>
                    <a:pt x="623" y="198"/>
                  </a:lnTo>
                  <a:lnTo>
                    <a:pt x="652" y="226"/>
                  </a:lnTo>
                  <a:lnTo>
                    <a:pt x="652" y="311"/>
                  </a:lnTo>
                  <a:lnTo>
                    <a:pt x="680" y="368"/>
                  </a:lnTo>
                  <a:lnTo>
                    <a:pt x="652" y="425"/>
                  </a:lnTo>
                  <a:lnTo>
                    <a:pt x="708" y="453"/>
                  </a:lnTo>
                  <a:lnTo>
                    <a:pt x="708" y="510"/>
                  </a:lnTo>
                  <a:lnTo>
                    <a:pt x="680" y="567"/>
                  </a:lnTo>
                  <a:lnTo>
                    <a:pt x="737" y="623"/>
                  </a:lnTo>
                  <a:lnTo>
                    <a:pt x="708" y="623"/>
                  </a:lnTo>
                  <a:lnTo>
                    <a:pt x="623" y="595"/>
                  </a:lnTo>
                  <a:lnTo>
                    <a:pt x="623" y="623"/>
                  </a:lnTo>
                  <a:lnTo>
                    <a:pt x="680" y="737"/>
                  </a:lnTo>
                  <a:lnTo>
                    <a:pt x="765" y="737"/>
                  </a:lnTo>
                  <a:lnTo>
                    <a:pt x="793" y="793"/>
                  </a:lnTo>
                  <a:lnTo>
                    <a:pt x="737" y="878"/>
                  </a:lnTo>
                  <a:lnTo>
                    <a:pt x="765" y="935"/>
                  </a:lnTo>
                  <a:lnTo>
                    <a:pt x="765" y="992"/>
                  </a:lnTo>
                  <a:lnTo>
                    <a:pt x="878" y="1020"/>
                  </a:lnTo>
                  <a:lnTo>
                    <a:pt x="850" y="1077"/>
                  </a:lnTo>
                  <a:lnTo>
                    <a:pt x="765" y="1077"/>
                  </a:lnTo>
                  <a:lnTo>
                    <a:pt x="737" y="1162"/>
                  </a:lnTo>
                  <a:lnTo>
                    <a:pt x="708" y="1162"/>
                  </a:lnTo>
                  <a:lnTo>
                    <a:pt x="737" y="1247"/>
                  </a:lnTo>
                  <a:lnTo>
                    <a:pt x="708" y="1332"/>
                  </a:lnTo>
                  <a:lnTo>
                    <a:pt x="737" y="1389"/>
                  </a:lnTo>
                  <a:lnTo>
                    <a:pt x="680" y="1389"/>
                  </a:lnTo>
                  <a:lnTo>
                    <a:pt x="652" y="1417"/>
                  </a:lnTo>
                  <a:lnTo>
                    <a:pt x="708" y="1502"/>
                  </a:lnTo>
                  <a:lnTo>
                    <a:pt x="652" y="1502"/>
                  </a:lnTo>
                  <a:lnTo>
                    <a:pt x="652" y="1559"/>
                  </a:lnTo>
                  <a:lnTo>
                    <a:pt x="595" y="1531"/>
                  </a:lnTo>
                  <a:lnTo>
                    <a:pt x="567" y="1474"/>
                  </a:lnTo>
                  <a:lnTo>
                    <a:pt x="538" y="1502"/>
                  </a:lnTo>
                  <a:lnTo>
                    <a:pt x="595" y="1701"/>
                  </a:lnTo>
                  <a:lnTo>
                    <a:pt x="567" y="1729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3" name="Freeform 304">
              <a:extLst>
                <a:ext uri="{FF2B5EF4-FFF2-40B4-BE49-F238E27FC236}">
                  <a16:creationId xmlns:a16="http://schemas.microsoft.com/office/drawing/2014/main" id="{5A280E41-D2F5-4B3B-B4C3-FA3DFB4C15E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" y="5194"/>
              <a:ext cx="368" cy="341"/>
            </a:xfrm>
            <a:custGeom>
              <a:avLst/>
              <a:gdLst>
                <a:gd name="T0" fmla="*/ 255 w 368"/>
                <a:gd name="T1" fmla="*/ 57 h 341"/>
                <a:gd name="T2" fmla="*/ 368 w 368"/>
                <a:gd name="T3" fmla="*/ 199 h 341"/>
                <a:gd name="T4" fmla="*/ 312 w 368"/>
                <a:gd name="T5" fmla="*/ 199 h 341"/>
                <a:gd name="T6" fmla="*/ 312 w 368"/>
                <a:gd name="T7" fmla="*/ 284 h 341"/>
                <a:gd name="T8" fmla="*/ 255 w 368"/>
                <a:gd name="T9" fmla="*/ 341 h 341"/>
                <a:gd name="T10" fmla="*/ 198 w 368"/>
                <a:gd name="T11" fmla="*/ 284 h 341"/>
                <a:gd name="T12" fmla="*/ 85 w 368"/>
                <a:gd name="T13" fmla="*/ 284 h 341"/>
                <a:gd name="T14" fmla="*/ 56 w 368"/>
                <a:gd name="T15" fmla="*/ 255 h 341"/>
                <a:gd name="T16" fmla="*/ 56 w 368"/>
                <a:gd name="T17" fmla="*/ 142 h 341"/>
                <a:gd name="T18" fmla="*/ 0 w 368"/>
                <a:gd name="T19" fmla="*/ 0 h 341"/>
                <a:gd name="T20" fmla="*/ 170 w 368"/>
                <a:gd name="T21" fmla="*/ 0 h 341"/>
                <a:gd name="T22" fmla="*/ 255 w 368"/>
                <a:gd name="T23" fmla="*/ 57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8" h="341">
                  <a:moveTo>
                    <a:pt x="255" y="57"/>
                  </a:moveTo>
                  <a:lnTo>
                    <a:pt x="368" y="199"/>
                  </a:lnTo>
                  <a:lnTo>
                    <a:pt x="312" y="199"/>
                  </a:lnTo>
                  <a:lnTo>
                    <a:pt x="312" y="284"/>
                  </a:lnTo>
                  <a:lnTo>
                    <a:pt x="255" y="341"/>
                  </a:lnTo>
                  <a:lnTo>
                    <a:pt x="198" y="284"/>
                  </a:lnTo>
                  <a:lnTo>
                    <a:pt x="85" y="284"/>
                  </a:lnTo>
                  <a:lnTo>
                    <a:pt x="56" y="255"/>
                  </a:lnTo>
                  <a:lnTo>
                    <a:pt x="56" y="142"/>
                  </a:lnTo>
                  <a:lnTo>
                    <a:pt x="0" y="0"/>
                  </a:lnTo>
                  <a:lnTo>
                    <a:pt x="170" y="0"/>
                  </a:lnTo>
                  <a:lnTo>
                    <a:pt x="255" y="5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4" name="Freeform 305">
              <a:extLst>
                <a:ext uri="{FF2B5EF4-FFF2-40B4-BE49-F238E27FC236}">
                  <a16:creationId xmlns:a16="http://schemas.microsoft.com/office/drawing/2014/main" id="{597FD38F-5153-4728-B452-CA6CF2184BD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" y="4542"/>
              <a:ext cx="851" cy="709"/>
            </a:xfrm>
            <a:custGeom>
              <a:avLst/>
              <a:gdLst>
                <a:gd name="T0" fmla="*/ 114 w 851"/>
                <a:gd name="T1" fmla="*/ 652 h 709"/>
                <a:gd name="T2" fmla="*/ 284 w 851"/>
                <a:gd name="T3" fmla="*/ 652 h 709"/>
                <a:gd name="T4" fmla="*/ 369 w 851"/>
                <a:gd name="T5" fmla="*/ 709 h 709"/>
                <a:gd name="T6" fmla="*/ 369 w 851"/>
                <a:gd name="T7" fmla="*/ 624 h 709"/>
                <a:gd name="T8" fmla="*/ 454 w 851"/>
                <a:gd name="T9" fmla="*/ 652 h 709"/>
                <a:gd name="T10" fmla="*/ 454 w 851"/>
                <a:gd name="T11" fmla="*/ 596 h 709"/>
                <a:gd name="T12" fmla="*/ 426 w 851"/>
                <a:gd name="T13" fmla="*/ 539 h 709"/>
                <a:gd name="T14" fmla="*/ 567 w 851"/>
                <a:gd name="T15" fmla="*/ 511 h 709"/>
                <a:gd name="T16" fmla="*/ 596 w 851"/>
                <a:gd name="T17" fmla="*/ 624 h 709"/>
                <a:gd name="T18" fmla="*/ 624 w 851"/>
                <a:gd name="T19" fmla="*/ 624 h 709"/>
                <a:gd name="T20" fmla="*/ 681 w 851"/>
                <a:gd name="T21" fmla="*/ 596 h 709"/>
                <a:gd name="T22" fmla="*/ 681 w 851"/>
                <a:gd name="T23" fmla="*/ 511 h 709"/>
                <a:gd name="T24" fmla="*/ 737 w 851"/>
                <a:gd name="T25" fmla="*/ 567 h 709"/>
                <a:gd name="T26" fmla="*/ 794 w 851"/>
                <a:gd name="T27" fmla="*/ 567 h 709"/>
                <a:gd name="T28" fmla="*/ 794 w 851"/>
                <a:gd name="T29" fmla="*/ 340 h 709"/>
                <a:gd name="T30" fmla="*/ 851 w 851"/>
                <a:gd name="T31" fmla="*/ 397 h 709"/>
                <a:gd name="T32" fmla="*/ 851 w 851"/>
                <a:gd name="T33" fmla="*/ 284 h 709"/>
                <a:gd name="T34" fmla="*/ 794 w 851"/>
                <a:gd name="T35" fmla="*/ 199 h 709"/>
                <a:gd name="T36" fmla="*/ 766 w 851"/>
                <a:gd name="T37" fmla="*/ 142 h 709"/>
                <a:gd name="T38" fmla="*/ 709 w 851"/>
                <a:gd name="T39" fmla="*/ 142 h 709"/>
                <a:gd name="T40" fmla="*/ 681 w 851"/>
                <a:gd name="T41" fmla="*/ 255 h 709"/>
                <a:gd name="T42" fmla="*/ 652 w 851"/>
                <a:gd name="T43" fmla="*/ 227 h 709"/>
                <a:gd name="T44" fmla="*/ 624 w 851"/>
                <a:gd name="T45" fmla="*/ 142 h 709"/>
                <a:gd name="T46" fmla="*/ 652 w 851"/>
                <a:gd name="T47" fmla="*/ 57 h 709"/>
                <a:gd name="T48" fmla="*/ 652 w 851"/>
                <a:gd name="T49" fmla="*/ 0 h 709"/>
                <a:gd name="T50" fmla="*/ 341 w 851"/>
                <a:gd name="T51" fmla="*/ 142 h 709"/>
                <a:gd name="T52" fmla="*/ 199 w 851"/>
                <a:gd name="T53" fmla="*/ 227 h 709"/>
                <a:gd name="T54" fmla="*/ 142 w 851"/>
                <a:gd name="T55" fmla="*/ 199 h 709"/>
                <a:gd name="T56" fmla="*/ 85 w 851"/>
                <a:gd name="T57" fmla="*/ 199 h 709"/>
                <a:gd name="T58" fmla="*/ 85 w 851"/>
                <a:gd name="T59" fmla="*/ 227 h 709"/>
                <a:gd name="T60" fmla="*/ 0 w 851"/>
                <a:gd name="T61" fmla="*/ 227 h 709"/>
                <a:gd name="T62" fmla="*/ 0 w 851"/>
                <a:gd name="T63" fmla="*/ 284 h 709"/>
                <a:gd name="T64" fmla="*/ 29 w 851"/>
                <a:gd name="T65" fmla="*/ 312 h 709"/>
                <a:gd name="T66" fmla="*/ 0 w 851"/>
                <a:gd name="T67" fmla="*/ 426 h 709"/>
                <a:gd name="T68" fmla="*/ 114 w 851"/>
                <a:gd name="T69" fmla="*/ 65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51" h="709">
                  <a:moveTo>
                    <a:pt x="114" y="652"/>
                  </a:moveTo>
                  <a:lnTo>
                    <a:pt x="284" y="652"/>
                  </a:lnTo>
                  <a:lnTo>
                    <a:pt x="369" y="709"/>
                  </a:lnTo>
                  <a:lnTo>
                    <a:pt x="369" y="624"/>
                  </a:lnTo>
                  <a:lnTo>
                    <a:pt x="454" y="652"/>
                  </a:lnTo>
                  <a:lnTo>
                    <a:pt x="454" y="596"/>
                  </a:lnTo>
                  <a:lnTo>
                    <a:pt x="426" y="539"/>
                  </a:lnTo>
                  <a:lnTo>
                    <a:pt x="567" y="511"/>
                  </a:lnTo>
                  <a:lnTo>
                    <a:pt x="596" y="624"/>
                  </a:lnTo>
                  <a:lnTo>
                    <a:pt x="624" y="624"/>
                  </a:lnTo>
                  <a:lnTo>
                    <a:pt x="681" y="596"/>
                  </a:lnTo>
                  <a:lnTo>
                    <a:pt x="681" y="511"/>
                  </a:lnTo>
                  <a:lnTo>
                    <a:pt x="737" y="567"/>
                  </a:lnTo>
                  <a:lnTo>
                    <a:pt x="794" y="567"/>
                  </a:lnTo>
                  <a:lnTo>
                    <a:pt x="794" y="340"/>
                  </a:lnTo>
                  <a:lnTo>
                    <a:pt x="851" y="397"/>
                  </a:lnTo>
                  <a:lnTo>
                    <a:pt x="851" y="284"/>
                  </a:lnTo>
                  <a:lnTo>
                    <a:pt x="794" y="199"/>
                  </a:lnTo>
                  <a:lnTo>
                    <a:pt x="766" y="142"/>
                  </a:lnTo>
                  <a:lnTo>
                    <a:pt x="709" y="142"/>
                  </a:lnTo>
                  <a:lnTo>
                    <a:pt x="681" y="255"/>
                  </a:lnTo>
                  <a:lnTo>
                    <a:pt x="652" y="227"/>
                  </a:lnTo>
                  <a:lnTo>
                    <a:pt x="624" y="142"/>
                  </a:lnTo>
                  <a:lnTo>
                    <a:pt x="652" y="57"/>
                  </a:lnTo>
                  <a:lnTo>
                    <a:pt x="652" y="0"/>
                  </a:lnTo>
                  <a:lnTo>
                    <a:pt x="341" y="142"/>
                  </a:lnTo>
                  <a:lnTo>
                    <a:pt x="199" y="227"/>
                  </a:lnTo>
                  <a:lnTo>
                    <a:pt x="142" y="199"/>
                  </a:lnTo>
                  <a:lnTo>
                    <a:pt x="85" y="199"/>
                  </a:lnTo>
                  <a:lnTo>
                    <a:pt x="85" y="227"/>
                  </a:lnTo>
                  <a:lnTo>
                    <a:pt x="0" y="227"/>
                  </a:lnTo>
                  <a:lnTo>
                    <a:pt x="0" y="284"/>
                  </a:lnTo>
                  <a:lnTo>
                    <a:pt x="29" y="312"/>
                  </a:lnTo>
                  <a:lnTo>
                    <a:pt x="0" y="426"/>
                  </a:lnTo>
                  <a:lnTo>
                    <a:pt x="114" y="652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5" name="Freeform 306">
              <a:extLst>
                <a:ext uri="{FF2B5EF4-FFF2-40B4-BE49-F238E27FC236}">
                  <a16:creationId xmlns:a16="http://schemas.microsoft.com/office/drawing/2014/main" id="{F6B43CEF-77F4-4AD0-A338-F4C836EE44B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1" y="3720"/>
              <a:ext cx="879" cy="1077"/>
            </a:xfrm>
            <a:custGeom>
              <a:avLst/>
              <a:gdLst>
                <a:gd name="T0" fmla="*/ 85 w 879"/>
                <a:gd name="T1" fmla="*/ 482 h 1077"/>
                <a:gd name="T2" fmla="*/ 57 w 879"/>
                <a:gd name="T3" fmla="*/ 567 h 1077"/>
                <a:gd name="T4" fmla="*/ 85 w 879"/>
                <a:gd name="T5" fmla="*/ 567 h 1077"/>
                <a:gd name="T6" fmla="*/ 114 w 879"/>
                <a:gd name="T7" fmla="*/ 595 h 1077"/>
                <a:gd name="T8" fmla="*/ 85 w 879"/>
                <a:gd name="T9" fmla="*/ 624 h 1077"/>
                <a:gd name="T10" fmla="*/ 85 w 879"/>
                <a:gd name="T11" fmla="*/ 681 h 1077"/>
                <a:gd name="T12" fmla="*/ 29 w 879"/>
                <a:gd name="T13" fmla="*/ 709 h 1077"/>
                <a:gd name="T14" fmla="*/ 0 w 879"/>
                <a:gd name="T15" fmla="*/ 766 h 1077"/>
                <a:gd name="T16" fmla="*/ 0 w 879"/>
                <a:gd name="T17" fmla="*/ 794 h 1077"/>
                <a:gd name="T18" fmla="*/ 57 w 879"/>
                <a:gd name="T19" fmla="*/ 822 h 1077"/>
                <a:gd name="T20" fmla="*/ 85 w 879"/>
                <a:gd name="T21" fmla="*/ 879 h 1077"/>
                <a:gd name="T22" fmla="*/ 114 w 879"/>
                <a:gd name="T23" fmla="*/ 907 h 1077"/>
                <a:gd name="T24" fmla="*/ 170 w 879"/>
                <a:gd name="T25" fmla="*/ 879 h 1077"/>
                <a:gd name="T26" fmla="*/ 142 w 879"/>
                <a:gd name="T27" fmla="*/ 851 h 1077"/>
                <a:gd name="T28" fmla="*/ 255 w 879"/>
                <a:gd name="T29" fmla="*/ 794 h 1077"/>
                <a:gd name="T30" fmla="*/ 284 w 879"/>
                <a:gd name="T31" fmla="*/ 907 h 1077"/>
                <a:gd name="T32" fmla="*/ 312 w 879"/>
                <a:gd name="T33" fmla="*/ 879 h 1077"/>
                <a:gd name="T34" fmla="*/ 397 w 879"/>
                <a:gd name="T35" fmla="*/ 936 h 1077"/>
                <a:gd name="T36" fmla="*/ 454 w 879"/>
                <a:gd name="T37" fmla="*/ 879 h 1077"/>
                <a:gd name="T38" fmla="*/ 511 w 879"/>
                <a:gd name="T39" fmla="*/ 879 h 1077"/>
                <a:gd name="T40" fmla="*/ 567 w 879"/>
                <a:gd name="T41" fmla="*/ 964 h 1077"/>
                <a:gd name="T42" fmla="*/ 539 w 879"/>
                <a:gd name="T43" fmla="*/ 1021 h 1077"/>
                <a:gd name="T44" fmla="*/ 596 w 879"/>
                <a:gd name="T45" fmla="*/ 1049 h 1077"/>
                <a:gd name="T46" fmla="*/ 652 w 879"/>
                <a:gd name="T47" fmla="*/ 1021 h 1077"/>
                <a:gd name="T48" fmla="*/ 709 w 879"/>
                <a:gd name="T49" fmla="*/ 1077 h 1077"/>
                <a:gd name="T50" fmla="*/ 766 w 879"/>
                <a:gd name="T51" fmla="*/ 1077 h 1077"/>
                <a:gd name="T52" fmla="*/ 794 w 879"/>
                <a:gd name="T53" fmla="*/ 1049 h 1077"/>
                <a:gd name="T54" fmla="*/ 766 w 879"/>
                <a:gd name="T55" fmla="*/ 992 h 1077"/>
                <a:gd name="T56" fmla="*/ 851 w 879"/>
                <a:gd name="T57" fmla="*/ 992 h 1077"/>
                <a:gd name="T58" fmla="*/ 794 w 879"/>
                <a:gd name="T59" fmla="*/ 907 h 1077"/>
                <a:gd name="T60" fmla="*/ 822 w 879"/>
                <a:gd name="T61" fmla="*/ 851 h 1077"/>
                <a:gd name="T62" fmla="*/ 851 w 879"/>
                <a:gd name="T63" fmla="*/ 766 h 1077"/>
                <a:gd name="T64" fmla="*/ 879 w 879"/>
                <a:gd name="T65" fmla="*/ 737 h 1077"/>
                <a:gd name="T66" fmla="*/ 851 w 879"/>
                <a:gd name="T67" fmla="*/ 652 h 1077"/>
                <a:gd name="T68" fmla="*/ 879 w 879"/>
                <a:gd name="T69" fmla="*/ 624 h 1077"/>
                <a:gd name="T70" fmla="*/ 851 w 879"/>
                <a:gd name="T71" fmla="*/ 595 h 1077"/>
                <a:gd name="T72" fmla="*/ 794 w 879"/>
                <a:gd name="T73" fmla="*/ 624 h 1077"/>
                <a:gd name="T74" fmla="*/ 794 w 879"/>
                <a:gd name="T75" fmla="*/ 510 h 1077"/>
                <a:gd name="T76" fmla="*/ 766 w 879"/>
                <a:gd name="T77" fmla="*/ 482 h 1077"/>
                <a:gd name="T78" fmla="*/ 794 w 879"/>
                <a:gd name="T79" fmla="*/ 454 h 1077"/>
                <a:gd name="T80" fmla="*/ 794 w 879"/>
                <a:gd name="T81" fmla="*/ 284 h 1077"/>
                <a:gd name="T82" fmla="*/ 709 w 879"/>
                <a:gd name="T83" fmla="*/ 142 h 1077"/>
                <a:gd name="T84" fmla="*/ 766 w 879"/>
                <a:gd name="T85" fmla="*/ 142 h 1077"/>
                <a:gd name="T86" fmla="*/ 794 w 879"/>
                <a:gd name="T87" fmla="*/ 114 h 1077"/>
                <a:gd name="T88" fmla="*/ 737 w 879"/>
                <a:gd name="T89" fmla="*/ 85 h 1077"/>
                <a:gd name="T90" fmla="*/ 737 w 879"/>
                <a:gd name="T91" fmla="*/ 0 h 1077"/>
                <a:gd name="T92" fmla="*/ 539 w 879"/>
                <a:gd name="T93" fmla="*/ 29 h 1077"/>
                <a:gd name="T94" fmla="*/ 539 w 879"/>
                <a:gd name="T95" fmla="*/ 57 h 1077"/>
                <a:gd name="T96" fmla="*/ 482 w 879"/>
                <a:gd name="T97" fmla="*/ 85 h 1077"/>
                <a:gd name="T98" fmla="*/ 426 w 879"/>
                <a:gd name="T99" fmla="*/ 29 h 1077"/>
                <a:gd name="T100" fmla="*/ 369 w 879"/>
                <a:gd name="T101" fmla="*/ 85 h 1077"/>
                <a:gd name="T102" fmla="*/ 369 w 879"/>
                <a:gd name="T103" fmla="*/ 170 h 1077"/>
                <a:gd name="T104" fmla="*/ 170 w 879"/>
                <a:gd name="T105" fmla="*/ 227 h 1077"/>
                <a:gd name="T106" fmla="*/ 85 w 879"/>
                <a:gd name="T107" fmla="*/ 284 h 1077"/>
                <a:gd name="T108" fmla="*/ 85 w 879"/>
                <a:gd name="T109" fmla="*/ 369 h 1077"/>
                <a:gd name="T110" fmla="*/ 114 w 879"/>
                <a:gd name="T111" fmla="*/ 425 h 1077"/>
                <a:gd name="T112" fmla="*/ 85 w 879"/>
                <a:gd name="T113" fmla="*/ 482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79" h="1077">
                  <a:moveTo>
                    <a:pt x="85" y="482"/>
                  </a:moveTo>
                  <a:lnTo>
                    <a:pt x="57" y="567"/>
                  </a:lnTo>
                  <a:lnTo>
                    <a:pt x="85" y="567"/>
                  </a:lnTo>
                  <a:lnTo>
                    <a:pt x="114" y="595"/>
                  </a:lnTo>
                  <a:lnTo>
                    <a:pt x="85" y="624"/>
                  </a:lnTo>
                  <a:lnTo>
                    <a:pt x="85" y="681"/>
                  </a:lnTo>
                  <a:lnTo>
                    <a:pt x="29" y="709"/>
                  </a:lnTo>
                  <a:lnTo>
                    <a:pt x="0" y="766"/>
                  </a:lnTo>
                  <a:lnTo>
                    <a:pt x="0" y="794"/>
                  </a:lnTo>
                  <a:lnTo>
                    <a:pt x="57" y="822"/>
                  </a:lnTo>
                  <a:lnTo>
                    <a:pt x="85" y="879"/>
                  </a:lnTo>
                  <a:lnTo>
                    <a:pt x="114" y="907"/>
                  </a:lnTo>
                  <a:lnTo>
                    <a:pt x="170" y="879"/>
                  </a:lnTo>
                  <a:lnTo>
                    <a:pt x="142" y="851"/>
                  </a:lnTo>
                  <a:lnTo>
                    <a:pt x="255" y="794"/>
                  </a:lnTo>
                  <a:lnTo>
                    <a:pt x="284" y="907"/>
                  </a:lnTo>
                  <a:lnTo>
                    <a:pt x="312" y="879"/>
                  </a:lnTo>
                  <a:lnTo>
                    <a:pt x="397" y="936"/>
                  </a:lnTo>
                  <a:lnTo>
                    <a:pt x="454" y="879"/>
                  </a:lnTo>
                  <a:lnTo>
                    <a:pt x="511" y="879"/>
                  </a:lnTo>
                  <a:lnTo>
                    <a:pt x="567" y="964"/>
                  </a:lnTo>
                  <a:lnTo>
                    <a:pt x="539" y="1021"/>
                  </a:lnTo>
                  <a:lnTo>
                    <a:pt x="596" y="1049"/>
                  </a:lnTo>
                  <a:lnTo>
                    <a:pt x="652" y="1021"/>
                  </a:lnTo>
                  <a:lnTo>
                    <a:pt x="709" y="1077"/>
                  </a:lnTo>
                  <a:lnTo>
                    <a:pt x="766" y="1077"/>
                  </a:lnTo>
                  <a:lnTo>
                    <a:pt x="794" y="1049"/>
                  </a:lnTo>
                  <a:lnTo>
                    <a:pt x="766" y="992"/>
                  </a:lnTo>
                  <a:lnTo>
                    <a:pt x="851" y="992"/>
                  </a:lnTo>
                  <a:lnTo>
                    <a:pt x="794" y="907"/>
                  </a:lnTo>
                  <a:lnTo>
                    <a:pt x="822" y="851"/>
                  </a:lnTo>
                  <a:lnTo>
                    <a:pt x="851" y="766"/>
                  </a:lnTo>
                  <a:lnTo>
                    <a:pt x="879" y="737"/>
                  </a:lnTo>
                  <a:lnTo>
                    <a:pt x="851" y="652"/>
                  </a:lnTo>
                  <a:lnTo>
                    <a:pt x="879" y="624"/>
                  </a:lnTo>
                  <a:lnTo>
                    <a:pt x="851" y="595"/>
                  </a:lnTo>
                  <a:lnTo>
                    <a:pt x="794" y="624"/>
                  </a:lnTo>
                  <a:lnTo>
                    <a:pt x="794" y="510"/>
                  </a:lnTo>
                  <a:lnTo>
                    <a:pt x="766" y="482"/>
                  </a:lnTo>
                  <a:lnTo>
                    <a:pt x="794" y="454"/>
                  </a:lnTo>
                  <a:lnTo>
                    <a:pt x="794" y="284"/>
                  </a:lnTo>
                  <a:lnTo>
                    <a:pt x="709" y="142"/>
                  </a:lnTo>
                  <a:lnTo>
                    <a:pt x="766" y="142"/>
                  </a:lnTo>
                  <a:lnTo>
                    <a:pt x="794" y="114"/>
                  </a:lnTo>
                  <a:lnTo>
                    <a:pt x="737" y="85"/>
                  </a:lnTo>
                  <a:lnTo>
                    <a:pt x="737" y="0"/>
                  </a:lnTo>
                  <a:lnTo>
                    <a:pt x="539" y="29"/>
                  </a:lnTo>
                  <a:lnTo>
                    <a:pt x="539" y="57"/>
                  </a:lnTo>
                  <a:lnTo>
                    <a:pt x="482" y="85"/>
                  </a:lnTo>
                  <a:lnTo>
                    <a:pt x="426" y="29"/>
                  </a:lnTo>
                  <a:lnTo>
                    <a:pt x="369" y="85"/>
                  </a:lnTo>
                  <a:lnTo>
                    <a:pt x="369" y="170"/>
                  </a:lnTo>
                  <a:lnTo>
                    <a:pt x="170" y="227"/>
                  </a:lnTo>
                  <a:lnTo>
                    <a:pt x="85" y="284"/>
                  </a:lnTo>
                  <a:lnTo>
                    <a:pt x="85" y="369"/>
                  </a:lnTo>
                  <a:lnTo>
                    <a:pt x="114" y="425"/>
                  </a:lnTo>
                  <a:lnTo>
                    <a:pt x="85" y="482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6" name="Freeform 307">
              <a:extLst>
                <a:ext uri="{FF2B5EF4-FFF2-40B4-BE49-F238E27FC236}">
                  <a16:creationId xmlns:a16="http://schemas.microsoft.com/office/drawing/2014/main" id="{ABBEFC95-F755-4A27-871D-9C1C19D1FD9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" y="3493"/>
              <a:ext cx="765" cy="1163"/>
            </a:xfrm>
            <a:custGeom>
              <a:avLst/>
              <a:gdLst>
                <a:gd name="T0" fmla="*/ 28 w 765"/>
                <a:gd name="T1" fmla="*/ 227 h 1163"/>
                <a:gd name="T2" fmla="*/ 28 w 765"/>
                <a:gd name="T3" fmla="*/ 312 h 1163"/>
                <a:gd name="T4" fmla="*/ 85 w 765"/>
                <a:gd name="T5" fmla="*/ 341 h 1163"/>
                <a:gd name="T6" fmla="*/ 57 w 765"/>
                <a:gd name="T7" fmla="*/ 369 h 1163"/>
                <a:gd name="T8" fmla="*/ 0 w 765"/>
                <a:gd name="T9" fmla="*/ 369 h 1163"/>
                <a:gd name="T10" fmla="*/ 85 w 765"/>
                <a:gd name="T11" fmla="*/ 511 h 1163"/>
                <a:gd name="T12" fmla="*/ 85 w 765"/>
                <a:gd name="T13" fmla="*/ 681 h 1163"/>
                <a:gd name="T14" fmla="*/ 57 w 765"/>
                <a:gd name="T15" fmla="*/ 709 h 1163"/>
                <a:gd name="T16" fmla="*/ 85 w 765"/>
                <a:gd name="T17" fmla="*/ 737 h 1163"/>
                <a:gd name="T18" fmla="*/ 85 w 765"/>
                <a:gd name="T19" fmla="*/ 851 h 1163"/>
                <a:gd name="T20" fmla="*/ 142 w 765"/>
                <a:gd name="T21" fmla="*/ 822 h 1163"/>
                <a:gd name="T22" fmla="*/ 170 w 765"/>
                <a:gd name="T23" fmla="*/ 851 h 1163"/>
                <a:gd name="T24" fmla="*/ 142 w 765"/>
                <a:gd name="T25" fmla="*/ 879 h 1163"/>
                <a:gd name="T26" fmla="*/ 170 w 765"/>
                <a:gd name="T27" fmla="*/ 964 h 1163"/>
                <a:gd name="T28" fmla="*/ 142 w 765"/>
                <a:gd name="T29" fmla="*/ 993 h 1163"/>
                <a:gd name="T30" fmla="*/ 113 w 765"/>
                <a:gd name="T31" fmla="*/ 1078 h 1163"/>
                <a:gd name="T32" fmla="*/ 142 w 765"/>
                <a:gd name="T33" fmla="*/ 1163 h 1163"/>
                <a:gd name="T34" fmla="*/ 284 w 765"/>
                <a:gd name="T35" fmla="*/ 1163 h 1163"/>
                <a:gd name="T36" fmla="*/ 284 w 765"/>
                <a:gd name="T37" fmla="*/ 1134 h 1163"/>
                <a:gd name="T38" fmla="*/ 340 w 765"/>
                <a:gd name="T39" fmla="*/ 1106 h 1163"/>
                <a:gd name="T40" fmla="*/ 425 w 765"/>
                <a:gd name="T41" fmla="*/ 1049 h 1163"/>
                <a:gd name="T42" fmla="*/ 482 w 765"/>
                <a:gd name="T43" fmla="*/ 1049 h 1163"/>
                <a:gd name="T44" fmla="*/ 454 w 765"/>
                <a:gd name="T45" fmla="*/ 993 h 1163"/>
                <a:gd name="T46" fmla="*/ 482 w 765"/>
                <a:gd name="T47" fmla="*/ 964 h 1163"/>
                <a:gd name="T48" fmla="*/ 454 w 765"/>
                <a:gd name="T49" fmla="*/ 908 h 1163"/>
                <a:gd name="T50" fmla="*/ 539 w 765"/>
                <a:gd name="T51" fmla="*/ 851 h 1163"/>
                <a:gd name="T52" fmla="*/ 567 w 765"/>
                <a:gd name="T53" fmla="*/ 737 h 1163"/>
                <a:gd name="T54" fmla="*/ 539 w 765"/>
                <a:gd name="T55" fmla="*/ 737 h 1163"/>
                <a:gd name="T56" fmla="*/ 510 w 765"/>
                <a:gd name="T57" fmla="*/ 681 h 1163"/>
                <a:gd name="T58" fmla="*/ 567 w 765"/>
                <a:gd name="T59" fmla="*/ 596 h 1163"/>
                <a:gd name="T60" fmla="*/ 709 w 765"/>
                <a:gd name="T61" fmla="*/ 567 h 1163"/>
                <a:gd name="T62" fmla="*/ 737 w 765"/>
                <a:gd name="T63" fmla="*/ 539 h 1163"/>
                <a:gd name="T64" fmla="*/ 680 w 765"/>
                <a:gd name="T65" fmla="*/ 482 h 1163"/>
                <a:gd name="T66" fmla="*/ 624 w 765"/>
                <a:gd name="T67" fmla="*/ 482 h 1163"/>
                <a:gd name="T68" fmla="*/ 595 w 765"/>
                <a:gd name="T69" fmla="*/ 454 h 1163"/>
                <a:gd name="T70" fmla="*/ 652 w 765"/>
                <a:gd name="T71" fmla="*/ 369 h 1163"/>
                <a:gd name="T72" fmla="*/ 680 w 765"/>
                <a:gd name="T73" fmla="*/ 369 h 1163"/>
                <a:gd name="T74" fmla="*/ 680 w 765"/>
                <a:gd name="T75" fmla="*/ 256 h 1163"/>
                <a:gd name="T76" fmla="*/ 765 w 765"/>
                <a:gd name="T77" fmla="*/ 199 h 1163"/>
                <a:gd name="T78" fmla="*/ 737 w 765"/>
                <a:gd name="T79" fmla="*/ 142 h 1163"/>
                <a:gd name="T80" fmla="*/ 737 w 765"/>
                <a:gd name="T81" fmla="*/ 114 h 1163"/>
                <a:gd name="T82" fmla="*/ 595 w 765"/>
                <a:gd name="T83" fmla="*/ 114 h 1163"/>
                <a:gd name="T84" fmla="*/ 539 w 765"/>
                <a:gd name="T85" fmla="*/ 29 h 1163"/>
                <a:gd name="T86" fmla="*/ 425 w 765"/>
                <a:gd name="T87" fmla="*/ 0 h 1163"/>
                <a:gd name="T88" fmla="*/ 369 w 765"/>
                <a:gd name="T89" fmla="*/ 57 h 1163"/>
                <a:gd name="T90" fmla="*/ 369 w 765"/>
                <a:gd name="T91" fmla="*/ 114 h 1163"/>
                <a:gd name="T92" fmla="*/ 312 w 765"/>
                <a:gd name="T93" fmla="*/ 142 h 1163"/>
                <a:gd name="T94" fmla="*/ 284 w 765"/>
                <a:gd name="T95" fmla="*/ 85 h 1163"/>
                <a:gd name="T96" fmla="*/ 255 w 765"/>
                <a:gd name="T97" fmla="*/ 114 h 1163"/>
                <a:gd name="T98" fmla="*/ 170 w 765"/>
                <a:gd name="T99" fmla="*/ 85 h 1163"/>
                <a:gd name="T100" fmla="*/ 142 w 765"/>
                <a:gd name="T101" fmla="*/ 142 h 1163"/>
                <a:gd name="T102" fmla="*/ 170 w 765"/>
                <a:gd name="T103" fmla="*/ 170 h 1163"/>
                <a:gd name="T104" fmla="*/ 85 w 765"/>
                <a:gd name="T105" fmla="*/ 227 h 1163"/>
                <a:gd name="T106" fmla="*/ 28 w 765"/>
                <a:gd name="T107" fmla="*/ 227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65" h="1163">
                  <a:moveTo>
                    <a:pt x="28" y="227"/>
                  </a:moveTo>
                  <a:lnTo>
                    <a:pt x="28" y="312"/>
                  </a:lnTo>
                  <a:lnTo>
                    <a:pt x="85" y="341"/>
                  </a:lnTo>
                  <a:lnTo>
                    <a:pt x="57" y="369"/>
                  </a:lnTo>
                  <a:lnTo>
                    <a:pt x="0" y="369"/>
                  </a:lnTo>
                  <a:lnTo>
                    <a:pt x="85" y="511"/>
                  </a:lnTo>
                  <a:lnTo>
                    <a:pt x="85" y="681"/>
                  </a:lnTo>
                  <a:lnTo>
                    <a:pt x="57" y="709"/>
                  </a:lnTo>
                  <a:lnTo>
                    <a:pt x="85" y="737"/>
                  </a:lnTo>
                  <a:lnTo>
                    <a:pt x="85" y="851"/>
                  </a:lnTo>
                  <a:lnTo>
                    <a:pt x="142" y="822"/>
                  </a:lnTo>
                  <a:lnTo>
                    <a:pt x="170" y="851"/>
                  </a:lnTo>
                  <a:lnTo>
                    <a:pt x="142" y="879"/>
                  </a:lnTo>
                  <a:lnTo>
                    <a:pt x="170" y="964"/>
                  </a:lnTo>
                  <a:lnTo>
                    <a:pt x="142" y="993"/>
                  </a:lnTo>
                  <a:lnTo>
                    <a:pt x="113" y="1078"/>
                  </a:lnTo>
                  <a:lnTo>
                    <a:pt x="142" y="1163"/>
                  </a:lnTo>
                  <a:lnTo>
                    <a:pt x="284" y="1163"/>
                  </a:lnTo>
                  <a:lnTo>
                    <a:pt x="284" y="1134"/>
                  </a:lnTo>
                  <a:lnTo>
                    <a:pt x="340" y="1106"/>
                  </a:lnTo>
                  <a:lnTo>
                    <a:pt x="425" y="1049"/>
                  </a:lnTo>
                  <a:lnTo>
                    <a:pt x="482" y="1049"/>
                  </a:lnTo>
                  <a:lnTo>
                    <a:pt x="454" y="993"/>
                  </a:lnTo>
                  <a:lnTo>
                    <a:pt x="482" y="964"/>
                  </a:lnTo>
                  <a:lnTo>
                    <a:pt x="454" y="908"/>
                  </a:lnTo>
                  <a:lnTo>
                    <a:pt x="539" y="851"/>
                  </a:lnTo>
                  <a:lnTo>
                    <a:pt x="567" y="737"/>
                  </a:lnTo>
                  <a:lnTo>
                    <a:pt x="539" y="737"/>
                  </a:lnTo>
                  <a:lnTo>
                    <a:pt x="510" y="681"/>
                  </a:lnTo>
                  <a:lnTo>
                    <a:pt x="567" y="596"/>
                  </a:lnTo>
                  <a:lnTo>
                    <a:pt x="709" y="567"/>
                  </a:lnTo>
                  <a:lnTo>
                    <a:pt x="737" y="539"/>
                  </a:lnTo>
                  <a:lnTo>
                    <a:pt x="680" y="482"/>
                  </a:lnTo>
                  <a:lnTo>
                    <a:pt x="624" y="482"/>
                  </a:lnTo>
                  <a:lnTo>
                    <a:pt x="595" y="454"/>
                  </a:lnTo>
                  <a:lnTo>
                    <a:pt x="652" y="369"/>
                  </a:lnTo>
                  <a:lnTo>
                    <a:pt x="680" y="369"/>
                  </a:lnTo>
                  <a:lnTo>
                    <a:pt x="680" y="256"/>
                  </a:lnTo>
                  <a:lnTo>
                    <a:pt x="765" y="199"/>
                  </a:lnTo>
                  <a:lnTo>
                    <a:pt x="737" y="142"/>
                  </a:lnTo>
                  <a:lnTo>
                    <a:pt x="737" y="114"/>
                  </a:lnTo>
                  <a:lnTo>
                    <a:pt x="595" y="114"/>
                  </a:lnTo>
                  <a:lnTo>
                    <a:pt x="539" y="29"/>
                  </a:lnTo>
                  <a:lnTo>
                    <a:pt x="425" y="0"/>
                  </a:lnTo>
                  <a:lnTo>
                    <a:pt x="369" y="57"/>
                  </a:lnTo>
                  <a:lnTo>
                    <a:pt x="369" y="114"/>
                  </a:lnTo>
                  <a:lnTo>
                    <a:pt x="312" y="142"/>
                  </a:lnTo>
                  <a:lnTo>
                    <a:pt x="284" y="85"/>
                  </a:lnTo>
                  <a:lnTo>
                    <a:pt x="255" y="114"/>
                  </a:lnTo>
                  <a:lnTo>
                    <a:pt x="170" y="85"/>
                  </a:lnTo>
                  <a:lnTo>
                    <a:pt x="142" y="142"/>
                  </a:lnTo>
                  <a:lnTo>
                    <a:pt x="170" y="170"/>
                  </a:lnTo>
                  <a:lnTo>
                    <a:pt x="85" y="227"/>
                  </a:lnTo>
                  <a:lnTo>
                    <a:pt x="28" y="22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7" name="Freeform 310">
              <a:extLst>
                <a:ext uri="{FF2B5EF4-FFF2-40B4-BE49-F238E27FC236}">
                  <a16:creationId xmlns:a16="http://schemas.microsoft.com/office/drawing/2014/main" id="{AEB4ADC2-E5F5-4DA1-A80D-D29A849E066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4" y="800"/>
              <a:ext cx="908" cy="2240"/>
            </a:xfrm>
            <a:custGeom>
              <a:avLst/>
              <a:gdLst>
                <a:gd name="T0" fmla="*/ 369 w 908"/>
                <a:gd name="T1" fmla="*/ 2240 h 2240"/>
                <a:gd name="T2" fmla="*/ 454 w 908"/>
                <a:gd name="T3" fmla="*/ 2240 h 2240"/>
                <a:gd name="T4" fmla="*/ 511 w 908"/>
                <a:gd name="T5" fmla="*/ 2183 h 2240"/>
                <a:gd name="T6" fmla="*/ 596 w 908"/>
                <a:gd name="T7" fmla="*/ 2211 h 2240"/>
                <a:gd name="T8" fmla="*/ 681 w 908"/>
                <a:gd name="T9" fmla="*/ 2183 h 2240"/>
                <a:gd name="T10" fmla="*/ 737 w 908"/>
                <a:gd name="T11" fmla="*/ 2155 h 2240"/>
                <a:gd name="T12" fmla="*/ 908 w 908"/>
                <a:gd name="T13" fmla="*/ 2041 h 2240"/>
                <a:gd name="T14" fmla="*/ 879 w 908"/>
                <a:gd name="T15" fmla="*/ 1900 h 2240"/>
                <a:gd name="T16" fmla="*/ 851 w 908"/>
                <a:gd name="T17" fmla="*/ 1758 h 2240"/>
                <a:gd name="T18" fmla="*/ 794 w 908"/>
                <a:gd name="T19" fmla="*/ 1644 h 2240"/>
                <a:gd name="T20" fmla="*/ 823 w 908"/>
                <a:gd name="T21" fmla="*/ 1503 h 2240"/>
                <a:gd name="T22" fmla="*/ 766 w 908"/>
                <a:gd name="T23" fmla="*/ 1446 h 2240"/>
                <a:gd name="T24" fmla="*/ 709 w 908"/>
                <a:gd name="T25" fmla="*/ 1474 h 2240"/>
                <a:gd name="T26" fmla="*/ 624 w 908"/>
                <a:gd name="T27" fmla="*/ 1474 h 2240"/>
                <a:gd name="T28" fmla="*/ 511 w 908"/>
                <a:gd name="T29" fmla="*/ 1361 h 2240"/>
                <a:gd name="T30" fmla="*/ 567 w 908"/>
                <a:gd name="T31" fmla="*/ 1304 h 2240"/>
                <a:gd name="T32" fmla="*/ 624 w 908"/>
                <a:gd name="T33" fmla="*/ 1219 h 2240"/>
                <a:gd name="T34" fmla="*/ 681 w 908"/>
                <a:gd name="T35" fmla="*/ 1191 h 2240"/>
                <a:gd name="T36" fmla="*/ 596 w 908"/>
                <a:gd name="T37" fmla="*/ 1021 h 2240"/>
                <a:gd name="T38" fmla="*/ 624 w 908"/>
                <a:gd name="T39" fmla="*/ 936 h 2240"/>
                <a:gd name="T40" fmla="*/ 709 w 908"/>
                <a:gd name="T41" fmla="*/ 822 h 2240"/>
                <a:gd name="T42" fmla="*/ 681 w 908"/>
                <a:gd name="T43" fmla="*/ 709 h 2240"/>
                <a:gd name="T44" fmla="*/ 681 w 908"/>
                <a:gd name="T45" fmla="*/ 595 h 2240"/>
                <a:gd name="T46" fmla="*/ 596 w 908"/>
                <a:gd name="T47" fmla="*/ 539 h 2240"/>
                <a:gd name="T48" fmla="*/ 624 w 908"/>
                <a:gd name="T49" fmla="*/ 369 h 2240"/>
                <a:gd name="T50" fmla="*/ 709 w 908"/>
                <a:gd name="T51" fmla="*/ 114 h 2240"/>
                <a:gd name="T52" fmla="*/ 737 w 908"/>
                <a:gd name="T53" fmla="*/ 0 h 2240"/>
                <a:gd name="T54" fmla="*/ 567 w 908"/>
                <a:gd name="T55" fmla="*/ 170 h 2240"/>
                <a:gd name="T56" fmla="*/ 426 w 908"/>
                <a:gd name="T57" fmla="*/ 255 h 2240"/>
                <a:gd name="T58" fmla="*/ 256 w 908"/>
                <a:gd name="T59" fmla="*/ 425 h 2240"/>
                <a:gd name="T60" fmla="*/ 284 w 908"/>
                <a:gd name="T61" fmla="*/ 709 h 2240"/>
                <a:gd name="T62" fmla="*/ 170 w 908"/>
                <a:gd name="T63" fmla="*/ 709 h 2240"/>
                <a:gd name="T64" fmla="*/ 142 w 908"/>
                <a:gd name="T65" fmla="*/ 822 h 2240"/>
                <a:gd name="T66" fmla="*/ 0 w 908"/>
                <a:gd name="T67" fmla="*/ 794 h 2240"/>
                <a:gd name="T68" fmla="*/ 57 w 908"/>
                <a:gd name="T69" fmla="*/ 851 h 2240"/>
                <a:gd name="T70" fmla="*/ 114 w 908"/>
                <a:gd name="T71" fmla="*/ 907 h 2240"/>
                <a:gd name="T72" fmla="*/ 227 w 908"/>
                <a:gd name="T73" fmla="*/ 1049 h 2240"/>
                <a:gd name="T74" fmla="*/ 170 w 908"/>
                <a:gd name="T75" fmla="*/ 1162 h 2240"/>
                <a:gd name="T76" fmla="*/ 142 w 908"/>
                <a:gd name="T77" fmla="*/ 1304 h 2240"/>
                <a:gd name="T78" fmla="*/ 29 w 908"/>
                <a:gd name="T79" fmla="*/ 1361 h 2240"/>
                <a:gd name="T80" fmla="*/ 114 w 908"/>
                <a:gd name="T81" fmla="*/ 1531 h 2240"/>
                <a:gd name="T82" fmla="*/ 142 w 908"/>
                <a:gd name="T83" fmla="*/ 1786 h 2240"/>
                <a:gd name="T84" fmla="*/ 170 w 908"/>
                <a:gd name="T85" fmla="*/ 1956 h 2240"/>
                <a:gd name="T86" fmla="*/ 256 w 908"/>
                <a:gd name="T87" fmla="*/ 2098 h 2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08" h="2240">
                  <a:moveTo>
                    <a:pt x="227" y="2126"/>
                  </a:moveTo>
                  <a:lnTo>
                    <a:pt x="369" y="2240"/>
                  </a:lnTo>
                  <a:lnTo>
                    <a:pt x="426" y="2211"/>
                  </a:lnTo>
                  <a:lnTo>
                    <a:pt x="454" y="2240"/>
                  </a:lnTo>
                  <a:lnTo>
                    <a:pt x="482" y="2183"/>
                  </a:lnTo>
                  <a:lnTo>
                    <a:pt x="511" y="2183"/>
                  </a:lnTo>
                  <a:lnTo>
                    <a:pt x="539" y="2183"/>
                  </a:lnTo>
                  <a:lnTo>
                    <a:pt x="596" y="2211"/>
                  </a:lnTo>
                  <a:lnTo>
                    <a:pt x="624" y="2183"/>
                  </a:lnTo>
                  <a:lnTo>
                    <a:pt x="681" y="2183"/>
                  </a:lnTo>
                  <a:lnTo>
                    <a:pt x="709" y="2240"/>
                  </a:lnTo>
                  <a:lnTo>
                    <a:pt x="737" y="2155"/>
                  </a:lnTo>
                  <a:lnTo>
                    <a:pt x="851" y="2126"/>
                  </a:lnTo>
                  <a:lnTo>
                    <a:pt x="908" y="2041"/>
                  </a:lnTo>
                  <a:lnTo>
                    <a:pt x="851" y="1956"/>
                  </a:lnTo>
                  <a:lnTo>
                    <a:pt x="879" y="1900"/>
                  </a:lnTo>
                  <a:lnTo>
                    <a:pt x="823" y="1815"/>
                  </a:lnTo>
                  <a:lnTo>
                    <a:pt x="851" y="1758"/>
                  </a:lnTo>
                  <a:lnTo>
                    <a:pt x="794" y="1758"/>
                  </a:lnTo>
                  <a:lnTo>
                    <a:pt x="794" y="1644"/>
                  </a:lnTo>
                  <a:lnTo>
                    <a:pt x="851" y="1559"/>
                  </a:lnTo>
                  <a:lnTo>
                    <a:pt x="823" y="1503"/>
                  </a:lnTo>
                  <a:lnTo>
                    <a:pt x="851" y="1474"/>
                  </a:lnTo>
                  <a:lnTo>
                    <a:pt x="766" y="1446"/>
                  </a:lnTo>
                  <a:lnTo>
                    <a:pt x="737" y="1474"/>
                  </a:lnTo>
                  <a:lnTo>
                    <a:pt x="709" y="1474"/>
                  </a:lnTo>
                  <a:lnTo>
                    <a:pt x="624" y="1503"/>
                  </a:lnTo>
                  <a:lnTo>
                    <a:pt x="624" y="1474"/>
                  </a:lnTo>
                  <a:lnTo>
                    <a:pt x="624" y="1446"/>
                  </a:lnTo>
                  <a:lnTo>
                    <a:pt x="511" y="1361"/>
                  </a:lnTo>
                  <a:lnTo>
                    <a:pt x="511" y="1304"/>
                  </a:lnTo>
                  <a:lnTo>
                    <a:pt x="567" y="1304"/>
                  </a:lnTo>
                  <a:lnTo>
                    <a:pt x="624" y="1248"/>
                  </a:lnTo>
                  <a:lnTo>
                    <a:pt x="624" y="1219"/>
                  </a:lnTo>
                  <a:lnTo>
                    <a:pt x="652" y="1191"/>
                  </a:lnTo>
                  <a:lnTo>
                    <a:pt x="681" y="1191"/>
                  </a:lnTo>
                  <a:lnTo>
                    <a:pt x="652" y="1106"/>
                  </a:lnTo>
                  <a:lnTo>
                    <a:pt x="596" y="1021"/>
                  </a:lnTo>
                  <a:lnTo>
                    <a:pt x="624" y="992"/>
                  </a:lnTo>
                  <a:lnTo>
                    <a:pt x="624" y="936"/>
                  </a:lnTo>
                  <a:lnTo>
                    <a:pt x="709" y="907"/>
                  </a:lnTo>
                  <a:lnTo>
                    <a:pt x="709" y="822"/>
                  </a:lnTo>
                  <a:lnTo>
                    <a:pt x="737" y="794"/>
                  </a:lnTo>
                  <a:lnTo>
                    <a:pt x="681" y="709"/>
                  </a:lnTo>
                  <a:lnTo>
                    <a:pt x="709" y="652"/>
                  </a:lnTo>
                  <a:lnTo>
                    <a:pt x="681" y="595"/>
                  </a:lnTo>
                  <a:lnTo>
                    <a:pt x="652" y="624"/>
                  </a:lnTo>
                  <a:lnTo>
                    <a:pt x="596" y="539"/>
                  </a:lnTo>
                  <a:lnTo>
                    <a:pt x="652" y="482"/>
                  </a:lnTo>
                  <a:lnTo>
                    <a:pt x="624" y="369"/>
                  </a:lnTo>
                  <a:lnTo>
                    <a:pt x="737" y="199"/>
                  </a:lnTo>
                  <a:lnTo>
                    <a:pt x="709" y="114"/>
                  </a:lnTo>
                  <a:lnTo>
                    <a:pt x="737" y="85"/>
                  </a:lnTo>
                  <a:lnTo>
                    <a:pt x="737" y="0"/>
                  </a:lnTo>
                  <a:lnTo>
                    <a:pt x="567" y="85"/>
                  </a:lnTo>
                  <a:lnTo>
                    <a:pt x="567" y="170"/>
                  </a:lnTo>
                  <a:lnTo>
                    <a:pt x="482" y="255"/>
                  </a:lnTo>
                  <a:lnTo>
                    <a:pt x="426" y="255"/>
                  </a:lnTo>
                  <a:lnTo>
                    <a:pt x="312" y="425"/>
                  </a:lnTo>
                  <a:lnTo>
                    <a:pt x="256" y="425"/>
                  </a:lnTo>
                  <a:lnTo>
                    <a:pt x="284" y="624"/>
                  </a:lnTo>
                  <a:lnTo>
                    <a:pt x="284" y="709"/>
                  </a:lnTo>
                  <a:lnTo>
                    <a:pt x="227" y="681"/>
                  </a:lnTo>
                  <a:lnTo>
                    <a:pt x="170" y="709"/>
                  </a:lnTo>
                  <a:lnTo>
                    <a:pt x="199" y="794"/>
                  </a:lnTo>
                  <a:lnTo>
                    <a:pt x="142" y="822"/>
                  </a:lnTo>
                  <a:lnTo>
                    <a:pt x="85" y="766"/>
                  </a:lnTo>
                  <a:lnTo>
                    <a:pt x="0" y="794"/>
                  </a:lnTo>
                  <a:lnTo>
                    <a:pt x="0" y="851"/>
                  </a:lnTo>
                  <a:lnTo>
                    <a:pt x="57" y="851"/>
                  </a:lnTo>
                  <a:lnTo>
                    <a:pt x="85" y="936"/>
                  </a:lnTo>
                  <a:lnTo>
                    <a:pt x="114" y="907"/>
                  </a:lnTo>
                  <a:lnTo>
                    <a:pt x="142" y="992"/>
                  </a:lnTo>
                  <a:lnTo>
                    <a:pt x="227" y="1049"/>
                  </a:lnTo>
                  <a:lnTo>
                    <a:pt x="170" y="1134"/>
                  </a:lnTo>
                  <a:lnTo>
                    <a:pt x="170" y="1162"/>
                  </a:lnTo>
                  <a:lnTo>
                    <a:pt x="199" y="1191"/>
                  </a:lnTo>
                  <a:lnTo>
                    <a:pt x="142" y="1304"/>
                  </a:lnTo>
                  <a:lnTo>
                    <a:pt x="114" y="1276"/>
                  </a:lnTo>
                  <a:lnTo>
                    <a:pt x="29" y="1361"/>
                  </a:lnTo>
                  <a:lnTo>
                    <a:pt x="29" y="1418"/>
                  </a:lnTo>
                  <a:lnTo>
                    <a:pt x="114" y="1531"/>
                  </a:lnTo>
                  <a:lnTo>
                    <a:pt x="57" y="1644"/>
                  </a:lnTo>
                  <a:lnTo>
                    <a:pt x="142" y="1786"/>
                  </a:lnTo>
                  <a:lnTo>
                    <a:pt x="85" y="1786"/>
                  </a:lnTo>
                  <a:lnTo>
                    <a:pt x="170" y="1956"/>
                  </a:lnTo>
                  <a:lnTo>
                    <a:pt x="170" y="2013"/>
                  </a:lnTo>
                  <a:lnTo>
                    <a:pt x="256" y="2098"/>
                  </a:lnTo>
                  <a:lnTo>
                    <a:pt x="227" y="2126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8" name="Freeform 311">
              <a:extLst>
                <a:ext uri="{FF2B5EF4-FFF2-40B4-BE49-F238E27FC236}">
                  <a16:creationId xmlns:a16="http://schemas.microsoft.com/office/drawing/2014/main" id="{2F6FC08B-8389-462B-9DFC-4B5E5A3E813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9" y="1651"/>
              <a:ext cx="1191" cy="1389"/>
            </a:xfrm>
            <a:custGeom>
              <a:avLst/>
              <a:gdLst>
                <a:gd name="T0" fmla="*/ 227 w 1191"/>
                <a:gd name="T1" fmla="*/ 1162 h 1389"/>
                <a:gd name="T2" fmla="*/ 368 w 1191"/>
                <a:gd name="T3" fmla="*/ 1190 h 1389"/>
                <a:gd name="T4" fmla="*/ 397 w 1191"/>
                <a:gd name="T5" fmla="*/ 1190 h 1389"/>
                <a:gd name="T6" fmla="*/ 453 w 1191"/>
                <a:gd name="T7" fmla="*/ 1134 h 1389"/>
                <a:gd name="T8" fmla="*/ 624 w 1191"/>
                <a:gd name="T9" fmla="*/ 1077 h 1389"/>
                <a:gd name="T10" fmla="*/ 850 w 1191"/>
                <a:gd name="T11" fmla="*/ 1389 h 1389"/>
                <a:gd name="T12" fmla="*/ 935 w 1191"/>
                <a:gd name="T13" fmla="*/ 1275 h 1389"/>
                <a:gd name="T14" fmla="*/ 1020 w 1191"/>
                <a:gd name="T15" fmla="*/ 1275 h 1389"/>
                <a:gd name="T16" fmla="*/ 1134 w 1191"/>
                <a:gd name="T17" fmla="*/ 1304 h 1389"/>
                <a:gd name="T18" fmla="*/ 1191 w 1191"/>
                <a:gd name="T19" fmla="*/ 1247 h 1389"/>
                <a:gd name="T20" fmla="*/ 1105 w 1191"/>
                <a:gd name="T21" fmla="*/ 1105 h 1389"/>
                <a:gd name="T22" fmla="*/ 1077 w 1191"/>
                <a:gd name="T23" fmla="*/ 935 h 1389"/>
                <a:gd name="T24" fmla="*/ 1049 w 1191"/>
                <a:gd name="T25" fmla="*/ 680 h 1389"/>
                <a:gd name="T26" fmla="*/ 964 w 1191"/>
                <a:gd name="T27" fmla="*/ 510 h 1389"/>
                <a:gd name="T28" fmla="*/ 1077 w 1191"/>
                <a:gd name="T29" fmla="*/ 453 h 1389"/>
                <a:gd name="T30" fmla="*/ 1105 w 1191"/>
                <a:gd name="T31" fmla="*/ 311 h 1389"/>
                <a:gd name="T32" fmla="*/ 1162 w 1191"/>
                <a:gd name="T33" fmla="*/ 198 h 1389"/>
                <a:gd name="T34" fmla="*/ 992 w 1191"/>
                <a:gd name="T35" fmla="*/ 226 h 1389"/>
                <a:gd name="T36" fmla="*/ 907 w 1191"/>
                <a:gd name="T37" fmla="*/ 255 h 1389"/>
                <a:gd name="T38" fmla="*/ 822 w 1191"/>
                <a:gd name="T39" fmla="*/ 255 h 1389"/>
                <a:gd name="T40" fmla="*/ 652 w 1191"/>
                <a:gd name="T41" fmla="*/ 141 h 1389"/>
                <a:gd name="T42" fmla="*/ 595 w 1191"/>
                <a:gd name="T43" fmla="*/ 56 h 1389"/>
                <a:gd name="T44" fmla="*/ 538 w 1191"/>
                <a:gd name="T45" fmla="*/ 0 h 1389"/>
                <a:gd name="T46" fmla="*/ 482 w 1191"/>
                <a:gd name="T47" fmla="*/ 56 h 1389"/>
                <a:gd name="T48" fmla="*/ 340 w 1191"/>
                <a:gd name="T49" fmla="*/ 28 h 1389"/>
                <a:gd name="T50" fmla="*/ 113 w 1191"/>
                <a:gd name="T51" fmla="*/ 141 h 1389"/>
                <a:gd name="T52" fmla="*/ 0 w 1191"/>
                <a:gd name="T53" fmla="*/ 226 h 1389"/>
                <a:gd name="T54" fmla="*/ 28 w 1191"/>
                <a:gd name="T55" fmla="*/ 283 h 1389"/>
                <a:gd name="T56" fmla="*/ 57 w 1191"/>
                <a:gd name="T57" fmla="*/ 397 h 1389"/>
                <a:gd name="T58" fmla="*/ 113 w 1191"/>
                <a:gd name="T59" fmla="*/ 538 h 1389"/>
                <a:gd name="T60" fmla="*/ 85 w 1191"/>
                <a:gd name="T61" fmla="*/ 623 h 1389"/>
                <a:gd name="T62" fmla="*/ 142 w 1191"/>
                <a:gd name="T63" fmla="*/ 737 h 1389"/>
                <a:gd name="T64" fmla="*/ 170 w 1191"/>
                <a:gd name="T65" fmla="*/ 1020 h 1389"/>
                <a:gd name="T66" fmla="*/ 142 w 1191"/>
                <a:gd name="T67" fmla="*/ 1162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91" h="1389">
                  <a:moveTo>
                    <a:pt x="170" y="1219"/>
                  </a:moveTo>
                  <a:lnTo>
                    <a:pt x="227" y="1162"/>
                  </a:lnTo>
                  <a:lnTo>
                    <a:pt x="283" y="1219"/>
                  </a:lnTo>
                  <a:lnTo>
                    <a:pt x="368" y="1190"/>
                  </a:lnTo>
                  <a:lnTo>
                    <a:pt x="368" y="1162"/>
                  </a:lnTo>
                  <a:lnTo>
                    <a:pt x="397" y="1190"/>
                  </a:lnTo>
                  <a:lnTo>
                    <a:pt x="397" y="1134"/>
                  </a:lnTo>
                  <a:lnTo>
                    <a:pt x="453" y="1134"/>
                  </a:lnTo>
                  <a:lnTo>
                    <a:pt x="510" y="1049"/>
                  </a:lnTo>
                  <a:lnTo>
                    <a:pt x="624" y="1077"/>
                  </a:lnTo>
                  <a:lnTo>
                    <a:pt x="822" y="1332"/>
                  </a:lnTo>
                  <a:lnTo>
                    <a:pt x="850" y="1389"/>
                  </a:lnTo>
                  <a:lnTo>
                    <a:pt x="964" y="1332"/>
                  </a:lnTo>
                  <a:lnTo>
                    <a:pt x="935" y="1275"/>
                  </a:lnTo>
                  <a:lnTo>
                    <a:pt x="992" y="1247"/>
                  </a:lnTo>
                  <a:lnTo>
                    <a:pt x="1020" y="1275"/>
                  </a:lnTo>
                  <a:lnTo>
                    <a:pt x="1077" y="1247"/>
                  </a:lnTo>
                  <a:lnTo>
                    <a:pt x="1134" y="1304"/>
                  </a:lnTo>
                  <a:lnTo>
                    <a:pt x="1162" y="1275"/>
                  </a:lnTo>
                  <a:lnTo>
                    <a:pt x="1191" y="1247"/>
                  </a:lnTo>
                  <a:lnTo>
                    <a:pt x="1105" y="1162"/>
                  </a:lnTo>
                  <a:lnTo>
                    <a:pt x="1105" y="1105"/>
                  </a:lnTo>
                  <a:lnTo>
                    <a:pt x="1020" y="935"/>
                  </a:lnTo>
                  <a:lnTo>
                    <a:pt x="1077" y="935"/>
                  </a:lnTo>
                  <a:lnTo>
                    <a:pt x="992" y="793"/>
                  </a:lnTo>
                  <a:lnTo>
                    <a:pt x="1049" y="680"/>
                  </a:lnTo>
                  <a:lnTo>
                    <a:pt x="964" y="567"/>
                  </a:lnTo>
                  <a:lnTo>
                    <a:pt x="964" y="510"/>
                  </a:lnTo>
                  <a:lnTo>
                    <a:pt x="1049" y="425"/>
                  </a:lnTo>
                  <a:lnTo>
                    <a:pt x="1077" y="453"/>
                  </a:lnTo>
                  <a:lnTo>
                    <a:pt x="1134" y="340"/>
                  </a:lnTo>
                  <a:lnTo>
                    <a:pt x="1105" y="311"/>
                  </a:lnTo>
                  <a:lnTo>
                    <a:pt x="1105" y="283"/>
                  </a:lnTo>
                  <a:lnTo>
                    <a:pt x="1162" y="198"/>
                  </a:lnTo>
                  <a:lnTo>
                    <a:pt x="1077" y="141"/>
                  </a:lnTo>
                  <a:lnTo>
                    <a:pt x="992" y="226"/>
                  </a:lnTo>
                  <a:lnTo>
                    <a:pt x="964" y="198"/>
                  </a:lnTo>
                  <a:lnTo>
                    <a:pt x="907" y="255"/>
                  </a:lnTo>
                  <a:lnTo>
                    <a:pt x="879" y="198"/>
                  </a:lnTo>
                  <a:lnTo>
                    <a:pt x="822" y="255"/>
                  </a:lnTo>
                  <a:lnTo>
                    <a:pt x="709" y="141"/>
                  </a:lnTo>
                  <a:lnTo>
                    <a:pt x="652" y="141"/>
                  </a:lnTo>
                  <a:lnTo>
                    <a:pt x="567" y="85"/>
                  </a:lnTo>
                  <a:lnTo>
                    <a:pt x="595" y="56"/>
                  </a:lnTo>
                  <a:lnTo>
                    <a:pt x="538" y="56"/>
                  </a:lnTo>
                  <a:lnTo>
                    <a:pt x="538" y="0"/>
                  </a:lnTo>
                  <a:lnTo>
                    <a:pt x="482" y="0"/>
                  </a:lnTo>
                  <a:lnTo>
                    <a:pt x="482" y="56"/>
                  </a:lnTo>
                  <a:lnTo>
                    <a:pt x="425" y="85"/>
                  </a:lnTo>
                  <a:lnTo>
                    <a:pt x="340" y="28"/>
                  </a:lnTo>
                  <a:lnTo>
                    <a:pt x="312" y="113"/>
                  </a:lnTo>
                  <a:lnTo>
                    <a:pt x="113" y="141"/>
                  </a:lnTo>
                  <a:lnTo>
                    <a:pt x="57" y="113"/>
                  </a:lnTo>
                  <a:lnTo>
                    <a:pt x="0" y="226"/>
                  </a:lnTo>
                  <a:lnTo>
                    <a:pt x="28" y="255"/>
                  </a:lnTo>
                  <a:lnTo>
                    <a:pt x="28" y="283"/>
                  </a:lnTo>
                  <a:lnTo>
                    <a:pt x="85" y="368"/>
                  </a:lnTo>
                  <a:lnTo>
                    <a:pt x="57" y="397"/>
                  </a:lnTo>
                  <a:lnTo>
                    <a:pt x="113" y="425"/>
                  </a:lnTo>
                  <a:lnTo>
                    <a:pt x="113" y="538"/>
                  </a:lnTo>
                  <a:lnTo>
                    <a:pt x="85" y="567"/>
                  </a:lnTo>
                  <a:lnTo>
                    <a:pt x="85" y="623"/>
                  </a:lnTo>
                  <a:lnTo>
                    <a:pt x="113" y="595"/>
                  </a:lnTo>
                  <a:lnTo>
                    <a:pt x="142" y="737"/>
                  </a:lnTo>
                  <a:lnTo>
                    <a:pt x="113" y="878"/>
                  </a:lnTo>
                  <a:lnTo>
                    <a:pt x="170" y="1020"/>
                  </a:lnTo>
                  <a:lnTo>
                    <a:pt x="142" y="1049"/>
                  </a:lnTo>
                  <a:lnTo>
                    <a:pt x="142" y="1162"/>
                  </a:lnTo>
                  <a:lnTo>
                    <a:pt x="170" y="1219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9" name="Freeform 312">
              <a:extLst>
                <a:ext uri="{FF2B5EF4-FFF2-40B4-BE49-F238E27FC236}">
                  <a16:creationId xmlns:a16="http://schemas.microsoft.com/office/drawing/2014/main" id="{F9533431-1ACE-4453-A07C-A4E51CFBCB38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1" y="375"/>
              <a:ext cx="1077" cy="1531"/>
            </a:xfrm>
            <a:custGeom>
              <a:avLst/>
              <a:gdLst>
                <a:gd name="T0" fmla="*/ 198 w 1077"/>
                <a:gd name="T1" fmla="*/ 1304 h 1531"/>
                <a:gd name="T2" fmla="*/ 283 w 1077"/>
                <a:gd name="T3" fmla="*/ 1361 h 1531"/>
                <a:gd name="T4" fmla="*/ 340 w 1077"/>
                <a:gd name="T5" fmla="*/ 1332 h 1531"/>
                <a:gd name="T6" fmla="*/ 340 w 1077"/>
                <a:gd name="T7" fmla="*/ 1276 h 1531"/>
                <a:gd name="T8" fmla="*/ 396 w 1077"/>
                <a:gd name="T9" fmla="*/ 1276 h 1531"/>
                <a:gd name="T10" fmla="*/ 396 w 1077"/>
                <a:gd name="T11" fmla="*/ 1332 h 1531"/>
                <a:gd name="T12" fmla="*/ 453 w 1077"/>
                <a:gd name="T13" fmla="*/ 1332 h 1531"/>
                <a:gd name="T14" fmla="*/ 425 w 1077"/>
                <a:gd name="T15" fmla="*/ 1361 h 1531"/>
                <a:gd name="T16" fmla="*/ 510 w 1077"/>
                <a:gd name="T17" fmla="*/ 1417 h 1531"/>
                <a:gd name="T18" fmla="*/ 567 w 1077"/>
                <a:gd name="T19" fmla="*/ 1417 h 1531"/>
                <a:gd name="T20" fmla="*/ 680 w 1077"/>
                <a:gd name="T21" fmla="*/ 1531 h 1531"/>
                <a:gd name="T22" fmla="*/ 737 w 1077"/>
                <a:gd name="T23" fmla="*/ 1474 h 1531"/>
                <a:gd name="T24" fmla="*/ 765 w 1077"/>
                <a:gd name="T25" fmla="*/ 1531 h 1531"/>
                <a:gd name="T26" fmla="*/ 822 w 1077"/>
                <a:gd name="T27" fmla="*/ 1474 h 1531"/>
                <a:gd name="T28" fmla="*/ 850 w 1077"/>
                <a:gd name="T29" fmla="*/ 1502 h 1531"/>
                <a:gd name="T30" fmla="*/ 935 w 1077"/>
                <a:gd name="T31" fmla="*/ 1417 h 1531"/>
                <a:gd name="T32" fmla="*/ 907 w 1077"/>
                <a:gd name="T33" fmla="*/ 1332 h 1531"/>
                <a:gd name="T34" fmla="*/ 878 w 1077"/>
                <a:gd name="T35" fmla="*/ 1361 h 1531"/>
                <a:gd name="T36" fmla="*/ 850 w 1077"/>
                <a:gd name="T37" fmla="*/ 1276 h 1531"/>
                <a:gd name="T38" fmla="*/ 793 w 1077"/>
                <a:gd name="T39" fmla="*/ 1276 h 1531"/>
                <a:gd name="T40" fmla="*/ 793 w 1077"/>
                <a:gd name="T41" fmla="*/ 1219 h 1531"/>
                <a:gd name="T42" fmla="*/ 878 w 1077"/>
                <a:gd name="T43" fmla="*/ 1191 h 1531"/>
                <a:gd name="T44" fmla="*/ 935 w 1077"/>
                <a:gd name="T45" fmla="*/ 1247 h 1531"/>
                <a:gd name="T46" fmla="*/ 992 w 1077"/>
                <a:gd name="T47" fmla="*/ 1219 h 1531"/>
                <a:gd name="T48" fmla="*/ 963 w 1077"/>
                <a:gd name="T49" fmla="*/ 1134 h 1531"/>
                <a:gd name="T50" fmla="*/ 1020 w 1077"/>
                <a:gd name="T51" fmla="*/ 1106 h 1531"/>
                <a:gd name="T52" fmla="*/ 1077 w 1077"/>
                <a:gd name="T53" fmla="*/ 1134 h 1531"/>
                <a:gd name="T54" fmla="*/ 1077 w 1077"/>
                <a:gd name="T55" fmla="*/ 1049 h 1531"/>
                <a:gd name="T56" fmla="*/ 1049 w 1077"/>
                <a:gd name="T57" fmla="*/ 850 h 1531"/>
                <a:gd name="T58" fmla="*/ 935 w 1077"/>
                <a:gd name="T59" fmla="*/ 680 h 1531"/>
                <a:gd name="T60" fmla="*/ 907 w 1077"/>
                <a:gd name="T61" fmla="*/ 709 h 1531"/>
                <a:gd name="T62" fmla="*/ 850 w 1077"/>
                <a:gd name="T63" fmla="*/ 680 h 1531"/>
                <a:gd name="T64" fmla="*/ 822 w 1077"/>
                <a:gd name="T65" fmla="*/ 624 h 1531"/>
                <a:gd name="T66" fmla="*/ 765 w 1077"/>
                <a:gd name="T67" fmla="*/ 624 h 1531"/>
                <a:gd name="T68" fmla="*/ 623 w 1077"/>
                <a:gd name="T69" fmla="*/ 595 h 1531"/>
                <a:gd name="T70" fmla="*/ 595 w 1077"/>
                <a:gd name="T71" fmla="*/ 425 h 1531"/>
                <a:gd name="T72" fmla="*/ 595 w 1077"/>
                <a:gd name="T73" fmla="*/ 397 h 1531"/>
                <a:gd name="T74" fmla="*/ 567 w 1077"/>
                <a:gd name="T75" fmla="*/ 312 h 1531"/>
                <a:gd name="T76" fmla="*/ 453 w 1077"/>
                <a:gd name="T77" fmla="*/ 283 h 1531"/>
                <a:gd name="T78" fmla="*/ 340 w 1077"/>
                <a:gd name="T79" fmla="*/ 227 h 1531"/>
                <a:gd name="T80" fmla="*/ 368 w 1077"/>
                <a:gd name="T81" fmla="*/ 170 h 1531"/>
                <a:gd name="T82" fmla="*/ 226 w 1077"/>
                <a:gd name="T83" fmla="*/ 0 h 1531"/>
                <a:gd name="T84" fmla="*/ 170 w 1077"/>
                <a:gd name="T85" fmla="*/ 0 h 1531"/>
                <a:gd name="T86" fmla="*/ 113 w 1077"/>
                <a:gd name="T87" fmla="*/ 28 h 1531"/>
                <a:gd name="T88" fmla="*/ 28 w 1077"/>
                <a:gd name="T89" fmla="*/ 0 h 1531"/>
                <a:gd name="T90" fmla="*/ 0 w 1077"/>
                <a:gd name="T91" fmla="*/ 113 h 1531"/>
                <a:gd name="T92" fmla="*/ 56 w 1077"/>
                <a:gd name="T93" fmla="*/ 368 h 1531"/>
                <a:gd name="T94" fmla="*/ 0 w 1077"/>
                <a:gd name="T95" fmla="*/ 482 h 1531"/>
                <a:gd name="T96" fmla="*/ 56 w 1077"/>
                <a:gd name="T97" fmla="*/ 510 h 1531"/>
                <a:gd name="T98" fmla="*/ 28 w 1077"/>
                <a:gd name="T99" fmla="*/ 567 h 1531"/>
                <a:gd name="T100" fmla="*/ 85 w 1077"/>
                <a:gd name="T101" fmla="*/ 595 h 1531"/>
                <a:gd name="T102" fmla="*/ 85 w 1077"/>
                <a:gd name="T103" fmla="*/ 794 h 1531"/>
                <a:gd name="T104" fmla="*/ 113 w 1077"/>
                <a:gd name="T105" fmla="*/ 850 h 1531"/>
                <a:gd name="T106" fmla="*/ 28 w 1077"/>
                <a:gd name="T107" fmla="*/ 935 h 1531"/>
                <a:gd name="T108" fmla="*/ 28 w 1077"/>
                <a:gd name="T109" fmla="*/ 992 h 1531"/>
                <a:gd name="T110" fmla="*/ 85 w 1077"/>
                <a:gd name="T111" fmla="*/ 1020 h 1531"/>
                <a:gd name="T112" fmla="*/ 28 w 1077"/>
                <a:gd name="T113" fmla="*/ 1077 h 1531"/>
                <a:gd name="T114" fmla="*/ 113 w 1077"/>
                <a:gd name="T115" fmla="*/ 1191 h 1531"/>
                <a:gd name="T116" fmla="*/ 170 w 1077"/>
                <a:gd name="T117" fmla="*/ 1219 h 1531"/>
                <a:gd name="T118" fmla="*/ 198 w 1077"/>
                <a:gd name="T119" fmla="*/ 1304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77" h="1531">
                  <a:moveTo>
                    <a:pt x="198" y="1304"/>
                  </a:moveTo>
                  <a:lnTo>
                    <a:pt x="283" y="1361"/>
                  </a:lnTo>
                  <a:lnTo>
                    <a:pt x="340" y="1332"/>
                  </a:lnTo>
                  <a:lnTo>
                    <a:pt x="340" y="1276"/>
                  </a:lnTo>
                  <a:lnTo>
                    <a:pt x="396" y="1276"/>
                  </a:lnTo>
                  <a:lnTo>
                    <a:pt x="396" y="1332"/>
                  </a:lnTo>
                  <a:lnTo>
                    <a:pt x="453" y="1332"/>
                  </a:lnTo>
                  <a:lnTo>
                    <a:pt x="425" y="1361"/>
                  </a:lnTo>
                  <a:lnTo>
                    <a:pt x="510" y="1417"/>
                  </a:lnTo>
                  <a:lnTo>
                    <a:pt x="567" y="1417"/>
                  </a:lnTo>
                  <a:lnTo>
                    <a:pt x="680" y="1531"/>
                  </a:lnTo>
                  <a:lnTo>
                    <a:pt x="737" y="1474"/>
                  </a:lnTo>
                  <a:lnTo>
                    <a:pt x="765" y="1531"/>
                  </a:lnTo>
                  <a:lnTo>
                    <a:pt x="822" y="1474"/>
                  </a:lnTo>
                  <a:lnTo>
                    <a:pt x="850" y="1502"/>
                  </a:lnTo>
                  <a:lnTo>
                    <a:pt x="935" y="1417"/>
                  </a:lnTo>
                  <a:lnTo>
                    <a:pt x="907" y="1332"/>
                  </a:lnTo>
                  <a:lnTo>
                    <a:pt x="878" y="1361"/>
                  </a:lnTo>
                  <a:lnTo>
                    <a:pt x="850" y="1276"/>
                  </a:lnTo>
                  <a:lnTo>
                    <a:pt x="793" y="1276"/>
                  </a:lnTo>
                  <a:lnTo>
                    <a:pt x="793" y="1219"/>
                  </a:lnTo>
                  <a:lnTo>
                    <a:pt x="878" y="1191"/>
                  </a:lnTo>
                  <a:lnTo>
                    <a:pt x="935" y="1247"/>
                  </a:lnTo>
                  <a:lnTo>
                    <a:pt x="992" y="1219"/>
                  </a:lnTo>
                  <a:lnTo>
                    <a:pt x="963" y="1134"/>
                  </a:lnTo>
                  <a:lnTo>
                    <a:pt x="1020" y="1106"/>
                  </a:lnTo>
                  <a:lnTo>
                    <a:pt x="1077" y="1134"/>
                  </a:lnTo>
                  <a:lnTo>
                    <a:pt x="1077" y="1049"/>
                  </a:lnTo>
                  <a:lnTo>
                    <a:pt x="1049" y="850"/>
                  </a:lnTo>
                  <a:lnTo>
                    <a:pt x="935" y="680"/>
                  </a:lnTo>
                  <a:lnTo>
                    <a:pt x="907" y="709"/>
                  </a:lnTo>
                  <a:lnTo>
                    <a:pt x="850" y="680"/>
                  </a:lnTo>
                  <a:lnTo>
                    <a:pt x="822" y="624"/>
                  </a:lnTo>
                  <a:lnTo>
                    <a:pt x="765" y="624"/>
                  </a:lnTo>
                  <a:lnTo>
                    <a:pt x="623" y="595"/>
                  </a:lnTo>
                  <a:lnTo>
                    <a:pt x="595" y="425"/>
                  </a:lnTo>
                  <a:lnTo>
                    <a:pt x="595" y="397"/>
                  </a:lnTo>
                  <a:lnTo>
                    <a:pt x="567" y="312"/>
                  </a:lnTo>
                  <a:lnTo>
                    <a:pt x="453" y="283"/>
                  </a:lnTo>
                  <a:lnTo>
                    <a:pt x="340" y="227"/>
                  </a:lnTo>
                  <a:lnTo>
                    <a:pt x="368" y="170"/>
                  </a:lnTo>
                  <a:lnTo>
                    <a:pt x="226" y="0"/>
                  </a:lnTo>
                  <a:lnTo>
                    <a:pt x="170" y="0"/>
                  </a:lnTo>
                  <a:lnTo>
                    <a:pt x="113" y="28"/>
                  </a:lnTo>
                  <a:lnTo>
                    <a:pt x="28" y="0"/>
                  </a:lnTo>
                  <a:lnTo>
                    <a:pt x="0" y="113"/>
                  </a:lnTo>
                  <a:lnTo>
                    <a:pt x="56" y="368"/>
                  </a:lnTo>
                  <a:lnTo>
                    <a:pt x="0" y="482"/>
                  </a:lnTo>
                  <a:lnTo>
                    <a:pt x="56" y="510"/>
                  </a:lnTo>
                  <a:lnTo>
                    <a:pt x="28" y="567"/>
                  </a:lnTo>
                  <a:lnTo>
                    <a:pt x="85" y="595"/>
                  </a:lnTo>
                  <a:lnTo>
                    <a:pt x="85" y="794"/>
                  </a:lnTo>
                  <a:lnTo>
                    <a:pt x="113" y="850"/>
                  </a:lnTo>
                  <a:lnTo>
                    <a:pt x="28" y="935"/>
                  </a:lnTo>
                  <a:lnTo>
                    <a:pt x="28" y="992"/>
                  </a:lnTo>
                  <a:lnTo>
                    <a:pt x="85" y="1020"/>
                  </a:lnTo>
                  <a:lnTo>
                    <a:pt x="28" y="1077"/>
                  </a:lnTo>
                  <a:lnTo>
                    <a:pt x="113" y="1191"/>
                  </a:lnTo>
                  <a:lnTo>
                    <a:pt x="170" y="1219"/>
                  </a:lnTo>
                  <a:lnTo>
                    <a:pt x="198" y="1304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AA5008E0-A3A8-4E35-A5B2-3C6CA5163DED}"/>
              </a:ext>
            </a:extLst>
          </p:cNvPr>
          <p:cNvGrpSpPr/>
          <p:nvPr/>
        </p:nvGrpSpPr>
        <p:grpSpPr>
          <a:xfrm>
            <a:off x="1709892" y="1608362"/>
            <a:ext cx="2458982" cy="767194"/>
            <a:chOff x="3856093" y="4638675"/>
            <a:chExt cx="3056829" cy="953720"/>
          </a:xfrm>
        </p:grpSpPr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48763D52-BF21-4C07-BB58-58E7B2EAC90E}"/>
                </a:ext>
              </a:extLst>
            </p:cNvPr>
            <p:cNvGrpSpPr/>
            <p:nvPr/>
          </p:nvGrpSpPr>
          <p:grpSpPr>
            <a:xfrm rot="20749080">
              <a:off x="3856093" y="4638675"/>
              <a:ext cx="2482795" cy="631218"/>
              <a:chOff x="4256143" y="4191000"/>
              <a:chExt cx="2778744" cy="831243"/>
            </a:xfrm>
          </p:grpSpPr>
          <p:sp>
            <p:nvSpPr>
              <p:cNvPr id="218" name="ひし形 217">
                <a:extLst>
                  <a:ext uri="{FF2B5EF4-FFF2-40B4-BE49-F238E27FC236}">
                    <a16:creationId xmlns:a16="http://schemas.microsoft.com/office/drawing/2014/main" id="{E47EA1DF-12AB-4BC6-BE32-B7E4B3BEF7DE}"/>
                  </a:ext>
                </a:extLst>
              </p:cNvPr>
              <p:cNvSpPr/>
              <p:nvPr/>
            </p:nvSpPr>
            <p:spPr>
              <a:xfrm>
                <a:off x="4692650" y="4248151"/>
                <a:ext cx="1917700" cy="720964"/>
              </a:xfrm>
              <a:prstGeom prst="diamond">
                <a:avLst/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19" name="グループ化 218">
                <a:extLst>
                  <a:ext uri="{FF2B5EF4-FFF2-40B4-BE49-F238E27FC236}">
                    <a16:creationId xmlns:a16="http://schemas.microsoft.com/office/drawing/2014/main" id="{06BA7CB9-D18A-4572-9B7D-FDC37E82A05E}"/>
                  </a:ext>
                </a:extLst>
              </p:cNvPr>
              <p:cNvGrpSpPr/>
              <p:nvPr/>
            </p:nvGrpSpPr>
            <p:grpSpPr>
              <a:xfrm>
                <a:off x="4945467" y="4410941"/>
                <a:ext cx="1483908" cy="372218"/>
                <a:chOff x="4998244" y="5229225"/>
                <a:chExt cx="1647826" cy="413335"/>
              </a:xfrm>
            </p:grpSpPr>
            <p:grpSp>
              <p:nvGrpSpPr>
                <p:cNvPr id="282" name="グループ化 281">
                  <a:extLst>
                    <a:ext uri="{FF2B5EF4-FFF2-40B4-BE49-F238E27FC236}">
                      <a16:creationId xmlns:a16="http://schemas.microsoft.com/office/drawing/2014/main" id="{D18CB185-DA78-4509-9C71-1A216DB819BB}"/>
                    </a:ext>
                  </a:extLst>
                </p:cNvPr>
                <p:cNvGrpSpPr/>
                <p:nvPr/>
              </p:nvGrpSpPr>
              <p:grpSpPr>
                <a:xfrm>
                  <a:off x="4998244" y="5229225"/>
                  <a:ext cx="1647826" cy="413335"/>
                  <a:chOff x="4998244" y="5229225"/>
                  <a:chExt cx="1647826" cy="413335"/>
                </a:xfrm>
              </p:grpSpPr>
              <p:sp>
                <p:nvSpPr>
                  <p:cNvPr id="285" name="楕円 284">
                    <a:extLst>
                      <a:ext uri="{FF2B5EF4-FFF2-40B4-BE49-F238E27FC236}">
                        <a16:creationId xmlns:a16="http://schemas.microsoft.com/office/drawing/2014/main" id="{3B60B376-5FBB-4780-B4D0-CB0D18F8060C}"/>
                      </a:ext>
                    </a:extLst>
                  </p:cNvPr>
                  <p:cNvSpPr/>
                  <p:nvPr/>
                </p:nvSpPr>
                <p:spPr>
                  <a:xfrm>
                    <a:off x="4998244" y="5229225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6" name="楕円 285">
                    <a:extLst>
                      <a:ext uri="{FF2B5EF4-FFF2-40B4-BE49-F238E27FC236}">
                        <a16:creationId xmlns:a16="http://schemas.microsoft.com/office/drawing/2014/main" id="{F58BEF20-96EA-4828-B681-FCD2A9CAFC72}"/>
                      </a:ext>
                    </a:extLst>
                  </p:cNvPr>
                  <p:cNvSpPr/>
                  <p:nvPr/>
                </p:nvSpPr>
                <p:spPr>
                  <a:xfrm>
                    <a:off x="5164931" y="5229225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7" name="楕円 286">
                    <a:extLst>
                      <a:ext uri="{FF2B5EF4-FFF2-40B4-BE49-F238E27FC236}">
                        <a16:creationId xmlns:a16="http://schemas.microsoft.com/office/drawing/2014/main" id="{1F1F69B4-511E-4294-9F30-83F8EB4AC9C8}"/>
                      </a:ext>
                    </a:extLst>
                  </p:cNvPr>
                  <p:cNvSpPr/>
                  <p:nvPr/>
                </p:nvSpPr>
                <p:spPr>
                  <a:xfrm>
                    <a:off x="5329238" y="5229225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8" name="楕円 287">
                    <a:extLst>
                      <a:ext uri="{FF2B5EF4-FFF2-40B4-BE49-F238E27FC236}">
                        <a16:creationId xmlns:a16="http://schemas.microsoft.com/office/drawing/2014/main" id="{A1D63F50-2281-4B23-95DF-6EC5B2BD7237}"/>
                      </a:ext>
                    </a:extLst>
                  </p:cNvPr>
                  <p:cNvSpPr/>
                  <p:nvPr/>
                </p:nvSpPr>
                <p:spPr>
                  <a:xfrm>
                    <a:off x="5495925" y="5229225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9" name="楕円 288">
                    <a:extLst>
                      <a:ext uri="{FF2B5EF4-FFF2-40B4-BE49-F238E27FC236}">
                        <a16:creationId xmlns:a16="http://schemas.microsoft.com/office/drawing/2014/main" id="{7C655798-0A7B-4D30-A2D7-9A71956AFE7B}"/>
                      </a:ext>
                    </a:extLst>
                  </p:cNvPr>
                  <p:cNvSpPr/>
                  <p:nvPr/>
                </p:nvSpPr>
                <p:spPr>
                  <a:xfrm>
                    <a:off x="5660232" y="5229225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90" name="楕円 289">
                    <a:extLst>
                      <a:ext uri="{FF2B5EF4-FFF2-40B4-BE49-F238E27FC236}">
                        <a16:creationId xmlns:a16="http://schemas.microsoft.com/office/drawing/2014/main" id="{AE218D48-21FB-47AD-8CF6-A50B6F0DCFB3}"/>
                      </a:ext>
                    </a:extLst>
                  </p:cNvPr>
                  <p:cNvSpPr/>
                  <p:nvPr/>
                </p:nvSpPr>
                <p:spPr>
                  <a:xfrm>
                    <a:off x="5826919" y="5229225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91" name="楕円 290">
                    <a:extLst>
                      <a:ext uri="{FF2B5EF4-FFF2-40B4-BE49-F238E27FC236}">
                        <a16:creationId xmlns:a16="http://schemas.microsoft.com/office/drawing/2014/main" id="{925724A5-7432-49F8-878B-4F89B5F995E1}"/>
                      </a:ext>
                    </a:extLst>
                  </p:cNvPr>
                  <p:cNvSpPr/>
                  <p:nvPr/>
                </p:nvSpPr>
                <p:spPr>
                  <a:xfrm>
                    <a:off x="5988845" y="5229225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92" name="楕円 291">
                    <a:extLst>
                      <a:ext uri="{FF2B5EF4-FFF2-40B4-BE49-F238E27FC236}">
                        <a16:creationId xmlns:a16="http://schemas.microsoft.com/office/drawing/2014/main" id="{89971BC0-F444-4906-8ED0-32E2A36690E5}"/>
                      </a:ext>
                    </a:extLst>
                  </p:cNvPr>
                  <p:cNvSpPr/>
                  <p:nvPr/>
                </p:nvSpPr>
                <p:spPr>
                  <a:xfrm>
                    <a:off x="6155532" y="5229225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93" name="楕円 292">
                    <a:extLst>
                      <a:ext uri="{FF2B5EF4-FFF2-40B4-BE49-F238E27FC236}">
                        <a16:creationId xmlns:a16="http://schemas.microsoft.com/office/drawing/2014/main" id="{D789122C-7D74-4E35-8AC1-E8EC156CC988}"/>
                      </a:ext>
                    </a:extLst>
                  </p:cNvPr>
                  <p:cNvSpPr/>
                  <p:nvPr/>
                </p:nvSpPr>
                <p:spPr>
                  <a:xfrm>
                    <a:off x="6319839" y="5229225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94" name="楕円 293">
                    <a:extLst>
                      <a:ext uri="{FF2B5EF4-FFF2-40B4-BE49-F238E27FC236}">
                        <a16:creationId xmlns:a16="http://schemas.microsoft.com/office/drawing/2014/main" id="{62B52D9A-7D40-4956-8134-21BA2118629F}"/>
                      </a:ext>
                    </a:extLst>
                  </p:cNvPr>
                  <p:cNvSpPr/>
                  <p:nvPr/>
                </p:nvSpPr>
                <p:spPr>
                  <a:xfrm>
                    <a:off x="6486526" y="5229225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95" name="楕円 294">
                    <a:extLst>
                      <a:ext uri="{FF2B5EF4-FFF2-40B4-BE49-F238E27FC236}">
                        <a16:creationId xmlns:a16="http://schemas.microsoft.com/office/drawing/2014/main" id="{2BD899A1-4622-4B41-B833-A23D4BC63362}"/>
                      </a:ext>
                    </a:extLst>
                  </p:cNvPr>
                  <p:cNvSpPr/>
                  <p:nvPr/>
                </p:nvSpPr>
                <p:spPr>
                  <a:xfrm>
                    <a:off x="5072063" y="5310187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96" name="楕円 295">
                    <a:extLst>
                      <a:ext uri="{FF2B5EF4-FFF2-40B4-BE49-F238E27FC236}">
                        <a16:creationId xmlns:a16="http://schemas.microsoft.com/office/drawing/2014/main" id="{C5236B0D-6E40-4B2B-8537-59D1E7BFA595}"/>
                      </a:ext>
                    </a:extLst>
                  </p:cNvPr>
                  <p:cNvSpPr/>
                  <p:nvPr/>
                </p:nvSpPr>
                <p:spPr>
                  <a:xfrm>
                    <a:off x="5236370" y="5310187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97" name="楕円 296">
                    <a:extLst>
                      <a:ext uri="{FF2B5EF4-FFF2-40B4-BE49-F238E27FC236}">
                        <a16:creationId xmlns:a16="http://schemas.microsoft.com/office/drawing/2014/main" id="{082C596B-3072-473C-894A-E162C91649FE}"/>
                      </a:ext>
                    </a:extLst>
                  </p:cNvPr>
                  <p:cNvSpPr/>
                  <p:nvPr/>
                </p:nvSpPr>
                <p:spPr>
                  <a:xfrm>
                    <a:off x="5403057" y="5310187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98" name="楕円 297">
                    <a:extLst>
                      <a:ext uri="{FF2B5EF4-FFF2-40B4-BE49-F238E27FC236}">
                        <a16:creationId xmlns:a16="http://schemas.microsoft.com/office/drawing/2014/main" id="{ADA97881-5621-4B54-8851-DDF339096E93}"/>
                      </a:ext>
                    </a:extLst>
                  </p:cNvPr>
                  <p:cNvSpPr/>
                  <p:nvPr/>
                </p:nvSpPr>
                <p:spPr>
                  <a:xfrm>
                    <a:off x="5567364" y="5310187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99" name="楕円 298">
                    <a:extLst>
                      <a:ext uri="{FF2B5EF4-FFF2-40B4-BE49-F238E27FC236}">
                        <a16:creationId xmlns:a16="http://schemas.microsoft.com/office/drawing/2014/main" id="{8B6ADB22-9084-43EA-B857-54BB65F58C47}"/>
                      </a:ext>
                    </a:extLst>
                  </p:cNvPr>
                  <p:cNvSpPr/>
                  <p:nvPr/>
                </p:nvSpPr>
                <p:spPr>
                  <a:xfrm>
                    <a:off x="5734051" y="5310187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00" name="楕円 299">
                    <a:extLst>
                      <a:ext uri="{FF2B5EF4-FFF2-40B4-BE49-F238E27FC236}">
                        <a16:creationId xmlns:a16="http://schemas.microsoft.com/office/drawing/2014/main" id="{DFCDB0BB-BFF0-4F59-9801-BDE50A94D9E7}"/>
                      </a:ext>
                    </a:extLst>
                  </p:cNvPr>
                  <p:cNvSpPr/>
                  <p:nvPr/>
                </p:nvSpPr>
                <p:spPr>
                  <a:xfrm>
                    <a:off x="5895977" y="5310187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01" name="楕円 300">
                    <a:extLst>
                      <a:ext uri="{FF2B5EF4-FFF2-40B4-BE49-F238E27FC236}">
                        <a16:creationId xmlns:a16="http://schemas.microsoft.com/office/drawing/2014/main" id="{B0093824-CE44-4C4F-9E52-4CB6F0501BEE}"/>
                      </a:ext>
                    </a:extLst>
                  </p:cNvPr>
                  <p:cNvSpPr/>
                  <p:nvPr/>
                </p:nvSpPr>
                <p:spPr>
                  <a:xfrm>
                    <a:off x="6062664" y="5310187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02" name="楕円 301">
                    <a:extLst>
                      <a:ext uri="{FF2B5EF4-FFF2-40B4-BE49-F238E27FC236}">
                        <a16:creationId xmlns:a16="http://schemas.microsoft.com/office/drawing/2014/main" id="{D383A95F-0E13-4631-913B-84F00962B989}"/>
                      </a:ext>
                    </a:extLst>
                  </p:cNvPr>
                  <p:cNvSpPr/>
                  <p:nvPr/>
                </p:nvSpPr>
                <p:spPr>
                  <a:xfrm>
                    <a:off x="6226971" y="5310187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03" name="楕円 302">
                    <a:extLst>
                      <a:ext uri="{FF2B5EF4-FFF2-40B4-BE49-F238E27FC236}">
                        <a16:creationId xmlns:a16="http://schemas.microsoft.com/office/drawing/2014/main" id="{0562FA3E-CDB9-41A7-895D-893AC62AFCDA}"/>
                      </a:ext>
                    </a:extLst>
                  </p:cNvPr>
                  <p:cNvSpPr/>
                  <p:nvPr/>
                </p:nvSpPr>
                <p:spPr>
                  <a:xfrm>
                    <a:off x="6393658" y="5310187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04" name="楕円 303">
                    <a:extLst>
                      <a:ext uri="{FF2B5EF4-FFF2-40B4-BE49-F238E27FC236}">
                        <a16:creationId xmlns:a16="http://schemas.microsoft.com/office/drawing/2014/main" id="{EDC8E31D-FA23-4F9B-B5EC-989730B8977F}"/>
                      </a:ext>
                    </a:extLst>
                  </p:cNvPr>
                  <p:cNvSpPr/>
                  <p:nvPr/>
                </p:nvSpPr>
                <p:spPr>
                  <a:xfrm>
                    <a:off x="4998244" y="5391150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05" name="楕円 304">
                    <a:extLst>
                      <a:ext uri="{FF2B5EF4-FFF2-40B4-BE49-F238E27FC236}">
                        <a16:creationId xmlns:a16="http://schemas.microsoft.com/office/drawing/2014/main" id="{813B239C-D923-4FA4-955E-F2D7DB9C68F9}"/>
                      </a:ext>
                    </a:extLst>
                  </p:cNvPr>
                  <p:cNvSpPr/>
                  <p:nvPr/>
                </p:nvSpPr>
                <p:spPr>
                  <a:xfrm>
                    <a:off x="5164931" y="5391150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06" name="楕円 305">
                    <a:extLst>
                      <a:ext uri="{FF2B5EF4-FFF2-40B4-BE49-F238E27FC236}">
                        <a16:creationId xmlns:a16="http://schemas.microsoft.com/office/drawing/2014/main" id="{92C359FC-EA8D-4C6F-8A36-71CB12D06C6B}"/>
                      </a:ext>
                    </a:extLst>
                  </p:cNvPr>
                  <p:cNvSpPr/>
                  <p:nvPr/>
                </p:nvSpPr>
                <p:spPr>
                  <a:xfrm>
                    <a:off x="5329238" y="5391150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07" name="楕円 306">
                    <a:extLst>
                      <a:ext uri="{FF2B5EF4-FFF2-40B4-BE49-F238E27FC236}">
                        <a16:creationId xmlns:a16="http://schemas.microsoft.com/office/drawing/2014/main" id="{D902D4C9-E20E-48F2-A3F2-77546ADD345C}"/>
                      </a:ext>
                    </a:extLst>
                  </p:cNvPr>
                  <p:cNvSpPr/>
                  <p:nvPr/>
                </p:nvSpPr>
                <p:spPr>
                  <a:xfrm>
                    <a:off x="5495925" y="5391150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08" name="楕円 307">
                    <a:extLst>
                      <a:ext uri="{FF2B5EF4-FFF2-40B4-BE49-F238E27FC236}">
                        <a16:creationId xmlns:a16="http://schemas.microsoft.com/office/drawing/2014/main" id="{86E1A55B-6723-4BDE-9E37-84B28992491B}"/>
                      </a:ext>
                    </a:extLst>
                  </p:cNvPr>
                  <p:cNvSpPr/>
                  <p:nvPr/>
                </p:nvSpPr>
                <p:spPr>
                  <a:xfrm>
                    <a:off x="5660232" y="5391150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09" name="楕円 308">
                    <a:extLst>
                      <a:ext uri="{FF2B5EF4-FFF2-40B4-BE49-F238E27FC236}">
                        <a16:creationId xmlns:a16="http://schemas.microsoft.com/office/drawing/2014/main" id="{FD4F5ADE-62F0-4476-AAD7-BDC04A9F8A4D}"/>
                      </a:ext>
                    </a:extLst>
                  </p:cNvPr>
                  <p:cNvSpPr/>
                  <p:nvPr/>
                </p:nvSpPr>
                <p:spPr>
                  <a:xfrm>
                    <a:off x="5826919" y="5391150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10" name="楕円 309">
                    <a:extLst>
                      <a:ext uri="{FF2B5EF4-FFF2-40B4-BE49-F238E27FC236}">
                        <a16:creationId xmlns:a16="http://schemas.microsoft.com/office/drawing/2014/main" id="{8FEBA127-6D66-446E-9771-EF04EC8DBFF7}"/>
                      </a:ext>
                    </a:extLst>
                  </p:cNvPr>
                  <p:cNvSpPr/>
                  <p:nvPr/>
                </p:nvSpPr>
                <p:spPr>
                  <a:xfrm>
                    <a:off x="5988845" y="5391150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11" name="楕円 310">
                    <a:extLst>
                      <a:ext uri="{FF2B5EF4-FFF2-40B4-BE49-F238E27FC236}">
                        <a16:creationId xmlns:a16="http://schemas.microsoft.com/office/drawing/2014/main" id="{A3D4546E-417D-41F4-930E-93DAB604BEC8}"/>
                      </a:ext>
                    </a:extLst>
                  </p:cNvPr>
                  <p:cNvSpPr/>
                  <p:nvPr/>
                </p:nvSpPr>
                <p:spPr>
                  <a:xfrm>
                    <a:off x="6155532" y="5391150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12" name="楕円 311">
                    <a:extLst>
                      <a:ext uri="{FF2B5EF4-FFF2-40B4-BE49-F238E27FC236}">
                        <a16:creationId xmlns:a16="http://schemas.microsoft.com/office/drawing/2014/main" id="{C0735436-B830-4009-84D2-BA4A8AC01396}"/>
                      </a:ext>
                    </a:extLst>
                  </p:cNvPr>
                  <p:cNvSpPr/>
                  <p:nvPr/>
                </p:nvSpPr>
                <p:spPr>
                  <a:xfrm>
                    <a:off x="6319839" y="5391150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13" name="楕円 312">
                    <a:extLst>
                      <a:ext uri="{FF2B5EF4-FFF2-40B4-BE49-F238E27FC236}">
                        <a16:creationId xmlns:a16="http://schemas.microsoft.com/office/drawing/2014/main" id="{5C29C9CA-6CEF-4140-9F43-C346AC0E3432}"/>
                      </a:ext>
                    </a:extLst>
                  </p:cNvPr>
                  <p:cNvSpPr/>
                  <p:nvPr/>
                </p:nvSpPr>
                <p:spPr>
                  <a:xfrm>
                    <a:off x="6486526" y="5391150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14" name="楕円 313">
                    <a:extLst>
                      <a:ext uri="{FF2B5EF4-FFF2-40B4-BE49-F238E27FC236}">
                        <a16:creationId xmlns:a16="http://schemas.microsoft.com/office/drawing/2014/main" id="{18C7F3DC-8E4A-4519-B4FB-7FC1A328C1D6}"/>
                      </a:ext>
                    </a:extLst>
                  </p:cNvPr>
                  <p:cNvSpPr/>
                  <p:nvPr/>
                </p:nvSpPr>
                <p:spPr>
                  <a:xfrm>
                    <a:off x="5072063" y="5472112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15" name="楕円 314">
                    <a:extLst>
                      <a:ext uri="{FF2B5EF4-FFF2-40B4-BE49-F238E27FC236}">
                        <a16:creationId xmlns:a16="http://schemas.microsoft.com/office/drawing/2014/main" id="{B55614D8-FC81-4C89-9A4B-FC1CF27E9633}"/>
                      </a:ext>
                    </a:extLst>
                  </p:cNvPr>
                  <p:cNvSpPr/>
                  <p:nvPr/>
                </p:nvSpPr>
                <p:spPr>
                  <a:xfrm>
                    <a:off x="5236370" y="5472112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16" name="楕円 315">
                    <a:extLst>
                      <a:ext uri="{FF2B5EF4-FFF2-40B4-BE49-F238E27FC236}">
                        <a16:creationId xmlns:a16="http://schemas.microsoft.com/office/drawing/2014/main" id="{8926C3B7-E157-47EC-B676-3897DAA509F1}"/>
                      </a:ext>
                    </a:extLst>
                  </p:cNvPr>
                  <p:cNvSpPr/>
                  <p:nvPr/>
                </p:nvSpPr>
                <p:spPr>
                  <a:xfrm>
                    <a:off x="5403057" y="5472112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17" name="楕円 316">
                    <a:extLst>
                      <a:ext uri="{FF2B5EF4-FFF2-40B4-BE49-F238E27FC236}">
                        <a16:creationId xmlns:a16="http://schemas.microsoft.com/office/drawing/2014/main" id="{DFDAA87D-D4F8-4FF4-97FA-7C01A9E7D03F}"/>
                      </a:ext>
                    </a:extLst>
                  </p:cNvPr>
                  <p:cNvSpPr/>
                  <p:nvPr/>
                </p:nvSpPr>
                <p:spPr>
                  <a:xfrm>
                    <a:off x="5567364" y="5472112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18" name="楕円 317">
                    <a:extLst>
                      <a:ext uri="{FF2B5EF4-FFF2-40B4-BE49-F238E27FC236}">
                        <a16:creationId xmlns:a16="http://schemas.microsoft.com/office/drawing/2014/main" id="{0F4ED35A-8B74-4C13-A9F6-EBC993E83D2A}"/>
                      </a:ext>
                    </a:extLst>
                  </p:cNvPr>
                  <p:cNvSpPr/>
                  <p:nvPr/>
                </p:nvSpPr>
                <p:spPr>
                  <a:xfrm>
                    <a:off x="5734051" y="5472112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19" name="楕円 318">
                    <a:extLst>
                      <a:ext uri="{FF2B5EF4-FFF2-40B4-BE49-F238E27FC236}">
                        <a16:creationId xmlns:a16="http://schemas.microsoft.com/office/drawing/2014/main" id="{6E53DBE6-822D-4BA2-9532-89E7548EF627}"/>
                      </a:ext>
                    </a:extLst>
                  </p:cNvPr>
                  <p:cNvSpPr/>
                  <p:nvPr/>
                </p:nvSpPr>
                <p:spPr>
                  <a:xfrm>
                    <a:off x="5895977" y="5472112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20" name="楕円 319">
                    <a:extLst>
                      <a:ext uri="{FF2B5EF4-FFF2-40B4-BE49-F238E27FC236}">
                        <a16:creationId xmlns:a16="http://schemas.microsoft.com/office/drawing/2014/main" id="{C26E7672-9D29-4D03-B57E-27C583A2877E}"/>
                      </a:ext>
                    </a:extLst>
                  </p:cNvPr>
                  <p:cNvSpPr/>
                  <p:nvPr/>
                </p:nvSpPr>
                <p:spPr>
                  <a:xfrm>
                    <a:off x="6062664" y="5472112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21" name="楕円 320">
                    <a:extLst>
                      <a:ext uri="{FF2B5EF4-FFF2-40B4-BE49-F238E27FC236}">
                        <a16:creationId xmlns:a16="http://schemas.microsoft.com/office/drawing/2014/main" id="{264177A2-25EE-406B-928B-3ADE5B8C5B1C}"/>
                      </a:ext>
                    </a:extLst>
                  </p:cNvPr>
                  <p:cNvSpPr/>
                  <p:nvPr/>
                </p:nvSpPr>
                <p:spPr>
                  <a:xfrm>
                    <a:off x="6226971" y="5472112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22" name="楕円 321">
                    <a:extLst>
                      <a:ext uri="{FF2B5EF4-FFF2-40B4-BE49-F238E27FC236}">
                        <a16:creationId xmlns:a16="http://schemas.microsoft.com/office/drawing/2014/main" id="{4BED57B1-5CEF-44AE-8796-7DC0CCBEAFA8}"/>
                      </a:ext>
                    </a:extLst>
                  </p:cNvPr>
                  <p:cNvSpPr/>
                  <p:nvPr/>
                </p:nvSpPr>
                <p:spPr>
                  <a:xfrm>
                    <a:off x="6393658" y="5472112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23" name="楕円 322">
                    <a:extLst>
                      <a:ext uri="{FF2B5EF4-FFF2-40B4-BE49-F238E27FC236}">
                        <a16:creationId xmlns:a16="http://schemas.microsoft.com/office/drawing/2014/main" id="{28814FAD-C7C5-40FC-985E-9319429AA670}"/>
                      </a:ext>
                    </a:extLst>
                  </p:cNvPr>
                  <p:cNvSpPr/>
                  <p:nvPr/>
                </p:nvSpPr>
                <p:spPr>
                  <a:xfrm>
                    <a:off x="4998244" y="5553075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24" name="楕円 323">
                    <a:extLst>
                      <a:ext uri="{FF2B5EF4-FFF2-40B4-BE49-F238E27FC236}">
                        <a16:creationId xmlns:a16="http://schemas.microsoft.com/office/drawing/2014/main" id="{6F11C21E-6B51-4B6A-9A2D-3BD98E186BE3}"/>
                      </a:ext>
                    </a:extLst>
                  </p:cNvPr>
                  <p:cNvSpPr/>
                  <p:nvPr/>
                </p:nvSpPr>
                <p:spPr>
                  <a:xfrm>
                    <a:off x="5164931" y="5553075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25" name="楕円 324">
                    <a:extLst>
                      <a:ext uri="{FF2B5EF4-FFF2-40B4-BE49-F238E27FC236}">
                        <a16:creationId xmlns:a16="http://schemas.microsoft.com/office/drawing/2014/main" id="{73784FCC-DCCA-49F2-9123-695D01F10996}"/>
                      </a:ext>
                    </a:extLst>
                  </p:cNvPr>
                  <p:cNvSpPr/>
                  <p:nvPr/>
                </p:nvSpPr>
                <p:spPr>
                  <a:xfrm>
                    <a:off x="5329238" y="5553075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26" name="楕円 325">
                    <a:extLst>
                      <a:ext uri="{FF2B5EF4-FFF2-40B4-BE49-F238E27FC236}">
                        <a16:creationId xmlns:a16="http://schemas.microsoft.com/office/drawing/2014/main" id="{4C56E95B-7CA8-4D84-A76A-0A8408C5A300}"/>
                      </a:ext>
                    </a:extLst>
                  </p:cNvPr>
                  <p:cNvSpPr/>
                  <p:nvPr/>
                </p:nvSpPr>
                <p:spPr>
                  <a:xfrm>
                    <a:off x="5495925" y="5553075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27" name="楕円 326">
                    <a:extLst>
                      <a:ext uri="{FF2B5EF4-FFF2-40B4-BE49-F238E27FC236}">
                        <a16:creationId xmlns:a16="http://schemas.microsoft.com/office/drawing/2014/main" id="{4155A5FC-E6BC-414B-BE23-C59768BE81DB}"/>
                      </a:ext>
                    </a:extLst>
                  </p:cNvPr>
                  <p:cNvSpPr/>
                  <p:nvPr/>
                </p:nvSpPr>
                <p:spPr>
                  <a:xfrm>
                    <a:off x="5660232" y="5553075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28" name="楕円 327">
                    <a:extLst>
                      <a:ext uri="{FF2B5EF4-FFF2-40B4-BE49-F238E27FC236}">
                        <a16:creationId xmlns:a16="http://schemas.microsoft.com/office/drawing/2014/main" id="{4C53D9ED-353D-4F0B-AC71-A3B529B4EED7}"/>
                      </a:ext>
                    </a:extLst>
                  </p:cNvPr>
                  <p:cNvSpPr/>
                  <p:nvPr/>
                </p:nvSpPr>
                <p:spPr>
                  <a:xfrm>
                    <a:off x="5826919" y="5553075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29" name="楕円 328">
                    <a:extLst>
                      <a:ext uri="{FF2B5EF4-FFF2-40B4-BE49-F238E27FC236}">
                        <a16:creationId xmlns:a16="http://schemas.microsoft.com/office/drawing/2014/main" id="{6DAB512F-AF59-47E5-BE9C-4254EB421D19}"/>
                      </a:ext>
                    </a:extLst>
                  </p:cNvPr>
                  <p:cNvSpPr/>
                  <p:nvPr/>
                </p:nvSpPr>
                <p:spPr>
                  <a:xfrm>
                    <a:off x="5988845" y="5553075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30" name="楕円 329">
                    <a:extLst>
                      <a:ext uri="{FF2B5EF4-FFF2-40B4-BE49-F238E27FC236}">
                        <a16:creationId xmlns:a16="http://schemas.microsoft.com/office/drawing/2014/main" id="{5FBB36F0-9714-4F51-A8E6-6516EA58F56A}"/>
                      </a:ext>
                    </a:extLst>
                  </p:cNvPr>
                  <p:cNvSpPr/>
                  <p:nvPr/>
                </p:nvSpPr>
                <p:spPr>
                  <a:xfrm>
                    <a:off x="6155532" y="5553075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31" name="楕円 330">
                    <a:extLst>
                      <a:ext uri="{FF2B5EF4-FFF2-40B4-BE49-F238E27FC236}">
                        <a16:creationId xmlns:a16="http://schemas.microsoft.com/office/drawing/2014/main" id="{BF14EBE8-2E0D-436E-8CEE-00D27F05680F}"/>
                      </a:ext>
                    </a:extLst>
                  </p:cNvPr>
                  <p:cNvSpPr/>
                  <p:nvPr/>
                </p:nvSpPr>
                <p:spPr>
                  <a:xfrm>
                    <a:off x="6319839" y="5553075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32" name="楕円 331">
                    <a:extLst>
                      <a:ext uri="{FF2B5EF4-FFF2-40B4-BE49-F238E27FC236}">
                        <a16:creationId xmlns:a16="http://schemas.microsoft.com/office/drawing/2014/main" id="{272CB633-C670-4ABA-8E07-A8990063A5E6}"/>
                      </a:ext>
                    </a:extLst>
                  </p:cNvPr>
                  <p:cNvSpPr/>
                  <p:nvPr/>
                </p:nvSpPr>
                <p:spPr>
                  <a:xfrm>
                    <a:off x="6486526" y="5553075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283" name="フリーフォーム: 図形 282">
                  <a:extLst>
                    <a:ext uri="{FF2B5EF4-FFF2-40B4-BE49-F238E27FC236}">
                      <a16:creationId xmlns:a16="http://schemas.microsoft.com/office/drawing/2014/main" id="{52D5ABF0-94F8-4DD6-8510-D88875A48488}"/>
                    </a:ext>
                  </a:extLst>
                </p:cNvPr>
                <p:cNvSpPr/>
                <p:nvPr/>
              </p:nvSpPr>
              <p:spPr>
                <a:xfrm>
                  <a:off x="5003008" y="5231910"/>
                  <a:ext cx="1638298" cy="371873"/>
                </a:xfrm>
                <a:custGeom>
                  <a:avLst/>
                  <a:gdLst>
                    <a:gd name="connsiteX0" fmla="*/ 1563290 w 1638298"/>
                    <a:gd name="connsiteY0" fmla="*/ 323850 h 371873"/>
                    <a:gd name="connsiteX1" fmla="*/ 1638298 w 1638298"/>
                    <a:gd name="connsiteY1" fmla="*/ 365920 h 371873"/>
                    <a:gd name="connsiteX2" fmla="*/ 1633902 w 1638298"/>
                    <a:gd name="connsiteY2" fmla="*/ 371873 h 371873"/>
                    <a:gd name="connsiteX3" fmla="*/ 1616329 w 1638298"/>
                    <a:gd name="connsiteY3" fmla="*/ 348078 h 371873"/>
                    <a:gd name="connsiteX4" fmla="*/ 1563290 w 1638298"/>
                    <a:gd name="connsiteY4" fmla="*/ 335756 h 371873"/>
                    <a:gd name="connsiteX5" fmla="*/ 1510252 w 1638298"/>
                    <a:gd name="connsiteY5" fmla="*/ 348078 h 371873"/>
                    <a:gd name="connsiteX6" fmla="*/ 1492679 w 1638298"/>
                    <a:gd name="connsiteY6" fmla="*/ 371873 h 371873"/>
                    <a:gd name="connsiteX7" fmla="*/ 1488282 w 1638298"/>
                    <a:gd name="connsiteY7" fmla="*/ 365920 h 371873"/>
                    <a:gd name="connsiteX8" fmla="*/ 1563290 w 1638298"/>
                    <a:gd name="connsiteY8" fmla="*/ 323850 h 371873"/>
                    <a:gd name="connsiteX9" fmla="*/ 1396603 w 1638298"/>
                    <a:gd name="connsiteY9" fmla="*/ 323850 h 371873"/>
                    <a:gd name="connsiteX10" fmla="*/ 1471611 w 1638298"/>
                    <a:gd name="connsiteY10" fmla="*/ 365920 h 371873"/>
                    <a:gd name="connsiteX11" fmla="*/ 1467215 w 1638298"/>
                    <a:gd name="connsiteY11" fmla="*/ 371873 h 371873"/>
                    <a:gd name="connsiteX12" fmla="*/ 1449642 w 1638298"/>
                    <a:gd name="connsiteY12" fmla="*/ 348078 h 371873"/>
                    <a:gd name="connsiteX13" fmla="*/ 1396603 w 1638298"/>
                    <a:gd name="connsiteY13" fmla="*/ 335756 h 371873"/>
                    <a:gd name="connsiteX14" fmla="*/ 1343564 w 1638298"/>
                    <a:gd name="connsiteY14" fmla="*/ 348078 h 371873"/>
                    <a:gd name="connsiteX15" fmla="*/ 1325992 w 1638298"/>
                    <a:gd name="connsiteY15" fmla="*/ 371873 h 371873"/>
                    <a:gd name="connsiteX16" fmla="*/ 1321595 w 1638298"/>
                    <a:gd name="connsiteY16" fmla="*/ 365920 h 371873"/>
                    <a:gd name="connsiteX17" fmla="*/ 1396603 w 1638298"/>
                    <a:gd name="connsiteY17" fmla="*/ 323850 h 371873"/>
                    <a:gd name="connsiteX18" fmla="*/ 1232296 w 1638298"/>
                    <a:gd name="connsiteY18" fmla="*/ 323850 h 371873"/>
                    <a:gd name="connsiteX19" fmla="*/ 1307304 w 1638298"/>
                    <a:gd name="connsiteY19" fmla="*/ 365920 h 371873"/>
                    <a:gd name="connsiteX20" fmla="*/ 1302908 w 1638298"/>
                    <a:gd name="connsiteY20" fmla="*/ 371873 h 371873"/>
                    <a:gd name="connsiteX21" fmla="*/ 1285335 w 1638298"/>
                    <a:gd name="connsiteY21" fmla="*/ 348078 h 371873"/>
                    <a:gd name="connsiteX22" fmla="*/ 1232296 w 1638298"/>
                    <a:gd name="connsiteY22" fmla="*/ 335756 h 371873"/>
                    <a:gd name="connsiteX23" fmla="*/ 1179257 w 1638298"/>
                    <a:gd name="connsiteY23" fmla="*/ 348078 h 371873"/>
                    <a:gd name="connsiteX24" fmla="*/ 1161685 w 1638298"/>
                    <a:gd name="connsiteY24" fmla="*/ 371873 h 371873"/>
                    <a:gd name="connsiteX25" fmla="*/ 1157288 w 1638298"/>
                    <a:gd name="connsiteY25" fmla="*/ 365920 h 371873"/>
                    <a:gd name="connsiteX26" fmla="*/ 1232296 w 1638298"/>
                    <a:gd name="connsiteY26" fmla="*/ 323850 h 371873"/>
                    <a:gd name="connsiteX27" fmla="*/ 1065609 w 1638298"/>
                    <a:gd name="connsiteY27" fmla="*/ 323850 h 371873"/>
                    <a:gd name="connsiteX28" fmla="*/ 1140617 w 1638298"/>
                    <a:gd name="connsiteY28" fmla="*/ 365920 h 371873"/>
                    <a:gd name="connsiteX29" fmla="*/ 1136221 w 1638298"/>
                    <a:gd name="connsiteY29" fmla="*/ 371873 h 371873"/>
                    <a:gd name="connsiteX30" fmla="*/ 1118648 w 1638298"/>
                    <a:gd name="connsiteY30" fmla="*/ 348078 h 371873"/>
                    <a:gd name="connsiteX31" fmla="*/ 1065609 w 1638298"/>
                    <a:gd name="connsiteY31" fmla="*/ 335756 h 371873"/>
                    <a:gd name="connsiteX32" fmla="*/ 1012571 w 1638298"/>
                    <a:gd name="connsiteY32" fmla="*/ 348078 h 371873"/>
                    <a:gd name="connsiteX33" fmla="*/ 994998 w 1638298"/>
                    <a:gd name="connsiteY33" fmla="*/ 371873 h 371873"/>
                    <a:gd name="connsiteX34" fmla="*/ 990601 w 1638298"/>
                    <a:gd name="connsiteY34" fmla="*/ 365920 h 371873"/>
                    <a:gd name="connsiteX35" fmla="*/ 1065609 w 1638298"/>
                    <a:gd name="connsiteY35" fmla="*/ 323850 h 371873"/>
                    <a:gd name="connsiteX36" fmla="*/ 903683 w 1638298"/>
                    <a:gd name="connsiteY36" fmla="*/ 323850 h 371873"/>
                    <a:gd name="connsiteX37" fmla="*/ 978691 w 1638298"/>
                    <a:gd name="connsiteY37" fmla="*/ 365920 h 371873"/>
                    <a:gd name="connsiteX38" fmla="*/ 974295 w 1638298"/>
                    <a:gd name="connsiteY38" fmla="*/ 371873 h 371873"/>
                    <a:gd name="connsiteX39" fmla="*/ 956722 w 1638298"/>
                    <a:gd name="connsiteY39" fmla="*/ 348078 h 371873"/>
                    <a:gd name="connsiteX40" fmla="*/ 903683 w 1638298"/>
                    <a:gd name="connsiteY40" fmla="*/ 335756 h 371873"/>
                    <a:gd name="connsiteX41" fmla="*/ 850645 w 1638298"/>
                    <a:gd name="connsiteY41" fmla="*/ 348078 h 371873"/>
                    <a:gd name="connsiteX42" fmla="*/ 833072 w 1638298"/>
                    <a:gd name="connsiteY42" fmla="*/ 371873 h 371873"/>
                    <a:gd name="connsiteX43" fmla="*/ 828675 w 1638298"/>
                    <a:gd name="connsiteY43" fmla="*/ 365920 h 371873"/>
                    <a:gd name="connsiteX44" fmla="*/ 903683 w 1638298"/>
                    <a:gd name="connsiteY44" fmla="*/ 323850 h 371873"/>
                    <a:gd name="connsiteX45" fmla="*/ 736996 w 1638298"/>
                    <a:gd name="connsiteY45" fmla="*/ 323850 h 371873"/>
                    <a:gd name="connsiteX46" fmla="*/ 812004 w 1638298"/>
                    <a:gd name="connsiteY46" fmla="*/ 365920 h 371873"/>
                    <a:gd name="connsiteX47" fmla="*/ 807608 w 1638298"/>
                    <a:gd name="connsiteY47" fmla="*/ 371873 h 371873"/>
                    <a:gd name="connsiteX48" fmla="*/ 790035 w 1638298"/>
                    <a:gd name="connsiteY48" fmla="*/ 348078 h 371873"/>
                    <a:gd name="connsiteX49" fmla="*/ 736996 w 1638298"/>
                    <a:gd name="connsiteY49" fmla="*/ 335756 h 371873"/>
                    <a:gd name="connsiteX50" fmla="*/ 683958 w 1638298"/>
                    <a:gd name="connsiteY50" fmla="*/ 348078 h 371873"/>
                    <a:gd name="connsiteX51" fmla="*/ 666385 w 1638298"/>
                    <a:gd name="connsiteY51" fmla="*/ 371873 h 371873"/>
                    <a:gd name="connsiteX52" fmla="*/ 661988 w 1638298"/>
                    <a:gd name="connsiteY52" fmla="*/ 365920 h 371873"/>
                    <a:gd name="connsiteX53" fmla="*/ 736996 w 1638298"/>
                    <a:gd name="connsiteY53" fmla="*/ 323850 h 371873"/>
                    <a:gd name="connsiteX54" fmla="*/ 572689 w 1638298"/>
                    <a:gd name="connsiteY54" fmla="*/ 323850 h 371873"/>
                    <a:gd name="connsiteX55" fmla="*/ 647697 w 1638298"/>
                    <a:gd name="connsiteY55" fmla="*/ 365920 h 371873"/>
                    <a:gd name="connsiteX56" fmla="*/ 643301 w 1638298"/>
                    <a:gd name="connsiteY56" fmla="*/ 371873 h 371873"/>
                    <a:gd name="connsiteX57" fmla="*/ 625728 w 1638298"/>
                    <a:gd name="connsiteY57" fmla="*/ 348078 h 371873"/>
                    <a:gd name="connsiteX58" fmla="*/ 572689 w 1638298"/>
                    <a:gd name="connsiteY58" fmla="*/ 335756 h 371873"/>
                    <a:gd name="connsiteX59" fmla="*/ 519651 w 1638298"/>
                    <a:gd name="connsiteY59" fmla="*/ 348078 h 371873"/>
                    <a:gd name="connsiteX60" fmla="*/ 502078 w 1638298"/>
                    <a:gd name="connsiteY60" fmla="*/ 371873 h 371873"/>
                    <a:gd name="connsiteX61" fmla="*/ 497681 w 1638298"/>
                    <a:gd name="connsiteY61" fmla="*/ 365920 h 371873"/>
                    <a:gd name="connsiteX62" fmla="*/ 572689 w 1638298"/>
                    <a:gd name="connsiteY62" fmla="*/ 323850 h 371873"/>
                    <a:gd name="connsiteX63" fmla="*/ 406002 w 1638298"/>
                    <a:gd name="connsiteY63" fmla="*/ 323850 h 371873"/>
                    <a:gd name="connsiteX64" fmla="*/ 481010 w 1638298"/>
                    <a:gd name="connsiteY64" fmla="*/ 365920 h 371873"/>
                    <a:gd name="connsiteX65" fmla="*/ 476614 w 1638298"/>
                    <a:gd name="connsiteY65" fmla="*/ 371873 h 371873"/>
                    <a:gd name="connsiteX66" fmla="*/ 459041 w 1638298"/>
                    <a:gd name="connsiteY66" fmla="*/ 348078 h 371873"/>
                    <a:gd name="connsiteX67" fmla="*/ 406002 w 1638298"/>
                    <a:gd name="connsiteY67" fmla="*/ 335756 h 371873"/>
                    <a:gd name="connsiteX68" fmla="*/ 352964 w 1638298"/>
                    <a:gd name="connsiteY68" fmla="*/ 348078 h 371873"/>
                    <a:gd name="connsiteX69" fmla="*/ 335391 w 1638298"/>
                    <a:gd name="connsiteY69" fmla="*/ 371873 h 371873"/>
                    <a:gd name="connsiteX70" fmla="*/ 330994 w 1638298"/>
                    <a:gd name="connsiteY70" fmla="*/ 365920 h 371873"/>
                    <a:gd name="connsiteX71" fmla="*/ 406002 w 1638298"/>
                    <a:gd name="connsiteY71" fmla="*/ 323850 h 371873"/>
                    <a:gd name="connsiteX72" fmla="*/ 241695 w 1638298"/>
                    <a:gd name="connsiteY72" fmla="*/ 323850 h 371873"/>
                    <a:gd name="connsiteX73" fmla="*/ 316703 w 1638298"/>
                    <a:gd name="connsiteY73" fmla="*/ 365920 h 371873"/>
                    <a:gd name="connsiteX74" fmla="*/ 312307 w 1638298"/>
                    <a:gd name="connsiteY74" fmla="*/ 371873 h 371873"/>
                    <a:gd name="connsiteX75" fmla="*/ 294734 w 1638298"/>
                    <a:gd name="connsiteY75" fmla="*/ 348078 h 371873"/>
                    <a:gd name="connsiteX76" fmla="*/ 241695 w 1638298"/>
                    <a:gd name="connsiteY76" fmla="*/ 335756 h 371873"/>
                    <a:gd name="connsiteX77" fmla="*/ 188657 w 1638298"/>
                    <a:gd name="connsiteY77" fmla="*/ 348078 h 371873"/>
                    <a:gd name="connsiteX78" fmla="*/ 171084 w 1638298"/>
                    <a:gd name="connsiteY78" fmla="*/ 371873 h 371873"/>
                    <a:gd name="connsiteX79" fmla="*/ 166687 w 1638298"/>
                    <a:gd name="connsiteY79" fmla="*/ 365920 h 371873"/>
                    <a:gd name="connsiteX80" fmla="*/ 241695 w 1638298"/>
                    <a:gd name="connsiteY80" fmla="*/ 323850 h 371873"/>
                    <a:gd name="connsiteX81" fmla="*/ 75008 w 1638298"/>
                    <a:gd name="connsiteY81" fmla="*/ 323850 h 371873"/>
                    <a:gd name="connsiteX82" fmla="*/ 150016 w 1638298"/>
                    <a:gd name="connsiteY82" fmla="*/ 365920 h 371873"/>
                    <a:gd name="connsiteX83" fmla="*/ 145620 w 1638298"/>
                    <a:gd name="connsiteY83" fmla="*/ 371873 h 371873"/>
                    <a:gd name="connsiteX84" fmla="*/ 128047 w 1638298"/>
                    <a:gd name="connsiteY84" fmla="*/ 348078 h 371873"/>
                    <a:gd name="connsiteX85" fmla="*/ 75008 w 1638298"/>
                    <a:gd name="connsiteY85" fmla="*/ 335756 h 371873"/>
                    <a:gd name="connsiteX86" fmla="*/ 21970 w 1638298"/>
                    <a:gd name="connsiteY86" fmla="*/ 348078 h 371873"/>
                    <a:gd name="connsiteX87" fmla="*/ 4397 w 1638298"/>
                    <a:gd name="connsiteY87" fmla="*/ 371873 h 371873"/>
                    <a:gd name="connsiteX88" fmla="*/ 0 w 1638298"/>
                    <a:gd name="connsiteY88" fmla="*/ 365920 h 371873"/>
                    <a:gd name="connsiteX89" fmla="*/ 75008 w 1638298"/>
                    <a:gd name="connsiteY89" fmla="*/ 323850 h 371873"/>
                    <a:gd name="connsiteX90" fmla="*/ 1470422 w 1638298"/>
                    <a:gd name="connsiteY90" fmla="*/ 242887 h 371873"/>
                    <a:gd name="connsiteX91" fmla="*/ 1545430 w 1638298"/>
                    <a:gd name="connsiteY91" fmla="*/ 284957 h 371873"/>
                    <a:gd name="connsiteX92" fmla="*/ 1541034 w 1638298"/>
                    <a:gd name="connsiteY92" fmla="*/ 290910 h 371873"/>
                    <a:gd name="connsiteX93" fmla="*/ 1523461 w 1638298"/>
                    <a:gd name="connsiteY93" fmla="*/ 267115 h 371873"/>
                    <a:gd name="connsiteX94" fmla="*/ 1470422 w 1638298"/>
                    <a:gd name="connsiteY94" fmla="*/ 254793 h 371873"/>
                    <a:gd name="connsiteX95" fmla="*/ 1417383 w 1638298"/>
                    <a:gd name="connsiteY95" fmla="*/ 267115 h 371873"/>
                    <a:gd name="connsiteX96" fmla="*/ 1399811 w 1638298"/>
                    <a:gd name="connsiteY96" fmla="*/ 290910 h 371873"/>
                    <a:gd name="connsiteX97" fmla="*/ 1395414 w 1638298"/>
                    <a:gd name="connsiteY97" fmla="*/ 284957 h 371873"/>
                    <a:gd name="connsiteX98" fmla="*/ 1470422 w 1638298"/>
                    <a:gd name="connsiteY98" fmla="*/ 242887 h 371873"/>
                    <a:gd name="connsiteX99" fmla="*/ 1303735 w 1638298"/>
                    <a:gd name="connsiteY99" fmla="*/ 242887 h 371873"/>
                    <a:gd name="connsiteX100" fmla="*/ 1378743 w 1638298"/>
                    <a:gd name="connsiteY100" fmla="*/ 284957 h 371873"/>
                    <a:gd name="connsiteX101" fmla="*/ 1374347 w 1638298"/>
                    <a:gd name="connsiteY101" fmla="*/ 290910 h 371873"/>
                    <a:gd name="connsiteX102" fmla="*/ 1356774 w 1638298"/>
                    <a:gd name="connsiteY102" fmla="*/ 267115 h 371873"/>
                    <a:gd name="connsiteX103" fmla="*/ 1303735 w 1638298"/>
                    <a:gd name="connsiteY103" fmla="*/ 254793 h 371873"/>
                    <a:gd name="connsiteX104" fmla="*/ 1250696 w 1638298"/>
                    <a:gd name="connsiteY104" fmla="*/ 267115 h 371873"/>
                    <a:gd name="connsiteX105" fmla="*/ 1233124 w 1638298"/>
                    <a:gd name="connsiteY105" fmla="*/ 290910 h 371873"/>
                    <a:gd name="connsiteX106" fmla="*/ 1228727 w 1638298"/>
                    <a:gd name="connsiteY106" fmla="*/ 284957 h 371873"/>
                    <a:gd name="connsiteX107" fmla="*/ 1303735 w 1638298"/>
                    <a:gd name="connsiteY107" fmla="*/ 242887 h 371873"/>
                    <a:gd name="connsiteX108" fmla="*/ 1139428 w 1638298"/>
                    <a:gd name="connsiteY108" fmla="*/ 242887 h 371873"/>
                    <a:gd name="connsiteX109" fmla="*/ 1214436 w 1638298"/>
                    <a:gd name="connsiteY109" fmla="*/ 284957 h 371873"/>
                    <a:gd name="connsiteX110" fmla="*/ 1210040 w 1638298"/>
                    <a:gd name="connsiteY110" fmla="*/ 290910 h 371873"/>
                    <a:gd name="connsiteX111" fmla="*/ 1192467 w 1638298"/>
                    <a:gd name="connsiteY111" fmla="*/ 267115 h 371873"/>
                    <a:gd name="connsiteX112" fmla="*/ 1139428 w 1638298"/>
                    <a:gd name="connsiteY112" fmla="*/ 254793 h 371873"/>
                    <a:gd name="connsiteX113" fmla="*/ 1086389 w 1638298"/>
                    <a:gd name="connsiteY113" fmla="*/ 267115 h 371873"/>
                    <a:gd name="connsiteX114" fmla="*/ 1068817 w 1638298"/>
                    <a:gd name="connsiteY114" fmla="*/ 290910 h 371873"/>
                    <a:gd name="connsiteX115" fmla="*/ 1064420 w 1638298"/>
                    <a:gd name="connsiteY115" fmla="*/ 284957 h 371873"/>
                    <a:gd name="connsiteX116" fmla="*/ 1139428 w 1638298"/>
                    <a:gd name="connsiteY116" fmla="*/ 242887 h 371873"/>
                    <a:gd name="connsiteX117" fmla="*/ 972741 w 1638298"/>
                    <a:gd name="connsiteY117" fmla="*/ 242887 h 371873"/>
                    <a:gd name="connsiteX118" fmla="*/ 1047749 w 1638298"/>
                    <a:gd name="connsiteY118" fmla="*/ 284957 h 371873"/>
                    <a:gd name="connsiteX119" fmla="*/ 1043353 w 1638298"/>
                    <a:gd name="connsiteY119" fmla="*/ 290910 h 371873"/>
                    <a:gd name="connsiteX120" fmla="*/ 1025780 w 1638298"/>
                    <a:gd name="connsiteY120" fmla="*/ 267115 h 371873"/>
                    <a:gd name="connsiteX121" fmla="*/ 972741 w 1638298"/>
                    <a:gd name="connsiteY121" fmla="*/ 254793 h 371873"/>
                    <a:gd name="connsiteX122" fmla="*/ 919703 w 1638298"/>
                    <a:gd name="connsiteY122" fmla="*/ 267115 h 371873"/>
                    <a:gd name="connsiteX123" fmla="*/ 902130 w 1638298"/>
                    <a:gd name="connsiteY123" fmla="*/ 290910 h 371873"/>
                    <a:gd name="connsiteX124" fmla="*/ 897733 w 1638298"/>
                    <a:gd name="connsiteY124" fmla="*/ 284957 h 371873"/>
                    <a:gd name="connsiteX125" fmla="*/ 972741 w 1638298"/>
                    <a:gd name="connsiteY125" fmla="*/ 242887 h 371873"/>
                    <a:gd name="connsiteX126" fmla="*/ 810815 w 1638298"/>
                    <a:gd name="connsiteY126" fmla="*/ 242887 h 371873"/>
                    <a:gd name="connsiteX127" fmla="*/ 885823 w 1638298"/>
                    <a:gd name="connsiteY127" fmla="*/ 284957 h 371873"/>
                    <a:gd name="connsiteX128" fmla="*/ 881427 w 1638298"/>
                    <a:gd name="connsiteY128" fmla="*/ 290910 h 371873"/>
                    <a:gd name="connsiteX129" fmla="*/ 863854 w 1638298"/>
                    <a:gd name="connsiteY129" fmla="*/ 267115 h 371873"/>
                    <a:gd name="connsiteX130" fmla="*/ 810815 w 1638298"/>
                    <a:gd name="connsiteY130" fmla="*/ 254793 h 371873"/>
                    <a:gd name="connsiteX131" fmla="*/ 757777 w 1638298"/>
                    <a:gd name="connsiteY131" fmla="*/ 267115 h 371873"/>
                    <a:gd name="connsiteX132" fmla="*/ 740204 w 1638298"/>
                    <a:gd name="connsiteY132" fmla="*/ 290910 h 371873"/>
                    <a:gd name="connsiteX133" fmla="*/ 735807 w 1638298"/>
                    <a:gd name="connsiteY133" fmla="*/ 284957 h 371873"/>
                    <a:gd name="connsiteX134" fmla="*/ 810815 w 1638298"/>
                    <a:gd name="connsiteY134" fmla="*/ 242887 h 371873"/>
                    <a:gd name="connsiteX135" fmla="*/ 644128 w 1638298"/>
                    <a:gd name="connsiteY135" fmla="*/ 242887 h 371873"/>
                    <a:gd name="connsiteX136" fmla="*/ 719136 w 1638298"/>
                    <a:gd name="connsiteY136" fmla="*/ 284957 h 371873"/>
                    <a:gd name="connsiteX137" fmla="*/ 714740 w 1638298"/>
                    <a:gd name="connsiteY137" fmla="*/ 290910 h 371873"/>
                    <a:gd name="connsiteX138" fmla="*/ 697167 w 1638298"/>
                    <a:gd name="connsiteY138" fmla="*/ 267115 h 371873"/>
                    <a:gd name="connsiteX139" fmla="*/ 644128 w 1638298"/>
                    <a:gd name="connsiteY139" fmla="*/ 254793 h 371873"/>
                    <a:gd name="connsiteX140" fmla="*/ 591090 w 1638298"/>
                    <a:gd name="connsiteY140" fmla="*/ 267115 h 371873"/>
                    <a:gd name="connsiteX141" fmla="*/ 573517 w 1638298"/>
                    <a:gd name="connsiteY141" fmla="*/ 290910 h 371873"/>
                    <a:gd name="connsiteX142" fmla="*/ 569120 w 1638298"/>
                    <a:gd name="connsiteY142" fmla="*/ 284957 h 371873"/>
                    <a:gd name="connsiteX143" fmla="*/ 644128 w 1638298"/>
                    <a:gd name="connsiteY143" fmla="*/ 242887 h 371873"/>
                    <a:gd name="connsiteX144" fmla="*/ 479821 w 1638298"/>
                    <a:gd name="connsiteY144" fmla="*/ 242887 h 371873"/>
                    <a:gd name="connsiteX145" fmla="*/ 554829 w 1638298"/>
                    <a:gd name="connsiteY145" fmla="*/ 284957 h 371873"/>
                    <a:gd name="connsiteX146" fmla="*/ 550433 w 1638298"/>
                    <a:gd name="connsiteY146" fmla="*/ 290910 h 371873"/>
                    <a:gd name="connsiteX147" fmla="*/ 532860 w 1638298"/>
                    <a:gd name="connsiteY147" fmla="*/ 267115 h 371873"/>
                    <a:gd name="connsiteX148" fmla="*/ 479821 w 1638298"/>
                    <a:gd name="connsiteY148" fmla="*/ 254793 h 371873"/>
                    <a:gd name="connsiteX149" fmla="*/ 426783 w 1638298"/>
                    <a:gd name="connsiteY149" fmla="*/ 267115 h 371873"/>
                    <a:gd name="connsiteX150" fmla="*/ 409210 w 1638298"/>
                    <a:gd name="connsiteY150" fmla="*/ 290910 h 371873"/>
                    <a:gd name="connsiteX151" fmla="*/ 404813 w 1638298"/>
                    <a:gd name="connsiteY151" fmla="*/ 284957 h 371873"/>
                    <a:gd name="connsiteX152" fmla="*/ 479821 w 1638298"/>
                    <a:gd name="connsiteY152" fmla="*/ 242887 h 371873"/>
                    <a:gd name="connsiteX153" fmla="*/ 313134 w 1638298"/>
                    <a:gd name="connsiteY153" fmla="*/ 242887 h 371873"/>
                    <a:gd name="connsiteX154" fmla="*/ 388142 w 1638298"/>
                    <a:gd name="connsiteY154" fmla="*/ 284957 h 371873"/>
                    <a:gd name="connsiteX155" fmla="*/ 383746 w 1638298"/>
                    <a:gd name="connsiteY155" fmla="*/ 290910 h 371873"/>
                    <a:gd name="connsiteX156" fmla="*/ 366173 w 1638298"/>
                    <a:gd name="connsiteY156" fmla="*/ 267115 h 371873"/>
                    <a:gd name="connsiteX157" fmla="*/ 313134 w 1638298"/>
                    <a:gd name="connsiteY157" fmla="*/ 254793 h 371873"/>
                    <a:gd name="connsiteX158" fmla="*/ 260096 w 1638298"/>
                    <a:gd name="connsiteY158" fmla="*/ 267115 h 371873"/>
                    <a:gd name="connsiteX159" fmla="*/ 242523 w 1638298"/>
                    <a:gd name="connsiteY159" fmla="*/ 290910 h 371873"/>
                    <a:gd name="connsiteX160" fmla="*/ 238126 w 1638298"/>
                    <a:gd name="connsiteY160" fmla="*/ 284957 h 371873"/>
                    <a:gd name="connsiteX161" fmla="*/ 313134 w 1638298"/>
                    <a:gd name="connsiteY161" fmla="*/ 242887 h 371873"/>
                    <a:gd name="connsiteX162" fmla="*/ 148827 w 1638298"/>
                    <a:gd name="connsiteY162" fmla="*/ 242887 h 371873"/>
                    <a:gd name="connsiteX163" fmla="*/ 223835 w 1638298"/>
                    <a:gd name="connsiteY163" fmla="*/ 284957 h 371873"/>
                    <a:gd name="connsiteX164" fmla="*/ 219439 w 1638298"/>
                    <a:gd name="connsiteY164" fmla="*/ 290910 h 371873"/>
                    <a:gd name="connsiteX165" fmla="*/ 201866 w 1638298"/>
                    <a:gd name="connsiteY165" fmla="*/ 267115 h 371873"/>
                    <a:gd name="connsiteX166" fmla="*/ 148827 w 1638298"/>
                    <a:gd name="connsiteY166" fmla="*/ 254793 h 371873"/>
                    <a:gd name="connsiteX167" fmla="*/ 95789 w 1638298"/>
                    <a:gd name="connsiteY167" fmla="*/ 267115 h 371873"/>
                    <a:gd name="connsiteX168" fmla="*/ 78216 w 1638298"/>
                    <a:gd name="connsiteY168" fmla="*/ 290910 h 371873"/>
                    <a:gd name="connsiteX169" fmla="*/ 73819 w 1638298"/>
                    <a:gd name="connsiteY169" fmla="*/ 284957 h 371873"/>
                    <a:gd name="connsiteX170" fmla="*/ 148827 w 1638298"/>
                    <a:gd name="connsiteY170" fmla="*/ 242887 h 371873"/>
                    <a:gd name="connsiteX171" fmla="*/ 1563290 w 1638298"/>
                    <a:gd name="connsiteY171" fmla="*/ 161925 h 371873"/>
                    <a:gd name="connsiteX172" fmla="*/ 1638298 w 1638298"/>
                    <a:gd name="connsiteY172" fmla="*/ 203995 h 371873"/>
                    <a:gd name="connsiteX173" fmla="*/ 1633902 w 1638298"/>
                    <a:gd name="connsiteY173" fmla="*/ 209948 h 371873"/>
                    <a:gd name="connsiteX174" fmla="*/ 1616329 w 1638298"/>
                    <a:gd name="connsiteY174" fmla="*/ 186153 h 371873"/>
                    <a:gd name="connsiteX175" fmla="*/ 1563290 w 1638298"/>
                    <a:gd name="connsiteY175" fmla="*/ 173831 h 371873"/>
                    <a:gd name="connsiteX176" fmla="*/ 1510252 w 1638298"/>
                    <a:gd name="connsiteY176" fmla="*/ 186153 h 371873"/>
                    <a:gd name="connsiteX177" fmla="*/ 1492679 w 1638298"/>
                    <a:gd name="connsiteY177" fmla="*/ 209948 h 371873"/>
                    <a:gd name="connsiteX178" fmla="*/ 1488282 w 1638298"/>
                    <a:gd name="connsiteY178" fmla="*/ 203995 h 371873"/>
                    <a:gd name="connsiteX179" fmla="*/ 1563290 w 1638298"/>
                    <a:gd name="connsiteY179" fmla="*/ 161925 h 371873"/>
                    <a:gd name="connsiteX180" fmla="*/ 1396603 w 1638298"/>
                    <a:gd name="connsiteY180" fmla="*/ 161925 h 371873"/>
                    <a:gd name="connsiteX181" fmla="*/ 1471611 w 1638298"/>
                    <a:gd name="connsiteY181" fmla="*/ 203995 h 371873"/>
                    <a:gd name="connsiteX182" fmla="*/ 1467215 w 1638298"/>
                    <a:gd name="connsiteY182" fmla="*/ 209948 h 371873"/>
                    <a:gd name="connsiteX183" fmla="*/ 1449642 w 1638298"/>
                    <a:gd name="connsiteY183" fmla="*/ 186153 h 371873"/>
                    <a:gd name="connsiteX184" fmla="*/ 1396603 w 1638298"/>
                    <a:gd name="connsiteY184" fmla="*/ 173831 h 371873"/>
                    <a:gd name="connsiteX185" fmla="*/ 1343564 w 1638298"/>
                    <a:gd name="connsiteY185" fmla="*/ 186153 h 371873"/>
                    <a:gd name="connsiteX186" fmla="*/ 1325992 w 1638298"/>
                    <a:gd name="connsiteY186" fmla="*/ 209948 h 371873"/>
                    <a:gd name="connsiteX187" fmla="*/ 1321595 w 1638298"/>
                    <a:gd name="connsiteY187" fmla="*/ 203995 h 371873"/>
                    <a:gd name="connsiteX188" fmla="*/ 1396603 w 1638298"/>
                    <a:gd name="connsiteY188" fmla="*/ 161925 h 371873"/>
                    <a:gd name="connsiteX189" fmla="*/ 1232296 w 1638298"/>
                    <a:gd name="connsiteY189" fmla="*/ 161925 h 371873"/>
                    <a:gd name="connsiteX190" fmla="*/ 1307304 w 1638298"/>
                    <a:gd name="connsiteY190" fmla="*/ 203995 h 371873"/>
                    <a:gd name="connsiteX191" fmla="*/ 1302908 w 1638298"/>
                    <a:gd name="connsiteY191" fmla="*/ 209948 h 371873"/>
                    <a:gd name="connsiteX192" fmla="*/ 1285335 w 1638298"/>
                    <a:gd name="connsiteY192" fmla="*/ 186153 h 371873"/>
                    <a:gd name="connsiteX193" fmla="*/ 1232296 w 1638298"/>
                    <a:gd name="connsiteY193" fmla="*/ 173831 h 371873"/>
                    <a:gd name="connsiteX194" fmla="*/ 1179257 w 1638298"/>
                    <a:gd name="connsiteY194" fmla="*/ 186153 h 371873"/>
                    <a:gd name="connsiteX195" fmla="*/ 1161685 w 1638298"/>
                    <a:gd name="connsiteY195" fmla="*/ 209948 h 371873"/>
                    <a:gd name="connsiteX196" fmla="*/ 1157288 w 1638298"/>
                    <a:gd name="connsiteY196" fmla="*/ 203995 h 371873"/>
                    <a:gd name="connsiteX197" fmla="*/ 1232296 w 1638298"/>
                    <a:gd name="connsiteY197" fmla="*/ 161925 h 371873"/>
                    <a:gd name="connsiteX198" fmla="*/ 1065609 w 1638298"/>
                    <a:gd name="connsiteY198" fmla="*/ 161925 h 371873"/>
                    <a:gd name="connsiteX199" fmla="*/ 1140617 w 1638298"/>
                    <a:gd name="connsiteY199" fmla="*/ 203995 h 371873"/>
                    <a:gd name="connsiteX200" fmla="*/ 1136221 w 1638298"/>
                    <a:gd name="connsiteY200" fmla="*/ 209948 h 371873"/>
                    <a:gd name="connsiteX201" fmla="*/ 1118648 w 1638298"/>
                    <a:gd name="connsiteY201" fmla="*/ 186153 h 371873"/>
                    <a:gd name="connsiteX202" fmla="*/ 1065609 w 1638298"/>
                    <a:gd name="connsiteY202" fmla="*/ 173831 h 371873"/>
                    <a:gd name="connsiteX203" fmla="*/ 1012571 w 1638298"/>
                    <a:gd name="connsiteY203" fmla="*/ 186153 h 371873"/>
                    <a:gd name="connsiteX204" fmla="*/ 994998 w 1638298"/>
                    <a:gd name="connsiteY204" fmla="*/ 209948 h 371873"/>
                    <a:gd name="connsiteX205" fmla="*/ 990601 w 1638298"/>
                    <a:gd name="connsiteY205" fmla="*/ 203995 h 371873"/>
                    <a:gd name="connsiteX206" fmla="*/ 1065609 w 1638298"/>
                    <a:gd name="connsiteY206" fmla="*/ 161925 h 371873"/>
                    <a:gd name="connsiteX207" fmla="*/ 903683 w 1638298"/>
                    <a:gd name="connsiteY207" fmla="*/ 161925 h 371873"/>
                    <a:gd name="connsiteX208" fmla="*/ 978691 w 1638298"/>
                    <a:gd name="connsiteY208" fmla="*/ 203995 h 371873"/>
                    <a:gd name="connsiteX209" fmla="*/ 974295 w 1638298"/>
                    <a:gd name="connsiteY209" fmla="*/ 209948 h 371873"/>
                    <a:gd name="connsiteX210" fmla="*/ 956722 w 1638298"/>
                    <a:gd name="connsiteY210" fmla="*/ 186153 h 371873"/>
                    <a:gd name="connsiteX211" fmla="*/ 903683 w 1638298"/>
                    <a:gd name="connsiteY211" fmla="*/ 173831 h 371873"/>
                    <a:gd name="connsiteX212" fmla="*/ 850645 w 1638298"/>
                    <a:gd name="connsiteY212" fmla="*/ 186153 h 371873"/>
                    <a:gd name="connsiteX213" fmla="*/ 833072 w 1638298"/>
                    <a:gd name="connsiteY213" fmla="*/ 209948 h 371873"/>
                    <a:gd name="connsiteX214" fmla="*/ 828675 w 1638298"/>
                    <a:gd name="connsiteY214" fmla="*/ 203995 h 371873"/>
                    <a:gd name="connsiteX215" fmla="*/ 903683 w 1638298"/>
                    <a:gd name="connsiteY215" fmla="*/ 161925 h 371873"/>
                    <a:gd name="connsiteX216" fmla="*/ 736996 w 1638298"/>
                    <a:gd name="connsiteY216" fmla="*/ 161925 h 371873"/>
                    <a:gd name="connsiteX217" fmla="*/ 812004 w 1638298"/>
                    <a:gd name="connsiteY217" fmla="*/ 203995 h 371873"/>
                    <a:gd name="connsiteX218" fmla="*/ 807608 w 1638298"/>
                    <a:gd name="connsiteY218" fmla="*/ 209948 h 371873"/>
                    <a:gd name="connsiteX219" fmla="*/ 790035 w 1638298"/>
                    <a:gd name="connsiteY219" fmla="*/ 186153 h 371873"/>
                    <a:gd name="connsiteX220" fmla="*/ 736996 w 1638298"/>
                    <a:gd name="connsiteY220" fmla="*/ 173831 h 371873"/>
                    <a:gd name="connsiteX221" fmla="*/ 683958 w 1638298"/>
                    <a:gd name="connsiteY221" fmla="*/ 186153 h 371873"/>
                    <a:gd name="connsiteX222" fmla="*/ 666385 w 1638298"/>
                    <a:gd name="connsiteY222" fmla="*/ 209948 h 371873"/>
                    <a:gd name="connsiteX223" fmla="*/ 661988 w 1638298"/>
                    <a:gd name="connsiteY223" fmla="*/ 203995 h 371873"/>
                    <a:gd name="connsiteX224" fmla="*/ 736996 w 1638298"/>
                    <a:gd name="connsiteY224" fmla="*/ 161925 h 371873"/>
                    <a:gd name="connsiteX225" fmla="*/ 572689 w 1638298"/>
                    <a:gd name="connsiteY225" fmla="*/ 161925 h 371873"/>
                    <a:gd name="connsiteX226" fmla="*/ 647697 w 1638298"/>
                    <a:gd name="connsiteY226" fmla="*/ 203995 h 371873"/>
                    <a:gd name="connsiteX227" fmla="*/ 643301 w 1638298"/>
                    <a:gd name="connsiteY227" fmla="*/ 209948 h 371873"/>
                    <a:gd name="connsiteX228" fmla="*/ 625728 w 1638298"/>
                    <a:gd name="connsiteY228" fmla="*/ 186153 h 371873"/>
                    <a:gd name="connsiteX229" fmla="*/ 572689 w 1638298"/>
                    <a:gd name="connsiteY229" fmla="*/ 173831 h 371873"/>
                    <a:gd name="connsiteX230" fmla="*/ 519651 w 1638298"/>
                    <a:gd name="connsiteY230" fmla="*/ 186153 h 371873"/>
                    <a:gd name="connsiteX231" fmla="*/ 502078 w 1638298"/>
                    <a:gd name="connsiteY231" fmla="*/ 209948 h 371873"/>
                    <a:gd name="connsiteX232" fmla="*/ 497681 w 1638298"/>
                    <a:gd name="connsiteY232" fmla="*/ 203995 h 371873"/>
                    <a:gd name="connsiteX233" fmla="*/ 572689 w 1638298"/>
                    <a:gd name="connsiteY233" fmla="*/ 161925 h 371873"/>
                    <a:gd name="connsiteX234" fmla="*/ 406002 w 1638298"/>
                    <a:gd name="connsiteY234" fmla="*/ 161925 h 371873"/>
                    <a:gd name="connsiteX235" fmla="*/ 481010 w 1638298"/>
                    <a:gd name="connsiteY235" fmla="*/ 203995 h 371873"/>
                    <a:gd name="connsiteX236" fmla="*/ 476614 w 1638298"/>
                    <a:gd name="connsiteY236" fmla="*/ 209948 h 371873"/>
                    <a:gd name="connsiteX237" fmla="*/ 459041 w 1638298"/>
                    <a:gd name="connsiteY237" fmla="*/ 186153 h 371873"/>
                    <a:gd name="connsiteX238" fmla="*/ 406002 w 1638298"/>
                    <a:gd name="connsiteY238" fmla="*/ 173831 h 371873"/>
                    <a:gd name="connsiteX239" fmla="*/ 352964 w 1638298"/>
                    <a:gd name="connsiteY239" fmla="*/ 186153 h 371873"/>
                    <a:gd name="connsiteX240" fmla="*/ 335391 w 1638298"/>
                    <a:gd name="connsiteY240" fmla="*/ 209948 h 371873"/>
                    <a:gd name="connsiteX241" fmla="*/ 330994 w 1638298"/>
                    <a:gd name="connsiteY241" fmla="*/ 203995 h 371873"/>
                    <a:gd name="connsiteX242" fmla="*/ 406002 w 1638298"/>
                    <a:gd name="connsiteY242" fmla="*/ 161925 h 371873"/>
                    <a:gd name="connsiteX243" fmla="*/ 241695 w 1638298"/>
                    <a:gd name="connsiteY243" fmla="*/ 161925 h 371873"/>
                    <a:gd name="connsiteX244" fmla="*/ 316703 w 1638298"/>
                    <a:gd name="connsiteY244" fmla="*/ 203995 h 371873"/>
                    <a:gd name="connsiteX245" fmla="*/ 312307 w 1638298"/>
                    <a:gd name="connsiteY245" fmla="*/ 209948 h 371873"/>
                    <a:gd name="connsiteX246" fmla="*/ 294734 w 1638298"/>
                    <a:gd name="connsiteY246" fmla="*/ 186153 h 371873"/>
                    <a:gd name="connsiteX247" fmla="*/ 241695 w 1638298"/>
                    <a:gd name="connsiteY247" fmla="*/ 173831 h 371873"/>
                    <a:gd name="connsiteX248" fmla="*/ 188657 w 1638298"/>
                    <a:gd name="connsiteY248" fmla="*/ 186153 h 371873"/>
                    <a:gd name="connsiteX249" fmla="*/ 171084 w 1638298"/>
                    <a:gd name="connsiteY249" fmla="*/ 209948 h 371873"/>
                    <a:gd name="connsiteX250" fmla="*/ 166687 w 1638298"/>
                    <a:gd name="connsiteY250" fmla="*/ 203995 h 371873"/>
                    <a:gd name="connsiteX251" fmla="*/ 241695 w 1638298"/>
                    <a:gd name="connsiteY251" fmla="*/ 161925 h 371873"/>
                    <a:gd name="connsiteX252" fmla="*/ 75008 w 1638298"/>
                    <a:gd name="connsiteY252" fmla="*/ 161925 h 371873"/>
                    <a:gd name="connsiteX253" fmla="*/ 150016 w 1638298"/>
                    <a:gd name="connsiteY253" fmla="*/ 203995 h 371873"/>
                    <a:gd name="connsiteX254" fmla="*/ 145620 w 1638298"/>
                    <a:gd name="connsiteY254" fmla="*/ 209948 h 371873"/>
                    <a:gd name="connsiteX255" fmla="*/ 128047 w 1638298"/>
                    <a:gd name="connsiteY255" fmla="*/ 186153 h 371873"/>
                    <a:gd name="connsiteX256" fmla="*/ 75008 w 1638298"/>
                    <a:gd name="connsiteY256" fmla="*/ 173831 h 371873"/>
                    <a:gd name="connsiteX257" fmla="*/ 21970 w 1638298"/>
                    <a:gd name="connsiteY257" fmla="*/ 186153 h 371873"/>
                    <a:gd name="connsiteX258" fmla="*/ 4397 w 1638298"/>
                    <a:gd name="connsiteY258" fmla="*/ 209948 h 371873"/>
                    <a:gd name="connsiteX259" fmla="*/ 0 w 1638298"/>
                    <a:gd name="connsiteY259" fmla="*/ 203995 h 371873"/>
                    <a:gd name="connsiteX260" fmla="*/ 75008 w 1638298"/>
                    <a:gd name="connsiteY260" fmla="*/ 161925 h 371873"/>
                    <a:gd name="connsiteX261" fmla="*/ 1470422 w 1638298"/>
                    <a:gd name="connsiteY261" fmla="*/ 80962 h 371873"/>
                    <a:gd name="connsiteX262" fmla="*/ 1545430 w 1638298"/>
                    <a:gd name="connsiteY262" fmla="*/ 123032 h 371873"/>
                    <a:gd name="connsiteX263" fmla="*/ 1541034 w 1638298"/>
                    <a:gd name="connsiteY263" fmla="*/ 128985 h 371873"/>
                    <a:gd name="connsiteX264" fmla="*/ 1523461 w 1638298"/>
                    <a:gd name="connsiteY264" fmla="*/ 105190 h 371873"/>
                    <a:gd name="connsiteX265" fmla="*/ 1470422 w 1638298"/>
                    <a:gd name="connsiteY265" fmla="*/ 92868 h 371873"/>
                    <a:gd name="connsiteX266" fmla="*/ 1417383 w 1638298"/>
                    <a:gd name="connsiteY266" fmla="*/ 105190 h 371873"/>
                    <a:gd name="connsiteX267" fmla="*/ 1399811 w 1638298"/>
                    <a:gd name="connsiteY267" fmla="*/ 128985 h 371873"/>
                    <a:gd name="connsiteX268" fmla="*/ 1395414 w 1638298"/>
                    <a:gd name="connsiteY268" fmla="*/ 123032 h 371873"/>
                    <a:gd name="connsiteX269" fmla="*/ 1470422 w 1638298"/>
                    <a:gd name="connsiteY269" fmla="*/ 80962 h 371873"/>
                    <a:gd name="connsiteX270" fmla="*/ 1303735 w 1638298"/>
                    <a:gd name="connsiteY270" fmla="*/ 80962 h 371873"/>
                    <a:gd name="connsiteX271" fmla="*/ 1378743 w 1638298"/>
                    <a:gd name="connsiteY271" fmla="*/ 123032 h 371873"/>
                    <a:gd name="connsiteX272" fmla="*/ 1374347 w 1638298"/>
                    <a:gd name="connsiteY272" fmla="*/ 128985 h 371873"/>
                    <a:gd name="connsiteX273" fmla="*/ 1356774 w 1638298"/>
                    <a:gd name="connsiteY273" fmla="*/ 105190 h 371873"/>
                    <a:gd name="connsiteX274" fmla="*/ 1303735 w 1638298"/>
                    <a:gd name="connsiteY274" fmla="*/ 92868 h 371873"/>
                    <a:gd name="connsiteX275" fmla="*/ 1250696 w 1638298"/>
                    <a:gd name="connsiteY275" fmla="*/ 105190 h 371873"/>
                    <a:gd name="connsiteX276" fmla="*/ 1233124 w 1638298"/>
                    <a:gd name="connsiteY276" fmla="*/ 128985 h 371873"/>
                    <a:gd name="connsiteX277" fmla="*/ 1228727 w 1638298"/>
                    <a:gd name="connsiteY277" fmla="*/ 123032 h 371873"/>
                    <a:gd name="connsiteX278" fmla="*/ 1303735 w 1638298"/>
                    <a:gd name="connsiteY278" fmla="*/ 80962 h 371873"/>
                    <a:gd name="connsiteX279" fmla="*/ 1139428 w 1638298"/>
                    <a:gd name="connsiteY279" fmla="*/ 80962 h 371873"/>
                    <a:gd name="connsiteX280" fmla="*/ 1214436 w 1638298"/>
                    <a:gd name="connsiteY280" fmla="*/ 123032 h 371873"/>
                    <a:gd name="connsiteX281" fmla="*/ 1210040 w 1638298"/>
                    <a:gd name="connsiteY281" fmla="*/ 128985 h 371873"/>
                    <a:gd name="connsiteX282" fmla="*/ 1192467 w 1638298"/>
                    <a:gd name="connsiteY282" fmla="*/ 105190 h 371873"/>
                    <a:gd name="connsiteX283" fmla="*/ 1139428 w 1638298"/>
                    <a:gd name="connsiteY283" fmla="*/ 92868 h 371873"/>
                    <a:gd name="connsiteX284" fmla="*/ 1086389 w 1638298"/>
                    <a:gd name="connsiteY284" fmla="*/ 105190 h 371873"/>
                    <a:gd name="connsiteX285" fmla="*/ 1068817 w 1638298"/>
                    <a:gd name="connsiteY285" fmla="*/ 128985 h 371873"/>
                    <a:gd name="connsiteX286" fmla="*/ 1064420 w 1638298"/>
                    <a:gd name="connsiteY286" fmla="*/ 123032 h 371873"/>
                    <a:gd name="connsiteX287" fmla="*/ 1139428 w 1638298"/>
                    <a:gd name="connsiteY287" fmla="*/ 80962 h 371873"/>
                    <a:gd name="connsiteX288" fmla="*/ 972741 w 1638298"/>
                    <a:gd name="connsiteY288" fmla="*/ 80962 h 371873"/>
                    <a:gd name="connsiteX289" fmla="*/ 1047749 w 1638298"/>
                    <a:gd name="connsiteY289" fmla="*/ 123032 h 371873"/>
                    <a:gd name="connsiteX290" fmla="*/ 1043353 w 1638298"/>
                    <a:gd name="connsiteY290" fmla="*/ 128985 h 371873"/>
                    <a:gd name="connsiteX291" fmla="*/ 1025780 w 1638298"/>
                    <a:gd name="connsiteY291" fmla="*/ 105190 h 371873"/>
                    <a:gd name="connsiteX292" fmla="*/ 972741 w 1638298"/>
                    <a:gd name="connsiteY292" fmla="*/ 92868 h 371873"/>
                    <a:gd name="connsiteX293" fmla="*/ 919703 w 1638298"/>
                    <a:gd name="connsiteY293" fmla="*/ 105190 h 371873"/>
                    <a:gd name="connsiteX294" fmla="*/ 902130 w 1638298"/>
                    <a:gd name="connsiteY294" fmla="*/ 128985 h 371873"/>
                    <a:gd name="connsiteX295" fmla="*/ 897733 w 1638298"/>
                    <a:gd name="connsiteY295" fmla="*/ 123032 h 371873"/>
                    <a:gd name="connsiteX296" fmla="*/ 972741 w 1638298"/>
                    <a:gd name="connsiteY296" fmla="*/ 80962 h 371873"/>
                    <a:gd name="connsiteX297" fmla="*/ 810815 w 1638298"/>
                    <a:gd name="connsiteY297" fmla="*/ 80962 h 371873"/>
                    <a:gd name="connsiteX298" fmla="*/ 885823 w 1638298"/>
                    <a:gd name="connsiteY298" fmla="*/ 123032 h 371873"/>
                    <a:gd name="connsiteX299" fmla="*/ 881427 w 1638298"/>
                    <a:gd name="connsiteY299" fmla="*/ 128985 h 371873"/>
                    <a:gd name="connsiteX300" fmla="*/ 863854 w 1638298"/>
                    <a:gd name="connsiteY300" fmla="*/ 105190 h 371873"/>
                    <a:gd name="connsiteX301" fmla="*/ 810815 w 1638298"/>
                    <a:gd name="connsiteY301" fmla="*/ 92868 h 371873"/>
                    <a:gd name="connsiteX302" fmla="*/ 757777 w 1638298"/>
                    <a:gd name="connsiteY302" fmla="*/ 105190 h 371873"/>
                    <a:gd name="connsiteX303" fmla="*/ 740204 w 1638298"/>
                    <a:gd name="connsiteY303" fmla="*/ 128985 h 371873"/>
                    <a:gd name="connsiteX304" fmla="*/ 735807 w 1638298"/>
                    <a:gd name="connsiteY304" fmla="*/ 123032 h 371873"/>
                    <a:gd name="connsiteX305" fmla="*/ 810815 w 1638298"/>
                    <a:gd name="connsiteY305" fmla="*/ 80962 h 371873"/>
                    <a:gd name="connsiteX306" fmla="*/ 644128 w 1638298"/>
                    <a:gd name="connsiteY306" fmla="*/ 80962 h 371873"/>
                    <a:gd name="connsiteX307" fmla="*/ 719136 w 1638298"/>
                    <a:gd name="connsiteY307" fmla="*/ 123032 h 371873"/>
                    <a:gd name="connsiteX308" fmla="*/ 714740 w 1638298"/>
                    <a:gd name="connsiteY308" fmla="*/ 128985 h 371873"/>
                    <a:gd name="connsiteX309" fmla="*/ 697167 w 1638298"/>
                    <a:gd name="connsiteY309" fmla="*/ 105190 h 371873"/>
                    <a:gd name="connsiteX310" fmla="*/ 644128 w 1638298"/>
                    <a:gd name="connsiteY310" fmla="*/ 92868 h 371873"/>
                    <a:gd name="connsiteX311" fmla="*/ 591090 w 1638298"/>
                    <a:gd name="connsiteY311" fmla="*/ 105190 h 371873"/>
                    <a:gd name="connsiteX312" fmla="*/ 573517 w 1638298"/>
                    <a:gd name="connsiteY312" fmla="*/ 128985 h 371873"/>
                    <a:gd name="connsiteX313" fmla="*/ 569120 w 1638298"/>
                    <a:gd name="connsiteY313" fmla="*/ 123032 h 371873"/>
                    <a:gd name="connsiteX314" fmla="*/ 644128 w 1638298"/>
                    <a:gd name="connsiteY314" fmla="*/ 80962 h 371873"/>
                    <a:gd name="connsiteX315" fmla="*/ 479821 w 1638298"/>
                    <a:gd name="connsiteY315" fmla="*/ 80962 h 371873"/>
                    <a:gd name="connsiteX316" fmla="*/ 554829 w 1638298"/>
                    <a:gd name="connsiteY316" fmla="*/ 123032 h 371873"/>
                    <a:gd name="connsiteX317" fmla="*/ 550433 w 1638298"/>
                    <a:gd name="connsiteY317" fmla="*/ 128985 h 371873"/>
                    <a:gd name="connsiteX318" fmla="*/ 532860 w 1638298"/>
                    <a:gd name="connsiteY318" fmla="*/ 105190 h 371873"/>
                    <a:gd name="connsiteX319" fmla="*/ 479821 w 1638298"/>
                    <a:gd name="connsiteY319" fmla="*/ 92868 h 371873"/>
                    <a:gd name="connsiteX320" fmla="*/ 426783 w 1638298"/>
                    <a:gd name="connsiteY320" fmla="*/ 105190 h 371873"/>
                    <a:gd name="connsiteX321" fmla="*/ 409210 w 1638298"/>
                    <a:gd name="connsiteY321" fmla="*/ 128985 h 371873"/>
                    <a:gd name="connsiteX322" fmla="*/ 404813 w 1638298"/>
                    <a:gd name="connsiteY322" fmla="*/ 123032 h 371873"/>
                    <a:gd name="connsiteX323" fmla="*/ 479821 w 1638298"/>
                    <a:gd name="connsiteY323" fmla="*/ 80962 h 371873"/>
                    <a:gd name="connsiteX324" fmla="*/ 313134 w 1638298"/>
                    <a:gd name="connsiteY324" fmla="*/ 80962 h 371873"/>
                    <a:gd name="connsiteX325" fmla="*/ 388142 w 1638298"/>
                    <a:gd name="connsiteY325" fmla="*/ 123032 h 371873"/>
                    <a:gd name="connsiteX326" fmla="*/ 383746 w 1638298"/>
                    <a:gd name="connsiteY326" fmla="*/ 128985 h 371873"/>
                    <a:gd name="connsiteX327" fmla="*/ 366173 w 1638298"/>
                    <a:gd name="connsiteY327" fmla="*/ 105190 h 371873"/>
                    <a:gd name="connsiteX328" fmla="*/ 313134 w 1638298"/>
                    <a:gd name="connsiteY328" fmla="*/ 92868 h 371873"/>
                    <a:gd name="connsiteX329" fmla="*/ 260096 w 1638298"/>
                    <a:gd name="connsiteY329" fmla="*/ 105190 h 371873"/>
                    <a:gd name="connsiteX330" fmla="*/ 242523 w 1638298"/>
                    <a:gd name="connsiteY330" fmla="*/ 128985 h 371873"/>
                    <a:gd name="connsiteX331" fmla="*/ 238126 w 1638298"/>
                    <a:gd name="connsiteY331" fmla="*/ 123032 h 371873"/>
                    <a:gd name="connsiteX332" fmla="*/ 313134 w 1638298"/>
                    <a:gd name="connsiteY332" fmla="*/ 80962 h 371873"/>
                    <a:gd name="connsiteX333" fmla="*/ 148827 w 1638298"/>
                    <a:gd name="connsiteY333" fmla="*/ 80962 h 371873"/>
                    <a:gd name="connsiteX334" fmla="*/ 223835 w 1638298"/>
                    <a:gd name="connsiteY334" fmla="*/ 123032 h 371873"/>
                    <a:gd name="connsiteX335" fmla="*/ 219439 w 1638298"/>
                    <a:gd name="connsiteY335" fmla="*/ 128985 h 371873"/>
                    <a:gd name="connsiteX336" fmla="*/ 201866 w 1638298"/>
                    <a:gd name="connsiteY336" fmla="*/ 105190 h 371873"/>
                    <a:gd name="connsiteX337" fmla="*/ 148827 w 1638298"/>
                    <a:gd name="connsiteY337" fmla="*/ 92868 h 371873"/>
                    <a:gd name="connsiteX338" fmla="*/ 95789 w 1638298"/>
                    <a:gd name="connsiteY338" fmla="*/ 105190 h 371873"/>
                    <a:gd name="connsiteX339" fmla="*/ 78216 w 1638298"/>
                    <a:gd name="connsiteY339" fmla="*/ 128985 h 371873"/>
                    <a:gd name="connsiteX340" fmla="*/ 73819 w 1638298"/>
                    <a:gd name="connsiteY340" fmla="*/ 123032 h 371873"/>
                    <a:gd name="connsiteX341" fmla="*/ 148827 w 1638298"/>
                    <a:gd name="connsiteY341" fmla="*/ 80962 h 371873"/>
                    <a:gd name="connsiteX342" fmla="*/ 1563290 w 1638298"/>
                    <a:gd name="connsiteY342" fmla="*/ 0 h 371873"/>
                    <a:gd name="connsiteX343" fmla="*/ 1638298 w 1638298"/>
                    <a:gd name="connsiteY343" fmla="*/ 42070 h 371873"/>
                    <a:gd name="connsiteX344" fmla="*/ 1633902 w 1638298"/>
                    <a:gd name="connsiteY344" fmla="*/ 48023 h 371873"/>
                    <a:gd name="connsiteX345" fmla="*/ 1616329 w 1638298"/>
                    <a:gd name="connsiteY345" fmla="*/ 24228 h 371873"/>
                    <a:gd name="connsiteX346" fmla="*/ 1563290 w 1638298"/>
                    <a:gd name="connsiteY346" fmla="*/ 11906 h 371873"/>
                    <a:gd name="connsiteX347" fmla="*/ 1510252 w 1638298"/>
                    <a:gd name="connsiteY347" fmla="*/ 24228 h 371873"/>
                    <a:gd name="connsiteX348" fmla="*/ 1492679 w 1638298"/>
                    <a:gd name="connsiteY348" fmla="*/ 48023 h 371873"/>
                    <a:gd name="connsiteX349" fmla="*/ 1488282 w 1638298"/>
                    <a:gd name="connsiteY349" fmla="*/ 42070 h 371873"/>
                    <a:gd name="connsiteX350" fmla="*/ 1563290 w 1638298"/>
                    <a:gd name="connsiteY350" fmla="*/ 0 h 371873"/>
                    <a:gd name="connsiteX351" fmla="*/ 1396603 w 1638298"/>
                    <a:gd name="connsiteY351" fmla="*/ 0 h 371873"/>
                    <a:gd name="connsiteX352" fmla="*/ 1471611 w 1638298"/>
                    <a:gd name="connsiteY352" fmla="*/ 42070 h 371873"/>
                    <a:gd name="connsiteX353" fmla="*/ 1467215 w 1638298"/>
                    <a:gd name="connsiteY353" fmla="*/ 48023 h 371873"/>
                    <a:gd name="connsiteX354" fmla="*/ 1449642 w 1638298"/>
                    <a:gd name="connsiteY354" fmla="*/ 24228 h 371873"/>
                    <a:gd name="connsiteX355" fmla="*/ 1396603 w 1638298"/>
                    <a:gd name="connsiteY355" fmla="*/ 11906 h 371873"/>
                    <a:gd name="connsiteX356" fmla="*/ 1343564 w 1638298"/>
                    <a:gd name="connsiteY356" fmla="*/ 24228 h 371873"/>
                    <a:gd name="connsiteX357" fmla="*/ 1325992 w 1638298"/>
                    <a:gd name="connsiteY357" fmla="*/ 48023 h 371873"/>
                    <a:gd name="connsiteX358" fmla="*/ 1321595 w 1638298"/>
                    <a:gd name="connsiteY358" fmla="*/ 42070 h 371873"/>
                    <a:gd name="connsiteX359" fmla="*/ 1396603 w 1638298"/>
                    <a:gd name="connsiteY359" fmla="*/ 0 h 371873"/>
                    <a:gd name="connsiteX360" fmla="*/ 1232296 w 1638298"/>
                    <a:gd name="connsiteY360" fmla="*/ 0 h 371873"/>
                    <a:gd name="connsiteX361" fmla="*/ 1307304 w 1638298"/>
                    <a:gd name="connsiteY361" fmla="*/ 42070 h 371873"/>
                    <a:gd name="connsiteX362" fmla="*/ 1302908 w 1638298"/>
                    <a:gd name="connsiteY362" fmla="*/ 48023 h 371873"/>
                    <a:gd name="connsiteX363" fmla="*/ 1285335 w 1638298"/>
                    <a:gd name="connsiteY363" fmla="*/ 24228 h 371873"/>
                    <a:gd name="connsiteX364" fmla="*/ 1232296 w 1638298"/>
                    <a:gd name="connsiteY364" fmla="*/ 11906 h 371873"/>
                    <a:gd name="connsiteX365" fmla="*/ 1179257 w 1638298"/>
                    <a:gd name="connsiteY365" fmla="*/ 24228 h 371873"/>
                    <a:gd name="connsiteX366" fmla="*/ 1161685 w 1638298"/>
                    <a:gd name="connsiteY366" fmla="*/ 48023 h 371873"/>
                    <a:gd name="connsiteX367" fmla="*/ 1157288 w 1638298"/>
                    <a:gd name="connsiteY367" fmla="*/ 42070 h 371873"/>
                    <a:gd name="connsiteX368" fmla="*/ 1232296 w 1638298"/>
                    <a:gd name="connsiteY368" fmla="*/ 0 h 371873"/>
                    <a:gd name="connsiteX369" fmla="*/ 1065609 w 1638298"/>
                    <a:gd name="connsiteY369" fmla="*/ 0 h 371873"/>
                    <a:gd name="connsiteX370" fmla="*/ 1140617 w 1638298"/>
                    <a:gd name="connsiteY370" fmla="*/ 42070 h 371873"/>
                    <a:gd name="connsiteX371" fmla="*/ 1136221 w 1638298"/>
                    <a:gd name="connsiteY371" fmla="*/ 48023 h 371873"/>
                    <a:gd name="connsiteX372" fmla="*/ 1118648 w 1638298"/>
                    <a:gd name="connsiteY372" fmla="*/ 24228 h 371873"/>
                    <a:gd name="connsiteX373" fmla="*/ 1065609 w 1638298"/>
                    <a:gd name="connsiteY373" fmla="*/ 11906 h 371873"/>
                    <a:gd name="connsiteX374" fmla="*/ 1012571 w 1638298"/>
                    <a:gd name="connsiteY374" fmla="*/ 24228 h 371873"/>
                    <a:gd name="connsiteX375" fmla="*/ 994998 w 1638298"/>
                    <a:gd name="connsiteY375" fmla="*/ 48023 h 371873"/>
                    <a:gd name="connsiteX376" fmla="*/ 990601 w 1638298"/>
                    <a:gd name="connsiteY376" fmla="*/ 42070 h 371873"/>
                    <a:gd name="connsiteX377" fmla="*/ 1065609 w 1638298"/>
                    <a:gd name="connsiteY377" fmla="*/ 0 h 371873"/>
                    <a:gd name="connsiteX378" fmla="*/ 903683 w 1638298"/>
                    <a:gd name="connsiteY378" fmla="*/ 0 h 371873"/>
                    <a:gd name="connsiteX379" fmla="*/ 978691 w 1638298"/>
                    <a:gd name="connsiteY379" fmla="*/ 42070 h 371873"/>
                    <a:gd name="connsiteX380" fmla="*/ 974295 w 1638298"/>
                    <a:gd name="connsiteY380" fmla="*/ 48023 h 371873"/>
                    <a:gd name="connsiteX381" fmla="*/ 956722 w 1638298"/>
                    <a:gd name="connsiteY381" fmla="*/ 24228 h 371873"/>
                    <a:gd name="connsiteX382" fmla="*/ 903683 w 1638298"/>
                    <a:gd name="connsiteY382" fmla="*/ 11906 h 371873"/>
                    <a:gd name="connsiteX383" fmla="*/ 850645 w 1638298"/>
                    <a:gd name="connsiteY383" fmla="*/ 24228 h 371873"/>
                    <a:gd name="connsiteX384" fmla="*/ 833072 w 1638298"/>
                    <a:gd name="connsiteY384" fmla="*/ 48023 h 371873"/>
                    <a:gd name="connsiteX385" fmla="*/ 828675 w 1638298"/>
                    <a:gd name="connsiteY385" fmla="*/ 42070 h 371873"/>
                    <a:gd name="connsiteX386" fmla="*/ 903683 w 1638298"/>
                    <a:gd name="connsiteY386" fmla="*/ 0 h 371873"/>
                    <a:gd name="connsiteX387" fmla="*/ 736996 w 1638298"/>
                    <a:gd name="connsiteY387" fmla="*/ 0 h 371873"/>
                    <a:gd name="connsiteX388" fmla="*/ 812004 w 1638298"/>
                    <a:gd name="connsiteY388" fmla="*/ 42070 h 371873"/>
                    <a:gd name="connsiteX389" fmla="*/ 807608 w 1638298"/>
                    <a:gd name="connsiteY389" fmla="*/ 48023 h 371873"/>
                    <a:gd name="connsiteX390" fmla="*/ 790035 w 1638298"/>
                    <a:gd name="connsiteY390" fmla="*/ 24228 h 371873"/>
                    <a:gd name="connsiteX391" fmla="*/ 736996 w 1638298"/>
                    <a:gd name="connsiteY391" fmla="*/ 11906 h 371873"/>
                    <a:gd name="connsiteX392" fmla="*/ 683958 w 1638298"/>
                    <a:gd name="connsiteY392" fmla="*/ 24228 h 371873"/>
                    <a:gd name="connsiteX393" fmla="*/ 666385 w 1638298"/>
                    <a:gd name="connsiteY393" fmla="*/ 48023 h 371873"/>
                    <a:gd name="connsiteX394" fmla="*/ 661988 w 1638298"/>
                    <a:gd name="connsiteY394" fmla="*/ 42070 h 371873"/>
                    <a:gd name="connsiteX395" fmla="*/ 736996 w 1638298"/>
                    <a:gd name="connsiteY395" fmla="*/ 0 h 371873"/>
                    <a:gd name="connsiteX396" fmla="*/ 572689 w 1638298"/>
                    <a:gd name="connsiteY396" fmla="*/ 0 h 371873"/>
                    <a:gd name="connsiteX397" fmla="*/ 647697 w 1638298"/>
                    <a:gd name="connsiteY397" fmla="*/ 42070 h 371873"/>
                    <a:gd name="connsiteX398" fmla="*/ 643301 w 1638298"/>
                    <a:gd name="connsiteY398" fmla="*/ 48023 h 371873"/>
                    <a:gd name="connsiteX399" fmla="*/ 625728 w 1638298"/>
                    <a:gd name="connsiteY399" fmla="*/ 24228 h 371873"/>
                    <a:gd name="connsiteX400" fmla="*/ 572689 w 1638298"/>
                    <a:gd name="connsiteY400" fmla="*/ 11906 h 371873"/>
                    <a:gd name="connsiteX401" fmla="*/ 519651 w 1638298"/>
                    <a:gd name="connsiteY401" fmla="*/ 24228 h 371873"/>
                    <a:gd name="connsiteX402" fmla="*/ 502078 w 1638298"/>
                    <a:gd name="connsiteY402" fmla="*/ 48023 h 371873"/>
                    <a:gd name="connsiteX403" fmla="*/ 497681 w 1638298"/>
                    <a:gd name="connsiteY403" fmla="*/ 42070 h 371873"/>
                    <a:gd name="connsiteX404" fmla="*/ 572689 w 1638298"/>
                    <a:gd name="connsiteY404" fmla="*/ 0 h 371873"/>
                    <a:gd name="connsiteX405" fmla="*/ 406002 w 1638298"/>
                    <a:gd name="connsiteY405" fmla="*/ 0 h 371873"/>
                    <a:gd name="connsiteX406" fmla="*/ 481010 w 1638298"/>
                    <a:gd name="connsiteY406" fmla="*/ 42070 h 371873"/>
                    <a:gd name="connsiteX407" fmla="*/ 476614 w 1638298"/>
                    <a:gd name="connsiteY407" fmla="*/ 48023 h 371873"/>
                    <a:gd name="connsiteX408" fmla="*/ 459041 w 1638298"/>
                    <a:gd name="connsiteY408" fmla="*/ 24228 h 371873"/>
                    <a:gd name="connsiteX409" fmla="*/ 406002 w 1638298"/>
                    <a:gd name="connsiteY409" fmla="*/ 11906 h 371873"/>
                    <a:gd name="connsiteX410" fmla="*/ 352964 w 1638298"/>
                    <a:gd name="connsiteY410" fmla="*/ 24228 h 371873"/>
                    <a:gd name="connsiteX411" fmla="*/ 335391 w 1638298"/>
                    <a:gd name="connsiteY411" fmla="*/ 48023 h 371873"/>
                    <a:gd name="connsiteX412" fmla="*/ 330994 w 1638298"/>
                    <a:gd name="connsiteY412" fmla="*/ 42070 h 371873"/>
                    <a:gd name="connsiteX413" fmla="*/ 406002 w 1638298"/>
                    <a:gd name="connsiteY413" fmla="*/ 0 h 371873"/>
                    <a:gd name="connsiteX414" fmla="*/ 241695 w 1638298"/>
                    <a:gd name="connsiteY414" fmla="*/ 0 h 371873"/>
                    <a:gd name="connsiteX415" fmla="*/ 316703 w 1638298"/>
                    <a:gd name="connsiteY415" fmla="*/ 42070 h 371873"/>
                    <a:gd name="connsiteX416" fmla="*/ 312307 w 1638298"/>
                    <a:gd name="connsiteY416" fmla="*/ 48023 h 371873"/>
                    <a:gd name="connsiteX417" fmla="*/ 294734 w 1638298"/>
                    <a:gd name="connsiteY417" fmla="*/ 24228 h 371873"/>
                    <a:gd name="connsiteX418" fmla="*/ 241695 w 1638298"/>
                    <a:gd name="connsiteY418" fmla="*/ 11906 h 371873"/>
                    <a:gd name="connsiteX419" fmla="*/ 188657 w 1638298"/>
                    <a:gd name="connsiteY419" fmla="*/ 24228 h 371873"/>
                    <a:gd name="connsiteX420" fmla="*/ 171084 w 1638298"/>
                    <a:gd name="connsiteY420" fmla="*/ 48023 h 371873"/>
                    <a:gd name="connsiteX421" fmla="*/ 166687 w 1638298"/>
                    <a:gd name="connsiteY421" fmla="*/ 42070 h 371873"/>
                    <a:gd name="connsiteX422" fmla="*/ 241695 w 1638298"/>
                    <a:gd name="connsiteY422" fmla="*/ 0 h 371873"/>
                    <a:gd name="connsiteX423" fmla="*/ 75008 w 1638298"/>
                    <a:gd name="connsiteY423" fmla="*/ 0 h 371873"/>
                    <a:gd name="connsiteX424" fmla="*/ 150016 w 1638298"/>
                    <a:gd name="connsiteY424" fmla="*/ 42070 h 371873"/>
                    <a:gd name="connsiteX425" fmla="*/ 145620 w 1638298"/>
                    <a:gd name="connsiteY425" fmla="*/ 48023 h 371873"/>
                    <a:gd name="connsiteX426" fmla="*/ 128047 w 1638298"/>
                    <a:gd name="connsiteY426" fmla="*/ 24228 h 371873"/>
                    <a:gd name="connsiteX427" fmla="*/ 75008 w 1638298"/>
                    <a:gd name="connsiteY427" fmla="*/ 11906 h 371873"/>
                    <a:gd name="connsiteX428" fmla="*/ 21970 w 1638298"/>
                    <a:gd name="connsiteY428" fmla="*/ 24228 h 371873"/>
                    <a:gd name="connsiteX429" fmla="*/ 4397 w 1638298"/>
                    <a:gd name="connsiteY429" fmla="*/ 48023 h 371873"/>
                    <a:gd name="connsiteX430" fmla="*/ 0 w 1638298"/>
                    <a:gd name="connsiteY430" fmla="*/ 42070 h 371873"/>
                    <a:gd name="connsiteX431" fmla="*/ 75008 w 1638298"/>
                    <a:gd name="connsiteY431" fmla="*/ 0 h 3718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</a:cxnLst>
                  <a:rect l="l" t="t" r="r" b="b"/>
                  <a:pathLst>
                    <a:path w="1638298" h="371873">
                      <a:moveTo>
                        <a:pt x="1563290" y="323850"/>
                      </a:moveTo>
                      <a:cubicBezTo>
                        <a:pt x="1604716" y="323850"/>
                        <a:pt x="1638298" y="342685"/>
                        <a:pt x="1638298" y="365920"/>
                      </a:cubicBezTo>
                      <a:lnTo>
                        <a:pt x="1633902" y="371873"/>
                      </a:lnTo>
                      <a:lnTo>
                        <a:pt x="1616329" y="348078"/>
                      </a:lnTo>
                      <a:cubicBezTo>
                        <a:pt x="1602755" y="340465"/>
                        <a:pt x="1584003" y="335756"/>
                        <a:pt x="1563290" y="335756"/>
                      </a:cubicBezTo>
                      <a:cubicBezTo>
                        <a:pt x="1542577" y="335756"/>
                        <a:pt x="1523825" y="340465"/>
                        <a:pt x="1510252" y="348078"/>
                      </a:cubicBezTo>
                      <a:lnTo>
                        <a:pt x="1492679" y="371873"/>
                      </a:lnTo>
                      <a:lnTo>
                        <a:pt x="1488282" y="365920"/>
                      </a:lnTo>
                      <a:cubicBezTo>
                        <a:pt x="1488282" y="342685"/>
                        <a:pt x="1521864" y="323850"/>
                        <a:pt x="1563290" y="323850"/>
                      </a:cubicBezTo>
                      <a:close/>
                      <a:moveTo>
                        <a:pt x="1396603" y="323850"/>
                      </a:moveTo>
                      <a:cubicBezTo>
                        <a:pt x="1438029" y="323850"/>
                        <a:pt x="1471611" y="342685"/>
                        <a:pt x="1471611" y="365920"/>
                      </a:cubicBezTo>
                      <a:lnTo>
                        <a:pt x="1467215" y="371873"/>
                      </a:lnTo>
                      <a:lnTo>
                        <a:pt x="1449642" y="348078"/>
                      </a:lnTo>
                      <a:cubicBezTo>
                        <a:pt x="1436068" y="340465"/>
                        <a:pt x="1417316" y="335756"/>
                        <a:pt x="1396603" y="335756"/>
                      </a:cubicBezTo>
                      <a:cubicBezTo>
                        <a:pt x="1375890" y="335756"/>
                        <a:pt x="1357138" y="340465"/>
                        <a:pt x="1343564" y="348078"/>
                      </a:cubicBezTo>
                      <a:lnTo>
                        <a:pt x="1325992" y="371873"/>
                      </a:lnTo>
                      <a:lnTo>
                        <a:pt x="1321595" y="365920"/>
                      </a:lnTo>
                      <a:cubicBezTo>
                        <a:pt x="1321595" y="342685"/>
                        <a:pt x="1355177" y="323850"/>
                        <a:pt x="1396603" y="323850"/>
                      </a:cubicBezTo>
                      <a:close/>
                      <a:moveTo>
                        <a:pt x="1232296" y="323850"/>
                      </a:moveTo>
                      <a:cubicBezTo>
                        <a:pt x="1273722" y="323850"/>
                        <a:pt x="1307304" y="342685"/>
                        <a:pt x="1307304" y="365920"/>
                      </a:cubicBezTo>
                      <a:lnTo>
                        <a:pt x="1302908" y="371873"/>
                      </a:lnTo>
                      <a:lnTo>
                        <a:pt x="1285335" y="348078"/>
                      </a:lnTo>
                      <a:cubicBezTo>
                        <a:pt x="1271761" y="340465"/>
                        <a:pt x="1253009" y="335756"/>
                        <a:pt x="1232296" y="335756"/>
                      </a:cubicBezTo>
                      <a:cubicBezTo>
                        <a:pt x="1211583" y="335756"/>
                        <a:pt x="1192831" y="340465"/>
                        <a:pt x="1179257" y="348078"/>
                      </a:cubicBezTo>
                      <a:lnTo>
                        <a:pt x="1161685" y="371873"/>
                      </a:lnTo>
                      <a:lnTo>
                        <a:pt x="1157288" y="365920"/>
                      </a:lnTo>
                      <a:cubicBezTo>
                        <a:pt x="1157288" y="342685"/>
                        <a:pt x="1190870" y="323850"/>
                        <a:pt x="1232296" y="323850"/>
                      </a:cubicBezTo>
                      <a:close/>
                      <a:moveTo>
                        <a:pt x="1065609" y="323850"/>
                      </a:moveTo>
                      <a:cubicBezTo>
                        <a:pt x="1107035" y="323850"/>
                        <a:pt x="1140617" y="342685"/>
                        <a:pt x="1140617" y="365920"/>
                      </a:cubicBezTo>
                      <a:lnTo>
                        <a:pt x="1136221" y="371873"/>
                      </a:lnTo>
                      <a:lnTo>
                        <a:pt x="1118648" y="348078"/>
                      </a:lnTo>
                      <a:cubicBezTo>
                        <a:pt x="1105074" y="340465"/>
                        <a:pt x="1086322" y="335756"/>
                        <a:pt x="1065609" y="335756"/>
                      </a:cubicBezTo>
                      <a:cubicBezTo>
                        <a:pt x="1044896" y="335756"/>
                        <a:pt x="1026144" y="340465"/>
                        <a:pt x="1012571" y="348078"/>
                      </a:cubicBezTo>
                      <a:lnTo>
                        <a:pt x="994998" y="371873"/>
                      </a:lnTo>
                      <a:lnTo>
                        <a:pt x="990601" y="365920"/>
                      </a:lnTo>
                      <a:cubicBezTo>
                        <a:pt x="990601" y="342685"/>
                        <a:pt x="1024183" y="323850"/>
                        <a:pt x="1065609" y="323850"/>
                      </a:cubicBezTo>
                      <a:close/>
                      <a:moveTo>
                        <a:pt x="903683" y="323850"/>
                      </a:moveTo>
                      <a:cubicBezTo>
                        <a:pt x="945109" y="323850"/>
                        <a:pt x="978691" y="342685"/>
                        <a:pt x="978691" y="365920"/>
                      </a:cubicBezTo>
                      <a:lnTo>
                        <a:pt x="974295" y="371873"/>
                      </a:lnTo>
                      <a:lnTo>
                        <a:pt x="956722" y="348078"/>
                      </a:lnTo>
                      <a:cubicBezTo>
                        <a:pt x="943148" y="340465"/>
                        <a:pt x="924396" y="335756"/>
                        <a:pt x="903683" y="335756"/>
                      </a:cubicBezTo>
                      <a:cubicBezTo>
                        <a:pt x="882970" y="335756"/>
                        <a:pt x="864218" y="340465"/>
                        <a:pt x="850645" y="348078"/>
                      </a:cubicBezTo>
                      <a:lnTo>
                        <a:pt x="833072" y="371873"/>
                      </a:lnTo>
                      <a:lnTo>
                        <a:pt x="828675" y="365920"/>
                      </a:lnTo>
                      <a:cubicBezTo>
                        <a:pt x="828675" y="342685"/>
                        <a:pt x="862257" y="323850"/>
                        <a:pt x="903683" y="323850"/>
                      </a:cubicBezTo>
                      <a:close/>
                      <a:moveTo>
                        <a:pt x="736996" y="323850"/>
                      </a:moveTo>
                      <a:cubicBezTo>
                        <a:pt x="778422" y="323850"/>
                        <a:pt x="812004" y="342685"/>
                        <a:pt x="812004" y="365920"/>
                      </a:cubicBezTo>
                      <a:lnTo>
                        <a:pt x="807608" y="371873"/>
                      </a:lnTo>
                      <a:lnTo>
                        <a:pt x="790035" y="348078"/>
                      </a:lnTo>
                      <a:cubicBezTo>
                        <a:pt x="776461" y="340465"/>
                        <a:pt x="757709" y="335756"/>
                        <a:pt x="736996" y="335756"/>
                      </a:cubicBezTo>
                      <a:cubicBezTo>
                        <a:pt x="716283" y="335756"/>
                        <a:pt x="697531" y="340465"/>
                        <a:pt x="683958" y="348078"/>
                      </a:cubicBezTo>
                      <a:lnTo>
                        <a:pt x="666385" y="371873"/>
                      </a:lnTo>
                      <a:lnTo>
                        <a:pt x="661988" y="365920"/>
                      </a:lnTo>
                      <a:cubicBezTo>
                        <a:pt x="661988" y="342685"/>
                        <a:pt x="695570" y="323850"/>
                        <a:pt x="736996" y="323850"/>
                      </a:cubicBezTo>
                      <a:close/>
                      <a:moveTo>
                        <a:pt x="572689" y="323850"/>
                      </a:moveTo>
                      <a:cubicBezTo>
                        <a:pt x="614115" y="323850"/>
                        <a:pt x="647697" y="342685"/>
                        <a:pt x="647697" y="365920"/>
                      </a:cubicBezTo>
                      <a:lnTo>
                        <a:pt x="643301" y="371873"/>
                      </a:lnTo>
                      <a:lnTo>
                        <a:pt x="625728" y="348078"/>
                      </a:lnTo>
                      <a:cubicBezTo>
                        <a:pt x="612154" y="340465"/>
                        <a:pt x="593402" y="335756"/>
                        <a:pt x="572689" y="335756"/>
                      </a:cubicBezTo>
                      <a:cubicBezTo>
                        <a:pt x="551976" y="335756"/>
                        <a:pt x="533224" y="340465"/>
                        <a:pt x="519651" y="348078"/>
                      </a:cubicBezTo>
                      <a:lnTo>
                        <a:pt x="502078" y="371873"/>
                      </a:lnTo>
                      <a:lnTo>
                        <a:pt x="497681" y="365920"/>
                      </a:lnTo>
                      <a:cubicBezTo>
                        <a:pt x="497681" y="342685"/>
                        <a:pt x="531263" y="323850"/>
                        <a:pt x="572689" y="323850"/>
                      </a:cubicBezTo>
                      <a:close/>
                      <a:moveTo>
                        <a:pt x="406002" y="323850"/>
                      </a:moveTo>
                      <a:cubicBezTo>
                        <a:pt x="447428" y="323850"/>
                        <a:pt x="481010" y="342685"/>
                        <a:pt x="481010" y="365920"/>
                      </a:cubicBezTo>
                      <a:lnTo>
                        <a:pt x="476614" y="371873"/>
                      </a:lnTo>
                      <a:lnTo>
                        <a:pt x="459041" y="348078"/>
                      </a:lnTo>
                      <a:cubicBezTo>
                        <a:pt x="445467" y="340465"/>
                        <a:pt x="426715" y="335756"/>
                        <a:pt x="406002" y="335756"/>
                      </a:cubicBezTo>
                      <a:cubicBezTo>
                        <a:pt x="385289" y="335756"/>
                        <a:pt x="366537" y="340465"/>
                        <a:pt x="352964" y="348078"/>
                      </a:cubicBezTo>
                      <a:lnTo>
                        <a:pt x="335391" y="371873"/>
                      </a:lnTo>
                      <a:lnTo>
                        <a:pt x="330994" y="365920"/>
                      </a:lnTo>
                      <a:cubicBezTo>
                        <a:pt x="330994" y="342685"/>
                        <a:pt x="364576" y="323850"/>
                        <a:pt x="406002" y="323850"/>
                      </a:cubicBezTo>
                      <a:close/>
                      <a:moveTo>
                        <a:pt x="241695" y="323850"/>
                      </a:moveTo>
                      <a:cubicBezTo>
                        <a:pt x="283121" y="323850"/>
                        <a:pt x="316703" y="342685"/>
                        <a:pt x="316703" y="365920"/>
                      </a:cubicBezTo>
                      <a:lnTo>
                        <a:pt x="312307" y="371873"/>
                      </a:lnTo>
                      <a:lnTo>
                        <a:pt x="294734" y="348078"/>
                      </a:lnTo>
                      <a:cubicBezTo>
                        <a:pt x="281160" y="340465"/>
                        <a:pt x="262408" y="335756"/>
                        <a:pt x="241695" y="335756"/>
                      </a:cubicBezTo>
                      <a:cubicBezTo>
                        <a:pt x="220982" y="335756"/>
                        <a:pt x="202230" y="340465"/>
                        <a:pt x="188657" y="348078"/>
                      </a:cubicBezTo>
                      <a:lnTo>
                        <a:pt x="171084" y="371873"/>
                      </a:lnTo>
                      <a:lnTo>
                        <a:pt x="166687" y="365920"/>
                      </a:lnTo>
                      <a:cubicBezTo>
                        <a:pt x="166687" y="342685"/>
                        <a:pt x="200269" y="323850"/>
                        <a:pt x="241695" y="323850"/>
                      </a:cubicBezTo>
                      <a:close/>
                      <a:moveTo>
                        <a:pt x="75008" y="323850"/>
                      </a:moveTo>
                      <a:cubicBezTo>
                        <a:pt x="116434" y="323850"/>
                        <a:pt x="150016" y="342685"/>
                        <a:pt x="150016" y="365920"/>
                      </a:cubicBezTo>
                      <a:lnTo>
                        <a:pt x="145620" y="371873"/>
                      </a:lnTo>
                      <a:lnTo>
                        <a:pt x="128047" y="348078"/>
                      </a:lnTo>
                      <a:cubicBezTo>
                        <a:pt x="114473" y="340465"/>
                        <a:pt x="95721" y="335756"/>
                        <a:pt x="75008" y="335756"/>
                      </a:cubicBezTo>
                      <a:cubicBezTo>
                        <a:pt x="54295" y="335756"/>
                        <a:pt x="35543" y="340465"/>
                        <a:pt x="21970" y="348078"/>
                      </a:cubicBezTo>
                      <a:lnTo>
                        <a:pt x="4397" y="371873"/>
                      </a:lnTo>
                      <a:lnTo>
                        <a:pt x="0" y="365920"/>
                      </a:lnTo>
                      <a:cubicBezTo>
                        <a:pt x="0" y="342685"/>
                        <a:pt x="33582" y="323850"/>
                        <a:pt x="75008" y="323850"/>
                      </a:cubicBezTo>
                      <a:close/>
                      <a:moveTo>
                        <a:pt x="1470422" y="242887"/>
                      </a:moveTo>
                      <a:cubicBezTo>
                        <a:pt x="1511848" y="242887"/>
                        <a:pt x="1545430" y="261722"/>
                        <a:pt x="1545430" y="284957"/>
                      </a:cubicBezTo>
                      <a:lnTo>
                        <a:pt x="1541034" y="290910"/>
                      </a:lnTo>
                      <a:lnTo>
                        <a:pt x="1523461" y="267115"/>
                      </a:lnTo>
                      <a:cubicBezTo>
                        <a:pt x="1509887" y="259502"/>
                        <a:pt x="1491135" y="254793"/>
                        <a:pt x="1470422" y="254793"/>
                      </a:cubicBezTo>
                      <a:cubicBezTo>
                        <a:pt x="1449709" y="254793"/>
                        <a:pt x="1430957" y="259502"/>
                        <a:pt x="1417383" y="267115"/>
                      </a:cubicBezTo>
                      <a:lnTo>
                        <a:pt x="1399811" y="290910"/>
                      </a:lnTo>
                      <a:lnTo>
                        <a:pt x="1395414" y="284957"/>
                      </a:lnTo>
                      <a:cubicBezTo>
                        <a:pt x="1395414" y="261722"/>
                        <a:pt x="1428996" y="242887"/>
                        <a:pt x="1470422" y="242887"/>
                      </a:cubicBezTo>
                      <a:close/>
                      <a:moveTo>
                        <a:pt x="1303735" y="242887"/>
                      </a:moveTo>
                      <a:cubicBezTo>
                        <a:pt x="1345161" y="242887"/>
                        <a:pt x="1378743" y="261722"/>
                        <a:pt x="1378743" y="284957"/>
                      </a:cubicBezTo>
                      <a:lnTo>
                        <a:pt x="1374347" y="290910"/>
                      </a:lnTo>
                      <a:lnTo>
                        <a:pt x="1356774" y="267115"/>
                      </a:lnTo>
                      <a:cubicBezTo>
                        <a:pt x="1343200" y="259502"/>
                        <a:pt x="1324448" y="254793"/>
                        <a:pt x="1303735" y="254793"/>
                      </a:cubicBezTo>
                      <a:cubicBezTo>
                        <a:pt x="1283022" y="254793"/>
                        <a:pt x="1264270" y="259502"/>
                        <a:pt x="1250696" y="267115"/>
                      </a:cubicBezTo>
                      <a:lnTo>
                        <a:pt x="1233124" y="290910"/>
                      </a:lnTo>
                      <a:lnTo>
                        <a:pt x="1228727" y="284957"/>
                      </a:lnTo>
                      <a:cubicBezTo>
                        <a:pt x="1228727" y="261722"/>
                        <a:pt x="1262309" y="242887"/>
                        <a:pt x="1303735" y="242887"/>
                      </a:cubicBezTo>
                      <a:close/>
                      <a:moveTo>
                        <a:pt x="1139428" y="242887"/>
                      </a:moveTo>
                      <a:cubicBezTo>
                        <a:pt x="1180854" y="242887"/>
                        <a:pt x="1214436" y="261722"/>
                        <a:pt x="1214436" y="284957"/>
                      </a:cubicBezTo>
                      <a:lnTo>
                        <a:pt x="1210040" y="290910"/>
                      </a:lnTo>
                      <a:lnTo>
                        <a:pt x="1192467" y="267115"/>
                      </a:lnTo>
                      <a:cubicBezTo>
                        <a:pt x="1178893" y="259502"/>
                        <a:pt x="1160141" y="254793"/>
                        <a:pt x="1139428" y="254793"/>
                      </a:cubicBezTo>
                      <a:cubicBezTo>
                        <a:pt x="1118715" y="254793"/>
                        <a:pt x="1099963" y="259502"/>
                        <a:pt x="1086389" y="267115"/>
                      </a:cubicBezTo>
                      <a:lnTo>
                        <a:pt x="1068817" y="290910"/>
                      </a:lnTo>
                      <a:lnTo>
                        <a:pt x="1064420" y="284957"/>
                      </a:lnTo>
                      <a:cubicBezTo>
                        <a:pt x="1064420" y="261722"/>
                        <a:pt x="1098002" y="242887"/>
                        <a:pt x="1139428" y="242887"/>
                      </a:cubicBezTo>
                      <a:close/>
                      <a:moveTo>
                        <a:pt x="972741" y="242887"/>
                      </a:moveTo>
                      <a:cubicBezTo>
                        <a:pt x="1014167" y="242887"/>
                        <a:pt x="1047749" y="261722"/>
                        <a:pt x="1047749" y="284957"/>
                      </a:cubicBezTo>
                      <a:lnTo>
                        <a:pt x="1043353" y="290910"/>
                      </a:lnTo>
                      <a:lnTo>
                        <a:pt x="1025780" y="267115"/>
                      </a:lnTo>
                      <a:cubicBezTo>
                        <a:pt x="1012206" y="259502"/>
                        <a:pt x="993454" y="254793"/>
                        <a:pt x="972741" y="254793"/>
                      </a:cubicBezTo>
                      <a:cubicBezTo>
                        <a:pt x="952028" y="254793"/>
                        <a:pt x="933276" y="259502"/>
                        <a:pt x="919703" y="267115"/>
                      </a:cubicBezTo>
                      <a:lnTo>
                        <a:pt x="902130" y="290910"/>
                      </a:lnTo>
                      <a:lnTo>
                        <a:pt x="897733" y="284957"/>
                      </a:lnTo>
                      <a:cubicBezTo>
                        <a:pt x="897733" y="261722"/>
                        <a:pt x="931315" y="242887"/>
                        <a:pt x="972741" y="242887"/>
                      </a:cubicBezTo>
                      <a:close/>
                      <a:moveTo>
                        <a:pt x="810815" y="242887"/>
                      </a:moveTo>
                      <a:cubicBezTo>
                        <a:pt x="852241" y="242887"/>
                        <a:pt x="885823" y="261722"/>
                        <a:pt x="885823" y="284957"/>
                      </a:cubicBezTo>
                      <a:lnTo>
                        <a:pt x="881427" y="290910"/>
                      </a:lnTo>
                      <a:lnTo>
                        <a:pt x="863854" y="267115"/>
                      </a:lnTo>
                      <a:cubicBezTo>
                        <a:pt x="850280" y="259502"/>
                        <a:pt x="831528" y="254793"/>
                        <a:pt x="810815" y="254793"/>
                      </a:cubicBezTo>
                      <a:cubicBezTo>
                        <a:pt x="790102" y="254793"/>
                        <a:pt x="771350" y="259502"/>
                        <a:pt x="757777" y="267115"/>
                      </a:cubicBezTo>
                      <a:lnTo>
                        <a:pt x="740204" y="290910"/>
                      </a:lnTo>
                      <a:lnTo>
                        <a:pt x="735807" y="284957"/>
                      </a:lnTo>
                      <a:cubicBezTo>
                        <a:pt x="735807" y="261722"/>
                        <a:pt x="769389" y="242887"/>
                        <a:pt x="810815" y="242887"/>
                      </a:cubicBezTo>
                      <a:close/>
                      <a:moveTo>
                        <a:pt x="644128" y="242887"/>
                      </a:moveTo>
                      <a:cubicBezTo>
                        <a:pt x="685554" y="242887"/>
                        <a:pt x="719136" y="261722"/>
                        <a:pt x="719136" y="284957"/>
                      </a:cubicBezTo>
                      <a:lnTo>
                        <a:pt x="714740" y="290910"/>
                      </a:lnTo>
                      <a:lnTo>
                        <a:pt x="697167" y="267115"/>
                      </a:lnTo>
                      <a:cubicBezTo>
                        <a:pt x="683593" y="259502"/>
                        <a:pt x="664841" y="254793"/>
                        <a:pt x="644128" y="254793"/>
                      </a:cubicBezTo>
                      <a:cubicBezTo>
                        <a:pt x="623415" y="254793"/>
                        <a:pt x="604663" y="259502"/>
                        <a:pt x="591090" y="267115"/>
                      </a:cubicBezTo>
                      <a:lnTo>
                        <a:pt x="573517" y="290910"/>
                      </a:lnTo>
                      <a:lnTo>
                        <a:pt x="569120" y="284957"/>
                      </a:lnTo>
                      <a:cubicBezTo>
                        <a:pt x="569120" y="261722"/>
                        <a:pt x="602702" y="242887"/>
                        <a:pt x="644128" y="242887"/>
                      </a:cubicBezTo>
                      <a:close/>
                      <a:moveTo>
                        <a:pt x="479821" y="242887"/>
                      </a:moveTo>
                      <a:cubicBezTo>
                        <a:pt x="521247" y="242887"/>
                        <a:pt x="554829" y="261722"/>
                        <a:pt x="554829" y="284957"/>
                      </a:cubicBezTo>
                      <a:lnTo>
                        <a:pt x="550433" y="290910"/>
                      </a:lnTo>
                      <a:lnTo>
                        <a:pt x="532860" y="267115"/>
                      </a:lnTo>
                      <a:cubicBezTo>
                        <a:pt x="519286" y="259502"/>
                        <a:pt x="500534" y="254793"/>
                        <a:pt x="479821" y="254793"/>
                      </a:cubicBezTo>
                      <a:cubicBezTo>
                        <a:pt x="459108" y="254793"/>
                        <a:pt x="440356" y="259502"/>
                        <a:pt x="426783" y="267115"/>
                      </a:cubicBezTo>
                      <a:lnTo>
                        <a:pt x="409210" y="290910"/>
                      </a:lnTo>
                      <a:lnTo>
                        <a:pt x="404813" y="284957"/>
                      </a:lnTo>
                      <a:cubicBezTo>
                        <a:pt x="404813" y="261722"/>
                        <a:pt x="438395" y="242887"/>
                        <a:pt x="479821" y="242887"/>
                      </a:cubicBezTo>
                      <a:close/>
                      <a:moveTo>
                        <a:pt x="313134" y="242887"/>
                      </a:moveTo>
                      <a:cubicBezTo>
                        <a:pt x="354560" y="242887"/>
                        <a:pt x="388142" y="261722"/>
                        <a:pt x="388142" y="284957"/>
                      </a:cubicBezTo>
                      <a:lnTo>
                        <a:pt x="383746" y="290910"/>
                      </a:lnTo>
                      <a:lnTo>
                        <a:pt x="366173" y="267115"/>
                      </a:lnTo>
                      <a:cubicBezTo>
                        <a:pt x="352599" y="259502"/>
                        <a:pt x="333847" y="254793"/>
                        <a:pt x="313134" y="254793"/>
                      </a:cubicBezTo>
                      <a:cubicBezTo>
                        <a:pt x="292421" y="254793"/>
                        <a:pt x="273669" y="259502"/>
                        <a:pt x="260096" y="267115"/>
                      </a:cubicBezTo>
                      <a:lnTo>
                        <a:pt x="242523" y="290910"/>
                      </a:lnTo>
                      <a:lnTo>
                        <a:pt x="238126" y="284957"/>
                      </a:lnTo>
                      <a:cubicBezTo>
                        <a:pt x="238126" y="261722"/>
                        <a:pt x="271708" y="242887"/>
                        <a:pt x="313134" y="242887"/>
                      </a:cubicBezTo>
                      <a:close/>
                      <a:moveTo>
                        <a:pt x="148827" y="242887"/>
                      </a:moveTo>
                      <a:cubicBezTo>
                        <a:pt x="190253" y="242887"/>
                        <a:pt x="223835" y="261722"/>
                        <a:pt x="223835" y="284957"/>
                      </a:cubicBezTo>
                      <a:lnTo>
                        <a:pt x="219439" y="290910"/>
                      </a:lnTo>
                      <a:lnTo>
                        <a:pt x="201866" y="267115"/>
                      </a:lnTo>
                      <a:cubicBezTo>
                        <a:pt x="188292" y="259502"/>
                        <a:pt x="169540" y="254793"/>
                        <a:pt x="148827" y="254793"/>
                      </a:cubicBezTo>
                      <a:cubicBezTo>
                        <a:pt x="128114" y="254793"/>
                        <a:pt x="109362" y="259502"/>
                        <a:pt x="95789" y="267115"/>
                      </a:cubicBezTo>
                      <a:lnTo>
                        <a:pt x="78216" y="290910"/>
                      </a:lnTo>
                      <a:lnTo>
                        <a:pt x="73819" y="284957"/>
                      </a:lnTo>
                      <a:cubicBezTo>
                        <a:pt x="73819" y="261722"/>
                        <a:pt x="107401" y="242887"/>
                        <a:pt x="148827" y="242887"/>
                      </a:cubicBezTo>
                      <a:close/>
                      <a:moveTo>
                        <a:pt x="1563290" y="161925"/>
                      </a:moveTo>
                      <a:cubicBezTo>
                        <a:pt x="1604716" y="161925"/>
                        <a:pt x="1638298" y="180760"/>
                        <a:pt x="1638298" y="203995"/>
                      </a:cubicBezTo>
                      <a:lnTo>
                        <a:pt x="1633902" y="209948"/>
                      </a:lnTo>
                      <a:lnTo>
                        <a:pt x="1616329" y="186153"/>
                      </a:lnTo>
                      <a:cubicBezTo>
                        <a:pt x="1602755" y="178540"/>
                        <a:pt x="1584003" y="173831"/>
                        <a:pt x="1563290" y="173831"/>
                      </a:cubicBezTo>
                      <a:cubicBezTo>
                        <a:pt x="1542577" y="173831"/>
                        <a:pt x="1523825" y="178540"/>
                        <a:pt x="1510252" y="186153"/>
                      </a:cubicBezTo>
                      <a:lnTo>
                        <a:pt x="1492679" y="209948"/>
                      </a:lnTo>
                      <a:lnTo>
                        <a:pt x="1488282" y="203995"/>
                      </a:lnTo>
                      <a:cubicBezTo>
                        <a:pt x="1488282" y="180760"/>
                        <a:pt x="1521864" y="161925"/>
                        <a:pt x="1563290" y="161925"/>
                      </a:cubicBezTo>
                      <a:close/>
                      <a:moveTo>
                        <a:pt x="1396603" y="161925"/>
                      </a:moveTo>
                      <a:cubicBezTo>
                        <a:pt x="1438029" y="161925"/>
                        <a:pt x="1471611" y="180760"/>
                        <a:pt x="1471611" y="203995"/>
                      </a:cubicBezTo>
                      <a:lnTo>
                        <a:pt x="1467215" y="209948"/>
                      </a:lnTo>
                      <a:lnTo>
                        <a:pt x="1449642" y="186153"/>
                      </a:lnTo>
                      <a:cubicBezTo>
                        <a:pt x="1436068" y="178540"/>
                        <a:pt x="1417316" y="173831"/>
                        <a:pt x="1396603" y="173831"/>
                      </a:cubicBezTo>
                      <a:cubicBezTo>
                        <a:pt x="1375890" y="173831"/>
                        <a:pt x="1357138" y="178540"/>
                        <a:pt x="1343564" y="186153"/>
                      </a:cubicBezTo>
                      <a:lnTo>
                        <a:pt x="1325992" y="209948"/>
                      </a:lnTo>
                      <a:lnTo>
                        <a:pt x="1321595" y="203995"/>
                      </a:lnTo>
                      <a:cubicBezTo>
                        <a:pt x="1321595" y="180760"/>
                        <a:pt x="1355177" y="161925"/>
                        <a:pt x="1396603" y="161925"/>
                      </a:cubicBezTo>
                      <a:close/>
                      <a:moveTo>
                        <a:pt x="1232296" y="161925"/>
                      </a:moveTo>
                      <a:cubicBezTo>
                        <a:pt x="1273722" y="161925"/>
                        <a:pt x="1307304" y="180760"/>
                        <a:pt x="1307304" y="203995"/>
                      </a:cubicBezTo>
                      <a:lnTo>
                        <a:pt x="1302908" y="209948"/>
                      </a:lnTo>
                      <a:lnTo>
                        <a:pt x="1285335" y="186153"/>
                      </a:lnTo>
                      <a:cubicBezTo>
                        <a:pt x="1271761" y="178540"/>
                        <a:pt x="1253009" y="173831"/>
                        <a:pt x="1232296" y="173831"/>
                      </a:cubicBezTo>
                      <a:cubicBezTo>
                        <a:pt x="1211583" y="173831"/>
                        <a:pt x="1192831" y="178540"/>
                        <a:pt x="1179257" y="186153"/>
                      </a:cubicBezTo>
                      <a:lnTo>
                        <a:pt x="1161685" y="209948"/>
                      </a:lnTo>
                      <a:lnTo>
                        <a:pt x="1157288" y="203995"/>
                      </a:lnTo>
                      <a:cubicBezTo>
                        <a:pt x="1157288" y="180760"/>
                        <a:pt x="1190870" y="161925"/>
                        <a:pt x="1232296" y="161925"/>
                      </a:cubicBezTo>
                      <a:close/>
                      <a:moveTo>
                        <a:pt x="1065609" y="161925"/>
                      </a:moveTo>
                      <a:cubicBezTo>
                        <a:pt x="1107035" y="161925"/>
                        <a:pt x="1140617" y="180760"/>
                        <a:pt x="1140617" y="203995"/>
                      </a:cubicBezTo>
                      <a:lnTo>
                        <a:pt x="1136221" y="209948"/>
                      </a:lnTo>
                      <a:lnTo>
                        <a:pt x="1118648" y="186153"/>
                      </a:lnTo>
                      <a:cubicBezTo>
                        <a:pt x="1105074" y="178540"/>
                        <a:pt x="1086322" y="173831"/>
                        <a:pt x="1065609" y="173831"/>
                      </a:cubicBezTo>
                      <a:cubicBezTo>
                        <a:pt x="1044896" y="173831"/>
                        <a:pt x="1026144" y="178540"/>
                        <a:pt x="1012571" y="186153"/>
                      </a:cubicBezTo>
                      <a:lnTo>
                        <a:pt x="994998" y="209948"/>
                      </a:lnTo>
                      <a:lnTo>
                        <a:pt x="990601" y="203995"/>
                      </a:lnTo>
                      <a:cubicBezTo>
                        <a:pt x="990601" y="180760"/>
                        <a:pt x="1024183" y="161925"/>
                        <a:pt x="1065609" y="161925"/>
                      </a:cubicBezTo>
                      <a:close/>
                      <a:moveTo>
                        <a:pt x="903683" y="161925"/>
                      </a:moveTo>
                      <a:cubicBezTo>
                        <a:pt x="945109" y="161925"/>
                        <a:pt x="978691" y="180760"/>
                        <a:pt x="978691" y="203995"/>
                      </a:cubicBezTo>
                      <a:lnTo>
                        <a:pt x="974295" y="209948"/>
                      </a:lnTo>
                      <a:lnTo>
                        <a:pt x="956722" y="186153"/>
                      </a:lnTo>
                      <a:cubicBezTo>
                        <a:pt x="943148" y="178540"/>
                        <a:pt x="924396" y="173831"/>
                        <a:pt x="903683" y="173831"/>
                      </a:cubicBezTo>
                      <a:cubicBezTo>
                        <a:pt x="882970" y="173831"/>
                        <a:pt x="864218" y="178540"/>
                        <a:pt x="850645" y="186153"/>
                      </a:cubicBezTo>
                      <a:lnTo>
                        <a:pt x="833072" y="209948"/>
                      </a:lnTo>
                      <a:lnTo>
                        <a:pt x="828675" y="203995"/>
                      </a:lnTo>
                      <a:cubicBezTo>
                        <a:pt x="828675" y="180760"/>
                        <a:pt x="862257" y="161925"/>
                        <a:pt x="903683" y="161925"/>
                      </a:cubicBezTo>
                      <a:close/>
                      <a:moveTo>
                        <a:pt x="736996" y="161925"/>
                      </a:moveTo>
                      <a:cubicBezTo>
                        <a:pt x="778422" y="161925"/>
                        <a:pt x="812004" y="180760"/>
                        <a:pt x="812004" y="203995"/>
                      </a:cubicBezTo>
                      <a:lnTo>
                        <a:pt x="807608" y="209948"/>
                      </a:lnTo>
                      <a:lnTo>
                        <a:pt x="790035" y="186153"/>
                      </a:lnTo>
                      <a:cubicBezTo>
                        <a:pt x="776461" y="178540"/>
                        <a:pt x="757709" y="173831"/>
                        <a:pt x="736996" y="173831"/>
                      </a:cubicBezTo>
                      <a:cubicBezTo>
                        <a:pt x="716283" y="173831"/>
                        <a:pt x="697531" y="178540"/>
                        <a:pt x="683958" y="186153"/>
                      </a:cubicBezTo>
                      <a:lnTo>
                        <a:pt x="666385" y="209948"/>
                      </a:lnTo>
                      <a:lnTo>
                        <a:pt x="661988" y="203995"/>
                      </a:lnTo>
                      <a:cubicBezTo>
                        <a:pt x="661988" y="180760"/>
                        <a:pt x="695570" y="161925"/>
                        <a:pt x="736996" y="161925"/>
                      </a:cubicBezTo>
                      <a:close/>
                      <a:moveTo>
                        <a:pt x="572689" y="161925"/>
                      </a:moveTo>
                      <a:cubicBezTo>
                        <a:pt x="614115" y="161925"/>
                        <a:pt x="647697" y="180760"/>
                        <a:pt x="647697" y="203995"/>
                      </a:cubicBezTo>
                      <a:lnTo>
                        <a:pt x="643301" y="209948"/>
                      </a:lnTo>
                      <a:lnTo>
                        <a:pt x="625728" y="186153"/>
                      </a:lnTo>
                      <a:cubicBezTo>
                        <a:pt x="612154" y="178540"/>
                        <a:pt x="593402" y="173831"/>
                        <a:pt x="572689" y="173831"/>
                      </a:cubicBezTo>
                      <a:cubicBezTo>
                        <a:pt x="551976" y="173831"/>
                        <a:pt x="533224" y="178540"/>
                        <a:pt x="519651" y="186153"/>
                      </a:cubicBezTo>
                      <a:lnTo>
                        <a:pt x="502078" y="209948"/>
                      </a:lnTo>
                      <a:lnTo>
                        <a:pt x="497681" y="203995"/>
                      </a:lnTo>
                      <a:cubicBezTo>
                        <a:pt x="497681" y="180760"/>
                        <a:pt x="531263" y="161925"/>
                        <a:pt x="572689" y="161925"/>
                      </a:cubicBezTo>
                      <a:close/>
                      <a:moveTo>
                        <a:pt x="406002" y="161925"/>
                      </a:moveTo>
                      <a:cubicBezTo>
                        <a:pt x="447428" y="161925"/>
                        <a:pt x="481010" y="180760"/>
                        <a:pt x="481010" y="203995"/>
                      </a:cubicBezTo>
                      <a:lnTo>
                        <a:pt x="476614" y="209948"/>
                      </a:lnTo>
                      <a:lnTo>
                        <a:pt x="459041" y="186153"/>
                      </a:lnTo>
                      <a:cubicBezTo>
                        <a:pt x="445467" y="178540"/>
                        <a:pt x="426715" y="173831"/>
                        <a:pt x="406002" y="173831"/>
                      </a:cubicBezTo>
                      <a:cubicBezTo>
                        <a:pt x="385289" y="173831"/>
                        <a:pt x="366537" y="178540"/>
                        <a:pt x="352964" y="186153"/>
                      </a:cubicBezTo>
                      <a:lnTo>
                        <a:pt x="335391" y="209948"/>
                      </a:lnTo>
                      <a:lnTo>
                        <a:pt x="330994" y="203995"/>
                      </a:lnTo>
                      <a:cubicBezTo>
                        <a:pt x="330994" y="180760"/>
                        <a:pt x="364576" y="161925"/>
                        <a:pt x="406002" y="161925"/>
                      </a:cubicBezTo>
                      <a:close/>
                      <a:moveTo>
                        <a:pt x="241695" y="161925"/>
                      </a:moveTo>
                      <a:cubicBezTo>
                        <a:pt x="283121" y="161925"/>
                        <a:pt x="316703" y="180760"/>
                        <a:pt x="316703" y="203995"/>
                      </a:cubicBezTo>
                      <a:lnTo>
                        <a:pt x="312307" y="209948"/>
                      </a:lnTo>
                      <a:lnTo>
                        <a:pt x="294734" y="186153"/>
                      </a:lnTo>
                      <a:cubicBezTo>
                        <a:pt x="281160" y="178540"/>
                        <a:pt x="262408" y="173831"/>
                        <a:pt x="241695" y="173831"/>
                      </a:cubicBezTo>
                      <a:cubicBezTo>
                        <a:pt x="220982" y="173831"/>
                        <a:pt x="202230" y="178540"/>
                        <a:pt x="188657" y="186153"/>
                      </a:cubicBezTo>
                      <a:lnTo>
                        <a:pt x="171084" y="209948"/>
                      </a:lnTo>
                      <a:lnTo>
                        <a:pt x="166687" y="203995"/>
                      </a:lnTo>
                      <a:cubicBezTo>
                        <a:pt x="166687" y="180760"/>
                        <a:pt x="200269" y="161925"/>
                        <a:pt x="241695" y="161925"/>
                      </a:cubicBezTo>
                      <a:close/>
                      <a:moveTo>
                        <a:pt x="75008" y="161925"/>
                      </a:moveTo>
                      <a:cubicBezTo>
                        <a:pt x="116434" y="161925"/>
                        <a:pt x="150016" y="180760"/>
                        <a:pt x="150016" y="203995"/>
                      </a:cubicBezTo>
                      <a:lnTo>
                        <a:pt x="145620" y="209948"/>
                      </a:lnTo>
                      <a:lnTo>
                        <a:pt x="128047" y="186153"/>
                      </a:lnTo>
                      <a:cubicBezTo>
                        <a:pt x="114473" y="178540"/>
                        <a:pt x="95721" y="173831"/>
                        <a:pt x="75008" y="173831"/>
                      </a:cubicBezTo>
                      <a:cubicBezTo>
                        <a:pt x="54295" y="173831"/>
                        <a:pt x="35543" y="178540"/>
                        <a:pt x="21970" y="186153"/>
                      </a:cubicBezTo>
                      <a:lnTo>
                        <a:pt x="4397" y="209948"/>
                      </a:lnTo>
                      <a:lnTo>
                        <a:pt x="0" y="203995"/>
                      </a:lnTo>
                      <a:cubicBezTo>
                        <a:pt x="0" y="180760"/>
                        <a:pt x="33582" y="161925"/>
                        <a:pt x="75008" y="161925"/>
                      </a:cubicBezTo>
                      <a:close/>
                      <a:moveTo>
                        <a:pt x="1470422" y="80962"/>
                      </a:moveTo>
                      <a:cubicBezTo>
                        <a:pt x="1511848" y="80962"/>
                        <a:pt x="1545430" y="99797"/>
                        <a:pt x="1545430" y="123032"/>
                      </a:cubicBezTo>
                      <a:lnTo>
                        <a:pt x="1541034" y="128985"/>
                      </a:lnTo>
                      <a:lnTo>
                        <a:pt x="1523461" y="105190"/>
                      </a:lnTo>
                      <a:cubicBezTo>
                        <a:pt x="1509887" y="97577"/>
                        <a:pt x="1491135" y="92868"/>
                        <a:pt x="1470422" y="92868"/>
                      </a:cubicBezTo>
                      <a:cubicBezTo>
                        <a:pt x="1449709" y="92868"/>
                        <a:pt x="1430957" y="97577"/>
                        <a:pt x="1417383" y="105190"/>
                      </a:cubicBezTo>
                      <a:lnTo>
                        <a:pt x="1399811" y="128985"/>
                      </a:lnTo>
                      <a:lnTo>
                        <a:pt x="1395414" y="123032"/>
                      </a:lnTo>
                      <a:cubicBezTo>
                        <a:pt x="1395414" y="99797"/>
                        <a:pt x="1428996" y="80962"/>
                        <a:pt x="1470422" y="80962"/>
                      </a:cubicBezTo>
                      <a:close/>
                      <a:moveTo>
                        <a:pt x="1303735" y="80962"/>
                      </a:moveTo>
                      <a:cubicBezTo>
                        <a:pt x="1345161" y="80962"/>
                        <a:pt x="1378743" y="99797"/>
                        <a:pt x="1378743" y="123032"/>
                      </a:cubicBezTo>
                      <a:lnTo>
                        <a:pt x="1374347" y="128985"/>
                      </a:lnTo>
                      <a:lnTo>
                        <a:pt x="1356774" y="105190"/>
                      </a:lnTo>
                      <a:cubicBezTo>
                        <a:pt x="1343200" y="97577"/>
                        <a:pt x="1324448" y="92868"/>
                        <a:pt x="1303735" y="92868"/>
                      </a:cubicBezTo>
                      <a:cubicBezTo>
                        <a:pt x="1283022" y="92868"/>
                        <a:pt x="1264270" y="97577"/>
                        <a:pt x="1250696" y="105190"/>
                      </a:cubicBezTo>
                      <a:lnTo>
                        <a:pt x="1233124" y="128985"/>
                      </a:lnTo>
                      <a:lnTo>
                        <a:pt x="1228727" y="123032"/>
                      </a:lnTo>
                      <a:cubicBezTo>
                        <a:pt x="1228727" y="99797"/>
                        <a:pt x="1262309" y="80962"/>
                        <a:pt x="1303735" y="80962"/>
                      </a:cubicBezTo>
                      <a:close/>
                      <a:moveTo>
                        <a:pt x="1139428" y="80962"/>
                      </a:moveTo>
                      <a:cubicBezTo>
                        <a:pt x="1180854" y="80962"/>
                        <a:pt x="1214436" y="99797"/>
                        <a:pt x="1214436" y="123032"/>
                      </a:cubicBezTo>
                      <a:lnTo>
                        <a:pt x="1210040" y="128985"/>
                      </a:lnTo>
                      <a:lnTo>
                        <a:pt x="1192467" y="105190"/>
                      </a:lnTo>
                      <a:cubicBezTo>
                        <a:pt x="1178893" y="97577"/>
                        <a:pt x="1160141" y="92868"/>
                        <a:pt x="1139428" y="92868"/>
                      </a:cubicBezTo>
                      <a:cubicBezTo>
                        <a:pt x="1118715" y="92868"/>
                        <a:pt x="1099963" y="97577"/>
                        <a:pt x="1086389" y="105190"/>
                      </a:cubicBezTo>
                      <a:lnTo>
                        <a:pt x="1068817" y="128985"/>
                      </a:lnTo>
                      <a:lnTo>
                        <a:pt x="1064420" y="123032"/>
                      </a:lnTo>
                      <a:cubicBezTo>
                        <a:pt x="1064420" y="99797"/>
                        <a:pt x="1098002" y="80962"/>
                        <a:pt x="1139428" y="80962"/>
                      </a:cubicBezTo>
                      <a:close/>
                      <a:moveTo>
                        <a:pt x="972741" y="80962"/>
                      </a:moveTo>
                      <a:cubicBezTo>
                        <a:pt x="1014167" y="80962"/>
                        <a:pt x="1047749" y="99797"/>
                        <a:pt x="1047749" y="123032"/>
                      </a:cubicBezTo>
                      <a:lnTo>
                        <a:pt x="1043353" y="128985"/>
                      </a:lnTo>
                      <a:lnTo>
                        <a:pt x="1025780" y="105190"/>
                      </a:lnTo>
                      <a:cubicBezTo>
                        <a:pt x="1012206" y="97577"/>
                        <a:pt x="993454" y="92868"/>
                        <a:pt x="972741" y="92868"/>
                      </a:cubicBezTo>
                      <a:cubicBezTo>
                        <a:pt x="952028" y="92868"/>
                        <a:pt x="933276" y="97577"/>
                        <a:pt x="919703" y="105190"/>
                      </a:cubicBezTo>
                      <a:lnTo>
                        <a:pt x="902130" y="128985"/>
                      </a:lnTo>
                      <a:lnTo>
                        <a:pt x="897733" y="123032"/>
                      </a:lnTo>
                      <a:cubicBezTo>
                        <a:pt x="897733" y="99797"/>
                        <a:pt x="931315" y="80962"/>
                        <a:pt x="972741" y="80962"/>
                      </a:cubicBezTo>
                      <a:close/>
                      <a:moveTo>
                        <a:pt x="810815" y="80962"/>
                      </a:moveTo>
                      <a:cubicBezTo>
                        <a:pt x="852241" y="80962"/>
                        <a:pt x="885823" y="99797"/>
                        <a:pt x="885823" y="123032"/>
                      </a:cubicBezTo>
                      <a:lnTo>
                        <a:pt x="881427" y="128985"/>
                      </a:lnTo>
                      <a:lnTo>
                        <a:pt x="863854" y="105190"/>
                      </a:lnTo>
                      <a:cubicBezTo>
                        <a:pt x="850280" y="97577"/>
                        <a:pt x="831528" y="92868"/>
                        <a:pt x="810815" y="92868"/>
                      </a:cubicBezTo>
                      <a:cubicBezTo>
                        <a:pt x="790102" y="92868"/>
                        <a:pt x="771350" y="97577"/>
                        <a:pt x="757777" y="105190"/>
                      </a:cubicBezTo>
                      <a:lnTo>
                        <a:pt x="740204" y="128985"/>
                      </a:lnTo>
                      <a:lnTo>
                        <a:pt x="735807" y="123032"/>
                      </a:lnTo>
                      <a:cubicBezTo>
                        <a:pt x="735807" y="99797"/>
                        <a:pt x="769389" y="80962"/>
                        <a:pt x="810815" y="80962"/>
                      </a:cubicBezTo>
                      <a:close/>
                      <a:moveTo>
                        <a:pt x="644128" y="80962"/>
                      </a:moveTo>
                      <a:cubicBezTo>
                        <a:pt x="685554" y="80962"/>
                        <a:pt x="719136" y="99797"/>
                        <a:pt x="719136" y="123032"/>
                      </a:cubicBezTo>
                      <a:lnTo>
                        <a:pt x="714740" y="128985"/>
                      </a:lnTo>
                      <a:lnTo>
                        <a:pt x="697167" y="105190"/>
                      </a:lnTo>
                      <a:cubicBezTo>
                        <a:pt x="683593" y="97577"/>
                        <a:pt x="664841" y="92868"/>
                        <a:pt x="644128" y="92868"/>
                      </a:cubicBezTo>
                      <a:cubicBezTo>
                        <a:pt x="623415" y="92868"/>
                        <a:pt x="604663" y="97577"/>
                        <a:pt x="591090" y="105190"/>
                      </a:cubicBezTo>
                      <a:lnTo>
                        <a:pt x="573517" y="128985"/>
                      </a:lnTo>
                      <a:lnTo>
                        <a:pt x="569120" y="123032"/>
                      </a:lnTo>
                      <a:cubicBezTo>
                        <a:pt x="569120" y="99797"/>
                        <a:pt x="602702" y="80962"/>
                        <a:pt x="644128" y="80962"/>
                      </a:cubicBezTo>
                      <a:close/>
                      <a:moveTo>
                        <a:pt x="479821" y="80962"/>
                      </a:moveTo>
                      <a:cubicBezTo>
                        <a:pt x="521247" y="80962"/>
                        <a:pt x="554829" y="99797"/>
                        <a:pt x="554829" y="123032"/>
                      </a:cubicBezTo>
                      <a:lnTo>
                        <a:pt x="550433" y="128985"/>
                      </a:lnTo>
                      <a:lnTo>
                        <a:pt x="532860" y="105190"/>
                      </a:lnTo>
                      <a:cubicBezTo>
                        <a:pt x="519286" y="97577"/>
                        <a:pt x="500534" y="92868"/>
                        <a:pt x="479821" y="92868"/>
                      </a:cubicBezTo>
                      <a:cubicBezTo>
                        <a:pt x="459108" y="92868"/>
                        <a:pt x="440356" y="97577"/>
                        <a:pt x="426783" y="105190"/>
                      </a:cubicBezTo>
                      <a:lnTo>
                        <a:pt x="409210" y="128985"/>
                      </a:lnTo>
                      <a:lnTo>
                        <a:pt x="404813" y="123032"/>
                      </a:lnTo>
                      <a:cubicBezTo>
                        <a:pt x="404813" y="99797"/>
                        <a:pt x="438395" y="80962"/>
                        <a:pt x="479821" y="80962"/>
                      </a:cubicBezTo>
                      <a:close/>
                      <a:moveTo>
                        <a:pt x="313134" y="80962"/>
                      </a:moveTo>
                      <a:cubicBezTo>
                        <a:pt x="354560" y="80962"/>
                        <a:pt x="388142" y="99797"/>
                        <a:pt x="388142" y="123032"/>
                      </a:cubicBezTo>
                      <a:lnTo>
                        <a:pt x="383746" y="128985"/>
                      </a:lnTo>
                      <a:lnTo>
                        <a:pt x="366173" y="105190"/>
                      </a:lnTo>
                      <a:cubicBezTo>
                        <a:pt x="352599" y="97577"/>
                        <a:pt x="333847" y="92868"/>
                        <a:pt x="313134" y="92868"/>
                      </a:cubicBezTo>
                      <a:cubicBezTo>
                        <a:pt x="292421" y="92868"/>
                        <a:pt x="273669" y="97577"/>
                        <a:pt x="260096" y="105190"/>
                      </a:cubicBezTo>
                      <a:lnTo>
                        <a:pt x="242523" y="128985"/>
                      </a:lnTo>
                      <a:lnTo>
                        <a:pt x="238126" y="123032"/>
                      </a:lnTo>
                      <a:cubicBezTo>
                        <a:pt x="238126" y="99797"/>
                        <a:pt x="271708" y="80962"/>
                        <a:pt x="313134" y="80962"/>
                      </a:cubicBezTo>
                      <a:close/>
                      <a:moveTo>
                        <a:pt x="148827" y="80962"/>
                      </a:moveTo>
                      <a:cubicBezTo>
                        <a:pt x="190253" y="80962"/>
                        <a:pt x="223835" y="99797"/>
                        <a:pt x="223835" y="123032"/>
                      </a:cubicBezTo>
                      <a:lnTo>
                        <a:pt x="219439" y="128985"/>
                      </a:lnTo>
                      <a:lnTo>
                        <a:pt x="201866" y="105190"/>
                      </a:lnTo>
                      <a:cubicBezTo>
                        <a:pt x="188292" y="97577"/>
                        <a:pt x="169540" y="92868"/>
                        <a:pt x="148827" y="92868"/>
                      </a:cubicBezTo>
                      <a:cubicBezTo>
                        <a:pt x="128114" y="92868"/>
                        <a:pt x="109362" y="97577"/>
                        <a:pt x="95789" y="105190"/>
                      </a:cubicBezTo>
                      <a:lnTo>
                        <a:pt x="78216" y="128985"/>
                      </a:lnTo>
                      <a:lnTo>
                        <a:pt x="73819" y="123032"/>
                      </a:lnTo>
                      <a:cubicBezTo>
                        <a:pt x="73819" y="99797"/>
                        <a:pt x="107401" y="80962"/>
                        <a:pt x="148827" y="80962"/>
                      </a:cubicBezTo>
                      <a:close/>
                      <a:moveTo>
                        <a:pt x="1563290" y="0"/>
                      </a:moveTo>
                      <a:cubicBezTo>
                        <a:pt x="1604716" y="0"/>
                        <a:pt x="1638298" y="18835"/>
                        <a:pt x="1638298" y="42070"/>
                      </a:cubicBezTo>
                      <a:lnTo>
                        <a:pt x="1633902" y="48023"/>
                      </a:lnTo>
                      <a:lnTo>
                        <a:pt x="1616329" y="24228"/>
                      </a:lnTo>
                      <a:cubicBezTo>
                        <a:pt x="1602755" y="16615"/>
                        <a:pt x="1584003" y="11906"/>
                        <a:pt x="1563290" y="11906"/>
                      </a:cubicBezTo>
                      <a:cubicBezTo>
                        <a:pt x="1542577" y="11906"/>
                        <a:pt x="1523825" y="16615"/>
                        <a:pt x="1510252" y="24228"/>
                      </a:cubicBezTo>
                      <a:lnTo>
                        <a:pt x="1492679" y="48023"/>
                      </a:lnTo>
                      <a:lnTo>
                        <a:pt x="1488282" y="42070"/>
                      </a:lnTo>
                      <a:cubicBezTo>
                        <a:pt x="1488282" y="18835"/>
                        <a:pt x="1521864" y="0"/>
                        <a:pt x="1563290" y="0"/>
                      </a:cubicBezTo>
                      <a:close/>
                      <a:moveTo>
                        <a:pt x="1396603" y="0"/>
                      </a:moveTo>
                      <a:cubicBezTo>
                        <a:pt x="1438029" y="0"/>
                        <a:pt x="1471611" y="18835"/>
                        <a:pt x="1471611" y="42070"/>
                      </a:cubicBezTo>
                      <a:lnTo>
                        <a:pt x="1467215" y="48023"/>
                      </a:lnTo>
                      <a:lnTo>
                        <a:pt x="1449642" y="24228"/>
                      </a:lnTo>
                      <a:cubicBezTo>
                        <a:pt x="1436068" y="16615"/>
                        <a:pt x="1417316" y="11906"/>
                        <a:pt x="1396603" y="11906"/>
                      </a:cubicBezTo>
                      <a:cubicBezTo>
                        <a:pt x="1375890" y="11906"/>
                        <a:pt x="1357138" y="16615"/>
                        <a:pt x="1343564" y="24228"/>
                      </a:cubicBezTo>
                      <a:lnTo>
                        <a:pt x="1325992" y="48023"/>
                      </a:lnTo>
                      <a:lnTo>
                        <a:pt x="1321595" y="42070"/>
                      </a:lnTo>
                      <a:cubicBezTo>
                        <a:pt x="1321595" y="18835"/>
                        <a:pt x="1355177" y="0"/>
                        <a:pt x="1396603" y="0"/>
                      </a:cubicBezTo>
                      <a:close/>
                      <a:moveTo>
                        <a:pt x="1232296" y="0"/>
                      </a:moveTo>
                      <a:cubicBezTo>
                        <a:pt x="1273722" y="0"/>
                        <a:pt x="1307304" y="18835"/>
                        <a:pt x="1307304" y="42070"/>
                      </a:cubicBezTo>
                      <a:lnTo>
                        <a:pt x="1302908" y="48023"/>
                      </a:lnTo>
                      <a:lnTo>
                        <a:pt x="1285335" y="24228"/>
                      </a:lnTo>
                      <a:cubicBezTo>
                        <a:pt x="1271761" y="16615"/>
                        <a:pt x="1253009" y="11906"/>
                        <a:pt x="1232296" y="11906"/>
                      </a:cubicBezTo>
                      <a:cubicBezTo>
                        <a:pt x="1211583" y="11906"/>
                        <a:pt x="1192831" y="16615"/>
                        <a:pt x="1179257" y="24228"/>
                      </a:cubicBezTo>
                      <a:lnTo>
                        <a:pt x="1161685" y="48023"/>
                      </a:lnTo>
                      <a:lnTo>
                        <a:pt x="1157288" y="42070"/>
                      </a:lnTo>
                      <a:cubicBezTo>
                        <a:pt x="1157288" y="18835"/>
                        <a:pt x="1190870" y="0"/>
                        <a:pt x="1232296" y="0"/>
                      </a:cubicBezTo>
                      <a:close/>
                      <a:moveTo>
                        <a:pt x="1065609" y="0"/>
                      </a:moveTo>
                      <a:cubicBezTo>
                        <a:pt x="1107035" y="0"/>
                        <a:pt x="1140617" y="18835"/>
                        <a:pt x="1140617" y="42070"/>
                      </a:cubicBezTo>
                      <a:lnTo>
                        <a:pt x="1136221" y="48023"/>
                      </a:lnTo>
                      <a:lnTo>
                        <a:pt x="1118648" y="24228"/>
                      </a:lnTo>
                      <a:cubicBezTo>
                        <a:pt x="1105074" y="16615"/>
                        <a:pt x="1086322" y="11906"/>
                        <a:pt x="1065609" y="11906"/>
                      </a:cubicBezTo>
                      <a:cubicBezTo>
                        <a:pt x="1044896" y="11906"/>
                        <a:pt x="1026144" y="16615"/>
                        <a:pt x="1012571" y="24228"/>
                      </a:cubicBezTo>
                      <a:lnTo>
                        <a:pt x="994998" y="48023"/>
                      </a:lnTo>
                      <a:lnTo>
                        <a:pt x="990601" y="42070"/>
                      </a:lnTo>
                      <a:cubicBezTo>
                        <a:pt x="990601" y="18835"/>
                        <a:pt x="1024183" y="0"/>
                        <a:pt x="1065609" y="0"/>
                      </a:cubicBezTo>
                      <a:close/>
                      <a:moveTo>
                        <a:pt x="903683" y="0"/>
                      </a:moveTo>
                      <a:cubicBezTo>
                        <a:pt x="945109" y="0"/>
                        <a:pt x="978691" y="18835"/>
                        <a:pt x="978691" y="42070"/>
                      </a:cubicBezTo>
                      <a:lnTo>
                        <a:pt x="974295" y="48023"/>
                      </a:lnTo>
                      <a:lnTo>
                        <a:pt x="956722" y="24228"/>
                      </a:lnTo>
                      <a:cubicBezTo>
                        <a:pt x="943148" y="16615"/>
                        <a:pt x="924396" y="11906"/>
                        <a:pt x="903683" y="11906"/>
                      </a:cubicBezTo>
                      <a:cubicBezTo>
                        <a:pt x="882970" y="11906"/>
                        <a:pt x="864218" y="16615"/>
                        <a:pt x="850645" y="24228"/>
                      </a:cubicBezTo>
                      <a:lnTo>
                        <a:pt x="833072" y="48023"/>
                      </a:lnTo>
                      <a:lnTo>
                        <a:pt x="828675" y="42070"/>
                      </a:lnTo>
                      <a:cubicBezTo>
                        <a:pt x="828675" y="18835"/>
                        <a:pt x="862257" y="0"/>
                        <a:pt x="903683" y="0"/>
                      </a:cubicBezTo>
                      <a:close/>
                      <a:moveTo>
                        <a:pt x="736996" y="0"/>
                      </a:moveTo>
                      <a:cubicBezTo>
                        <a:pt x="778422" y="0"/>
                        <a:pt x="812004" y="18835"/>
                        <a:pt x="812004" y="42070"/>
                      </a:cubicBezTo>
                      <a:lnTo>
                        <a:pt x="807608" y="48023"/>
                      </a:lnTo>
                      <a:lnTo>
                        <a:pt x="790035" y="24228"/>
                      </a:lnTo>
                      <a:cubicBezTo>
                        <a:pt x="776461" y="16615"/>
                        <a:pt x="757709" y="11906"/>
                        <a:pt x="736996" y="11906"/>
                      </a:cubicBezTo>
                      <a:cubicBezTo>
                        <a:pt x="716283" y="11906"/>
                        <a:pt x="697531" y="16615"/>
                        <a:pt x="683958" y="24228"/>
                      </a:cubicBezTo>
                      <a:lnTo>
                        <a:pt x="666385" y="48023"/>
                      </a:lnTo>
                      <a:lnTo>
                        <a:pt x="661988" y="42070"/>
                      </a:lnTo>
                      <a:cubicBezTo>
                        <a:pt x="661988" y="18835"/>
                        <a:pt x="695570" y="0"/>
                        <a:pt x="736996" y="0"/>
                      </a:cubicBezTo>
                      <a:close/>
                      <a:moveTo>
                        <a:pt x="572689" y="0"/>
                      </a:moveTo>
                      <a:cubicBezTo>
                        <a:pt x="614115" y="0"/>
                        <a:pt x="647697" y="18835"/>
                        <a:pt x="647697" y="42070"/>
                      </a:cubicBezTo>
                      <a:lnTo>
                        <a:pt x="643301" y="48023"/>
                      </a:lnTo>
                      <a:lnTo>
                        <a:pt x="625728" y="24228"/>
                      </a:lnTo>
                      <a:cubicBezTo>
                        <a:pt x="612154" y="16615"/>
                        <a:pt x="593402" y="11906"/>
                        <a:pt x="572689" y="11906"/>
                      </a:cubicBezTo>
                      <a:cubicBezTo>
                        <a:pt x="551976" y="11906"/>
                        <a:pt x="533224" y="16615"/>
                        <a:pt x="519651" y="24228"/>
                      </a:cubicBezTo>
                      <a:lnTo>
                        <a:pt x="502078" y="48023"/>
                      </a:lnTo>
                      <a:lnTo>
                        <a:pt x="497681" y="42070"/>
                      </a:lnTo>
                      <a:cubicBezTo>
                        <a:pt x="497681" y="18835"/>
                        <a:pt x="531263" y="0"/>
                        <a:pt x="572689" y="0"/>
                      </a:cubicBezTo>
                      <a:close/>
                      <a:moveTo>
                        <a:pt x="406002" y="0"/>
                      </a:moveTo>
                      <a:cubicBezTo>
                        <a:pt x="447428" y="0"/>
                        <a:pt x="481010" y="18835"/>
                        <a:pt x="481010" y="42070"/>
                      </a:cubicBezTo>
                      <a:lnTo>
                        <a:pt x="476614" y="48023"/>
                      </a:lnTo>
                      <a:lnTo>
                        <a:pt x="459041" y="24228"/>
                      </a:lnTo>
                      <a:cubicBezTo>
                        <a:pt x="445467" y="16615"/>
                        <a:pt x="426715" y="11906"/>
                        <a:pt x="406002" y="11906"/>
                      </a:cubicBezTo>
                      <a:cubicBezTo>
                        <a:pt x="385289" y="11906"/>
                        <a:pt x="366537" y="16615"/>
                        <a:pt x="352964" y="24228"/>
                      </a:cubicBezTo>
                      <a:lnTo>
                        <a:pt x="335391" y="48023"/>
                      </a:lnTo>
                      <a:lnTo>
                        <a:pt x="330994" y="42070"/>
                      </a:lnTo>
                      <a:cubicBezTo>
                        <a:pt x="330994" y="18835"/>
                        <a:pt x="364576" y="0"/>
                        <a:pt x="406002" y="0"/>
                      </a:cubicBezTo>
                      <a:close/>
                      <a:moveTo>
                        <a:pt x="241695" y="0"/>
                      </a:moveTo>
                      <a:cubicBezTo>
                        <a:pt x="283121" y="0"/>
                        <a:pt x="316703" y="18835"/>
                        <a:pt x="316703" y="42070"/>
                      </a:cubicBezTo>
                      <a:lnTo>
                        <a:pt x="312307" y="48023"/>
                      </a:lnTo>
                      <a:lnTo>
                        <a:pt x="294734" y="24228"/>
                      </a:lnTo>
                      <a:cubicBezTo>
                        <a:pt x="281160" y="16615"/>
                        <a:pt x="262408" y="11906"/>
                        <a:pt x="241695" y="11906"/>
                      </a:cubicBezTo>
                      <a:cubicBezTo>
                        <a:pt x="220982" y="11906"/>
                        <a:pt x="202230" y="16615"/>
                        <a:pt x="188657" y="24228"/>
                      </a:cubicBezTo>
                      <a:lnTo>
                        <a:pt x="171084" y="48023"/>
                      </a:lnTo>
                      <a:lnTo>
                        <a:pt x="166687" y="42070"/>
                      </a:lnTo>
                      <a:cubicBezTo>
                        <a:pt x="166687" y="18835"/>
                        <a:pt x="200269" y="0"/>
                        <a:pt x="241695" y="0"/>
                      </a:cubicBezTo>
                      <a:close/>
                      <a:moveTo>
                        <a:pt x="75008" y="0"/>
                      </a:moveTo>
                      <a:cubicBezTo>
                        <a:pt x="116434" y="0"/>
                        <a:pt x="150016" y="18835"/>
                        <a:pt x="150016" y="42070"/>
                      </a:cubicBezTo>
                      <a:lnTo>
                        <a:pt x="145620" y="48023"/>
                      </a:lnTo>
                      <a:lnTo>
                        <a:pt x="128047" y="24228"/>
                      </a:lnTo>
                      <a:cubicBezTo>
                        <a:pt x="114473" y="16615"/>
                        <a:pt x="95721" y="11906"/>
                        <a:pt x="75008" y="11906"/>
                      </a:cubicBezTo>
                      <a:cubicBezTo>
                        <a:pt x="54295" y="11906"/>
                        <a:pt x="35543" y="16615"/>
                        <a:pt x="21970" y="24228"/>
                      </a:cubicBezTo>
                      <a:lnTo>
                        <a:pt x="4397" y="48023"/>
                      </a:lnTo>
                      <a:lnTo>
                        <a:pt x="0" y="42070"/>
                      </a:lnTo>
                      <a:cubicBezTo>
                        <a:pt x="0" y="18835"/>
                        <a:pt x="33582" y="0"/>
                        <a:pt x="75008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4" name="フリーフォーム: 図形 283">
                  <a:extLst>
                    <a:ext uri="{FF2B5EF4-FFF2-40B4-BE49-F238E27FC236}">
                      <a16:creationId xmlns:a16="http://schemas.microsoft.com/office/drawing/2014/main" id="{B4E63182-BDBC-4544-8277-C3F12F991F5E}"/>
                    </a:ext>
                  </a:extLst>
                </p:cNvPr>
                <p:cNvSpPr/>
                <p:nvPr/>
              </p:nvSpPr>
              <p:spPr>
                <a:xfrm flipV="1">
                  <a:off x="5003008" y="5270009"/>
                  <a:ext cx="1638298" cy="371873"/>
                </a:xfrm>
                <a:custGeom>
                  <a:avLst/>
                  <a:gdLst>
                    <a:gd name="connsiteX0" fmla="*/ 1563290 w 1638298"/>
                    <a:gd name="connsiteY0" fmla="*/ 323850 h 371873"/>
                    <a:gd name="connsiteX1" fmla="*/ 1638298 w 1638298"/>
                    <a:gd name="connsiteY1" fmla="*/ 365920 h 371873"/>
                    <a:gd name="connsiteX2" fmla="*/ 1633902 w 1638298"/>
                    <a:gd name="connsiteY2" fmla="*/ 371873 h 371873"/>
                    <a:gd name="connsiteX3" fmla="*/ 1616329 w 1638298"/>
                    <a:gd name="connsiteY3" fmla="*/ 348078 h 371873"/>
                    <a:gd name="connsiteX4" fmla="*/ 1563290 w 1638298"/>
                    <a:gd name="connsiteY4" fmla="*/ 335756 h 371873"/>
                    <a:gd name="connsiteX5" fmla="*/ 1510252 w 1638298"/>
                    <a:gd name="connsiteY5" fmla="*/ 348078 h 371873"/>
                    <a:gd name="connsiteX6" fmla="*/ 1492679 w 1638298"/>
                    <a:gd name="connsiteY6" fmla="*/ 371873 h 371873"/>
                    <a:gd name="connsiteX7" fmla="*/ 1488282 w 1638298"/>
                    <a:gd name="connsiteY7" fmla="*/ 365920 h 371873"/>
                    <a:gd name="connsiteX8" fmla="*/ 1563290 w 1638298"/>
                    <a:gd name="connsiteY8" fmla="*/ 323850 h 371873"/>
                    <a:gd name="connsiteX9" fmla="*/ 1396603 w 1638298"/>
                    <a:gd name="connsiteY9" fmla="*/ 323850 h 371873"/>
                    <a:gd name="connsiteX10" fmla="*/ 1471611 w 1638298"/>
                    <a:gd name="connsiteY10" fmla="*/ 365920 h 371873"/>
                    <a:gd name="connsiteX11" fmla="*/ 1467215 w 1638298"/>
                    <a:gd name="connsiteY11" fmla="*/ 371873 h 371873"/>
                    <a:gd name="connsiteX12" fmla="*/ 1449642 w 1638298"/>
                    <a:gd name="connsiteY12" fmla="*/ 348078 h 371873"/>
                    <a:gd name="connsiteX13" fmla="*/ 1396603 w 1638298"/>
                    <a:gd name="connsiteY13" fmla="*/ 335756 h 371873"/>
                    <a:gd name="connsiteX14" fmla="*/ 1343564 w 1638298"/>
                    <a:gd name="connsiteY14" fmla="*/ 348078 h 371873"/>
                    <a:gd name="connsiteX15" fmla="*/ 1325992 w 1638298"/>
                    <a:gd name="connsiteY15" fmla="*/ 371873 h 371873"/>
                    <a:gd name="connsiteX16" fmla="*/ 1321595 w 1638298"/>
                    <a:gd name="connsiteY16" fmla="*/ 365920 h 371873"/>
                    <a:gd name="connsiteX17" fmla="*/ 1396603 w 1638298"/>
                    <a:gd name="connsiteY17" fmla="*/ 323850 h 371873"/>
                    <a:gd name="connsiteX18" fmla="*/ 1232296 w 1638298"/>
                    <a:gd name="connsiteY18" fmla="*/ 323850 h 371873"/>
                    <a:gd name="connsiteX19" fmla="*/ 1307304 w 1638298"/>
                    <a:gd name="connsiteY19" fmla="*/ 365920 h 371873"/>
                    <a:gd name="connsiteX20" fmla="*/ 1302908 w 1638298"/>
                    <a:gd name="connsiteY20" fmla="*/ 371873 h 371873"/>
                    <a:gd name="connsiteX21" fmla="*/ 1285335 w 1638298"/>
                    <a:gd name="connsiteY21" fmla="*/ 348078 h 371873"/>
                    <a:gd name="connsiteX22" fmla="*/ 1232296 w 1638298"/>
                    <a:gd name="connsiteY22" fmla="*/ 335756 h 371873"/>
                    <a:gd name="connsiteX23" fmla="*/ 1179257 w 1638298"/>
                    <a:gd name="connsiteY23" fmla="*/ 348078 h 371873"/>
                    <a:gd name="connsiteX24" fmla="*/ 1161685 w 1638298"/>
                    <a:gd name="connsiteY24" fmla="*/ 371873 h 371873"/>
                    <a:gd name="connsiteX25" fmla="*/ 1157288 w 1638298"/>
                    <a:gd name="connsiteY25" fmla="*/ 365920 h 371873"/>
                    <a:gd name="connsiteX26" fmla="*/ 1232296 w 1638298"/>
                    <a:gd name="connsiteY26" fmla="*/ 323850 h 371873"/>
                    <a:gd name="connsiteX27" fmla="*/ 1065609 w 1638298"/>
                    <a:gd name="connsiteY27" fmla="*/ 323850 h 371873"/>
                    <a:gd name="connsiteX28" fmla="*/ 1140617 w 1638298"/>
                    <a:gd name="connsiteY28" fmla="*/ 365920 h 371873"/>
                    <a:gd name="connsiteX29" fmla="*/ 1136221 w 1638298"/>
                    <a:gd name="connsiteY29" fmla="*/ 371873 h 371873"/>
                    <a:gd name="connsiteX30" fmla="*/ 1118648 w 1638298"/>
                    <a:gd name="connsiteY30" fmla="*/ 348078 h 371873"/>
                    <a:gd name="connsiteX31" fmla="*/ 1065609 w 1638298"/>
                    <a:gd name="connsiteY31" fmla="*/ 335756 h 371873"/>
                    <a:gd name="connsiteX32" fmla="*/ 1012571 w 1638298"/>
                    <a:gd name="connsiteY32" fmla="*/ 348078 h 371873"/>
                    <a:gd name="connsiteX33" fmla="*/ 994998 w 1638298"/>
                    <a:gd name="connsiteY33" fmla="*/ 371873 h 371873"/>
                    <a:gd name="connsiteX34" fmla="*/ 990601 w 1638298"/>
                    <a:gd name="connsiteY34" fmla="*/ 365920 h 371873"/>
                    <a:gd name="connsiteX35" fmla="*/ 1065609 w 1638298"/>
                    <a:gd name="connsiteY35" fmla="*/ 323850 h 371873"/>
                    <a:gd name="connsiteX36" fmla="*/ 903683 w 1638298"/>
                    <a:gd name="connsiteY36" fmla="*/ 323850 h 371873"/>
                    <a:gd name="connsiteX37" fmla="*/ 978691 w 1638298"/>
                    <a:gd name="connsiteY37" fmla="*/ 365920 h 371873"/>
                    <a:gd name="connsiteX38" fmla="*/ 974295 w 1638298"/>
                    <a:gd name="connsiteY38" fmla="*/ 371873 h 371873"/>
                    <a:gd name="connsiteX39" fmla="*/ 956722 w 1638298"/>
                    <a:gd name="connsiteY39" fmla="*/ 348078 h 371873"/>
                    <a:gd name="connsiteX40" fmla="*/ 903683 w 1638298"/>
                    <a:gd name="connsiteY40" fmla="*/ 335756 h 371873"/>
                    <a:gd name="connsiteX41" fmla="*/ 850645 w 1638298"/>
                    <a:gd name="connsiteY41" fmla="*/ 348078 h 371873"/>
                    <a:gd name="connsiteX42" fmla="*/ 833072 w 1638298"/>
                    <a:gd name="connsiteY42" fmla="*/ 371873 h 371873"/>
                    <a:gd name="connsiteX43" fmla="*/ 828675 w 1638298"/>
                    <a:gd name="connsiteY43" fmla="*/ 365920 h 371873"/>
                    <a:gd name="connsiteX44" fmla="*/ 903683 w 1638298"/>
                    <a:gd name="connsiteY44" fmla="*/ 323850 h 371873"/>
                    <a:gd name="connsiteX45" fmla="*/ 736996 w 1638298"/>
                    <a:gd name="connsiteY45" fmla="*/ 323850 h 371873"/>
                    <a:gd name="connsiteX46" fmla="*/ 812004 w 1638298"/>
                    <a:gd name="connsiteY46" fmla="*/ 365920 h 371873"/>
                    <a:gd name="connsiteX47" fmla="*/ 807608 w 1638298"/>
                    <a:gd name="connsiteY47" fmla="*/ 371873 h 371873"/>
                    <a:gd name="connsiteX48" fmla="*/ 790035 w 1638298"/>
                    <a:gd name="connsiteY48" fmla="*/ 348078 h 371873"/>
                    <a:gd name="connsiteX49" fmla="*/ 736996 w 1638298"/>
                    <a:gd name="connsiteY49" fmla="*/ 335756 h 371873"/>
                    <a:gd name="connsiteX50" fmla="*/ 683958 w 1638298"/>
                    <a:gd name="connsiteY50" fmla="*/ 348078 h 371873"/>
                    <a:gd name="connsiteX51" fmla="*/ 666385 w 1638298"/>
                    <a:gd name="connsiteY51" fmla="*/ 371873 h 371873"/>
                    <a:gd name="connsiteX52" fmla="*/ 661988 w 1638298"/>
                    <a:gd name="connsiteY52" fmla="*/ 365920 h 371873"/>
                    <a:gd name="connsiteX53" fmla="*/ 736996 w 1638298"/>
                    <a:gd name="connsiteY53" fmla="*/ 323850 h 371873"/>
                    <a:gd name="connsiteX54" fmla="*/ 572689 w 1638298"/>
                    <a:gd name="connsiteY54" fmla="*/ 323850 h 371873"/>
                    <a:gd name="connsiteX55" fmla="*/ 647697 w 1638298"/>
                    <a:gd name="connsiteY55" fmla="*/ 365920 h 371873"/>
                    <a:gd name="connsiteX56" fmla="*/ 643301 w 1638298"/>
                    <a:gd name="connsiteY56" fmla="*/ 371873 h 371873"/>
                    <a:gd name="connsiteX57" fmla="*/ 625728 w 1638298"/>
                    <a:gd name="connsiteY57" fmla="*/ 348078 h 371873"/>
                    <a:gd name="connsiteX58" fmla="*/ 572689 w 1638298"/>
                    <a:gd name="connsiteY58" fmla="*/ 335756 h 371873"/>
                    <a:gd name="connsiteX59" fmla="*/ 519651 w 1638298"/>
                    <a:gd name="connsiteY59" fmla="*/ 348078 h 371873"/>
                    <a:gd name="connsiteX60" fmla="*/ 502078 w 1638298"/>
                    <a:gd name="connsiteY60" fmla="*/ 371873 h 371873"/>
                    <a:gd name="connsiteX61" fmla="*/ 497681 w 1638298"/>
                    <a:gd name="connsiteY61" fmla="*/ 365920 h 371873"/>
                    <a:gd name="connsiteX62" fmla="*/ 572689 w 1638298"/>
                    <a:gd name="connsiteY62" fmla="*/ 323850 h 371873"/>
                    <a:gd name="connsiteX63" fmla="*/ 406002 w 1638298"/>
                    <a:gd name="connsiteY63" fmla="*/ 323850 h 371873"/>
                    <a:gd name="connsiteX64" fmla="*/ 481010 w 1638298"/>
                    <a:gd name="connsiteY64" fmla="*/ 365920 h 371873"/>
                    <a:gd name="connsiteX65" fmla="*/ 476614 w 1638298"/>
                    <a:gd name="connsiteY65" fmla="*/ 371873 h 371873"/>
                    <a:gd name="connsiteX66" fmla="*/ 459041 w 1638298"/>
                    <a:gd name="connsiteY66" fmla="*/ 348078 h 371873"/>
                    <a:gd name="connsiteX67" fmla="*/ 406002 w 1638298"/>
                    <a:gd name="connsiteY67" fmla="*/ 335756 h 371873"/>
                    <a:gd name="connsiteX68" fmla="*/ 352964 w 1638298"/>
                    <a:gd name="connsiteY68" fmla="*/ 348078 h 371873"/>
                    <a:gd name="connsiteX69" fmla="*/ 335391 w 1638298"/>
                    <a:gd name="connsiteY69" fmla="*/ 371873 h 371873"/>
                    <a:gd name="connsiteX70" fmla="*/ 330994 w 1638298"/>
                    <a:gd name="connsiteY70" fmla="*/ 365920 h 371873"/>
                    <a:gd name="connsiteX71" fmla="*/ 406002 w 1638298"/>
                    <a:gd name="connsiteY71" fmla="*/ 323850 h 371873"/>
                    <a:gd name="connsiteX72" fmla="*/ 241695 w 1638298"/>
                    <a:gd name="connsiteY72" fmla="*/ 323850 h 371873"/>
                    <a:gd name="connsiteX73" fmla="*/ 316703 w 1638298"/>
                    <a:gd name="connsiteY73" fmla="*/ 365920 h 371873"/>
                    <a:gd name="connsiteX74" fmla="*/ 312307 w 1638298"/>
                    <a:gd name="connsiteY74" fmla="*/ 371873 h 371873"/>
                    <a:gd name="connsiteX75" fmla="*/ 294734 w 1638298"/>
                    <a:gd name="connsiteY75" fmla="*/ 348078 h 371873"/>
                    <a:gd name="connsiteX76" fmla="*/ 241695 w 1638298"/>
                    <a:gd name="connsiteY76" fmla="*/ 335756 h 371873"/>
                    <a:gd name="connsiteX77" fmla="*/ 188657 w 1638298"/>
                    <a:gd name="connsiteY77" fmla="*/ 348078 h 371873"/>
                    <a:gd name="connsiteX78" fmla="*/ 171084 w 1638298"/>
                    <a:gd name="connsiteY78" fmla="*/ 371873 h 371873"/>
                    <a:gd name="connsiteX79" fmla="*/ 166687 w 1638298"/>
                    <a:gd name="connsiteY79" fmla="*/ 365920 h 371873"/>
                    <a:gd name="connsiteX80" fmla="*/ 241695 w 1638298"/>
                    <a:gd name="connsiteY80" fmla="*/ 323850 h 371873"/>
                    <a:gd name="connsiteX81" fmla="*/ 75008 w 1638298"/>
                    <a:gd name="connsiteY81" fmla="*/ 323850 h 371873"/>
                    <a:gd name="connsiteX82" fmla="*/ 150016 w 1638298"/>
                    <a:gd name="connsiteY82" fmla="*/ 365920 h 371873"/>
                    <a:gd name="connsiteX83" fmla="*/ 145620 w 1638298"/>
                    <a:gd name="connsiteY83" fmla="*/ 371873 h 371873"/>
                    <a:gd name="connsiteX84" fmla="*/ 128047 w 1638298"/>
                    <a:gd name="connsiteY84" fmla="*/ 348078 h 371873"/>
                    <a:gd name="connsiteX85" fmla="*/ 75008 w 1638298"/>
                    <a:gd name="connsiteY85" fmla="*/ 335756 h 371873"/>
                    <a:gd name="connsiteX86" fmla="*/ 21970 w 1638298"/>
                    <a:gd name="connsiteY86" fmla="*/ 348078 h 371873"/>
                    <a:gd name="connsiteX87" fmla="*/ 4397 w 1638298"/>
                    <a:gd name="connsiteY87" fmla="*/ 371873 h 371873"/>
                    <a:gd name="connsiteX88" fmla="*/ 0 w 1638298"/>
                    <a:gd name="connsiteY88" fmla="*/ 365920 h 371873"/>
                    <a:gd name="connsiteX89" fmla="*/ 75008 w 1638298"/>
                    <a:gd name="connsiteY89" fmla="*/ 323850 h 371873"/>
                    <a:gd name="connsiteX90" fmla="*/ 1470422 w 1638298"/>
                    <a:gd name="connsiteY90" fmla="*/ 242887 h 371873"/>
                    <a:gd name="connsiteX91" fmla="*/ 1545430 w 1638298"/>
                    <a:gd name="connsiteY91" fmla="*/ 284957 h 371873"/>
                    <a:gd name="connsiteX92" fmla="*/ 1541034 w 1638298"/>
                    <a:gd name="connsiteY92" fmla="*/ 290910 h 371873"/>
                    <a:gd name="connsiteX93" fmla="*/ 1523461 w 1638298"/>
                    <a:gd name="connsiteY93" fmla="*/ 267115 h 371873"/>
                    <a:gd name="connsiteX94" fmla="*/ 1470422 w 1638298"/>
                    <a:gd name="connsiteY94" fmla="*/ 254793 h 371873"/>
                    <a:gd name="connsiteX95" fmla="*/ 1417383 w 1638298"/>
                    <a:gd name="connsiteY95" fmla="*/ 267115 h 371873"/>
                    <a:gd name="connsiteX96" fmla="*/ 1399811 w 1638298"/>
                    <a:gd name="connsiteY96" fmla="*/ 290910 h 371873"/>
                    <a:gd name="connsiteX97" fmla="*/ 1395414 w 1638298"/>
                    <a:gd name="connsiteY97" fmla="*/ 284957 h 371873"/>
                    <a:gd name="connsiteX98" fmla="*/ 1470422 w 1638298"/>
                    <a:gd name="connsiteY98" fmla="*/ 242887 h 371873"/>
                    <a:gd name="connsiteX99" fmla="*/ 1303735 w 1638298"/>
                    <a:gd name="connsiteY99" fmla="*/ 242887 h 371873"/>
                    <a:gd name="connsiteX100" fmla="*/ 1378743 w 1638298"/>
                    <a:gd name="connsiteY100" fmla="*/ 284957 h 371873"/>
                    <a:gd name="connsiteX101" fmla="*/ 1374347 w 1638298"/>
                    <a:gd name="connsiteY101" fmla="*/ 290910 h 371873"/>
                    <a:gd name="connsiteX102" fmla="*/ 1356774 w 1638298"/>
                    <a:gd name="connsiteY102" fmla="*/ 267115 h 371873"/>
                    <a:gd name="connsiteX103" fmla="*/ 1303735 w 1638298"/>
                    <a:gd name="connsiteY103" fmla="*/ 254793 h 371873"/>
                    <a:gd name="connsiteX104" fmla="*/ 1250696 w 1638298"/>
                    <a:gd name="connsiteY104" fmla="*/ 267115 h 371873"/>
                    <a:gd name="connsiteX105" fmla="*/ 1233124 w 1638298"/>
                    <a:gd name="connsiteY105" fmla="*/ 290910 h 371873"/>
                    <a:gd name="connsiteX106" fmla="*/ 1228727 w 1638298"/>
                    <a:gd name="connsiteY106" fmla="*/ 284957 h 371873"/>
                    <a:gd name="connsiteX107" fmla="*/ 1303735 w 1638298"/>
                    <a:gd name="connsiteY107" fmla="*/ 242887 h 371873"/>
                    <a:gd name="connsiteX108" fmla="*/ 1139428 w 1638298"/>
                    <a:gd name="connsiteY108" fmla="*/ 242887 h 371873"/>
                    <a:gd name="connsiteX109" fmla="*/ 1214436 w 1638298"/>
                    <a:gd name="connsiteY109" fmla="*/ 284957 h 371873"/>
                    <a:gd name="connsiteX110" fmla="*/ 1210040 w 1638298"/>
                    <a:gd name="connsiteY110" fmla="*/ 290910 h 371873"/>
                    <a:gd name="connsiteX111" fmla="*/ 1192467 w 1638298"/>
                    <a:gd name="connsiteY111" fmla="*/ 267115 h 371873"/>
                    <a:gd name="connsiteX112" fmla="*/ 1139428 w 1638298"/>
                    <a:gd name="connsiteY112" fmla="*/ 254793 h 371873"/>
                    <a:gd name="connsiteX113" fmla="*/ 1086389 w 1638298"/>
                    <a:gd name="connsiteY113" fmla="*/ 267115 h 371873"/>
                    <a:gd name="connsiteX114" fmla="*/ 1068817 w 1638298"/>
                    <a:gd name="connsiteY114" fmla="*/ 290910 h 371873"/>
                    <a:gd name="connsiteX115" fmla="*/ 1064420 w 1638298"/>
                    <a:gd name="connsiteY115" fmla="*/ 284957 h 371873"/>
                    <a:gd name="connsiteX116" fmla="*/ 1139428 w 1638298"/>
                    <a:gd name="connsiteY116" fmla="*/ 242887 h 371873"/>
                    <a:gd name="connsiteX117" fmla="*/ 972741 w 1638298"/>
                    <a:gd name="connsiteY117" fmla="*/ 242887 h 371873"/>
                    <a:gd name="connsiteX118" fmla="*/ 1047749 w 1638298"/>
                    <a:gd name="connsiteY118" fmla="*/ 284957 h 371873"/>
                    <a:gd name="connsiteX119" fmla="*/ 1043353 w 1638298"/>
                    <a:gd name="connsiteY119" fmla="*/ 290910 h 371873"/>
                    <a:gd name="connsiteX120" fmla="*/ 1025780 w 1638298"/>
                    <a:gd name="connsiteY120" fmla="*/ 267115 h 371873"/>
                    <a:gd name="connsiteX121" fmla="*/ 972741 w 1638298"/>
                    <a:gd name="connsiteY121" fmla="*/ 254793 h 371873"/>
                    <a:gd name="connsiteX122" fmla="*/ 919703 w 1638298"/>
                    <a:gd name="connsiteY122" fmla="*/ 267115 h 371873"/>
                    <a:gd name="connsiteX123" fmla="*/ 902130 w 1638298"/>
                    <a:gd name="connsiteY123" fmla="*/ 290910 h 371873"/>
                    <a:gd name="connsiteX124" fmla="*/ 897733 w 1638298"/>
                    <a:gd name="connsiteY124" fmla="*/ 284957 h 371873"/>
                    <a:gd name="connsiteX125" fmla="*/ 972741 w 1638298"/>
                    <a:gd name="connsiteY125" fmla="*/ 242887 h 371873"/>
                    <a:gd name="connsiteX126" fmla="*/ 810815 w 1638298"/>
                    <a:gd name="connsiteY126" fmla="*/ 242887 h 371873"/>
                    <a:gd name="connsiteX127" fmla="*/ 885823 w 1638298"/>
                    <a:gd name="connsiteY127" fmla="*/ 284957 h 371873"/>
                    <a:gd name="connsiteX128" fmla="*/ 881427 w 1638298"/>
                    <a:gd name="connsiteY128" fmla="*/ 290910 h 371873"/>
                    <a:gd name="connsiteX129" fmla="*/ 863854 w 1638298"/>
                    <a:gd name="connsiteY129" fmla="*/ 267115 h 371873"/>
                    <a:gd name="connsiteX130" fmla="*/ 810815 w 1638298"/>
                    <a:gd name="connsiteY130" fmla="*/ 254793 h 371873"/>
                    <a:gd name="connsiteX131" fmla="*/ 757777 w 1638298"/>
                    <a:gd name="connsiteY131" fmla="*/ 267115 h 371873"/>
                    <a:gd name="connsiteX132" fmla="*/ 740204 w 1638298"/>
                    <a:gd name="connsiteY132" fmla="*/ 290910 h 371873"/>
                    <a:gd name="connsiteX133" fmla="*/ 735807 w 1638298"/>
                    <a:gd name="connsiteY133" fmla="*/ 284957 h 371873"/>
                    <a:gd name="connsiteX134" fmla="*/ 810815 w 1638298"/>
                    <a:gd name="connsiteY134" fmla="*/ 242887 h 371873"/>
                    <a:gd name="connsiteX135" fmla="*/ 644128 w 1638298"/>
                    <a:gd name="connsiteY135" fmla="*/ 242887 h 371873"/>
                    <a:gd name="connsiteX136" fmla="*/ 719136 w 1638298"/>
                    <a:gd name="connsiteY136" fmla="*/ 284957 h 371873"/>
                    <a:gd name="connsiteX137" fmla="*/ 714740 w 1638298"/>
                    <a:gd name="connsiteY137" fmla="*/ 290910 h 371873"/>
                    <a:gd name="connsiteX138" fmla="*/ 697167 w 1638298"/>
                    <a:gd name="connsiteY138" fmla="*/ 267115 h 371873"/>
                    <a:gd name="connsiteX139" fmla="*/ 644128 w 1638298"/>
                    <a:gd name="connsiteY139" fmla="*/ 254793 h 371873"/>
                    <a:gd name="connsiteX140" fmla="*/ 591090 w 1638298"/>
                    <a:gd name="connsiteY140" fmla="*/ 267115 h 371873"/>
                    <a:gd name="connsiteX141" fmla="*/ 573517 w 1638298"/>
                    <a:gd name="connsiteY141" fmla="*/ 290910 h 371873"/>
                    <a:gd name="connsiteX142" fmla="*/ 569120 w 1638298"/>
                    <a:gd name="connsiteY142" fmla="*/ 284957 h 371873"/>
                    <a:gd name="connsiteX143" fmla="*/ 644128 w 1638298"/>
                    <a:gd name="connsiteY143" fmla="*/ 242887 h 371873"/>
                    <a:gd name="connsiteX144" fmla="*/ 479821 w 1638298"/>
                    <a:gd name="connsiteY144" fmla="*/ 242887 h 371873"/>
                    <a:gd name="connsiteX145" fmla="*/ 554829 w 1638298"/>
                    <a:gd name="connsiteY145" fmla="*/ 284957 h 371873"/>
                    <a:gd name="connsiteX146" fmla="*/ 550433 w 1638298"/>
                    <a:gd name="connsiteY146" fmla="*/ 290910 h 371873"/>
                    <a:gd name="connsiteX147" fmla="*/ 532860 w 1638298"/>
                    <a:gd name="connsiteY147" fmla="*/ 267115 h 371873"/>
                    <a:gd name="connsiteX148" fmla="*/ 479821 w 1638298"/>
                    <a:gd name="connsiteY148" fmla="*/ 254793 h 371873"/>
                    <a:gd name="connsiteX149" fmla="*/ 426783 w 1638298"/>
                    <a:gd name="connsiteY149" fmla="*/ 267115 h 371873"/>
                    <a:gd name="connsiteX150" fmla="*/ 409210 w 1638298"/>
                    <a:gd name="connsiteY150" fmla="*/ 290910 h 371873"/>
                    <a:gd name="connsiteX151" fmla="*/ 404813 w 1638298"/>
                    <a:gd name="connsiteY151" fmla="*/ 284957 h 371873"/>
                    <a:gd name="connsiteX152" fmla="*/ 479821 w 1638298"/>
                    <a:gd name="connsiteY152" fmla="*/ 242887 h 371873"/>
                    <a:gd name="connsiteX153" fmla="*/ 313134 w 1638298"/>
                    <a:gd name="connsiteY153" fmla="*/ 242887 h 371873"/>
                    <a:gd name="connsiteX154" fmla="*/ 388142 w 1638298"/>
                    <a:gd name="connsiteY154" fmla="*/ 284957 h 371873"/>
                    <a:gd name="connsiteX155" fmla="*/ 383746 w 1638298"/>
                    <a:gd name="connsiteY155" fmla="*/ 290910 h 371873"/>
                    <a:gd name="connsiteX156" fmla="*/ 366173 w 1638298"/>
                    <a:gd name="connsiteY156" fmla="*/ 267115 h 371873"/>
                    <a:gd name="connsiteX157" fmla="*/ 313134 w 1638298"/>
                    <a:gd name="connsiteY157" fmla="*/ 254793 h 371873"/>
                    <a:gd name="connsiteX158" fmla="*/ 260096 w 1638298"/>
                    <a:gd name="connsiteY158" fmla="*/ 267115 h 371873"/>
                    <a:gd name="connsiteX159" fmla="*/ 242523 w 1638298"/>
                    <a:gd name="connsiteY159" fmla="*/ 290910 h 371873"/>
                    <a:gd name="connsiteX160" fmla="*/ 238126 w 1638298"/>
                    <a:gd name="connsiteY160" fmla="*/ 284957 h 371873"/>
                    <a:gd name="connsiteX161" fmla="*/ 313134 w 1638298"/>
                    <a:gd name="connsiteY161" fmla="*/ 242887 h 371873"/>
                    <a:gd name="connsiteX162" fmla="*/ 148827 w 1638298"/>
                    <a:gd name="connsiteY162" fmla="*/ 242887 h 371873"/>
                    <a:gd name="connsiteX163" fmla="*/ 223835 w 1638298"/>
                    <a:gd name="connsiteY163" fmla="*/ 284957 h 371873"/>
                    <a:gd name="connsiteX164" fmla="*/ 219439 w 1638298"/>
                    <a:gd name="connsiteY164" fmla="*/ 290910 h 371873"/>
                    <a:gd name="connsiteX165" fmla="*/ 201866 w 1638298"/>
                    <a:gd name="connsiteY165" fmla="*/ 267115 h 371873"/>
                    <a:gd name="connsiteX166" fmla="*/ 148827 w 1638298"/>
                    <a:gd name="connsiteY166" fmla="*/ 254793 h 371873"/>
                    <a:gd name="connsiteX167" fmla="*/ 95789 w 1638298"/>
                    <a:gd name="connsiteY167" fmla="*/ 267115 h 371873"/>
                    <a:gd name="connsiteX168" fmla="*/ 78216 w 1638298"/>
                    <a:gd name="connsiteY168" fmla="*/ 290910 h 371873"/>
                    <a:gd name="connsiteX169" fmla="*/ 73819 w 1638298"/>
                    <a:gd name="connsiteY169" fmla="*/ 284957 h 371873"/>
                    <a:gd name="connsiteX170" fmla="*/ 148827 w 1638298"/>
                    <a:gd name="connsiteY170" fmla="*/ 242887 h 371873"/>
                    <a:gd name="connsiteX171" fmla="*/ 1563290 w 1638298"/>
                    <a:gd name="connsiteY171" fmla="*/ 161925 h 371873"/>
                    <a:gd name="connsiteX172" fmla="*/ 1638298 w 1638298"/>
                    <a:gd name="connsiteY172" fmla="*/ 203995 h 371873"/>
                    <a:gd name="connsiteX173" fmla="*/ 1633902 w 1638298"/>
                    <a:gd name="connsiteY173" fmla="*/ 209948 h 371873"/>
                    <a:gd name="connsiteX174" fmla="*/ 1616329 w 1638298"/>
                    <a:gd name="connsiteY174" fmla="*/ 186153 h 371873"/>
                    <a:gd name="connsiteX175" fmla="*/ 1563290 w 1638298"/>
                    <a:gd name="connsiteY175" fmla="*/ 173831 h 371873"/>
                    <a:gd name="connsiteX176" fmla="*/ 1510252 w 1638298"/>
                    <a:gd name="connsiteY176" fmla="*/ 186153 h 371873"/>
                    <a:gd name="connsiteX177" fmla="*/ 1492679 w 1638298"/>
                    <a:gd name="connsiteY177" fmla="*/ 209948 h 371873"/>
                    <a:gd name="connsiteX178" fmla="*/ 1488282 w 1638298"/>
                    <a:gd name="connsiteY178" fmla="*/ 203995 h 371873"/>
                    <a:gd name="connsiteX179" fmla="*/ 1563290 w 1638298"/>
                    <a:gd name="connsiteY179" fmla="*/ 161925 h 371873"/>
                    <a:gd name="connsiteX180" fmla="*/ 1396603 w 1638298"/>
                    <a:gd name="connsiteY180" fmla="*/ 161925 h 371873"/>
                    <a:gd name="connsiteX181" fmla="*/ 1471611 w 1638298"/>
                    <a:gd name="connsiteY181" fmla="*/ 203995 h 371873"/>
                    <a:gd name="connsiteX182" fmla="*/ 1467215 w 1638298"/>
                    <a:gd name="connsiteY182" fmla="*/ 209948 h 371873"/>
                    <a:gd name="connsiteX183" fmla="*/ 1449642 w 1638298"/>
                    <a:gd name="connsiteY183" fmla="*/ 186153 h 371873"/>
                    <a:gd name="connsiteX184" fmla="*/ 1396603 w 1638298"/>
                    <a:gd name="connsiteY184" fmla="*/ 173831 h 371873"/>
                    <a:gd name="connsiteX185" fmla="*/ 1343564 w 1638298"/>
                    <a:gd name="connsiteY185" fmla="*/ 186153 h 371873"/>
                    <a:gd name="connsiteX186" fmla="*/ 1325992 w 1638298"/>
                    <a:gd name="connsiteY186" fmla="*/ 209948 h 371873"/>
                    <a:gd name="connsiteX187" fmla="*/ 1321595 w 1638298"/>
                    <a:gd name="connsiteY187" fmla="*/ 203995 h 371873"/>
                    <a:gd name="connsiteX188" fmla="*/ 1396603 w 1638298"/>
                    <a:gd name="connsiteY188" fmla="*/ 161925 h 371873"/>
                    <a:gd name="connsiteX189" fmla="*/ 1232296 w 1638298"/>
                    <a:gd name="connsiteY189" fmla="*/ 161925 h 371873"/>
                    <a:gd name="connsiteX190" fmla="*/ 1307304 w 1638298"/>
                    <a:gd name="connsiteY190" fmla="*/ 203995 h 371873"/>
                    <a:gd name="connsiteX191" fmla="*/ 1302908 w 1638298"/>
                    <a:gd name="connsiteY191" fmla="*/ 209948 h 371873"/>
                    <a:gd name="connsiteX192" fmla="*/ 1285335 w 1638298"/>
                    <a:gd name="connsiteY192" fmla="*/ 186153 h 371873"/>
                    <a:gd name="connsiteX193" fmla="*/ 1232296 w 1638298"/>
                    <a:gd name="connsiteY193" fmla="*/ 173831 h 371873"/>
                    <a:gd name="connsiteX194" fmla="*/ 1179257 w 1638298"/>
                    <a:gd name="connsiteY194" fmla="*/ 186153 h 371873"/>
                    <a:gd name="connsiteX195" fmla="*/ 1161685 w 1638298"/>
                    <a:gd name="connsiteY195" fmla="*/ 209948 h 371873"/>
                    <a:gd name="connsiteX196" fmla="*/ 1157288 w 1638298"/>
                    <a:gd name="connsiteY196" fmla="*/ 203995 h 371873"/>
                    <a:gd name="connsiteX197" fmla="*/ 1232296 w 1638298"/>
                    <a:gd name="connsiteY197" fmla="*/ 161925 h 371873"/>
                    <a:gd name="connsiteX198" fmla="*/ 1065609 w 1638298"/>
                    <a:gd name="connsiteY198" fmla="*/ 161925 h 371873"/>
                    <a:gd name="connsiteX199" fmla="*/ 1140617 w 1638298"/>
                    <a:gd name="connsiteY199" fmla="*/ 203995 h 371873"/>
                    <a:gd name="connsiteX200" fmla="*/ 1136221 w 1638298"/>
                    <a:gd name="connsiteY200" fmla="*/ 209948 h 371873"/>
                    <a:gd name="connsiteX201" fmla="*/ 1118648 w 1638298"/>
                    <a:gd name="connsiteY201" fmla="*/ 186153 h 371873"/>
                    <a:gd name="connsiteX202" fmla="*/ 1065609 w 1638298"/>
                    <a:gd name="connsiteY202" fmla="*/ 173831 h 371873"/>
                    <a:gd name="connsiteX203" fmla="*/ 1012571 w 1638298"/>
                    <a:gd name="connsiteY203" fmla="*/ 186153 h 371873"/>
                    <a:gd name="connsiteX204" fmla="*/ 994998 w 1638298"/>
                    <a:gd name="connsiteY204" fmla="*/ 209948 h 371873"/>
                    <a:gd name="connsiteX205" fmla="*/ 990601 w 1638298"/>
                    <a:gd name="connsiteY205" fmla="*/ 203995 h 371873"/>
                    <a:gd name="connsiteX206" fmla="*/ 1065609 w 1638298"/>
                    <a:gd name="connsiteY206" fmla="*/ 161925 h 371873"/>
                    <a:gd name="connsiteX207" fmla="*/ 903683 w 1638298"/>
                    <a:gd name="connsiteY207" fmla="*/ 161925 h 371873"/>
                    <a:gd name="connsiteX208" fmla="*/ 978691 w 1638298"/>
                    <a:gd name="connsiteY208" fmla="*/ 203995 h 371873"/>
                    <a:gd name="connsiteX209" fmla="*/ 974295 w 1638298"/>
                    <a:gd name="connsiteY209" fmla="*/ 209948 h 371873"/>
                    <a:gd name="connsiteX210" fmla="*/ 956722 w 1638298"/>
                    <a:gd name="connsiteY210" fmla="*/ 186153 h 371873"/>
                    <a:gd name="connsiteX211" fmla="*/ 903683 w 1638298"/>
                    <a:gd name="connsiteY211" fmla="*/ 173831 h 371873"/>
                    <a:gd name="connsiteX212" fmla="*/ 850645 w 1638298"/>
                    <a:gd name="connsiteY212" fmla="*/ 186153 h 371873"/>
                    <a:gd name="connsiteX213" fmla="*/ 833072 w 1638298"/>
                    <a:gd name="connsiteY213" fmla="*/ 209948 h 371873"/>
                    <a:gd name="connsiteX214" fmla="*/ 828675 w 1638298"/>
                    <a:gd name="connsiteY214" fmla="*/ 203995 h 371873"/>
                    <a:gd name="connsiteX215" fmla="*/ 903683 w 1638298"/>
                    <a:gd name="connsiteY215" fmla="*/ 161925 h 371873"/>
                    <a:gd name="connsiteX216" fmla="*/ 736996 w 1638298"/>
                    <a:gd name="connsiteY216" fmla="*/ 161925 h 371873"/>
                    <a:gd name="connsiteX217" fmla="*/ 812004 w 1638298"/>
                    <a:gd name="connsiteY217" fmla="*/ 203995 h 371873"/>
                    <a:gd name="connsiteX218" fmla="*/ 807608 w 1638298"/>
                    <a:gd name="connsiteY218" fmla="*/ 209948 h 371873"/>
                    <a:gd name="connsiteX219" fmla="*/ 790035 w 1638298"/>
                    <a:gd name="connsiteY219" fmla="*/ 186153 h 371873"/>
                    <a:gd name="connsiteX220" fmla="*/ 736996 w 1638298"/>
                    <a:gd name="connsiteY220" fmla="*/ 173831 h 371873"/>
                    <a:gd name="connsiteX221" fmla="*/ 683958 w 1638298"/>
                    <a:gd name="connsiteY221" fmla="*/ 186153 h 371873"/>
                    <a:gd name="connsiteX222" fmla="*/ 666385 w 1638298"/>
                    <a:gd name="connsiteY222" fmla="*/ 209948 h 371873"/>
                    <a:gd name="connsiteX223" fmla="*/ 661988 w 1638298"/>
                    <a:gd name="connsiteY223" fmla="*/ 203995 h 371873"/>
                    <a:gd name="connsiteX224" fmla="*/ 736996 w 1638298"/>
                    <a:gd name="connsiteY224" fmla="*/ 161925 h 371873"/>
                    <a:gd name="connsiteX225" fmla="*/ 572689 w 1638298"/>
                    <a:gd name="connsiteY225" fmla="*/ 161925 h 371873"/>
                    <a:gd name="connsiteX226" fmla="*/ 647697 w 1638298"/>
                    <a:gd name="connsiteY226" fmla="*/ 203995 h 371873"/>
                    <a:gd name="connsiteX227" fmla="*/ 643301 w 1638298"/>
                    <a:gd name="connsiteY227" fmla="*/ 209948 h 371873"/>
                    <a:gd name="connsiteX228" fmla="*/ 625728 w 1638298"/>
                    <a:gd name="connsiteY228" fmla="*/ 186153 h 371873"/>
                    <a:gd name="connsiteX229" fmla="*/ 572689 w 1638298"/>
                    <a:gd name="connsiteY229" fmla="*/ 173831 h 371873"/>
                    <a:gd name="connsiteX230" fmla="*/ 519651 w 1638298"/>
                    <a:gd name="connsiteY230" fmla="*/ 186153 h 371873"/>
                    <a:gd name="connsiteX231" fmla="*/ 502078 w 1638298"/>
                    <a:gd name="connsiteY231" fmla="*/ 209948 h 371873"/>
                    <a:gd name="connsiteX232" fmla="*/ 497681 w 1638298"/>
                    <a:gd name="connsiteY232" fmla="*/ 203995 h 371873"/>
                    <a:gd name="connsiteX233" fmla="*/ 572689 w 1638298"/>
                    <a:gd name="connsiteY233" fmla="*/ 161925 h 371873"/>
                    <a:gd name="connsiteX234" fmla="*/ 406002 w 1638298"/>
                    <a:gd name="connsiteY234" fmla="*/ 161925 h 371873"/>
                    <a:gd name="connsiteX235" fmla="*/ 481010 w 1638298"/>
                    <a:gd name="connsiteY235" fmla="*/ 203995 h 371873"/>
                    <a:gd name="connsiteX236" fmla="*/ 476614 w 1638298"/>
                    <a:gd name="connsiteY236" fmla="*/ 209948 h 371873"/>
                    <a:gd name="connsiteX237" fmla="*/ 459041 w 1638298"/>
                    <a:gd name="connsiteY237" fmla="*/ 186153 h 371873"/>
                    <a:gd name="connsiteX238" fmla="*/ 406002 w 1638298"/>
                    <a:gd name="connsiteY238" fmla="*/ 173831 h 371873"/>
                    <a:gd name="connsiteX239" fmla="*/ 352964 w 1638298"/>
                    <a:gd name="connsiteY239" fmla="*/ 186153 h 371873"/>
                    <a:gd name="connsiteX240" fmla="*/ 335391 w 1638298"/>
                    <a:gd name="connsiteY240" fmla="*/ 209948 h 371873"/>
                    <a:gd name="connsiteX241" fmla="*/ 330994 w 1638298"/>
                    <a:gd name="connsiteY241" fmla="*/ 203995 h 371873"/>
                    <a:gd name="connsiteX242" fmla="*/ 406002 w 1638298"/>
                    <a:gd name="connsiteY242" fmla="*/ 161925 h 371873"/>
                    <a:gd name="connsiteX243" fmla="*/ 241695 w 1638298"/>
                    <a:gd name="connsiteY243" fmla="*/ 161925 h 371873"/>
                    <a:gd name="connsiteX244" fmla="*/ 316703 w 1638298"/>
                    <a:gd name="connsiteY244" fmla="*/ 203995 h 371873"/>
                    <a:gd name="connsiteX245" fmla="*/ 312307 w 1638298"/>
                    <a:gd name="connsiteY245" fmla="*/ 209948 h 371873"/>
                    <a:gd name="connsiteX246" fmla="*/ 294734 w 1638298"/>
                    <a:gd name="connsiteY246" fmla="*/ 186153 h 371873"/>
                    <a:gd name="connsiteX247" fmla="*/ 241695 w 1638298"/>
                    <a:gd name="connsiteY247" fmla="*/ 173831 h 371873"/>
                    <a:gd name="connsiteX248" fmla="*/ 188657 w 1638298"/>
                    <a:gd name="connsiteY248" fmla="*/ 186153 h 371873"/>
                    <a:gd name="connsiteX249" fmla="*/ 171084 w 1638298"/>
                    <a:gd name="connsiteY249" fmla="*/ 209948 h 371873"/>
                    <a:gd name="connsiteX250" fmla="*/ 166687 w 1638298"/>
                    <a:gd name="connsiteY250" fmla="*/ 203995 h 371873"/>
                    <a:gd name="connsiteX251" fmla="*/ 241695 w 1638298"/>
                    <a:gd name="connsiteY251" fmla="*/ 161925 h 371873"/>
                    <a:gd name="connsiteX252" fmla="*/ 75008 w 1638298"/>
                    <a:gd name="connsiteY252" fmla="*/ 161925 h 371873"/>
                    <a:gd name="connsiteX253" fmla="*/ 150016 w 1638298"/>
                    <a:gd name="connsiteY253" fmla="*/ 203995 h 371873"/>
                    <a:gd name="connsiteX254" fmla="*/ 145620 w 1638298"/>
                    <a:gd name="connsiteY254" fmla="*/ 209948 h 371873"/>
                    <a:gd name="connsiteX255" fmla="*/ 128047 w 1638298"/>
                    <a:gd name="connsiteY255" fmla="*/ 186153 h 371873"/>
                    <a:gd name="connsiteX256" fmla="*/ 75008 w 1638298"/>
                    <a:gd name="connsiteY256" fmla="*/ 173831 h 371873"/>
                    <a:gd name="connsiteX257" fmla="*/ 21970 w 1638298"/>
                    <a:gd name="connsiteY257" fmla="*/ 186153 h 371873"/>
                    <a:gd name="connsiteX258" fmla="*/ 4397 w 1638298"/>
                    <a:gd name="connsiteY258" fmla="*/ 209948 h 371873"/>
                    <a:gd name="connsiteX259" fmla="*/ 0 w 1638298"/>
                    <a:gd name="connsiteY259" fmla="*/ 203995 h 371873"/>
                    <a:gd name="connsiteX260" fmla="*/ 75008 w 1638298"/>
                    <a:gd name="connsiteY260" fmla="*/ 161925 h 371873"/>
                    <a:gd name="connsiteX261" fmla="*/ 1470422 w 1638298"/>
                    <a:gd name="connsiteY261" fmla="*/ 80962 h 371873"/>
                    <a:gd name="connsiteX262" fmla="*/ 1545430 w 1638298"/>
                    <a:gd name="connsiteY262" fmla="*/ 123032 h 371873"/>
                    <a:gd name="connsiteX263" fmla="*/ 1541034 w 1638298"/>
                    <a:gd name="connsiteY263" fmla="*/ 128985 h 371873"/>
                    <a:gd name="connsiteX264" fmla="*/ 1523461 w 1638298"/>
                    <a:gd name="connsiteY264" fmla="*/ 105190 h 371873"/>
                    <a:gd name="connsiteX265" fmla="*/ 1470422 w 1638298"/>
                    <a:gd name="connsiteY265" fmla="*/ 92868 h 371873"/>
                    <a:gd name="connsiteX266" fmla="*/ 1417383 w 1638298"/>
                    <a:gd name="connsiteY266" fmla="*/ 105190 h 371873"/>
                    <a:gd name="connsiteX267" fmla="*/ 1399811 w 1638298"/>
                    <a:gd name="connsiteY267" fmla="*/ 128985 h 371873"/>
                    <a:gd name="connsiteX268" fmla="*/ 1395414 w 1638298"/>
                    <a:gd name="connsiteY268" fmla="*/ 123032 h 371873"/>
                    <a:gd name="connsiteX269" fmla="*/ 1470422 w 1638298"/>
                    <a:gd name="connsiteY269" fmla="*/ 80962 h 371873"/>
                    <a:gd name="connsiteX270" fmla="*/ 1303735 w 1638298"/>
                    <a:gd name="connsiteY270" fmla="*/ 80962 h 371873"/>
                    <a:gd name="connsiteX271" fmla="*/ 1378743 w 1638298"/>
                    <a:gd name="connsiteY271" fmla="*/ 123032 h 371873"/>
                    <a:gd name="connsiteX272" fmla="*/ 1374347 w 1638298"/>
                    <a:gd name="connsiteY272" fmla="*/ 128985 h 371873"/>
                    <a:gd name="connsiteX273" fmla="*/ 1356774 w 1638298"/>
                    <a:gd name="connsiteY273" fmla="*/ 105190 h 371873"/>
                    <a:gd name="connsiteX274" fmla="*/ 1303735 w 1638298"/>
                    <a:gd name="connsiteY274" fmla="*/ 92868 h 371873"/>
                    <a:gd name="connsiteX275" fmla="*/ 1250696 w 1638298"/>
                    <a:gd name="connsiteY275" fmla="*/ 105190 h 371873"/>
                    <a:gd name="connsiteX276" fmla="*/ 1233124 w 1638298"/>
                    <a:gd name="connsiteY276" fmla="*/ 128985 h 371873"/>
                    <a:gd name="connsiteX277" fmla="*/ 1228727 w 1638298"/>
                    <a:gd name="connsiteY277" fmla="*/ 123032 h 371873"/>
                    <a:gd name="connsiteX278" fmla="*/ 1303735 w 1638298"/>
                    <a:gd name="connsiteY278" fmla="*/ 80962 h 371873"/>
                    <a:gd name="connsiteX279" fmla="*/ 1139428 w 1638298"/>
                    <a:gd name="connsiteY279" fmla="*/ 80962 h 371873"/>
                    <a:gd name="connsiteX280" fmla="*/ 1214436 w 1638298"/>
                    <a:gd name="connsiteY280" fmla="*/ 123032 h 371873"/>
                    <a:gd name="connsiteX281" fmla="*/ 1210040 w 1638298"/>
                    <a:gd name="connsiteY281" fmla="*/ 128985 h 371873"/>
                    <a:gd name="connsiteX282" fmla="*/ 1192467 w 1638298"/>
                    <a:gd name="connsiteY282" fmla="*/ 105190 h 371873"/>
                    <a:gd name="connsiteX283" fmla="*/ 1139428 w 1638298"/>
                    <a:gd name="connsiteY283" fmla="*/ 92868 h 371873"/>
                    <a:gd name="connsiteX284" fmla="*/ 1086389 w 1638298"/>
                    <a:gd name="connsiteY284" fmla="*/ 105190 h 371873"/>
                    <a:gd name="connsiteX285" fmla="*/ 1068817 w 1638298"/>
                    <a:gd name="connsiteY285" fmla="*/ 128985 h 371873"/>
                    <a:gd name="connsiteX286" fmla="*/ 1064420 w 1638298"/>
                    <a:gd name="connsiteY286" fmla="*/ 123032 h 371873"/>
                    <a:gd name="connsiteX287" fmla="*/ 1139428 w 1638298"/>
                    <a:gd name="connsiteY287" fmla="*/ 80962 h 371873"/>
                    <a:gd name="connsiteX288" fmla="*/ 972741 w 1638298"/>
                    <a:gd name="connsiteY288" fmla="*/ 80962 h 371873"/>
                    <a:gd name="connsiteX289" fmla="*/ 1047749 w 1638298"/>
                    <a:gd name="connsiteY289" fmla="*/ 123032 h 371873"/>
                    <a:gd name="connsiteX290" fmla="*/ 1043353 w 1638298"/>
                    <a:gd name="connsiteY290" fmla="*/ 128985 h 371873"/>
                    <a:gd name="connsiteX291" fmla="*/ 1025780 w 1638298"/>
                    <a:gd name="connsiteY291" fmla="*/ 105190 h 371873"/>
                    <a:gd name="connsiteX292" fmla="*/ 972741 w 1638298"/>
                    <a:gd name="connsiteY292" fmla="*/ 92868 h 371873"/>
                    <a:gd name="connsiteX293" fmla="*/ 919703 w 1638298"/>
                    <a:gd name="connsiteY293" fmla="*/ 105190 h 371873"/>
                    <a:gd name="connsiteX294" fmla="*/ 902130 w 1638298"/>
                    <a:gd name="connsiteY294" fmla="*/ 128985 h 371873"/>
                    <a:gd name="connsiteX295" fmla="*/ 897733 w 1638298"/>
                    <a:gd name="connsiteY295" fmla="*/ 123032 h 371873"/>
                    <a:gd name="connsiteX296" fmla="*/ 972741 w 1638298"/>
                    <a:gd name="connsiteY296" fmla="*/ 80962 h 371873"/>
                    <a:gd name="connsiteX297" fmla="*/ 810815 w 1638298"/>
                    <a:gd name="connsiteY297" fmla="*/ 80962 h 371873"/>
                    <a:gd name="connsiteX298" fmla="*/ 885823 w 1638298"/>
                    <a:gd name="connsiteY298" fmla="*/ 123032 h 371873"/>
                    <a:gd name="connsiteX299" fmla="*/ 881427 w 1638298"/>
                    <a:gd name="connsiteY299" fmla="*/ 128985 h 371873"/>
                    <a:gd name="connsiteX300" fmla="*/ 863854 w 1638298"/>
                    <a:gd name="connsiteY300" fmla="*/ 105190 h 371873"/>
                    <a:gd name="connsiteX301" fmla="*/ 810815 w 1638298"/>
                    <a:gd name="connsiteY301" fmla="*/ 92868 h 371873"/>
                    <a:gd name="connsiteX302" fmla="*/ 757777 w 1638298"/>
                    <a:gd name="connsiteY302" fmla="*/ 105190 h 371873"/>
                    <a:gd name="connsiteX303" fmla="*/ 740204 w 1638298"/>
                    <a:gd name="connsiteY303" fmla="*/ 128985 h 371873"/>
                    <a:gd name="connsiteX304" fmla="*/ 735807 w 1638298"/>
                    <a:gd name="connsiteY304" fmla="*/ 123032 h 371873"/>
                    <a:gd name="connsiteX305" fmla="*/ 810815 w 1638298"/>
                    <a:gd name="connsiteY305" fmla="*/ 80962 h 371873"/>
                    <a:gd name="connsiteX306" fmla="*/ 644128 w 1638298"/>
                    <a:gd name="connsiteY306" fmla="*/ 80962 h 371873"/>
                    <a:gd name="connsiteX307" fmla="*/ 719136 w 1638298"/>
                    <a:gd name="connsiteY307" fmla="*/ 123032 h 371873"/>
                    <a:gd name="connsiteX308" fmla="*/ 714740 w 1638298"/>
                    <a:gd name="connsiteY308" fmla="*/ 128985 h 371873"/>
                    <a:gd name="connsiteX309" fmla="*/ 697167 w 1638298"/>
                    <a:gd name="connsiteY309" fmla="*/ 105190 h 371873"/>
                    <a:gd name="connsiteX310" fmla="*/ 644128 w 1638298"/>
                    <a:gd name="connsiteY310" fmla="*/ 92868 h 371873"/>
                    <a:gd name="connsiteX311" fmla="*/ 591090 w 1638298"/>
                    <a:gd name="connsiteY311" fmla="*/ 105190 h 371873"/>
                    <a:gd name="connsiteX312" fmla="*/ 573517 w 1638298"/>
                    <a:gd name="connsiteY312" fmla="*/ 128985 h 371873"/>
                    <a:gd name="connsiteX313" fmla="*/ 569120 w 1638298"/>
                    <a:gd name="connsiteY313" fmla="*/ 123032 h 371873"/>
                    <a:gd name="connsiteX314" fmla="*/ 644128 w 1638298"/>
                    <a:gd name="connsiteY314" fmla="*/ 80962 h 371873"/>
                    <a:gd name="connsiteX315" fmla="*/ 479821 w 1638298"/>
                    <a:gd name="connsiteY315" fmla="*/ 80962 h 371873"/>
                    <a:gd name="connsiteX316" fmla="*/ 554829 w 1638298"/>
                    <a:gd name="connsiteY316" fmla="*/ 123032 h 371873"/>
                    <a:gd name="connsiteX317" fmla="*/ 550433 w 1638298"/>
                    <a:gd name="connsiteY317" fmla="*/ 128985 h 371873"/>
                    <a:gd name="connsiteX318" fmla="*/ 532860 w 1638298"/>
                    <a:gd name="connsiteY318" fmla="*/ 105190 h 371873"/>
                    <a:gd name="connsiteX319" fmla="*/ 479821 w 1638298"/>
                    <a:gd name="connsiteY319" fmla="*/ 92868 h 371873"/>
                    <a:gd name="connsiteX320" fmla="*/ 426783 w 1638298"/>
                    <a:gd name="connsiteY320" fmla="*/ 105190 h 371873"/>
                    <a:gd name="connsiteX321" fmla="*/ 409210 w 1638298"/>
                    <a:gd name="connsiteY321" fmla="*/ 128985 h 371873"/>
                    <a:gd name="connsiteX322" fmla="*/ 404813 w 1638298"/>
                    <a:gd name="connsiteY322" fmla="*/ 123032 h 371873"/>
                    <a:gd name="connsiteX323" fmla="*/ 479821 w 1638298"/>
                    <a:gd name="connsiteY323" fmla="*/ 80962 h 371873"/>
                    <a:gd name="connsiteX324" fmla="*/ 313134 w 1638298"/>
                    <a:gd name="connsiteY324" fmla="*/ 80962 h 371873"/>
                    <a:gd name="connsiteX325" fmla="*/ 388142 w 1638298"/>
                    <a:gd name="connsiteY325" fmla="*/ 123032 h 371873"/>
                    <a:gd name="connsiteX326" fmla="*/ 383746 w 1638298"/>
                    <a:gd name="connsiteY326" fmla="*/ 128985 h 371873"/>
                    <a:gd name="connsiteX327" fmla="*/ 366173 w 1638298"/>
                    <a:gd name="connsiteY327" fmla="*/ 105190 h 371873"/>
                    <a:gd name="connsiteX328" fmla="*/ 313134 w 1638298"/>
                    <a:gd name="connsiteY328" fmla="*/ 92868 h 371873"/>
                    <a:gd name="connsiteX329" fmla="*/ 260096 w 1638298"/>
                    <a:gd name="connsiteY329" fmla="*/ 105190 h 371873"/>
                    <a:gd name="connsiteX330" fmla="*/ 242523 w 1638298"/>
                    <a:gd name="connsiteY330" fmla="*/ 128985 h 371873"/>
                    <a:gd name="connsiteX331" fmla="*/ 238126 w 1638298"/>
                    <a:gd name="connsiteY331" fmla="*/ 123032 h 371873"/>
                    <a:gd name="connsiteX332" fmla="*/ 313134 w 1638298"/>
                    <a:gd name="connsiteY332" fmla="*/ 80962 h 371873"/>
                    <a:gd name="connsiteX333" fmla="*/ 148827 w 1638298"/>
                    <a:gd name="connsiteY333" fmla="*/ 80962 h 371873"/>
                    <a:gd name="connsiteX334" fmla="*/ 223835 w 1638298"/>
                    <a:gd name="connsiteY334" fmla="*/ 123032 h 371873"/>
                    <a:gd name="connsiteX335" fmla="*/ 219439 w 1638298"/>
                    <a:gd name="connsiteY335" fmla="*/ 128985 h 371873"/>
                    <a:gd name="connsiteX336" fmla="*/ 201866 w 1638298"/>
                    <a:gd name="connsiteY336" fmla="*/ 105190 h 371873"/>
                    <a:gd name="connsiteX337" fmla="*/ 148827 w 1638298"/>
                    <a:gd name="connsiteY337" fmla="*/ 92868 h 371873"/>
                    <a:gd name="connsiteX338" fmla="*/ 95789 w 1638298"/>
                    <a:gd name="connsiteY338" fmla="*/ 105190 h 371873"/>
                    <a:gd name="connsiteX339" fmla="*/ 78216 w 1638298"/>
                    <a:gd name="connsiteY339" fmla="*/ 128985 h 371873"/>
                    <a:gd name="connsiteX340" fmla="*/ 73819 w 1638298"/>
                    <a:gd name="connsiteY340" fmla="*/ 123032 h 371873"/>
                    <a:gd name="connsiteX341" fmla="*/ 148827 w 1638298"/>
                    <a:gd name="connsiteY341" fmla="*/ 80962 h 371873"/>
                    <a:gd name="connsiteX342" fmla="*/ 1563290 w 1638298"/>
                    <a:gd name="connsiteY342" fmla="*/ 0 h 371873"/>
                    <a:gd name="connsiteX343" fmla="*/ 1638298 w 1638298"/>
                    <a:gd name="connsiteY343" fmla="*/ 42070 h 371873"/>
                    <a:gd name="connsiteX344" fmla="*/ 1633902 w 1638298"/>
                    <a:gd name="connsiteY344" fmla="*/ 48023 h 371873"/>
                    <a:gd name="connsiteX345" fmla="*/ 1616329 w 1638298"/>
                    <a:gd name="connsiteY345" fmla="*/ 24228 h 371873"/>
                    <a:gd name="connsiteX346" fmla="*/ 1563290 w 1638298"/>
                    <a:gd name="connsiteY346" fmla="*/ 11906 h 371873"/>
                    <a:gd name="connsiteX347" fmla="*/ 1510252 w 1638298"/>
                    <a:gd name="connsiteY347" fmla="*/ 24228 h 371873"/>
                    <a:gd name="connsiteX348" fmla="*/ 1492679 w 1638298"/>
                    <a:gd name="connsiteY348" fmla="*/ 48023 h 371873"/>
                    <a:gd name="connsiteX349" fmla="*/ 1488282 w 1638298"/>
                    <a:gd name="connsiteY349" fmla="*/ 42070 h 371873"/>
                    <a:gd name="connsiteX350" fmla="*/ 1563290 w 1638298"/>
                    <a:gd name="connsiteY350" fmla="*/ 0 h 371873"/>
                    <a:gd name="connsiteX351" fmla="*/ 1396603 w 1638298"/>
                    <a:gd name="connsiteY351" fmla="*/ 0 h 371873"/>
                    <a:gd name="connsiteX352" fmla="*/ 1471611 w 1638298"/>
                    <a:gd name="connsiteY352" fmla="*/ 42070 h 371873"/>
                    <a:gd name="connsiteX353" fmla="*/ 1467215 w 1638298"/>
                    <a:gd name="connsiteY353" fmla="*/ 48023 h 371873"/>
                    <a:gd name="connsiteX354" fmla="*/ 1449642 w 1638298"/>
                    <a:gd name="connsiteY354" fmla="*/ 24228 h 371873"/>
                    <a:gd name="connsiteX355" fmla="*/ 1396603 w 1638298"/>
                    <a:gd name="connsiteY355" fmla="*/ 11906 h 371873"/>
                    <a:gd name="connsiteX356" fmla="*/ 1343564 w 1638298"/>
                    <a:gd name="connsiteY356" fmla="*/ 24228 h 371873"/>
                    <a:gd name="connsiteX357" fmla="*/ 1325992 w 1638298"/>
                    <a:gd name="connsiteY357" fmla="*/ 48023 h 371873"/>
                    <a:gd name="connsiteX358" fmla="*/ 1321595 w 1638298"/>
                    <a:gd name="connsiteY358" fmla="*/ 42070 h 371873"/>
                    <a:gd name="connsiteX359" fmla="*/ 1396603 w 1638298"/>
                    <a:gd name="connsiteY359" fmla="*/ 0 h 371873"/>
                    <a:gd name="connsiteX360" fmla="*/ 1232296 w 1638298"/>
                    <a:gd name="connsiteY360" fmla="*/ 0 h 371873"/>
                    <a:gd name="connsiteX361" fmla="*/ 1307304 w 1638298"/>
                    <a:gd name="connsiteY361" fmla="*/ 42070 h 371873"/>
                    <a:gd name="connsiteX362" fmla="*/ 1302908 w 1638298"/>
                    <a:gd name="connsiteY362" fmla="*/ 48023 h 371873"/>
                    <a:gd name="connsiteX363" fmla="*/ 1285335 w 1638298"/>
                    <a:gd name="connsiteY363" fmla="*/ 24228 h 371873"/>
                    <a:gd name="connsiteX364" fmla="*/ 1232296 w 1638298"/>
                    <a:gd name="connsiteY364" fmla="*/ 11906 h 371873"/>
                    <a:gd name="connsiteX365" fmla="*/ 1179257 w 1638298"/>
                    <a:gd name="connsiteY365" fmla="*/ 24228 h 371873"/>
                    <a:gd name="connsiteX366" fmla="*/ 1161685 w 1638298"/>
                    <a:gd name="connsiteY366" fmla="*/ 48023 h 371873"/>
                    <a:gd name="connsiteX367" fmla="*/ 1157288 w 1638298"/>
                    <a:gd name="connsiteY367" fmla="*/ 42070 h 371873"/>
                    <a:gd name="connsiteX368" fmla="*/ 1232296 w 1638298"/>
                    <a:gd name="connsiteY368" fmla="*/ 0 h 371873"/>
                    <a:gd name="connsiteX369" fmla="*/ 1065609 w 1638298"/>
                    <a:gd name="connsiteY369" fmla="*/ 0 h 371873"/>
                    <a:gd name="connsiteX370" fmla="*/ 1140617 w 1638298"/>
                    <a:gd name="connsiteY370" fmla="*/ 42070 h 371873"/>
                    <a:gd name="connsiteX371" fmla="*/ 1136221 w 1638298"/>
                    <a:gd name="connsiteY371" fmla="*/ 48023 h 371873"/>
                    <a:gd name="connsiteX372" fmla="*/ 1118648 w 1638298"/>
                    <a:gd name="connsiteY372" fmla="*/ 24228 h 371873"/>
                    <a:gd name="connsiteX373" fmla="*/ 1065609 w 1638298"/>
                    <a:gd name="connsiteY373" fmla="*/ 11906 h 371873"/>
                    <a:gd name="connsiteX374" fmla="*/ 1012571 w 1638298"/>
                    <a:gd name="connsiteY374" fmla="*/ 24228 h 371873"/>
                    <a:gd name="connsiteX375" fmla="*/ 994998 w 1638298"/>
                    <a:gd name="connsiteY375" fmla="*/ 48023 h 371873"/>
                    <a:gd name="connsiteX376" fmla="*/ 990601 w 1638298"/>
                    <a:gd name="connsiteY376" fmla="*/ 42070 h 371873"/>
                    <a:gd name="connsiteX377" fmla="*/ 1065609 w 1638298"/>
                    <a:gd name="connsiteY377" fmla="*/ 0 h 371873"/>
                    <a:gd name="connsiteX378" fmla="*/ 903683 w 1638298"/>
                    <a:gd name="connsiteY378" fmla="*/ 0 h 371873"/>
                    <a:gd name="connsiteX379" fmla="*/ 978691 w 1638298"/>
                    <a:gd name="connsiteY379" fmla="*/ 42070 h 371873"/>
                    <a:gd name="connsiteX380" fmla="*/ 974295 w 1638298"/>
                    <a:gd name="connsiteY380" fmla="*/ 48023 h 371873"/>
                    <a:gd name="connsiteX381" fmla="*/ 956722 w 1638298"/>
                    <a:gd name="connsiteY381" fmla="*/ 24228 h 371873"/>
                    <a:gd name="connsiteX382" fmla="*/ 903683 w 1638298"/>
                    <a:gd name="connsiteY382" fmla="*/ 11906 h 371873"/>
                    <a:gd name="connsiteX383" fmla="*/ 850645 w 1638298"/>
                    <a:gd name="connsiteY383" fmla="*/ 24228 h 371873"/>
                    <a:gd name="connsiteX384" fmla="*/ 833072 w 1638298"/>
                    <a:gd name="connsiteY384" fmla="*/ 48023 h 371873"/>
                    <a:gd name="connsiteX385" fmla="*/ 828675 w 1638298"/>
                    <a:gd name="connsiteY385" fmla="*/ 42070 h 371873"/>
                    <a:gd name="connsiteX386" fmla="*/ 903683 w 1638298"/>
                    <a:gd name="connsiteY386" fmla="*/ 0 h 371873"/>
                    <a:gd name="connsiteX387" fmla="*/ 736996 w 1638298"/>
                    <a:gd name="connsiteY387" fmla="*/ 0 h 371873"/>
                    <a:gd name="connsiteX388" fmla="*/ 812004 w 1638298"/>
                    <a:gd name="connsiteY388" fmla="*/ 42070 h 371873"/>
                    <a:gd name="connsiteX389" fmla="*/ 807608 w 1638298"/>
                    <a:gd name="connsiteY389" fmla="*/ 48023 h 371873"/>
                    <a:gd name="connsiteX390" fmla="*/ 790035 w 1638298"/>
                    <a:gd name="connsiteY390" fmla="*/ 24228 h 371873"/>
                    <a:gd name="connsiteX391" fmla="*/ 736996 w 1638298"/>
                    <a:gd name="connsiteY391" fmla="*/ 11906 h 371873"/>
                    <a:gd name="connsiteX392" fmla="*/ 683958 w 1638298"/>
                    <a:gd name="connsiteY392" fmla="*/ 24228 h 371873"/>
                    <a:gd name="connsiteX393" fmla="*/ 666385 w 1638298"/>
                    <a:gd name="connsiteY393" fmla="*/ 48023 h 371873"/>
                    <a:gd name="connsiteX394" fmla="*/ 661988 w 1638298"/>
                    <a:gd name="connsiteY394" fmla="*/ 42070 h 371873"/>
                    <a:gd name="connsiteX395" fmla="*/ 736996 w 1638298"/>
                    <a:gd name="connsiteY395" fmla="*/ 0 h 371873"/>
                    <a:gd name="connsiteX396" fmla="*/ 572689 w 1638298"/>
                    <a:gd name="connsiteY396" fmla="*/ 0 h 371873"/>
                    <a:gd name="connsiteX397" fmla="*/ 647697 w 1638298"/>
                    <a:gd name="connsiteY397" fmla="*/ 42070 h 371873"/>
                    <a:gd name="connsiteX398" fmla="*/ 643301 w 1638298"/>
                    <a:gd name="connsiteY398" fmla="*/ 48023 h 371873"/>
                    <a:gd name="connsiteX399" fmla="*/ 625728 w 1638298"/>
                    <a:gd name="connsiteY399" fmla="*/ 24228 h 371873"/>
                    <a:gd name="connsiteX400" fmla="*/ 572689 w 1638298"/>
                    <a:gd name="connsiteY400" fmla="*/ 11906 h 371873"/>
                    <a:gd name="connsiteX401" fmla="*/ 519651 w 1638298"/>
                    <a:gd name="connsiteY401" fmla="*/ 24228 h 371873"/>
                    <a:gd name="connsiteX402" fmla="*/ 502078 w 1638298"/>
                    <a:gd name="connsiteY402" fmla="*/ 48023 h 371873"/>
                    <a:gd name="connsiteX403" fmla="*/ 497681 w 1638298"/>
                    <a:gd name="connsiteY403" fmla="*/ 42070 h 371873"/>
                    <a:gd name="connsiteX404" fmla="*/ 572689 w 1638298"/>
                    <a:gd name="connsiteY404" fmla="*/ 0 h 371873"/>
                    <a:gd name="connsiteX405" fmla="*/ 406002 w 1638298"/>
                    <a:gd name="connsiteY405" fmla="*/ 0 h 371873"/>
                    <a:gd name="connsiteX406" fmla="*/ 481010 w 1638298"/>
                    <a:gd name="connsiteY406" fmla="*/ 42070 h 371873"/>
                    <a:gd name="connsiteX407" fmla="*/ 476614 w 1638298"/>
                    <a:gd name="connsiteY407" fmla="*/ 48023 h 371873"/>
                    <a:gd name="connsiteX408" fmla="*/ 459041 w 1638298"/>
                    <a:gd name="connsiteY408" fmla="*/ 24228 h 371873"/>
                    <a:gd name="connsiteX409" fmla="*/ 406002 w 1638298"/>
                    <a:gd name="connsiteY409" fmla="*/ 11906 h 371873"/>
                    <a:gd name="connsiteX410" fmla="*/ 352964 w 1638298"/>
                    <a:gd name="connsiteY410" fmla="*/ 24228 h 371873"/>
                    <a:gd name="connsiteX411" fmla="*/ 335391 w 1638298"/>
                    <a:gd name="connsiteY411" fmla="*/ 48023 h 371873"/>
                    <a:gd name="connsiteX412" fmla="*/ 330994 w 1638298"/>
                    <a:gd name="connsiteY412" fmla="*/ 42070 h 371873"/>
                    <a:gd name="connsiteX413" fmla="*/ 406002 w 1638298"/>
                    <a:gd name="connsiteY413" fmla="*/ 0 h 371873"/>
                    <a:gd name="connsiteX414" fmla="*/ 241695 w 1638298"/>
                    <a:gd name="connsiteY414" fmla="*/ 0 h 371873"/>
                    <a:gd name="connsiteX415" fmla="*/ 316703 w 1638298"/>
                    <a:gd name="connsiteY415" fmla="*/ 42070 h 371873"/>
                    <a:gd name="connsiteX416" fmla="*/ 312307 w 1638298"/>
                    <a:gd name="connsiteY416" fmla="*/ 48023 h 371873"/>
                    <a:gd name="connsiteX417" fmla="*/ 294734 w 1638298"/>
                    <a:gd name="connsiteY417" fmla="*/ 24228 h 371873"/>
                    <a:gd name="connsiteX418" fmla="*/ 241695 w 1638298"/>
                    <a:gd name="connsiteY418" fmla="*/ 11906 h 371873"/>
                    <a:gd name="connsiteX419" fmla="*/ 188657 w 1638298"/>
                    <a:gd name="connsiteY419" fmla="*/ 24228 h 371873"/>
                    <a:gd name="connsiteX420" fmla="*/ 171084 w 1638298"/>
                    <a:gd name="connsiteY420" fmla="*/ 48023 h 371873"/>
                    <a:gd name="connsiteX421" fmla="*/ 166687 w 1638298"/>
                    <a:gd name="connsiteY421" fmla="*/ 42070 h 371873"/>
                    <a:gd name="connsiteX422" fmla="*/ 241695 w 1638298"/>
                    <a:gd name="connsiteY422" fmla="*/ 0 h 371873"/>
                    <a:gd name="connsiteX423" fmla="*/ 75008 w 1638298"/>
                    <a:gd name="connsiteY423" fmla="*/ 0 h 371873"/>
                    <a:gd name="connsiteX424" fmla="*/ 150016 w 1638298"/>
                    <a:gd name="connsiteY424" fmla="*/ 42070 h 371873"/>
                    <a:gd name="connsiteX425" fmla="*/ 145620 w 1638298"/>
                    <a:gd name="connsiteY425" fmla="*/ 48023 h 371873"/>
                    <a:gd name="connsiteX426" fmla="*/ 128047 w 1638298"/>
                    <a:gd name="connsiteY426" fmla="*/ 24228 h 371873"/>
                    <a:gd name="connsiteX427" fmla="*/ 75008 w 1638298"/>
                    <a:gd name="connsiteY427" fmla="*/ 11906 h 371873"/>
                    <a:gd name="connsiteX428" fmla="*/ 21970 w 1638298"/>
                    <a:gd name="connsiteY428" fmla="*/ 24228 h 371873"/>
                    <a:gd name="connsiteX429" fmla="*/ 4397 w 1638298"/>
                    <a:gd name="connsiteY429" fmla="*/ 48023 h 371873"/>
                    <a:gd name="connsiteX430" fmla="*/ 0 w 1638298"/>
                    <a:gd name="connsiteY430" fmla="*/ 42070 h 371873"/>
                    <a:gd name="connsiteX431" fmla="*/ 75008 w 1638298"/>
                    <a:gd name="connsiteY431" fmla="*/ 0 h 3718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</a:cxnLst>
                  <a:rect l="l" t="t" r="r" b="b"/>
                  <a:pathLst>
                    <a:path w="1638298" h="371873">
                      <a:moveTo>
                        <a:pt x="1563290" y="323850"/>
                      </a:moveTo>
                      <a:cubicBezTo>
                        <a:pt x="1604716" y="323850"/>
                        <a:pt x="1638298" y="342685"/>
                        <a:pt x="1638298" y="365920"/>
                      </a:cubicBezTo>
                      <a:lnTo>
                        <a:pt x="1633902" y="371873"/>
                      </a:lnTo>
                      <a:lnTo>
                        <a:pt x="1616329" y="348078"/>
                      </a:lnTo>
                      <a:cubicBezTo>
                        <a:pt x="1602755" y="340465"/>
                        <a:pt x="1584003" y="335756"/>
                        <a:pt x="1563290" y="335756"/>
                      </a:cubicBezTo>
                      <a:cubicBezTo>
                        <a:pt x="1542577" y="335756"/>
                        <a:pt x="1523825" y="340465"/>
                        <a:pt x="1510252" y="348078"/>
                      </a:cubicBezTo>
                      <a:lnTo>
                        <a:pt x="1492679" y="371873"/>
                      </a:lnTo>
                      <a:lnTo>
                        <a:pt x="1488282" y="365920"/>
                      </a:lnTo>
                      <a:cubicBezTo>
                        <a:pt x="1488282" y="342685"/>
                        <a:pt x="1521864" y="323850"/>
                        <a:pt x="1563290" y="323850"/>
                      </a:cubicBezTo>
                      <a:close/>
                      <a:moveTo>
                        <a:pt x="1396603" y="323850"/>
                      </a:moveTo>
                      <a:cubicBezTo>
                        <a:pt x="1438029" y="323850"/>
                        <a:pt x="1471611" y="342685"/>
                        <a:pt x="1471611" y="365920"/>
                      </a:cubicBezTo>
                      <a:lnTo>
                        <a:pt x="1467215" y="371873"/>
                      </a:lnTo>
                      <a:lnTo>
                        <a:pt x="1449642" y="348078"/>
                      </a:lnTo>
                      <a:cubicBezTo>
                        <a:pt x="1436068" y="340465"/>
                        <a:pt x="1417316" y="335756"/>
                        <a:pt x="1396603" y="335756"/>
                      </a:cubicBezTo>
                      <a:cubicBezTo>
                        <a:pt x="1375890" y="335756"/>
                        <a:pt x="1357138" y="340465"/>
                        <a:pt x="1343564" y="348078"/>
                      </a:cubicBezTo>
                      <a:lnTo>
                        <a:pt x="1325992" y="371873"/>
                      </a:lnTo>
                      <a:lnTo>
                        <a:pt x="1321595" y="365920"/>
                      </a:lnTo>
                      <a:cubicBezTo>
                        <a:pt x="1321595" y="342685"/>
                        <a:pt x="1355177" y="323850"/>
                        <a:pt x="1396603" y="323850"/>
                      </a:cubicBezTo>
                      <a:close/>
                      <a:moveTo>
                        <a:pt x="1232296" y="323850"/>
                      </a:moveTo>
                      <a:cubicBezTo>
                        <a:pt x="1273722" y="323850"/>
                        <a:pt x="1307304" y="342685"/>
                        <a:pt x="1307304" y="365920"/>
                      </a:cubicBezTo>
                      <a:lnTo>
                        <a:pt x="1302908" y="371873"/>
                      </a:lnTo>
                      <a:lnTo>
                        <a:pt x="1285335" y="348078"/>
                      </a:lnTo>
                      <a:cubicBezTo>
                        <a:pt x="1271761" y="340465"/>
                        <a:pt x="1253009" y="335756"/>
                        <a:pt x="1232296" y="335756"/>
                      </a:cubicBezTo>
                      <a:cubicBezTo>
                        <a:pt x="1211583" y="335756"/>
                        <a:pt x="1192831" y="340465"/>
                        <a:pt x="1179257" y="348078"/>
                      </a:cubicBezTo>
                      <a:lnTo>
                        <a:pt x="1161685" y="371873"/>
                      </a:lnTo>
                      <a:lnTo>
                        <a:pt x="1157288" y="365920"/>
                      </a:lnTo>
                      <a:cubicBezTo>
                        <a:pt x="1157288" y="342685"/>
                        <a:pt x="1190870" y="323850"/>
                        <a:pt x="1232296" y="323850"/>
                      </a:cubicBezTo>
                      <a:close/>
                      <a:moveTo>
                        <a:pt x="1065609" y="323850"/>
                      </a:moveTo>
                      <a:cubicBezTo>
                        <a:pt x="1107035" y="323850"/>
                        <a:pt x="1140617" y="342685"/>
                        <a:pt x="1140617" y="365920"/>
                      </a:cubicBezTo>
                      <a:lnTo>
                        <a:pt x="1136221" y="371873"/>
                      </a:lnTo>
                      <a:lnTo>
                        <a:pt x="1118648" y="348078"/>
                      </a:lnTo>
                      <a:cubicBezTo>
                        <a:pt x="1105074" y="340465"/>
                        <a:pt x="1086322" y="335756"/>
                        <a:pt x="1065609" y="335756"/>
                      </a:cubicBezTo>
                      <a:cubicBezTo>
                        <a:pt x="1044896" y="335756"/>
                        <a:pt x="1026144" y="340465"/>
                        <a:pt x="1012571" y="348078"/>
                      </a:cubicBezTo>
                      <a:lnTo>
                        <a:pt x="994998" y="371873"/>
                      </a:lnTo>
                      <a:lnTo>
                        <a:pt x="990601" y="365920"/>
                      </a:lnTo>
                      <a:cubicBezTo>
                        <a:pt x="990601" y="342685"/>
                        <a:pt x="1024183" y="323850"/>
                        <a:pt x="1065609" y="323850"/>
                      </a:cubicBezTo>
                      <a:close/>
                      <a:moveTo>
                        <a:pt x="903683" y="323850"/>
                      </a:moveTo>
                      <a:cubicBezTo>
                        <a:pt x="945109" y="323850"/>
                        <a:pt x="978691" y="342685"/>
                        <a:pt x="978691" y="365920"/>
                      </a:cubicBezTo>
                      <a:lnTo>
                        <a:pt x="974295" y="371873"/>
                      </a:lnTo>
                      <a:lnTo>
                        <a:pt x="956722" y="348078"/>
                      </a:lnTo>
                      <a:cubicBezTo>
                        <a:pt x="943148" y="340465"/>
                        <a:pt x="924396" y="335756"/>
                        <a:pt x="903683" y="335756"/>
                      </a:cubicBezTo>
                      <a:cubicBezTo>
                        <a:pt x="882970" y="335756"/>
                        <a:pt x="864218" y="340465"/>
                        <a:pt x="850645" y="348078"/>
                      </a:cubicBezTo>
                      <a:lnTo>
                        <a:pt x="833072" y="371873"/>
                      </a:lnTo>
                      <a:lnTo>
                        <a:pt x="828675" y="365920"/>
                      </a:lnTo>
                      <a:cubicBezTo>
                        <a:pt x="828675" y="342685"/>
                        <a:pt x="862257" y="323850"/>
                        <a:pt x="903683" y="323850"/>
                      </a:cubicBezTo>
                      <a:close/>
                      <a:moveTo>
                        <a:pt x="736996" y="323850"/>
                      </a:moveTo>
                      <a:cubicBezTo>
                        <a:pt x="778422" y="323850"/>
                        <a:pt x="812004" y="342685"/>
                        <a:pt x="812004" y="365920"/>
                      </a:cubicBezTo>
                      <a:lnTo>
                        <a:pt x="807608" y="371873"/>
                      </a:lnTo>
                      <a:lnTo>
                        <a:pt x="790035" y="348078"/>
                      </a:lnTo>
                      <a:cubicBezTo>
                        <a:pt x="776461" y="340465"/>
                        <a:pt x="757709" y="335756"/>
                        <a:pt x="736996" y="335756"/>
                      </a:cubicBezTo>
                      <a:cubicBezTo>
                        <a:pt x="716283" y="335756"/>
                        <a:pt x="697531" y="340465"/>
                        <a:pt x="683958" y="348078"/>
                      </a:cubicBezTo>
                      <a:lnTo>
                        <a:pt x="666385" y="371873"/>
                      </a:lnTo>
                      <a:lnTo>
                        <a:pt x="661988" y="365920"/>
                      </a:lnTo>
                      <a:cubicBezTo>
                        <a:pt x="661988" y="342685"/>
                        <a:pt x="695570" y="323850"/>
                        <a:pt x="736996" y="323850"/>
                      </a:cubicBezTo>
                      <a:close/>
                      <a:moveTo>
                        <a:pt x="572689" y="323850"/>
                      </a:moveTo>
                      <a:cubicBezTo>
                        <a:pt x="614115" y="323850"/>
                        <a:pt x="647697" y="342685"/>
                        <a:pt x="647697" y="365920"/>
                      </a:cubicBezTo>
                      <a:lnTo>
                        <a:pt x="643301" y="371873"/>
                      </a:lnTo>
                      <a:lnTo>
                        <a:pt x="625728" y="348078"/>
                      </a:lnTo>
                      <a:cubicBezTo>
                        <a:pt x="612154" y="340465"/>
                        <a:pt x="593402" y="335756"/>
                        <a:pt x="572689" y="335756"/>
                      </a:cubicBezTo>
                      <a:cubicBezTo>
                        <a:pt x="551976" y="335756"/>
                        <a:pt x="533224" y="340465"/>
                        <a:pt x="519651" y="348078"/>
                      </a:cubicBezTo>
                      <a:lnTo>
                        <a:pt x="502078" y="371873"/>
                      </a:lnTo>
                      <a:lnTo>
                        <a:pt x="497681" y="365920"/>
                      </a:lnTo>
                      <a:cubicBezTo>
                        <a:pt x="497681" y="342685"/>
                        <a:pt x="531263" y="323850"/>
                        <a:pt x="572689" y="323850"/>
                      </a:cubicBezTo>
                      <a:close/>
                      <a:moveTo>
                        <a:pt x="406002" y="323850"/>
                      </a:moveTo>
                      <a:cubicBezTo>
                        <a:pt x="447428" y="323850"/>
                        <a:pt x="481010" y="342685"/>
                        <a:pt x="481010" y="365920"/>
                      </a:cubicBezTo>
                      <a:lnTo>
                        <a:pt x="476614" y="371873"/>
                      </a:lnTo>
                      <a:lnTo>
                        <a:pt x="459041" y="348078"/>
                      </a:lnTo>
                      <a:cubicBezTo>
                        <a:pt x="445467" y="340465"/>
                        <a:pt x="426715" y="335756"/>
                        <a:pt x="406002" y="335756"/>
                      </a:cubicBezTo>
                      <a:cubicBezTo>
                        <a:pt x="385289" y="335756"/>
                        <a:pt x="366537" y="340465"/>
                        <a:pt x="352964" y="348078"/>
                      </a:cubicBezTo>
                      <a:lnTo>
                        <a:pt x="335391" y="371873"/>
                      </a:lnTo>
                      <a:lnTo>
                        <a:pt x="330994" y="365920"/>
                      </a:lnTo>
                      <a:cubicBezTo>
                        <a:pt x="330994" y="342685"/>
                        <a:pt x="364576" y="323850"/>
                        <a:pt x="406002" y="323850"/>
                      </a:cubicBezTo>
                      <a:close/>
                      <a:moveTo>
                        <a:pt x="241695" y="323850"/>
                      </a:moveTo>
                      <a:cubicBezTo>
                        <a:pt x="283121" y="323850"/>
                        <a:pt x="316703" y="342685"/>
                        <a:pt x="316703" y="365920"/>
                      </a:cubicBezTo>
                      <a:lnTo>
                        <a:pt x="312307" y="371873"/>
                      </a:lnTo>
                      <a:lnTo>
                        <a:pt x="294734" y="348078"/>
                      </a:lnTo>
                      <a:cubicBezTo>
                        <a:pt x="281160" y="340465"/>
                        <a:pt x="262408" y="335756"/>
                        <a:pt x="241695" y="335756"/>
                      </a:cubicBezTo>
                      <a:cubicBezTo>
                        <a:pt x="220982" y="335756"/>
                        <a:pt x="202230" y="340465"/>
                        <a:pt x="188657" y="348078"/>
                      </a:cubicBezTo>
                      <a:lnTo>
                        <a:pt x="171084" y="371873"/>
                      </a:lnTo>
                      <a:lnTo>
                        <a:pt x="166687" y="365920"/>
                      </a:lnTo>
                      <a:cubicBezTo>
                        <a:pt x="166687" y="342685"/>
                        <a:pt x="200269" y="323850"/>
                        <a:pt x="241695" y="323850"/>
                      </a:cubicBezTo>
                      <a:close/>
                      <a:moveTo>
                        <a:pt x="75008" y="323850"/>
                      </a:moveTo>
                      <a:cubicBezTo>
                        <a:pt x="116434" y="323850"/>
                        <a:pt x="150016" y="342685"/>
                        <a:pt x="150016" y="365920"/>
                      </a:cubicBezTo>
                      <a:lnTo>
                        <a:pt x="145620" y="371873"/>
                      </a:lnTo>
                      <a:lnTo>
                        <a:pt x="128047" y="348078"/>
                      </a:lnTo>
                      <a:cubicBezTo>
                        <a:pt x="114473" y="340465"/>
                        <a:pt x="95721" y="335756"/>
                        <a:pt x="75008" y="335756"/>
                      </a:cubicBezTo>
                      <a:cubicBezTo>
                        <a:pt x="54295" y="335756"/>
                        <a:pt x="35543" y="340465"/>
                        <a:pt x="21970" y="348078"/>
                      </a:cubicBezTo>
                      <a:lnTo>
                        <a:pt x="4397" y="371873"/>
                      </a:lnTo>
                      <a:lnTo>
                        <a:pt x="0" y="365920"/>
                      </a:lnTo>
                      <a:cubicBezTo>
                        <a:pt x="0" y="342685"/>
                        <a:pt x="33582" y="323850"/>
                        <a:pt x="75008" y="323850"/>
                      </a:cubicBezTo>
                      <a:close/>
                      <a:moveTo>
                        <a:pt x="1470422" y="242887"/>
                      </a:moveTo>
                      <a:cubicBezTo>
                        <a:pt x="1511848" y="242887"/>
                        <a:pt x="1545430" y="261722"/>
                        <a:pt x="1545430" y="284957"/>
                      </a:cubicBezTo>
                      <a:lnTo>
                        <a:pt x="1541034" y="290910"/>
                      </a:lnTo>
                      <a:lnTo>
                        <a:pt x="1523461" y="267115"/>
                      </a:lnTo>
                      <a:cubicBezTo>
                        <a:pt x="1509887" y="259502"/>
                        <a:pt x="1491135" y="254793"/>
                        <a:pt x="1470422" y="254793"/>
                      </a:cubicBezTo>
                      <a:cubicBezTo>
                        <a:pt x="1449709" y="254793"/>
                        <a:pt x="1430957" y="259502"/>
                        <a:pt x="1417383" y="267115"/>
                      </a:cubicBezTo>
                      <a:lnTo>
                        <a:pt x="1399811" y="290910"/>
                      </a:lnTo>
                      <a:lnTo>
                        <a:pt x="1395414" y="284957"/>
                      </a:lnTo>
                      <a:cubicBezTo>
                        <a:pt x="1395414" y="261722"/>
                        <a:pt x="1428996" y="242887"/>
                        <a:pt x="1470422" y="242887"/>
                      </a:cubicBezTo>
                      <a:close/>
                      <a:moveTo>
                        <a:pt x="1303735" y="242887"/>
                      </a:moveTo>
                      <a:cubicBezTo>
                        <a:pt x="1345161" y="242887"/>
                        <a:pt x="1378743" y="261722"/>
                        <a:pt x="1378743" y="284957"/>
                      </a:cubicBezTo>
                      <a:lnTo>
                        <a:pt x="1374347" y="290910"/>
                      </a:lnTo>
                      <a:lnTo>
                        <a:pt x="1356774" y="267115"/>
                      </a:lnTo>
                      <a:cubicBezTo>
                        <a:pt x="1343200" y="259502"/>
                        <a:pt x="1324448" y="254793"/>
                        <a:pt x="1303735" y="254793"/>
                      </a:cubicBezTo>
                      <a:cubicBezTo>
                        <a:pt x="1283022" y="254793"/>
                        <a:pt x="1264270" y="259502"/>
                        <a:pt x="1250696" y="267115"/>
                      </a:cubicBezTo>
                      <a:lnTo>
                        <a:pt x="1233124" y="290910"/>
                      </a:lnTo>
                      <a:lnTo>
                        <a:pt x="1228727" y="284957"/>
                      </a:lnTo>
                      <a:cubicBezTo>
                        <a:pt x="1228727" y="261722"/>
                        <a:pt x="1262309" y="242887"/>
                        <a:pt x="1303735" y="242887"/>
                      </a:cubicBezTo>
                      <a:close/>
                      <a:moveTo>
                        <a:pt x="1139428" y="242887"/>
                      </a:moveTo>
                      <a:cubicBezTo>
                        <a:pt x="1180854" y="242887"/>
                        <a:pt x="1214436" y="261722"/>
                        <a:pt x="1214436" y="284957"/>
                      </a:cubicBezTo>
                      <a:lnTo>
                        <a:pt x="1210040" y="290910"/>
                      </a:lnTo>
                      <a:lnTo>
                        <a:pt x="1192467" y="267115"/>
                      </a:lnTo>
                      <a:cubicBezTo>
                        <a:pt x="1178893" y="259502"/>
                        <a:pt x="1160141" y="254793"/>
                        <a:pt x="1139428" y="254793"/>
                      </a:cubicBezTo>
                      <a:cubicBezTo>
                        <a:pt x="1118715" y="254793"/>
                        <a:pt x="1099963" y="259502"/>
                        <a:pt x="1086389" y="267115"/>
                      </a:cubicBezTo>
                      <a:lnTo>
                        <a:pt x="1068817" y="290910"/>
                      </a:lnTo>
                      <a:lnTo>
                        <a:pt x="1064420" y="284957"/>
                      </a:lnTo>
                      <a:cubicBezTo>
                        <a:pt x="1064420" y="261722"/>
                        <a:pt x="1098002" y="242887"/>
                        <a:pt x="1139428" y="242887"/>
                      </a:cubicBezTo>
                      <a:close/>
                      <a:moveTo>
                        <a:pt x="972741" y="242887"/>
                      </a:moveTo>
                      <a:cubicBezTo>
                        <a:pt x="1014167" y="242887"/>
                        <a:pt x="1047749" y="261722"/>
                        <a:pt x="1047749" y="284957"/>
                      </a:cubicBezTo>
                      <a:lnTo>
                        <a:pt x="1043353" y="290910"/>
                      </a:lnTo>
                      <a:lnTo>
                        <a:pt x="1025780" y="267115"/>
                      </a:lnTo>
                      <a:cubicBezTo>
                        <a:pt x="1012206" y="259502"/>
                        <a:pt x="993454" y="254793"/>
                        <a:pt x="972741" y="254793"/>
                      </a:cubicBezTo>
                      <a:cubicBezTo>
                        <a:pt x="952028" y="254793"/>
                        <a:pt x="933276" y="259502"/>
                        <a:pt x="919703" y="267115"/>
                      </a:cubicBezTo>
                      <a:lnTo>
                        <a:pt x="902130" y="290910"/>
                      </a:lnTo>
                      <a:lnTo>
                        <a:pt x="897733" y="284957"/>
                      </a:lnTo>
                      <a:cubicBezTo>
                        <a:pt x="897733" y="261722"/>
                        <a:pt x="931315" y="242887"/>
                        <a:pt x="972741" y="242887"/>
                      </a:cubicBezTo>
                      <a:close/>
                      <a:moveTo>
                        <a:pt x="810815" y="242887"/>
                      </a:moveTo>
                      <a:cubicBezTo>
                        <a:pt x="852241" y="242887"/>
                        <a:pt x="885823" y="261722"/>
                        <a:pt x="885823" y="284957"/>
                      </a:cubicBezTo>
                      <a:lnTo>
                        <a:pt x="881427" y="290910"/>
                      </a:lnTo>
                      <a:lnTo>
                        <a:pt x="863854" y="267115"/>
                      </a:lnTo>
                      <a:cubicBezTo>
                        <a:pt x="850280" y="259502"/>
                        <a:pt x="831528" y="254793"/>
                        <a:pt x="810815" y="254793"/>
                      </a:cubicBezTo>
                      <a:cubicBezTo>
                        <a:pt x="790102" y="254793"/>
                        <a:pt x="771350" y="259502"/>
                        <a:pt x="757777" y="267115"/>
                      </a:cubicBezTo>
                      <a:lnTo>
                        <a:pt x="740204" y="290910"/>
                      </a:lnTo>
                      <a:lnTo>
                        <a:pt x="735807" y="284957"/>
                      </a:lnTo>
                      <a:cubicBezTo>
                        <a:pt x="735807" y="261722"/>
                        <a:pt x="769389" y="242887"/>
                        <a:pt x="810815" y="242887"/>
                      </a:cubicBezTo>
                      <a:close/>
                      <a:moveTo>
                        <a:pt x="644128" y="242887"/>
                      </a:moveTo>
                      <a:cubicBezTo>
                        <a:pt x="685554" y="242887"/>
                        <a:pt x="719136" y="261722"/>
                        <a:pt x="719136" y="284957"/>
                      </a:cubicBezTo>
                      <a:lnTo>
                        <a:pt x="714740" y="290910"/>
                      </a:lnTo>
                      <a:lnTo>
                        <a:pt x="697167" y="267115"/>
                      </a:lnTo>
                      <a:cubicBezTo>
                        <a:pt x="683593" y="259502"/>
                        <a:pt x="664841" y="254793"/>
                        <a:pt x="644128" y="254793"/>
                      </a:cubicBezTo>
                      <a:cubicBezTo>
                        <a:pt x="623415" y="254793"/>
                        <a:pt x="604663" y="259502"/>
                        <a:pt x="591090" y="267115"/>
                      </a:cubicBezTo>
                      <a:lnTo>
                        <a:pt x="573517" y="290910"/>
                      </a:lnTo>
                      <a:lnTo>
                        <a:pt x="569120" y="284957"/>
                      </a:lnTo>
                      <a:cubicBezTo>
                        <a:pt x="569120" y="261722"/>
                        <a:pt x="602702" y="242887"/>
                        <a:pt x="644128" y="242887"/>
                      </a:cubicBezTo>
                      <a:close/>
                      <a:moveTo>
                        <a:pt x="479821" y="242887"/>
                      </a:moveTo>
                      <a:cubicBezTo>
                        <a:pt x="521247" y="242887"/>
                        <a:pt x="554829" y="261722"/>
                        <a:pt x="554829" y="284957"/>
                      </a:cubicBezTo>
                      <a:lnTo>
                        <a:pt x="550433" y="290910"/>
                      </a:lnTo>
                      <a:lnTo>
                        <a:pt x="532860" y="267115"/>
                      </a:lnTo>
                      <a:cubicBezTo>
                        <a:pt x="519286" y="259502"/>
                        <a:pt x="500534" y="254793"/>
                        <a:pt x="479821" y="254793"/>
                      </a:cubicBezTo>
                      <a:cubicBezTo>
                        <a:pt x="459108" y="254793"/>
                        <a:pt x="440356" y="259502"/>
                        <a:pt x="426783" y="267115"/>
                      </a:cubicBezTo>
                      <a:lnTo>
                        <a:pt x="409210" y="290910"/>
                      </a:lnTo>
                      <a:lnTo>
                        <a:pt x="404813" y="284957"/>
                      </a:lnTo>
                      <a:cubicBezTo>
                        <a:pt x="404813" y="261722"/>
                        <a:pt x="438395" y="242887"/>
                        <a:pt x="479821" y="242887"/>
                      </a:cubicBezTo>
                      <a:close/>
                      <a:moveTo>
                        <a:pt x="313134" y="242887"/>
                      </a:moveTo>
                      <a:cubicBezTo>
                        <a:pt x="354560" y="242887"/>
                        <a:pt x="388142" y="261722"/>
                        <a:pt x="388142" y="284957"/>
                      </a:cubicBezTo>
                      <a:lnTo>
                        <a:pt x="383746" y="290910"/>
                      </a:lnTo>
                      <a:lnTo>
                        <a:pt x="366173" y="267115"/>
                      </a:lnTo>
                      <a:cubicBezTo>
                        <a:pt x="352599" y="259502"/>
                        <a:pt x="333847" y="254793"/>
                        <a:pt x="313134" y="254793"/>
                      </a:cubicBezTo>
                      <a:cubicBezTo>
                        <a:pt x="292421" y="254793"/>
                        <a:pt x="273669" y="259502"/>
                        <a:pt x="260096" y="267115"/>
                      </a:cubicBezTo>
                      <a:lnTo>
                        <a:pt x="242523" y="290910"/>
                      </a:lnTo>
                      <a:lnTo>
                        <a:pt x="238126" y="284957"/>
                      </a:lnTo>
                      <a:cubicBezTo>
                        <a:pt x="238126" y="261722"/>
                        <a:pt x="271708" y="242887"/>
                        <a:pt x="313134" y="242887"/>
                      </a:cubicBezTo>
                      <a:close/>
                      <a:moveTo>
                        <a:pt x="148827" y="242887"/>
                      </a:moveTo>
                      <a:cubicBezTo>
                        <a:pt x="190253" y="242887"/>
                        <a:pt x="223835" y="261722"/>
                        <a:pt x="223835" y="284957"/>
                      </a:cubicBezTo>
                      <a:lnTo>
                        <a:pt x="219439" y="290910"/>
                      </a:lnTo>
                      <a:lnTo>
                        <a:pt x="201866" y="267115"/>
                      </a:lnTo>
                      <a:cubicBezTo>
                        <a:pt x="188292" y="259502"/>
                        <a:pt x="169540" y="254793"/>
                        <a:pt x="148827" y="254793"/>
                      </a:cubicBezTo>
                      <a:cubicBezTo>
                        <a:pt x="128114" y="254793"/>
                        <a:pt x="109362" y="259502"/>
                        <a:pt x="95789" y="267115"/>
                      </a:cubicBezTo>
                      <a:lnTo>
                        <a:pt x="78216" y="290910"/>
                      </a:lnTo>
                      <a:lnTo>
                        <a:pt x="73819" y="284957"/>
                      </a:lnTo>
                      <a:cubicBezTo>
                        <a:pt x="73819" y="261722"/>
                        <a:pt x="107401" y="242887"/>
                        <a:pt x="148827" y="242887"/>
                      </a:cubicBezTo>
                      <a:close/>
                      <a:moveTo>
                        <a:pt x="1563290" y="161925"/>
                      </a:moveTo>
                      <a:cubicBezTo>
                        <a:pt x="1604716" y="161925"/>
                        <a:pt x="1638298" y="180760"/>
                        <a:pt x="1638298" y="203995"/>
                      </a:cubicBezTo>
                      <a:lnTo>
                        <a:pt x="1633902" y="209948"/>
                      </a:lnTo>
                      <a:lnTo>
                        <a:pt x="1616329" y="186153"/>
                      </a:lnTo>
                      <a:cubicBezTo>
                        <a:pt x="1602755" y="178540"/>
                        <a:pt x="1584003" y="173831"/>
                        <a:pt x="1563290" y="173831"/>
                      </a:cubicBezTo>
                      <a:cubicBezTo>
                        <a:pt x="1542577" y="173831"/>
                        <a:pt x="1523825" y="178540"/>
                        <a:pt x="1510252" y="186153"/>
                      </a:cubicBezTo>
                      <a:lnTo>
                        <a:pt x="1492679" y="209948"/>
                      </a:lnTo>
                      <a:lnTo>
                        <a:pt x="1488282" y="203995"/>
                      </a:lnTo>
                      <a:cubicBezTo>
                        <a:pt x="1488282" y="180760"/>
                        <a:pt x="1521864" y="161925"/>
                        <a:pt x="1563290" y="161925"/>
                      </a:cubicBezTo>
                      <a:close/>
                      <a:moveTo>
                        <a:pt x="1396603" y="161925"/>
                      </a:moveTo>
                      <a:cubicBezTo>
                        <a:pt x="1438029" y="161925"/>
                        <a:pt x="1471611" y="180760"/>
                        <a:pt x="1471611" y="203995"/>
                      </a:cubicBezTo>
                      <a:lnTo>
                        <a:pt x="1467215" y="209948"/>
                      </a:lnTo>
                      <a:lnTo>
                        <a:pt x="1449642" y="186153"/>
                      </a:lnTo>
                      <a:cubicBezTo>
                        <a:pt x="1436068" y="178540"/>
                        <a:pt x="1417316" y="173831"/>
                        <a:pt x="1396603" y="173831"/>
                      </a:cubicBezTo>
                      <a:cubicBezTo>
                        <a:pt x="1375890" y="173831"/>
                        <a:pt x="1357138" y="178540"/>
                        <a:pt x="1343564" y="186153"/>
                      </a:cubicBezTo>
                      <a:lnTo>
                        <a:pt x="1325992" y="209948"/>
                      </a:lnTo>
                      <a:lnTo>
                        <a:pt x="1321595" y="203995"/>
                      </a:lnTo>
                      <a:cubicBezTo>
                        <a:pt x="1321595" y="180760"/>
                        <a:pt x="1355177" y="161925"/>
                        <a:pt x="1396603" y="161925"/>
                      </a:cubicBezTo>
                      <a:close/>
                      <a:moveTo>
                        <a:pt x="1232296" y="161925"/>
                      </a:moveTo>
                      <a:cubicBezTo>
                        <a:pt x="1273722" y="161925"/>
                        <a:pt x="1307304" y="180760"/>
                        <a:pt x="1307304" y="203995"/>
                      </a:cubicBezTo>
                      <a:lnTo>
                        <a:pt x="1302908" y="209948"/>
                      </a:lnTo>
                      <a:lnTo>
                        <a:pt x="1285335" y="186153"/>
                      </a:lnTo>
                      <a:cubicBezTo>
                        <a:pt x="1271761" y="178540"/>
                        <a:pt x="1253009" y="173831"/>
                        <a:pt x="1232296" y="173831"/>
                      </a:cubicBezTo>
                      <a:cubicBezTo>
                        <a:pt x="1211583" y="173831"/>
                        <a:pt x="1192831" y="178540"/>
                        <a:pt x="1179257" y="186153"/>
                      </a:cubicBezTo>
                      <a:lnTo>
                        <a:pt x="1161685" y="209948"/>
                      </a:lnTo>
                      <a:lnTo>
                        <a:pt x="1157288" y="203995"/>
                      </a:lnTo>
                      <a:cubicBezTo>
                        <a:pt x="1157288" y="180760"/>
                        <a:pt x="1190870" y="161925"/>
                        <a:pt x="1232296" y="161925"/>
                      </a:cubicBezTo>
                      <a:close/>
                      <a:moveTo>
                        <a:pt x="1065609" y="161925"/>
                      </a:moveTo>
                      <a:cubicBezTo>
                        <a:pt x="1107035" y="161925"/>
                        <a:pt x="1140617" y="180760"/>
                        <a:pt x="1140617" y="203995"/>
                      </a:cubicBezTo>
                      <a:lnTo>
                        <a:pt x="1136221" y="209948"/>
                      </a:lnTo>
                      <a:lnTo>
                        <a:pt x="1118648" y="186153"/>
                      </a:lnTo>
                      <a:cubicBezTo>
                        <a:pt x="1105074" y="178540"/>
                        <a:pt x="1086322" y="173831"/>
                        <a:pt x="1065609" y="173831"/>
                      </a:cubicBezTo>
                      <a:cubicBezTo>
                        <a:pt x="1044896" y="173831"/>
                        <a:pt x="1026144" y="178540"/>
                        <a:pt x="1012571" y="186153"/>
                      </a:cubicBezTo>
                      <a:lnTo>
                        <a:pt x="994998" y="209948"/>
                      </a:lnTo>
                      <a:lnTo>
                        <a:pt x="990601" y="203995"/>
                      </a:lnTo>
                      <a:cubicBezTo>
                        <a:pt x="990601" y="180760"/>
                        <a:pt x="1024183" y="161925"/>
                        <a:pt x="1065609" y="161925"/>
                      </a:cubicBezTo>
                      <a:close/>
                      <a:moveTo>
                        <a:pt x="903683" y="161925"/>
                      </a:moveTo>
                      <a:cubicBezTo>
                        <a:pt x="945109" y="161925"/>
                        <a:pt x="978691" y="180760"/>
                        <a:pt x="978691" y="203995"/>
                      </a:cubicBezTo>
                      <a:lnTo>
                        <a:pt x="974295" y="209948"/>
                      </a:lnTo>
                      <a:lnTo>
                        <a:pt x="956722" y="186153"/>
                      </a:lnTo>
                      <a:cubicBezTo>
                        <a:pt x="943148" y="178540"/>
                        <a:pt x="924396" y="173831"/>
                        <a:pt x="903683" y="173831"/>
                      </a:cubicBezTo>
                      <a:cubicBezTo>
                        <a:pt x="882970" y="173831"/>
                        <a:pt x="864218" y="178540"/>
                        <a:pt x="850645" y="186153"/>
                      </a:cubicBezTo>
                      <a:lnTo>
                        <a:pt x="833072" y="209948"/>
                      </a:lnTo>
                      <a:lnTo>
                        <a:pt x="828675" y="203995"/>
                      </a:lnTo>
                      <a:cubicBezTo>
                        <a:pt x="828675" y="180760"/>
                        <a:pt x="862257" y="161925"/>
                        <a:pt x="903683" y="161925"/>
                      </a:cubicBezTo>
                      <a:close/>
                      <a:moveTo>
                        <a:pt x="736996" y="161925"/>
                      </a:moveTo>
                      <a:cubicBezTo>
                        <a:pt x="778422" y="161925"/>
                        <a:pt x="812004" y="180760"/>
                        <a:pt x="812004" y="203995"/>
                      </a:cubicBezTo>
                      <a:lnTo>
                        <a:pt x="807608" y="209948"/>
                      </a:lnTo>
                      <a:lnTo>
                        <a:pt x="790035" y="186153"/>
                      </a:lnTo>
                      <a:cubicBezTo>
                        <a:pt x="776461" y="178540"/>
                        <a:pt x="757709" y="173831"/>
                        <a:pt x="736996" y="173831"/>
                      </a:cubicBezTo>
                      <a:cubicBezTo>
                        <a:pt x="716283" y="173831"/>
                        <a:pt x="697531" y="178540"/>
                        <a:pt x="683958" y="186153"/>
                      </a:cubicBezTo>
                      <a:lnTo>
                        <a:pt x="666385" y="209948"/>
                      </a:lnTo>
                      <a:lnTo>
                        <a:pt x="661988" y="203995"/>
                      </a:lnTo>
                      <a:cubicBezTo>
                        <a:pt x="661988" y="180760"/>
                        <a:pt x="695570" y="161925"/>
                        <a:pt x="736996" y="161925"/>
                      </a:cubicBezTo>
                      <a:close/>
                      <a:moveTo>
                        <a:pt x="572689" y="161925"/>
                      </a:moveTo>
                      <a:cubicBezTo>
                        <a:pt x="614115" y="161925"/>
                        <a:pt x="647697" y="180760"/>
                        <a:pt x="647697" y="203995"/>
                      </a:cubicBezTo>
                      <a:lnTo>
                        <a:pt x="643301" y="209948"/>
                      </a:lnTo>
                      <a:lnTo>
                        <a:pt x="625728" y="186153"/>
                      </a:lnTo>
                      <a:cubicBezTo>
                        <a:pt x="612154" y="178540"/>
                        <a:pt x="593402" y="173831"/>
                        <a:pt x="572689" y="173831"/>
                      </a:cubicBezTo>
                      <a:cubicBezTo>
                        <a:pt x="551976" y="173831"/>
                        <a:pt x="533224" y="178540"/>
                        <a:pt x="519651" y="186153"/>
                      </a:cubicBezTo>
                      <a:lnTo>
                        <a:pt x="502078" y="209948"/>
                      </a:lnTo>
                      <a:lnTo>
                        <a:pt x="497681" y="203995"/>
                      </a:lnTo>
                      <a:cubicBezTo>
                        <a:pt x="497681" y="180760"/>
                        <a:pt x="531263" y="161925"/>
                        <a:pt x="572689" y="161925"/>
                      </a:cubicBezTo>
                      <a:close/>
                      <a:moveTo>
                        <a:pt x="406002" y="161925"/>
                      </a:moveTo>
                      <a:cubicBezTo>
                        <a:pt x="447428" y="161925"/>
                        <a:pt x="481010" y="180760"/>
                        <a:pt x="481010" y="203995"/>
                      </a:cubicBezTo>
                      <a:lnTo>
                        <a:pt x="476614" y="209948"/>
                      </a:lnTo>
                      <a:lnTo>
                        <a:pt x="459041" y="186153"/>
                      </a:lnTo>
                      <a:cubicBezTo>
                        <a:pt x="445467" y="178540"/>
                        <a:pt x="426715" y="173831"/>
                        <a:pt x="406002" y="173831"/>
                      </a:cubicBezTo>
                      <a:cubicBezTo>
                        <a:pt x="385289" y="173831"/>
                        <a:pt x="366537" y="178540"/>
                        <a:pt x="352964" y="186153"/>
                      </a:cubicBezTo>
                      <a:lnTo>
                        <a:pt x="335391" y="209948"/>
                      </a:lnTo>
                      <a:lnTo>
                        <a:pt x="330994" y="203995"/>
                      </a:lnTo>
                      <a:cubicBezTo>
                        <a:pt x="330994" y="180760"/>
                        <a:pt x="364576" y="161925"/>
                        <a:pt x="406002" y="161925"/>
                      </a:cubicBezTo>
                      <a:close/>
                      <a:moveTo>
                        <a:pt x="241695" y="161925"/>
                      </a:moveTo>
                      <a:cubicBezTo>
                        <a:pt x="283121" y="161925"/>
                        <a:pt x="316703" y="180760"/>
                        <a:pt x="316703" y="203995"/>
                      </a:cubicBezTo>
                      <a:lnTo>
                        <a:pt x="312307" y="209948"/>
                      </a:lnTo>
                      <a:lnTo>
                        <a:pt x="294734" y="186153"/>
                      </a:lnTo>
                      <a:cubicBezTo>
                        <a:pt x="281160" y="178540"/>
                        <a:pt x="262408" y="173831"/>
                        <a:pt x="241695" y="173831"/>
                      </a:cubicBezTo>
                      <a:cubicBezTo>
                        <a:pt x="220982" y="173831"/>
                        <a:pt x="202230" y="178540"/>
                        <a:pt x="188657" y="186153"/>
                      </a:cubicBezTo>
                      <a:lnTo>
                        <a:pt x="171084" y="209948"/>
                      </a:lnTo>
                      <a:lnTo>
                        <a:pt x="166687" y="203995"/>
                      </a:lnTo>
                      <a:cubicBezTo>
                        <a:pt x="166687" y="180760"/>
                        <a:pt x="200269" y="161925"/>
                        <a:pt x="241695" y="161925"/>
                      </a:cubicBezTo>
                      <a:close/>
                      <a:moveTo>
                        <a:pt x="75008" y="161925"/>
                      </a:moveTo>
                      <a:cubicBezTo>
                        <a:pt x="116434" y="161925"/>
                        <a:pt x="150016" y="180760"/>
                        <a:pt x="150016" y="203995"/>
                      </a:cubicBezTo>
                      <a:lnTo>
                        <a:pt x="145620" y="209948"/>
                      </a:lnTo>
                      <a:lnTo>
                        <a:pt x="128047" y="186153"/>
                      </a:lnTo>
                      <a:cubicBezTo>
                        <a:pt x="114473" y="178540"/>
                        <a:pt x="95721" y="173831"/>
                        <a:pt x="75008" y="173831"/>
                      </a:cubicBezTo>
                      <a:cubicBezTo>
                        <a:pt x="54295" y="173831"/>
                        <a:pt x="35543" y="178540"/>
                        <a:pt x="21970" y="186153"/>
                      </a:cubicBezTo>
                      <a:lnTo>
                        <a:pt x="4397" y="209948"/>
                      </a:lnTo>
                      <a:lnTo>
                        <a:pt x="0" y="203995"/>
                      </a:lnTo>
                      <a:cubicBezTo>
                        <a:pt x="0" y="180760"/>
                        <a:pt x="33582" y="161925"/>
                        <a:pt x="75008" y="161925"/>
                      </a:cubicBezTo>
                      <a:close/>
                      <a:moveTo>
                        <a:pt x="1470422" y="80962"/>
                      </a:moveTo>
                      <a:cubicBezTo>
                        <a:pt x="1511848" y="80962"/>
                        <a:pt x="1545430" y="99797"/>
                        <a:pt x="1545430" y="123032"/>
                      </a:cubicBezTo>
                      <a:lnTo>
                        <a:pt x="1541034" y="128985"/>
                      </a:lnTo>
                      <a:lnTo>
                        <a:pt x="1523461" y="105190"/>
                      </a:lnTo>
                      <a:cubicBezTo>
                        <a:pt x="1509887" y="97577"/>
                        <a:pt x="1491135" y="92868"/>
                        <a:pt x="1470422" y="92868"/>
                      </a:cubicBezTo>
                      <a:cubicBezTo>
                        <a:pt x="1449709" y="92868"/>
                        <a:pt x="1430957" y="97577"/>
                        <a:pt x="1417383" y="105190"/>
                      </a:cubicBezTo>
                      <a:lnTo>
                        <a:pt x="1399811" y="128985"/>
                      </a:lnTo>
                      <a:lnTo>
                        <a:pt x="1395414" y="123032"/>
                      </a:lnTo>
                      <a:cubicBezTo>
                        <a:pt x="1395414" y="99797"/>
                        <a:pt x="1428996" y="80962"/>
                        <a:pt x="1470422" y="80962"/>
                      </a:cubicBezTo>
                      <a:close/>
                      <a:moveTo>
                        <a:pt x="1303735" y="80962"/>
                      </a:moveTo>
                      <a:cubicBezTo>
                        <a:pt x="1345161" y="80962"/>
                        <a:pt x="1378743" y="99797"/>
                        <a:pt x="1378743" y="123032"/>
                      </a:cubicBezTo>
                      <a:lnTo>
                        <a:pt x="1374347" y="128985"/>
                      </a:lnTo>
                      <a:lnTo>
                        <a:pt x="1356774" y="105190"/>
                      </a:lnTo>
                      <a:cubicBezTo>
                        <a:pt x="1343200" y="97577"/>
                        <a:pt x="1324448" y="92868"/>
                        <a:pt x="1303735" y="92868"/>
                      </a:cubicBezTo>
                      <a:cubicBezTo>
                        <a:pt x="1283022" y="92868"/>
                        <a:pt x="1264270" y="97577"/>
                        <a:pt x="1250696" y="105190"/>
                      </a:cubicBezTo>
                      <a:lnTo>
                        <a:pt x="1233124" y="128985"/>
                      </a:lnTo>
                      <a:lnTo>
                        <a:pt x="1228727" y="123032"/>
                      </a:lnTo>
                      <a:cubicBezTo>
                        <a:pt x="1228727" y="99797"/>
                        <a:pt x="1262309" y="80962"/>
                        <a:pt x="1303735" y="80962"/>
                      </a:cubicBezTo>
                      <a:close/>
                      <a:moveTo>
                        <a:pt x="1139428" y="80962"/>
                      </a:moveTo>
                      <a:cubicBezTo>
                        <a:pt x="1180854" y="80962"/>
                        <a:pt x="1214436" y="99797"/>
                        <a:pt x="1214436" y="123032"/>
                      </a:cubicBezTo>
                      <a:lnTo>
                        <a:pt x="1210040" y="128985"/>
                      </a:lnTo>
                      <a:lnTo>
                        <a:pt x="1192467" y="105190"/>
                      </a:lnTo>
                      <a:cubicBezTo>
                        <a:pt x="1178893" y="97577"/>
                        <a:pt x="1160141" y="92868"/>
                        <a:pt x="1139428" y="92868"/>
                      </a:cubicBezTo>
                      <a:cubicBezTo>
                        <a:pt x="1118715" y="92868"/>
                        <a:pt x="1099963" y="97577"/>
                        <a:pt x="1086389" y="105190"/>
                      </a:cubicBezTo>
                      <a:lnTo>
                        <a:pt x="1068817" y="128985"/>
                      </a:lnTo>
                      <a:lnTo>
                        <a:pt x="1064420" y="123032"/>
                      </a:lnTo>
                      <a:cubicBezTo>
                        <a:pt x="1064420" y="99797"/>
                        <a:pt x="1098002" y="80962"/>
                        <a:pt x="1139428" y="80962"/>
                      </a:cubicBezTo>
                      <a:close/>
                      <a:moveTo>
                        <a:pt x="972741" y="80962"/>
                      </a:moveTo>
                      <a:cubicBezTo>
                        <a:pt x="1014167" y="80962"/>
                        <a:pt x="1047749" y="99797"/>
                        <a:pt x="1047749" y="123032"/>
                      </a:cubicBezTo>
                      <a:lnTo>
                        <a:pt x="1043353" y="128985"/>
                      </a:lnTo>
                      <a:lnTo>
                        <a:pt x="1025780" y="105190"/>
                      </a:lnTo>
                      <a:cubicBezTo>
                        <a:pt x="1012206" y="97577"/>
                        <a:pt x="993454" y="92868"/>
                        <a:pt x="972741" y="92868"/>
                      </a:cubicBezTo>
                      <a:cubicBezTo>
                        <a:pt x="952028" y="92868"/>
                        <a:pt x="933276" y="97577"/>
                        <a:pt x="919703" y="105190"/>
                      </a:cubicBezTo>
                      <a:lnTo>
                        <a:pt x="902130" y="128985"/>
                      </a:lnTo>
                      <a:lnTo>
                        <a:pt x="897733" y="123032"/>
                      </a:lnTo>
                      <a:cubicBezTo>
                        <a:pt x="897733" y="99797"/>
                        <a:pt x="931315" y="80962"/>
                        <a:pt x="972741" y="80962"/>
                      </a:cubicBezTo>
                      <a:close/>
                      <a:moveTo>
                        <a:pt x="810815" y="80962"/>
                      </a:moveTo>
                      <a:cubicBezTo>
                        <a:pt x="852241" y="80962"/>
                        <a:pt x="885823" y="99797"/>
                        <a:pt x="885823" y="123032"/>
                      </a:cubicBezTo>
                      <a:lnTo>
                        <a:pt x="881427" y="128985"/>
                      </a:lnTo>
                      <a:lnTo>
                        <a:pt x="863854" y="105190"/>
                      </a:lnTo>
                      <a:cubicBezTo>
                        <a:pt x="850280" y="97577"/>
                        <a:pt x="831528" y="92868"/>
                        <a:pt x="810815" y="92868"/>
                      </a:cubicBezTo>
                      <a:cubicBezTo>
                        <a:pt x="790102" y="92868"/>
                        <a:pt x="771350" y="97577"/>
                        <a:pt x="757777" y="105190"/>
                      </a:cubicBezTo>
                      <a:lnTo>
                        <a:pt x="740204" y="128985"/>
                      </a:lnTo>
                      <a:lnTo>
                        <a:pt x="735807" y="123032"/>
                      </a:lnTo>
                      <a:cubicBezTo>
                        <a:pt x="735807" y="99797"/>
                        <a:pt x="769389" y="80962"/>
                        <a:pt x="810815" y="80962"/>
                      </a:cubicBezTo>
                      <a:close/>
                      <a:moveTo>
                        <a:pt x="644128" y="80962"/>
                      </a:moveTo>
                      <a:cubicBezTo>
                        <a:pt x="685554" y="80962"/>
                        <a:pt x="719136" y="99797"/>
                        <a:pt x="719136" y="123032"/>
                      </a:cubicBezTo>
                      <a:lnTo>
                        <a:pt x="714740" y="128985"/>
                      </a:lnTo>
                      <a:lnTo>
                        <a:pt x="697167" y="105190"/>
                      </a:lnTo>
                      <a:cubicBezTo>
                        <a:pt x="683593" y="97577"/>
                        <a:pt x="664841" y="92868"/>
                        <a:pt x="644128" y="92868"/>
                      </a:cubicBezTo>
                      <a:cubicBezTo>
                        <a:pt x="623415" y="92868"/>
                        <a:pt x="604663" y="97577"/>
                        <a:pt x="591090" y="105190"/>
                      </a:cubicBezTo>
                      <a:lnTo>
                        <a:pt x="573517" y="128985"/>
                      </a:lnTo>
                      <a:lnTo>
                        <a:pt x="569120" y="123032"/>
                      </a:lnTo>
                      <a:cubicBezTo>
                        <a:pt x="569120" y="99797"/>
                        <a:pt x="602702" y="80962"/>
                        <a:pt x="644128" y="80962"/>
                      </a:cubicBezTo>
                      <a:close/>
                      <a:moveTo>
                        <a:pt x="479821" y="80962"/>
                      </a:moveTo>
                      <a:cubicBezTo>
                        <a:pt x="521247" y="80962"/>
                        <a:pt x="554829" y="99797"/>
                        <a:pt x="554829" y="123032"/>
                      </a:cubicBezTo>
                      <a:lnTo>
                        <a:pt x="550433" y="128985"/>
                      </a:lnTo>
                      <a:lnTo>
                        <a:pt x="532860" y="105190"/>
                      </a:lnTo>
                      <a:cubicBezTo>
                        <a:pt x="519286" y="97577"/>
                        <a:pt x="500534" y="92868"/>
                        <a:pt x="479821" y="92868"/>
                      </a:cubicBezTo>
                      <a:cubicBezTo>
                        <a:pt x="459108" y="92868"/>
                        <a:pt x="440356" y="97577"/>
                        <a:pt x="426783" y="105190"/>
                      </a:cubicBezTo>
                      <a:lnTo>
                        <a:pt x="409210" y="128985"/>
                      </a:lnTo>
                      <a:lnTo>
                        <a:pt x="404813" y="123032"/>
                      </a:lnTo>
                      <a:cubicBezTo>
                        <a:pt x="404813" y="99797"/>
                        <a:pt x="438395" y="80962"/>
                        <a:pt x="479821" y="80962"/>
                      </a:cubicBezTo>
                      <a:close/>
                      <a:moveTo>
                        <a:pt x="313134" y="80962"/>
                      </a:moveTo>
                      <a:cubicBezTo>
                        <a:pt x="354560" y="80962"/>
                        <a:pt x="388142" y="99797"/>
                        <a:pt x="388142" y="123032"/>
                      </a:cubicBezTo>
                      <a:lnTo>
                        <a:pt x="383746" y="128985"/>
                      </a:lnTo>
                      <a:lnTo>
                        <a:pt x="366173" y="105190"/>
                      </a:lnTo>
                      <a:cubicBezTo>
                        <a:pt x="352599" y="97577"/>
                        <a:pt x="333847" y="92868"/>
                        <a:pt x="313134" y="92868"/>
                      </a:cubicBezTo>
                      <a:cubicBezTo>
                        <a:pt x="292421" y="92868"/>
                        <a:pt x="273669" y="97577"/>
                        <a:pt x="260096" y="105190"/>
                      </a:cubicBezTo>
                      <a:lnTo>
                        <a:pt x="242523" y="128985"/>
                      </a:lnTo>
                      <a:lnTo>
                        <a:pt x="238126" y="123032"/>
                      </a:lnTo>
                      <a:cubicBezTo>
                        <a:pt x="238126" y="99797"/>
                        <a:pt x="271708" y="80962"/>
                        <a:pt x="313134" y="80962"/>
                      </a:cubicBezTo>
                      <a:close/>
                      <a:moveTo>
                        <a:pt x="148827" y="80962"/>
                      </a:moveTo>
                      <a:cubicBezTo>
                        <a:pt x="190253" y="80962"/>
                        <a:pt x="223835" y="99797"/>
                        <a:pt x="223835" y="123032"/>
                      </a:cubicBezTo>
                      <a:lnTo>
                        <a:pt x="219439" y="128985"/>
                      </a:lnTo>
                      <a:lnTo>
                        <a:pt x="201866" y="105190"/>
                      </a:lnTo>
                      <a:cubicBezTo>
                        <a:pt x="188292" y="97577"/>
                        <a:pt x="169540" y="92868"/>
                        <a:pt x="148827" y="92868"/>
                      </a:cubicBezTo>
                      <a:cubicBezTo>
                        <a:pt x="128114" y="92868"/>
                        <a:pt x="109362" y="97577"/>
                        <a:pt x="95789" y="105190"/>
                      </a:cubicBezTo>
                      <a:lnTo>
                        <a:pt x="78216" y="128985"/>
                      </a:lnTo>
                      <a:lnTo>
                        <a:pt x="73819" y="123032"/>
                      </a:lnTo>
                      <a:cubicBezTo>
                        <a:pt x="73819" y="99797"/>
                        <a:pt x="107401" y="80962"/>
                        <a:pt x="148827" y="80962"/>
                      </a:cubicBezTo>
                      <a:close/>
                      <a:moveTo>
                        <a:pt x="1563290" y="0"/>
                      </a:moveTo>
                      <a:cubicBezTo>
                        <a:pt x="1604716" y="0"/>
                        <a:pt x="1638298" y="18835"/>
                        <a:pt x="1638298" y="42070"/>
                      </a:cubicBezTo>
                      <a:lnTo>
                        <a:pt x="1633902" y="48023"/>
                      </a:lnTo>
                      <a:lnTo>
                        <a:pt x="1616329" y="24228"/>
                      </a:lnTo>
                      <a:cubicBezTo>
                        <a:pt x="1602755" y="16615"/>
                        <a:pt x="1584003" y="11906"/>
                        <a:pt x="1563290" y="11906"/>
                      </a:cubicBezTo>
                      <a:cubicBezTo>
                        <a:pt x="1542577" y="11906"/>
                        <a:pt x="1523825" y="16615"/>
                        <a:pt x="1510252" y="24228"/>
                      </a:cubicBezTo>
                      <a:lnTo>
                        <a:pt x="1492679" y="48023"/>
                      </a:lnTo>
                      <a:lnTo>
                        <a:pt x="1488282" y="42070"/>
                      </a:lnTo>
                      <a:cubicBezTo>
                        <a:pt x="1488282" y="18835"/>
                        <a:pt x="1521864" y="0"/>
                        <a:pt x="1563290" y="0"/>
                      </a:cubicBezTo>
                      <a:close/>
                      <a:moveTo>
                        <a:pt x="1396603" y="0"/>
                      </a:moveTo>
                      <a:cubicBezTo>
                        <a:pt x="1438029" y="0"/>
                        <a:pt x="1471611" y="18835"/>
                        <a:pt x="1471611" y="42070"/>
                      </a:cubicBezTo>
                      <a:lnTo>
                        <a:pt x="1467215" y="48023"/>
                      </a:lnTo>
                      <a:lnTo>
                        <a:pt x="1449642" y="24228"/>
                      </a:lnTo>
                      <a:cubicBezTo>
                        <a:pt x="1436068" y="16615"/>
                        <a:pt x="1417316" y="11906"/>
                        <a:pt x="1396603" y="11906"/>
                      </a:cubicBezTo>
                      <a:cubicBezTo>
                        <a:pt x="1375890" y="11906"/>
                        <a:pt x="1357138" y="16615"/>
                        <a:pt x="1343564" y="24228"/>
                      </a:cubicBezTo>
                      <a:lnTo>
                        <a:pt x="1325992" y="48023"/>
                      </a:lnTo>
                      <a:lnTo>
                        <a:pt x="1321595" y="42070"/>
                      </a:lnTo>
                      <a:cubicBezTo>
                        <a:pt x="1321595" y="18835"/>
                        <a:pt x="1355177" y="0"/>
                        <a:pt x="1396603" y="0"/>
                      </a:cubicBezTo>
                      <a:close/>
                      <a:moveTo>
                        <a:pt x="1232296" y="0"/>
                      </a:moveTo>
                      <a:cubicBezTo>
                        <a:pt x="1273722" y="0"/>
                        <a:pt x="1307304" y="18835"/>
                        <a:pt x="1307304" y="42070"/>
                      </a:cubicBezTo>
                      <a:lnTo>
                        <a:pt x="1302908" y="48023"/>
                      </a:lnTo>
                      <a:lnTo>
                        <a:pt x="1285335" y="24228"/>
                      </a:lnTo>
                      <a:cubicBezTo>
                        <a:pt x="1271761" y="16615"/>
                        <a:pt x="1253009" y="11906"/>
                        <a:pt x="1232296" y="11906"/>
                      </a:cubicBezTo>
                      <a:cubicBezTo>
                        <a:pt x="1211583" y="11906"/>
                        <a:pt x="1192831" y="16615"/>
                        <a:pt x="1179257" y="24228"/>
                      </a:cubicBezTo>
                      <a:lnTo>
                        <a:pt x="1161685" y="48023"/>
                      </a:lnTo>
                      <a:lnTo>
                        <a:pt x="1157288" y="42070"/>
                      </a:lnTo>
                      <a:cubicBezTo>
                        <a:pt x="1157288" y="18835"/>
                        <a:pt x="1190870" y="0"/>
                        <a:pt x="1232296" y="0"/>
                      </a:cubicBezTo>
                      <a:close/>
                      <a:moveTo>
                        <a:pt x="1065609" y="0"/>
                      </a:moveTo>
                      <a:cubicBezTo>
                        <a:pt x="1107035" y="0"/>
                        <a:pt x="1140617" y="18835"/>
                        <a:pt x="1140617" y="42070"/>
                      </a:cubicBezTo>
                      <a:lnTo>
                        <a:pt x="1136221" y="48023"/>
                      </a:lnTo>
                      <a:lnTo>
                        <a:pt x="1118648" y="24228"/>
                      </a:lnTo>
                      <a:cubicBezTo>
                        <a:pt x="1105074" y="16615"/>
                        <a:pt x="1086322" y="11906"/>
                        <a:pt x="1065609" y="11906"/>
                      </a:cubicBezTo>
                      <a:cubicBezTo>
                        <a:pt x="1044896" y="11906"/>
                        <a:pt x="1026144" y="16615"/>
                        <a:pt x="1012571" y="24228"/>
                      </a:cubicBezTo>
                      <a:lnTo>
                        <a:pt x="994998" y="48023"/>
                      </a:lnTo>
                      <a:lnTo>
                        <a:pt x="990601" y="42070"/>
                      </a:lnTo>
                      <a:cubicBezTo>
                        <a:pt x="990601" y="18835"/>
                        <a:pt x="1024183" y="0"/>
                        <a:pt x="1065609" y="0"/>
                      </a:cubicBezTo>
                      <a:close/>
                      <a:moveTo>
                        <a:pt x="903683" y="0"/>
                      </a:moveTo>
                      <a:cubicBezTo>
                        <a:pt x="945109" y="0"/>
                        <a:pt x="978691" y="18835"/>
                        <a:pt x="978691" y="42070"/>
                      </a:cubicBezTo>
                      <a:lnTo>
                        <a:pt x="974295" y="48023"/>
                      </a:lnTo>
                      <a:lnTo>
                        <a:pt x="956722" y="24228"/>
                      </a:lnTo>
                      <a:cubicBezTo>
                        <a:pt x="943148" y="16615"/>
                        <a:pt x="924396" y="11906"/>
                        <a:pt x="903683" y="11906"/>
                      </a:cubicBezTo>
                      <a:cubicBezTo>
                        <a:pt x="882970" y="11906"/>
                        <a:pt x="864218" y="16615"/>
                        <a:pt x="850645" y="24228"/>
                      </a:cubicBezTo>
                      <a:lnTo>
                        <a:pt x="833072" y="48023"/>
                      </a:lnTo>
                      <a:lnTo>
                        <a:pt x="828675" y="42070"/>
                      </a:lnTo>
                      <a:cubicBezTo>
                        <a:pt x="828675" y="18835"/>
                        <a:pt x="862257" y="0"/>
                        <a:pt x="903683" y="0"/>
                      </a:cubicBezTo>
                      <a:close/>
                      <a:moveTo>
                        <a:pt x="736996" y="0"/>
                      </a:moveTo>
                      <a:cubicBezTo>
                        <a:pt x="778422" y="0"/>
                        <a:pt x="812004" y="18835"/>
                        <a:pt x="812004" y="42070"/>
                      </a:cubicBezTo>
                      <a:lnTo>
                        <a:pt x="807608" y="48023"/>
                      </a:lnTo>
                      <a:lnTo>
                        <a:pt x="790035" y="24228"/>
                      </a:lnTo>
                      <a:cubicBezTo>
                        <a:pt x="776461" y="16615"/>
                        <a:pt x="757709" y="11906"/>
                        <a:pt x="736996" y="11906"/>
                      </a:cubicBezTo>
                      <a:cubicBezTo>
                        <a:pt x="716283" y="11906"/>
                        <a:pt x="697531" y="16615"/>
                        <a:pt x="683958" y="24228"/>
                      </a:cubicBezTo>
                      <a:lnTo>
                        <a:pt x="666385" y="48023"/>
                      </a:lnTo>
                      <a:lnTo>
                        <a:pt x="661988" y="42070"/>
                      </a:lnTo>
                      <a:cubicBezTo>
                        <a:pt x="661988" y="18835"/>
                        <a:pt x="695570" y="0"/>
                        <a:pt x="736996" y="0"/>
                      </a:cubicBezTo>
                      <a:close/>
                      <a:moveTo>
                        <a:pt x="572689" y="0"/>
                      </a:moveTo>
                      <a:cubicBezTo>
                        <a:pt x="614115" y="0"/>
                        <a:pt x="647697" y="18835"/>
                        <a:pt x="647697" y="42070"/>
                      </a:cubicBezTo>
                      <a:lnTo>
                        <a:pt x="643301" y="48023"/>
                      </a:lnTo>
                      <a:lnTo>
                        <a:pt x="625728" y="24228"/>
                      </a:lnTo>
                      <a:cubicBezTo>
                        <a:pt x="612154" y="16615"/>
                        <a:pt x="593402" y="11906"/>
                        <a:pt x="572689" y="11906"/>
                      </a:cubicBezTo>
                      <a:cubicBezTo>
                        <a:pt x="551976" y="11906"/>
                        <a:pt x="533224" y="16615"/>
                        <a:pt x="519651" y="24228"/>
                      </a:cubicBezTo>
                      <a:lnTo>
                        <a:pt x="502078" y="48023"/>
                      </a:lnTo>
                      <a:lnTo>
                        <a:pt x="497681" y="42070"/>
                      </a:lnTo>
                      <a:cubicBezTo>
                        <a:pt x="497681" y="18835"/>
                        <a:pt x="531263" y="0"/>
                        <a:pt x="572689" y="0"/>
                      </a:cubicBezTo>
                      <a:close/>
                      <a:moveTo>
                        <a:pt x="406002" y="0"/>
                      </a:moveTo>
                      <a:cubicBezTo>
                        <a:pt x="447428" y="0"/>
                        <a:pt x="481010" y="18835"/>
                        <a:pt x="481010" y="42070"/>
                      </a:cubicBezTo>
                      <a:lnTo>
                        <a:pt x="476614" y="48023"/>
                      </a:lnTo>
                      <a:lnTo>
                        <a:pt x="459041" y="24228"/>
                      </a:lnTo>
                      <a:cubicBezTo>
                        <a:pt x="445467" y="16615"/>
                        <a:pt x="426715" y="11906"/>
                        <a:pt x="406002" y="11906"/>
                      </a:cubicBezTo>
                      <a:cubicBezTo>
                        <a:pt x="385289" y="11906"/>
                        <a:pt x="366537" y="16615"/>
                        <a:pt x="352964" y="24228"/>
                      </a:cubicBezTo>
                      <a:lnTo>
                        <a:pt x="335391" y="48023"/>
                      </a:lnTo>
                      <a:lnTo>
                        <a:pt x="330994" y="42070"/>
                      </a:lnTo>
                      <a:cubicBezTo>
                        <a:pt x="330994" y="18835"/>
                        <a:pt x="364576" y="0"/>
                        <a:pt x="406002" y="0"/>
                      </a:cubicBezTo>
                      <a:close/>
                      <a:moveTo>
                        <a:pt x="241695" y="0"/>
                      </a:moveTo>
                      <a:cubicBezTo>
                        <a:pt x="283121" y="0"/>
                        <a:pt x="316703" y="18835"/>
                        <a:pt x="316703" y="42070"/>
                      </a:cubicBezTo>
                      <a:lnTo>
                        <a:pt x="312307" y="48023"/>
                      </a:lnTo>
                      <a:lnTo>
                        <a:pt x="294734" y="24228"/>
                      </a:lnTo>
                      <a:cubicBezTo>
                        <a:pt x="281160" y="16615"/>
                        <a:pt x="262408" y="11906"/>
                        <a:pt x="241695" y="11906"/>
                      </a:cubicBezTo>
                      <a:cubicBezTo>
                        <a:pt x="220982" y="11906"/>
                        <a:pt x="202230" y="16615"/>
                        <a:pt x="188657" y="24228"/>
                      </a:cubicBezTo>
                      <a:lnTo>
                        <a:pt x="171084" y="48023"/>
                      </a:lnTo>
                      <a:lnTo>
                        <a:pt x="166687" y="42070"/>
                      </a:lnTo>
                      <a:cubicBezTo>
                        <a:pt x="166687" y="18835"/>
                        <a:pt x="200269" y="0"/>
                        <a:pt x="241695" y="0"/>
                      </a:cubicBezTo>
                      <a:close/>
                      <a:moveTo>
                        <a:pt x="75008" y="0"/>
                      </a:moveTo>
                      <a:cubicBezTo>
                        <a:pt x="116434" y="0"/>
                        <a:pt x="150016" y="18835"/>
                        <a:pt x="150016" y="42070"/>
                      </a:cubicBezTo>
                      <a:lnTo>
                        <a:pt x="145620" y="48023"/>
                      </a:lnTo>
                      <a:lnTo>
                        <a:pt x="128047" y="24228"/>
                      </a:lnTo>
                      <a:cubicBezTo>
                        <a:pt x="114473" y="16615"/>
                        <a:pt x="95721" y="11906"/>
                        <a:pt x="75008" y="11906"/>
                      </a:cubicBezTo>
                      <a:cubicBezTo>
                        <a:pt x="54295" y="11906"/>
                        <a:pt x="35543" y="16615"/>
                        <a:pt x="21970" y="24228"/>
                      </a:cubicBezTo>
                      <a:lnTo>
                        <a:pt x="4397" y="48023"/>
                      </a:lnTo>
                      <a:lnTo>
                        <a:pt x="0" y="42070"/>
                      </a:lnTo>
                      <a:cubicBezTo>
                        <a:pt x="0" y="18835"/>
                        <a:pt x="33582" y="0"/>
                        <a:pt x="75008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20" name="グループ化 219">
                <a:extLst>
                  <a:ext uri="{FF2B5EF4-FFF2-40B4-BE49-F238E27FC236}">
                    <a16:creationId xmlns:a16="http://schemas.microsoft.com/office/drawing/2014/main" id="{06BFB557-AB3A-4D9C-98FD-CD3D085ED600}"/>
                  </a:ext>
                </a:extLst>
              </p:cNvPr>
              <p:cNvGrpSpPr/>
              <p:nvPr/>
            </p:nvGrpSpPr>
            <p:grpSpPr>
              <a:xfrm rot="5400000">
                <a:off x="4291242" y="4317826"/>
                <a:ext cx="507754" cy="577952"/>
                <a:chOff x="4152030" y="5571766"/>
                <a:chExt cx="658800" cy="971909"/>
              </a:xfrm>
              <a:solidFill>
                <a:srgbClr val="FFC000">
                  <a:lumMod val="60000"/>
                  <a:lumOff val="40000"/>
                </a:srgbClr>
              </a:solidFill>
            </p:grpSpPr>
            <p:sp>
              <p:nvSpPr>
                <p:cNvPr id="264" name="台形 263">
                  <a:extLst>
                    <a:ext uri="{FF2B5EF4-FFF2-40B4-BE49-F238E27FC236}">
                      <a16:creationId xmlns:a16="http://schemas.microsoft.com/office/drawing/2014/main" id="{220F9665-2693-41B2-ABB7-B36BE291973A}"/>
                    </a:ext>
                  </a:extLst>
                </p:cNvPr>
                <p:cNvSpPr/>
                <p:nvPr/>
              </p:nvSpPr>
              <p:spPr>
                <a:xfrm>
                  <a:off x="4448776" y="5582074"/>
                  <a:ext cx="70449" cy="940279"/>
                </a:xfrm>
                <a:prstGeom prst="trapezoid">
                  <a:avLst/>
                </a:pr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5" name="台形 264">
                  <a:extLst>
                    <a:ext uri="{FF2B5EF4-FFF2-40B4-BE49-F238E27FC236}">
                      <a16:creationId xmlns:a16="http://schemas.microsoft.com/office/drawing/2014/main" id="{B3F21312-A37A-4C00-8D26-C38BBDD8144C}"/>
                    </a:ext>
                  </a:extLst>
                </p:cNvPr>
                <p:cNvSpPr/>
                <p:nvPr/>
              </p:nvSpPr>
              <p:spPr>
                <a:xfrm rot="160787">
                  <a:off x="4382488" y="5581293"/>
                  <a:ext cx="70449" cy="940279"/>
                </a:xfrm>
                <a:prstGeom prst="trapezoid">
                  <a:avLst/>
                </a:pr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6" name="台形 265">
                  <a:extLst>
                    <a:ext uri="{FF2B5EF4-FFF2-40B4-BE49-F238E27FC236}">
                      <a16:creationId xmlns:a16="http://schemas.microsoft.com/office/drawing/2014/main" id="{8D276BAA-CB3D-4907-8CF1-BD705E8954DF}"/>
                    </a:ext>
                  </a:extLst>
                </p:cNvPr>
                <p:cNvSpPr/>
                <p:nvPr/>
              </p:nvSpPr>
              <p:spPr>
                <a:xfrm rot="294831">
                  <a:off x="4312872" y="5581293"/>
                  <a:ext cx="70449" cy="940279"/>
                </a:xfrm>
                <a:prstGeom prst="trapezoid">
                  <a:avLst/>
                </a:pr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7" name="台形 266">
                  <a:extLst>
                    <a:ext uri="{FF2B5EF4-FFF2-40B4-BE49-F238E27FC236}">
                      <a16:creationId xmlns:a16="http://schemas.microsoft.com/office/drawing/2014/main" id="{3D1731B4-6A17-4A18-8276-3D1A2A4EB296}"/>
                    </a:ext>
                  </a:extLst>
                </p:cNvPr>
                <p:cNvSpPr/>
                <p:nvPr/>
              </p:nvSpPr>
              <p:spPr>
                <a:xfrm rot="421142">
                  <a:off x="4232910" y="5581293"/>
                  <a:ext cx="70449" cy="940279"/>
                </a:xfrm>
                <a:prstGeom prst="trapezoid">
                  <a:avLst/>
                </a:pr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8" name="台形 267">
                  <a:extLst>
                    <a:ext uri="{FF2B5EF4-FFF2-40B4-BE49-F238E27FC236}">
                      <a16:creationId xmlns:a16="http://schemas.microsoft.com/office/drawing/2014/main" id="{6BDD3211-F8C5-42B9-8296-BED5B451A1B9}"/>
                    </a:ext>
                  </a:extLst>
                </p:cNvPr>
                <p:cNvSpPr/>
                <p:nvPr/>
              </p:nvSpPr>
              <p:spPr>
                <a:xfrm rot="627476">
                  <a:off x="4152030" y="5571767"/>
                  <a:ext cx="70449" cy="940279"/>
                </a:xfrm>
                <a:prstGeom prst="trapezoid">
                  <a:avLst/>
                </a:pr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9" name="台形 268">
                  <a:extLst>
                    <a:ext uri="{FF2B5EF4-FFF2-40B4-BE49-F238E27FC236}">
                      <a16:creationId xmlns:a16="http://schemas.microsoft.com/office/drawing/2014/main" id="{466E79E7-61E3-49E3-8E38-8387BFFB1150}"/>
                    </a:ext>
                  </a:extLst>
                </p:cNvPr>
                <p:cNvSpPr/>
                <p:nvPr/>
              </p:nvSpPr>
              <p:spPr>
                <a:xfrm rot="589172">
                  <a:off x="4187810" y="5579989"/>
                  <a:ext cx="51671" cy="899192"/>
                </a:xfrm>
                <a:prstGeom prst="trapezoid">
                  <a:avLst/>
                </a:pr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0" name="台形 269">
                  <a:extLst>
                    <a:ext uri="{FF2B5EF4-FFF2-40B4-BE49-F238E27FC236}">
                      <a16:creationId xmlns:a16="http://schemas.microsoft.com/office/drawing/2014/main" id="{210B7F0A-DE8E-47B1-B2D4-7D285FA4762A}"/>
                    </a:ext>
                  </a:extLst>
                </p:cNvPr>
                <p:cNvSpPr/>
                <p:nvPr/>
              </p:nvSpPr>
              <p:spPr>
                <a:xfrm rot="407211">
                  <a:off x="4272144" y="5573227"/>
                  <a:ext cx="66884" cy="969893"/>
                </a:xfrm>
                <a:prstGeom prst="trapezoid">
                  <a:avLst/>
                </a:pr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1" name="台形 270">
                  <a:extLst>
                    <a:ext uri="{FF2B5EF4-FFF2-40B4-BE49-F238E27FC236}">
                      <a16:creationId xmlns:a16="http://schemas.microsoft.com/office/drawing/2014/main" id="{6638EFA0-5A3E-4213-8A34-23BE45FA0E50}"/>
                    </a:ext>
                  </a:extLst>
                </p:cNvPr>
                <p:cNvSpPr/>
                <p:nvPr/>
              </p:nvSpPr>
              <p:spPr>
                <a:xfrm rot="178061">
                  <a:off x="4343585" y="5573227"/>
                  <a:ext cx="66884" cy="969893"/>
                </a:xfrm>
                <a:prstGeom prst="trapezoid">
                  <a:avLst/>
                </a:pr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2" name="台形 271">
                  <a:extLst>
                    <a:ext uri="{FF2B5EF4-FFF2-40B4-BE49-F238E27FC236}">
                      <a16:creationId xmlns:a16="http://schemas.microsoft.com/office/drawing/2014/main" id="{9753E385-B81C-4A12-9DEC-E27CA5721EE7}"/>
                    </a:ext>
                  </a:extLst>
                </p:cNvPr>
                <p:cNvSpPr/>
                <p:nvPr/>
              </p:nvSpPr>
              <p:spPr>
                <a:xfrm rot="213430">
                  <a:off x="4420501" y="5581291"/>
                  <a:ext cx="46724" cy="962384"/>
                </a:xfrm>
                <a:prstGeom prst="trapezoid">
                  <a:avLst/>
                </a:pr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273" name="グループ化 272">
                  <a:extLst>
                    <a:ext uri="{FF2B5EF4-FFF2-40B4-BE49-F238E27FC236}">
                      <a16:creationId xmlns:a16="http://schemas.microsoft.com/office/drawing/2014/main" id="{603D5DD9-C832-4134-B6EF-823796C8C9E3}"/>
                    </a:ext>
                  </a:extLst>
                </p:cNvPr>
                <p:cNvGrpSpPr/>
                <p:nvPr/>
              </p:nvGrpSpPr>
              <p:grpSpPr>
                <a:xfrm flipH="1">
                  <a:off x="4495633" y="5571766"/>
                  <a:ext cx="315197" cy="971909"/>
                  <a:chOff x="4752104" y="5571766"/>
                  <a:chExt cx="315197" cy="971909"/>
                </a:xfrm>
                <a:grpFill/>
              </p:grpSpPr>
              <p:sp>
                <p:nvSpPr>
                  <p:cNvPr id="274" name="台形 273">
                    <a:extLst>
                      <a:ext uri="{FF2B5EF4-FFF2-40B4-BE49-F238E27FC236}">
                        <a16:creationId xmlns:a16="http://schemas.microsoft.com/office/drawing/2014/main" id="{5D05089E-1FB5-43EB-B7CF-A8FBBE7E1356}"/>
                      </a:ext>
                    </a:extLst>
                  </p:cNvPr>
                  <p:cNvSpPr/>
                  <p:nvPr/>
                </p:nvSpPr>
                <p:spPr>
                  <a:xfrm rot="160787">
                    <a:off x="4982563" y="5581291"/>
                    <a:ext cx="70449" cy="940279"/>
                  </a:xfrm>
                  <a:prstGeom prst="trapezoid">
                    <a:avLst/>
                  </a:prstGeom>
                  <a:grpFill/>
                  <a:ln w="12700" cap="flat" cmpd="sng" algn="ctr">
                    <a:solidFill>
                      <a:srgbClr val="FFC000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5" name="台形 274">
                    <a:extLst>
                      <a:ext uri="{FF2B5EF4-FFF2-40B4-BE49-F238E27FC236}">
                        <a16:creationId xmlns:a16="http://schemas.microsoft.com/office/drawing/2014/main" id="{A0D326C8-0D09-4248-9132-C3C67DB00F8D}"/>
                      </a:ext>
                    </a:extLst>
                  </p:cNvPr>
                  <p:cNvSpPr/>
                  <p:nvPr/>
                </p:nvSpPr>
                <p:spPr>
                  <a:xfrm rot="294831">
                    <a:off x="4912946" y="5581291"/>
                    <a:ext cx="70449" cy="940279"/>
                  </a:xfrm>
                  <a:prstGeom prst="trapezoid">
                    <a:avLst/>
                  </a:prstGeom>
                  <a:grpFill/>
                  <a:ln w="12700" cap="flat" cmpd="sng" algn="ctr">
                    <a:solidFill>
                      <a:srgbClr val="FFC000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6" name="台形 275">
                    <a:extLst>
                      <a:ext uri="{FF2B5EF4-FFF2-40B4-BE49-F238E27FC236}">
                        <a16:creationId xmlns:a16="http://schemas.microsoft.com/office/drawing/2014/main" id="{E73A69E2-72DE-4BAB-ADEB-3C66DEC279CD}"/>
                      </a:ext>
                    </a:extLst>
                  </p:cNvPr>
                  <p:cNvSpPr/>
                  <p:nvPr/>
                </p:nvSpPr>
                <p:spPr>
                  <a:xfrm rot="421142">
                    <a:off x="4832985" y="5581291"/>
                    <a:ext cx="70449" cy="940279"/>
                  </a:xfrm>
                  <a:prstGeom prst="trapezoid">
                    <a:avLst/>
                  </a:prstGeom>
                  <a:grpFill/>
                  <a:ln w="12700" cap="flat" cmpd="sng" algn="ctr">
                    <a:solidFill>
                      <a:srgbClr val="FFC000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7" name="台形 276">
                    <a:extLst>
                      <a:ext uri="{FF2B5EF4-FFF2-40B4-BE49-F238E27FC236}">
                        <a16:creationId xmlns:a16="http://schemas.microsoft.com/office/drawing/2014/main" id="{E64C1E9D-A5E8-41FF-AC24-A33C86556809}"/>
                      </a:ext>
                    </a:extLst>
                  </p:cNvPr>
                  <p:cNvSpPr/>
                  <p:nvPr/>
                </p:nvSpPr>
                <p:spPr>
                  <a:xfrm rot="627476">
                    <a:off x="4752104" y="5571766"/>
                    <a:ext cx="70449" cy="940279"/>
                  </a:xfrm>
                  <a:prstGeom prst="trapezoid">
                    <a:avLst/>
                  </a:prstGeom>
                  <a:grpFill/>
                  <a:ln w="12700" cap="flat" cmpd="sng" algn="ctr">
                    <a:solidFill>
                      <a:srgbClr val="FFC000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8" name="台形 277">
                    <a:extLst>
                      <a:ext uri="{FF2B5EF4-FFF2-40B4-BE49-F238E27FC236}">
                        <a16:creationId xmlns:a16="http://schemas.microsoft.com/office/drawing/2014/main" id="{8A264F4C-1EFE-4C31-8F56-39357E050933}"/>
                      </a:ext>
                    </a:extLst>
                  </p:cNvPr>
                  <p:cNvSpPr/>
                  <p:nvPr/>
                </p:nvSpPr>
                <p:spPr>
                  <a:xfrm rot="589172">
                    <a:off x="4787884" y="5579989"/>
                    <a:ext cx="51671" cy="899192"/>
                  </a:xfrm>
                  <a:prstGeom prst="trapezoid">
                    <a:avLst/>
                  </a:prstGeom>
                  <a:grpFill/>
                  <a:ln w="12700" cap="flat" cmpd="sng" algn="ctr">
                    <a:solidFill>
                      <a:srgbClr val="FFC000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9" name="台形 278">
                    <a:extLst>
                      <a:ext uri="{FF2B5EF4-FFF2-40B4-BE49-F238E27FC236}">
                        <a16:creationId xmlns:a16="http://schemas.microsoft.com/office/drawing/2014/main" id="{076D267C-D493-43A9-80DC-96B055118720}"/>
                      </a:ext>
                    </a:extLst>
                  </p:cNvPr>
                  <p:cNvSpPr/>
                  <p:nvPr/>
                </p:nvSpPr>
                <p:spPr>
                  <a:xfrm rot="407211">
                    <a:off x="4872221" y="5573227"/>
                    <a:ext cx="66885" cy="969893"/>
                  </a:xfrm>
                  <a:prstGeom prst="trapezoid">
                    <a:avLst/>
                  </a:prstGeom>
                  <a:grpFill/>
                  <a:ln w="12700" cap="flat" cmpd="sng" algn="ctr">
                    <a:solidFill>
                      <a:srgbClr val="FFC000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0" name="台形 279">
                    <a:extLst>
                      <a:ext uri="{FF2B5EF4-FFF2-40B4-BE49-F238E27FC236}">
                        <a16:creationId xmlns:a16="http://schemas.microsoft.com/office/drawing/2014/main" id="{0CB34BB0-DFC3-4777-94BB-A128346121D6}"/>
                      </a:ext>
                    </a:extLst>
                  </p:cNvPr>
                  <p:cNvSpPr/>
                  <p:nvPr/>
                </p:nvSpPr>
                <p:spPr>
                  <a:xfrm rot="178061">
                    <a:off x="4943658" y="5573227"/>
                    <a:ext cx="66885" cy="969893"/>
                  </a:xfrm>
                  <a:prstGeom prst="trapezoid">
                    <a:avLst/>
                  </a:prstGeom>
                  <a:grpFill/>
                  <a:ln w="12700" cap="flat" cmpd="sng" algn="ctr">
                    <a:solidFill>
                      <a:srgbClr val="FFC000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1" name="台形 280">
                    <a:extLst>
                      <a:ext uri="{FF2B5EF4-FFF2-40B4-BE49-F238E27FC236}">
                        <a16:creationId xmlns:a16="http://schemas.microsoft.com/office/drawing/2014/main" id="{BBA24E52-52B8-4877-B3CA-9246DF68441E}"/>
                      </a:ext>
                    </a:extLst>
                  </p:cNvPr>
                  <p:cNvSpPr/>
                  <p:nvPr/>
                </p:nvSpPr>
                <p:spPr>
                  <a:xfrm rot="213430">
                    <a:off x="5020577" y="5581291"/>
                    <a:ext cx="46724" cy="962384"/>
                  </a:xfrm>
                  <a:prstGeom prst="trapezoid">
                    <a:avLst/>
                  </a:prstGeom>
                  <a:grpFill/>
                  <a:ln w="12700" cap="flat" cmpd="sng" algn="ctr">
                    <a:solidFill>
                      <a:srgbClr val="FFC000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221" name="グループ化 220">
                <a:extLst>
                  <a:ext uri="{FF2B5EF4-FFF2-40B4-BE49-F238E27FC236}">
                    <a16:creationId xmlns:a16="http://schemas.microsoft.com/office/drawing/2014/main" id="{C37F87CB-6555-411E-B566-9686F8DDEE83}"/>
                  </a:ext>
                </a:extLst>
              </p:cNvPr>
              <p:cNvGrpSpPr/>
              <p:nvPr/>
            </p:nvGrpSpPr>
            <p:grpSpPr>
              <a:xfrm>
                <a:off x="4840528" y="4191000"/>
                <a:ext cx="1609973" cy="428626"/>
                <a:chOff x="4840528" y="4134623"/>
                <a:chExt cx="1831736" cy="485003"/>
              </a:xfrm>
              <a:solidFill>
                <a:srgbClr val="FFC000">
                  <a:lumMod val="60000"/>
                  <a:lumOff val="40000"/>
                </a:srgbClr>
              </a:solidFill>
            </p:grpSpPr>
            <p:sp>
              <p:nvSpPr>
                <p:cNvPr id="257" name="フリーフォーム: 図形 256">
                  <a:extLst>
                    <a:ext uri="{FF2B5EF4-FFF2-40B4-BE49-F238E27FC236}">
                      <a16:creationId xmlns:a16="http://schemas.microsoft.com/office/drawing/2014/main" id="{8F7DE06A-44AA-44CD-B30D-79078D3C5408}"/>
                    </a:ext>
                  </a:extLst>
                </p:cNvPr>
                <p:cNvSpPr/>
                <p:nvPr/>
              </p:nvSpPr>
              <p:spPr>
                <a:xfrm>
                  <a:off x="4840528" y="4134623"/>
                  <a:ext cx="1831736" cy="318992"/>
                </a:xfrm>
                <a:custGeom>
                  <a:avLst/>
                  <a:gdLst>
                    <a:gd name="connsiteX0" fmla="*/ 831610 w 1669809"/>
                    <a:gd name="connsiteY0" fmla="*/ 0 h 258939"/>
                    <a:gd name="connsiteX1" fmla="*/ 1669809 w 1669809"/>
                    <a:gd name="connsiteY1" fmla="*/ 208619 h 258939"/>
                    <a:gd name="connsiteX2" fmla="*/ 1669809 w 1669809"/>
                    <a:gd name="connsiteY2" fmla="*/ 258939 h 258939"/>
                    <a:gd name="connsiteX3" fmla="*/ 831610 w 1669809"/>
                    <a:gd name="connsiteY3" fmla="*/ 50321 h 258939"/>
                    <a:gd name="connsiteX4" fmla="*/ 0 w 1669809"/>
                    <a:gd name="connsiteY4" fmla="*/ 257299 h 258939"/>
                    <a:gd name="connsiteX5" fmla="*/ 0 w 1669809"/>
                    <a:gd name="connsiteY5" fmla="*/ 206979 h 2589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69809" h="258939">
                      <a:moveTo>
                        <a:pt x="831610" y="0"/>
                      </a:moveTo>
                      <a:lnTo>
                        <a:pt x="1669809" y="208619"/>
                      </a:lnTo>
                      <a:lnTo>
                        <a:pt x="1669809" y="258939"/>
                      </a:lnTo>
                      <a:lnTo>
                        <a:pt x="831610" y="50321"/>
                      </a:lnTo>
                      <a:lnTo>
                        <a:pt x="0" y="257299"/>
                      </a:lnTo>
                      <a:lnTo>
                        <a:pt x="0" y="206979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8" name="フリーフォーム: 図形 257">
                  <a:extLst>
                    <a:ext uri="{FF2B5EF4-FFF2-40B4-BE49-F238E27FC236}">
                      <a16:creationId xmlns:a16="http://schemas.microsoft.com/office/drawing/2014/main" id="{AACBA0EE-EF78-4EE2-B81D-A62E6BE5F75F}"/>
                    </a:ext>
                  </a:extLst>
                </p:cNvPr>
                <p:cNvSpPr/>
                <p:nvPr/>
              </p:nvSpPr>
              <p:spPr>
                <a:xfrm>
                  <a:off x="4840528" y="4172723"/>
                  <a:ext cx="1831736" cy="318992"/>
                </a:xfrm>
                <a:custGeom>
                  <a:avLst/>
                  <a:gdLst>
                    <a:gd name="connsiteX0" fmla="*/ 831610 w 1669809"/>
                    <a:gd name="connsiteY0" fmla="*/ 0 h 258939"/>
                    <a:gd name="connsiteX1" fmla="*/ 1669809 w 1669809"/>
                    <a:gd name="connsiteY1" fmla="*/ 208619 h 258939"/>
                    <a:gd name="connsiteX2" fmla="*/ 1669809 w 1669809"/>
                    <a:gd name="connsiteY2" fmla="*/ 258939 h 258939"/>
                    <a:gd name="connsiteX3" fmla="*/ 831610 w 1669809"/>
                    <a:gd name="connsiteY3" fmla="*/ 50321 h 258939"/>
                    <a:gd name="connsiteX4" fmla="*/ 0 w 1669809"/>
                    <a:gd name="connsiteY4" fmla="*/ 257299 h 258939"/>
                    <a:gd name="connsiteX5" fmla="*/ 0 w 1669809"/>
                    <a:gd name="connsiteY5" fmla="*/ 206979 h 2589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69809" h="258939">
                      <a:moveTo>
                        <a:pt x="831610" y="0"/>
                      </a:moveTo>
                      <a:lnTo>
                        <a:pt x="1669809" y="208619"/>
                      </a:lnTo>
                      <a:lnTo>
                        <a:pt x="1669809" y="258939"/>
                      </a:lnTo>
                      <a:lnTo>
                        <a:pt x="831610" y="50321"/>
                      </a:lnTo>
                      <a:lnTo>
                        <a:pt x="0" y="257299"/>
                      </a:lnTo>
                      <a:lnTo>
                        <a:pt x="0" y="206979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9" name="フリーフォーム: 図形 258">
                  <a:extLst>
                    <a:ext uri="{FF2B5EF4-FFF2-40B4-BE49-F238E27FC236}">
                      <a16:creationId xmlns:a16="http://schemas.microsoft.com/office/drawing/2014/main" id="{1D848529-8A08-4523-8048-E860C1DB06BD}"/>
                    </a:ext>
                  </a:extLst>
                </p:cNvPr>
                <p:cNvSpPr/>
                <p:nvPr/>
              </p:nvSpPr>
              <p:spPr>
                <a:xfrm>
                  <a:off x="4840528" y="4383266"/>
                  <a:ext cx="1831736" cy="236360"/>
                </a:xfrm>
                <a:custGeom>
                  <a:avLst/>
                  <a:gdLst>
                    <a:gd name="connsiteX0" fmla="*/ 831610 w 1669809"/>
                    <a:gd name="connsiteY0" fmla="*/ 0 h 258939"/>
                    <a:gd name="connsiteX1" fmla="*/ 1669809 w 1669809"/>
                    <a:gd name="connsiteY1" fmla="*/ 208619 h 258939"/>
                    <a:gd name="connsiteX2" fmla="*/ 1669809 w 1669809"/>
                    <a:gd name="connsiteY2" fmla="*/ 258939 h 258939"/>
                    <a:gd name="connsiteX3" fmla="*/ 831610 w 1669809"/>
                    <a:gd name="connsiteY3" fmla="*/ 50321 h 258939"/>
                    <a:gd name="connsiteX4" fmla="*/ 0 w 1669809"/>
                    <a:gd name="connsiteY4" fmla="*/ 257299 h 258939"/>
                    <a:gd name="connsiteX5" fmla="*/ 0 w 1669809"/>
                    <a:gd name="connsiteY5" fmla="*/ 206979 h 2589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69809" h="258939">
                      <a:moveTo>
                        <a:pt x="831610" y="0"/>
                      </a:moveTo>
                      <a:lnTo>
                        <a:pt x="1669809" y="208619"/>
                      </a:lnTo>
                      <a:lnTo>
                        <a:pt x="1669809" y="258939"/>
                      </a:lnTo>
                      <a:lnTo>
                        <a:pt x="831610" y="50321"/>
                      </a:lnTo>
                      <a:lnTo>
                        <a:pt x="0" y="257299"/>
                      </a:lnTo>
                      <a:lnTo>
                        <a:pt x="0" y="206979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0" name="フリーフォーム: 図形 259">
                  <a:extLst>
                    <a:ext uri="{FF2B5EF4-FFF2-40B4-BE49-F238E27FC236}">
                      <a16:creationId xmlns:a16="http://schemas.microsoft.com/office/drawing/2014/main" id="{E6D0C429-BE4C-4F44-ADCF-BFDFDD314E97}"/>
                    </a:ext>
                  </a:extLst>
                </p:cNvPr>
                <p:cNvSpPr/>
                <p:nvPr/>
              </p:nvSpPr>
              <p:spPr>
                <a:xfrm>
                  <a:off x="4859578" y="4343401"/>
                  <a:ext cx="1793636" cy="211316"/>
                </a:xfrm>
                <a:custGeom>
                  <a:avLst/>
                  <a:gdLst>
                    <a:gd name="connsiteX0" fmla="*/ 831610 w 1669809"/>
                    <a:gd name="connsiteY0" fmla="*/ 0 h 258939"/>
                    <a:gd name="connsiteX1" fmla="*/ 1669809 w 1669809"/>
                    <a:gd name="connsiteY1" fmla="*/ 208619 h 258939"/>
                    <a:gd name="connsiteX2" fmla="*/ 1669809 w 1669809"/>
                    <a:gd name="connsiteY2" fmla="*/ 258939 h 258939"/>
                    <a:gd name="connsiteX3" fmla="*/ 831610 w 1669809"/>
                    <a:gd name="connsiteY3" fmla="*/ 50321 h 258939"/>
                    <a:gd name="connsiteX4" fmla="*/ 0 w 1669809"/>
                    <a:gd name="connsiteY4" fmla="*/ 257299 h 258939"/>
                    <a:gd name="connsiteX5" fmla="*/ 0 w 1669809"/>
                    <a:gd name="connsiteY5" fmla="*/ 206979 h 2589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69809" h="258939">
                      <a:moveTo>
                        <a:pt x="831610" y="0"/>
                      </a:moveTo>
                      <a:lnTo>
                        <a:pt x="1669809" y="208619"/>
                      </a:lnTo>
                      <a:lnTo>
                        <a:pt x="1669809" y="258939"/>
                      </a:lnTo>
                      <a:lnTo>
                        <a:pt x="831610" y="50321"/>
                      </a:lnTo>
                      <a:lnTo>
                        <a:pt x="0" y="257299"/>
                      </a:lnTo>
                      <a:lnTo>
                        <a:pt x="0" y="206979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1" name="フリーフォーム: 図形 260">
                  <a:extLst>
                    <a:ext uri="{FF2B5EF4-FFF2-40B4-BE49-F238E27FC236}">
                      <a16:creationId xmlns:a16="http://schemas.microsoft.com/office/drawing/2014/main" id="{580CBC36-C0CA-45BF-B3FE-CA7036B8B08E}"/>
                    </a:ext>
                  </a:extLst>
                </p:cNvPr>
                <p:cNvSpPr/>
                <p:nvPr/>
              </p:nvSpPr>
              <p:spPr>
                <a:xfrm>
                  <a:off x="4840528" y="4307923"/>
                  <a:ext cx="1831736" cy="189653"/>
                </a:xfrm>
                <a:custGeom>
                  <a:avLst/>
                  <a:gdLst>
                    <a:gd name="connsiteX0" fmla="*/ 831610 w 1669809"/>
                    <a:gd name="connsiteY0" fmla="*/ 0 h 258939"/>
                    <a:gd name="connsiteX1" fmla="*/ 1669809 w 1669809"/>
                    <a:gd name="connsiteY1" fmla="*/ 208619 h 258939"/>
                    <a:gd name="connsiteX2" fmla="*/ 1669809 w 1669809"/>
                    <a:gd name="connsiteY2" fmla="*/ 258939 h 258939"/>
                    <a:gd name="connsiteX3" fmla="*/ 831610 w 1669809"/>
                    <a:gd name="connsiteY3" fmla="*/ 50321 h 258939"/>
                    <a:gd name="connsiteX4" fmla="*/ 0 w 1669809"/>
                    <a:gd name="connsiteY4" fmla="*/ 257299 h 258939"/>
                    <a:gd name="connsiteX5" fmla="*/ 0 w 1669809"/>
                    <a:gd name="connsiteY5" fmla="*/ 206979 h 2589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69809" h="258939">
                      <a:moveTo>
                        <a:pt x="831610" y="0"/>
                      </a:moveTo>
                      <a:lnTo>
                        <a:pt x="1669809" y="208619"/>
                      </a:lnTo>
                      <a:lnTo>
                        <a:pt x="1669809" y="258939"/>
                      </a:lnTo>
                      <a:lnTo>
                        <a:pt x="831610" y="50321"/>
                      </a:lnTo>
                      <a:lnTo>
                        <a:pt x="0" y="257299"/>
                      </a:lnTo>
                      <a:lnTo>
                        <a:pt x="0" y="206979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2" name="フリーフォーム: 図形 261">
                  <a:extLst>
                    <a:ext uri="{FF2B5EF4-FFF2-40B4-BE49-F238E27FC236}">
                      <a16:creationId xmlns:a16="http://schemas.microsoft.com/office/drawing/2014/main" id="{A8D967DA-49AA-4CEE-874D-514C70A0B8C7}"/>
                    </a:ext>
                  </a:extLst>
                </p:cNvPr>
                <p:cNvSpPr/>
                <p:nvPr/>
              </p:nvSpPr>
              <p:spPr>
                <a:xfrm>
                  <a:off x="4840528" y="4282731"/>
                  <a:ext cx="1831736" cy="158093"/>
                </a:xfrm>
                <a:custGeom>
                  <a:avLst/>
                  <a:gdLst>
                    <a:gd name="connsiteX0" fmla="*/ 831610 w 1669809"/>
                    <a:gd name="connsiteY0" fmla="*/ 0 h 258939"/>
                    <a:gd name="connsiteX1" fmla="*/ 1669809 w 1669809"/>
                    <a:gd name="connsiteY1" fmla="*/ 208619 h 258939"/>
                    <a:gd name="connsiteX2" fmla="*/ 1669809 w 1669809"/>
                    <a:gd name="connsiteY2" fmla="*/ 258939 h 258939"/>
                    <a:gd name="connsiteX3" fmla="*/ 831610 w 1669809"/>
                    <a:gd name="connsiteY3" fmla="*/ 50321 h 258939"/>
                    <a:gd name="connsiteX4" fmla="*/ 0 w 1669809"/>
                    <a:gd name="connsiteY4" fmla="*/ 257299 h 258939"/>
                    <a:gd name="connsiteX5" fmla="*/ 0 w 1669809"/>
                    <a:gd name="connsiteY5" fmla="*/ 206979 h 2589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69809" h="258939">
                      <a:moveTo>
                        <a:pt x="831610" y="0"/>
                      </a:moveTo>
                      <a:lnTo>
                        <a:pt x="1669809" y="208619"/>
                      </a:lnTo>
                      <a:lnTo>
                        <a:pt x="1669809" y="258939"/>
                      </a:lnTo>
                      <a:lnTo>
                        <a:pt x="831610" y="50321"/>
                      </a:lnTo>
                      <a:lnTo>
                        <a:pt x="0" y="257299"/>
                      </a:lnTo>
                      <a:lnTo>
                        <a:pt x="0" y="206979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3" name="フリーフォーム: 図形 262">
                  <a:extLst>
                    <a:ext uri="{FF2B5EF4-FFF2-40B4-BE49-F238E27FC236}">
                      <a16:creationId xmlns:a16="http://schemas.microsoft.com/office/drawing/2014/main" id="{422F8969-5965-4F43-A46B-8D6B044A180F}"/>
                    </a:ext>
                  </a:extLst>
                </p:cNvPr>
                <p:cNvSpPr/>
                <p:nvPr/>
              </p:nvSpPr>
              <p:spPr>
                <a:xfrm>
                  <a:off x="4840528" y="4231094"/>
                  <a:ext cx="1831736" cy="189653"/>
                </a:xfrm>
                <a:custGeom>
                  <a:avLst/>
                  <a:gdLst>
                    <a:gd name="connsiteX0" fmla="*/ 831610 w 1669809"/>
                    <a:gd name="connsiteY0" fmla="*/ 0 h 258939"/>
                    <a:gd name="connsiteX1" fmla="*/ 1669809 w 1669809"/>
                    <a:gd name="connsiteY1" fmla="*/ 208619 h 258939"/>
                    <a:gd name="connsiteX2" fmla="*/ 1669809 w 1669809"/>
                    <a:gd name="connsiteY2" fmla="*/ 258939 h 258939"/>
                    <a:gd name="connsiteX3" fmla="*/ 831610 w 1669809"/>
                    <a:gd name="connsiteY3" fmla="*/ 50321 h 258939"/>
                    <a:gd name="connsiteX4" fmla="*/ 0 w 1669809"/>
                    <a:gd name="connsiteY4" fmla="*/ 257299 h 258939"/>
                    <a:gd name="connsiteX5" fmla="*/ 0 w 1669809"/>
                    <a:gd name="connsiteY5" fmla="*/ 206979 h 2589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69809" h="258939">
                      <a:moveTo>
                        <a:pt x="831610" y="0"/>
                      </a:moveTo>
                      <a:lnTo>
                        <a:pt x="1669809" y="208619"/>
                      </a:lnTo>
                      <a:lnTo>
                        <a:pt x="1669809" y="258939"/>
                      </a:lnTo>
                      <a:lnTo>
                        <a:pt x="831610" y="50321"/>
                      </a:lnTo>
                      <a:lnTo>
                        <a:pt x="0" y="257299"/>
                      </a:lnTo>
                      <a:lnTo>
                        <a:pt x="0" y="206979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22" name="グループ化 221">
                <a:extLst>
                  <a:ext uri="{FF2B5EF4-FFF2-40B4-BE49-F238E27FC236}">
                    <a16:creationId xmlns:a16="http://schemas.microsoft.com/office/drawing/2014/main" id="{EE33DADC-C044-4FCD-BFC4-EA6E054CC0A5}"/>
                  </a:ext>
                </a:extLst>
              </p:cNvPr>
              <p:cNvGrpSpPr/>
              <p:nvPr/>
            </p:nvGrpSpPr>
            <p:grpSpPr>
              <a:xfrm rot="10800000">
                <a:off x="4840528" y="4593617"/>
                <a:ext cx="1609973" cy="428626"/>
                <a:chOff x="4840528" y="4134623"/>
                <a:chExt cx="1831736" cy="485003"/>
              </a:xfrm>
              <a:solidFill>
                <a:srgbClr val="FFC000">
                  <a:lumMod val="60000"/>
                  <a:lumOff val="40000"/>
                </a:srgbClr>
              </a:solidFill>
            </p:grpSpPr>
            <p:sp>
              <p:nvSpPr>
                <p:cNvPr id="250" name="フリーフォーム: 図形 249">
                  <a:extLst>
                    <a:ext uri="{FF2B5EF4-FFF2-40B4-BE49-F238E27FC236}">
                      <a16:creationId xmlns:a16="http://schemas.microsoft.com/office/drawing/2014/main" id="{2433BBD1-54A4-4762-BBCB-8080E5024416}"/>
                    </a:ext>
                  </a:extLst>
                </p:cNvPr>
                <p:cNvSpPr/>
                <p:nvPr/>
              </p:nvSpPr>
              <p:spPr>
                <a:xfrm>
                  <a:off x="4840528" y="4134623"/>
                  <a:ext cx="1831736" cy="318992"/>
                </a:xfrm>
                <a:custGeom>
                  <a:avLst/>
                  <a:gdLst>
                    <a:gd name="connsiteX0" fmla="*/ 831610 w 1669809"/>
                    <a:gd name="connsiteY0" fmla="*/ 0 h 258939"/>
                    <a:gd name="connsiteX1" fmla="*/ 1669809 w 1669809"/>
                    <a:gd name="connsiteY1" fmla="*/ 208619 h 258939"/>
                    <a:gd name="connsiteX2" fmla="*/ 1669809 w 1669809"/>
                    <a:gd name="connsiteY2" fmla="*/ 258939 h 258939"/>
                    <a:gd name="connsiteX3" fmla="*/ 831610 w 1669809"/>
                    <a:gd name="connsiteY3" fmla="*/ 50321 h 258939"/>
                    <a:gd name="connsiteX4" fmla="*/ 0 w 1669809"/>
                    <a:gd name="connsiteY4" fmla="*/ 257299 h 258939"/>
                    <a:gd name="connsiteX5" fmla="*/ 0 w 1669809"/>
                    <a:gd name="connsiteY5" fmla="*/ 206979 h 2589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69809" h="258939">
                      <a:moveTo>
                        <a:pt x="831610" y="0"/>
                      </a:moveTo>
                      <a:lnTo>
                        <a:pt x="1669809" y="208619"/>
                      </a:lnTo>
                      <a:lnTo>
                        <a:pt x="1669809" y="258939"/>
                      </a:lnTo>
                      <a:lnTo>
                        <a:pt x="831610" y="50321"/>
                      </a:lnTo>
                      <a:lnTo>
                        <a:pt x="0" y="257299"/>
                      </a:lnTo>
                      <a:lnTo>
                        <a:pt x="0" y="206979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1" name="フリーフォーム: 図形 250">
                  <a:extLst>
                    <a:ext uri="{FF2B5EF4-FFF2-40B4-BE49-F238E27FC236}">
                      <a16:creationId xmlns:a16="http://schemas.microsoft.com/office/drawing/2014/main" id="{60FD96BD-59DD-44A5-8F71-96C240044808}"/>
                    </a:ext>
                  </a:extLst>
                </p:cNvPr>
                <p:cNvSpPr/>
                <p:nvPr/>
              </p:nvSpPr>
              <p:spPr>
                <a:xfrm>
                  <a:off x="4840528" y="4172723"/>
                  <a:ext cx="1831736" cy="318992"/>
                </a:xfrm>
                <a:custGeom>
                  <a:avLst/>
                  <a:gdLst>
                    <a:gd name="connsiteX0" fmla="*/ 831610 w 1669809"/>
                    <a:gd name="connsiteY0" fmla="*/ 0 h 258939"/>
                    <a:gd name="connsiteX1" fmla="*/ 1669809 w 1669809"/>
                    <a:gd name="connsiteY1" fmla="*/ 208619 h 258939"/>
                    <a:gd name="connsiteX2" fmla="*/ 1669809 w 1669809"/>
                    <a:gd name="connsiteY2" fmla="*/ 258939 h 258939"/>
                    <a:gd name="connsiteX3" fmla="*/ 831610 w 1669809"/>
                    <a:gd name="connsiteY3" fmla="*/ 50321 h 258939"/>
                    <a:gd name="connsiteX4" fmla="*/ 0 w 1669809"/>
                    <a:gd name="connsiteY4" fmla="*/ 257299 h 258939"/>
                    <a:gd name="connsiteX5" fmla="*/ 0 w 1669809"/>
                    <a:gd name="connsiteY5" fmla="*/ 206979 h 2589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69809" h="258939">
                      <a:moveTo>
                        <a:pt x="831610" y="0"/>
                      </a:moveTo>
                      <a:lnTo>
                        <a:pt x="1669809" y="208619"/>
                      </a:lnTo>
                      <a:lnTo>
                        <a:pt x="1669809" y="258939"/>
                      </a:lnTo>
                      <a:lnTo>
                        <a:pt x="831610" y="50321"/>
                      </a:lnTo>
                      <a:lnTo>
                        <a:pt x="0" y="257299"/>
                      </a:lnTo>
                      <a:lnTo>
                        <a:pt x="0" y="206979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2" name="フリーフォーム: 図形 251">
                  <a:extLst>
                    <a:ext uri="{FF2B5EF4-FFF2-40B4-BE49-F238E27FC236}">
                      <a16:creationId xmlns:a16="http://schemas.microsoft.com/office/drawing/2014/main" id="{F328FA71-0ADE-492C-9B4E-34C046717B14}"/>
                    </a:ext>
                  </a:extLst>
                </p:cNvPr>
                <p:cNvSpPr/>
                <p:nvPr/>
              </p:nvSpPr>
              <p:spPr>
                <a:xfrm>
                  <a:off x="4840528" y="4383266"/>
                  <a:ext cx="1831736" cy="236360"/>
                </a:xfrm>
                <a:custGeom>
                  <a:avLst/>
                  <a:gdLst>
                    <a:gd name="connsiteX0" fmla="*/ 831610 w 1669809"/>
                    <a:gd name="connsiteY0" fmla="*/ 0 h 258939"/>
                    <a:gd name="connsiteX1" fmla="*/ 1669809 w 1669809"/>
                    <a:gd name="connsiteY1" fmla="*/ 208619 h 258939"/>
                    <a:gd name="connsiteX2" fmla="*/ 1669809 w 1669809"/>
                    <a:gd name="connsiteY2" fmla="*/ 258939 h 258939"/>
                    <a:gd name="connsiteX3" fmla="*/ 831610 w 1669809"/>
                    <a:gd name="connsiteY3" fmla="*/ 50321 h 258939"/>
                    <a:gd name="connsiteX4" fmla="*/ 0 w 1669809"/>
                    <a:gd name="connsiteY4" fmla="*/ 257299 h 258939"/>
                    <a:gd name="connsiteX5" fmla="*/ 0 w 1669809"/>
                    <a:gd name="connsiteY5" fmla="*/ 206979 h 2589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69809" h="258939">
                      <a:moveTo>
                        <a:pt x="831610" y="0"/>
                      </a:moveTo>
                      <a:lnTo>
                        <a:pt x="1669809" y="208619"/>
                      </a:lnTo>
                      <a:lnTo>
                        <a:pt x="1669809" y="258939"/>
                      </a:lnTo>
                      <a:lnTo>
                        <a:pt x="831610" y="50321"/>
                      </a:lnTo>
                      <a:lnTo>
                        <a:pt x="0" y="257299"/>
                      </a:lnTo>
                      <a:lnTo>
                        <a:pt x="0" y="206979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3" name="フリーフォーム: 図形 252">
                  <a:extLst>
                    <a:ext uri="{FF2B5EF4-FFF2-40B4-BE49-F238E27FC236}">
                      <a16:creationId xmlns:a16="http://schemas.microsoft.com/office/drawing/2014/main" id="{D0E99654-C77F-4341-BABD-086E6DFEAE19}"/>
                    </a:ext>
                  </a:extLst>
                </p:cNvPr>
                <p:cNvSpPr/>
                <p:nvPr/>
              </p:nvSpPr>
              <p:spPr>
                <a:xfrm>
                  <a:off x="4859578" y="4343401"/>
                  <a:ext cx="1793636" cy="211316"/>
                </a:xfrm>
                <a:custGeom>
                  <a:avLst/>
                  <a:gdLst>
                    <a:gd name="connsiteX0" fmla="*/ 831610 w 1669809"/>
                    <a:gd name="connsiteY0" fmla="*/ 0 h 258939"/>
                    <a:gd name="connsiteX1" fmla="*/ 1669809 w 1669809"/>
                    <a:gd name="connsiteY1" fmla="*/ 208619 h 258939"/>
                    <a:gd name="connsiteX2" fmla="*/ 1669809 w 1669809"/>
                    <a:gd name="connsiteY2" fmla="*/ 258939 h 258939"/>
                    <a:gd name="connsiteX3" fmla="*/ 831610 w 1669809"/>
                    <a:gd name="connsiteY3" fmla="*/ 50321 h 258939"/>
                    <a:gd name="connsiteX4" fmla="*/ 0 w 1669809"/>
                    <a:gd name="connsiteY4" fmla="*/ 257299 h 258939"/>
                    <a:gd name="connsiteX5" fmla="*/ 0 w 1669809"/>
                    <a:gd name="connsiteY5" fmla="*/ 206979 h 2589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69809" h="258939">
                      <a:moveTo>
                        <a:pt x="831610" y="0"/>
                      </a:moveTo>
                      <a:lnTo>
                        <a:pt x="1669809" y="208619"/>
                      </a:lnTo>
                      <a:lnTo>
                        <a:pt x="1669809" y="258939"/>
                      </a:lnTo>
                      <a:lnTo>
                        <a:pt x="831610" y="50321"/>
                      </a:lnTo>
                      <a:lnTo>
                        <a:pt x="0" y="257299"/>
                      </a:lnTo>
                      <a:lnTo>
                        <a:pt x="0" y="206979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4" name="フリーフォーム: 図形 253">
                  <a:extLst>
                    <a:ext uri="{FF2B5EF4-FFF2-40B4-BE49-F238E27FC236}">
                      <a16:creationId xmlns:a16="http://schemas.microsoft.com/office/drawing/2014/main" id="{4326D994-6C98-4E19-BAC2-984F3DAD410B}"/>
                    </a:ext>
                  </a:extLst>
                </p:cNvPr>
                <p:cNvSpPr/>
                <p:nvPr/>
              </p:nvSpPr>
              <p:spPr>
                <a:xfrm>
                  <a:off x="4840528" y="4307923"/>
                  <a:ext cx="1831736" cy="189653"/>
                </a:xfrm>
                <a:custGeom>
                  <a:avLst/>
                  <a:gdLst>
                    <a:gd name="connsiteX0" fmla="*/ 831610 w 1669809"/>
                    <a:gd name="connsiteY0" fmla="*/ 0 h 258939"/>
                    <a:gd name="connsiteX1" fmla="*/ 1669809 w 1669809"/>
                    <a:gd name="connsiteY1" fmla="*/ 208619 h 258939"/>
                    <a:gd name="connsiteX2" fmla="*/ 1669809 w 1669809"/>
                    <a:gd name="connsiteY2" fmla="*/ 258939 h 258939"/>
                    <a:gd name="connsiteX3" fmla="*/ 831610 w 1669809"/>
                    <a:gd name="connsiteY3" fmla="*/ 50321 h 258939"/>
                    <a:gd name="connsiteX4" fmla="*/ 0 w 1669809"/>
                    <a:gd name="connsiteY4" fmla="*/ 257299 h 258939"/>
                    <a:gd name="connsiteX5" fmla="*/ 0 w 1669809"/>
                    <a:gd name="connsiteY5" fmla="*/ 206979 h 2589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69809" h="258939">
                      <a:moveTo>
                        <a:pt x="831610" y="0"/>
                      </a:moveTo>
                      <a:lnTo>
                        <a:pt x="1669809" y="208619"/>
                      </a:lnTo>
                      <a:lnTo>
                        <a:pt x="1669809" y="258939"/>
                      </a:lnTo>
                      <a:lnTo>
                        <a:pt x="831610" y="50321"/>
                      </a:lnTo>
                      <a:lnTo>
                        <a:pt x="0" y="257299"/>
                      </a:lnTo>
                      <a:lnTo>
                        <a:pt x="0" y="206979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5" name="フリーフォーム: 図形 254">
                  <a:extLst>
                    <a:ext uri="{FF2B5EF4-FFF2-40B4-BE49-F238E27FC236}">
                      <a16:creationId xmlns:a16="http://schemas.microsoft.com/office/drawing/2014/main" id="{61E53B4C-75B3-4626-879F-FCC4E30CAF92}"/>
                    </a:ext>
                  </a:extLst>
                </p:cNvPr>
                <p:cNvSpPr/>
                <p:nvPr/>
              </p:nvSpPr>
              <p:spPr>
                <a:xfrm>
                  <a:off x="4840528" y="4282731"/>
                  <a:ext cx="1831736" cy="158093"/>
                </a:xfrm>
                <a:custGeom>
                  <a:avLst/>
                  <a:gdLst>
                    <a:gd name="connsiteX0" fmla="*/ 831610 w 1669809"/>
                    <a:gd name="connsiteY0" fmla="*/ 0 h 258939"/>
                    <a:gd name="connsiteX1" fmla="*/ 1669809 w 1669809"/>
                    <a:gd name="connsiteY1" fmla="*/ 208619 h 258939"/>
                    <a:gd name="connsiteX2" fmla="*/ 1669809 w 1669809"/>
                    <a:gd name="connsiteY2" fmla="*/ 258939 h 258939"/>
                    <a:gd name="connsiteX3" fmla="*/ 831610 w 1669809"/>
                    <a:gd name="connsiteY3" fmla="*/ 50321 h 258939"/>
                    <a:gd name="connsiteX4" fmla="*/ 0 w 1669809"/>
                    <a:gd name="connsiteY4" fmla="*/ 257299 h 258939"/>
                    <a:gd name="connsiteX5" fmla="*/ 0 w 1669809"/>
                    <a:gd name="connsiteY5" fmla="*/ 206979 h 2589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69809" h="258939">
                      <a:moveTo>
                        <a:pt x="831610" y="0"/>
                      </a:moveTo>
                      <a:lnTo>
                        <a:pt x="1669809" y="208619"/>
                      </a:lnTo>
                      <a:lnTo>
                        <a:pt x="1669809" y="258939"/>
                      </a:lnTo>
                      <a:lnTo>
                        <a:pt x="831610" y="50321"/>
                      </a:lnTo>
                      <a:lnTo>
                        <a:pt x="0" y="257299"/>
                      </a:lnTo>
                      <a:lnTo>
                        <a:pt x="0" y="206979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6" name="フリーフォーム: 図形 255">
                  <a:extLst>
                    <a:ext uri="{FF2B5EF4-FFF2-40B4-BE49-F238E27FC236}">
                      <a16:creationId xmlns:a16="http://schemas.microsoft.com/office/drawing/2014/main" id="{84A8A327-97E5-4862-AFEF-7CF2D43E5CB7}"/>
                    </a:ext>
                  </a:extLst>
                </p:cNvPr>
                <p:cNvSpPr/>
                <p:nvPr/>
              </p:nvSpPr>
              <p:spPr>
                <a:xfrm>
                  <a:off x="4840528" y="4231094"/>
                  <a:ext cx="1831736" cy="189653"/>
                </a:xfrm>
                <a:custGeom>
                  <a:avLst/>
                  <a:gdLst>
                    <a:gd name="connsiteX0" fmla="*/ 831610 w 1669809"/>
                    <a:gd name="connsiteY0" fmla="*/ 0 h 258939"/>
                    <a:gd name="connsiteX1" fmla="*/ 1669809 w 1669809"/>
                    <a:gd name="connsiteY1" fmla="*/ 208619 h 258939"/>
                    <a:gd name="connsiteX2" fmla="*/ 1669809 w 1669809"/>
                    <a:gd name="connsiteY2" fmla="*/ 258939 h 258939"/>
                    <a:gd name="connsiteX3" fmla="*/ 831610 w 1669809"/>
                    <a:gd name="connsiteY3" fmla="*/ 50321 h 258939"/>
                    <a:gd name="connsiteX4" fmla="*/ 0 w 1669809"/>
                    <a:gd name="connsiteY4" fmla="*/ 257299 h 258939"/>
                    <a:gd name="connsiteX5" fmla="*/ 0 w 1669809"/>
                    <a:gd name="connsiteY5" fmla="*/ 206979 h 2589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69809" h="258939">
                      <a:moveTo>
                        <a:pt x="831610" y="0"/>
                      </a:moveTo>
                      <a:lnTo>
                        <a:pt x="1669809" y="208619"/>
                      </a:lnTo>
                      <a:lnTo>
                        <a:pt x="1669809" y="258939"/>
                      </a:lnTo>
                      <a:lnTo>
                        <a:pt x="831610" y="50321"/>
                      </a:lnTo>
                      <a:lnTo>
                        <a:pt x="0" y="257299"/>
                      </a:lnTo>
                      <a:lnTo>
                        <a:pt x="0" y="206979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23" name="グループ化 222">
                <a:extLst>
                  <a:ext uri="{FF2B5EF4-FFF2-40B4-BE49-F238E27FC236}">
                    <a16:creationId xmlns:a16="http://schemas.microsoft.com/office/drawing/2014/main" id="{EF6CAF8D-69B4-45C8-80E2-6EABA953BA3F}"/>
                  </a:ext>
                </a:extLst>
              </p:cNvPr>
              <p:cNvGrpSpPr/>
              <p:nvPr/>
            </p:nvGrpSpPr>
            <p:grpSpPr>
              <a:xfrm>
                <a:off x="4779020" y="4396091"/>
                <a:ext cx="105079" cy="433084"/>
                <a:chOff x="4848225" y="5386387"/>
                <a:chExt cx="137157" cy="605705"/>
              </a:xfrm>
              <a:solidFill>
                <a:srgbClr val="FFC000">
                  <a:lumMod val="20000"/>
                  <a:lumOff val="80000"/>
                </a:srgbClr>
              </a:solidFill>
            </p:grpSpPr>
            <p:sp>
              <p:nvSpPr>
                <p:cNvPr id="247" name="四角形: 角を丸くする 246">
                  <a:extLst>
                    <a:ext uri="{FF2B5EF4-FFF2-40B4-BE49-F238E27FC236}">
                      <a16:creationId xmlns:a16="http://schemas.microsoft.com/office/drawing/2014/main" id="{6FD0B45B-F126-4BFB-9CFF-66FA747AA434}"/>
                    </a:ext>
                  </a:extLst>
                </p:cNvPr>
                <p:cNvSpPr/>
                <p:nvPr/>
              </p:nvSpPr>
              <p:spPr>
                <a:xfrm>
                  <a:off x="4848225" y="5386387"/>
                  <a:ext cx="45719" cy="605705"/>
                </a:xfrm>
                <a:prstGeom prst="roundRect">
                  <a:avLst>
                    <a:gd name="adj" fmla="val 50000"/>
                  </a:avLst>
                </a:pr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8" name="四角形: 角を丸くする 247">
                  <a:extLst>
                    <a:ext uri="{FF2B5EF4-FFF2-40B4-BE49-F238E27FC236}">
                      <a16:creationId xmlns:a16="http://schemas.microsoft.com/office/drawing/2014/main" id="{CC8619E4-D7ED-46CF-8824-07205EC8A27A}"/>
                    </a:ext>
                  </a:extLst>
                </p:cNvPr>
                <p:cNvSpPr/>
                <p:nvPr/>
              </p:nvSpPr>
              <p:spPr>
                <a:xfrm>
                  <a:off x="4893944" y="5386387"/>
                  <a:ext cx="45719" cy="605705"/>
                </a:xfrm>
                <a:prstGeom prst="roundRect">
                  <a:avLst>
                    <a:gd name="adj" fmla="val 50000"/>
                  </a:avLst>
                </a:pr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9" name="四角形: 角を丸くする 248">
                  <a:extLst>
                    <a:ext uri="{FF2B5EF4-FFF2-40B4-BE49-F238E27FC236}">
                      <a16:creationId xmlns:a16="http://schemas.microsoft.com/office/drawing/2014/main" id="{D2078D8E-2F87-4AC7-BF5A-C0D94ABCC25E}"/>
                    </a:ext>
                  </a:extLst>
                </p:cNvPr>
                <p:cNvSpPr/>
                <p:nvPr/>
              </p:nvSpPr>
              <p:spPr>
                <a:xfrm>
                  <a:off x="4939663" y="5386387"/>
                  <a:ext cx="45719" cy="605705"/>
                </a:xfrm>
                <a:prstGeom prst="roundRect">
                  <a:avLst>
                    <a:gd name="adj" fmla="val 50000"/>
                  </a:avLst>
                </a:pr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24" name="グループ化 223">
                <a:extLst>
                  <a:ext uri="{FF2B5EF4-FFF2-40B4-BE49-F238E27FC236}">
                    <a16:creationId xmlns:a16="http://schemas.microsoft.com/office/drawing/2014/main" id="{0AE15C64-18C6-4836-984C-643DE32F39BA}"/>
                  </a:ext>
                </a:extLst>
              </p:cNvPr>
              <p:cNvGrpSpPr/>
              <p:nvPr/>
            </p:nvGrpSpPr>
            <p:grpSpPr>
              <a:xfrm rot="16200000" flipH="1">
                <a:off x="6492033" y="4317825"/>
                <a:ext cx="507754" cy="577954"/>
                <a:chOff x="4152030" y="5571765"/>
                <a:chExt cx="658800" cy="971910"/>
              </a:xfrm>
              <a:solidFill>
                <a:srgbClr val="FFC000">
                  <a:lumMod val="60000"/>
                  <a:lumOff val="40000"/>
                </a:srgbClr>
              </a:solidFill>
            </p:grpSpPr>
            <p:sp>
              <p:nvSpPr>
                <p:cNvPr id="229" name="台形 228">
                  <a:extLst>
                    <a:ext uri="{FF2B5EF4-FFF2-40B4-BE49-F238E27FC236}">
                      <a16:creationId xmlns:a16="http://schemas.microsoft.com/office/drawing/2014/main" id="{6EFFA0DA-795C-41DF-AF71-A421C95B9308}"/>
                    </a:ext>
                  </a:extLst>
                </p:cNvPr>
                <p:cNvSpPr/>
                <p:nvPr/>
              </p:nvSpPr>
              <p:spPr>
                <a:xfrm>
                  <a:off x="4448776" y="5582071"/>
                  <a:ext cx="70449" cy="940279"/>
                </a:xfrm>
                <a:prstGeom prst="trapezoid">
                  <a:avLst/>
                </a:pr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0" name="台形 229">
                  <a:extLst>
                    <a:ext uri="{FF2B5EF4-FFF2-40B4-BE49-F238E27FC236}">
                      <a16:creationId xmlns:a16="http://schemas.microsoft.com/office/drawing/2014/main" id="{EFE16AE5-2AFE-4546-89F2-33A5C8361AE2}"/>
                    </a:ext>
                  </a:extLst>
                </p:cNvPr>
                <p:cNvSpPr/>
                <p:nvPr/>
              </p:nvSpPr>
              <p:spPr>
                <a:xfrm rot="160787">
                  <a:off x="4382487" y="5581290"/>
                  <a:ext cx="70449" cy="940279"/>
                </a:xfrm>
                <a:prstGeom prst="trapezoid">
                  <a:avLst/>
                </a:pr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1" name="台形 230">
                  <a:extLst>
                    <a:ext uri="{FF2B5EF4-FFF2-40B4-BE49-F238E27FC236}">
                      <a16:creationId xmlns:a16="http://schemas.microsoft.com/office/drawing/2014/main" id="{343F6939-7285-4043-8590-30239BC7927F}"/>
                    </a:ext>
                  </a:extLst>
                </p:cNvPr>
                <p:cNvSpPr/>
                <p:nvPr/>
              </p:nvSpPr>
              <p:spPr>
                <a:xfrm rot="294831">
                  <a:off x="4312871" y="5581290"/>
                  <a:ext cx="70449" cy="940279"/>
                </a:xfrm>
                <a:prstGeom prst="trapezoid">
                  <a:avLst/>
                </a:pr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2" name="台形 231">
                  <a:extLst>
                    <a:ext uri="{FF2B5EF4-FFF2-40B4-BE49-F238E27FC236}">
                      <a16:creationId xmlns:a16="http://schemas.microsoft.com/office/drawing/2014/main" id="{5DD40B34-7E89-4758-A597-05CFF1075CD0}"/>
                    </a:ext>
                  </a:extLst>
                </p:cNvPr>
                <p:cNvSpPr/>
                <p:nvPr/>
              </p:nvSpPr>
              <p:spPr>
                <a:xfrm rot="421142">
                  <a:off x="4232910" y="5581290"/>
                  <a:ext cx="70449" cy="940279"/>
                </a:xfrm>
                <a:prstGeom prst="trapezoid">
                  <a:avLst/>
                </a:pr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3" name="台形 232">
                  <a:extLst>
                    <a:ext uri="{FF2B5EF4-FFF2-40B4-BE49-F238E27FC236}">
                      <a16:creationId xmlns:a16="http://schemas.microsoft.com/office/drawing/2014/main" id="{DA3E1435-A368-4433-8DFB-C059A4E1B30F}"/>
                    </a:ext>
                  </a:extLst>
                </p:cNvPr>
                <p:cNvSpPr/>
                <p:nvPr/>
              </p:nvSpPr>
              <p:spPr>
                <a:xfrm rot="627476">
                  <a:off x="4152030" y="5571765"/>
                  <a:ext cx="70449" cy="940279"/>
                </a:xfrm>
                <a:prstGeom prst="trapezoid">
                  <a:avLst/>
                </a:pr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4" name="台形 233">
                  <a:extLst>
                    <a:ext uri="{FF2B5EF4-FFF2-40B4-BE49-F238E27FC236}">
                      <a16:creationId xmlns:a16="http://schemas.microsoft.com/office/drawing/2014/main" id="{496126E8-0860-43D0-B4DF-E7FD461972C8}"/>
                    </a:ext>
                  </a:extLst>
                </p:cNvPr>
                <p:cNvSpPr/>
                <p:nvPr/>
              </p:nvSpPr>
              <p:spPr>
                <a:xfrm rot="589172">
                  <a:off x="4187810" y="5579988"/>
                  <a:ext cx="51671" cy="899192"/>
                </a:xfrm>
                <a:prstGeom prst="trapezoid">
                  <a:avLst/>
                </a:pr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5" name="台形 234">
                  <a:extLst>
                    <a:ext uri="{FF2B5EF4-FFF2-40B4-BE49-F238E27FC236}">
                      <a16:creationId xmlns:a16="http://schemas.microsoft.com/office/drawing/2014/main" id="{552E87E7-9B6C-45F7-85C9-DE6B4B28A305}"/>
                    </a:ext>
                  </a:extLst>
                </p:cNvPr>
                <p:cNvSpPr/>
                <p:nvPr/>
              </p:nvSpPr>
              <p:spPr>
                <a:xfrm rot="407211">
                  <a:off x="4272144" y="5573226"/>
                  <a:ext cx="66884" cy="969893"/>
                </a:xfrm>
                <a:prstGeom prst="trapezoid">
                  <a:avLst/>
                </a:pr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6" name="台形 235">
                  <a:extLst>
                    <a:ext uri="{FF2B5EF4-FFF2-40B4-BE49-F238E27FC236}">
                      <a16:creationId xmlns:a16="http://schemas.microsoft.com/office/drawing/2014/main" id="{C3D2179F-3E25-42F2-8978-EC75F0A9A320}"/>
                    </a:ext>
                  </a:extLst>
                </p:cNvPr>
                <p:cNvSpPr/>
                <p:nvPr/>
              </p:nvSpPr>
              <p:spPr>
                <a:xfrm rot="178061">
                  <a:off x="4343585" y="5573226"/>
                  <a:ext cx="66884" cy="969893"/>
                </a:xfrm>
                <a:prstGeom prst="trapezoid">
                  <a:avLst/>
                </a:pr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7" name="台形 236">
                  <a:extLst>
                    <a:ext uri="{FF2B5EF4-FFF2-40B4-BE49-F238E27FC236}">
                      <a16:creationId xmlns:a16="http://schemas.microsoft.com/office/drawing/2014/main" id="{482CC7C3-3B2D-4F12-B84D-C9A4BB2E273E}"/>
                    </a:ext>
                  </a:extLst>
                </p:cNvPr>
                <p:cNvSpPr/>
                <p:nvPr/>
              </p:nvSpPr>
              <p:spPr>
                <a:xfrm rot="213430">
                  <a:off x="4420501" y="5581291"/>
                  <a:ext cx="46724" cy="962384"/>
                </a:xfrm>
                <a:prstGeom prst="trapezoid">
                  <a:avLst/>
                </a:pr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238" name="グループ化 237">
                  <a:extLst>
                    <a:ext uri="{FF2B5EF4-FFF2-40B4-BE49-F238E27FC236}">
                      <a16:creationId xmlns:a16="http://schemas.microsoft.com/office/drawing/2014/main" id="{5B259761-018B-4AC3-A185-D00740E03B32}"/>
                    </a:ext>
                  </a:extLst>
                </p:cNvPr>
                <p:cNvGrpSpPr/>
                <p:nvPr/>
              </p:nvGrpSpPr>
              <p:grpSpPr>
                <a:xfrm flipH="1">
                  <a:off x="4495633" y="5571766"/>
                  <a:ext cx="315197" cy="971909"/>
                  <a:chOff x="4752104" y="5571766"/>
                  <a:chExt cx="315197" cy="971909"/>
                </a:xfrm>
                <a:grpFill/>
              </p:grpSpPr>
              <p:sp>
                <p:nvSpPr>
                  <p:cNvPr id="239" name="台形 238">
                    <a:extLst>
                      <a:ext uri="{FF2B5EF4-FFF2-40B4-BE49-F238E27FC236}">
                        <a16:creationId xmlns:a16="http://schemas.microsoft.com/office/drawing/2014/main" id="{79057C35-EC0D-423D-9012-9988E3E39639}"/>
                      </a:ext>
                    </a:extLst>
                  </p:cNvPr>
                  <p:cNvSpPr/>
                  <p:nvPr/>
                </p:nvSpPr>
                <p:spPr>
                  <a:xfrm rot="160787">
                    <a:off x="4982563" y="5581291"/>
                    <a:ext cx="70449" cy="940279"/>
                  </a:xfrm>
                  <a:prstGeom prst="trapezoid">
                    <a:avLst/>
                  </a:prstGeom>
                  <a:grpFill/>
                  <a:ln w="12700" cap="flat" cmpd="sng" algn="ctr">
                    <a:solidFill>
                      <a:srgbClr val="FFC000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40" name="台形 239">
                    <a:extLst>
                      <a:ext uri="{FF2B5EF4-FFF2-40B4-BE49-F238E27FC236}">
                        <a16:creationId xmlns:a16="http://schemas.microsoft.com/office/drawing/2014/main" id="{BADC0C6E-AEFA-4658-9F29-E7B9237CFAB2}"/>
                      </a:ext>
                    </a:extLst>
                  </p:cNvPr>
                  <p:cNvSpPr/>
                  <p:nvPr/>
                </p:nvSpPr>
                <p:spPr>
                  <a:xfrm rot="294831">
                    <a:off x="4912946" y="5581291"/>
                    <a:ext cx="70449" cy="940279"/>
                  </a:xfrm>
                  <a:prstGeom prst="trapezoid">
                    <a:avLst/>
                  </a:prstGeom>
                  <a:grpFill/>
                  <a:ln w="12700" cap="flat" cmpd="sng" algn="ctr">
                    <a:solidFill>
                      <a:srgbClr val="FFC000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41" name="台形 240">
                    <a:extLst>
                      <a:ext uri="{FF2B5EF4-FFF2-40B4-BE49-F238E27FC236}">
                        <a16:creationId xmlns:a16="http://schemas.microsoft.com/office/drawing/2014/main" id="{A4934DBC-BAB8-407F-8738-BBF1BE562274}"/>
                      </a:ext>
                    </a:extLst>
                  </p:cNvPr>
                  <p:cNvSpPr/>
                  <p:nvPr/>
                </p:nvSpPr>
                <p:spPr>
                  <a:xfrm rot="421142">
                    <a:off x="4832985" y="5581291"/>
                    <a:ext cx="70449" cy="940279"/>
                  </a:xfrm>
                  <a:prstGeom prst="trapezoid">
                    <a:avLst/>
                  </a:prstGeom>
                  <a:grpFill/>
                  <a:ln w="12700" cap="flat" cmpd="sng" algn="ctr">
                    <a:solidFill>
                      <a:srgbClr val="FFC000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42" name="台形 241">
                    <a:extLst>
                      <a:ext uri="{FF2B5EF4-FFF2-40B4-BE49-F238E27FC236}">
                        <a16:creationId xmlns:a16="http://schemas.microsoft.com/office/drawing/2014/main" id="{381431D4-D0AB-46C3-9E80-8B7E58AAD1C5}"/>
                      </a:ext>
                    </a:extLst>
                  </p:cNvPr>
                  <p:cNvSpPr/>
                  <p:nvPr/>
                </p:nvSpPr>
                <p:spPr>
                  <a:xfrm rot="627476">
                    <a:off x="4752104" y="5571766"/>
                    <a:ext cx="70449" cy="940279"/>
                  </a:xfrm>
                  <a:prstGeom prst="trapezoid">
                    <a:avLst/>
                  </a:prstGeom>
                  <a:grpFill/>
                  <a:ln w="12700" cap="flat" cmpd="sng" algn="ctr">
                    <a:solidFill>
                      <a:srgbClr val="FFC000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43" name="台形 242">
                    <a:extLst>
                      <a:ext uri="{FF2B5EF4-FFF2-40B4-BE49-F238E27FC236}">
                        <a16:creationId xmlns:a16="http://schemas.microsoft.com/office/drawing/2014/main" id="{F1863604-5D2F-4DD8-969D-7B07F30FFB53}"/>
                      </a:ext>
                    </a:extLst>
                  </p:cNvPr>
                  <p:cNvSpPr/>
                  <p:nvPr/>
                </p:nvSpPr>
                <p:spPr>
                  <a:xfrm rot="589172">
                    <a:off x="4787884" y="5579989"/>
                    <a:ext cx="51671" cy="899192"/>
                  </a:xfrm>
                  <a:prstGeom prst="trapezoid">
                    <a:avLst/>
                  </a:prstGeom>
                  <a:grpFill/>
                  <a:ln w="12700" cap="flat" cmpd="sng" algn="ctr">
                    <a:solidFill>
                      <a:srgbClr val="FFC000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44" name="台形 243">
                    <a:extLst>
                      <a:ext uri="{FF2B5EF4-FFF2-40B4-BE49-F238E27FC236}">
                        <a16:creationId xmlns:a16="http://schemas.microsoft.com/office/drawing/2014/main" id="{56EB2EFD-54B6-4ACE-A1C5-C567547FBD0E}"/>
                      </a:ext>
                    </a:extLst>
                  </p:cNvPr>
                  <p:cNvSpPr/>
                  <p:nvPr/>
                </p:nvSpPr>
                <p:spPr>
                  <a:xfrm rot="407211">
                    <a:off x="4872221" y="5573227"/>
                    <a:ext cx="66885" cy="969893"/>
                  </a:xfrm>
                  <a:prstGeom prst="trapezoid">
                    <a:avLst/>
                  </a:prstGeom>
                  <a:grpFill/>
                  <a:ln w="12700" cap="flat" cmpd="sng" algn="ctr">
                    <a:solidFill>
                      <a:srgbClr val="FFC000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45" name="台形 244">
                    <a:extLst>
                      <a:ext uri="{FF2B5EF4-FFF2-40B4-BE49-F238E27FC236}">
                        <a16:creationId xmlns:a16="http://schemas.microsoft.com/office/drawing/2014/main" id="{71B5AAB4-EAE6-47C9-9DD0-554324D68FE7}"/>
                      </a:ext>
                    </a:extLst>
                  </p:cNvPr>
                  <p:cNvSpPr/>
                  <p:nvPr/>
                </p:nvSpPr>
                <p:spPr>
                  <a:xfrm rot="178061">
                    <a:off x="4943658" y="5573227"/>
                    <a:ext cx="66885" cy="969893"/>
                  </a:xfrm>
                  <a:prstGeom prst="trapezoid">
                    <a:avLst/>
                  </a:prstGeom>
                  <a:grpFill/>
                  <a:ln w="12700" cap="flat" cmpd="sng" algn="ctr">
                    <a:solidFill>
                      <a:srgbClr val="FFC000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46" name="台形 245">
                    <a:extLst>
                      <a:ext uri="{FF2B5EF4-FFF2-40B4-BE49-F238E27FC236}">
                        <a16:creationId xmlns:a16="http://schemas.microsoft.com/office/drawing/2014/main" id="{3F1E40CB-7D06-4361-9DA9-5D59036C4105}"/>
                      </a:ext>
                    </a:extLst>
                  </p:cNvPr>
                  <p:cNvSpPr/>
                  <p:nvPr/>
                </p:nvSpPr>
                <p:spPr>
                  <a:xfrm rot="213430">
                    <a:off x="5020577" y="5581291"/>
                    <a:ext cx="46724" cy="962384"/>
                  </a:xfrm>
                  <a:prstGeom prst="trapezoid">
                    <a:avLst/>
                  </a:prstGeom>
                  <a:grpFill/>
                  <a:ln w="12700" cap="flat" cmpd="sng" algn="ctr">
                    <a:solidFill>
                      <a:srgbClr val="FFC000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225" name="グループ化 224">
                <a:extLst>
                  <a:ext uri="{FF2B5EF4-FFF2-40B4-BE49-F238E27FC236}">
                    <a16:creationId xmlns:a16="http://schemas.microsoft.com/office/drawing/2014/main" id="{463ECAE6-53EF-4277-B89E-02F91AE40454}"/>
                  </a:ext>
                </a:extLst>
              </p:cNvPr>
              <p:cNvGrpSpPr/>
              <p:nvPr/>
            </p:nvGrpSpPr>
            <p:grpSpPr>
              <a:xfrm>
                <a:off x="6400496" y="4396091"/>
                <a:ext cx="105079" cy="433084"/>
                <a:chOff x="4848225" y="5386387"/>
                <a:chExt cx="137157" cy="605705"/>
              </a:xfrm>
              <a:solidFill>
                <a:srgbClr val="FFC000">
                  <a:lumMod val="20000"/>
                  <a:lumOff val="80000"/>
                </a:srgbClr>
              </a:solidFill>
            </p:grpSpPr>
            <p:sp>
              <p:nvSpPr>
                <p:cNvPr id="226" name="四角形: 角を丸くする 225">
                  <a:extLst>
                    <a:ext uri="{FF2B5EF4-FFF2-40B4-BE49-F238E27FC236}">
                      <a16:creationId xmlns:a16="http://schemas.microsoft.com/office/drawing/2014/main" id="{6DFD3FBE-1018-4DC7-A2C6-E07D97164699}"/>
                    </a:ext>
                  </a:extLst>
                </p:cNvPr>
                <p:cNvSpPr/>
                <p:nvPr/>
              </p:nvSpPr>
              <p:spPr>
                <a:xfrm>
                  <a:off x="4848225" y="5386387"/>
                  <a:ext cx="45719" cy="605705"/>
                </a:xfrm>
                <a:prstGeom prst="roundRect">
                  <a:avLst>
                    <a:gd name="adj" fmla="val 50000"/>
                  </a:avLst>
                </a:pr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7" name="四角形: 角を丸くする 226">
                  <a:extLst>
                    <a:ext uri="{FF2B5EF4-FFF2-40B4-BE49-F238E27FC236}">
                      <a16:creationId xmlns:a16="http://schemas.microsoft.com/office/drawing/2014/main" id="{C864FBFA-87DD-4809-9199-05C9F89E0EAF}"/>
                    </a:ext>
                  </a:extLst>
                </p:cNvPr>
                <p:cNvSpPr/>
                <p:nvPr/>
              </p:nvSpPr>
              <p:spPr>
                <a:xfrm>
                  <a:off x="4893944" y="5386387"/>
                  <a:ext cx="45719" cy="605705"/>
                </a:xfrm>
                <a:prstGeom prst="roundRect">
                  <a:avLst>
                    <a:gd name="adj" fmla="val 50000"/>
                  </a:avLst>
                </a:pr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8" name="四角形: 角を丸くする 227">
                  <a:extLst>
                    <a:ext uri="{FF2B5EF4-FFF2-40B4-BE49-F238E27FC236}">
                      <a16:creationId xmlns:a16="http://schemas.microsoft.com/office/drawing/2014/main" id="{F108A6D0-B7AE-4B51-B872-79650FC0B5BE}"/>
                    </a:ext>
                  </a:extLst>
                </p:cNvPr>
                <p:cNvSpPr/>
                <p:nvPr/>
              </p:nvSpPr>
              <p:spPr>
                <a:xfrm>
                  <a:off x="4939663" y="5386387"/>
                  <a:ext cx="45719" cy="605705"/>
                </a:xfrm>
                <a:prstGeom prst="roundRect">
                  <a:avLst>
                    <a:gd name="adj" fmla="val 50000"/>
                  </a:avLst>
                </a:pr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00" name="グループ化 99">
              <a:extLst>
                <a:ext uri="{FF2B5EF4-FFF2-40B4-BE49-F238E27FC236}">
                  <a16:creationId xmlns:a16="http://schemas.microsoft.com/office/drawing/2014/main" id="{F78D07E8-357D-4811-A368-336467126AB9}"/>
                </a:ext>
              </a:extLst>
            </p:cNvPr>
            <p:cNvGrpSpPr/>
            <p:nvPr/>
          </p:nvGrpSpPr>
          <p:grpSpPr>
            <a:xfrm rot="20749080">
              <a:off x="4430127" y="4961177"/>
              <a:ext cx="2482795" cy="631218"/>
              <a:chOff x="4256143" y="4191000"/>
              <a:chExt cx="2778744" cy="831243"/>
            </a:xfrm>
          </p:grpSpPr>
          <p:sp>
            <p:nvSpPr>
              <p:cNvPr id="101" name="ひし形 100">
                <a:extLst>
                  <a:ext uri="{FF2B5EF4-FFF2-40B4-BE49-F238E27FC236}">
                    <a16:creationId xmlns:a16="http://schemas.microsoft.com/office/drawing/2014/main" id="{4198EDAB-40A1-421E-AC0C-7F489414E1A8}"/>
                  </a:ext>
                </a:extLst>
              </p:cNvPr>
              <p:cNvSpPr/>
              <p:nvPr/>
            </p:nvSpPr>
            <p:spPr>
              <a:xfrm>
                <a:off x="4692650" y="4248151"/>
                <a:ext cx="1917700" cy="720964"/>
              </a:xfrm>
              <a:prstGeom prst="diamond">
                <a:avLst/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02" name="グループ化 101">
                <a:extLst>
                  <a:ext uri="{FF2B5EF4-FFF2-40B4-BE49-F238E27FC236}">
                    <a16:creationId xmlns:a16="http://schemas.microsoft.com/office/drawing/2014/main" id="{AC0A07DB-AB71-4007-B48F-9B7E81F703A6}"/>
                  </a:ext>
                </a:extLst>
              </p:cNvPr>
              <p:cNvGrpSpPr/>
              <p:nvPr/>
            </p:nvGrpSpPr>
            <p:grpSpPr>
              <a:xfrm>
                <a:off x="4945467" y="4410941"/>
                <a:ext cx="1483908" cy="372218"/>
                <a:chOff x="4998244" y="5229225"/>
                <a:chExt cx="1647826" cy="413335"/>
              </a:xfrm>
            </p:grpSpPr>
            <p:grpSp>
              <p:nvGrpSpPr>
                <p:cNvPr id="167" name="グループ化 166">
                  <a:extLst>
                    <a:ext uri="{FF2B5EF4-FFF2-40B4-BE49-F238E27FC236}">
                      <a16:creationId xmlns:a16="http://schemas.microsoft.com/office/drawing/2014/main" id="{4D53AF75-7CF5-46F3-9A89-B66508A9049E}"/>
                    </a:ext>
                  </a:extLst>
                </p:cNvPr>
                <p:cNvGrpSpPr/>
                <p:nvPr/>
              </p:nvGrpSpPr>
              <p:grpSpPr>
                <a:xfrm>
                  <a:off x="4998244" y="5229225"/>
                  <a:ext cx="1647826" cy="413335"/>
                  <a:chOff x="4998244" y="5229225"/>
                  <a:chExt cx="1647826" cy="413335"/>
                </a:xfrm>
              </p:grpSpPr>
              <p:sp>
                <p:nvSpPr>
                  <p:cNvPr id="170" name="楕円 169">
                    <a:extLst>
                      <a:ext uri="{FF2B5EF4-FFF2-40B4-BE49-F238E27FC236}">
                        <a16:creationId xmlns:a16="http://schemas.microsoft.com/office/drawing/2014/main" id="{445B13BF-88A8-415E-830B-25561D1E0890}"/>
                      </a:ext>
                    </a:extLst>
                  </p:cNvPr>
                  <p:cNvSpPr/>
                  <p:nvPr/>
                </p:nvSpPr>
                <p:spPr>
                  <a:xfrm>
                    <a:off x="4998244" y="5229225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71" name="楕円 170">
                    <a:extLst>
                      <a:ext uri="{FF2B5EF4-FFF2-40B4-BE49-F238E27FC236}">
                        <a16:creationId xmlns:a16="http://schemas.microsoft.com/office/drawing/2014/main" id="{9A99C305-386E-4E76-922E-78F49B67319D}"/>
                      </a:ext>
                    </a:extLst>
                  </p:cNvPr>
                  <p:cNvSpPr/>
                  <p:nvPr/>
                </p:nvSpPr>
                <p:spPr>
                  <a:xfrm>
                    <a:off x="5164931" y="5229225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72" name="楕円 171">
                    <a:extLst>
                      <a:ext uri="{FF2B5EF4-FFF2-40B4-BE49-F238E27FC236}">
                        <a16:creationId xmlns:a16="http://schemas.microsoft.com/office/drawing/2014/main" id="{4E394D1C-0A35-4872-806A-C0D3A88B588B}"/>
                      </a:ext>
                    </a:extLst>
                  </p:cNvPr>
                  <p:cNvSpPr/>
                  <p:nvPr/>
                </p:nvSpPr>
                <p:spPr>
                  <a:xfrm>
                    <a:off x="5329238" y="5229225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73" name="楕円 172">
                    <a:extLst>
                      <a:ext uri="{FF2B5EF4-FFF2-40B4-BE49-F238E27FC236}">
                        <a16:creationId xmlns:a16="http://schemas.microsoft.com/office/drawing/2014/main" id="{6E4E5C58-7E57-4D2A-A5B9-911F37FC9EE3}"/>
                      </a:ext>
                    </a:extLst>
                  </p:cNvPr>
                  <p:cNvSpPr/>
                  <p:nvPr/>
                </p:nvSpPr>
                <p:spPr>
                  <a:xfrm>
                    <a:off x="5495925" y="5229225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74" name="楕円 173">
                    <a:extLst>
                      <a:ext uri="{FF2B5EF4-FFF2-40B4-BE49-F238E27FC236}">
                        <a16:creationId xmlns:a16="http://schemas.microsoft.com/office/drawing/2014/main" id="{5197F6C0-E328-4C19-B5DF-D78A4D5085A5}"/>
                      </a:ext>
                    </a:extLst>
                  </p:cNvPr>
                  <p:cNvSpPr/>
                  <p:nvPr/>
                </p:nvSpPr>
                <p:spPr>
                  <a:xfrm>
                    <a:off x="5660232" y="5229225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75" name="楕円 174">
                    <a:extLst>
                      <a:ext uri="{FF2B5EF4-FFF2-40B4-BE49-F238E27FC236}">
                        <a16:creationId xmlns:a16="http://schemas.microsoft.com/office/drawing/2014/main" id="{F5D33A31-CB9E-4021-BB19-91F58748DB8F}"/>
                      </a:ext>
                    </a:extLst>
                  </p:cNvPr>
                  <p:cNvSpPr/>
                  <p:nvPr/>
                </p:nvSpPr>
                <p:spPr>
                  <a:xfrm>
                    <a:off x="5826919" y="5229225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76" name="楕円 175">
                    <a:extLst>
                      <a:ext uri="{FF2B5EF4-FFF2-40B4-BE49-F238E27FC236}">
                        <a16:creationId xmlns:a16="http://schemas.microsoft.com/office/drawing/2014/main" id="{9F3D481B-1239-477C-A154-6289963F4A42}"/>
                      </a:ext>
                    </a:extLst>
                  </p:cNvPr>
                  <p:cNvSpPr/>
                  <p:nvPr/>
                </p:nvSpPr>
                <p:spPr>
                  <a:xfrm>
                    <a:off x="5988845" y="5229225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77" name="楕円 176">
                    <a:extLst>
                      <a:ext uri="{FF2B5EF4-FFF2-40B4-BE49-F238E27FC236}">
                        <a16:creationId xmlns:a16="http://schemas.microsoft.com/office/drawing/2014/main" id="{FFF3BAF6-1F48-455C-9AC0-B33064DF629E}"/>
                      </a:ext>
                    </a:extLst>
                  </p:cNvPr>
                  <p:cNvSpPr/>
                  <p:nvPr/>
                </p:nvSpPr>
                <p:spPr>
                  <a:xfrm>
                    <a:off x="6155532" y="5229225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78" name="楕円 177">
                    <a:extLst>
                      <a:ext uri="{FF2B5EF4-FFF2-40B4-BE49-F238E27FC236}">
                        <a16:creationId xmlns:a16="http://schemas.microsoft.com/office/drawing/2014/main" id="{D4279E08-4ECD-4468-A85E-E1969BC79337}"/>
                      </a:ext>
                    </a:extLst>
                  </p:cNvPr>
                  <p:cNvSpPr/>
                  <p:nvPr/>
                </p:nvSpPr>
                <p:spPr>
                  <a:xfrm>
                    <a:off x="6319839" y="5229225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79" name="楕円 178">
                    <a:extLst>
                      <a:ext uri="{FF2B5EF4-FFF2-40B4-BE49-F238E27FC236}">
                        <a16:creationId xmlns:a16="http://schemas.microsoft.com/office/drawing/2014/main" id="{1B2368BC-64B4-4649-A198-DC5861CA782F}"/>
                      </a:ext>
                    </a:extLst>
                  </p:cNvPr>
                  <p:cNvSpPr/>
                  <p:nvPr/>
                </p:nvSpPr>
                <p:spPr>
                  <a:xfrm>
                    <a:off x="6486526" y="5229225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80" name="楕円 179">
                    <a:extLst>
                      <a:ext uri="{FF2B5EF4-FFF2-40B4-BE49-F238E27FC236}">
                        <a16:creationId xmlns:a16="http://schemas.microsoft.com/office/drawing/2014/main" id="{97F3BA81-E52D-4EC2-A530-8A77E20DCC9A}"/>
                      </a:ext>
                    </a:extLst>
                  </p:cNvPr>
                  <p:cNvSpPr/>
                  <p:nvPr/>
                </p:nvSpPr>
                <p:spPr>
                  <a:xfrm>
                    <a:off x="5072063" y="5310187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81" name="楕円 180">
                    <a:extLst>
                      <a:ext uri="{FF2B5EF4-FFF2-40B4-BE49-F238E27FC236}">
                        <a16:creationId xmlns:a16="http://schemas.microsoft.com/office/drawing/2014/main" id="{B1A307F4-9232-4E68-A76C-65EA4DC4F6C7}"/>
                      </a:ext>
                    </a:extLst>
                  </p:cNvPr>
                  <p:cNvSpPr/>
                  <p:nvPr/>
                </p:nvSpPr>
                <p:spPr>
                  <a:xfrm>
                    <a:off x="5236370" y="5310187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82" name="楕円 181">
                    <a:extLst>
                      <a:ext uri="{FF2B5EF4-FFF2-40B4-BE49-F238E27FC236}">
                        <a16:creationId xmlns:a16="http://schemas.microsoft.com/office/drawing/2014/main" id="{DC7CE344-2D18-42BA-9FF3-43F97CA6CD28}"/>
                      </a:ext>
                    </a:extLst>
                  </p:cNvPr>
                  <p:cNvSpPr/>
                  <p:nvPr/>
                </p:nvSpPr>
                <p:spPr>
                  <a:xfrm>
                    <a:off x="5403057" y="5310187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83" name="楕円 182">
                    <a:extLst>
                      <a:ext uri="{FF2B5EF4-FFF2-40B4-BE49-F238E27FC236}">
                        <a16:creationId xmlns:a16="http://schemas.microsoft.com/office/drawing/2014/main" id="{DAEE688C-C26C-444A-A505-5A3925CA7795}"/>
                      </a:ext>
                    </a:extLst>
                  </p:cNvPr>
                  <p:cNvSpPr/>
                  <p:nvPr/>
                </p:nvSpPr>
                <p:spPr>
                  <a:xfrm>
                    <a:off x="5567364" y="5310187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84" name="楕円 183">
                    <a:extLst>
                      <a:ext uri="{FF2B5EF4-FFF2-40B4-BE49-F238E27FC236}">
                        <a16:creationId xmlns:a16="http://schemas.microsoft.com/office/drawing/2014/main" id="{2AE6813A-7589-4CF8-BE01-DF27E99DAE3A}"/>
                      </a:ext>
                    </a:extLst>
                  </p:cNvPr>
                  <p:cNvSpPr/>
                  <p:nvPr/>
                </p:nvSpPr>
                <p:spPr>
                  <a:xfrm>
                    <a:off x="5734051" y="5310187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85" name="楕円 184">
                    <a:extLst>
                      <a:ext uri="{FF2B5EF4-FFF2-40B4-BE49-F238E27FC236}">
                        <a16:creationId xmlns:a16="http://schemas.microsoft.com/office/drawing/2014/main" id="{4E967B2B-F67D-4FC1-9457-B1CD9C4A6E0D}"/>
                      </a:ext>
                    </a:extLst>
                  </p:cNvPr>
                  <p:cNvSpPr/>
                  <p:nvPr/>
                </p:nvSpPr>
                <p:spPr>
                  <a:xfrm>
                    <a:off x="5895977" y="5310187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86" name="楕円 185">
                    <a:extLst>
                      <a:ext uri="{FF2B5EF4-FFF2-40B4-BE49-F238E27FC236}">
                        <a16:creationId xmlns:a16="http://schemas.microsoft.com/office/drawing/2014/main" id="{6DFDC5F7-ADD3-4BF6-8C79-DC69E86AED2F}"/>
                      </a:ext>
                    </a:extLst>
                  </p:cNvPr>
                  <p:cNvSpPr/>
                  <p:nvPr/>
                </p:nvSpPr>
                <p:spPr>
                  <a:xfrm>
                    <a:off x="6062664" y="5310187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87" name="楕円 186">
                    <a:extLst>
                      <a:ext uri="{FF2B5EF4-FFF2-40B4-BE49-F238E27FC236}">
                        <a16:creationId xmlns:a16="http://schemas.microsoft.com/office/drawing/2014/main" id="{37815FFC-6C95-450A-8D72-6212FBC0587A}"/>
                      </a:ext>
                    </a:extLst>
                  </p:cNvPr>
                  <p:cNvSpPr/>
                  <p:nvPr/>
                </p:nvSpPr>
                <p:spPr>
                  <a:xfrm>
                    <a:off x="6226971" y="5310187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88" name="楕円 187">
                    <a:extLst>
                      <a:ext uri="{FF2B5EF4-FFF2-40B4-BE49-F238E27FC236}">
                        <a16:creationId xmlns:a16="http://schemas.microsoft.com/office/drawing/2014/main" id="{672A64A4-0FD6-494B-B838-470ED470FDFB}"/>
                      </a:ext>
                    </a:extLst>
                  </p:cNvPr>
                  <p:cNvSpPr/>
                  <p:nvPr/>
                </p:nvSpPr>
                <p:spPr>
                  <a:xfrm>
                    <a:off x="6393658" y="5310187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89" name="楕円 188">
                    <a:extLst>
                      <a:ext uri="{FF2B5EF4-FFF2-40B4-BE49-F238E27FC236}">
                        <a16:creationId xmlns:a16="http://schemas.microsoft.com/office/drawing/2014/main" id="{838984A4-B8A9-4566-84A4-90AEC9C8A3F2}"/>
                      </a:ext>
                    </a:extLst>
                  </p:cNvPr>
                  <p:cNvSpPr/>
                  <p:nvPr/>
                </p:nvSpPr>
                <p:spPr>
                  <a:xfrm>
                    <a:off x="4998244" y="5391150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90" name="楕円 189">
                    <a:extLst>
                      <a:ext uri="{FF2B5EF4-FFF2-40B4-BE49-F238E27FC236}">
                        <a16:creationId xmlns:a16="http://schemas.microsoft.com/office/drawing/2014/main" id="{3914F327-CAD7-474A-9CF8-F9FB0CE8B89A}"/>
                      </a:ext>
                    </a:extLst>
                  </p:cNvPr>
                  <p:cNvSpPr/>
                  <p:nvPr/>
                </p:nvSpPr>
                <p:spPr>
                  <a:xfrm>
                    <a:off x="5164931" y="5391150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91" name="楕円 190">
                    <a:extLst>
                      <a:ext uri="{FF2B5EF4-FFF2-40B4-BE49-F238E27FC236}">
                        <a16:creationId xmlns:a16="http://schemas.microsoft.com/office/drawing/2014/main" id="{CC5B62FC-4DC1-4407-9BE4-3BF98B5E1F89}"/>
                      </a:ext>
                    </a:extLst>
                  </p:cNvPr>
                  <p:cNvSpPr/>
                  <p:nvPr/>
                </p:nvSpPr>
                <p:spPr>
                  <a:xfrm>
                    <a:off x="5329238" y="5391150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92" name="楕円 191">
                    <a:extLst>
                      <a:ext uri="{FF2B5EF4-FFF2-40B4-BE49-F238E27FC236}">
                        <a16:creationId xmlns:a16="http://schemas.microsoft.com/office/drawing/2014/main" id="{D5ABC885-CDB7-445C-917F-0E39907DBAA8}"/>
                      </a:ext>
                    </a:extLst>
                  </p:cNvPr>
                  <p:cNvSpPr/>
                  <p:nvPr/>
                </p:nvSpPr>
                <p:spPr>
                  <a:xfrm>
                    <a:off x="5495925" y="5391150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93" name="楕円 192">
                    <a:extLst>
                      <a:ext uri="{FF2B5EF4-FFF2-40B4-BE49-F238E27FC236}">
                        <a16:creationId xmlns:a16="http://schemas.microsoft.com/office/drawing/2014/main" id="{8CC47FD1-A09A-47F5-9DC0-BFCD886F84B5}"/>
                      </a:ext>
                    </a:extLst>
                  </p:cNvPr>
                  <p:cNvSpPr/>
                  <p:nvPr/>
                </p:nvSpPr>
                <p:spPr>
                  <a:xfrm>
                    <a:off x="5660232" y="5391150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94" name="楕円 193">
                    <a:extLst>
                      <a:ext uri="{FF2B5EF4-FFF2-40B4-BE49-F238E27FC236}">
                        <a16:creationId xmlns:a16="http://schemas.microsoft.com/office/drawing/2014/main" id="{8799FDA5-9280-4EAC-8055-A224B1E04745}"/>
                      </a:ext>
                    </a:extLst>
                  </p:cNvPr>
                  <p:cNvSpPr/>
                  <p:nvPr/>
                </p:nvSpPr>
                <p:spPr>
                  <a:xfrm>
                    <a:off x="5826919" y="5391150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95" name="楕円 194">
                    <a:extLst>
                      <a:ext uri="{FF2B5EF4-FFF2-40B4-BE49-F238E27FC236}">
                        <a16:creationId xmlns:a16="http://schemas.microsoft.com/office/drawing/2014/main" id="{D95F2931-F111-4058-BEC2-6859AE00D774}"/>
                      </a:ext>
                    </a:extLst>
                  </p:cNvPr>
                  <p:cNvSpPr/>
                  <p:nvPr/>
                </p:nvSpPr>
                <p:spPr>
                  <a:xfrm>
                    <a:off x="5988845" y="5391150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96" name="楕円 195">
                    <a:extLst>
                      <a:ext uri="{FF2B5EF4-FFF2-40B4-BE49-F238E27FC236}">
                        <a16:creationId xmlns:a16="http://schemas.microsoft.com/office/drawing/2014/main" id="{18D22A17-A503-4C37-A55F-4FAF0A6B1907}"/>
                      </a:ext>
                    </a:extLst>
                  </p:cNvPr>
                  <p:cNvSpPr/>
                  <p:nvPr/>
                </p:nvSpPr>
                <p:spPr>
                  <a:xfrm>
                    <a:off x="6155532" y="5391150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97" name="楕円 196">
                    <a:extLst>
                      <a:ext uri="{FF2B5EF4-FFF2-40B4-BE49-F238E27FC236}">
                        <a16:creationId xmlns:a16="http://schemas.microsoft.com/office/drawing/2014/main" id="{5107FFE3-97CE-4701-A5AD-0D73B30000D5}"/>
                      </a:ext>
                    </a:extLst>
                  </p:cNvPr>
                  <p:cNvSpPr/>
                  <p:nvPr/>
                </p:nvSpPr>
                <p:spPr>
                  <a:xfrm>
                    <a:off x="6319839" y="5391150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98" name="楕円 197">
                    <a:extLst>
                      <a:ext uri="{FF2B5EF4-FFF2-40B4-BE49-F238E27FC236}">
                        <a16:creationId xmlns:a16="http://schemas.microsoft.com/office/drawing/2014/main" id="{0660D3B9-000A-40FA-9009-ED17E3448D51}"/>
                      </a:ext>
                    </a:extLst>
                  </p:cNvPr>
                  <p:cNvSpPr/>
                  <p:nvPr/>
                </p:nvSpPr>
                <p:spPr>
                  <a:xfrm>
                    <a:off x="6486526" y="5391150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99" name="楕円 198">
                    <a:extLst>
                      <a:ext uri="{FF2B5EF4-FFF2-40B4-BE49-F238E27FC236}">
                        <a16:creationId xmlns:a16="http://schemas.microsoft.com/office/drawing/2014/main" id="{C0A20E2D-F7AA-4DA3-AD4F-EBCFE9E8EB6C}"/>
                      </a:ext>
                    </a:extLst>
                  </p:cNvPr>
                  <p:cNvSpPr/>
                  <p:nvPr/>
                </p:nvSpPr>
                <p:spPr>
                  <a:xfrm>
                    <a:off x="5072063" y="5472112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00" name="楕円 199">
                    <a:extLst>
                      <a:ext uri="{FF2B5EF4-FFF2-40B4-BE49-F238E27FC236}">
                        <a16:creationId xmlns:a16="http://schemas.microsoft.com/office/drawing/2014/main" id="{1E698356-3368-488D-9DA0-550C2BB5B069}"/>
                      </a:ext>
                    </a:extLst>
                  </p:cNvPr>
                  <p:cNvSpPr/>
                  <p:nvPr/>
                </p:nvSpPr>
                <p:spPr>
                  <a:xfrm>
                    <a:off x="5236370" y="5472112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01" name="楕円 200">
                    <a:extLst>
                      <a:ext uri="{FF2B5EF4-FFF2-40B4-BE49-F238E27FC236}">
                        <a16:creationId xmlns:a16="http://schemas.microsoft.com/office/drawing/2014/main" id="{DAE06C03-1F19-4765-A4DB-C386AF2D7117}"/>
                      </a:ext>
                    </a:extLst>
                  </p:cNvPr>
                  <p:cNvSpPr/>
                  <p:nvPr/>
                </p:nvSpPr>
                <p:spPr>
                  <a:xfrm>
                    <a:off x="5403057" y="5472112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02" name="楕円 201">
                    <a:extLst>
                      <a:ext uri="{FF2B5EF4-FFF2-40B4-BE49-F238E27FC236}">
                        <a16:creationId xmlns:a16="http://schemas.microsoft.com/office/drawing/2014/main" id="{69834754-1087-4948-B1BA-D1CB53416114}"/>
                      </a:ext>
                    </a:extLst>
                  </p:cNvPr>
                  <p:cNvSpPr/>
                  <p:nvPr/>
                </p:nvSpPr>
                <p:spPr>
                  <a:xfrm>
                    <a:off x="5567364" y="5472112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03" name="楕円 202">
                    <a:extLst>
                      <a:ext uri="{FF2B5EF4-FFF2-40B4-BE49-F238E27FC236}">
                        <a16:creationId xmlns:a16="http://schemas.microsoft.com/office/drawing/2014/main" id="{E3EC910F-9202-4562-BEBC-B593F394AB55}"/>
                      </a:ext>
                    </a:extLst>
                  </p:cNvPr>
                  <p:cNvSpPr/>
                  <p:nvPr/>
                </p:nvSpPr>
                <p:spPr>
                  <a:xfrm>
                    <a:off x="5734051" y="5472112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04" name="楕円 203">
                    <a:extLst>
                      <a:ext uri="{FF2B5EF4-FFF2-40B4-BE49-F238E27FC236}">
                        <a16:creationId xmlns:a16="http://schemas.microsoft.com/office/drawing/2014/main" id="{4574A70F-6FCA-493E-8E6A-CFE57A456AA1}"/>
                      </a:ext>
                    </a:extLst>
                  </p:cNvPr>
                  <p:cNvSpPr/>
                  <p:nvPr/>
                </p:nvSpPr>
                <p:spPr>
                  <a:xfrm>
                    <a:off x="5895977" y="5472112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05" name="楕円 204">
                    <a:extLst>
                      <a:ext uri="{FF2B5EF4-FFF2-40B4-BE49-F238E27FC236}">
                        <a16:creationId xmlns:a16="http://schemas.microsoft.com/office/drawing/2014/main" id="{7398F411-33A6-4C03-88E7-3EA5E0C8D3CA}"/>
                      </a:ext>
                    </a:extLst>
                  </p:cNvPr>
                  <p:cNvSpPr/>
                  <p:nvPr/>
                </p:nvSpPr>
                <p:spPr>
                  <a:xfrm>
                    <a:off x="6062664" y="5472112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06" name="楕円 205">
                    <a:extLst>
                      <a:ext uri="{FF2B5EF4-FFF2-40B4-BE49-F238E27FC236}">
                        <a16:creationId xmlns:a16="http://schemas.microsoft.com/office/drawing/2014/main" id="{3160C5D7-485A-4484-B14A-ECCCD4C789BC}"/>
                      </a:ext>
                    </a:extLst>
                  </p:cNvPr>
                  <p:cNvSpPr/>
                  <p:nvPr/>
                </p:nvSpPr>
                <p:spPr>
                  <a:xfrm>
                    <a:off x="6226971" y="5472112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07" name="楕円 206">
                    <a:extLst>
                      <a:ext uri="{FF2B5EF4-FFF2-40B4-BE49-F238E27FC236}">
                        <a16:creationId xmlns:a16="http://schemas.microsoft.com/office/drawing/2014/main" id="{62472FB9-C4FB-473E-82DF-798C1A99AF3E}"/>
                      </a:ext>
                    </a:extLst>
                  </p:cNvPr>
                  <p:cNvSpPr/>
                  <p:nvPr/>
                </p:nvSpPr>
                <p:spPr>
                  <a:xfrm>
                    <a:off x="6393658" y="5472112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08" name="楕円 207">
                    <a:extLst>
                      <a:ext uri="{FF2B5EF4-FFF2-40B4-BE49-F238E27FC236}">
                        <a16:creationId xmlns:a16="http://schemas.microsoft.com/office/drawing/2014/main" id="{36104C78-AEB9-42CF-9461-73B676C3E0DC}"/>
                      </a:ext>
                    </a:extLst>
                  </p:cNvPr>
                  <p:cNvSpPr/>
                  <p:nvPr/>
                </p:nvSpPr>
                <p:spPr>
                  <a:xfrm>
                    <a:off x="4998244" y="5553075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09" name="楕円 208">
                    <a:extLst>
                      <a:ext uri="{FF2B5EF4-FFF2-40B4-BE49-F238E27FC236}">
                        <a16:creationId xmlns:a16="http://schemas.microsoft.com/office/drawing/2014/main" id="{ED7209B8-9CA7-438D-B104-376DF2F67FEF}"/>
                      </a:ext>
                    </a:extLst>
                  </p:cNvPr>
                  <p:cNvSpPr/>
                  <p:nvPr/>
                </p:nvSpPr>
                <p:spPr>
                  <a:xfrm>
                    <a:off x="5164931" y="5553075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10" name="楕円 209">
                    <a:extLst>
                      <a:ext uri="{FF2B5EF4-FFF2-40B4-BE49-F238E27FC236}">
                        <a16:creationId xmlns:a16="http://schemas.microsoft.com/office/drawing/2014/main" id="{B187DD17-C052-4D2B-8052-A340DB30876F}"/>
                      </a:ext>
                    </a:extLst>
                  </p:cNvPr>
                  <p:cNvSpPr/>
                  <p:nvPr/>
                </p:nvSpPr>
                <p:spPr>
                  <a:xfrm>
                    <a:off x="5329238" y="5553075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11" name="楕円 210">
                    <a:extLst>
                      <a:ext uri="{FF2B5EF4-FFF2-40B4-BE49-F238E27FC236}">
                        <a16:creationId xmlns:a16="http://schemas.microsoft.com/office/drawing/2014/main" id="{B905752E-3735-4B27-899B-B9B01110802A}"/>
                      </a:ext>
                    </a:extLst>
                  </p:cNvPr>
                  <p:cNvSpPr/>
                  <p:nvPr/>
                </p:nvSpPr>
                <p:spPr>
                  <a:xfrm>
                    <a:off x="5495925" y="5553075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12" name="楕円 211">
                    <a:extLst>
                      <a:ext uri="{FF2B5EF4-FFF2-40B4-BE49-F238E27FC236}">
                        <a16:creationId xmlns:a16="http://schemas.microsoft.com/office/drawing/2014/main" id="{EEFABE30-8394-461F-BB77-BE15F7932B5B}"/>
                      </a:ext>
                    </a:extLst>
                  </p:cNvPr>
                  <p:cNvSpPr/>
                  <p:nvPr/>
                </p:nvSpPr>
                <p:spPr>
                  <a:xfrm>
                    <a:off x="5660232" y="5553075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13" name="楕円 212">
                    <a:extLst>
                      <a:ext uri="{FF2B5EF4-FFF2-40B4-BE49-F238E27FC236}">
                        <a16:creationId xmlns:a16="http://schemas.microsoft.com/office/drawing/2014/main" id="{8FF9D1B1-0464-4E9F-8053-3EE6ECB9EBEB}"/>
                      </a:ext>
                    </a:extLst>
                  </p:cNvPr>
                  <p:cNvSpPr/>
                  <p:nvPr/>
                </p:nvSpPr>
                <p:spPr>
                  <a:xfrm>
                    <a:off x="5826919" y="5553075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14" name="楕円 213">
                    <a:extLst>
                      <a:ext uri="{FF2B5EF4-FFF2-40B4-BE49-F238E27FC236}">
                        <a16:creationId xmlns:a16="http://schemas.microsoft.com/office/drawing/2014/main" id="{209A8A14-827C-4450-BF94-250DFF601730}"/>
                      </a:ext>
                    </a:extLst>
                  </p:cNvPr>
                  <p:cNvSpPr/>
                  <p:nvPr/>
                </p:nvSpPr>
                <p:spPr>
                  <a:xfrm>
                    <a:off x="5988845" y="5553075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15" name="楕円 214">
                    <a:extLst>
                      <a:ext uri="{FF2B5EF4-FFF2-40B4-BE49-F238E27FC236}">
                        <a16:creationId xmlns:a16="http://schemas.microsoft.com/office/drawing/2014/main" id="{4A38E0F4-37C0-4704-AF96-85E5EFD98680}"/>
                      </a:ext>
                    </a:extLst>
                  </p:cNvPr>
                  <p:cNvSpPr/>
                  <p:nvPr/>
                </p:nvSpPr>
                <p:spPr>
                  <a:xfrm>
                    <a:off x="6155532" y="5553075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16" name="楕円 215">
                    <a:extLst>
                      <a:ext uri="{FF2B5EF4-FFF2-40B4-BE49-F238E27FC236}">
                        <a16:creationId xmlns:a16="http://schemas.microsoft.com/office/drawing/2014/main" id="{F04AE164-20DE-49BB-8924-A29D21FFA1AF}"/>
                      </a:ext>
                    </a:extLst>
                  </p:cNvPr>
                  <p:cNvSpPr/>
                  <p:nvPr/>
                </p:nvSpPr>
                <p:spPr>
                  <a:xfrm>
                    <a:off x="6319839" y="5553075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17" name="楕円 216">
                    <a:extLst>
                      <a:ext uri="{FF2B5EF4-FFF2-40B4-BE49-F238E27FC236}">
                        <a16:creationId xmlns:a16="http://schemas.microsoft.com/office/drawing/2014/main" id="{2400342E-6222-4A72-B9E4-E1058DCFF1CC}"/>
                      </a:ext>
                    </a:extLst>
                  </p:cNvPr>
                  <p:cNvSpPr/>
                  <p:nvPr/>
                </p:nvSpPr>
                <p:spPr>
                  <a:xfrm>
                    <a:off x="6486526" y="5553075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68" name="フリーフォーム: 図形 167">
                  <a:extLst>
                    <a:ext uri="{FF2B5EF4-FFF2-40B4-BE49-F238E27FC236}">
                      <a16:creationId xmlns:a16="http://schemas.microsoft.com/office/drawing/2014/main" id="{7CA23DB3-328E-45C7-B212-18DFFFAC8B47}"/>
                    </a:ext>
                  </a:extLst>
                </p:cNvPr>
                <p:cNvSpPr/>
                <p:nvPr/>
              </p:nvSpPr>
              <p:spPr>
                <a:xfrm>
                  <a:off x="5003008" y="5231910"/>
                  <a:ext cx="1638298" cy="371873"/>
                </a:xfrm>
                <a:custGeom>
                  <a:avLst/>
                  <a:gdLst>
                    <a:gd name="connsiteX0" fmla="*/ 1563290 w 1638298"/>
                    <a:gd name="connsiteY0" fmla="*/ 323850 h 371873"/>
                    <a:gd name="connsiteX1" fmla="*/ 1638298 w 1638298"/>
                    <a:gd name="connsiteY1" fmla="*/ 365920 h 371873"/>
                    <a:gd name="connsiteX2" fmla="*/ 1633902 w 1638298"/>
                    <a:gd name="connsiteY2" fmla="*/ 371873 h 371873"/>
                    <a:gd name="connsiteX3" fmla="*/ 1616329 w 1638298"/>
                    <a:gd name="connsiteY3" fmla="*/ 348078 h 371873"/>
                    <a:gd name="connsiteX4" fmla="*/ 1563290 w 1638298"/>
                    <a:gd name="connsiteY4" fmla="*/ 335756 h 371873"/>
                    <a:gd name="connsiteX5" fmla="*/ 1510252 w 1638298"/>
                    <a:gd name="connsiteY5" fmla="*/ 348078 h 371873"/>
                    <a:gd name="connsiteX6" fmla="*/ 1492679 w 1638298"/>
                    <a:gd name="connsiteY6" fmla="*/ 371873 h 371873"/>
                    <a:gd name="connsiteX7" fmla="*/ 1488282 w 1638298"/>
                    <a:gd name="connsiteY7" fmla="*/ 365920 h 371873"/>
                    <a:gd name="connsiteX8" fmla="*/ 1563290 w 1638298"/>
                    <a:gd name="connsiteY8" fmla="*/ 323850 h 371873"/>
                    <a:gd name="connsiteX9" fmla="*/ 1396603 w 1638298"/>
                    <a:gd name="connsiteY9" fmla="*/ 323850 h 371873"/>
                    <a:gd name="connsiteX10" fmla="*/ 1471611 w 1638298"/>
                    <a:gd name="connsiteY10" fmla="*/ 365920 h 371873"/>
                    <a:gd name="connsiteX11" fmla="*/ 1467215 w 1638298"/>
                    <a:gd name="connsiteY11" fmla="*/ 371873 h 371873"/>
                    <a:gd name="connsiteX12" fmla="*/ 1449642 w 1638298"/>
                    <a:gd name="connsiteY12" fmla="*/ 348078 h 371873"/>
                    <a:gd name="connsiteX13" fmla="*/ 1396603 w 1638298"/>
                    <a:gd name="connsiteY13" fmla="*/ 335756 h 371873"/>
                    <a:gd name="connsiteX14" fmla="*/ 1343564 w 1638298"/>
                    <a:gd name="connsiteY14" fmla="*/ 348078 h 371873"/>
                    <a:gd name="connsiteX15" fmla="*/ 1325992 w 1638298"/>
                    <a:gd name="connsiteY15" fmla="*/ 371873 h 371873"/>
                    <a:gd name="connsiteX16" fmla="*/ 1321595 w 1638298"/>
                    <a:gd name="connsiteY16" fmla="*/ 365920 h 371873"/>
                    <a:gd name="connsiteX17" fmla="*/ 1396603 w 1638298"/>
                    <a:gd name="connsiteY17" fmla="*/ 323850 h 371873"/>
                    <a:gd name="connsiteX18" fmla="*/ 1232296 w 1638298"/>
                    <a:gd name="connsiteY18" fmla="*/ 323850 h 371873"/>
                    <a:gd name="connsiteX19" fmla="*/ 1307304 w 1638298"/>
                    <a:gd name="connsiteY19" fmla="*/ 365920 h 371873"/>
                    <a:gd name="connsiteX20" fmla="*/ 1302908 w 1638298"/>
                    <a:gd name="connsiteY20" fmla="*/ 371873 h 371873"/>
                    <a:gd name="connsiteX21" fmla="*/ 1285335 w 1638298"/>
                    <a:gd name="connsiteY21" fmla="*/ 348078 h 371873"/>
                    <a:gd name="connsiteX22" fmla="*/ 1232296 w 1638298"/>
                    <a:gd name="connsiteY22" fmla="*/ 335756 h 371873"/>
                    <a:gd name="connsiteX23" fmla="*/ 1179257 w 1638298"/>
                    <a:gd name="connsiteY23" fmla="*/ 348078 h 371873"/>
                    <a:gd name="connsiteX24" fmla="*/ 1161685 w 1638298"/>
                    <a:gd name="connsiteY24" fmla="*/ 371873 h 371873"/>
                    <a:gd name="connsiteX25" fmla="*/ 1157288 w 1638298"/>
                    <a:gd name="connsiteY25" fmla="*/ 365920 h 371873"/>
                    <a:gd name="connsiteX26" fmla="*/ 1232296 w 1638298"/>
                    <a:gd name="connsiteY26" fmla="*/ 323850 h 371873"/>
                    <a:gd name="connsiteX27" fmla="*/ 1065609 w 1638298"/>
                    <a:gd name="connsiteY27" fmla="*/ 323850 h 371873"/>
                    <a:gd name="connsiteX28" fmla="*/ 1140617 w 1638298"/>
                    <a:gd name="connsiteY28" fmla="*/ 365920 h 371873"/>
                    <a:gd name="connsiteX29" fmla="*/ 1136221 w 1638298"/>
                    <a:gd name="connsiteY29" fmla="*/ 371873 h 371873"/>
                    <a:gd name="connsiteX30" fmla="*/ 1118648 w 1638298"/>
                    <a:gd name="connsiteY30" fmla="*/ 348078 h 371873"/>
                    <a:gd name="connsiteX31" fmla="*/ 1065609 w 1638298"/>
                    <a:gd name="connsiteY31" fmla="*/ 335756 h 371873"/>
                    <a:gd name="connsiteX32" fmla="*/ 1012571 w 1638298"/>
                    <a:gd name="connsiteY32" fmla="*/ 348078 h 371873"/>
                    <a:gd name="connsiteX33" fmla="*/ 994998 w 1638298"/>
                    <a:gd name="connsiteY33" fmla="*/ 371873 h 371873"/>
                    <a:gd name="connsiteX34" fmla="*/ 990601 w 1638298"/>
                    <a:gd name="connsiteY34" fmla="*/ 365920 h 371873"/>
                    <a:gd name="connsiteX35" fmla="*/ 1065609 w 1638298"/>
                    <a:gd name="connsiteY35" fmla="*/ 323850 h 371873"/>
                    <a:gd name="connsiteX36" fmla="*/ 903683 w 1638298"/>
                    <a:gd name="connsiteY36" fmla="*/ 323850 h 371873"/>
                    <a:gd name="connsiteX37" fmla="*/ 978691 w 1638298"/>
                    <a:gd name="connsiteY37" fmla="*/ 365920 h 371873"/>
                    <a:gd name="connsiteX38" fmla="*/ 974295 w 1638298"/>
                    <a:gd name="connsiteY38" fmla="*/ 371873 h 371873"/>
                    <a:gd name="connsiteX39" fmla="*/ 956722 w 1638298"/>
                    <a:gd name="connsiteY39" fmla="*/ 348078 h 371873"/>
                    <a:gd name="connsiteX40" fmla="*/ 903683 w 1638298"/>
                    <a:gd name="connsiteY40" fmla="*/ 335756 h 371873"/>
                    <a:gd name="connsiteX41" fmla="*/ 850645 w 1638298"/>
                    <a:gd name="connsiteY41" fmla="*/ 348078 h 371873"/>
                    <a:gd name="connsiteX42" fmla="*/ 833072 w 1638298"/>
                    <a:gd name="connsiteY42" fmla="*/ 371873 h 371873"/>
                    <a:gd name="connsiteX43" fmla="*/ 828675 w 1638298"/>
                    <a:gd name="connsiteY43" fmla="*/ 365920 h 371873"/>
                    <a:gd name="connsiteX44" fmla="*/ 903683 w 1638298"/>
                    <a:gd name="connsiteY44" fmla="*/ 323850 h 371873"/>
                    <a:gd name="connsiteX45" fmla="*/ 736996 w 1638298"/>
                    <a:gd name="connsiteY45" fmla="*/ 323850 h 371873"/>
                    <a:gd name="connsiteX46" fmla="*/ 812004 w 1638298"/>
                    <a:gd name="connsiteY46" fmla="*/ 365920 h 371873"/>
                    <a:gd name="connsiteX47" fmla="*/ 807608 w 1638298"/>
                    <a:gd name="connsiteY47" fmla="*/ 371873 h 371873"/>
                    <a:gd name="connsiteX48" fmla="*/ 790035 w 1638298"/>
                    <a:gd name="connsiteY48" fmla="*/ 348078 h 371873"/>
                    <a:gd name="connsiteX49" fmla="*/ 736996 w 1638298"/>
                    <a:gd name="connsiteY49" fmla="*/ 335756 h 371873"/>
                    <a:gd name="connsiteX50" fmla="*/ 683958 w 1638298"/>
                    <a:gd name="connsiteY50" fmla="*/ 348078 h 371873"/>
                    <a:gd name="connsiteX51" fmla="*/ 666385 w 1638298"/>
                    <a:gd name="connsiteY51" fmla="*/ 371873 h 371873"/>
                    <a:gd name="connsiteX52" fmla="*/ 661988 w 1638298"/>
                    <a:gd name="connsiteY52" fmla="*/ 365920 h 371873"/>
                    <a:gd name="connsiteX53" fmla="*/ 736996 w 1638298"/>
                    <a:gd name="connsiteY53" fmla="*/ 323850 h 371873"/>
                    <a:gd name="connsiteX54" fmla="*/ 572689 w 1638298"/>
                    <a:gd name="connsiteY54" fmla="*/ 323850 h 371873"/>
                    <a:gd name="connsiteX55" fmla="*/ 647697 w 1638298"/>
                    <a:gd name="connsiteY55" fmla="*/ 365920 h 371873"/>
                    <a:gd name="connsiteX56" fmla="*/ 643301 w 1638298"/>
                    <a:gd name="connsiteY56" fmla="*/ 371873 h 371873"/>
                    <a:gd name="connsiteX57" fmla="*/ 625728 w 1638298"/>
                    <a:gd name="connsiteY57" fmla="*/ 348078 h 371873"/>
                    <a:gd name="connsiteX58" fmla="*/ 572689 w 1638298"/>
                    <a:gd name="connsiteY58" fmla="*/ 335756 h 371873"/>
                    <a:gd name="connsiteX59" fmla="*/ 519651 w 1638298"/>
                    <a:gd name="connsiteY59" fmla="*/ 348078 h 371873"/>
                    <a:gd name="connsiteX60" fmla="*/ 502078 w 1638298"/>
                    <a:gd name="connsiteY60" fmla="*/ 371873 h 371873"/>
                    <a:gd name="connsiteX61" fmla="*/ 497681 w 1638298"/>
                    <a:gd name="connsiteY61" fmla="*/ 365920 h 371873"/>
                    <a:gd name="connsiteX62" fmla="*/ 572689 w 1638298"/>
                    <a:gd name="connsiteY62" fmla="*/ 323850 h 371873"/>
                    <a:gd name="connsiteX63" fmla="*/ 406002 w 1638298"/>
                    <a:gd name="connsiteY63" fmla="*/ 323850 h 371873"/>
                    <a:gd name="connsiteX64" fmla="*/ 481010 w 1638298"/>
                    <a:gd name="connsiteY64" fmla="*/ 365920 h 371873"/>
                    <a:gd name="connsiteX65" fmla="*/ 476614 w 1638298"/>
                    <a:gd name="connsiteY65" fmla="*/ 371873 h 371873"/>
                    <a:gd name="connsiteX66" fmla="*/ 459041 w 1638298"/>
                    <a:gd name="connsiteY66" fmla="*/ 348078 h 371873"/>
                    <a:gd name="connsiteX67" fmla="*/ 406002 w 1638298"/>
                    <a:gd name="connsiteY67" fmla="*/ 335756 h 371873"/>
                    <a:gd name="connsiteX68" fmla="*/ 352964 w 1638298"/>
                    <a:gd name="connsiteY68" fmla="*/ 348078 h 371873"/>
                    <a:gd name="connsiteX69" fmla="*/ 335391 w 1638298"/>
                    <a:gd name="connsiteY69" fmla="*/ 371873 h 371873"/>
                    <a:gd name="connsiteX70" fmla="*/ 330994 w 1638298"/>
                    <a:gd name="connsiteY70" fmla="*/ 365920 h 371873"/>
                    <a:gd name="connsiteX71" fmla="*/ 406002 w 1638298"/>
                    <a:gd name="connsiteY71" fmla="*/ 323850 h 371873"/>
                    <a:gd name="connsiteX72" fmla="*/ 241695 w 1638298"/>
                    <a:gd name="connsiteY72" fmla="*/ 323850 h 371873"/>
                    <a:gd name="connsiteX73" fmla="*/ 316703 w 1638298"/>
                    <a:gd name="connsiteY73" fmla="*/ 365920 h 371873"/>
                    <a:gd name="connsiteX74" fmla="*/ 312307 w 1638298"/>
                    <a:gd name="connsiteY74" fmla="*/ 371873 h 371873"/>
                    <a:gd name="connsiteX75" fmla="*/ 294734 w 1638298"/>
                    <a:gd name="connsiteY75" fmla="*/ 348078 h 371873"/>
                    <a:gd name="connsiteX76" fmla="*/ 241695 w 1638298"/>
                    <a:gd name="connsiteY76" fmla="*/ 335756 h 371873"/>
                    <a:gd name="connsiteX77" fmla="*/ 188657 w 1638298"/>
                    <a:gd name="connsiteY77" fmla="*/ 348078 h 371873"/>
                    <a:gd name="connsiteX78" fmla="*/ 171084 w 1638298"/>
                    <a:gd name="connsiteY78" fmla="*/ 371873 h 371873"/>
                    <a:gd name="connsiteX79" fmla="*/ 166687 w 1638298"/>
                    <a:gd name="connsiteY79" fmla="*/ 365920 h 371873"/>
                    <a:gd name="connsiteX80" fmla="*/ 241695 w 1638298"/>
                    <a:gd name="connsiteY80" fmla="*/ 323850 h 371873"/>
                    <a:gd name="connsiteX81" fmla="*/ 75008 w 1638298"/>
                    <a:gd name="connsiteY81" fmla="*/ 323850 h 371873"/>
                    <a:gd name="connsiteX82" fmla="*/ 150016 w 1638298"/>
                    <a:gd name="connsiteY82" fmla="*/ 365920 h 371873"/>
                    <a:gd name="connsiteX83" fmla="*/ 145620 w 1638298"/>
                    <a:gd name="connsiteY83" fmla="*/ 371873 h 371873"/>
                    <a:gd name="connsiteX84" fmla="*/ 128047 w 1638298"/>
                    <a:gd name="connsiteY84" fmla="*/ 348078 h 371873"/>
                    <a:gd name="connsiteX85" fmla="*/ 75008 w 1638298"/>
                    <a:gd name="connsiteY85" fmla="*/ 335756 h 371873"/>
                    <a:gd name="connsiteX86" fmla="*/ 21970 w 1638298"/>
                    <a:gd name="connsiteY86" fmla="*/ 348078 h 371873"/>
                    <a:gd name="connsiteX87" fmla="*/ 4397 w 1638298"/>
                    <a:gd name="connsiteY87" fmla="*/ 371873 h 371873"/>
                    <a:gd name="connsiteX88" fmla="*/ 0 w 1638298"/>
                    <a:gd name="connsiteY88" fmla="*/ 365920 h 371873"/>
                    <a:gd name="connsiteX89" fmla="*/ 75008 w 1638298"/>
                    <a:gd name="connsiteY89" fmla="*/ 323850 h 371873"/>
                    <a:gd name="connsiteX90" fmla="*/ 1470422 w 1638298"/>
                    <a:gd name="connsiteY90" fmla="*/ 242887 h 371873"/>
                    <a:gd name="connsiteX91" fmla="*/ 1545430 w 1638298"/>
                    <a:gd name="connsiteY91" fmla="*/ 284957 h 371873"/>
                    <a:gd name="connsiteX92" fmla="*/ 1541034 w 1638298"/>
                    <a:gd name="connsiteY92" fmla="*/ 290910 h 371873"/>
                    <a:gd name="connsiteX93" fmla="*/ 1523461 w 1638298"/>
                    <a:gd name="connsiteY93" fmla="*/ 267115 h 371873"/>
                    <a:gd name="connsiteX94" fmla="*/ 1470422 w 1638298"/>
                    <a:gd name="connsiteY94" fmla="*/ 254793 h 371873"/>
                    <a:gd name="connsiteX95" fmla="*/ 1417383 w 1638298"/>
                    <a:gd name="connsiteY95" fmla="*/ 267115 h 371873"/>
                    <a:gd name="connsiteX96" fmla="*/ 1399811 w 1638298"/>
                    <a:gd name="connsiteY96" fmla="*/ 290910 h 371873"/>
                    <a:gd name="connsiteX97" fmla="*/ 1395414 w 1638298"/>
                    <a:gd name="connsiteY97" fmla="*/ 284957 h 371873"/>
                    <a:gd name="connsiteX98" fmla="*/ 1470422 w 1638298"/>
                    <a:gd name="connsiteY98" fmla="*/ 242887 h 371873"/>
                    <a:gd name="connsiteX99" fmla="*/ 1303735 w 1638298"/>
                    <a:gd name="connsiteY99" fmla="*/ 242887 h 371873"/>
                    <a:gd name="connsiteX100" fmla="*/ 1378743 w 1638298"/>
                    <a:gd name="connsiteY100" fmla="*/ 284957 h 371873"/>
                    <a:gd name="connsiteX101" fmla="*/ 1374347 w 1638298"/>
                    <a:gd name="connsiteY101" fmla="*/ 290910 h 371873"/>
                    <a:gd name="connsiteX102" fmla="*/ 1356774 w 1638298"/>
                    <a:gd name="connsiteY102" fmla="*/ 267115 h 371873"/>
                    <a:gd name="connsiteX103" fmla="*/ 1303735 w 1638298"/>
                    <a:gd name="connsiteY103" fmla="*/ 254793 h 371873"/>
                    <a:gd name="connsiteX104" fmla="*/ 1250696 w 1638298"/>
                    <a:gd name="connsiteY104" fmla="*/ 267115 h 371873"/>
                    <a:gd name="connsiteX105" fmla="*/ 1233124 w 1638298"/>
                    <a:gd name="connsiteY105" fmla="*/ 290910 h 371873"/>
                    <a:gd name="connsiteX106" fmla="*/ 1228727 w 1638298"/>
                    <a:gd name="connsiteY106" fmla="*/ 284957 h 371873"/>
                    <a:gd name="connsiteX107" fmla="*/ 1303735 w 1638298"/>
                    <a:gd name="connsiteY107" fmla="*/ 242887 h 371873"/>
                    <a:gd name="connsiteX108" fmla="*/ 1139428 w 1638298"/>
                    <a:gd name="connsiteY108" fmla="*/ 242887 h 371873"/>
                    <a:gd name="connsiteX109" fmla="*/ 1214436 w 1638298"/>
                    <a:gd name="connsiteY109" fmla="*/ 284957 h 371873"/>
                    <a:gd name="connsiteX110" fmla="*/ 1210040 w 1638298"/>
                    <a:gd name="connsiteY110" fmla="*/ 290910 h 371873"/>
                    <a:gd name="connsiteX111" fmla="*/ 1192467 w 1638298"/>
                    <a:gd name="connsiteY111" fmla="*/ 267115 h 371873"/>
                    <a:gd name="connsiteX112" fmla="*/ 1139428 w 1638298"/>
                    <a:gd name="connsiteY112" fmla="*/ 254793 h 371873"/>
                    <a:gd name="connsiteX113" fmla="*/ 1086389 w 1638298"/>
                    <a:gd name="connsiteY113" fmla="*/ 267115 h 371873"/>
                    <a:gd name="connsiteX114" fmla="*/ 1068817 w 1638298"/>
                    <a:gd name="connsiteY114" fmla="*/ 290910 h 371873"/>
                    <a:gd name="connsiteX115" fmla="*/ 1064420 w 1638298"/>
                    <a:gd name="connsiteY115" fmla="*/ 284957 h 371873"/>
                    <a:gd name="connsiteX116" fmla="*/ 1139428 w 1638298"/>
                    <a:gd name="connsiteY116" fmla="*/ 242887 h 371873"/>
                    <a:gd name="connsiteX117" fmla="*/ 972741 w 1638298"/>
                    <a:gd name="connsiteY117" fmla="*/ 242887 h 371873"/>
                    <a:gd name="connsiteX118" fmla="*/ 1047749 w 1638298"/>
                    <a:gd name="connsiteY118" fmla="*/ 284957 h 371873"/>
                    <a:gd name="connsiteX119" fmla="*/ 1043353 w 1638298"/>
                    <a:gd name="connsiteY119" fmla="*/ 290910 h 371873"/>
                    <a:gd name="connsiteX120" fmla="*/ 1025780 w 1638298"/>
                    <a:gd name="connsiteY120" fmla="*/ 267115 h 371873"/>
                    <a:gd name="connsiteX121" fmla="*/ 972741 w 1638298"/>
                    <a:gd name="connsiteY121" fmla="*/ 254793 h 371873"/>
                    <a:gd name="connsiteX122" fmla="*/ 919703 w 1638298"/>
                    <a:gd name="connsiteY122" fmla="*/ 267115 h 371873"/>
                    <a:gd name="connsiteX123" fmla="*/ 902130 w 1638298"/>
                    <a:gd name="connsiteY123" fmla="*/ 290910 h 371873"/>
                    <a:gd name="connsiteX124" fmla="*/ 897733 w 1638298"/>
                    <a:gd name="connsiteY124" fmla="*/ 284957 h 371873"/>
                    <a:gd name="connsiteX125" fmla="*/ 972741 w 1638298"/>
                    <a:gd name="connsiteY125" fmla="*/ 242887 h 371873"/>
                    <a:gd name="connsiteX126" fmla="*/ 810815 w 1638298"/>
                    <a:gd name="connsiteY126" fmla="*/ 242887 h 371873"/>
                    <a:gd name="connsiteX127" fmla="*/ 885823 w 1638298"/>
                    <a:gd name="connsiteY127" fmla="*/ 284957 h 371873"/>
                    <a:gd name="connsiteX128" fmla="*/ 881427 w 1638298"/>
                    <a:gd name="connsiteY128" fmla="*/ 290910 h 371873"/>
                    <a:gd name="connsiteX129" fmla="*/ 863854 w 1638298"/>
                    <a:gd name="connsiteY129" fmla="*/ 267115 h 371873"/>
                    <a:gd name="connsiteX130" fmla="*/ 810815 w 1638298"/>
                    <a:gd name="connsiteY130" fmla="*/ 254793 h 371873"/>
                    <a:gd name="connsiteX131" fmla="*/ 757777 w 1638298"/>
                    <a:gd name="connsiteY131" fmla="*/ 267115 h 371873"/>
                    <a:gd name="connsiteX132" fmla="*/ 740204 w 1638298"/>
                    <a:gd name="connsiteY132" fmla="*/ 290910 h 371873"/>
                    <a:gd name="connsiteX133" fmla="*/ 735807 w 1638298"/>
                    <a:gd name="connsiteY133" fmla="*/ 284957 h 371873"/>
                    <a:gd name="connsiteX134" fmla="*/ 810815 w 1638298"/>
                    <a:gd name="connsiteY134" fmla="*/ 242887 h 371873"/>
                    <a:gd name="connsiteX135" fmla="*/ 644128 w 1638298"/>
                    <a:gd name="connsiteY135" fmla="*/ 242887 h 371873"/>
                    <a:gd name="connsiteX136" fmla="*/ 719136 w 1638298"/>
                    <a:gd name="connsiteY136" fmla="*/ 284957 h 371873"/>
                    <a:gd name="connsiteX137" fmla="*/ 714740 w 1638298"/>
                    <a:gd name="connsiteY137" fmla="*/ 290910 h 371873"/>
                    <a:gd name="connsiteX138" fmla="*/ 697167 w 1638298"/>
                    <a:gd name="connsiteY138" fmla="*/ 267115 h 371873"/>
                    <a:gd name="connsiteX139" fmla="*/ 644128 w 1638298"/>
                    <a:gd name="connsiteY139" fmla="*/ 254793 h 371873"/>
                    <a:gd name="connsiteX140" fmla="*/ 591090 w 1638298"/>
                    <a:gd name="connsiteY140" fmla="*/ 267115 h 371873"/>
                    <a:gd name="connsiteX141" fmla="*/ 573517 w 1638298"/>
                    <a:gd name="connsiteY141" fmla="*/ 290910 h 371873"/>
                    <a:gd name="connsiteX142" fmla="*/ 569120 w 1638298"/>
                    <a:gd name="connsiteY142" fmla="*/ 284957 h 371873"/>
                    <a:gd name="connsiteX143" fmla="*/ 644128 w 1638298"/>
                    <a:gd name="connsiteY143" fmla="*/ 242887 h 371873"/>
                    <a:gd name="connsiteX144" fmla="*/ 479821 w 1638298"/>
                    <a:gd name="connsiteY144" fmla="*/ 242887 h 371873"/>
                    <a:gd name="connsiteX145" fmla="*/ 554829 w 1638298"/>
                    <a:gd name="connsiteY145" fmla="*/ 284957 h 371873"/>
                    <a:gd name="connsiteX146" fmla="*/ 550433 w 1638298"/>
                    <a:gd name="connsiteY146" fmla="*/ 290910 h 371873"/>
                    <a:gd name="connsiteX147" fmla="*/ 532860 w 1638298"/>
                    <a:gd name="connsiteY147" fmla="*/ 267115 h 371873"/>
                    <a:gd name="connsiteX148" fmla="*/ 479821 w 1638298"/>
                    <a:gd name="connsiteY148" fmla="*/ 254793 h 371873"/>
                    <a:gd name="connsiteX149" fmla="*/ 426783 w 1638298"/>
                    <a:gd name="connsiteY149" fmla="*/ 267115 h 371873"/>
                    <a:gd name="connsiteX150" fmla="*/ 409210 w 1638298"/>
                    <a:gd name="connsiteY150" fmla="*/ 290910 h 371873"/>
                    <a:gd name="connsiteX151" fmla="*/ 404813 w 1638298"/>
                    <a:gd name="connsiteY151" fmla="*/ 284957 h 371873"/>
                    <a:gd name="connsiteX152" fmla="*/ 479821 w 1638298"/>
                    <a:gd name="connsiteY152" fmla="*/ 242887 h 371873"/>
                    <a:gd name="connsiteX153" fmla="*/ 313134 w 1638298"/>
                    <a:gd name="connsiteY153" fmla="*/ 242887 h 371873"/>
                    <a:gd name="connsiteX154" fmla="*/ 388142 w 1638298"/>
                    <a:gd name="connsiteY154" fmla="*/ 284957 h 371873"/>
                    <a:gd name="connsiteX155" fmla="*/ 383746 w 1638298"/>
                    <a:gd name="connsiteY155" fmla="*/ 290910 h 371873"/>
                    <a:gd name="connsiteX156" fmla="*/ 366173 w 1638298"/>
                    <a:gd name="connsiteY156" fmla="*/ 267115 h 371873"/>
                    <a:gd name="connsiteX157" fmla="*/ 313134 w 1638298"/>
                    <a:gd name="connsiteY157" fmla="*/ 254793 h 371873"/>
                    <a:gd name="connsiteX158" fmla="*/ 260096 w 1638298"/>
                    <a:gd name="connsiteY158" fmla="*/ 267115 h 371873"/>
                    <a:gd name="connsiteX159" fmla="*/ 242523 w 1638298"/>
                    <a:gd name="connsiteY159" fmla="*/ 290910 h 371873"/>
                    <a:gd name="connsiteX160" fmla="*/ 238126 w 1638298"/>
                    <a:gd name="connsiteY160" fmla="*/ 284957 h 371873"/>
                    <a:gd name="connsiteX161" fmla="*/ 313134 w 1638298"/>
                    <a:gd name="connsiteY161" fmla="*/ 242887 h 371873"/>
                    <a:gd name="connsiteX162" fmla="*/ 148827 w 1638298"/>
                    <a:gd name="connsiteY162" fmla="*/ 242887 h 371873"/>
                    <a:gd name="connsiteX163" fmla="*/ 223835 w 1638298"/>
                    <a:gd name="connsiteY163" fmla="*/ 284957 h 371873"/>
                    <a:gd name="connsiteX164" fmla="*/ 219439 w 1638298"/>
                    <a:gd name="connsiteY164" fmla="*/ 290910 h 371873"/>
                    <a:gd name="connsiteX165" fmla="*/ 201866 w 1638298"/>
                    <a:gd name="connsiteY165" fmla="*/ 267115 h 371873"/>
                    <a:gd name="connsiteX166" fmla="*/ 148827 w 1638298"/>
                    <a:gd name="connsiteY166" fmla="*/ 254793 h 371873"/>
                    <a:gd name="connsiteX167" fmla="*/ 95789 w 1638298"/>
                    <a:gd name="connsiteY167" fmla="*/ 267115 h 371873"/>
                    <a:gd name="connsiteX168" fmla="*/ 78216 w 1638298"/>
                    <a:gd name="connsiteY168" fmla="*/ 290910 h 371873"/>
                    <a:gd name="connsiteX169" fmla="*/ 73819 w 1638298"/>
                    <a:gd name="connsiteY169" fmla="*/ 284957 h 371873"/>
                    <a:gd name="connsiteX170" fmla="*/ 148827 w 1638298"/>
                    <a:gd name="connsiteY170" fmla="*/ 242887 h 371873"/>
                    <a:gd name="connsiteX171" fmla="*/ 1563290 w 1638298"/>
                    <a:gd name="connsiteY171" fmla="*/ 161925 h 371873"/>
                    <a:gd name="connsiteX172" fmla="*/ 1638298 w 1638298"/>
                    <a:gd name="connsiteY172" fmla="*/ 203995 h 371873"/>
                    <a:gd name="connsiteX173" fmla="*/ 1633902 w 1638298"/>
                    <a:gd name="connsiteY173" fmla="*/ 209948 h 371873"/>
                    <a:gd name="connsiteX174" fmla="*/ 1616329 w 1638298"/>
                    <a:gd name="connsiteY174" fmla="*/ 186153 h 371873"/>
                    <a:gd name="connsiteX175" fmla="*/ 1563290 w 1638298"/>
                    <a:gd name="connsiteY175" fmla="*/ 173831 h 371873"/>
                    <a:gd name="connsiteX176" fmla="*/ 1510252 w 1638298"/>
                    <a:gd name="connsiteY176" fmla="*/ 186153 h 371873"/>
                    <a:gd name="connsiteX177" fmla="*/ 1492679 w 1638298"/>
                    <a:gd name="connsiteY177" fmla="*/ 209948 h 371873"/>
                    <a:gd name="connsiteX178" fmla="*/ 1488282 w 1638298"/>
                    <a:gd name="connsiteY178" fmla="*/ 203995 h 371873"/>
                    <a:gd name="connsiteX179" fmla="*/ 1563290 w 1638298"/>
                    <a:gd name="connsiteY179" fmla="*/ 161925 h 371873"/>
                    <a:gd name="connsiteX180" fmla="*/ 1396603 w 1638298"/>
                    <a:gd name="connsiteY180" fmla="*/ 161925 h 371873"/>
                    <a:gd name="connsiteX181" fmla="*/ 1471611 w 1638298"/>
                    <a:gd name="connsiteY181" fmla="*/ 203995 h 371873"/>
                    <a:gd name="connsiteX182" fmla="*/ 1467215 w 1638298"/>
                    <a:gd name="connsiteY182" fmla="*/ 209948 h 371873"/>
                    <a:gd name="connsiteX183" fmla="*/ 1449642 w 1638298"/>
                    <a:gd name="connsiteY183" fmla="*/ 186153 h 371873"/>
                    <a:gd name="connsiteX184" fmla="*/ 1396603 w 1638298"/>
                    <a:gd name="connsiteY184" fmla="*/ 173831 h 371873"/>
                    <a:gd name="connsiteX185" fmla="*/ 1343564 w 1638298"/>
                    <a:gd name="connsiteY185" fmla="*/ 186153 h 371873"/>
                    <a:gd name="connsiteX186" fmla="*/ 1325992 w 1638298"/>
                    <a:gd name="connsiteY186" fmla="*/ 209948 h 371873"/>
                    <a:gd name="connsiteX187" fmla="*/ 1321595 w 1638298"/>
                    <a:gd name="connsiteY187" fmla="*/ 203995 h 371873"/>
                    <a:gd name="connsiteX188" fmla="*/ 1396603 w 1638298"/>
                    <a:gd name="connsiteY188" fmla="*/ 161925 h 371873"/>
                    <a:gd name="connsiteX189" fmla="*/ 1232296 w 1638298"/>
                    <a:gd name="connsiteY189" fmla="*/ 161925 h 371873"/>
                    <a:gd name="connsiteX190" fmla="*/ 1307304 w 1638298"/>
                    <a:gd name="connsiteY190" fmla="*/ 203995 h 371873"/>
                    <a:gd name="connsiteX191" fmla="*/ 1302908 w 1638298"/>
                    <a:gd name="connsiteY191" fmla="*/ 209948 h 371873"/>
                    <a:gd name="connsiteX192" fmla="*/ 1285335 w 1638298"/>
                    <a:gd name="connsiteY192" fmla="*/ 186153 h 371873"/>
                    <a:gd name="connsiteX193" fmla="*/ 1232296 w 1638298"/>
                    <a:gd name="connsiteY193" fmla="*/ 173831 h 371873"/>
                    <a:gd name="connsiteX194" fmla="*/ 1179257 w 1638298"/>
                    <a:gd name="connsiteY194" fmla="*/ 186153 h 371873"/>
                    <a:gd name="connsiteX195" fmla="*/ 1161685 w 1638298"/>
                    <a:gd name="connsiteY195" fmla="*/ 209948 h 371873"/>
                    <a:gd name="connsiteX196" fmla="*/ 1157288 w 1638298"/>
                    <a:gd name="connsiteY196" fmla="*/ 203995 h 371873"/>
                    <a:gd name="connsiteX197" fmla="*/ 1232296 w 1638298"/>
                    <a:gd name="connsiteY197" fmla="*/ 161925 h 371873"/>
                    <a:gd name="connsiteX198" fmla="*/ 1065609 w 1638298"/>
                    <a:gd name="connsiteY198" fmla="*/ 161925 h 371873"/>
                    <a:gd name="connsiteX199" fmla="*/ 1140617 w 1638298"/>
                    <a:gd name="connsiteY199" fmla="*/ 203995 h 371873"/>
                    <a:gd name="connsiteX200" fmla="*/ 1136221 w 1638298"/>
                    <a:gd name="connsiteY200" fmla="*/ 209948 h 371873"/>
                    <a:gd name="connsiteX201" fmla="*/ 1118648 w 1638298"/>
                    <a:gd name="connsiteY201" fmla="*/ 186153 h 371873"/>
                    <a:gd name="connsiteX202" fmla="*/ 1065609 w 1638298"/>
                    <a:gd name="connsiteY202" fmla="*/ 173831 h 371873"/>
                    <a:gd name="connsiteX203" fmla="*/ 1012571 w 1638298"/>
                    <a:gd name="connsiteY203" fmla="*/ 186153 h 371873"/>
                    <a:gd name="connsiteX204" fmla="*/ 994998 w 1638298"/>
                    <a:gd name="connsiteY204" fmla="*/ 209948 h 371873"/>
                    <a:gd name="connsiteX205" fmla="*/ 990601 w 1638298"/>
                    <a:gd name="connsiteY205" fmla="*/ 203995 h 371873"/>
                    <a:gd name="connsiteX206" fmla="*/ 1065609 w 1638298"/>
                    <a:gd name="connsiteY206" fmla="*/ 161925 h 371873"/>
                    <a:gd name="connsiteX207" fmla="*/ 903683 w 1638298"/>
                    <a:gd name="connsiteY207" fmla="*/ 161925 h 371873"/>
                    <a:gd name="connsiteX208" fmla="*/ 978691 w 1638298"/>
                    <a:gd name="connsiteY208" fmla="*/ 203995 h 371873"/>
                    <a:gd name="connsiteX209" fmla="*/ 974295 w 1638298"/>
                    <a:gd name="connsiteY209" fmla="*/ 209948 h 371873"/>
                    <a:gd name="connsiteX210" fmla="*/ 956722 w 1638298"/>
                    <a:gd name="connsiteY210" fmla="*/ 186153 h 371873"/>
                    <a:gd name="connsiteX211" fmla="*/ 903683 w 1638298"/>
                    <a:gd name="connsiteY211" fmla="*/ 173831 h 371873"/>
                    <a:gd name="connsiteX212" fmla="*/ 850645 w 1638298"/>
                    <a:gd name="connsiteY212" fmla="*/ 186153 h 371873"/>
                    <a:gd name="connsiteX213" fmla="*/ 833072 w 1638298"/>
                    <a:gd name="connsiteY213" fmla="*/ 209948 h 371873"/>
                    <a:gd name="connsiteX214" fmla="*/ 828675 w 1638298"/>
                    <a:gd name="connsiteY214" fmla="*/ 203995 h 371873"/>
                    <a:gd name="connsiteX215" fmla="*/ 903683 w 1638298"/>
                    <a:gd name="connsiteY215" fmla="*/ 161925 h 371873"/>
                    <a:gd name="connsiteX216" fmla="*/ 736996 w 1638298"/>
                    <a:gd name="connsiteY216" fmla="*/ 161925 h 371873"/>
                    <a:gd name="connsiteX217" fmla="*/ 812004 w 1638298"/>
                    <a:gd name="connsiteY217" fmla="*/ 203995 h 371873"/>
                    <a:gd name="connsiteX218" fmla="*/ 807608 w 1638298"/>
                    <a:gd name="connsiteY218" fmla="*/ 209948 h 371873"/>
                    <a:gd name="connsiteX219" fmla="*/ 790035 w 1638298"/>
                    <a:gd name="connsiteY219" fmla="*/ 186153 h 371873"/>
                    <a:gd name="connsiteX220" fmla="*/ 736996 w 1638298"/>
                    <a:gd name="connsiteY220" fmla="*/ 173831 h 371873"/>
                    <a:gd name="connsiteX221" fmla="*/ 683958 w 1638298"/>
                    <a:gd name="connsiteY221" fmla="*/ 186153 h 371873"/>
                    <a:gd name="connsiteX222" fmla="*/ 666385 w 1638298"/>
                    <a:gd name="connsiteY222" fmla="*/ 209948 h 371873"/>
                    <a:gd name="connsiteX223" fmla="*/ 661988 w 1638298"/>
                    <a:gd name="connsiteY223" fmla="*/ 203995 h 371873"/>
                    <a:gd name="connsiteX224" fmla="*/ 736996 w 1638298"/>
                    <a:gd name="connsiteY224" fmla="*/ 161925 h 371873"/>
                    <a:gd name="connsiteX225" fmla="*/ 572689 w 1638298"/>
                    <a:gd name="connsiteY225" fmla="*/ 161925 h 371873"/>
                    <a:gd name="connsiteX226" fmla="*/ 647697 w 1638298"/>
                    <a:gd name="connsiteY226" fmla="*/ 203995 h 371873"/>
                    <a:gd name="connsiteX227" fmla="*/ 643301 w 1638298"/>
                    <a:gd name="connsiteY227" fmla="*/ 209948 h 371873"/>
                    <a:gd name="connsiteX228" fmla="*/ 625728 w 1638298"/>
                    <a:gd name="connsiteY228" fmla="*/ 186153 h 371873"/>
                    <a:gd name="connsiteX229" fmla="*/ 572689 w 1638298"/>
                    <a:gd name="connsiteY229" fmla="*/ 173831 h 371873"/>
                    <a:gd name="connsiteX230" fmla="*/ 519651 w 1638298"/>
                    <a:gd name="connsiteY230" fmla="*/ 186153 h 371873"/>
                    <a:gd name="connsiteX231" fmla="*/ 502078 w 1638298"/>
                    <a:gd name="connsiteY231" fmla="*/ 209948 h 371873"/>
                    <a:gd name="connsiteX232" fmla="*/ 497681 w 1638298"/>
                    <a:gd name="connsiteY232" fmla="*/ 203995 h 371873"/>
                    <a:gd name="connsiteX233" fmla="*/ 572689 w 1638298"/>
                    <a:gd name="connsiteY233" fmla="*/ 161925 h 371873"/>
                    <a:gd name="connsiteX234" fmla="*/ 406002 w 1638298"/>
                    <a:gd name="connsiteY234" fmla="*/ 161925 h 371873"/>
                    <a:gd name="connsiteX235" fmla="*/ 481010 w 1638298"/>
                    <a:gd name="connsiteY235" fmla="*/ 203995 h 371873"/>
                    <a:gd name="connsiteX236" fmla="*/ 476614 w 1638298"/>
                    <a:gd name="connsiteY236" fmla="*/ 209948 h 371873"/>
                    <a:gd name="connsiteX237" fmla="*/ 459041 w 1638298"/>
                    <a:gd name="connsiteY237" fmla="*/ 186153 h 371873"/>
                    <a:gd name="connsiteX238" fmla="*/ 406002 w 1638298"/>
                    <a:gd name="connsiteY238" fmla="*/ 173831 h 371873"/>
                    <a:gd name="connsiteX239" fmla="*/ 352964 w 1638298"/>
                    <a:gd name="connsiteY239" fmla="*/ 186153 h 371873"/>
                    <a:gd name="connsiteX240" fmla="*/ 335391 w 1638298"/>
                    <a:gd name="connsiteY240" fmla="*/ 209948 h 371873"/>
                    <a:gd name="connsiteX241" fmla="*/ 330994 w 1638298"/>
                    <a:gd name="connsiteY241" fmla="*/ 203995 h 371873"/>
                    <a:gd name="connsiteX242" fmla="*/ 406002 w 1638298"/>
                    <a:gd name="connsiteY242" fmla="*/ 161925 h 371873"/>
                    <a:gd name="connsiteX243" fmla="*/ 241695 w 1638298"/>
                    <a:gd name="connsiteY243" fmla="*/ 161925 h 371873"/>
                    <a:gd name="connsiteX244" fmla="*/ 316703 w 1638298"/>
                    <a:gd name="connsiteY244" fmla="*/ 203995 h 371873"/>
                    <a:gd name="connsiteX245" fmla="*/ 312307 w 1638298"/>
                    <a:gd name="connsiteY245" fmla="*/ 209948 h 371873"/>
                    <a:gd name="connsiteX246" fmla="*/ 294734 w 1638298"/>
                    <a:gd name="connsiteY246" fmla="*/ 186153 h 371873"/>
                    <a:gd name="connsiteX247" fmla="*/ 241695 w 1638298"/>
                    <a:gd name="connsiteY247" fmla="*/ 173831 h 371873"/>
                    <a:gd name="connsiteX248" fmla="*/ 188657 w 1638298"/>
                    <a:gd name="connsiteY248" fmla="*/ 186153 h 371873"/>
                    <a:gd name="connsiteX249" fmla="*/ 171084 w 1638298"/>
                    <a:gd name="connsiteY249" fmla="*/ 209948 h 371873"/>
                    <a:gd name="connsiteX250" fmla="*/ 166687 w 1638298"/>
                    <a:gd name="connsiteY250" fmla="*/ 203995 h 371873"/>
                    <a:gd name="connsiteX251" fmla="*/ 241695 w 1638298"/>
                    <a:gd name="connsiteY251" fmla="*/ 161925 h 371873"/>
                    <a:gd name="connsiteX252" fmla="*/ 75008 w 1638298"/>
                    <a:gd name="connsiteY252" fmla="*/ 161925 h 371873"/>
                    <a:gd name="connsiteX253" fmla="*/ 150016 w 1638298"/>
                    <a:gd name="connsiteY253" fmla="*/ 203995 h 371873"/>
                    <a:gd name="connsiteX254" fmla="*/ 145620 w 1638298"/>
                    <a:gd name="connsiteY254" fmla="*/ 209948 h 371873"/>
                    <a:gd name="connsiteX255" fmla="*/ 128047 w 1638298"/>
                    <a:gd name="connsiteY255" fmla="*/ 186153 h 371873"/>
                    <a:gd name="connsiteX256" fmla="*/ 75008 w 1638298"/>
                    <a:gd name="connsiteY256" fmla="*/ 173831 h 371873"/>
                    <a:gd name="connsiteX257" fmla="*/ 21970 w 1638298"/>
                    <a:gd name="connsiteY257" fmla="*/ 186153 h 371873"/>
                    <a:gd name="connsiteX258" fmla="*/ 4397 w 1638298"/>
                    <a:gd name="connsiteY258" fmla="*/ 209948 h 371873"/>
                    <a:gd name="connsiteX259" fmla="*/ 0 w 1638298"/>
                    <a:gd name="connsiteY259" fmla="*/ 203995 h 371873"/>
                    <a:gd name="connsiteX260" fmla="*/ 75008 w 1638298"/>
                    <a:gd name="connsiteY260" fmla="*/ 161925 h 371873"/>
                    <a:gd name="connsiteX261" fmla="*/ 1470422 w 1638298"/>
                    <a:gd name="connsiteY261" fmla="*/ 80962 h 371873"/>
                    <a:gd name="connsiteX262" fmla="*/ 1545430 w 1638298"/>
                    <a:gd name="connsiteY262" fmla="*/ 123032 h 371873"/>
                    <a:gd name="connsiteX263" fmla="*/ 1541034 w 1638298"/>
                    <a:gd name="connsiteY263" fmla="*/ 128985 h 371873"/>
                    <a:gd name="connsiteX264" fmla="*/ 1523461 w 1638298"/>
                    <a:gd name="connsiteY264" fmla="*/ 105190 h 371873"/>
                    <a:gd name="connsiteX265" fmla="*/ 1470422 w 1638298"/>
                    <a:gd name="connsiteY265" fmla="*/ 92868 h 371873"/>
                    <a:gd name="connsiteX266" fmla="*/ 1417383 w 1638298"/>
                    <a:gd name="connsiteY266" fmla="*/ 105190 h 371873"/>
                    <a:gd name="connsiteX267" fmla="*/ 1399811 w 1638298"/>
                    <a:gd name="connsiteY267" fmla="*/ 128985 h 371873"/>
                    <a:gd name="connsiteX268" fmla="*/ 1395414 w 1638298"/>
                    <a:gd name="connsiteY268" fmla="*/ 123032 h 371873"/>
                    <a:gd name="connsiteX269" fmla="*/ 1470422 w 1638298"/>
                    <a:gd name="connsiteY269" fmla="*/ 80962 h 371873"/>
                    <a:gd name="connsiteX270" fmla="*/ 1303735 w 1638298"/>
                    <a:gd name="connsiteY270" fmla="*/ 80962 h 371873"/>
                    <a:gd name="connsiteX271" fmla="*/ 1378743 w 1638298"/>
                    <a:gd name="connsiteY271" fmla="*/ 123032 h 371873"/>
                    <a:gd name="connsiteX272" fmla="*/ 1374347 w 1638298"/>
                    <a:gd name="connsiteY272" fmla="*/ 128985 h 371873"/>
                    <a:gd name="connsiteX273" fmla="*/ 1356774 w 1638298"/>
                    <a:gd name="connsiteY273" fmla="*/ 105190 h 371873"/>
                    <a:gd name="connsiteX274" fmla="*/ 1303735 w 1638298"/>
                    <a:gd name="connsiteY274" fmla="*/ 92868 h 371873"/>
                    <a:gd name="connsiteX275" fmla="*/ 1250696 w 1638298"/>
                    <a:gd name="connsiteY275" fmla="*/ 105190 h 371873"/>
                    <a:gd name="connsiteX276" fmla="*/ 1233124 w 1638298"/>
                    <a:gd name="connsiteY276" fmla="*/ 128985 h 371873"/>
                    <a:gd name="connsiteX277" fmla="*/ 1228727 w 1638298"/>
                    <a:gd name="connsiteY277" fmla="*/ 123032 h 371873"/>
                    <a:gd name="connsiteX278" fmla="*/ 1303735 w 1638298"/>
                    <a:gd name="connsiteY278" fmla="*/ 80962 h 371873"/>
                    <a:gd name="connsiteX279" fmla="*/ 1139428 w 1638298"/>
                    <a:gd name="connsiteY279" fmla="*/ 80962 h 371873"/>
                    <a:gd name="connsiteX280" fmla="*/ 1214436 w 1638298"/>
                    <a:gd name="connsiteY280" fmla="*/ 123032 h 371873"/>
                    <a:gd name="connsiteX281" fmla="*/ 1210040 w 1638298"/>
                    <a:gd name="connsiteY281" fmla="*/ 128985 h 371873"/>
                    <a:gd name="connsiteX282" fmla="*/ 1192467 w 1638298"/>
                    <a:gd name="connsiteY282" fmla="*/ 105190 h 371873"/>
                    <a:gd name="connsiteX283" fmla="*/ 1139428 w 1638298"/>
                    <a:gd name="connsiteY283" fmla="*/ 92868 h 371873"/>
                    <a:gd name="connsiteX284" fmla="*/ 1086389 w 1638298"/>
                    <a:gd name="connsiteY284" fmla="*/ 105190 h 371873"/>
                    <a:gd name="connsiteX285" fmla="*/ 1068817 w 1638298"/>
                    <a:gd name="connsiteY285" fmla="*/ 128985 h 371873"/>
                    <a:gd name="connsiteX286" fmla="*/ 1064420 w 1638298"/>
                    <a:gd name="connsiteY286" fmla="*/ 123032 h 371873"/>
                    <a:gd name="connsiteX287" fmla="*/ 1139428 w 1638298"/>
                    <a:gd name="connsiteY287" fmla="*/ 80962 h 371873"/>
                    <a:gd name="connsiteX288" fmla="*/ 972741 w 1638298"/>
                    <a:gd name="connsiteY288" fmla="*/ 80962 h 371873"/>
                    <a:gd name="connsiteX289" fmla="*/ 1047749 w 1638298"/>
                    <a:gd name="connsiteY289" fmla="*/ 123032 h 371873"/>
                    <a:gd name="connsiteX290" fmla="*/ 1043353 w 1638298"/>
                    <a:gd name="connsiteY290" fmla="*/ 128985 h 371873"/>
                    <a:gd name="connsiteX291" fmla="*/ 1025780 w 1638298"/>
                    <a:gd name="connsiteY291" fmla="*/ 105190 h 371873"/>
                    <a:gd name="connsiteX292" fmla="*/ 972741 w 1638298"/>
                    <a:gd name="connsiteY292" fmla="*/ 92868 h 371873"/>
                    <a:gd name="connsiteX293" fmla="*/ 919703 w 1638298"/>
                    <a:gd name="connsiteY293" fmla="*/ 105190 h 371873"/>
                    <a:gd name="connsiteX294" fmla="*/ 902130 w 1638298"/>
                    <a:gd name="connsiteY294" fmla="*/ 128985 h 371873"/>
                    <a:gd name="connsiteX295" fmla="*/ 897733 w 1638298"/>
                    <a:gd name="connsiteY295" fmla="*/ 123032 h 371873"/>
                    <a:gd name="connsiteX296" fmla="*/ 972741 w 1638298"/>
                    <a:gd name="connsiteY296" fmla="*/ 80962 h 371873"/>
                    <a:gd name="connsiteX297" fmla="*/ 810815 w 1638298"/>
                    <a:gd name="connsiteY297" fmla="*/ 80962 h 371873"/>
                    <a:gd name="connsiteX298" fmla="*/ 885823 w 1638298"/>
                    <a:gd name="connsiteY298" fmla="*/ 123032 h 371873"/>
                    <a:gd name="connsiteX299" fmla="*/ 881427 w 1638298"/>
                    <a:gd name="connsiteY299" fmla="*/ 128985 h 371873"/>
                    <a:gd name="connsiteX300" fmla="*/ 863854 w 1638298"/>
                    <a:gd name="connsiteY300" fmla="*/ 105190 h 371873"/>
                    <a:gd name="connsiteX301" fmla="*/ 810815 w 1638298"/>
                    <a:gd name="connsiteY301" fmla="*/ 92868 h 371873"/>
                    <a:gd name="connsiteX302" fmla="*/ 757777 w 1638298"/>
                    <a:gd name="connsiteY302" fmla="*/ 105190 h 371873"/>
                    <a:gd name="connsiteX303" fmla="*/ 740204 w 1638298"/>
                    <a:gd name="connsiteY303" fmla="*/ 128985 h 371873"/>
                    <a:gd name="connsiteX304" fmla="*/ 735807 w 1638298"/>
                    <a:gd name="connsiteY304" fmla="*/ 123032 h 371873"/>
                    <a:gd name="connsiteX305" fmla="*/ 810815 w 1638298"/>
                    <a:gd name="connsiteY305" fmla="*/ 80962 h 371873"/>
                    <a:gd name="connsiteX306" fmla="*/ 644128 w 1638298"/>
                    <a:gd name="connsiteY306" fmla="*/ 80962 h 371873"/>
                    <a:gd name="connsiteX307" fmla="*/ 719136 w 1638298"/>
                    <a:gd name="connsiteY307" fmla="*/ 123032 h 371873"/>
                    <a:gd name="connsiteX308" fmla="*/ 714740 w 1638298"/>
                    <a:gd name="connsiteY308" fmla="*/ 128985 h 371873"/>
                    <a:gd name="connsiteX309" fmla="*/ 697167 w 1638298"/>
                    <a:gd name="connsiteY309" fmla="*/ 105190 h 371873"/>
                    <a:gd name="connsiteX310" fmla="*/ 644128 w 1638298"/>
                    <a:gd name="connsiteY310" fmla="*/ 92868 h 371873"/>
                    <a:gd name="connsiteX311" fmla="*/ 591090 w 1638298"/>
                    <a:gd name="connsiteY311" fmla="*/ 105190 h 371873"/>
                    <a:gd name="connsiteX312" fmla="*/ 573517 w 1638298"/>
                    <a:gd name="connsiteY312" fmla="*/ 128985 h 371873"/>
                    <a:gd name="connsiteX313" fmla="*/ 569120 w 1638298"/>
                    <a:gd name="connsiteY313" fmla="*/ 123032 h 371873"/>
                    <a:gd name="connsiteX314" fmla="*/ 644128 w 1638298"/>
                    <a:gd name="connsiteY314" fmla="*/ 80962 h 371873"/>
                    <a:gd name="connsiteX315" fmla="*/ 479821 w 1638298"/>
                    <a:gd name="connsiteY315" fmla="*/ 80962 h 371873"/>
                    <a:gd name="connsiteX316" fmla="*/ 554829 w 1638298"/>
                    <a:gd name="connsiteY316" fmla="*/ 123032 h 371873"/>
                    <a:gd name="connsiteX317" fmla="*/ 550433 w 1638298"/>
                    <a:gd name="connsiteY317" fmla="*/ 128985 h 371873"/>
                    <a:gd name="connsiteX318" fmla="*/ 532860 w 1638298"/>
                    <a:gd name="connsiteY318" fmla="*/ 105190 h 371873"/>
                    <a:gd name="connsiteX319" fmla="*/ 479821 w 1638298"/>
                    <a:gd name="connsiteY319" fmla="*/ 92868 h 371873"/>
                    <a:gd name="connsiteX320" fmla="*/ 426783 w 1638298"/>
                    <a:gd name="connsiteY320" fmla="*/ 105190 h 371873"/>
                    <a:gd name="connsiteX321" fmla="*/ 409210 w 1638298"/>
                    <a:gd name="connsiteY321" fmla="*/ 128985 h 371873"/>
                    <a:gd name="connsiteX322" fmla="*/ 404813 w 1638298"/>
                    <a:gd name="connsiteY322" fmla="*/ 123032 h 371873"/>
                    <a:gd name="connsiteX323" fmla="*/ 479821 w 1638298"/>
                    <a:gd name="connsiteY323" fmla="*/ 80962 h 371873"/>
                    <a:gd name="connsiteX324" fmla="*/ 313134 w 1638298"/>
                    <a:gd name="connsiteY324" fmla="*/ 80962 h 371873"/>
                    <a:gd name="connsiteX325" fmla="*/ 388142 w 1638298"/>
                    <a:gd name="connsiteY325" fmla="*/ 123032 h 371873"/>
                    <a:gd name="connsiteX326" fmla="*/ 383746 w 1638298"/>
                    <a:gd name="connsiteY326" fmla="*/ 128985 h 371873"/>
                    <a:gd name="connsiteX327" fmla="*/ 366173 w 1638298"/>
                    <a:gd name="connsiteY327" fmla="*/ 105190 h 371873"/>
                    <a:gd name="connsiteX328" fmla="*/ 313134 w 1638298"/>
                    <a:gd name="connsiteY328" fmla="*/ 92868 h 371873"/>
                    <a:gd name="connsiteX329" fmla="*/ 260096 w 1638298"/>
                    <a:gd name="connsiteY329" fmla="*/ 105190 h 371873"/>
                    <a:gd name="connsiteX330" fmla="*/ 242523 w 1638298"/>
                    <a:gd name="connsiteY330" fmla="*/ 128985 h 371873"/>
                    <a:gd name="connsiteX331" fmla="*/ 238126 w 1638298"/>
                    <a:gd name="connsiteY331" fmla="*/ 123032 h 371873"/>
                    <a:gd name="connsiteX332" fmla="*/ 313134 w 1638298"/>
                    <a:gd name="connsiteY332" fmla="*/ 80962 h 371873"/>
                    <a:gd name="connsiteX333" fmla="*/ 148827 w 1638298"/>
                    <a:gd name="connsiteY333" fmla="*/ 80962 h 371873"/>
                    <a:gd name="connsiteX334" fmla="*/ 223835 w 1638298"/>
                    <a:gd name="connsiteY334" fmla="*/ 123032 h 371873"/>
                    <a:gd name="connsiteX335" fmla="*/ 219439 w 1638298"/>
                    <a:gd name="connsiteY335" fmla="*/ 128985 h 371873"/>
                    <a:gd name="connsiteX336" fmla="*/ 201866 w 1638298"/>
                    <a:gd name="connsiteY336" fmla="*/ 105190 h 371873"/>
                    <a:gd name="connsiteX337" fmla="*/ 148827 w 1638298"/>
                    <a:gd name="connsiteY337" fmla="*/ 92868 h 371873"/>
                    <a:gd name="connsiteX338" fmla="*/ 95789 w 1638298"/>
                    <a:gd name="connsiteY338" fmla="*/ 105190 h 371873"/>
                    <a:gd name="connsiteX339" fmla="*/ 78216 w 1638298"/>
                    <a:gd name="connsiteY339" fmla="*/ 128985 h 371873"/>
                    <a:gd name="connsiteX340" fmla="*/ 73819 w 1638298"/>
                    <a:gd name="connsiteY340" fmla="*/ 123032 h 371873"/>
                    <a:gd name="connsiteX341" fmla="*/ 148827 w 1638298"/>
                    <a:gd name="connsiteY341" fmla="*/ 80962 h 371873"/>
                    <a:gd name="connsiteX342" fmla="*/ 1563290 w 1638298"/>
                    <a:gd name="connsiteY342" fmla="*/ 0 h 371873"/>
                    <a:gd name="connsiteX343" fmla="*/ 1638298 w 1638298"/>
                    <a:gd name="connsiteY343" fmla="*/ 42070 h 371873"/>
                    <a:gd name="connsiteX344" fmla="*/ 1633902 w 1638298"/>
                    <a:gd name="connsiteY344" fmla="*/ 48023 h 371873"/>
                    <a:gd name="connsiteX345" fmla="*/ 1616329 w 1638298"/>
                    <a:gd name="connsiteY345" fmla="*/ 24228 h 371873"/>
                    <a:gd name="connsiteX346" fmla="*/ 1563290 w 1638298"/>
                    <a:gd name="connsiteY346" fmla="*/ 11906 h 371873"/>
                    <a:gd name="connsiteX347" fmla="*/ 1510252 w 1638298"/>
                    <a:gd name="connsiteY347" fmla="*/ 24228 h 371873"/>
                    <a:gd name="connsiteX348" fmla="*/ 1492679 w 1638298"/>
                    <a:gd name="connsiteY348" fmla="*/ 48023 h 371873"/>
                    <a:gd name="connsiteX349" fmla="*/ 1488282 w 1638298"/>
                    <a:gd name="connsiteY349" fmla="*/ 42070 h 371873"/>
                    <a:gd name="connsiteX350" fmla="*/ 1563290 w 1638298"/>
                    <a:gd name="connsiteY350" fmla="*/ 0 h 371873"/>
                    <a:gd name="connsiteX351" fmla="*/ 1396603 w 1638298"/>
                    <a:gd name="connsiteY351" fmla="*/ 0 h 371873"/>
                    <a:gd name="connsiteX352" fmla="*/ 1471611 w 1638298"/>
                    <a:gd name="connsiteY352" fmla="*/ 42070 h 371873"/>
                    <a:gd name="connsiteX353" fmla="*/ 1467215 w 1638298"/>
                    <a:gd name="connsiteY353" fmla="*/ 48023 h 371873"/>
                    <a:gd name="connsiteX354" fmla="*/ 1449642 w 1638298"/>
                    <a:gd name="connsiteY354" fmla="*/ 24228 h 371873"/>
                    <a:gd name="connsiteX355" fmla="*/ 1396603 w 1638298"/>
                    <a:gd name="connsiteY355" fmla="*/ 11906 h 371873"/>
                    <a:gd name="connsiteX356" fmla="*/ 1343564 w 1638298"/>
                    <a:gd name="connsiteY356" fmla="*/ 24228 h 371873"/>
                    <a:gd name="connsiteX357" fmla="*/ 1325992 w 1638298"/>
                    <a:gd name="connsiteY357" fmla="*/ 48023 h 371873"/>
                    <a:gd name="connsiteX358" fmla="*/ 1321595 w 1638298"/>
                    <a:gd name="connsiteY358" fmla="*/ 42070 h 371873"/>
                    <a:gd name="connsiteX359" fmla="*/ 1396603 w 1638298"/>
                    <a:gd name="connsiteY359" fmla="*/ 0 h 371873"/>
                    <a:gd name="connsiteX360" fmla="*/ 1232296 w 1638298"/>
                    <a:gd name="connsiteY360" fmla="*/ 0 h 371873"/>
                    <a:gd name="connsiteX361" fmla="*/ 1307304 w 1638298"/>
                    <a:gd name="connsiteY361" fmla="*/ 42070 h 371873"/>
                    <a:gd name="connsiteX362" fmla="*/ 1302908 w 1638298"/>
                    <a:gd name="connsiteY362" fmla="*/ 48023 h 371873"/>
                    <a:gd name="connsiteX363" fmla="*/ 1285335 w 1638298"/>
                    <a:gd name="connsiteY363" fmla="*/ 24228 h 371873"/>
                    <a:gd name="connsiteX364" fmla="*/ 1232296 w 1638298"/>
                    <a:gd name="connsiteY364" fmla="*/ 11906 h 371873"/>
                    <a:gd name="connsiteX365" fmla="*/ 1179257 w 1638298"/>
                    <a:gd name="connsiteY365" fmla="*/ 24228 h 371873"/>
                    <a:gd name="connsiteX366" fmla="*/ 1161685 w 1638298"/>
                    <a:gd name="connsiteY366" fmla="*/ 48023 h 371873"/>
                    <a:gd name="connsiteX367" fmla="*/ 1157288 w 1638298"/>
                    <a:gd name="connsiteY367" fmla="*/ 42070 h 371873"/>
                    <a:gd name="connsiteX368" fmla="*/ 1232296 w 1638298"/>
                    <a:gd name="connsiteY368" fmla="*/ 0 h 371873"/>
                    <a:gd name="connsiteX369" fmla="*/ 1065609 w 1638298"/>
                    <a:gd name="connsiteY369" fmla="*/ 0 h 371873"/>
                    <a:gd name="connsiteX370" fmla="*/ 1140617 w 1638298"/>
                    <a:gd name="connsiteY370" fmla="*/ 42070 h 371873"/>
                    <a:gd name="connsiteX371" fmla="*/ 1136221 w 1638298"/>
                    <a:gd name="connsiteY371" fmla="*/ 48023 h 371873"/>
                    <a:gd name="connsiteX372" fmla="*/ 1118648 w 1638298"/>
                    <a:gd name="connsiteY372" fmla="*/ 24228 h 371873"/>
                    <a:gd name="connsiteX373" fmla="*/ 1065609 w 1638298"/>
                    <a:gd name="connsiteY373" fmla="*/ 11906 h 371873"/>
                    <a:gd name="connsiteX374" fmla="*/ 1012571 w 1638298"/>
                    <a:gd name="connsiteY374" fmla="*/ 24228 h 371873"/>
                    <a:gd name="connsiteX375" fmla="*/ 994998 w 1638298"/>
                    <a:gd name="connsiteY375" fmla="*/ 48023 h 371873"/>
                    <a:gd name="connsiteX376" fmla="*/ 990601 w 1638298"/>
                    <a:gd name="connsiteY376" fmla="*/ 42070 h 371873"/>
                    <a:gd name="connsiteX377" fmla="*/ 1065609 w 1638298"/>
                    <a:gd name="connsiteY377" fmla="*/ 0 h 371873"/>
                    <a:gd name="connsiteX378" fmla="*/ 903683 w 1638298"/>
                    <a:gd name="connsiteY378" fmla="*/ 0 h 371873"/>
                    <a:gd name="connsiteX379" fmla="*/ 978691 w 1638298"/>
                    <a:gd name="connsiteY379" fmla="*/ 42070 h 371873"/>
                    <a:gd name="connsiteX380" fmla="*/ 974295 w 1638298"/>
                    <a:gd name="connsiteY380" fmla="*/ 48023 h 371873"/>
                    <a:gd name="connsiteX381" fmla="*/ 956722 w 1638298"/>
                    <a:gd name="connsiteY381" fmla="*/ 24228 h 371873"/>
                    <a:gd name="connsiteX382" fmla="*/ 903683 w 1638298"/>
                    <a:gd name="connsiteY382" fmla="*/ 11906 h 371873"/>
                    <a:gd name="connsiteX383" fmla="*/ 850645 w 1638298"/>
                    <a:gd name="connsiteY383" fmla="*/ 24228 h 371873"/>
                    <a:gd name="connsiteX384" fmla="*/ 833072 w 1638298"/>
                    <a:gd name="connsiteY384" fmla="*/ 48023 h 371873"/>
                    <a:gd name="connsiteX385" fmla="*/ 828675 w 1638298"/>
                    <a:gd name="connsiteY385" fmla="*/ 42070 h 371873"/>
                    <a:gd name="connsiteX386" fmla="*/ 903683 w 1638298"/>
                    <a:gd name="connsiteY386" fmla="*/ 0 h 371873"/>
                    <a:gd name="connsiteX387" fmla="*/ 736996 w 1638298"/>
                    <a:gd name="connsiteY387" fmla="*/ 0 h 371873"/>
                    <a:gd name="connsiteX388" fmla="*/ 812004 w 1638298"/>
                    <a:gd name="connsiteY388" fmla="*/ 42070 h 371873"/>
                    <a:gd name="connsiteX389" fmla="*/ 807608 w 1638298"/>
                    <a:gd name="connsiteY389" fmla="*/ 48023 h 371873"/>
                    <a:gd name="connsiteX390" fmla="*/ 790035 w 1638298"/>
                    <a:gd name="connsiteY390" fmla="*/ 24228 h 371873"/>
                    <a:gd name="connsiteX391" fmla="*/ 736996 w 1638298"/>
                    <a:gd name="connsiteY391" fmla="*/ 11906 h 371873"/>
                    <a:gd name="connsiteX392" fmla="*/ 683958 w 1638298"/>
                    <a:gd name="connsiteY392" fmla="*/ 24228 h 371873"/>
                    <a:gd name="connsiteX393" fmla="*/ 666385 w 1638298"/>
                    <a:gd name="connsiteY393" fmla="*/ 48023 h 371873"/>
                    <a:gd name="connsiteX394" fmla="*/ 661988 w 1638298"/>
                    <a:gd name="connsiteY394" fmla="*/ 42070 h 371873"/>
                    <a:gd name="connsiteX395" fmla="*/ 736996 w 1638298"/>
                    <a:gd name="connsiteY395" fmla="*/ 0 h 371873"/>
                    <a:gd name="connsiteX396" fmla="*/ 572689 w 1638298"/>
                    <a:gd name="connsiteY396" fmla="*/ 0 h 371873"/>
                    <a:gd name="connsiteX397" fmla="*/ 647697 w 1638298"/>
                    <a:gd name="connsiteY397" fmla="*/ 42070 h 371873"/>
                    <a:gd name="connsiteX398" fmla="*/ 643301 w 1638298"/>
                    <a:gd name="connsiteY398" fmla="*/ 48023 h 371873"/>
                    <a:gd name="connsiteX399" fmla="*/ 625728 w 1638298"/>
                    <a:gd name="connsiteY399" fmla="*/ 24228 h 371873"/>
                    <a:gd name="connsiteX400" fmla="*/ 572689 w 1638298"/>
                    <a:gd name="connsiteY400" fmla="*/ 11906 h 371873"/>
                    <a:gd name="connsiteX401" fmla="*/ 519651 w 1638298"/>
                    <a:gd name="connsiteY401" fmla="*/ 24228 h 371873"/>
                    <a:gd name="connsiteX402" fmla="*/ 502078 w 1638298"/>
                    <a:gd name="connsiteY402" fmla="*/ 48023 h 371873"/>
                    <a:gd name="connsiteX403" fmla="*/ 497681 w 1638298"/>
                    <a:gd name="connsiteY403" fmla="*/ 42070 h 371873"/>
                    <a:gd name="connsiteX404" fmla="*/ 572689 w 1638298"/>
                    <a:gd name="connsiteY404" fmla="*/ 0 h 371873"/>
                    <a:gd name="connsiteX405" fmla="*/ 406002 w 1638298"/>
                    <a:gd name="connsiteY405" fmla="*/ 0 h 371873"/>
                    <a:gd name="connsiteX406" fmla="*/ 481010 w 1638298"/>
                    <a:gd name="connsiteY406" fmla="*/ 42070 h 371873"/>
                    <a:gd name="connsiteX407" fmla="*/ 476614 w 1638298"/>
                    <a:gd name="connsiteY407" fmla="*/ 48023 h 371873"/>
                    <a:gd name="connsiteX408" fmla="*/ 459041 w 1638298"/>
                    <a:gd name="connsiteY408" fmla="*/ 24228 h 371873"/>
                    <a:gd name="connsiteX409" fmla="*/ 406002 w 1638298"/>
                    <a:gd name="connsiteY409" fmla="*/ 11906 h 371873"/>
                    <a:gd name="connsiteX410" fmla="*/ 352964 w 1638298"/>
                    <a:gd name="connsiteY410" fmla="*/ 24228 h 371873"/>
                    <a:gd name="connsiteX411" fmla="*/ 335391 w 1638298"/>
                    <a:gd name="connsiteY411" fmla="*/ 48023 h 371873"/>
                    <a:gd name="connsiteX412" fmla="*/ 330994 w 1638298"/>
                    <a:gd name="connsiteY412" fmla="*/ 42070 h 371873"/>
                    <a:gd name="connsiteX413" fmla="*/ 406002 w 1638298"/>
                    <a:gd name="connsiteY413" fmla="*/ 0 h 371873"/>
                    <a:gd name="connsiteX414" fmla="*/ 241695 w 1638298"/>
                    <a:gd name="connsiteY414" fmla="*/ 0 h 371873"/>
                    <a:gd name="connsiteX415" fmla="*/ 316703 w 1638298"/>
                    <a:gd name="connsiteY415" fmla="*/ 42070 h 371873"/>
                    <a:gd name="connsiteX416" fmla="*/ 312307 w 1638298"/>
                    <a:gd name="connsiteY416" fmla="*/ 48023 h 371873"/>
                    <a:gd name="connsiteX417" fmla="*/ 294734 w 1638298"/>
                    <a:gd name="connsiteY417" fmla="*/ 24228 h 371873"/>
                    <a:gd name="connsiteX418" fmla="*/ 241695 w 1638298"/>
                    <a:gd name="connsiteY418" fmla="*/ 11906 h 371873"/>
                    <a:gd name="connsiteX419" fmla="*/ 188657 w 1638298"/>
                    <a:gd name="connsiteY419" fmla="*/ 24228 h 371873"/>
                    <a:gd name="connsiteX420" fmla="*/ 171084 w 1638298"/>
                    <a:gd name="connsiteY420" fmla="*/ 48023 h 371873"/>
                    <a:gd name="connsiteX421" fmla="*/ 166687 w 1638298"/>
                    <a:gd name="connsiteY421" fmla="*/ 42070 h 371873"/>
                    <a:gd name="connsiteX422" fmla="*/ 241695 w 1638298"/>
                    <a:gd name="connsiteY422" fmla="*/ 0 h 371873"/>
                    <a:gd name="connsiteX423" fmla="*/ 75008 w 1638298"/>
                    <a:gd name="connsiteY423" fmla="*/ 0 h 371873"/>
                    <a:gd name="connsiteX424" fmla="*/ 150016 w 1638298"/>
                    <a:gd name="connsiteY424" fmla="*/ 42070 h 371873"/>
                    <a:gd name="connsiteX425" fmla="*/ 145620 w 1638298"/>
                    <a:gd name="connsiteY425" fmla="*/ 48023 h 371873"/>
                    <a:gd name="connsiteX426" fmla="*/ 128047 w 1638298"/>
                    <a:gd name="connsiteY426" fmla="*/ 24228 h 371873"/>
                    <a:gd name="connsiteX427" fmla="*/ 75008 w 1638298"/>
                    <a:gd name="connsiteY427" fmla="*/ 11906 h 371873"/>
                    <a:gd name="connsiteX428" fmla="*/ 21970 w 1638298"/>
                    <a:gd name="connsiteY428" fmla="*/ 24228 h 371873"/>
                    <a:gd name="connsiteX429" fmla="*/ 4397 w 1638298"/>
                    <a:gd name="connsiteY429" fmla="*/ 48023 h 371873"/>
                    <a:gd name="connsiteX430" fmla="*/ 0 w 1638298"/>
                    <a:gd name="connsiteY430" fmla="*/ 42070 h 371873"/>
                    <a:gd name="connsiteX431" fmla="*/ 75008 w 1638298"/>
                    <a:gd name="connsiteY431" fmla="*/ 0 h 3718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</a:cxnLst>
                  <a:rect l="l" t="t" r="r" b="b"/>
                  <a:pathLst>
                    <a:path w="1638298" h="371873">
                      <a:moveTo>
                        <a:pt x="1563290" y="323850"/>
                      </a:moveTo>
                      <a:cubicBezTo>
                        <a:pt x="1604716" y="323850"/>
                        <a:pt x="1638298" y="342685"/>
                        <a:pt x="1638298" y="365920"/>
                      </a:cubicBezTo>
                      <a:lnTo>
                        <a:pt x="1633902" y="371873"/>
                      </a:lnTo>
                      <a:lnTo>
                        <a:pt x="1616329" y="348078"/>
                      </a:lnTo>
                      <a:cubicBezTo>
                        <a:pt x="1602755" y="340465"/>
                        <a:pt x="1584003" y="335756"/>
                        <a:pt x="1563290" y="335756"/>
                      </a:cubicBezTo>
                      <a:cubicBezTo>
                        <a:pt x="1542577" y="335756"/>
                        <a:pt x="1523825" y="340465"/>
                        <a:pt x="1510252" y="348078"/>
                      </a:cubicBezTo>
                      <a:lnTo>
                        <a:pt x="1492679" y="371873"/>
                      </a:lnTo>
                      <a:lnTo>
                        <a:pt x="1488282" y="365920"/>
                      </a:lnTo>
                      <a:cubicBezTo>
                        <a:pt x="1488282" y="342685"/>
                        <a:pt x="1521864" y="323850"/>
                        <a:pt x="1563290" y="323850"/>
                      </a:cubicBezTo>
                      <a:close/>
                      <a:moveTo>
                        <a:pt x="1396603" y="323850"/>
                      </a:moveTo>
                      <a:cubicBezTo>
                        <a:pt x="1438029" y="323850"/>
                        <a:pt x="1471611" y="342685"/>
                        <a:pt x="1471611" y="365920"/>
                      </a:cubicBezTo>
                      <a:lnTo>
                        <a:pt x="1467215" y="371873"/>
                      </a:lnTo>
                      <a:lnTo>
                        <a:pt x="1449642" y="348078"/>
                      </a:lnTo>
                      <a:cubicBezTo>
                        <a:pt x="1436068" y="340465"/>
                        <a:pt x="1417316" y="335756"/>
                        <a:pt x="1396603" y="335756"/>
                      </a:cubicBezTo>
                      <a:cubicBezTo>
                        <a:pt x="1375890" y="335756"/>
                        <a:pt x="1357138" y="340465"/>
                        <a:pt x="1343564" y="348078"/>
                      </a:cubicBezTo>
                      <a:lnTo>
                        <a:pt x="1325992" y="371873"/>
                      </a:lnTo>
                      <a:lnTo>
                        <a:pt x="1321595" y="365920"/>
                      </a:lnTo>
                      <a:cubicBezTo>
                        <a:pt x="1321595" y="342685"/>
                        <a:pt x="1355177" y="323850"/>
                        <a:pt x="1396603" y="323850"/>
                      </a:cubicBezTo>
                      <a:close/>
                      <a:moveTo>
                        <a:pt x="1232296" y="323850"/>
                      </a:moveTo>
                      <a:cubicBezTo>
                        <a:pt x="1273722" y="323850"/>
                        <a:pt x="1307304" y="342685"/>
                        <a:pt x="1307304" y="365920"/>
                      </a:cubicBezTo>
                      <a:lnTo>
                        <a:pt x="1302908" y="371873"/>
                      </a:lnTo>
                      <a:lnTo>
                        <a:pt x="1285335" y="348078"/>
                      </a:lnTo>
                      <a:cubicBezTo>
                        <a:pt x="1271761" y="340465"/>
                        <a:pt x="1253009" y="335756"/>
                        <a:pt x="1232296" y="335756"/>
                      </a:cubicBezTo>
                      <a:cubicBezTo>
                        <a:pt x="1211583" y="335756"/>
                        <a:pt x="1192831" y="340465"/>
                        <a:pt x="1179257" y="348078"/>
                      </a:cubicBezTo>
                      <a:lnTo>
                        <a:pt x="1161685" y="371873"/>
                      </a:lnTo>
                      <a:lnTo>
                        <a:pt x="1157288" y="365920"/>
                      </a:lnTo>
                      <a:cubicBezTo>
                        <a:pt x="1157288" y="342685"/>
                        <a:pt x="1190870" y="323850"/>
                        <a:pt x="1232296" y="323850"/>
                      </a:cubicBezTo>
                      <a:close/>
                      <a:moveTo>
                        <a:pt x="1065609" y="323850"/>
                      </a:moveTo>
                      <a:cubicBezTo>
                        <a:pt x="1107035" y="323850"/>
                        <a:pt x="1140617" y="342685"/>
                        <a:pt x="1140617" y="365920"/>
                      </a:cubicBezTo>
                      <a:lnTo>
                        <a:pt x="1136221" y="371873"/>
                      </a:lnTo>
                      <a:lnTo>
                        <a:pt x="1118648" y="348078"/>
                      </a:lnTo>
                      <a:cubicBezTo>
                        <a:pt x="1105074" y="340465"/>
                        <a:pt x="1086322" y="335756"/>
                        <a:pt x="1065609" y="335756"/>
                      </a:cubicBezTo>
                      <a:cubicBezTo>
                        <a:pt x="1044896" y="335756"/>
                        <a:pt x="1026144" y="340465"/>
                        <a:pt x="1012571" y="348078"/>
                      </a:cubicBezTo>
                      <a:lnTo>
                        <a:pt x="994998" y="371873"/>
                      </a:lnTo>
                      <a:lnTo>
                        <a:pt x="990601" y="365920"/>
                      </a:lnTo>
                      <a:cubicBezTo>
                        <a:pt x="990601" y="342685"/>
                        <a:pt x="1024183" y="323850"/>
                        <a:pt x="1065609" y="323850"/>
                      </a:cubicBezTo>
                      <a:close/>
                      <a:moveTo>
                        <a:pt x="903683" y="323850"/>
                      </a:moveTo>
                      <a:cubicBezTo>
                        <a:pt x="945109" y="323850"/>
                        <a:pt x="978691" y="342685"/>
                        <a:pt x="978691" y="365920"/>
                      </a:cubicBezTo>
                      <a:lnTo>
                        <a:pt x="974295" y="371873"/>
                      </a:lnTo>
                      <a:lnTo>
                        <a:pt x="956722" y="348078"/>
                      </a:lnTo>
                      <a:cubicBezTo>
                        <a:pt x="943148" y="340465"/>
                        <a:pt x="924396" y="335756"/>
                        <a:pt x="903683" y="335756"/>
                      </a:cubicBezTo>
                      <a:cubicBezTo>
                        <a:pt x="882970" y="335756"/>
                        <a:pt x="864218" y="340465"/>
                        <a:pt x="850645" y="348078"/>
                      </a:cubicBezTo>
                      <a:lnTo>
                        <a:pt x="833072" y="371873"/>
                      </a:lnTo>
                      <a:lnTo>
                        <a:pt x="828675" y="365920"/>
                      </a:lnTo>
                      <a:cubicBezTo>
                        <a:pt x="828675" y="342685"/>
                        <a:pt x="862257" y="323850"/>
                        <a:pt x="903683" y="323850"/>
                      </a:cubicBezTo>
                      <a:close/>
                      <a:moveTo>
                        <a:pt x="736996" y="323850"/>
                      </a:moveTo>
                      <a:cubicBezTo>
                        <a:pt x="778422" y="323850"/>
                        <a:pt x="812004" y="342685"/>
                        <a:pt x="812004" y="365920"/>
                      </a:cubicBezTo>
                      <a:lnTo>
                        <a:pt x="807608" y="371873"/>
                      </a:lnTo>
                      <a:lnTo>
                        <a:pt x="790035" y="348078"/>
                      </a:lnTo>
                      <a:cubicBezTo>
                        <a:pt x="776461" y="340465"/>
                        <a:pt x="757709" y="335756"/>
                        <a:pt x="736996" y="335756"/>
                      </a:cubicBezTo>
                      <a:cubicBezTo>
                        <a:pt x="716283" y="335756"/>
                        <a:pt x="697531" y="340465"/>
                        <a:pt x="683958" y="348078"/>
                      </a:cubicBezTo>
                      <a:lnTo>
                        <a:pt x="666385" y="371873"/>
                      </a:lnTo>
                      <a:lnTo>
                        <a:pt x="661988" y="365920"/>
                      </a:lnTo>
                      <a:cubicBezTo>
                        <a:pt x="661988" y="342685"/>
                        <a:pt x="695570" y="323850"/>
                        <a:pt x="736996" y="323850"/>
                      </a:cubicBezTo>
                      <a:close/>
                      <a:moveTo>
                        <a:pt x="572689" y="323850"/>
                      </a:moveTo>
                      <a:cubicBezTo>
                        <a:pt x="614115" y="323850"/>
                        <a:pt x="647697" y="342685"/>
                        <a:pt x="647697" y="365920"/>
                      </a:cubicBezTo>
                      <a:lnTo>
                        <a:pt x="643301" y="371873"/>
                      </a:lnTo>
                      <a:lnTo>
                        <a:pt x="625728" y="348078"/>
                      </a:lnTo>
                      <a:cubicBezTo>
                        <a:pt x="612154" y="340465"/>
                        <a:pt x="593402" y="335756"/>
                        <a:pt x="572689" y="335756"/>
                      </a:cubicBezTo>
                      <a:cubicBezTo>
                        <a:pt x="551976" y="335756"/>
                        <a:pt x="533224" y="340465"/>
                        <a:pt x="519651" y="348078"/>
                      </a:cubicBezTo>
                      <a:lnTo>
                        <a:pt x="502078" y="371873"/>
                      </a:lnTo>
                      <a:lnTo>
                        <a:pt x="497681" y="365920"/>
                      </a:lnTo>
                      <a:cubicBezTo>
                        <a:pt x="497681" y="342685"/>
                        <a:pt x="531263" y="323850"/>
                        <a:pt x="572689" y="323850"/>
                      </a:cubicBezTo>
                      <a:close/>
                      <a:moveTo>
                        <a:pt x="406002" y="323850"/>
                      </a:moveTo>
                      <a:cubicBezTo>
                        <a:pt x="447428" y="323850"/>
                        <a:pt x="481010" y="342685"/>
                        <a:pt x="481010" y="365920"/>
                      </a:cubicBezTo>
                      <a:lnTo>
                        <a:pt x="476614" y="371873"/>
                      </a:lnTo>
                      <a:lnTo>
                        <a:pt x="459041" y="348078"/>
                      </a:lnTo>
                      <a:cubicBezTo>
                        <a:pt x="445467" y="340465"/>
                        <a:pt x="426715" y="335756"/>
                        <a:pt x="406002" y="335756"/>
                      </a:cubicBezTo>
                      <a:cubicBezTo>
                        <a:pt x="385289" y="335756"/>
                        <a:pt x="366537" y="340465"/>
                        <a:pt x="352964" y="348078"/>
                      </a:cubicBezTo>
                      <a:lnTo>
                        <a:pt x="335391" y="371873"/>
                      </a:lnTo>
                      <a:lnTo>
                        <a:pt x="330994" y="365920"/>
                      </a:lnTo>
                      <a:cubicBezTo>
                        <a:pt x="330994" y="342685"/>
                        <a:pt x="364576" y="323850"/>
                        <a:pt x="406002" y="323850"/>
                      </a:cubicBezTo>
                      <a:close/>
                      <a:moveTo>
                        <a:pt x="241695" y="323850"/>
                      </a:moveTo>
                      <a:cubicBezTo>
                        <a:pt x="283121" y="323850"/>
                        <a:pt x="316703" y="342685"/>
                        <a:pt x="316703" y="365920"/>
                      </a:cubicBezTo>
                      <a:lnTo>
                        <a:pt x="312307" y="371873"/>
                      </a:lnTo>
                      <a:lnTo>
                        <a:pt x="294734" y="348078"/>
                      </a:lnTo>
                      <a:cubicBezTo>
                        <a:pt x="281160" y="340465"/>
                        <a:pt x="262408" y="335756"/>
                        <a:pt x="241695" y="335756"/>
                      </a:cubicBezTo>
                      <a:cubicBezTo>
                        <a:pt x="220982" y="335756"/>
                        <a:pt x="202230" y="340465"/>
                        <a:pt x="188657" y="348078"/>
                      </a:cubicBezTo>
                      <a:lnTo>
                        <a:pt x="171084" y="371873"/>
                      </a:lnTo>
                      <a:lnTo>
                        <a:pt x="166687" y="365920"/>
                      </a:lnTo>
                      <a:cubicBezTo>
                        <a:pt x="166687" y="342685"/>
                        <a:pt x="200269" y="323850"/>
                        <a:pt x="241695" y="323850"/>
                      </a:cubicBezTo>
                      <a:close/>
                      <a:moveTo>
                        <a:pt x="75008" y="323850"/>
                      </a:moveTo>
                      <a:cubicBezTo>
                        <a:pt x="116434" y="323850"/>
                        <a:pt x="150016" y="342685"/>
                        <a:pt x="150016" y="365920"/>
                      </a:cubicBezTo>
                      <a:lnTo>
                        <a:pt x="145620" y="371873"/>
                      </a:lnTo>
                      <a:lnTo>
                        <a:pt x="128047" y="348078"/>
                      </a:lnTo>
                      <a:cubicBezTo>
                        <a:pt x="114473" y="340465"/>
                        <a:pt x="95721" y="335756"/>
                        <a:pt x="75008" y="335756"/>
                      </a:cubicBezTo>
                      <a:cubicBezTo>
                        <a:pt x="54295" y="335756"/>
                        <a:pt x="35543" y="340465"/>
                        <a:pt x="21970" y="348078"/>
                      </a:cubicBezTo>
                      <a:lnTo>
                        <a:pt x="4397" y="371873"/>
                      </a:lnTo>
                      <a:lnTo>
                        <a:pt x="0" y="365920"/>
                      </a:lnTo>
                      <a:cubicBezTo>
                        <a:pt x="0" y="342685"/>
                        <a:pt x="33582" y="323850"/>
                        <a:pt x="75008" y="323850"/>
                      </a:cubicBezTo>
                      <a:close/>
                      <a:moveTo>
                        <a:pt x="1470422" y="242887"/>
                      </a:moveTo>
                      <a:cubicBezTo>
                        <a:pt x="1511848" y="242887"/>
                        <a:pt x="1545430" y="261722"/>
                        <a:pt x="1545430" y="284957"/>
                      </a:cubicBezTo>
                      <a:lnTo>
                        <a:pt x="1541034" y="290910"/>
                      </a:lnTo>
                      <a:lnTo>
                        <a:pt x="1523461" y="267115"/>
                      </a:lnTo>
                      <a:cubicBezTo>
                        <a:pt x="1509887" y="259502"/>
                        <a:pt x="1491135" y="254793"/>
                        <a:pt x="1470422" y="254793"/>
                      </a:cubicBezTo>
                      <a:cubicBezTo>
                        <a:pt x="1449709" y="254793"/>
                        <a:pt x="1430957" y="259502"/>
                        <a:pt x="1417383" y="267115"/>
                      </a:cubicBezTo>
                      <a:lnTo>
                        <a:pt x="1399811" y="290910"/>
                      </a:lnTo>
                      <a:lnTo>
                        <a:pt x="1395414" y="284957"/>
                      </a:lnTo>
                      <a:cubicBezTo>
                        <a:pt x="1395414" y="261722"/>
                        <a:pt x="1428996" y="242887"/>
                        <a:pt x="1470422" y="242887"/>
                      </a:cubicBezTo>
                      <a:close/>
                      <a:moveTo>
                        <a:pt x="1303735" y="242887"/>
                      </a:moveTo>
                      <a:cubicBezTo>
                        <a:pt x="1345161" y="242887"/>
                        <a:pt x="1378743" y="261722"/>
                        <a:pt x="1378743" y="284957"/>
                      </a:cubicBezTo>
                      <a:lnTo>
                        <a:pt x="1374347" y="290910"/>
                      </a:lnTo>
                      <a:lnTo>
                        <a:pt x="1356774" y="267115"/>
                      </a:lnTo>
                      <a:cubicBezTo>
                        <a:pt x="1343200" y="259502"/>
                        <a:pt x="1324448" y="254793"/>
                        <a:pt x="1303735" y="254793"/>
                      </a:cubicBezTo>
                      <a:cubicBezTo>
                        <a:pt x="1283022" y="254793"/>
                        <a:pt x="1264270" y="259502"/>
                        <a:pt x="1250696" y="267115"/>
                      </a:cubicBezTo>
                      <a:lnTo>
                        <a:pt x="1233124" y="290910"/>
                      </a:lnTo>
                      <a:lnTo>
                        <a:pt x="1228727" y="284957"/>
                      </a:lnTo>
                      <a:cubicBezTo>
                        <a:pt x="1228727" y="261722"/>
                        <a:pt x="1262309" y="242887"/>
                        <a:pt x="1303735" y="242887"/>
                      </a:cubicBezTo>
                      <a:close/>
                      <a:moveTo>
                        <a:pt x="1139428" y="242887"/>
                      </a:moveTo>
                      <a:cubicBezTo>
                        <a:pt x="1180854" y="242887"/>
                        <a:pt x="1214436" y="261722"/>
                        <a:pt x="1214436" y="284957"/>
                      </a:cubicBezTo>
                      <a:lnTo>
                        <a:pt x="1210040" y="290910"/>
                      </a:lnTo>
                      <a:lnTo>
                        <a:pt x="1192467" y="267115"/>
                      </a:lnTo>
                      <a:cubicBezTo>
                        <a:pt x="1178893" y="259502"/>
                        <a:pt x="1160141" y="254793"/>
                        <a:pt x="1139428" y="254793"/>
                      </a:cubicBezTo>
                      <a:cubicBezTo>
                        <a:pt x="1118715" y="254793"/>
                        <a:pt x="1099963" y="259502"/>
                        <a:pt x="1086389" y="267115"/>
                      </a:cubicBezTo>
                      <a:lnTo>
                        <a:pt x="1068817" y="290910"/>
                      </a:lnTo>
                      <a:lnTo>
                        <a:pt x="1064420" y="284957"/>
                      </a:lnTo>
                      <a:cubicBezTo>
                        <a:pt x="1064420" y="261722"/>
                        <a:pt x="1098002" y="242887"/>
                        <a:pt x="1139428" y="242887"/>
                      </a:cubicBezTo>
                      <a:close/>
                      <a:moveTo>
                        <a:pt x="972741" y="242887"/>
                      </a:moveTo>
                      <a:cubicBezTo>
                        <a:pt x="1014167" y="242887"/>
                        <a:pt x="1047749" y="261722"/>
                        <a:pt x="1047749" y="284957"/>
                      </a:cubicBezTo>
                      <a:lnTo>
                        <a:pt x="1043353" y="290910"/>
                      </a:lnTo>
                      <a:lnTo>
                        <a:pt x="1025780" y="267115"/>
                      </a:lnTo>
                      <a:cubicBezTo>
                        <a:pt x="1012206" y="259502"/>
                        <a:pt x="993454" y="254793"/>
                        <a:pt x="972741" y="254793"/>
                      </a:cubicBezTo>
                      <a:cubicBezTo>
                        <a:pt x="952028" y="254793"/>
                        <a:pt x="933276" y="259502"/>
                        <a:pt x="919703" y="267115"/>
                      </a:cubicBezTo>
                      <a:lnTo>
                        <a:pt x="902130" y="290910"/>
                      </a:lnTo>
                      <a:lnTo>
                        <a:pt x="897733" y="284957"/>
                      </a:lnTo>
                      <a:cubicBezTo>
                        <a:pt x="897733" y="261722"/>
                        <a:pt x="931315" y="242887"/>
                        <a:pt x="972741" y="242887"/>
                      </a:cubicBezTo>
                      <a:close/>
                      <a:moveTo>
                        <a:pt x="810815" y="242887"/>
                      </a:moveTo>
                      <a:cubicBezTo>
                        <a:pt x="852241" y="242887"/>
                        <a:pt x="885823" y="261722"/>
                        <a:pt x="885823" y="284957"/>
                      </a:cubicBezTo>
                      <a:lnTo>
                        <a:pt x="881427" y="290910"/>
                      </a:lnTo>
                      <a:lnTo>
                        <a:pt x="863854" y="267115"/>
                      </a:lnTo>
                      <a:cubicBezTo>
                        <a:pt x="850280" y="259502"/>
                        <a:pt x="831528" y="254793"/>
                        <a:pt x="810815" y="254793"/>
                      </a:cubicBezTo>
                      <a:cubicBezTo>
                        <a:pt x="790102" y="254793"/>
                        <a:pt x="771350" y="259502"/>
                        <a:pt x="757777" y="267115"/>
                      </a:cubicBezTo>
                      <a:lnTo>
                        <a:pt x="740204" y="290910"/>
                      </a:lnTo>
                      <a:lnTo>
                        <a:pt x="735807" y="284957"/>
                      </a:lnTo>
                      <a:cubicBezTo>
                        <a:pt x="735807" y="261722"/>
                        <a:pt x="769389" y="242887"/>
                        <a:pt x="810815" y="242887"/>
                      </a:cubicBezTo>
                      <a:close/>
                      <a:moveTo>
                        <a:pt x="644128" y="242887"/>
                      </a:moveTo>
                      <a:cubicBezTo>
                        <a:pt x="685554" y="242887"/>
                        <a:pt x="719136" y="261722"/>
                        <a:pt x="719136" y="284957"/>
                      </a:cubicBezTo>
                      <a:lnTo>
                        <a:pt x="714740" y="290910"/>
                      </a:lnTo>
                      <a:lnTo>
                        <a:pt x="697167" y="267115"/>
                      </a:lnTo>
                      <a:cubicBezTo>
                        <a:pt x="683593" y="259502"/>
                        <a:pt x="664841" y="254793"/>
                        <a:pt x="644128" y="254793"/>
                      </a:cubicBezTo>
                      <a:cubicBezTo>
                        <a:pt x="623415" y="254793"/>
                        <a:pt x="604663" y="259502"/>
                        <a:pt x="591090" y="267115"/>
                      </a:cubicBezTo>
                      <a:lnTo>
                        <a:pt x="573517" y="290910"/>
                      </a:lnTo>
                      <a:lnTo>
                        <a:pt x="569120" y="284957"/>
                      </a:lnTo>
                      <a:cubicBezTo>
                        <a:pt x="569120" y="261722"/>
                        <a:pt x="602702" y="242887"/>
                        <a:pt x="644128" y="242887"/>
                      </a:cubicBezTo>
                      <a:close/>
                      <a:moveTo>
                        <a:pt x="479821" y="242887"/>
                      </a:moveTo>
                      <a:cubicBezTo>
                        <a:pt x="521247" y="242887"/>
                        <a:pt x="554829" y="261722"/>
                        <a:pt x="554829" y="284957"/>
                      </a:cubicBezTo>
                      <a:lnTo>
                        <a:pt x="550433" y="290910"/>
                      </a:lnTo>
                      <a:lnTo>
                        <a:pt x="532860" y="267115"/>
                      </a:lnTo>
                      <a:cubicBezTo>
                        <a:pt x="519286" y="259502"/>
                        <a:pt x="500534" y="254793"/>
                        <a:pt x="479821" y="254793"/>
                      </a:cubicBezTo>
                      <a:cubicBezTo>
                        <a:pt x="459108" y="254793"/>
                        <a:pt x="440356" y="259502"/>
                        <a:pt x="426783" y="267115"/>
                      </a:cubicBezTo>
                      <a:lnTo>
                        <a:pt x="409210" y="290910"/>
                      </a:lnTo>
                      <a:lnTo>
                        <a:pt x="404813" y="284957"/>
                      </a:lnTo>
                      <a:cubicBezTo>
                        <a:pt x="404813" y="261722"/>
                        <a:pt x="438395" y="242887"/>
                        <a:pt x="479821" y="242887"/>
                      </a:cubicBezTo>
                      <a:close/>
                      <a:moveTo>
                        <a:pt x="313134" y="242887"/>
                      </a:moveTo>
                      <a:cubicBezTo>
                        <a:pt x="354560" y="242887"/>
                        <a:pt x="388142" y="261722"/>
                        <a:pt x="388142" y="284957"/>
                      </a:cubicBezTo>
                      <a:lnTo>
                        <a:pt x="383746" y="290910"/>
                      </a:lnTo>
                      <a:lnTo>
                        <a:pt x="366173" y="267115"/>
                      </a:lnTo>
                      <a:cubicBezTo>
                        <a:pt x="352599" y="259502"/>
                        <a:pt x="333847" y="254793"/>
                        <a:pt x="313134" y="254793"/>
                      </a:cubicBezTo>
                      <a:cubicBezTo>
                        <a:pt x="292421" y="254793"/>
                        <a:pt x="273669" y="259502"/>
                        <a:pt x="260096" y="267115"/>
                      </a:cubicBezTo>
                      <a:lnTo>
                        <a:pt x="242523" y="290910"/>
                      </a:lnTo>
                      <a:lnTo>
                        <a:pt x="238126" y="284957"/>
                      </a:lnTo>
                      <a:cubicBezTo>
                        <a:pt x="238126" y="261722"/>
                        <a:pt x="271708" y="242887"/>
                        <a:pt x="313134" y="242887"/>
                      </a:cubicBezTo>
                      <a:close/>
                      <a:moveTo>
                        <a:pt x="148827" y="242887"/>
                      </a:moveTo>
                      <a:cubicBezTo>
                        <a:pt x="190253" y="242887"/>
                        <a:pt x="223835" y="261722"/>
                        <a:pt x="223835" y="284957"/>
                      </a:cubicBezTo>
                      <a:lnTo>
                        <a:pt x="219439" y="290910"/>
                      </a:lnTo>
                      <a:lnTo>
                        <a:pt x="201866" y="267115"/>
                      </a:lnTo>
                      <a:cubicBezTo>
                        <a:pt x="188292" y="259502"/>
                        <a:pt x="169540" y="254793"/>
                        <a:pt x="148827" y="254793"/>
                      </a:cubicBezTo>
                      <a:cubicBezTo>
                        <a:pt x="128114" y="254793"/>
                        <a:pt x="109362" y="259502"/>
                        <a:pt x="95789" y="267115"/>
                      </a:cubicBezTo>
                      <a:lnTo>
                        <a:pt x="78216" y="290910"/>
                      </a:lnTo>
                      <a:lnTo>
                        <a:pt x="73819" y="284957"/>
                      </a:lnTo>
                      <a:cubicBezTo>
                        <a:pt x="73819" y="261722"/>
                        <a:pt x="107401" y="242887"/>
                        <a:pt x="148827" y="242887"/>
                      </a:cubicBezTo>
                      <a:close/>
                      <a:moveTo>
                        <a:pt x="1563290" y="161925"/>
                      </a:moveTo>
                      <a:cubicBezTo>
                        <a:pt x="1604716" y="161925"/>
                        <a:pt x="1638298" y="180760"/>
                        <a:pt x="1638298" y="203995"/>
                      </a:cubicBezTo>
                      <a:lnTo>
                        <a:pt x="1633902" y="209948"/>
                      </a:lnTo>
                      <a:lnTo>
                        <a:pt x="1616329" y="186153"/>
                      </a:lnTo>
                      <a:cubicBezTo>
                        <a:pt x="1602755" y="178540"/>
                        <a:pt x="1584003" y="173831"/>
                        <a:pt x="1563290" y="173831"/>
                      </a:cubicBezTo>
                      <a:cubicBezTo>
                        <a:pt x="1542577" y="173831"/>
                        <a:pt x="1523825" y="178540"/>
                        <a:pt x="1510252" y="186153"/>
                      </a:cubicBezTo>
                      <a:lnTo>
                        <a:pt x="1492679" y="209948"/>
                      </a:lnTo>
                      <a:lnTo>
                        <a:pt x="1488282" y="203995"/>
                      </a:lnTo>
                      <a:cubicBezTo>
                        <a:pt x="1488282" y="180760"/>
                        <a:pt x="1521864" y="161925"/>
                        <a:pt x="1563290" y="161925"/>
                      </a:cubicBezTo>
                      <a:close/>
                      <a:moveTo>
                        <a:pt x="1396603" y="161925"/>
                      </a:moveTo>
                      <a:cubicBezTo>
                        <a:pt x="1438029" y="161925"/>
                        <a:pt x="1471611" y="180760"/>
                        <a:pt x="1471611" y="203995"/>
                      </a:cubicBezTo>
                      <a:lnTo>
                        <a:pt x="1467215" y="209948"/>
                      </a:lnTo>
                      <a:lnTo>
                        <a:pt x="1449642" y="186153"/>
                      </a:lnTo>
                      <a:cubicBezTo>
                        <a:pt x="1436068" y="178540"/>
                        <a:pt x="1417316" y="173831"/>
                        <a:pt x="1396603" y="173831"/>
                      </a:cubicBezTo>
                      <a:cubicBezTo>
                        <a:pt x="1375890" y="173831"/>
                        <a:pt x="1357138" y="178540"/>
                        <a:pt x="1343564" y="186153"/>
                      </a:cubicBezTo>
                      <a:lnTo>
                        <a:pt x="1325992" y="209948"/>
                      </a:lnTo>
                      <a:lnTo>
                        <a:pt x="1321595" y="203995"/>
                      </a:lnTo>
                      <a:cubicBezTo>
                        <a:pt x="1321595" y="180760"/>
                        <a:pt x="1355177" y="161925"/>
                        <a:pt x="1396603" y="161925"/>
                      </a:cubicBezTo>
                      <a:close/>
                      <a:moveTo>
                        <a:pt x="1232296" y="161925"/>
                      </a:moveTo>
                      <a:cubicBezTo>
                        <a:pt x="1273722" y="161925"/>
                        <a:pt x="1307304" y="180760"/>
                        <a:pt x="1307304" y="203995"/>
                      </a:cubicBezTo>
                      <a:lnTo>
                        <a:pt x="1302908" y="209948"/>
                      </a:lnTo>
                      <a:lnTo>
                        <a:pt x="1285335" y="186153"/>
                      </a:lnTo>
                      <a:cubicBezTo>
                        <a:pt x="1271761" y="178540"/>
                        <a:pt x="1253009" y="173831"/>
                        <a:pt x="1232296" y="173831"/>
                      </a:cubicBezTo>
                      <a:cubicBezTo>
                        <a:pt x="1211583" y="173831"/>
                        <a:pt x="1192831" y="178540"/>
                        <a:pt x="1179257" y="186153"/>
                      </a:cubicBezTo>
                      <a:lnTo>
                        <a:pt x="1161685" y="209948"/>
                      </a:lnTo>
                      <a:lnTo>
                        <a:pt x="1157288" y="203995"/>
                      </a:lnTo>
                      <a:cubicBezTo>
                        <a:pt x="1157288" y="180760"/>
                        <a:pt x="1190870" y="161925"/>
                        <a:pt x="1232296" y="161925"/>
                      </a:cubicBezTo>
                      <a:close/>
                      <a:moveTo>
                        <a:pt x="1065609" y="161925"/>
                      </a:moveTo>
                      <a:cubicBezTo>
                        <a:pt x="1107035" y="161925"/>
                        <a:pt x="1140617" y="180760"/>
                        <a:pt x="1140617" y="203995"/>
                      </a:cubicBezTo>
                      <a:lnTo>
                        <a:pt x="1136221" y="209948"/>
                      </a:lnTo>
                      <a:lnTo>
                        <a:pt x="1118648" y="186153"/>
                      </a:lnTo>
                      <a:cubicBezTo>
                        <a:pt x="1105074" y="178540"/>
                        <a:pt x="1086322" y="173831"/>
                        <a:pt x="1065609" y="173831"/>
                      </a:cubicBezTo>
                      <a:cubicBezTo>
                        <a:pt x="1044896" y="173831"/>
                        <a:pt x="1026144" y="178540"/>
                        <a:pt x="1012571" y="186153"/>
                      </a:cubicBezTo>
                      <a:lnTo>
                        <a:pt x="994998" y="209948"/>
                      </a:lnTo>
                      <a:lnTo>
                        <a:pt x="990601" y="203995"/>
                      </a:lnTo>
                      <a:cubicBezTo>
                        <a:pt x="990601" y="180760"/>
                        <a:pt x="1024183" y="161925"/>
                        <a:pt x="1065609" y="161925"/>
                      </a:cubicBezTo>
                      <a:close/>
                      <a:moveTo>
                        <a:pt x="903683" y="161925"/>
                      </a:moveTo>
                      <a:cubicBezTo>
                        <a:pt x="945109" y="161925"/>
                        <a:pt x="978691" y="180760"/>
                        <a:pt x="978691" y="203995"/>
                      </a:cubicBezTo>
                      <a:lnTo>
                        <a:pt x="974295" y="209948"/>
                      </a:lnTo>
                      <a:lnTo>
                        <a:pt x="956722" y="186153"/>
                      </a:lnTo>
                      <a:cubicBezTo>
                        <a:pt x="943148" y="178540"/>
                        <a:pt x="924396" y="173831"/>
                        <a:pt x="903683" y="173831"/>
                      </a:cubicBezTo>
                      <a:cubicBezTo>
                        <a:pt x="882970" y="173831"/>
                        <a:pt x="864218" y="178540"/>
                        <a:pt x="850645" y="186153"/>
                      </a:cubicBezTo>
                      <a:lnTo>
                        <a:pt x="833072" y="209948"/>
                      </a:lnTo>
                      <a:lnTo>
                        <a:pt x="828675" y="203995"/>
                      </a:lnTo>
                      <a:cubicBezTo>
                        <a:pt x="828675" y="180760"/>
                        <a:pt x="862257" y="161925"/>
                        <a:pt x="903683" y="161925"/>
                      </a:cubicBezTo>
                      <a:close/>
                      <a:moveTo>
                        <a:pt x="736996" y="161925"/>
                      </a:moveTo>
                      <a:cubicBezTo>
                        <a:pt x="778422" y="161925"/>
                        <a:pt x="812004" y="180760"/>
                        <a:pt x="812004" y="203995"/>
                      </a:cubicBezTo>
                      <a:lnTo>
                        <a:pt x="807608" y="209948"/>
                      </a:lnTo>
                      <a:lnTo>
                        <a:pt x="790035" y="186153"/>
                      </a:lnTo>
                      <a:cubicBezTo>
                        <a:pt x="776461" y="178540"/>
                        <a:pt x="757709" y="173831"/>
                        <a:pt x="736996" y="173831"/>
                      </a:cubicBezTo>
                      <a:cubicBezTo>
                        <a:pt x="716283" y="173831"/>
                        <a:pt x="697531" y="178540"/>
                        <a:pt x="683958" y="186153"/>
                      </a:cubicBezTo>
                      <a:lnTo>
                        <a:pt x="666385" y="209948"/>
                      </a:lnTo>
                      <a:lnTo>
                        <a:pt x="661988" y="203995"/>
                      </a:lnTo>
                      <a:cubicBezTo>
                        <a:pt x="661988" y="180760"/>
                        <a:pt x="695570" y="161925"/>
                        <a:pt x="736996" y="161925"/>
                      </a:cubicBezTo>
                      <a:close/>
                      <a:moveTo>
                        <a:pt x="572689" y="161925"/>
                      </a:moveTo>
                      <a:cubicBezTo>
                        <a:pt x="614115" y="161925"/>
                        <a:pt x="647697" y="180760"/>
                        <a:pt x="647697" y="203995"/>
                      </a:cubicBezTo>
                      <a:lnTo>
                        <a:pt x="643301" y="209948"/>
                      </a:lnTo>
                      <a:lnTo>
                        <a:pt x="625728" y="186153"/>
                      </a:lnTo>
                      <a:cubicBezTo>
                        <a:pt x="612154" y="178540"/>
                        <a:pt x="593402" y="173831"/>
                        <a:pt x="572689" y="173831"/>
                      </a:cubicBezTo>
                      <a:cubicBezTo>
                        <a:pt x="551976" y="173831"/>
                        <a:pt x="533224" y="178540"/>
                        <a:pt x="519651" y="186153"/>
                      </a:cubicBezTo>
                      <a:lnTo>
                        <a:pt x="502078" y="209948"/>
                      </a:lnTo>
                      <a:lnTo>
                        <a:pt x="497681" y="203995"/>
                      </a:lnTo>
                      <a:cubicBezTo>
                        <a:pt x="497681" y="180760"/>
                        <a:pt x="531263" y="161925"/>
                        <a:pt x="572689" y="161925"/>
                      </a:cubicBezTo>
                      <a:close/>
                      <a:moveTo>
                        <a:pt x="406002" y="161925"/>
                      </a:moveTo>
                      <a:cubicBezTo>
                        <a:pt x="447428" y="161925"/>
                        <a:pt x="481010" y="180760"/>
                        <a:pt x="481010" y="203995"/>
                      </a:cubicBezTo>
                      <a:lnTo>
                        <a:pt x="476614" y="209948"/>
                      </a:lnTo>
                      <a:lnTo>
                        <a:pt x="459041" y="186153"/>
                      </a:lnTo>
                      <a:cubicBezTo>
                        <a:pt x="445467" y="178540"/>
                        <a:pt x="426715" y="173831"/>
                        <a:pt x="406002" y="173831"/>
                      </a:cubicBezTo>
                      <a:cubicBezTo>
                        <a:pt x="385289" y="173831"/>
                        <a:pt x="366537" y="178540"/>
                        <a:pt x="352964" y="186153"/>
                      </a:cubicBezTo>
                      <a:lnTo>
                        <a:pt x="335391" y="209948"/>
                      </a:lnTo>
                      <a:lnTo>
                        <a:pt x="330994" y="203995"/>
                      </a:lnTo>
                      <a:cubicBezTo>
                        <a:pt x="330994" y="180760"/>
                        <a:pt x="364576" y="161925"/>
                        <a:pt x="406002" y="161925"/>
                      </a:cubicBezTo>
                      <a:close/>
                      <a:moveTo>
                        <a:pt x="241695" y="161925"/>
                      </a:moveTo>
                      <a:cubicBezTo>
                        <a:pt x="283121" y="161925"/>
                        <a:pt x="316703" y="180760"/>
                        <a:pt x="316703" y="203995"/>
                      </a:cubicBezTo>
                      <a:lnTo>
                        <a:pt x="312307" y="209948"/>
                      </a:lnTo>
                      <a:lnTo>
                        <a:pt x="294734" y="186153"/>
                      </a:lnTo>
                      <a:cubicBezTo>
                        <a:pt x="281160" y="178540"/>
                        <a:pt x="262408" y="173831"/>
                        <a:pt x="241695" y="173831"/>
                      </a:cubicBezTo>
                      <a:cubicBezTo>
                        <a:pt x="220982" y="173831"/>
                        <a:pt x="202230" y="178540"/>
                        <a:pt x="188657" y="186153"/>
                      </a:cubicBezTo>
                      <a:lnTo>
                        <a:pt x="171084" y="209948"/>
                      </a:lnTo>
                      <a:lnTo>
                        <a:pt x="166687" y="203995"/>
                      </a:lnTo>
                      <a:cubicBezTo>
                        <a:pt x="166687" y="180760"/>
                        <a:pt x="200269" y="161925"/>
                        <a:pt x="241695" y="161925"/>
                      </a:cubicBezTo>
                      <a:close/>
                      <a:moveTo>
                        <a:pt x="75008" y="161925"/>
                      </a:moveTo>
                      <a:cubicBezTo>
                        <a:pt x="116434" y="161925"/>
                        <a:pt x="150016" y="180760"/>
                        <a:pt x="150016" y="203995"/>
                      </a:cubicBezTo>
                      <a:lnTo>
                        <a:pt x="145620" y="209948"/>
                      </a:lnTo>
                      <a:lnTo>
                        <a:pt x="128047" y="186153"/>
                      </a:lnTo>
                      <a:cubicBezTo>
                        <a:pt x="114473" y="178540"/>
                        <a:pt x="95721" y="173831"/>
                        <a:pt x="75008" y="173831"/>
                      </a:cubicBezTo>
                      <a:cubicBezTo>
                        <a:pt x="54295" y="173831"/>
                        <a:pt x="35543" y="178540"/>
                        <a:pt x="21970" y="186153"/>
                      </a:cubicBezTo>
                      <a:lnTo>
                        <a:pt x="4397" y="209948"/>
                      </a:lnTo>
                      <a:lnTo>
                        <a:pt x="0" y="203995"/>
                      </a:lnTo>
                      <a:cubicBezTo>
                        <a:pt x="0" y="180760"/>
                        <a:pt x="33582" y="161925"/>
                        <a:pt x="75008" y="161925"/>
                      </a:cubicBezTo>
                      <a:close/>
                      <a:moveTo>
                        <a:pt x="1470422" y="80962"/>
                      </a:moveTo>
                      <a:cubicBezTo>
                        <a:pt x="1511848" y="80962"/>
                        <a:pt x="1545430" y="99797"/>
                        <a:pt x="1545430" y="123032"/>
                      </a:cubicBezTo>
                      <a:lnTo>
                        <a:pt x="1541034" y="128985"/>
                      </a:lnTo>
                      <a:lnTo>
                        <a:pt x="1523461" y="105190"/>
                      </a:lnTo>
                      <a:cubicBezTo>
                        <a:pt x="1509887" y="97577"/>
                        <a:pt x="1491135" y="92868"/>
                        <a:pt x="1470422" y="92868"/>
                      </a:cubicBezTo>
                      <a:cubicBezTo>
                        <a:pt x="1449709" y="92868"/>
                        <a:pt x="1430957" y="97577"/>
                        <a:pt x="1417383" y="105190"/>
                      </a:cubicBezTo>
                      <a:lnTo>
                        <a:pt x="1399811" y="128985"/>
                      </a:lnTo>
                      <a:lnTo>
                        <a:pt x="1395414" y="123032"/>
                      </a:lnTo>
                      <a:cubicBezTo>
                        <a:pt x="1395414" y="99797"/>
                        <a:pt x="1428996" y="80962"/>
                        <a:pt x="1470422" y="80962"/>
                      </a:cubicBezTo>
                      <a:close/>
                      <a:moveTo>
                        <a:pt x="1303735" y="80962"/>
                      </a:moveTo>
                      <a:cubicBezTo>
                        <a:pt x="1345161" y="80962"/>
                        <a:pt x="1378743" y="99797"/>
                        <a:pt x="1378743" y="123032"/>
                      </a:cubicBezTo>
                      <a:lnTo>
                        <a:pt x="1374347" y="128985"/>
                      </a:lnTo>
                      <a:lnTo>
                        <a:pt x="1356774" y="105190"/>
                      </a:lnTo>
                      <a:cubicBezTo>
                        <a:pt x="1343200" y="97577"/>
                        <a:pt x="1324448" y="92868"/>
                        <a:pt x="1303735" y="92868"/>
                      </a:cubicBezTo>
                      <a:cubicBezTo>
                        <a:pt x="1283022" y="92868"/>
                        <a:pt x="1264270" y="97577"/>
                        <a:pt x="1250696" y="105190"/>
                      </a:cubicBezTo>
                      <a:lnTo>
                        <a:pt x="1233124" y="128985"/>
                      </a:lnTo>
                      <a:lnTo>
                        <a:pt x="1228727" y="123032"/>
                      </a:lnTo>
                      <a:cubicBezTo>
                        <a:pt x="1228727" y="99797"/>
                        <a:pt x="1262309" y="80962"/>
                        <a:pt x="1303735" y="80962"/>
                      </a:cubicBezTo>
                      <a:close/>
                      <a:moveTo>
                        <a:pt x="1139428" y="80962"/>
                      </a:moveTo>
                      <a:cubicBezTo>
                        <a:pt x="1180854" y="80962"/>
                        <a:pt x="1214436" y="99797"/>
                        <a:pt x="1214436" y="123032"/>
                      </a:cubicBezTo>
                      <a:lnTo>
                        <a:pt x="1210040" y="128985"/>
                      </a:lnTo>
                      <a:lnTo>
                        <a:pt x="1192467" y="105190"/>
                      </a:lnTo>
                      <a:cubicBezTo>
                        <a:pt x="1178893" y="97577"/>
                        <a:pt x="1160141" y="92868"/>
                        <a:pt x="1139428" y="92868"/>
                      </a:cubicBezTo>
                      <a:cubicBezTo>
                        <a:pt x="1118715" y="92868"/>
                        <a:pt x="1099963" y="97577"/>
                        <a:pt x="1086389" y="105190"/>
                      </a:cubicBezTo>
                      <a:lnTo>
                        <a:pt x="1068817" y="128985"/>
                      </a:lnTo>
                      <a:lnTo>
                        <a:pt x="1064420" y="123032"/>
                      </a:lnTo>
                      <a:cubicBezTo>
                        <a:pt x="1064420" y="99797"/>
                        <a:pt x="1098002" y="80962"/>
                        <a:pt x="1139428" y="80962"/>
                      </a:cubicBezTo>
                      <a:close/>
                      <a:moveTo>
                        <a:pt x="972741" y="80962"/>
                      </a:moveTo>
                      <a:cubicBezTo>
                        <a:pt x="1014167" y="80962"/>
                        <a:pt x="1047749" y="99797"/>
                        <a:pt x="1047749" y="123032"/>
                      </a:cubicBezTo>
                      <a:lnTo>
                        <a:pt x="1043353" y="128985"/>
                      </a:lnTo>
                      <a:lnTo>
                        <a:pt x="1025780" y="105190"/>
                      </a:lnTo>
                      <a:cubicBezTo>
                        <a:pt x="1012206" y="97577"/>
                        <a:pt x="993454" y="92868"/>
                        <a:pt x="972741" y="92868"/>
                      </a:cubicBezTo>
                      <a:cubicBezTo>
                        <a:pt x="952028" y="92868"/>
                        <a:pt x="933276" y="97577"/>
                        <a:pt x="919703" y="105190"/>
                      </a:cubicBezTo>
                      <a:lnTo>
                        <a:pt x="902130" y="128985"/>
                      </a:lnTo>
                      <a:lnTo>
                        <a:pt x="897733" y="123032"/>
                      </a:lnTo>
                      <a:cubicBezTo>
                        <a:pt x="897733" y="99797"/>
                        <a:pt x="931315" y="80962"/>
                        <a:pt x="972741" y="80962"/>
                      </a:cubicBezTo>
                      <a:close/>
                      <a:moveTo>
                        <a:pt x="810815" y="80962"/>
                      </a:moveTo>
                      <a:cubicBezTo>
                        <a:pt x="852241" y="80962"/>
                        <a:pt x="885823" y="99797"/>
                        <a:pt x="885823" y="123032"/>
                      </a:cubicBezTo>
                      <a:lnTo>
                        <a:pt x="881427" y="128985"/>
                      </a:lnTo>
                      <a:lnTo>
                        <a:pt x="863854" y="105190"/>
                      </a:lnTo>
                      <a:cubicBezTo>
                        <a:pt x="850280" y="97577"/>
                        <a:pt x="831528" y="92868"/>
                        <a:pt x="810815" y="92868"/>
                      </a:cubicBezTo>
                      <a:cubicBezTo>
                        <a:pt x="790102" y="92868"/>
                        <a:pt x="771350" y="97577"/>
                        <a:pt x="757777" y="105190"/>
                      </a:cubicBezTo>
                      <a:lnTo>
                        <a:pt x="740204" y="128985"/>
                      </a:lnTo>
                      <a:lnTo>
                        <a:pt x="735807" y="123032"/>
                      </a:lnTo>
                      <a:cubicBezTo>
                        <a:pt x="735807" y="99797"/>
                        <a:pt x="769389" y="80962"/>
                        <a:pt x="810815" y="80962"/>
                      </a:cubicBezTo>
                      <a:close/>
                      <a:moveTo>
                        <a:pt x="644128" y="80962"/>
                      </a:moveTo>
                      <a:cubicBezTo>
                        <a:pt x="685554" y="80962"/>
                        <a:pt x="719136" y="99797"/>
                        <a:pt x="719136" y="123032"/>
                      </a:cubicBezTo>
                      <a:lnTo>
                        <a:pt x="714740" y="128985"/>
                      </a:lnTo>
                      <a:lnTo>
                        <a:pt x="697167" y="105190"/>
                      </a:lnTo>
                      <a:cubicBezTo>
                        <a:pt x="683593" y="97577"/>
                        <a:pt x="664841" y="92868"/>
                        <a:pt x="644128" y="92868"/>
                      </a:cubicBezTo>
                      <a:cubicBezTo>
                        <a:pt x="623415" y="92868"/>
                        <a:pt x="604663" y="97577"/>
                        <a:pt x="591090" y="105190"/>
                      </a:cubicBezTo>
                      <a:lnTo>
                        <a:pt x="573517" y="128985"/>
                      </a:lnTo>
                      <a:lnTo>
                        <a:pt x="569120" y="123032"/>
                      </a:lnTo>
                      <a:cubicBezTo>
                        <a:pt x="569120" y="99797"/>
                        <a:pt x="602702" y="80962"/>
                        <a:pt x="644128" y="80962"/>
                      </a:cubicBezTo>
                      <a:close/>
                      <a:moveTo>
                        <a:pt x="479821" y="80962"/>
                      </a:moveTo>
                      <a:cubicBezTo>
                        <a:pt x="521247" y="80962"/>
                        <a:pt x="554829" y="99797"/>
                        <a:pt x="554829" y="123032"/>
                      </a:cubicBezTo>
                      <a:lnTo>
                        <a:pt x="550433" y="128985"/>
                      </a:lnTo>
                      <a:lnTo>
                        <a:pt x="532860" y="105190"/>
                      </a:lnTo>
                      <a:cubicBezTo>
                        <a:pt x="519286" y="97577"/>
                        <a:pt x="500534" y="92868"/>
                        <a:pt x="479821" y="92868"/>
                      </a:cubicBezTo>
                      <a:cubicBezTo>
                        <a:pt x="459108" y="92868"/>
                        <a:pt x="440356" y="97577"/>
                        <a:pt x="426783" y="105190"/>
                      </a:cubicBezTo>
                      <a:lnTo>
                        <a:pt x="409210" y="128985"/>
                      </a:lnTo>
                      <a:lnTo>
                        <a:pt x="404813" y="123032"/>
                      </a:lnTo>
                      <a:cubicBezTo>
                        <a:pt x="404813" y="99797"/>
                        <a:pt x="438395" y="80962"/>
                        <a:pt x="479821" y="80962"/>
                      </a:cubicBezTo>
                      <a:close/>
                      <a:moveTo>
                        <a:pt x="313134" y="80962"/>
                      </a:moveTo>
                      <a:cubicBezTo>
                        <a:pt x="354560" y="80962"/>
                        <a:pt x="388142" y="99797"/>
                        <a:pt x="388142" y="123032"/>
                      </a:cubicBezTo>
                      <a:lnTo>
                        <a:pt x="383746" y="128985"/>
                      </a:lnTo>
                      <a:lnTo>
                        <a:pt x="366173" y="105190"/>
                      </a:lnTo>
                      <a:cubicBezTo>
                        <a:pt x="352599" y="97577"/>
                        <a:pt x="333847" y="92868"/>
                        <a:pt x="313134" y="92868"/>
                      </a:cubicBezTo>
                      <a:cubicBezTo>
                        <a:pt x="292421" y="92868"/>
                        <a:pt x="273669" y="97577"/>
                        <a:pt x="260096" y="105190"/>
                      </a:cubicBezTo>
                      <a:lnTo>
                        <a:pt x="242523" y="128985"/>
                      </a:lnTo>
                      <a:lnTo>
                        <a:pt x="238126" y="123032"/>
                      </a:lnTo>
                      <a:cubicBezTo>
                        <a:pt x="238126" y="99797"/>
                        <a:pt x="271708" y="80962"/>
                        <a:pt x="313134" y="80962"/>
                      </a:cubicBezTo>
                      <a:close/>
                      <a:moveTo>
                        <a:pt x="148827" y="80962"/>
                      </a:moveTo>
                      <a:cubicBezTo>
                        <a:pt x="190253" y="80962"/>
                        <a:pt x="223835" y="99797"/>
                        <a:pt x="223835" y="123032"/>
                      </a:cubicBezTo>
                      <a:lnTo>
                        <a:pt x="219439" y="128985"/>
                      </a:lnTo>
                      <a:lnTo>
                        <a:pt x="201866" y="105190"/>
                      </a:lnTo>
                      <a:cubicBezTo>
                        <a:pt x="188292" y="97577"/>
                        <a:pt x="169540" y="92868"/>
                        <a:pt x="148827" y="92868"/>
                      </a:cubicBezTo>
                      <a:cubicBezTo>
                        <a:pt x="128114" y="92868"/>
                        <a:pt x="109362" y="97577"/>
                        <a:pt x="95789" y="105190"/>
                      </a:cubicBezTo>
                      <a:lnTo>
                        <a:pt x="78216" y="128985"/>
                      </a:lnTo>
                      <a:lnTo>
                        <a:pt x="73819" y="123032"/>
                      </a:lnTo>
                      <a:cubicBezTo>
                        <a:pt x="73819" y="99797"/>
                        <a:pt x="107401" y="80962"/>
                        <a:pt x="148827" y="80962"/>
                      </a:cubicBezTo>
                      <a:close/>
                      <a:moveTo>
                        <a:pt x="1563290" y="0"/>
                      </a:moveTo>
                      <a:cubicBezTo>
                        <a:pt x="1604716" y="0"/>
                        <a:pt x="1638298" y="18835"/>
                        <a:pt x="1638298" y="42070"/>
                      </a:cubicBezTo>
                      <a:lnTo>
                        <a:pt x="1633902" y="48023"/>
                      </a:lnTo>
                      <a:lnTo>
                        <a:pt x="1616329" y="24228"/>
                      </a:lnTo>
                      <a:cubicBezTo>
                        <a:pt x="1602755" y="16615"/>
                        <a:pt x="1584003" y="11906"/>
                        <a:pt x="1563290" y="11906"/>
                      </a:cubicBezTo>
                      <a:cubicBezTo>
                        <a:pt x="1542577" y="11906"/>
                        <a:pt x="1523825" y="16615"/>
                        <a:pt x="1510252" y="24228"/>
                      </a:cubicBezTo>
                      <a:lnTo>
                        <a:pt x="1492679" y="48023"/>
                      </a:lnTo>
                      <a:lnTo>
                        <a:pt x="1488282" y="42070"/>
                      </a:lnTo>
                      <a:cubicBezTo>
                        <a:pt x="1488282" y="18835"/>
                        <a:pt x="1521864" y="0"/>
                        <a:pt x="1563290" y="0"/>
                      </a:cubicBezTo>
                      <a:close/>
                      <a:moveTo>
                        <a:pt x="1396603" y="0"/>
                      </a:moveTo>
                      <a:cubicBezTo>
                        <a:pt x="1438029" y="0"/>
                        <a:pt x="1471611" y="18835"/>
                        <a:pt x="1471611" y="42070"/>
                      </a:cubicBezTo>
                      <a:lnTo>
                        <a:pt x="1467215" y="48023"/>
                      </a:lnTo>
                      <a:lnTo>
                        <a:pt x="1449642" y="24228"/>
                      </a:lnTo>
                      <a:cubicBezTo>
                        <a:pt x="1436068" y="16615"/>
                        <a:pt x="1417316" y="11906"/>
                        <a:pt x="1396603" y="11906"/>
                      </a:cubicBezTo>
                      <a:cubicBezTo>
                        <a:pt x="1375890" y="11906"/>
                        <a:pt x="1357138" y="16615"/>
                        <a:pt x="1343564" y="24228"/>
                      </a:cubicBezTo>
                      <a:lnTo>
                        <a:pt x="1325992" y="48023"/>
                      </a:lnTo>
                      <a:lnTo>
                        <a:pt x="1321595" y="42070"/>
                      </a:lnTo>
                      <a:cubicBezTo>
                        <a:pt x="1321595" y="18835"/>
                        <a:pt x="1355177" y="0"/>
                        <a:pt x="1396603" y="0"/>
                      </a:cubicBezTo>
                      <a:close/>
                      <a:moveTo>
                        <a:pt x="1232296" y="0"/>
                      </a:moveTo>
                      <a:cubicBezTo>
                        <a:pt x="1273722" y="0"/>
                        <a:pt x="1307304" y="18835"/>
                        <a:pt x="1307304" y="42070"/>
                      </a:cubicBezTo>
                      <a:lnTo>
                        <a:pt x="1302908" y="48023"/>
                      </a:lnTo>
                      <a:lnTo>
                        <a:pt x="1285335" y="24228"/>
                      </a:lnTo>
                      <a:cubicBezTo>
                        <a:pt x="1271761" y="16615"/>
                        <a:pt x="1253009" y="11906"/>
                        <a:pt x="1232296" y="11906"/>
                      </a:cubicBezTo>
                      <a:cubicBezTo>
                        <a:pt x="1211583" y="11906"/>
                        <a:pt x="1192831" y="16615"/>
                        <a:pt x="1179257" y="24228"/>
                      </a:cubicBezTo>
                      <a:lnTo>
                        <a:pt x="1161685" y="48023"/>
                      </a:lnTo>
                      <a:lnTo>
                        <a:pt x="1157288" y="42070"/>
                      </a:lnTo>
                      <a:cubicBezTo>
                        <a:pt x="1157288" y="18835"/>
                        <a:pt x="1190870" y="0"/>
                        <a:pt x="1232296" y="0"/>
                      </a:cubicBezTo>
                      <a:close/>
                      <a:moveTo>
                        <a:pt x="1065609" y="0"/>
                      </a:moveTo>
                      <a:cubicBezTo>
                        <a:pt x="1107035" y="0"/>
                        <a:pt x="1140617" y="18835"/>
                        <a:pt x="1140617" y="42070"/>
                      </a:cubicBezTo>
                      <a:lnTo>
                        <a:pt x="1136221" y="48023"/>
                      </a:lnTo>
                      <a:lnTo>
                        <a:pt x="1118648" y="24228"/>
                      </a:lnTo>
                      <a:cubicBezTo>
                        <a:pt x="1105074" y="16615"/>
                        <a:pt x="1086322" y="11906"/>
                        <a:pt x="1065609" y="11906"/>
                      </a:cubicBezTo>
                      <a:cubicBezTo>
                        <a:pt x="1044896" y="11906"/>
                        <a:pt x="1026144" y="16615"/>
                        <a:pt x="1012571" y="24228"/>
                      </a:cubicBezTo>
                      <a:lnTo>
                        <a:pt x="994998" y="48023"/>
                      </a:lnTo>
                      <a:lnTo>
                        <a:pt x="990601" y="42070"/>
                      </a:lnTo>
                      <a:cubicBezTo>
                        <a:pt x="990601" y="18835"/>
                        <a:pt x="1024183" y="0"/>
                        <a:pt x="1065609" y="0"/>
                      </a:cubicBezTo>
                      <a:close/>
                      <a:moveTo>
                        <a:pt x="903683" y="0"/>
                      </a:moveTo>
                      <a:cubicBezTo>
                        <a:pt x="945109" y="0"/>
                        <a:pt x="978691" y="18835"/>
                        <a:pt x="978691" y="42070"/>
                      </a:cubicBezTo>
                      <a:lnTo>
                        <a:pt x="974295" y="48023"/>
                      </a:lnTo>
                      <a:lnTo>
                        <a:pt x="956722" y="24228"/>
                      </a:lnTo>
                      <a:cubicBezTo>
                        <a:pt x="943148" y="16615"/>
                        <a:pt x="924396" y="11906"/>
                        <a:pt x="903683" y="11906"/>
                      </a:cubicBezTo>
                      <a:cubicBezTo>
                        <a:pt x="882970" y="11906"/>
                        <a:pt x="864218" y="16615"/>
                        <a:pt x="850645" y="24228"/>
                      </a:cubicBezTo>
                      <a:lnTo>
                        <a:pt x="833072" y="48023"/>
                      </a:lnTo>
                      <a:lnTo>
                        <a:pt x="828675" y="42070"/>
                      </a:lnTo>
                      <a:cubicBezTo>
                        <a:pt x="828675" y="18835"/>
                        <a:pt x="862257" y="0"/>
                        <a:pt x="903683" y="0"/>
                      </a:cubicBezTo>
                      <a:close/>
                      <a:moveTo>
                        <a:pt x="736996" y="0"/>
                      </a:moveTo>
                      <a:cubicBezTo>
                        <a:pt x="778422" y="0"/>
                        <a:pt x="812004" y="18835"/>
                        <a:pt x="812004" y="42070"/>
                      </a:cubicBezTo>
                      <a:lnTo>
                        <a:pt x="807608" y="48023"/>
                      </a:lnTo>
                      <a:lnTo>
                        <a:pt x="790035" y="24228"/>
                      </a:lnTo>
                      <a:cubicBezTo>
                        <a:pt x="776461" y="16615"/>
                        <a:pt x="757709" y="11906"/>
                        <a:pt x="736996" y="11906"/>
                      </a:cubicBezTo>
                      <a:cubicBezTo>
                        <a:pt x="716283" y="11906"/>
                        <a:pt x="697531" y="16615"/>
                        <a:pt x="683958" y="24228"/>
                      </a:cubicBezTo>
                      <a:lnTo>
                        <a:pt x="666385" y="48023"/>
                      </a:lnTo>
                      <a:lnTo>
                        <a:pt x="661988" y="42070"/>
                      </a:lnTo>
                      <a:cubicBezTo>
                        <a:pt x="661988" y="18835"/>
                        <a:pt x="695570" y="0"/>
                        <a:pt x="736996" y="0"/>
                      </a:cubicBezTo>
                      <a:close/>
                      <a:moveTo>
                        <a:pt x="572689" y="0"/>
                      </a:moveTo>
                      <a:cubicBezTo>
                        <a:pt x="614115" y="0"/>
                        <a:pt x="647697" y="18835"/>
                        <a:pt x="647697" y="42070"/>
                      </a:cubicBezTo>
                      <a:lnTo>
                        <a:pt x="643301" y="48023"/>
                      </a:lnTo>
                      <a:lnTo>
                        <a:pt x="625728" y="24228"/>
                      </a:lnTo>
                      <a:cubicBezTo>
                        <a:pt x="612154" y="16615"/>
                        <a:pt x="593402" y="11906"/>
                        <a:pt x="572689" y="11906"/>
                      </a:cubicBezTo>
                      <a:cubicBezTo>
                        <a:pt x="551976" y="11906"/>
                        <a:pt x="533224" y="16615"/>
                        <a:pt x="519651" y="24228"/>
                      </a:cubicBezTo>
                      <a:lnTo>
                        <a:pt x="502078" y="48023"/>
                      </a:lnTo>
                      <a:lnTo>
                        <a:pt x="497681" y="42070"/>
                      </a:lnTo>
                      <a:cubicBezTo>
                        <a:pt x="497681" y="18835"/>
                        <a:pt x="531263" y="0"/>
                        <a:pt x="572689" y="0"/>
                      </a:cubicBezTo>
                      <a:close/>
                      <a:moveTo>
                        <a:pt x="406002" y="0"/>
                      </a:moveTo>
                      <a:cubicBezTo>
                        <a:pt x="447428" y="0"/>
                        <a:pt x="481010" y="18835"/>
                        <a:pt x="481010" y="42070"/>
                      </a:cubicBezTo>
                      <a:lnTo>
                        <a:pt x="476614" y="48023"/>
                      </a:lnTo>
                      <a:lnTo>
                        <a:pt x="459041" y="24228"/>
                      </a:lnTo>
                      <a:cubicBezTo>
                        <a:pt x="445467" y="16615"/>
                        <a:pt x="426715" y="11906"/>
                        <a:pt x="406002" y="11906"/>
                      </a:cubicBezTo>
                      <a:cubicBezTo>
                        <a:pt x="385289" y="11906"/>
                        <a:pt x="366537" y="16615"/>
                        <a:pt x="352964" y="24228"/>
                      </a:cubicBezTo>
                      <a:lnTo>
                        <a:pt x="335391" y="48023"/>
                      </a:lnTo>
                      <a:lnTo>
                        <a:pt x="330994" y="42070"/>
                      </a:lnTo>
                      <a:cubicBezTo>
                        <a:pt x="330994" y="18835"/>
                        <a:pt x="364576" y="0"/>
                        <a:pt x="406002" y="0"/>
                      </a:cubicBezTo>
                      <a:close/>
                      <a:moveTo>
                        <a:pt x="241695" y="0"/>
                      </a:moveTo>
                      <a:cubicBezTo>
                        <a:pt x="283121" y="0"/>
                        <a:pt x="316703" y="18835"/>
                        <a:pt x="316703" y="42070"/>
                      </a:cubicBezTo>
                      <a:lnTo>
                        <a:pt x="312307" y="48023"/>
                      </a:lnTo>
                      <a:lnTo>
                        <a:pt x="294734" y="24228"/>
                      </a:lnTo>
                      <a:cubicBezTo>
                        <a:pt x="281160" y="16615"/>
                        <a:pt x="262408" y="11906"/>
                        <a:pt x="241695" y="11906"/>
                      </a:cubicBezTo>
                      <a:cubicBezTo>
                        <a:pt x="220982" y="11906"/>
                        <a:pt x="202230" y="16615"/>
                        <a:pt x="188657" y="24228"/>
                      </a:cubicBezTo>
                      <a:lnTo>
                        <a:pt x="171084" y="48023"/>
                      </a:lnTo>
                      <a:lnTo>
                        <a:pt x="166687" y="42070"/>
                      </a:lnTo>
                      <a:cubicBezTo>
                        <a:pt x="166687" y="18835"/>
                        <a:pt x="200269" y="0"/>
                        <a:pt x="241695" y="0"/>
                      </a:cubicBezTo>
                      <a:close/>
                      <a:moveTo>
                        <a:pt x="75008" y="0"/>
                      </a:moveTo>
                      <a:cubicBezTo>
                        <a:pt x="116434" y="0"/>
                        <a:pt x="150016" y="18835"/>
                        <a:pt x="150016" y="42070"/>
                      </a:cubicBezTo>
                      <a:lnTo>
                        <a:pt x="145620" y="48023"/>
                      </a:lnTo>
                      <a:lnTo>
                        <a:pt x="128047" y="24228"/>
                      </a:lnTo>
                      <a:cubicBezTo>
                        <a:pt x="114473" y="16615"/>
                        <a:pt x="95721" y="11906"/>
                        <a:pt x="75008" y="11906"/>
                      </a:cubicBezTo>
                      <a:cubicBezTo>
                        <a:pt x="54295" y="11906"/>
                        <a:pt x="35543" y="16615"/>
                        <a:pt x="21970" y="24228"/>
                      </a:cubicBezTo>
                      <a:lnTo>
                        <a:pt x="4397" y="48023"/>
                      </a:lnTo>
                      <a:lnTo>
                        <a:pt x="0" y="42070"/>
                      </a:lnTo>
                      <a:cubicBezTo>
                        <a:pt x="0" y="18835"/>
                        <a:pt x="33582" y="0"/>
                        <a:pt x="75008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9" name="フリーフォーム: 図形 168">
                  <a:extLst>
                    <a:ext uri="{FF2B5EF4-FFF2-40B4-BE49-F238E27FC236}">
                      <a16:creationId xmlns:a16="http://schemas.microsoft.com/office/drawing/2014/main" id="{23A6A364-C926-4E94-9BF1-629066306D38}"/>
                    </a:ext>
                  </a:extLst>
                </p:cNvPr>
                <p:cNvSpPr/>
                <p:nvPr/>
              </p:nvSpPr>
              <p:spPr>
                <a:xfrm flipV="1">
                  <a:off x="5003008" y="5270009"/>
                  <a:ext cx="1638298" cy="371873"/>
                </a:xfrm>
                <a:custGeom>
                  <a:avLst/>
                  <a:gdLst>
                    <a:gd name="connsiteX0" fmla="*/ 1563290 w 1638298"/>
                    <a:gd name="connsiteY0" fmla="*/ 323850 h 371873"/>
                    <a:gd name="connsiteX1" fmla="*/ 1638298 w 1638298"/>
                    <a:gd name="connsiteY1" fmla="*/ 365920 h 371873"/>
                    <a:gd name="connsiteX2" fmla="*/ 1633902 w 1638298"/>
                    <a:gd name="connsiteY2" fmla="*/ 371873 h 371873"/>
                    <a:gd name="connsiteX3" fmla="*/ 1616329 w 1638298"/>
                    <a:gd name="connsiteY3" fmla="*/ 348078 h 371873"/>
                    <a:gd name="connsiteX4" fmla="*/ 1563290 w 1638298"/>
                    <a:gd name="connsiteY4" fmla="*/ 335756 h 371873"/>
                    <a:gd name="connsiteX5" fmla="*/ 1510252 w 1638298"/>
                    <a:gd name="connsiteY5" fmla="*/ 348078 h 371873"/>
                    <a:gd name="connsiteX6" fmla="*/ 1492679 w 1638298"/>
                    <a:gd name="connsiteY6" fmla="*/ 371873 h 371873"/>
                    <a:gd name="connsiteX7" fmla="*/ 1488282 w 1638298"/>
                    <a:gd name="connsiteY7" fmla="*/ 365920 h 371873"/>
                    <a:gd name="connsiteX8" fmla="*/ 1563290 w 1638298"/>
                    <a:gd name="connsiteY8" fmla="*/ 323850 h 371873"/>
                    <a:gd name="connsiteX9" fmla="*/ 1396603 w 1638298"/>
                    <a:gd name="connsiteY9" fmla="*/ 323850 h 371873"/>
                    <a:gd name="connsiteX10" fmla="*/ 1471611 w 1638298"/>
                    <a:gd name="connsiteY10" fmla="*/ 365920 h 371873"/>
                    <a:gd name="connsiteX11" fmla="*/ 1467215 w 1638298"/>
                    <a:gd name="connsiteY11" fmla="*/ 371873 h 371873"/>
                    <a:gd name="connsiteX12" fmla="*/ 1449642 w 1638298"/>
                    <a:gd name="connsiteY12" fmla="*/ 348078 h 371873"/>
                    <a:gd name="connsiteX13" fmla="*/ 1396603 w 1638298"/>
                    <a:gd name="connsiteY13" fmla="*/ 335756 h 371873"/>
                    <a:gd name="connsiteX14" fmla="*/ 1343564 w 1638298"/>
                    <a:gd name="connsiteY14" fmla="*/ 348078 h 371873"/>
                    <a:gd name="connsiteX15" fmla="*/ 1325992 w 1638298"/>
                    <a:gd name="connsiteY15" fmla="*/ 371873 h 371873"/>
                    <a:gd name="connsiteX16" fmla="*/ 1321595 w 1638298"/>
                    <a:gd name="connsiteY16" fmla="*/ 365920 h 371873"/>
                    <a:gd name="connsiteX17" fmla="*/ 1396603 w 1638298"/>
                    <a:gd name="connsiteY17" fmla="*/ 323850 h 371873"/>
                    <a:gd name="connsiteX18" fmla="*/ 1232296 w 1638298"/>
                    <a:gd name="connsiteY18" fmla="*/ 323850 h 371873"/>
                    <a:gd name="connsiteX19" fmla="*/ 1307304 w 1638298"/>
                    <a:gd name="connsiteY19" fmla="*/ 365920 h 371873"/>
                    <a:gd name="connsiteX20" fmla="*/ 1302908 w 1638298"/>
                    <a:gd name="connsiteY20" fmla="*/ 371873 h 371873"/>
                    <a:gd name="connsiteX21" fmla="*/ 1285335 w 1638298"/>
                    <a:gd name="connsiteY21" fmla="*/ 348078 h 371873"/>
                    <a:gd name="connsiteX22" fmla="*/ 1232296 w 1638298"/>
                    <a:gd name="connsiteY22" fmla="*/ 335756 h 371873"/>
                    <a:gd name="connsiteX23" fmla="*/ 1179257 w 1638298"/>
                    <a:gd name="connsiteY23" fmla="*/ 348078 h 371873"/>
                    <a:gd name="connsiteX24" fmla="*/ 1161685 w 1638298"/>
                    <a:gd name="connsiteY24" fmla="*/ 371873 h 371873"/>
                    <a:gd name="connsiteX25" fmla="*/ 1157288 w 1638298"/>
                    <a:gd name="connsiteY25" fmla="*/ 365920 h 371873"/>
                    <a:gd name="connsiteX26" fmla="*/ 1232296 w 1638298"/>
                    <a:gd name="connsiteY26" fmla="*/ 323850 h 371873"/>
                    <a:gd name="connsiteX27" fmla="*/ 1065609 w 1638298"/>
                    <a:gd name="connsiteY27" fmla="*/ 323850 h 371873"/>
                    <a:gd name="connsiteX28" fmla="*/ 1140617 w 1638298"/>
                    <a:gd name="connsiteY28" fmla="*/ 365920 h 371873"/>
                    <a:gd name="connsiteX29" fmla="*/ 1136221 w 1638298"/>
                    <a:gd name="connsiteY29" fmla="*/ 371873 h 371873"/>
                    <a:gd name="connsiteX30" fmla="*/ 1118648 w 1638298"/>
                    <a:gd name="connsiteY30" fmla="*/ 348078 h 371873"/>
                    <a:gd name="connsiteX31" fmla="*/ 1065609 w 1638298"/>
                    <a:gd name="connsiteY31" fmla="*/ 335756 h 371873"/>
                    <a:gd name="connsiteX32" fmla="*/ 1012571 w 1638298"/>
                    <a:gd name="connsiteY32" fmla="*/ 348078 h 371873"/>
                    <a:gd name="connsiteX33" fmla="*/ 994998 w 1638298"/>
                    <a:gd name="connsiteY33" fmla="*/ 371873 h 371873"/>
                    <a:gd name="connsiteX34" fmla="*/ 990601 w 1638298"/>
                    <a:gd name="connsiteY34" fmla="*/ 365920 h 371873"/>
                    <a:gd name="connsiteX35" fmla="*/ 1065609 w 1638298"/>
                    <a:gd name="connsiteY35" fmla="*/ 323850 h 371873"/>
                    <a:gd name="connsiteX36" fmla="*/ 903683 w 1638298"/>
                    <a:gd name="connsiteY36" fmla="*/ 323850 h 371873"/>
                    <a:gd name="connsiteX37" fmla="*/ 978691 w 1638298"/>
                    <a:gd name="connsiteY37" fmla="*/ 365920 h 371873"/>
                    <a:gd name="connsiteX38" fmla="*/ 974295 w 1638298"/>
                    <a:gd name="connsiteY38" fmla="*/ 371873 h 371873"/>
                    <a:gd name="connsiteX39" fmla="*/ 956722 w 1638298"/>
                    <a:gd name="connsiteY39" fmla="*/ 348078 h 371873"/>
                    <a:gd name="connsiteX40" fmla="*/ 903683 w 1638298"/>
                    <a:gd name="connsiteY40" fmla="*/ 335756 h 371873"/>
                    <a:gd name="connsiteX41" fmla="*/ 850645 w 1638298"/>
                    <a:gd name="connsiteY41" fmla="*/ 348078 h 371873"/>
                    <a:gd name="connsiteX42" fmla="*/ 833072 w 1638298"/>
                    <a:gd name="connsiteY42" fmla="*/ 371873 h 371873"/>
                    <a:gd name="connsiteX43" fmla="*/ 828675 w 1638298"/>
                    <a:gd name="connsiteY43" fmla="*/ 365920 h 371873"/>
                    <a:gd name="connsiteX44" fmla="*/ 903683 w 1638298"/>
                    <a:gd name="connsiteY44" fmla="*/ 323850 h 371873"/>
                    <a:gd name="connsiteX45" fmla="*/ 736996 w 1638298"/>
                    <a:gd name="connsiteY45" fmla="*/ 323850 h 371873"/>
                    <a:gd name="connsiteX46" fmla="*/ 812004 w 1638298"/>
                    <a:gd name="connsiteY46" fmla="*/ 365920 h 371873"/>
                    <a:gd name="connsiteX47" fmla="*/ 807608 w 1638298"/>
                    <a:gd name="connsiteY47" fmla="*/ 371873 h 371873"/>
                    <a:gd name="connsiteX48" fmla="*/ 790035 w 1638298"/>
                    <a:gd name="connsiteY48" fmla="*/ 348078 h 371873"/>
                    <a:gd name="connsiteX49" fmla="*/ 736996 w 1638298"/>
                    <a:gd name="connsiteY49" fmla="*/ 335756 h 371873"/>
                    <a:gd name="connsiteX50" fmla="*/ 683958 w 1638298"/>
                    <a:gd name="connsiteY50" fmla="*/ 348078 h 371873"/>
                    <a:gd name="connsiteX51" fmla="*/ 666385 w 1638298"/>
                    <a:gd name="connsiteY51" fmla="*/ 371873 h 371873"/>
                    <a:gd name="connsiteX52" fmla="*/ 661988 w 1638298"/>
                    <a:gd name="connsiteY52" fmla="*/ 365920 h 371873"/>
                    <a:gd name="connsiteX53" fmla="*/ 736996 w 1638298"/>
                    <a:gd name="connsiteY53" fmla="*/ 323850 h 371873"/>
                    <a:gd name="connsiteX54" fmla="*/ 572689 w 1638298"/>
                    <a:gd name="connsiteY54" fmla="*/ 323850 h 371873"/>
                    <a:gd name="connsiteX55" fmla="*/ 647697 w 1638298"/>
                    <a:gd name="connsiteY55" fmla="*/ 365920 h 371873"/>
                    <a:gd name="connsiteX56" fmla="*/ 643301 w 1638298"/>
                    <a:gd name="connsiteY56" fmla="*/ 371873 h 371873"/>
                    <a:gd name="connsiteX57" fmla="*/ 625728 w 1638298"/>
                    <a:gd name="connsiteY57" fmla="*/ 348078 h 371873"/>
                    <a:gd name="connsiteX58" fmla="*/ 572689 w 1638298"/>
                    <a:gd name="connsiteY58" fmla="*/ 335756 h 371873"/>
                    <a:gd name="connsiteX59" fmla="*/ 519651 w 1638298"/>
                    <a:gd name="connsiteY59" fmla="*/ 348078 h 371873"/>
                    <a:gd name="connsiteX60" fmla="*/ 502078 w 1638298"/>
                    <a:gd name="connsiteY60" fmla="*/ 371873 h 371873"/>
                    <a:gd name="connsiteX61" fmla="*/ 497681 w 1638298"/>
                    <a:gd name="connsiteY61" fmla="*/ 365920 h 371873"/>
                    <a:gd name="connsiteX62" fmla="*/ 572689 w 1638298"/>
                    <a:gd name="connsiteY62" fmla="*/ 323850 h 371873"/>
                    <a:gd name="connsiteX63" fmla="*/ 406002 w 1638298"/>
                    <a:gd name="connsiteY63" fmla="*/ 323850 h 371873"/>
                    <a:gd name="connsiteX64" fmla="*/ 481010 w 1638298"/>
                    <a:gd name="connsiteY64" fmla="*/ 365920 h 371873"/>
                    <a:gd name="connsiteX65" fmla="*/ 476614 w 1638298"/>
                    <a:gd name="connsiteY65" fmla="*/ 371873 h 371873"/>
                    <a:gd name="connsiteX66" fmla="*/ 459041 w 1638298"/>
                    <a:gd name="connsiteY66" fmla="*/ 348078 h 371873"/>
                    <a:gd name="connsiteX67" fmla="*/ 406002 w 1638298"/>
                    <a:gd name="connsiteY67" fmla="*/ 335756 h 371873"/>
                    <a:gd name="connsiteX68" fmla="*/ 352964 w 1638298"/>
                    <a:gd name="connsiteY68" fmla="*/ 348078 h 371873"/>
                    <a:gd name="connsiteX69" fmla="*/ 335391 w 1638298"/>
                    <a:gd name="connsiteY69" fmla="*/ 371873 h 371873"/>
                    <a:gd name="connsiteX70" fmla="*/ 330994 w 1638298"/>
                    <a:gd name="connsiteY70" fmla="*/ 365920 h 371873"/>
                    <a:gd name="connsiteX71" fmla="*/ 406002 w 1638298"/>
                    <a:gd name="connsiteY71" fmla="*/ 323850 h 371873"/>
                    <a:gd name="connsiteX72" fmla="*/ 241695 w 1638298"/>
                    <a:gd name="connsiteY72" fmla="*/ 323850 h 371873"/>
                    <a:gd name="connsiteX73" fmla="*/ 316703 w 1638298"/>
                    <a:gd name="connsiteY73" fmla="*/ 365920 h 371873"/>
                    <a:gd name="connsiteX74" fmla="*/ 312307 w 1638298"/>
                    <a:gd name="connsiteY74" fmla="*/ 371873 h 371873"/>
                    <a:gd name="connsiteX75" fmla="*/ 294734 w 1638298"/>
                    <a:gd name="connsiteY75" fmla="*/ 348078 h 371873"/>
                    <a:gd name="connsiteX76" fmla="*/ 241695 w 1638298"/>
                    <a:gd name="connsiteY76" fmla="*/ 335756 h 371873"/>
                    <a:gd name="connsiteX77" fmla="*/ 188657 w 1638298"/>
                    <a:gd name="connsiteY77" fmla="*/ 348078 h 371873"/>
                    <a:gd name="connsiteX78" fmla="*/ 171084 w 1638298"/>
                    <a:gd name="connsiteY78" fmla="*/ 371873 h 371873"/>
                    <a:gd name="connsiteX79" fmla="*/ 166687 w 1638298"/>
                    <a:gd name="connsiteY79" fmla="*/ 365920 h 371873"/>
                    <a:gd name="connsiteX80" fmla="*/ 241695 w 1638298"/>
                    <a:gd name="connsiteY80" fmla="*/ 323850 h 371873"/>
                    <a:gd name="connsiteX81" fmla="*/ 75008 w 1638298"/>
                    <a:gd name="connsiteY81" fmla="*/ 323850 h 371873"/>
                    <a:gd name="connsiteX82" fmla="*/ 150016 w 1638298"/>
                    <a:gd name="connsiteY82" fmla="*/ 365920 h 371873"/>
                    <a:gd name="connsiteX83" fmla="*/ 145620 w 1638298"/>
                    <a:gd name="connsiteY83" fmla="*/ 371873 h 371873"/>
                    <a:gd name="connsiteX84" fmla="*/ 128047 w 1638298"/>
                    <a:gd name="connsiteY84" fmla="*/ 348078 h 371873"/>
                    <a:gd name="connsiteX85" fmla="*/ 75008 w 1638298"/>
                    <a:gd name="connsiteY85" fmla="*/ 335756 h 371873"/>
                    <a:gd name="connsiteX86" fmla="*/ 21970 w 1638298"/>
                    <a:gd name="connsiteY86" fmla="*/ 348078 h 371873"/>
                    <a:gd name="connsiteX87" fmla="*/ 4397 w 1638298"/>
                    <a:gd name="connsiteY87" fmla="*/ 371873 h 371873"/>
                    <a:gd name="connsiteX88" fmla="*/ 0 w 1638298"/>
                    <a:gd name="connsiteY88" fmla="*/ 365920 h 371873"/>
                    <a:gd name="connsiteX89" fmla="*/ 75008 w 1638298"/>
                    <a:gd name="connsiteY89" fmla="*/ 323850 h 371873"/>
                    <a:gd name="connsiteX90" fmla="*/ 1470422 w 1638298"/>
                    <a:gd name="connsiteY90" fmla="*/ 242887 h 371873"/>
                    <a:gd name="connsiteX91" fmla="*/ 1545430 w 1638298"/>
                    <a:gd name="connsiteY91" fmla="*/ 284957 h 371873"/>
                    <a:gd name="connsiteX92" fmla="*/ 1541034 w 1638298"/>
                    <a:gd name="connsiteY92" fmla="*/ 290910 h 371873"/>
                    <a:gd name="connsiteX93" fmla="*/ 1523461 w 1638298"/>
                    <a:gd name="connsiteY93" fmla="*/ 267115 h 371873"/>
                    <a:gd name="connsiteX94" fmla="*/ 1470422 w 1638298"/>
                    <a:gd name="connsiteY94" fmla="*/ 254793 h 371873"/>
                    <a:gd name="connsiteX95" fmla="*/ 1417383 w 1638298"/>
                    <a:gd name="connsiteY95" fmla="*/ 267115 h 371873"/>
                    <a:gd name="connsiteX96" fmla="*/ 1399811 w 1638298"/>
                    <a:gd name="connsiteY96" fmla="*/ 290910 h 371873"/>
                    <a:gd name="connsiteX97" fmla="*/ 1395414 w 1638298"/>
                    <a:gd name="connsiteY97" fmla="*/ 284957 h 371873"/>
                    <a:gd name="connsiteX98" fmla="*/ 1470422 w 1638298"/>
                    <a:gd name="connsiteY98" fmla="*/ 242887 h 371873"/>
                    <a:gd name="connsiteX99" fmla="*/ 1303735 w 1638298"/>
                    <a:gd name="connsiteY99" fmla="*/ 242887 h 371873"/>
                    <a:gd name="connsiteX100" fmla="*/ 1378743 w 1638298"/>
                    <a:gd name="connsiteY100" fmla="*/ 284957 h 371873"/>
                    <a:gd name="connsiteX101" fmla="*/ 1374347 w 1638298"/>
                    <a:gd name="connsiteY101" fmla="*/ 290910 h 371873"/>
                    <a:gd name="connsiteX102" fmla="*/ 1356774 w 1638298"/>
                    <a:gd name="connsiteY102" fmla="*/ 267115 h 371873"/>
                    <a:gd name="connsiteX103" fmla="*/ 1303735 w 1638298"/>
                    <a:gd name="connsiteY103" fmla="*/ 254793 h 371873"/>
                    <a:gd name="connsiteX104" fmla="*/ 1250696 w 1638298"/>
                    <a:gd name="connsiteY104" fmla="*/ 267115 h 371873"/>
                    <a:gd name="connsiteX105" fmla="*/ 1233124 w 1638298"/>
                    <a:gd name="connsiteY105" fmla="*/ 290910 h 371873"/>
                    <a:gd name="connsiteX106" fmla="*/ 1228727 w 1638298"/>
                    <a:gd name="connsiteY106" fmla="*/ 284957 h 371873"/>
                    <a:gd name="connsiteX107" fmla="*/ 1303735 w 1638298"/>
                    <a:gd name="connsiteY107" fmla="*/ 242887 h 371873"/>
                    <a:gd name="connsiteX108" fmla="*/ 1139428 w 1638298"/>
                    <a:gd name="connsiteY108" fmla="*/ 242887 h 371873"/>
                    <a:gd name="connsiteX109" fmla="*/ 1214436 w 1638298"/>
                    <a:gd name="connsiteY109" fmla="*/ 284957 h 371873"/>
                    <a:gd name="connsiteX110" fmla="*/ 1210040 w 1638298"/>
                    <a:gd name="connsiteY110" fmla="*/ 290910 h 371873"/>
                    <a:gd name="connsiteX111" fmla="*/ 1192467 w 1638298"/>
                    <a:gd name="connsiteY111" fmla="*/ 267115 h 371873"/>
                    <a:gd name="connsiteX112" fmla="*/ 1139428 w 1638298"/>
                    <a:gd name="connsiteY112" fmla="*/ 254793 h 371873"/>
                    <a:gd name="connsiteX113" fmla="*/ 1086389 w 1638298"/>
                    <a:gd name="connsiteY113" fmla="*/ 267115 h 371873"/>
                    <a:gd name="connsiteX114" fmla="*/ 1068817 w 1638298"/>
                    <a:gd name="connsiteY114" fmla="*/ 290910 h 371873"/>
                    <a:gd name="connsiteX115" fmla="*/ 1064420 w 1638298"/>
                    <a:gd name="connsiteY115" fmla="*/ 284957 h 371873"/>
                    <a:gd name="connsiteX116" fmla="*/ 1139428 w 1638298"/>
                    <a:gd name="connsiteY116" fmla="*/ 242887 h 371873"/>
                    <a:gd name="connsiteX117" fmla="*/ 972741 w 1638298"/>
                    <a:gd name="connsiteY117" fmla="*/ 242887 h 371873"/>
                    <a:gd name="connsiteX118" fmla="*/ 1047749 w 1638298"/>
                    <a:gd name="connsiteY118" fmla="*/ 284957 h 371873"/>
                    <a:gd name="connsiteX119" fmla="*/ 1043353 w 1638298"/>
                    <a:gd name="connsiteY119" fmla="*/ 290910 h 371873"/>
                    <a:gd name="connsiteX120" fmla="*/ 1025780 w 1638298"/>
                    <a:gd name="connsiteY120" fmla="*/ 267115 h 371873"/>
                    <a:gd name="connsiteX121" fmla="*/ 972741 w 1638298"/>
                    <a:gd name="connsiteY121" fmla="*/ 254793 h 371873"/>
                    <a:gd name="connsiteX122" fmla="*/ 919703 w 1638298"/>
                    <a:gd name="connsiteY122" fmla="*/ 267115 h 371873"/>
                    <a:gd name="connsiteX123" fmla="*/ 902130 w 1638298"/>
                    <a:gd name="connsiteY123" fmla="*/ 290910 h 371873"/>
                    <a:gd name="connsiteX124" fmla="*/ 897733 w 1638298"/>
                    <a:gd name="connsiteY124" fmla="*/ 284957 h 371873"/>
                    <a:gd name="connsiteX125" fmla="*/ 972741 w 1638298"/>
                    <a:gd name="connsiteY125" fmla="*/ 242887 h 371873"/>
                    <a:gd name="connsiteX126" fmla="*/ 810815 w 1638298"/>
                    <a:gd name="connsiteY126" fmla="*/ 242887 h 371873"/>
                    <a:gd name="connsiteX127" fmla="*/ 885823 w 1638298"/>
                    <a:gd name="connsiteY127" fmla="*/ 284957 h 371873"/>
                    <a:gd name="connsiteX128" fmla="*/ 881427 w 1638298"/>
                    <a:gd name="connsiteY128" fmla="*/ 290910 h 371873"/>
                    <a:gd name="connsiteX129" fmla="*/ 863854 w 1638298"/>
                    <a:gd name="connsiteY129" fmla="*/ 267115 h 371873"/>
                    <a:gd name="connsiteX130" fmla="*/ 810815 w 1638298"/>
                    <a:gd name="connsiteY130" fmla="*/ 254793 h 371873"/>
                    <a:gd name="connsiteX131" fmla="*/ 757777 w 1638298"/>
                    <a:gd name="connsiteY131" fmla="*/ 267115 h 371873"/>
                    <a:gd name="connsiteX132" fmla="*/ 740204 w 1638298"/>
                    <a:gd name="connsiteY132" fmla="*/ 290910 h 371873"/>
                    <a:gd name="connsiteX133" fmla="*/ 735807 w 1638298"/>
                    <a:gd name="connsiteY133" fmla="*/ 284957 h 371873"/>
                    <a:gd name="connsiteX134" fmla="*/ 810815 w 1638298"/>
                    <a:gd name="connsiteY134" fmla="*/ 242887 h 371873"/>
                    <a:gd name="connsiteX135" fmla="*/ 644128 w 1638298"/>
                    <a:gd name="connsiteY135" fmla="*/ 242887 h 371873"/>
                    <a:gd name="connsiteX136" fmla="*/ 719136 w 1638298"/>
                    <a:gd name="connsiteY136" fmla="*/ 284957 h 371873"/>
                    <a:gd name="connsiteX137" fmla="*/ 714740 w 1638298"/>
                    <a:gd name="connsiteY137" fmla="*/ 290910 h 371873"/>
                    <a:gd name="connsiteX138" fmla="*/ 697167 w 1638298"/>
                    <a:gd name="connsiteY138" fmla="*/ 267115 h 371873"/>
                    <a:gd name="connsiteX139" fmla="*/ 644128 w 1638298"/>
                    <a:gd name="connsiteY139" fmla="*/ 254793 h 371873"/>
                    <a:gd name="connsiteX140" fmla="*/ 591090 w 1638298"/>
                    <a:gd name="connsiteY140" fmla="*/ 267115 h 371873"/>
                    <a:gd name="connsiteX141" fmla="*/ 573517 w 1638298"/>
                    <a:gd name="connsiteY141" fmla="*/ 290910 h 371873"/>
                    <a:gd name="connsiteX142" fmla="*/ 569120 w 1638298"/>
                    <a:gd name="connsiteY142" fmla="*/ 284957 h 371873"/>
                    <a:gd name="connsiteX143" fmla="*/ 644128 w 1638298"/>
                    <a:gd name="connsiteY143" fmla="*/ 242887 h 371873"/>
                    <a:gd name="connsiteX144" fmla="*/ 479821 w 1638298"/>
                    <a:gd name="connsiteY144" fmla="*/ 242887 h 371873"/>
                    <a:gd name="connsiteX145" fmla="*/ 554829 w 1638298"/>
                    <a:gd name="connsiteY145" fmla="*/ 284957 h 371873"/>
                    <a:gd name="connsiteX146" fmla="*/ 550433 w 1638298"/>
                    <a:gd name="connsiteY146" fmla="*/ 290910 h 371873"/>
                    <a:gd name="connsiteX147" fmla="*/ 532860 w 1638298"/>
                    <a:gd name="connsiteY147" fmla="*/ 267115 h 371873"/>
                    <a:gd name="connsiteX148" fmla="*/ 479821 w 1638298"/>
                    <a:gd name="connsiteY148" fmla="*/ 254793 h 371873"/>
                    <a:gd name="connsiteX149" fmla="*/ 426783 w 1638298"/>
                    <a:gd name="connsiteY149" fmla="*/ 267115 h 371873"/>
                    <a:gd name="connsiteX150" fmla="*/ 409210 w 1638298"/>
                    <a:gd name="connsiteY150" fmla="*/ 290910 h 371873"/>
                    <a:gd name="connsiteX151" fmla="*/ 404813 w 1638298"/>
                    <a:gd name="connsiteY151" fmla="*/ 284957 h 371873"/>
                    <a:gd name="connsiteX152" fmla="*/ 479821 w 1638298"/>
                    <a:gd name="connsiteY152" fmla="*/ 242887 h 371873"/>
                    <a:gd name="connsiteX153" fmla="*/ 313134 w 1638298"/>
                    <a:gd name="connsiteY153" fmla="*/ 242887 h 371873"/>
                    <a:gd name="connsiteX154" fmla="*/ 388142 w 1638298"/>
                    <a:gd name="connsiteY154" fmla="*/ 284957 h 371873"/>
                    <a:gd name="connsiteX155" fmla="*/ 383746 w 1638298"/>
                    <a:gd name="connsiteY155" fmla="*/ 290910 h 371873"/>
                    <a:gd name="connsiteX156" fmla="*/ 366173 w 1638298"/>
                    <a:gd name="connsiteY156" fmla="*/ 267115 h 371873"/>
                    <a:gd name="connsiteX157" fmla="*/ 313134 w 1638298"/>
                    <a:gd name="connsiteY157" fmla="*/ 254793 h 371873"/>
                    <a:gd name="connsiteX158" fmla="*/ 260096 w 1638298"/>
                    <a:gd name="connsiteY158" fmla="*/ 267115 h 371873"/>
                    <a:gd name="connsiteX159" fmla="*/ 242523 w 1638298"/>
                    <a:gd name="connsiteY159" fmla="*/ 290910 h 371873"/>
                    <a:gd name="connsiteX160" fmla="*/ 238126 w 1638298"/>
                    <a:gd name="connsiteY160" fmla="*/ 284957 h 371873"/>
                    <a:gd name="connsiteX161" fmla="*/ 313134 w 1638298"/>
                    <a:gd name="connsiteY161" fmla="*/ 242887 h 371873"/>
                    <a:gd name="connsiteX162" fmla="*/ 148827 w 1638298"/>
                    <a:gd name="connsiteY162" fmla="*/ 242887 h 371873"/>
                    <a:gd name="connsiteX163" fmla="*/ 223835 w 1638298"/>
                    <a:gd name="connsiteY163" fmla="*/ 284957 h 371873"/>
                    <a:gd name="connsiteX164" fmla="*/ 219439 w 1638298"/>
                    <a:gd name="connsiteY164" fmla="*/ 290910 h 371873"/>
                    <a:gd name="connsiteX165" fmla="*/ 201866 w 1638298"/>
                    <a:gd name="connsiteY165" fmla="*/ 267115 h 371873"/>
                    <a:gd name="connsiteX166" fmla="*/ 148827 w 1638298"/>
                    <a:gd name="connsiteY166" fmla="*/ 254793 h 371873"/>
                    <a:gd name="connsiteX167" fmla="*/ 95789 w 1638298"/>
                    <a:gd name="connsiteY167" fmla="*/ 267115 h 371873"/>
                    <a:gd name="connsiteX168" fmla="*/ 78216 w 1638298"/>
                    <a:gd name="connsiteY168" fmla="*/ 290910 h 371873"/>
                    <a:gd name="connsiteX169" fmla="*/ 73819 w 1638298"/>
                    <a:gd name="connsiteY169" fmla="*/ 284957 h 371873"/>
                    <a:gd name="connsiteX170" fmla="*/ 148827 w 1638298"/>
                    <a:gd name="connsiteY170" fmla="*/ 242887 h 371873"/>
                    <a:gd name="connsiteX171" fmla="*/ 1563290 w 1638298"/>
                    <a:gd name="connsiteY171" fmla="*/ 161925 h 371873"/>
                    <a:gd name="connsiteX172" fmla="*/ 1638298 w 1638298"/>
                    <a:gd name="connsiteY172" fmla="*/ 203995 h 371873"/>
                    <a:gd name="connsiteX173" fmla="*/ 1633902 w 1638298"/>
                    <a:gd name="connsiteY173" fmla="*/ 209948 h 371873"/>
                    <a:gd name="connsiteX174" fmla="*/ 1616329 w 1638298"/>
                    <a:gd name="connsiteY174" fmla="*/ 186153 h 371873"/>
                    <a:gd name="connsiteX175" fmla="*/ 1563290 w 1638298"/>
                    <a:gd name="connsiteY175" fmla="*/ 173831 h 371873"/>
                    <a:gd name="connsiteX176" fmla="*/ 1510252 w 1638298"/>
                    <a:gd name="connsiteY176" fmla="*/ 186153 h 371873"/>
                    <a:gd name="connsiteX177" fmla="*/ 1492679 w 1638298"/>
                    <a:gd name="connsiteY177" fmla="*/ 209948 h 371873"/>
                    <a:gd name="connsiteX178" fmla="*/ 1488282 w 1638298"/>
                    <a:gd name="connsiteY178" fmla="*/ 203995 h 371873"/>
                    <a:gd name="connsiteX179" fmla="*/ 1563290 w 1638298"/>
                    <a:gd name="connsiteY179" fmla="*/ 161925 h 371873"/>
                    <a:gd name="connsiteX180" fmla="*/ 1396603 w 1638298"/>
                    <a:gd name="connsiteY180" fmla="*/ 161925 h 371873"/>
                    <a:gd name="connsiteX181" fmla="*/ 1471611 w 1638298"/>
                    <a:gd name="connsiteY181" fmla="*/ 203995 h 371873"/>
                    <a:gd name="connsiteX182" fmla="*/ 1467215 w 1638298"/>
                    <a:gd name="connsiteY182" fmla="*/ 209948 h 371873"/>
                    <a:gd name="connsiteX183" fmla="*/ 1449642 w 1638298"/>
                    <a:gd name="connsiteY183" fmla="*/ 186153 h 371873"/>
                    <a:gd name="connsiteX184" fmla="*/ 1396603 w 1638298"/>
                    <a:gd name="connsiteY184" fmla="*/ 173831 h 371873"/>
                    <a:gd name="connsiteX185" fmla="*/ 1343564 w 1638298"/>
                    <a:gd name="connsiteY185" fmla="*/ 186153 h 371873"/>
                    <a:gd name="connsiteX186" fmla="*/ 1325992 w 1638298"/>
                    <a:gd name="connsiteY186" fmla="*/ 209948 h 371873"/>
                    <a:gd name="connsiteX187" fmla="*/ 1321595 w 1638298"/>
                    <a:gd name="connsiteY187" fmla="*/ 203995 h 371873"/>
                    <a:gd name="connsiteX188" fmla="*/ 1396603 w 1638298"/>
                    <a:gd name="connsiteY188" fmla="*/ 161925 h 371873"/>
                    <a:gd name="connsiteX189" fmla="*/ 1232296 w 1638298"/>
                    <a:gd name="connsiteY189" fmla="*/ 161925 h 371873"/>
                    <a:gd name="connsiteX190" fmla="*/ 1307304 w 1638298"/>
                    <a:gd name="connsiteY190" fmla="*/ 203995 h 371873"/>
                    <a:gd name="connsiteX191" fmla="*/ 1302908 w 1638298"/>
                    <a:gd name="connsiteY191" fmla="*/ 209948 h 371873"/>
                    <a:gd name="connsiteX192" fmla="*/ 1285335 w 1638298"/>
                    <a:gd name="connsiteY192" fmla="*/ 186153 h 371873"/>
                    <a:gd name="connsiteX193" fmla="*/ 1232296 w 1638298"/>
                    <a:gd name="connsiteY193" fmla="*/ 173831 h 371873"/>
                    <a:gd name="connsiteX194" fmla="*/ 1179257 w 1638298"/>
                    <a:gd name="connsiteY194" fmla="*/ 186153 h 371873"/>
                    <a:gd name="connsiteX195" fmla="*/ 1161685 w 1638298"/>
                    <a:gd name="connsiteY195" fmla="*/ 209948 h 371873"/>
                    <a:gd name="connsiteX196" fmla="*/ 1157288 w 1638298"/>
                    <a:gd name="connsiteY196" fmla="*/ 203995 h 371873"/>
                    <a:gd name="connsiteX197" fmla="*/ 1232296 w 1638298"/>
                    <a:gd name="connsiteY197" fmla="*/ 161925 h 371873"/>
                    <a:gd name="connsiteX198" fmla="*/ 1065609 w 1638298"/>
                    <a:gd name="connsiteY198" fmla="*/ 161925 h 371873"/>
                    <a:gd name="connsiteX199" fmla="*/ 1140617 w 1638298"/>
                    <a:gd name="connsiteY199" fmla="*/ 203995 h 371873"/>
                    <a:gd name="connsiteX200" fmla="*/ 1136221 w 1638298"/>
                    <a:gd name="connsiteY200" fmla="*/ 209948 h 371873"/>
                    <a:gd name="connsiteX201" fmla="*/ 1118648 w 1638298"/>
                    <a:gd name="connsiteY201" fmla="*/ 186153 h 371873"/>
                    <a:gd name="connsiteX202" fmla="*/ 1065609 w 1638298"/>
                    <a:gd name="connsiteY202" fmla="*/ 173831 h 371873"/>
                    <a:gd name="connsiteX203" fmla="*/ 1012571 w 1638298"/>
                    <a:gd name="connsiteY203" fmla="*/ 186153 h 371873"/>
                    <a:gd name="connsiteX204" fmla="*/ 994998 w 1638298"/>
                    <a:gd name="connsiteY204" fmla="*/ 209948 h 371873"/>
                    <a:gd name="connsiteX205" fmla="*/ 990601 w 1638298"/>
                    <a:gd name="connsiteY205" fmla="*/ 203995 h 371873"/>
                    <a:gd name="connsiteX206" fmla="*/ 1065609 w 1638298"/>
                    <a:gd name="connsiteY206" fmla="*/ 161925 h 371873"/>
                    <a:gd name="connsiteX207" fmla="*/ 903683 w 1638298"/>
                    <a:gd name="connsiteY207" fmla="*/ 161925 h 371873"/>
                    <a:gd name="connsiteX208" fmla="*/ 978691 w 1638298"/>
                    <a:gd name="connsiteY208" fmla="*/ 203995 h 371873"/>
                    <a:gd name="connsiteX209" fmla="*/ 974295 w 1638298"/>
                    <a:gd name="connsiteY209" fmla="*/ 209948 h 371873"/>
                    <a:gd name="connsiteX210" fmla="*/ 956722 w 1638298"/>
                    <a:gd name="connsiteY210" fmla="*/ 186153 h 371873"/>
                    <a:gd name="connsiteX211" fmla="*/ 903683 w 1638298"/>
                    <a:gd name="connsiteY211" fmla="*/ 173831 h 371873"/>
                    <a:gd name="connsiteX212" fmla="*/ 850645 w 1638298"/>
                    <a:gd name="connsiteY212" fmla="*/ 186153 h 371873"/>
                    <a:gd name="connsiteX213" fmla="*/ 833072 w 1638298"/>
                    <a:gd name="connsiteY213" fmla="*/ 209948 h 371873"/>
                    <a:gd name="connsiteX214" fmla="*/ 828675 w 1638298"/>
                    <a:gd name="connsiteY214" fmla="*/ 203995 h 371873"/>
                    <a:gd name="connsiteX215" fmla="*/ 903683 w 1638298"/>
                    <a:gd name="connsiteY215" fmla="*/ 161925 h 371873"/>
                    <a:gd name="connsiteX216" fmla="*/ 736996 w 1638298"/>
                    <a:gd name="connsiteY216" fmla="*/ 161925 h 371873"/>
                    <a:gd name="connsiteX217" fmla="*/ 812004 w 1638298"/>
                    <a:gd name="connsiteY217" fmla="*/ 203995 h 371873"/>
                    <a:gd name="connsiteX218" fmla="*/ 807608 w 1638298"/>
                    <a:gd name="connsiteY218" fmla="*/ 209948 h 371873"/>
                    <a:gd name="connsiteX219" fmla="*/ 790035 w 1638298"/>
                    <a:gd name="connsiteY219" fmla="*/ 186153 h 371873"/>
                    <a:gd name="connsiteX220" fmla="*/ 736996 w 1638298"/>
                    <a:gd name="connsiteY220" fmla="*/ 173831 h 371873"/>
                    <a:gd name="connsiteX221" fmla="*/ 683958 w 1638298"/>
                    <a:gd name="connsiteY221" fmla="*/ 186153 h 371873"/>
                    <a:gd name="connsiteX222" fmla="*/ 666385 w 1638298"/>
                    <a:gd name="connsiteY222" fmla="*/ 209948 h 371873"/>
                    <a:gd name="connsiteX223" fmla="*/ 661988 w 1638298"/>
                    <a:gd name="connsiteY223" fmla="*/ 203995 h 371873"/>
                    <a:gd name="connsiteX224" fmla="*/ 736996 w 1638298"/>
                    <a:gd name="connsiteY224" fmla="*/ 161925 h 371873"/>
                    <a:gd name="connsiteX225" fmla="*/ 572689 w 1638298"/>
                    <a:gd name="connsiteY225" fmla="*/ 161925 h 371873"/>
                    <a:gd name="connsiteX226" fmla="*/ 647697 w 1638298"/>
                    <a:gd name="connsiteY226" fmla="*/ 203995 h 371873"/>
                    <a:gd name="connsiteX227" fmla="*/ 643301 w 1638298"/>
                    <a:gd name="connsiteY227" fmla="*/ 209948 h 371873"/>
                    <a:gd name="connsiteX228" fmla="*/ 625728 w 1638298"/>
                    <a:gd name="connsiteY228" fmla="*/ 186153 h 371873"/>
                    <a:gd name="connsiteX229" fmla="*/ 572689 w 1638298"/>
                    <a:gd name="connsiteY229" fmla="*/ 173831 h 371873"/>
                    <a:gd name="connsiteX230" fmla="*/ 519651 w 1638298"/>
                    <a:gd name="connsiteY230" fmla="*/ 186153 h 371873"/>
                    <a:gd name="connsiteX231" fmla="*/ 502078 w 1638298"/>
                    <a:gd name="connsiteY231" fmla="*/ 209948 h 371873"/>
                    <a:gd name="connsiteX232" fmla="*/ 497681 w 1638298"/>
                    <a:gd name="connsiteY232" fmla="*/ 203995 h 371873"/>
                    <a:gd name="connsiteX233" fmla="*/ 572689 w 1638298"/>
                    <a:gd name="connsiteY233" fmla="*/ 161925 h 371873"/>
                    <a:gd name="connsiteX234" fmla="*/ 406002 w 1638298"/>
                    <a:gd name="connsiteY234" fmla="*/ 161925 h 371873"/>
                    <a:gd name="connsiteX235" fmla="*/ 481010 w 1638298"/>
                    <a:gd name="connsiteY235" fmla="*/ 203995 h 371873"/>
                    <a:gd name="connsiteX236" fmla="*/ 476614 w 1638298"/>
                    <a:gd name="connsiteY236" fmla="*/ 209948 h 371873"/>
                    <a:gd name="connsiteX237" fmla="*/ 459041 w 1638298"/>
                    <a:gd name="connsiteY237" fmla="*/ 186153 h 371873"/>
                    <a:gd name="connsiteX238" fmla="*/ 406002 w 1638298"/>
                    <a:gd name="connsiteY238" fmla="*/ 173831 h 371873"/>
                    <a:gd name="connsiteX239" fmla="*/ 352964 w 1638298"/>
                    <a:gd name="connsiteY239" fmla="*/ 186153 h 371873"/>
                    <a:gd name="connsiteX240" fmla="*/ 335391 w 1638298"/>
                    <a:gd name="connsiteY240" fmla="*/ 209948 h 371873"/>
                    <a:gd name="connsiteX241" fmla="*/ 330994 w 1638298"/>
                    <a:gd name="connsiteY241" fmla="*/ 203995 h 371873"/>
                    <a:gd name="connsiteX242" fmla="*/ 406002 w 1638298"/>
                    <a:gd name="connsiteY242" fmla="*/ 161925 h 371873"/>
                    <a:gd name="connsiteX243" fmla="*/ 241695 w 1638298"/>
                    <a:gd name="connsiteY243" fmla="*/ 161925 h 371873"/>
                    <a:gd name="connsiteX244" fmla="*/ 316703 w 1638298"/>
                    <a:gd name="connsiteY244" fmla="*/ 203995 h 371873"/>
                    <a:gd name="connsiteX245" fmla="*/ 312307 w 1638298"/>
                    <a:gd name="connsiteY245" fmla="*/ 209948 h 371873"/>
                    <a:gd name="connsiteX246" fmla="*/ 294734 w 1638298"/>
                    <a:gd name="connsiteY246" fmla="*/ 186153 h 371873"/>
                    <a:gd name="connsiteX247" fmla="*/ 241695 w 1638298"/>
                    <a:gd name="connsiteY247" fmla="*/ 173831 h 371873"/>
                    <a:gd name="connsiteX248" fmla="*/ 188657 w 1638298"/>
                    <a:gd name="connsiteY248" fmla="*/ 186153 h 371873"/>
                    <a:gd name="connsiteX249" fmla="*/ 171084 w 1638298"/>
                    <a:gd name="connsiteY249" fmla="*/ 209948 h 371873"/>
                    <a:gd name="connsiteX250" fmla="*/ 166687 w 1638298"/>
                    <a:gd name="connsiteY250" fmla="*/ 203995 h 371873"/>
                    <a:gd name="connsiteX251" fmla="*/ 241695 w 1638298"/>
                    <a:gd name="connsiteY251" fmla="*/ 161925 h 371873"/>
                    <a:gd name="connsiteX252" fmla="*/ 75008 w 1638298"/>
                    <a:gd name="connsiteY252" fmla="*/ 161925 h 371873"/>
                    <a:gd name="connsiteX253" fmla="*/ 150016 w 1638298"/>
                    <a:gd name="connsiteY253" fmla="*/ 203995 h 371873"/>
                    <a:gd name="connsiteX254" fmla="*/ 145620 w 1638298"/>
                    <a:gd name="connsiteY254" fmla="*/ 209948 h 371873"/>
                    <a:gd name="connsiteX255" fmla="*/ 128047 w 1638298"/>
                    <a:gd name="connsiteY255" fmla="*/ 186153 h 371873"/>
                    <a:gd name="connsiteX256" fmla="*/ 75008 w 1638298"/>
                    <a:gd name="connsiteY256" fmla="*/ 173831 h 371873"/>
                    <a:gd name="connsiteX257" fmla="*/ 21970 w 1638298"/>
                    <a:gd name="connsiteY257" fmla="*/ 186153 h 371873"/>
                    <a:gd name="connsiteX258" fmla="*/ 4397 w 1638298"/>
                    <a:gd name="connsiteY258" fmla="*/ 209948 h 371873"/>
                    <a:gd name="connsiteX259" fmla="*/ 0 w 1638298"/>
                    <a:gd name="connsiteY259" fmla="*/ 203995 h 371873"/>
                    <a:gd name="connsiteX260" fmla="*/ 75008 w 1638298"/>
                    <a:gd name="connsiteY260" fmla="*/ 161925 h 371873"/>
                    <a:gd name="connsiteX261" fmla="*/ 1470422 w 1638298"/>
                    <a:gd name="connsiteY261" fmla="*/ 80962 h 371873"/>
                    <a:gd name="connsiteX262" fmla="*/ 1545430 w 1638298"/>
                    <a:gd name="connsiteY262" fmla="*/ 123032 h 371873"/>
                    <a:gd name="connsiteX263" fmla="*/ 1541034 w 1638298"/>
                    <a:gd name="connsiteY263" fmla="*/ 128985 h 371873"/>
                    <a:gd name="connsiteX264" fmla="*/ 1523461 w 1638298"/>
                    <a:gd name="connsiteY264" fmla="*/ 105190 h 371873"/>
                    <a:gd name="connsiteX265" fmla="*/ 1470422 w 1638298"/>
                    <a:gd name="connsiteY265" fmla="*/ 92868 h 371873"/>
                    <a:gd name="connsiteX266" fmla="*/ 1417383 w 1638298"/>
                    <a:gd name="connsiteY266" fmla="*/ 105190 h 371873"/>
                    <a:gd name="connsiteX267" fmla="*/ 1399811 w 1638298"/>
                    <a:gd name="connsiteY267" fmla="*/ 128985 h 371873"/>
                    <a:gd name="connsiteX268" fmla="*/ 1395414 w 1638298"/>
                    <a:gd name="connsiteY268" fmla="*/ 123032 h 371873"/>
                    <a:gd name="connsiteX269" fmla="*/ 1470422 w 1638298"/>
                    <a:gd name="connsiteY269" fmla="*/ 80962 h 371873"/>
                    <a:gd name="connsiteX270" fmla="*/ 1303735 w 1638298"/>
                    <a:gd name="connsiteY270" fmla="*/ 80962 h 371873"/>
                    <a:gd name="connsiteX271" fmla="*/ 1378743 w 1638298"/>
                    <a:gd name="connsiteY271" fmla="*/ 123032 h 371873"/>
                    <a:gd name="connsiteX272" fmla="*/ 1374347 w 1638298"/>
                    <a:gd name="connsiteY272" fmla="*/ 128985 h 371873"/>
                    <a:gd name="connsiteX273" fmla="*/ 1356774 w 1638298"/>
                    <a:gd name="connsiteY273" fmla="*/ 105190 h 371873"/>
                    <a:gd name="connsiteX274" fmla="*/ 1303735 w 1638298"/>
                    <a:gd name="connsiteY274" fmla="*/ 92868 h 371873"/>
                    <a:gd name="connsiteX275" fmla="*/ 1250696 w 1638298"/>
                    <a:gd name="connsiteY275" fmla="*/ 105190 h 371873"/>
                    <a:gd name="connsiteX276" fmla="*/ 1233124 w 1638298"/>
                    <a:gd name="connsiteY276" fmla="*/ 128985 h 371873"/>
                    <a:gd name="connsiteX277" fmla="*/ 1228727 w 1638298"/>
                    <a:gd name="connsiteY277" fmla="*/ 123032 h 371873"/>
                    <a:gd name="connsiteX278" fmla="*/ 1303735 w 1638298"/>
                    <a:gd name="connsiteY278" fmla="*/ 80962 h 371873"/>
                    <a:gd name="connsiteX279" fmla="*/ 1139428 w 1638298"/>
                    <a:gd name="connsiteY279" fmla="*/ 80962 h 371873"/>
                    <a:gd name="connsiteX280" fmla="*/ 1214436 w 1638298"/>
                    <a:gd name="connsiteY280" fmla="*/ 123032 h 371873"/>
                    <a:gd name="connsiteX281" fmla="*/ 1210040 w 1638298"/>
                    <a:gd name="connsiteY281" fmla="*/ 128985 h 371873"/>
                    <a:gd name="connsiteX282" fmla="*/ 1192467 w 1638298"/>
                    <a:gd name="connsiteY282" fmla="*/ 105190 h 371873"/>
                    <a:gd name="connsiteX283" fmla="*/ 1139428 w 1638298"/>
                    <a:gd name="connsiteY283" fmla="*/ 92868 h 371873"/>
                    <a:gd name="connsiteX284" fmla="*/ 1086389 w 1638298"/>
                    <a:gd name="connsiteY284" fmla="*/ 105190 h 371873"/>
                    <a:gd name="connsiteX285" fmla="*/ 1068817 w 1638298"/>
                    <a:gd name="connsiteY285" fmla="*/ 128985 h 371873"/>
                    <a:gd name="connsiteX286" fmla="*/ 1064420 w 1638298"/>
                    <a:gd name="connsiteY286" fmla="*/ 123032 h 371873"/>
                    <a:gd name="connsiteX287" fmla="*/ 1139428 w 1638298"/>
                    <a:gd name="connsiteY287" fmla="*/ 80962 h 371873"/>
                    <a:gd name="connsiteX288" fmla="*/ 972741 w 1638298"/>
                    <a:gd name="connsiteY288" fmla="*/ 80962 h 371873"/>
                    <a:gd name="connsiteX289" fmla="*/ 1047749 w 1638298"/>
                    <a:gd name="connsiteY289" fmla="*/ 123032 h 371873"/>
                    <a:gd name="connsiteX290" fmla="*/ 1043353 w 1638298"/>
                    <a:gd name="connsiteY290" fmla="*/ 128985 h 371873"/>
                    <a:gd name="connsiteX291" fmla="*/ 1025780 w 1638298"/>
                    <a:gd name="connsiteY291" fmla="*/ 105190 h 371873"/>
                    <a:gd name="connsiteX292" fmla="*/ 972741 w 1638298"/>
                    <a:gd name="connsiteY292" fmla="*/ 92868 h 371873"/>
                    <a:gd name="connsiteX293" fmla="*/ 919703 w 1638298"/>
                    <a:gd name="connsiteY293" fmla="*/ 105190 h 371873"/>
                    <a:gd name="connsiteX294" fmla="*/ 902130 w 1638298"/>
                    <a:gd name="connsiteY294" fmla="*/ 128985 h 371873"/>
                    <a:gd name="connsiteX295" fmla="*/ 897733 w 1638298"/>
                    <a:gd name="connsiteY295" fmla="*/ 123032 h 371873"/>
                    <a:gd name="connsiteX296" fmla="*/ 972741 w 1638298"/>
                    <a:gd name="connsiteY296" fmla="*/ 80962 h 371873"/>
                    <a:gd name="connsiteX297" fmla="*/ 810815 w 1638298"/>
                    <a:gd name="connsiteY297" fmla="*/ 80962 h 371873"/>
                    <a:gd name="connsiteX298" fmla="*/ 885823 w 1638298"/>
                    <a:gd name="connsiteY298" fmla="*/ 123032 h 371873"/>
                    <a:gd name="connsiteX299" fmla="*/ 881427 w 1638298"/>
                    <a:gd name="connsiteY299" fmla="*/ 128985 h 371873"/>
                    <a:gd name="connsiteX300" fmla="*/ 863854 w 1638298"/>
                    <a:gd name="connsiteY300" fmla="*/ 105190 h 371873"/>
                    <a:gd name="connsiteX301" fmla="*/ 810815 w 1638298"/>
                    <a:gd name="connsiteY301" fmla="*/ 92868 h 371873"/>
                    <a:gd name="connsiteX302" fmla="*/ 757777 w 1638298"/>
                    <a:gd name="connsiteY302" fmla="*/ 105190 h 371873"/>
                    <a:gd name="connsiteX303" fmla="*/ 740204 w 1638298"/>
                    <a:gd name="connsiteY303" fmla="*/ 128985 h 371873"/>
                    <a:gd name="connsiteX304" fmla="*/ 735807 w 1638298"/>
                    <a:gd name="connsiteY304" fmla="*/ 123032 h 371873"/>
                    <a:gd name="connsiteX305" fmla="*/ 810815 w 1638298"/>
                    <a:gd name="connsiteY305" fmla="*/ 80962 h 371873"/>
                    <a:gd name="connsiteX306" fmla="*/ 644128 w 1638298"/>
                    <a:gd name="connsiteY306" fmla="*/ 80962 h 371873"/>
                    <a:gd name="connsiteX307" fmla="*/ 719136 w 1638298"/>
                    <a:gd name="connsiteY307" fmla="*/ 123032 h 371873"/>
                    <a:gd name="connsiteX308" fmla="*/ 714740 w 1638298"/>
                    <a:gd name="connsiteY308" fmla="*/ 128985 h 371873"/>
                    <a:gd name="connsiteX309" fmla="*/ 697167 w 1638298"/>
                    <a:gd name="connsiteY309" fmla="*/ 105190 h 371873"/>
                    <a:gd name="connsiteX310" fmla="*/ 644128 w 1638298"/>
                    <a:gd name="connsiteY310" fmla="*/ 92868 h 371873"/>
                    <a:gd name="connsiteX311" fmla="*/ 591090 w 1638298"/>
                    <a:gd name="connsiteY311" fmla="*/ 105190 h 371873"/>
                    <a:gd name="connsiteX312" fmla="*/ 573517 w 1638298"/>
                    <a:gd name="connsiteY312" fmla="*/ 128985 h 371873"/>
                    <a:gd name="connsiteX313" fmla="*/ 569120 w 1638298"/>
                    <a:gd name="connsiteY313" fmla="*/ 123032 h 371873"/>
                    <a:gd name="connsiteX314" fmla="*/ 644128 w 1638298"/>
                    <a:gd name="connsiteY314" fmla="*/ 80962 h 371873"/>
                    <a:gd name="connsiteX315" fmla="*/ 479821 w 1638298"/>
                    <a:gd name="connsiteY315" fmla="*/ 80962 h 371873"/>
                    <a:gd name="connsiteX316" fmla="*/ 554829 w 1638298"/>
                    <a:gd name="connsiteY316" fmla="*/ 123032 h 371873"/>
                    <a:gd name="connsiteX317" fmla="*/ 550433 w 1638298"/>
                    <a:gd name="connsiteY317" fmla="*/ 128985 h 371873"/>
                    <a:gd name="connsiteX318" fmla="*/ 532860 w 1638298"/>
                    <a:gd name="connsiteY318" fmla="*/ 105190 h 371873"/>
                    <a:gd name="connsiteX319" fmla="*/ 479821 w 1638298"/>
                    <a:gd name="connsiteY319" fmla="*/ 92868 h 371873"/>
                    <a:gd name="connsiteX320" fmla="*/ 426783 w 1638298"/>
                    <a:gd name="connsiteY320" fmla="*/ 105190 h 371873"/>
                    <a:gd name="connsiteX321" fmla="*/ 409210 w 1638298"/>
                    <a:gd name="connsiteY321" fmla="*/ 128985 h 371873"/>
                    <a:gd name="connsiteX322" fmla="*/ 404813 w 1638298"/>
                    <a:gd name="connsiteY322" fmla="*/ 123032 h 371873"/>
                    <a:gd name="connsiteX323" fmla="*/ 479821 w 1638298"/>
                    <a:gd name="connsiteY323" fmla="*/ 80962 h 371873"/>
                    <a:gd name="connsiteX324" fmla="*/ 313134 w 1638298"/>
                    <a:gd name="connsiteY324" fmla="*/ 80962 h 371873"/>
                    <a:gd name="connsiteX325" fmla="*/ 388142 w 1638298"/>
                    <a:gd name="connsiteY325" fmla="*/ 123032 h 371873"/>
                    <a:gd name="connsiteX326" fmla="*/ 383746 w 1638298"/>
                    <a:gd name="connsiteY326" fmla="*/ 128985 h 371873"/>
                    <a:gd name="connsiteX327" fmla="*/ 366173 w 1638298"/>
                    <a:gd name="connsiteY327" fmla="*/ 105190 h 371873"/>
                    <a:gd name="connsiteX328" fmla="*/ 313134 w 1638298"/>
                    <a:gd name="connsiteY328" fmla="*/ 92868 h 371873"/>
                    <a:gd name="connsiteX329" fmla="*/ 260096 w 1638298"/>
                    <a:gd name="connsiteY329" fmla="*/ 105190 h 371873"/>
                    <a:gd name="connsiteX330" fmla="*/ 242523 w 1638298"/>
                    <a:gd name="connsiteY330" fmla="*/ 128985 h 371873"/>
                    <a:gd name="connsiteX331" fmla="*/ 238126 w 1638298"/>
                    <a:gd name="connsiteY331" fmla="*/ 123032 h 371873"/>
                    <a:gd name="connsiteX332" fmla="*/ 313134 w 1638298"/>
                    <a:gd name="connsiteY332" fmla="*/ 80962 h 371873"/>
                    <a:gd name="connsiteX333" fmla="*/ 148827 w 1638298"/>
                    <a:gd name="connsiteY333" fmla="*/ 80962 h 371873"/>
                    <a:gd name="connsiteX334" fmla="*/ 223835 w 1638298"/>
                    <a:gd name="connsiteY334" fmla="*/ 123032 h 371873"/>
                    <a:gd name="connsiteX335" fmla="*/ 219439 w 1638298"/>
                    <a:gd name="connsiteY335" fmla="*/ 128985 h 371873"/>
                    <a:gd name="connsiteX336" fmla="*/ 201866 w 1638298"/>
                    <a:gd name="connsiteY336" fmla="*/ 105190 h 371873"/>
                    <a:gd name="connsiteX337" fmla="*/ 148827 w 1638298"/>
                    <a:gd name="connsiteY337" fmla="*/ 92868 h 371873"/>
                    <a:gd name="connsiteX338" fmla="*/ 95789 w 1638298"/>
                    <a:gd name="connsiteY338" fmla="*/ 105190 h 371873"/>
                    <a:gd name="connsiteX339" fmla="*/ 78216 w 1638298"/>
                    <a:gd name="connsiteY339" fmla="*/ 128985 h 371873"/>
                    <a:gd name="connsiteX340" fmla="*/ 73819 w 1638298"/>
                    <a:gd name="connsiteY340" fmla="*/ 123032 h 371873"/>
                    <a:gd name="connsiteX341" fmla="*/ 148827 w 1638298"/>
                    <a:gd name="connsiteY341" fmla="*/ 80962 h 371873"/>
                    <a:gd name="connsiteX342" fmla="*/ 1563290 w 1638298"/>
                    <a:gd name="connsiteY342" fmla="*/ 0 h 371873"/>
                    <a:gd name="connsiteX343" fmla="*/ 1638298 w 1638298"/>
                    <a:gd name="connsiteY343" fmla="*/ 42070 h 371873"/>
                    <a:gd name="connsiteX344" fmla="*/ 1633902 w 1638298"/>
                    <a:gd name="connsiteY344" fmla="*/ 48023 h 371873"/>
                    <a:gd name="connsiteX345" fmla="*/ 1616329 w 1638298"/>
                    <a:gd name="connsiteY345" fmla="*/ 24228 h 371873"/>
                    <a:gd name="connsiteX346" fmla="*/ 1563290 w 1638298"/>
                    <a:gd name="connsiteY346" fmla="*/ 11906 h 371873"/>
                    <a:gd name="connsiteX347" fmla="*/ 1510252 w 1638298"/>
                    <a:gd name="connsiteY347" fmla="*/ 24228 h 371873"/>
                    <a:gd name="connsiteX348" fmla="*/ 1492679 w 1638298"/>
                    <a:gd name="connsiteY348" fmla="*/ 48023 h 371873"/>
                    <a:gd name="connsiteX349" fmla="*/ 1488282 w 1638298"/>
                    <a:gd name="connsiteY349" fmla="*/ 42070 h 371873"/>
                    <a:gd name="connsiteX350" fmla="*/ 1563290 w 1638298"/>
                    <a:gd name="connsiteY350" fmla="*/ 0 h 371873"/>
                    <a:gd name="connsiteX351" fmla="*/ 1396603 w 1638298"/>
                    <a:gd name="connsiteY351" fmla="*/ 0 h 371873"/>
                    <a:gd name="connsiteX352" fmla="*/ 1471611 w 1638298"/>
                    <a:gd name="connsiteY352" fmla="*/ 42070 h 371873"/>
                    <a:gd name="connsiteX353" fmla="*/ 1467215 w 1638298"/>
                    <a:gd name="connsiteY353" fmla="*/ 48023 h 371873"/>
                    <a:gd name="connsiteX354" fmla="*/ 1449642 w 1638298"/>
                    <a:gd name="connsiteY354" fmla="*/ 24228 h 371873"/>
                    <a:gd name="connsiteX355" fmla="*/ 1396603 w 1638298"/>
                    <a:gd name="connsiteY355" fmla="*/ 11906 h 371873"/>
                    <a:gd name="connsiteX356" fmla="*/ 1343564 w 1638298"/>
                    <a:gd name="connsiteY356" fmla="*/ 24228 h 371873"/>
                    <a:gd name="connsiteX357" fmla="*/ 1325992 w 1638298"/>
                    <a:gd name="connsiteY357" fmla="*/ 48023 h 371873"/>
                    <a:gd name="connsiteX358" fmla="*/ 1321595 w 1638298"/>
                    <a:gd name="connsiteY358" fmla="*/ 42070 h 371873"/>
                    <a:gd name="connsiteX359" fmla="*/ 1396603 w 1638298"/>
                    <a:gd name="connsiteY359" fmla="*/ 0 h 371873"/>
                    <a:gd name="connsiteX360" fmla="*/ 1232296 w 1638298"/>
                    <a:gd name="connsiteY360" fmla="*/ 0 h 371873"/>
                    <a:gd name="connsiteX361" fmla="*/ 1307304 w 1638298"/>
                    <a:gd name="connsiteY361" fmla="*/ 42070 h 371873"/>
                    <a:gd name="connsiteX362" fmla="*/ 1302908 w 1638298"/>
                    <a:gd name="connsiteY362" fmla="*/ 48023 h 371873"/>
                    <a:gd name="connsiteX363" fmla="*/ 1285335 w 1638298"/>
                    <a:gd name="connsiteY363" fmla="*/ 24228 h 371873"/>
                    <a:gd name="connsiteX364" fmla="*/ 1232296 w 1638298"/>
                    <a:gd name="connsiteY364" fmla="*/ 11906 h 371873"/>
                    <a:gd name="connsiteX365" fmla="*/ 1179257 w 1638298"/>
                    <a:gd name="connsiteY365" fmla="*/ 24228 h 371873"/>
                    <a:gd name="connsiteX366" fmla="*/ 1161685 w 1638298"/>
                    <a:gd name="connsiteY366" fmla="*/ 48023 h 371873"/>
                    <a:gd name="connsiteX367" fmla="*/ 1157288 w 1638298"/>
                    <a:gd name="connsiteY367" fmla="*/ 42070 h 371873"/>
                    <a:gd name="connsiteX368" fmla="*/ 1232296 w 1638298"/>
                    <a:gd name="connsiteY368" fmla="*/ 0 h 371873"/>
                    <a:gd name="connsiteX369" fmla="*/ 1065609 w 1638298"/>
                    <a:gd name="connsiteY369" fmla="*/ 0 h 371873"/>
                    <a:gd name="connsiteX370" fmla="*/ 1140617 w 1638298"/>
                    <a:gd name="connsiteY370" fmla="*/ 42070 h 371873"/>
                    <a:gd name="connsiteX371" fmla="*/ 1136221 w 1638298"/>
                    <a:gd name="connsiteY371" fmla="*/ 48023 h 371873"/>
                    <a:gd name="connsiteX372" fmla="*/ 1118648 w 1638298"/>
                    <a:gd name="connsiteY372" fmla="*/ 24228 h 371873"/>
                    <a:gd name="connsiteX373" fmla="*/ 1065609 w 1638298"/>
                    <a:gd name="connsiteY373" fmla="*/ 11906 h 371873"/>
                    <a:gd name="connsiteX374" fmla="*/ 1012571 w 1638298"/>
                    <a:gd name="connsiteY374" fmla="*/ 24228 h 371873"/>
                    <a:gd name="connsiteX375" fmla="*/ 994998 w 1638298"/>
                    <a:gd name="connsiteY375" fmla="*/ 48023 h 371873"/>
                    <a:gd name="connsiteX376" fmla="*/ 990601 w 1638298"/>
                    <a:gd name="connsiteY376" fmla="*/ 42070 h 371873"/>
                    <a:gd name="connsiteX377" fmla="*/ 1065609 w 1638298"/>
                    <a:gd name="connsiteY377" fmla="*/ 0 h 371873"/>
                    <a:gd name="connsiteX378" fmla="*/ 903683 w 1638298"/>
                    <a:gd name="connsiteY378" fmla="*/ 0 h 371873"/>
                    <a:gd name="connsiteX379" fmla="*/ 978691 w 1638298"/>
                    <a:gd name="connsiteY379" fmla="*/ 42070 h 371873"/>
                    <a:gd name="connsiteX380" fmla="*/ 974295 w 1638298"/>
                    <a:gd name="connsiteY380" fmla="*/ 48023 h 371873"/>
                    <a:gd name="connsiteX381" fmla="*/ 956722 w 1638298"/>
                    <a:gd name="connsiteY381" fmla="*/ 24228 h 371873"/>
                    <a:gd name="connsiteX382" fmla="*/ 903683 w 1638298"/>
                    <a:gd name="connsiteY382" fmla="*/ 11906 h 371873"/>
                    <a:gd name="connsiteX383" fmla="*/ 850645 w 1638298"/>
                    <a:gd name="connsiteY383" fmla="*/ 24228 h 371873"/>
                    <a:gd name="connsiteX384" fmla="*/ 833072 w 1638298"/>
                    <a:gd name="connsiteY384" fmla="*/ 48023 h 371873"/>
                    <a:gd name="connsiteX385" fmla="*/ 828675 w 1638298"/>
                    <a:gd name="connsiteY385" fmla="*/ 42070 h 371873"/>
                    <a:gd name="connsiteX386" fmla="*/ 903683 w 1638298"/>
                    <a:gd name="connsiteY386" fmla="*/ 0 h 371873"/>
                    <a:gd name="connsiteX387" fmla="*/ 736996 w 1638298"/>
                    <a:gd name="connsiteY387" fmla="*/ 0 h 371873"/>
                    <a:gd name="connsiteX388" fmla="*/ 812004 w 1638298"/>
                    <a:gd name="connsiteY388" fmla="*/ 42070 h 371873"/>
                    <a:gd name="connsiteX389" fmla="*/ 807608 w 1638298"/>
                    <a:gd name="connsiteY389" fmla="*/ 48023 h 371873"/>
                    <a:gd name="connsiteX390" fmla="*/ 790035 w 1638298"/>
                    <a:gd name="connsiteY390" fmla="*/ 24228 h 371873"/>
                    <a:gd name="connsiteX391" fmla="*/ 736996 w 1638298"/>
                    <a:gd name="connsiteY391" fmla="*/ 11906 h 371873"/>
                    <a:gd name="connsiteX392" fmla="*/ 683958 w 1638298"/>
                    <a:gd name="connsiteY392" fmla="*/ 24228 h 371873"/>
                    <a:gd name="connsiteX393" fmla="*/ 666385 w 1638298"/>
                    <a:gd name="connsiteY393" fmla="*/ 48023 h 371873"/>
                    <a:gd name="connsiteX394" fmla="*/ 661988 w 1638298"/>
                    <a:gd name="connsiteY394" fmla="*/ 42070 h 371873"/>
                    <a:gd name="connsiteX395" fmla="*/ 736996 w 1638298"/>
                    <a:gd name="connsiteY395" fmla="*/ 0 h 371873"/>
                    <a:gd name="connsiteX396" fmla="*/ 572689 w 1638298"/>
                    <a:gd name="connsiteY396" fmla="*/ 0 h 371873"/>
                    <a:gd name="connsiteX397" fmla="*/ 647697 w 1638298"/>
                    <a:gd name="connsiteY397" fmla="*/ 42070 h 371873"/>
                    <a:gd name="connsiteX398" fmla="*/ 643301 w 1638298"/>
                    <a:gd name="connsiteY398" fmla="*/ 48023 h 371873"/>
                    <a:gd name="connsiteX399" fmla="*/ 625728 w 1638298"/>
                    <a:gd name="connsiteY399" fmla="*/ 24228 h 371873"/>
                    <a:gd name="connsiteX400" fmla="*/ 572689 w 1638298"/>
                    <a:gd name="connsiteY400" fmla="*/ 11906 h 371873"/>
                    <a:gd name="connsiteX401" fmla="*/ 519651 w 1638298"/>
                    <a:gd name="connsiteY401" fmla="*/ 24228 h 371873"/>
                    <a:gd name="connsiteX402" fmla="*/ 502078 w 1638298"/>
                    <a:gd name="connsiteY402" fmla="*/ 48023 h 371873"/>
                    <a:gd name="connsiteX403" fmla="*/ 497681 w 1638298"/>
                    <a:gd name="connsiteY403" fmla="*/ 42070 h 371873"/>
                    <a:gd name="connsiteX404" fmla="*/ 572689 w 1638298"/>
                    <a:gd name="connsiteY404" fmla="*/ 0 h 371873"/>
                    <a:gd name="connsiteX405" fmla="*/ 406002 w 1638298"/>
                    <a:gd name="connsiteY405" fmla="*/ 0 h 371873"/>
                    <a:gd name="connsiteX406" fmla="*/ 481010 w 1638298"/>
                    <a:gd name="connsiteY406" fmla="*/ 42070 h 371873"/>
                    <a:gd name="connsiteX407" fmla="*/ 476614 w 1638298"/>
                    <a:gd name="connsiteY407" fmla="*/ 48023 h 371873"/>
                    <a:gd name="connsiteX408" fmla="*/ 459041 w 1638298"/>
                    <a:gd name="connsiteY408" fmla="*/ 24228 h 371873"/>
                    <a:gd name="connsiteX409" fmla="*/ 406002 w 1638298"/>
                    <a:gd name="connsiteY409" fmla="*/ 11906 h 371873"/>
                    <a:gd name="connsiteX410" fmla="*/ 352964 w 1638298"/>
                    <a:gd name="connsiteY410" fmla="*/ 24228 h 371873"/>
                    <a:gd name="connsiteX411" fmla="*/ 335391 w 1638298"/>
                    <a:gd name="connsiteY411" fmla="*/ 48023 h 371873"/>
                    <a:gd name="connsiteX412" fmla="*/ 330994 w 1638298"/>
                    <a:gd name="connsiteY412" fmla="*/ 42070 h 371873"/>
                    <a:gd name="connsiteX413" fmla="*/ 406002 w 1638298"/>
                    <a:gd name="connsiteY413" fmla="*/ 0 h 371873"/>
                    <a:gd name="connsiteX414" fmla="*/ 241695 w 1638298"/>
                    <a:gd name="connsiteY414" fmla="*/ 0 h 371873"/>
                    <a:gd name="connsiteX415" fmla="*/ 316703 w 1638298"/>
                    <a:gd name="connsiteY415" fmla="*/ 42070 h 371873"/>
                    <a:gd name="connsiteX416" fmla="*/ 312307 w 1638298"/>
                    <a:gd name="connsiteY416" fmla="*/ 48023 h 371873"/>
                    <a:gd name="connsiteX417" fmla="*/ 294734 w 1638298"/>
                    <a:gd name="connsiteY417" fmla="*/ 24228 h 371873"/>
                    <a:gd name="connsiteX418" fmla="*/ 241695 w 1638298"/>
                    <a:gd name="connsiteY418" fmla="*/ 11906 h 371873"/>
                    <a:gd name="connsiteX419" fmla="*/ 188657 w 1638298"/>
                    <a:gd name="connsiteY419" fmla="*/ 24228 h 371873"/>
                    <a:gd name="connsiteX420" fmla="*/ 171084 w 1638298"/>
                    <a:gd name="connsiteY420" fmla="*/ 48023 h 371873"/>
                    <a:gd name="connsiteX421" fmla="*/ 166687 w 1638298"/>
                    <a:gd name="connsiteY421" fmla="*/ 42070 h 371873"/>
                    <a:gd name="connsiteX422" fmla="*/ 241695 w 1638298"/>
                    <a:gd name="connsiteY422" fmla="*/ 0 h 371873"/>
                    <a:gd name="connsiteX423" fmla="*/ 75008 w 1638298"/>
                    <a:gd name="connsiteY423" fmla="*/ 0 h 371873"/>
                    <a:gd name="connsiteX424" fmla="*/ 150016 w 1638298"/>
                    <a:gd name="connsiteY424" fmla="*/ 42070 h 371873"/>
                    <a:gd name="connsiteX425" fmla="*/ 145620 w 1638298"/>
                    <a:gd name="connsiteY425" fmla="*/ 48023 h 371873"/>
                    <a:gd name="connsiteX426" fmla="*/ 128047 w 1638298"/>
                    <a:gd name="connsiteY426" fmla="*/ 24228 h 371873"/>
                    <a:gd name="connsiteX427" fmla="*/ 75008 w 1638298"/>
                    <a:gd name="connsiteY427" fmla="*/ 11906 h 371873"/>
                    <a:gd name="connsiteX428" fmla="*/ 21970 w 1638298"/>
                    <a:gd name="connsiteY428" fmla="*/ 24228 h 371873"/>
                    <a:gd name="connsiteX429" fmla="*/ 4397 w 1638298"/>
                    <a:gd name="connsiteY429" fmla="*/ 48023 h 371873"/>
                    <a:gd name="connsiteX430" fmla="*/ 0 w 1638298"/>
                    <a:gd name="connsiteY430" fmla="*/ 42070 h 371873"/>
                    <a:gd name="connsiteX431" fmla="*/ 75008 w 1638298"/>
                    <a:gd name="connsiteY431" fmla="*/ 0 h 3718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</a:cxnLst>
                  <a:rect l="l" t="t" r="r" b="b"/>
                  <a:pathLst>
                    <a:path w="1638298" h="371873">
                      <a:moveTo>
                        <a:pt x="1563290" y="323850"/>
                      </a:moveTo>
                      <a:cubicBezTo>
                        <a:pt x="1604716" y="323850"/>
                        <a:pt x="1638298" y="342685"/>
                        <a:pt x="1638298" y="365920"/>
                      </a:cubicBezTo>
                      <a:lnTo>
                        <a:pt x="1633902" y="371873"/>
                      </a:lnTo>
                      <a:lnTo>
                        <a:pt x="1616329" y="348078"/>
                      </a:lnTo>
                      <a:cubicBezTo>
                        <a:pt x="1602755" y="340465"/>
                        <a:pt x="1584003" y="335756"/>
                        <a:pt x="1563290" y="335756"/>
                      </a:cubicBezTo>
                      <a:cubicBezTo>
                        <a:pt x="1542577" y="335756"/>
                        <a:pt x="1523825" y="340465"/>
                        <a:pt x="1510252" y="348078"/>
                      </a:cubicBezTo>
                      <a:lnTo>
                        <a:pt x="1492679" y="371873"/>
                      </a:lnTo>
                      <a:lnTo>
                        <a:pt x="1488282" y="365920"/>
                      </a:lnTo>
                      <a:cubicBezTo>
                        <a:pt x="1488282" y="342685"/>
                        <a:pt x="1521864" y="323850"/>
                        <a:pt x="1563290" y="323850"/>
                      </a:cubicBezTo>
                      <a:close/>
                      <a:moveTo>
                        <a:pt x="1396603" y="323850"/>
                      </a:moveTo>
                      <a:cubicBezTo>
                        <a:pt x="1438029" y="323850"/>
                        <a:pt x="1471611" y="342685"/>
                        <a:pt x="1471611" y="365920"/>
                      </a:cubicBezTo>
                      <a:lnTo>
                        <a:pt x="1467215" y="371873"/>
                      </a:lnTo>
                      <a:lnTo>
                        <a:pt x="1449642" y="348078"/>
                      </a:lnTo>
                      <a:cubicBezTo>
                        <a:pt x="1436068" y="340465"/>
                        <a:pt x="1417316" y="335756"/>
                        <a:pt x="1396603" y="335756"/>
                      </a:cubicBezTo>
                      <a:cubicBezTo>
                        <a:pt x="1375890" y="335756"/>
                        <a:pt x="1357138" y="340465"/>
                        <a:pt x="1343564" y="348078"/>
                      </a:cubicBezTo>
                      <a:lnTo>
                        <a:pt x="1325992" y="371873"/>
                      </a:lnTo>
                      <a:lnTo>
                        <a:pt x="1321595" y="365920"/>
                      </a:lnTo>
                      <a:cubicBezTo>
                        <a:pt x="1321595" y="342685"/>
                        <a:pt x="1355177" y="323850"/>
                        <a:pt x="1396603" y="323850"/>
                      </a:cubicBezTo>
                      <a:close/>
                      <a:moveTo>
                        <a:pt x="1232296" y="323850"/>
                      </a:moveTo>
                      <a:cubicBezTo>
                        <a:pt x="1273722" y="323850"/>
                        <a:pt x="1307304" y="342685"/>
                        <a:pt x="1307304" y="365920"/>
                      </a:cubicBezTo>
                      <a:lnTo>
                        <a:pt x="1302908" y="371873"/>
                      </a:lnTo>
                      <a:lnTo>
                        <a:pt x="1285335" y="348078"/>
                      </a:lnTo>
                      <a:cubicBezTo>
                        <a:pt x="1271761" y="340465"/>
                        <a:pt x="1253009" y="335756"/>
                        <a:pt x="1232296" y="335756"/>
                      </a:cubicBezTo>
                      <a:cubicBezTo>
                        <a:pt x="1211583" y="335756"/>
                        <a:pt x="1192831" y="340465"/>
                        <a:pt x="1179257" y="348078"/>
                      </a:cubicBezTo>
                      <a:lnTo>
                        <a:pt x="1161685" y="371873"/>
                      </a:lnTo>
                      <a:lnTo>
                        <a:pt x="1157288" y="365920"/>
                      </a:lnTo>
                      <a:cubicBezTo>
                        <a:pt x="1157288" y="342685"/>
                        <a:pt x="1190870" y="323850"/>
                        <a:pt x="1232296" y="323850"/>
                      </a:cubicBezTo>
                      <a:close/>
                      <a:moveTo>
                        <a:pt x="1065609" y="323850"/>
                      </a:moveTo>
                      <a:cubicBezTo>
                        <a:pt x="1107035" y="323850"/>
                        <a:pt x="1140617" y="342685"/>
                        <a:pt x="1140617" y="365920"/>
                      </a:cubicBezTo>
                      <a:lnTo>
                        <a:pt x="1136221" y="371873"/>
                      </a:lnTo>
                      <a:lnTo>
                        <a:pt x="1118648" y="348078"/>
                      </a:lnTo>
                      <a:cubicBezTo>
                        <a:pt x="1105074" y="340465"/>
                        <a:pt x="1086322" y="335756"/>
                        <a:pt x="1065609" y="335756"/>
                      </a:cubicBezTo>
                      <a:cubicBezTo>
                        <a:pt x="1044896" y="335756"/>
                        <a:pt x="1026144" y="340465"/>
                        <a:pt x="1012571" y="348078"/>
                      </a:cubicBezTo>
                      <a:lnTo>
                        <a:pt x="994998" y="371873"/>
                      </a:lnTo>
                      <a:lnTo>
                        <a:pt x="990601" y="365920"/>
                      </a:lnTo>
                      <a:cubicBezTo>
                        <a:pt x="990601" y="342685"/>
                        <a:pt x="1024183" y="323850"/>
                        <a:pt x="1065609" y="323850"/>
                      </a:cubicBezTo>
                      <a:close/>
                      <a:moveTo>
                        <a:pt x="903683" y="323850"/>
                      </a:moveTo>
                      <a:cubicBezTo>
                        <a:pt x="945109" y="323850"/>
                        <a:pt x="978691" y="342685"/>
                        <a:pt x="978691" y="365920"/>
                      </a:cubicBezTo>
                      <a:lnTo>
                        <a:pt x="974295" y="371873"/>
                      </a:lnTo>
                      <a:lnTo>
                        <a:pt x="956722" y="348078"/>
                      </a:lnTo>
                      <a:cubicBezTo>
                        <a:pt x="943148" y="340465"/>
                        <a:pt x="924396" y="335756"/>
                        <a:pt x="903683" y="335756"/>
                      </a:cubicBezTo>
                      <a:cubicBezTo>
                        <a:pt x="882970" y="335756"/>
                        <a:pt x="864218" y="340465"/>
                        <a:pt x="850645" y="348078"/>
                      </a:cubicBezTo>
                      <a:lnTo>
                        <a:pt x="833072" y="371873"/>
                      </a:lnTo>
                      <a:lnTo>
                        <a:pt x="828675" y="365920"/>
                      </a:lnTo>
                      <a:cubicBezTo>
                        <a:pt x="828675" y="342685"/>
                        <a:pt x="862257" y="323850"/>
                        <a:pt x="903683" y="323850"/>
                      </a:cubicBezTo>
                      <a:close/>
                      <a:moveTo>
                        <a:pt x="736996" y="323850"/>
                      </a:moveTo>
                      <a:cubicBezTo>
                        <a:pt x="778422" y="323850"/>
                        <a:pt x="812004" y="342685"/>
                        <a:pt x="812004" y="365920"/>
                      </a:cubicBezTo>
                      <a:lnTo>
                        <a:pt x="807608" y="371873"/>
                      </a:lnTo>
                      <a:lnTo>
                        <a:pt x="790035" y="348078"/>
                      </a:lnTo>
                      <a:cubicBezTo>
                        <a:pt x="776461" y="340465"/>
                        <a:pt x="757709" y="335756"/>
                        <a:pt x="736996" y="335756"/>
                      </a:cubicBezTo>
                      <a:cubicBezTo>
                        <a:pt x="716283" y="335756"/>
                        <a:pt x="697531" y="340465"/>
                        <a:pt x="683958" y="348078"/>
                      </a:cubicBezTo>
                      <a:lnTo>
                        <a:pt x="666385" y="371873"/>
                      </a:lnTo>
                      <a:lnTo>
                        <a:pt x="661988" y="365920"/>
                      </a:lnTo>
                      <a:cubicBezTo>
                        <a:pt x="661988" y="342685"/>
                        <a:pt x="695570" y="323850"/>
                        <a:pt x="736996" y="323850"/>
                      </a:cubicBezTo>
                      <a:close/>
                      <a:moveTo>
                        <a:pt x="572689" y="323850"/>
                      </a:moveTo>
                      <a:cubicBezTo>
                        <a:pt x="614115" y="323850"/>
                        <a:pt x="647697" y="342685"/>
                        <a:pt x="647697" y="365920"/>
                      </a:cubicBezTo>
                      <a:lnTo>
                        <a:pt x="643301" y="371873"/>
                      </a:lnTo>
                      <a:lnTo>
                        <a:pt x="625728" y="348078"/>
                      </a:lnTo>
                      <a:cubicBezTo>
                        <a:pt x="612154" y="340465"/>
                        <a:pt x="593402" y="335756"/>
                        <a:pt x="572689" y="335756"/>
                      </a:cubicBezTo>
                      <a:cubicBezTo>
                        <a:pt x="551976" y="335756"/>
                        <a:pt x="533224" y="340465"/>
                        <a:pt x="519651" y="348078"/>
                      </a:cubicBezTo>
                      <a:lnTo>
                        <a:pt x="502078" y="371873"/>
                      </a:lnTo>
                      <a:lnTo>
                        <a:pt x="497681" y="365920"/>
                      </a:lnTo>
                      <a:cubicBezTo>
                        <a:pt x="497681" y="342685"/>
                        <a:pt x="531263" y="323850"/>
                        <a:pt x="572689" y="323850"/>
                      </a:cubicBezTo>
                      <a:close/>
                      <a:moveTo>
                        <a:pt x="406002" y="323850"/>
                      </a:moveTo>
                      <a:cubicBezTo>
                        <a:pt x="447428" y="323850"/>
                        <a:pt x="481010" y="342685"/>
                        <a:pt x="481010" y="365920"/>
                      </a:cubicBezTo>
                      <a:lnTo>
                        <a:pt x="476614" y="371873"/>
                      </a:lnTo>
                      <a:lnTo>
                        <a:pt x="459041" y="348078"/>
                      </a:lnTo>
                      <a:cubicBezTo>
                        <a:pt x="445467" y="340465"/>
                        <a:pt x="426715" y="335756"/>
                        <a:pt x="406002" y="335756"/>
                      </a:cubicBezTo>
                      <a:cubicBezTo>
                        <a:pt x="385289" y="335756"/>
                        <a:pt x="366537" y="340465"/>
                        <a:pt x="352964" y="348078"/>
                      </a:cubicBezTo>
                      <a:lnTo>
                        <a:pt x="335391" y="371873"/>
                      </a:lnTo>
                      <a:lnTo>
                        <a:pt x="330994" y="365920"/>
                      </a:lnTo>
                      <a:cubicBezTo>
                        <a:pt x="330994" y="342685"/>
                        <a:pt x="364576" y="323850"/>
                        <a:pt x="406002" y="323850"/>
                      </a:cubicBezTo>
                      <a:close/>
                      <a:moveTo>
                        <a:pt x="241695" y="323850"/>
                      </a:moveTo>
                      <a:cubicBezTo>
                        <a:pt x="283121" y="323850"/>
                        <a:pt x="316703" y="342685"/>
                        <a:pt x="316703" y="365920"/>
                      </a:cubicBezTo>
                      <a:lnTo>
                        <a:pt x="312307" y="371873"/>
                      </a:lnTo>
                      <a:lnTo>
                        <a:pt x="294734" y="348078"/>
                      </a:lnTo>
                      <a:cubicBezTo>
                        <a:pt x="281160" y="340465"/>
                        <a:pt x="262408" y="335756"/>
                        <a:pt x="241695" y="335756"/>
                      </a:cubicBezTo>
                      <a:cubicBezTo>
                        <a:pt x="220982" y="335756"/>
                        <a:pt x="202230" y="340465"/>
                        <a:pt x="188657" y="348078"/>
                      </a:cubicBezTo>
                      <a:lnTo>
                        <a:pt x="171084" y="371873"/>
                      </a:lnTo>
                      <a:lnTo>
                        <a:pt x="166687" y="365920"/>
                      </a:lnTo>
                      <a:cubicBezTo>
                        <a:pt x="166687" y="342685"/>
                        <a:pt x="200269" y="323850"/>
                        <a:pt x="241695" y="323850"/>
                      </a:cubicBezTo>
                      <a:close/>
                      <a:moveTo>
                        <a:pt x="75008" y="323850"/>
                      </a:moveTo>
                      <a:cubicBezTo>
                        <a:pt x="116434" y="323850"/>
                        <a:pt x="150016" y="342685"/>
                        <a:pt x="150016" y="365920"/>
                      </a:cubicBezTo>
                      <a:lnTo>
                        <a:pt x="145620" y="371873"/>
                      </a:lnTo>
                      <a:lnTo>
                        <a:pt x="128047" y="348078"/>
                      </a:lnTo>
                      <a:cubicBezTo>
                        <a:pt x="114473" y="340465"/>
                        <a:pt x="95721" y="335756"/>
                        <a:pt x="75008" y="335756"/>
                      </a:cubicBezTo>
                      <a:cubicBezTo>
                        <a:pt x="54295" y="335756"/>
                        <a:pt x="35543" y="340465"/>
                        <a:pt x="21970" y="348078"/>
                      </a:cubicBezTo>
                      <a:lnTo>
                        <a:pt x="4397" y="371873"/>
                      </a:lnTo>
                      <a:lnTo>
                        <a:pt x="0" y="365920"/>
                      </a:lnTo>
                      <a:cubicBezTo>
                        <a:pt x="0" y="342685"/>
                        <a:pt x="33582" y="323850"/>
                        <a:pt x="75008" y="323850"/>
                      </a:cubicBezTo>
                      <a:close/>
                      <a:moveTo>
                        <a:pt x="1470422" y="242887"/>
                      </a:moveTo>
                      <a:cubicBezTo>
                        <a:pt x="1511848" y="242887"/>
                        <a:pt x="1545430" y="261722"/>
                        <a:pt x="1545430" y="284957"/>
                      </a:cubicBezTo>
                      <a:lnTo>
                        <a:pt x="1541034" y="290910"/>
                      </a:lnTo>
                      <a:lnTo>
                        <a:pt x="1523461" y="267115"/>
                      </a:lnTo>
                      <a:cubicBezTo>
                        <a:pt x="1509887" y="259502"/>
                        <a:pt x="1491135" y="254793"/>
                        <a:pt x="1470422" y="254793"/>
                      </a:cubicBezTo>
                      <a:cubicBezTo>
                        <a:pt x="1449709" y="254793"/>
                        <a:pt x="1430957" y="259502"/>
                        <a:pt x="1417383" y="267115"/>
                      </a:cubicBezTo>
                      <a:lnTo>
                        <a:pt x="1399811" y="290910"/>
                      </a:lnTo>
                      <a:lnTo>
                        <a:pt x="1395414" y="284957"/>
                      </a:lnTo>
                      <a:cubicBezTo>
                        <a:pt x="1395414" y="261722"/>
                        <a:pt x="1428996" y="242887"/>
                        <a:pt x="1470422" y="242887"/>
                      </a:cubicBezTo>
                      <a:close/>
                      <a:moveTo>
                        <a:pt x="1303735" y="242887"/>
                      </a:moveTo>
                      <a:cubicBezTo>
                        <a:pt x="1345161" y="242887"/>
                        <a:pt x="1378743" y="261722"/>
                        <a:pt x="1378743" y="284957"/>
                      </a:cubicBezTo>
                      <a:lnTo>
                        <a:pt x="1374347" y="290910"/>
                      </a:lnTo>
                      <a:lnTo>
                        <a:pt x="1356774" y="267115"/>
                      </a:lnTo>
                      <a:cubicBezTo>
                        <a:pt x="1343200" y="259502"/>
                        <a:pt x="1324448" y="254793"/>
                        <a:pt x="1303735" y="254793"/>
                      </a:cubicBezTo>
                      <a:cubicBezTo>
                        <a:pt x="1283022" y="254793"/>
                        <a:pt x="1264270" y="259502"/>
                        <a:pt x="1250696" y="267115"/>
                      </a:cubicBezTo>
                      <a:lnTo>
                        <a:pt x="1233124" y="290910"/>
                      </a:lnTo>
                      <a:lnTo>
                        <a:pt x="1228727" y="284957"/>
                      </a:lnTo>
                      <a:cubicBezTo>
                        <a:pt x="1228727" y="261722"/>
                        <a:pt x="1262309" y="242887"/>
                        <a:pt x="1303735" y="242887"/>
                      </a:cubicBezTo>
                      <a:close/>
                      <a:moveTo>
                        <a:pt x="1139428" y="242887"/>
                      </a:moveTo>
                      <a:cubicBezTo>
                        <a:pt x="1180854" y="242887"/>
                        <a:pt x="1214436" y="261722"/>
                        <a:pt x="1214436" y="284957"/>
                      </a:cubicBezTo>
                      <a:lnTo>
                        <a:pt x="1210040" y="290910"/>
                      </a:lnTo>
                      <a:lnTo>
                        <a:pt x="1192467" y="267115"/>
                      </a:lnTo>
                      <a:cubicBezTo>
                        <a:pt x="1178893" y="259502"/>
                        <a:pt x="1160141" y="254793"/>
                        <a:pt x="1139428" y="254793"/>
                      </a:cubicBezTo>
                      <a:cubicBezTo>
                        <a:pt x="1118715" y="254793"/>
                        <a:pt x="1099963" y="259502"/>
                        <a:pt x="1086389" y="267115"/>
                      </a:cubicBezTo>
                      <a:lnTo>
                        <a:pt x="1068817" y="290910"/>
                      </a:lnTo>
                      <a:lnTo>
                        <a:pt x="1064420" y="284957"/>
                      </a:lnTo>
                      <a:cubicBezTo>
                        <a:pt x="1064420" y="261722"/>
                        <a:pt x="1098002" y="242887"/>
                        <a:pt x="1139428" y="242887"/>
                      </a:cubicBezTo>
                      <a:close/>
                      <a:moveTo>
                        <a:pt x="972741" y="242887"/>
                      </a:moveTo>
                      <a:cubicBezTo>
                        <a:pt x="1014167" y="242887"/>
                        <a:pt x="1047749" y="261722"/>
                        <a:pt x="1047749" y="284957"/>
                      </a:cubicBezTo>
                      <a:lnTo>
                        <a:pt x="1043353" y="290910"/>
                      </a:lnTo>
                      <a:lnTo>
                        <a:pt x="1025780" y="267115"/>
                      </a:lnTo>
                      <a:cubicBezTo>
                        <a:pt x="1012206" y="259502"/>
                        <a:pt x="993454" y="254793"/>
                        <a:pt x="972741" y="254793"/>
                      </a:cubicBezTo>
                      <a:cubicBezTo>
                        <a:pt x="952028" y="254793"/>
                        <a:pt x="933276" y="259502"/>
                        <a:pt x="919703" y="267115"/>
                      </a:cubicBezTo>
                      <a:lnTo>
                        <a:pt x="902130" y="290910"/>
                      </a:lnTo>
                      <a:lnTo>
                        <a:pt x="897733" y="284957"/>
                      </a:lnTo>
                      <a:cubicBezTo>
                        <a:pt x="897733" y="261722"/>
                        <a:pt x="931315" y="242887"/>
                        <a:pt x="972741" y="242887"/>
                      </a:cubicBezTo>
                      <a:close/>
                      <a:moveTo>
                        <a:pt x="810815" y="242887"/>
                      </a:moveTo>
                      <a:cubicBezTo>
                        <a:pt x="852241" y="242887"/>
                        <a:pt x="885823" y="261722"/>
                        <a:pt x="885823" y="284957"/>
                      </a:cubicBezTo>
                      <a:lnTo>
                        <a:pt x="881427" y="290910"/>
                      </a:lnTo>
                      <a:lnTo>
                        <a:pt x="863854" y="267115"/>
                      </a:lnTo>
                      <a:cubicBezTo>
                        <a:pt x="850280" y="259502"/>
                        <a:pt x="831528" y="254793"/>
                        <a:pt x="810815" y="254793"/>
                      </a:cubicBezTo>
                      <a:cubicBezTo>
                        <a:pt x="790102" y="254793"/>
                        <a:pt x="771350" y="259502"/>
                        <a:pt x="757777" y="267115"/>
                      </a:cubicBezTo>
                      <a:lnTo>
                        <a:pt x="740204" y="290910"/>
                      </a:lnTo>
                      <a:lnTo>
                        <a:pt x="735807" y="284957"/>
                      </a:lnTo>
                      <a:cubicBezTo>
                        <a:pt x="735807" y="261722"/>
                        <a:pt x="769389" y="242887"/>
                        <a:pt x="810815" y="242887"/>
                      </a:cubicBezTo>
                      <a:close/>
                      <a:moveTo>
                        <a:pt x="644128" y="242887"/>
                      </a:moveTo>
                      <a:cubicBezTo>
                        <a:pt x="685554" y="242887"/>
                        <a:pt x="719136" y="261722"/>
                        <a:pt x="719136" y="284957"/>
                      </a:cubicBezTo>
                      <a:lnTo>
                        <a:pt x="714740" y="290910"/>
                      </a:lnTo>
                      <a:lnTo>
                        <a:pt x="697167" y="267115"/>
                      </a:lnTo>
                      <a:cubicBezTo>
                        <a:pt x="683593" y="259502"/>
                        <a:pt x="664841" y="254793"/>
                        <a:pt x="644128" y="254793"/>
                      </a:cubicBezTo>
                      <a:cubicBezTo>
                        <a:pt x="623415" y="254793"/>
                        <a:pt x="604663" y="259502"/>
                        <a:pt x="591090" y="267115"/>
                      </a:cubicBezTo>
                      <a:lnTo>
                        <a:pt x="573517" y="290910"/>
                      </a:lnTo>
                      <a:lnTo>
                        <a:pt x="569120" y="284957"/>
                      </a:lnTo>
                      <a:cubicBezTo>
                        <a:pt x="569120" y="261722"/>
                        <a:pt x="602702" y="242887"/>
                        <a:pt x="644128" y="242887"/>
                      </a:cubicBezTo>
                      <a:close/>
                      <a:moveTo>
                        <a:pt x="479821" y="242887"/>
                      </a:moveTo>
                      <a:cubicBezTo>
                        <a:pt x="521247" y="242887"/>
                        <a:pt x="554829" y="261722"/>
                        <a:pt x="554829" y="284957"/>
                      </a:cubicBezTo>
                      <a:lnTo>
                        <a:pt x="550433" y="290910"/>
                      </a:lnTo>
                      <a:lnTo>
                        <a:pt x="532860" y="267115"/>
                      </a:lnTo>
                      <a:cubicBezTo>
                        <a:pt x="519286" y="259502"/>
                        <a:pt x="500534" y="254793"/>
                        <a:pt x="479821" y="254793"/>
                      </a:cubicBezTo>
                      <a:cubicBezTo>
                        <a:pt x="459108" y="254793"/>
                        <a:pt x="440356" y="259502"/>
                        <a:pt x="426783" y="267115"/>
                      </a:cubicBezTo>
                      <a:lnTo>
                        <a:pt x="409210" y="290910"/>
                      </a:lnTo>
                      <a:lnTo>
                        <a:pt x="404813" y="284957"/>
                      </a:lnTo>
                      <a:cubicBezTo>
                        <a:pt x="404813" y="261722"/>
                        <a:pt x="438395" y="242887"/>
                        <a:pt x="479821" y="242887"/>
                      </a:cubicBezTo>
                      <a:close/>
                      <a:moveTo>
                        <a:pt x="313134" y="242887"/>
                      </a:moveTo>
                      <a:cubicBezTo>
                        <a:pt x="354560" y="242887"/>
                        <a:pt x="388142" y="261722"/>
                        <a:pt x="388142" y="284957"/>
                      </a:cubicBezTo>
                      <a:lnTo>
                        <a:pt x="383746" y="290910"/>
                      </a:lnTo>
                      <a:lnTo>
                        <a:pt x="366173" y="267115"/>
                      </a:lnTo>
                      <a:cubicBezTo>
                        <a:pt x="352599" y="259502"/>
                        <a:pt x="333847" y="254793"/>
                        <a:pt x="313134" y="254793"/>
                      </a:cubicBezTo>
                      <a:cubicBezTo>
                        <a:pt x="292421" y="254793"/>
                        <a:pt x="273669" y="259502"/>
                        <a:pt x="260096" y="267115"/>
                      </a:cubicBezTo>
                      <a:lnTo>
                        <a:pt x="242523" y="290910"/>
                      </a:lnTo>
                      <a:lnTo>
                        <a:pt x="238126" y="284957"/>
                      </a:lnTo>
                      <a:cubicBezTo>
                        <a:pt x="238126" y="261722"/>
                        <a:pt x="271708" y="242887"/>
                        <a:pt x="313134" y="242887"/>
                      </a:cubicBezTo>
                      <a:close/>
                      <a:moveTo>
                        <a:pt x="148827" y="242887"/>
                      </a:moveTo>
                      <a:cubicBezTo>
                        <a:pt x="190253" y="242887"/>
                        <a:pt x="223835" y="261722"/>
                        <a:pt x="223835" y="284957"/>
                      </a:cubicBezTo>
                      <a:lnTo>
                        <a:pt x="219439" y="290910"/>
                      </a:lnTo>
                      <a:lnTo>
                        <a:pt x="201866" y="267115"/>
                      </a:lnTo>
                      <a:cubicBezTo>
                        <a:pt x="188292" y="259502"/>
                        <a:pt x="169540" y="254793"/>
                        <a:pt x="148827" y="254793"/>
                      </a:cubicBezTo>
                      <a:cubicBezTo>
                        <a:pt x="128114" y="254793"/>
                        <a:pt x="109362" y="259502"/>
                        <a:pt x="95789" y="267115"/>
                      </a:cubicBezTo>
                      <a:lnTo>
                        <a:pt x="78216" y="290910"/>
                      </a:lnTo>
                      <a:lnTo>
                        <a:pt x="73819" y="284957"/>
                      </a:lnTo>
                      <a:cubicBezTo>
                        <a:pt x="73819" y="261722"/>
                        <a:pt x="107401" y="242887"/>
                        <a:pt x="148827" y="242887"/>
                      </a:cubicBezTo>
                      <a:close/>
                      <a:moveTo>
                        <a:pt x="1563290" y="161925"/>
                      </a:moveTo>
                      <a:cubicBezTo>
                        <a:pt x="1604716" y="161925"/>
                        <a:pt x="1638298" y="180760"/>
                        <a:pt x="1638298" y="203995"/>
                      </a:cubicBezTo>
                      <a:lnTo>
                        <a:pt x="1633902" y="209948"/>
                      </a:lnTo>
                      <a:lnTo>
                        <a:pt x="1616329" y="186153"/>
                      </a:lnTo>
                      <a:cubicBezTo>
                        <a:pt x="1602755" y="178540"/>
                        <a:pt x="1584003" y="173831"/>
                        <a:pt x="1563290" y="173831"/>
                      </a:cubicBezTo>
                      <a:cubicBezTo>
                        <a:pt x="1542577" y="173831"/>
                        <a:pt x="1523825" y="178540"/>
                        <a:pt x="1510252" y="186153"/>
                      </a:cubicBezTo>
                      <a:lnTo>
                        <a:pt x="1492679" y="209948"/>
                      </a:lnTo>
                      <a:lnTo>
                        <a:pt x="1488282" y="203995"/>
                      </a:lnTo>
                      <a:cubicBezTo>
                        <a:pt x="1488282" y="180760"/>
                        <a:pt x="1521864" y="161925"/>
                        <a:pt x="1563290" y="161925"/>
                      </a:cubicBezTo>
                      <a:close/>
                      <a:moveTo>
                        <a:pt x="1396603" y="161925"/>
                      </a:moveTo>
                      <a:cubicBezTo>
                        <a:pt x="1438029" y="161925"/>
                        <a:pt x="1471611" y="180760"/>
                        <a:pt x="1471611" y="203995"/>
                      </a:cubicBezTo>
                      <a:lnTo>
                        <a:pt x="1467215" y="209948"/>
                      </a:lnTo>
                      <a:lnTo>
                        <a:pt x="1449642" y="186153"/>
                      </a:lnTo>
                      <a:cubicBezTo>
                        <a:pt x="1436068" y="178540"/>
                        <a:pt x="1417316" y="173831"/>
                        <a:pt x="1396603" y="173831"/>
                      </a:cubicBezTo>
                      <a:cubicBezTo>
                        <a:pt x="1375890" y="173831"/>
                        <a:pt x="1357138" y="178540"/>
                        <a:pt x="1343564" y="186153"/>
                      </a:cubicBezTo>
                      <a:lnTo>
                        <a:pt x="1325992" y="209948"/>
                      </a:lnTo>
                      <a:lnTo>
                        <a:pt x="1321595" y="203995"/>
                      </a:lnTo>
                      <a:cubicBezTo>
                        <a:pt x="1321595" y="180760"/>
                        <a:pt x="1355177" y="161925"/>
                        <a:pt x="1396603" y="161925"/>
                      </a:cubicBezTo>
                      <a:close/>
                      <a:moveTo>
                        <a:pt x="1232296" y="161925"/>
                      </a:moveTo>
                      <a:cubicBezTo>
                        <a:pt x="1273722" y="161925"/>
                        <a:pt x="1307304" y="180760"/>
                        <a:pt x="1307304" y="203995"/>
                      </a:cubicBezTo>
                      <a:lnTo>
                        <a:pt x="1302908" y="209948"/>
                      </a:lnTo>
                      <a:lnTo>
                        <a:pt x="1285335" y="186153"/>
                      </a:lnTo>
                      <a:cubicBezTo>
                        <a:pt x="1271761" y="178540"/>
                        <a:pt x="1253009" y="173831"/>
                        <a:pt x="1232296" y="173831"/>
                      </a:cubicBezTo>
                      <a:cubicBezTo>
                        <a:pt x="1211583" y="173831"/>
                        <a:pt x="1192831" y="178540"/>
                        <a:pt x="1179257" y="186153"/>
                      </a:cubicBezTo>
                      <a:lnTo>
                        <a:pt x="1161685" y="209948"/>
                      </a:lnTo>
                      <a:lnTo>
                        <a:pt x="1157288" y="203995"/>
                      </a:lnTo>
                      <a:cubicBezTo>
                        <a:pt x="1157288" y="180760"/>
                        <a:pt x="1190870" y="161925"/>
                        <a:pt x="1232296" y="161925"/>
                      </a:cubicBezTo>
                      <a:close/>
                      <a:moveTo>
                        <a:pt x="1065609" y="161925"/>
                      </a:moveTo>
                      <a:cubicBezTo>
                        <a:pt x="1107035" y="161925"/>
                        <a:pt x="1140617" y="180760"/>
                        <a:pt x="1140617" y="203995"/>
                      </a:cubicBezTo>
                      <a:lnTo>
                        <a:pt x="1136221" y="209948"/>
                      </a:lnTo>
                      <a:lnTo>
                        <a:pt x="1118648" y="186153"/>
                      </a:lnTo>
                      <a:cubicBezTo>
                        <a:pt x="1105074" y="178540"/>
                        <a:pt x="1086322" y="173831"/>
                        <a:pt x="1065609" y="173831"/>
                      </a:cubicBezTo>
                      <a:cubicBezTo>
                        <a:pt x="1044896" y="173831"/>
                        <a:pt x="1026144" y="178540"/>
                        <a:pt x="1012571" y="186153"/>
                      </a:cubicBezTo>
                      <a:lnTo>
                        <a:pt x="994998" y="209948"/>
                      </a:lnTo>
                      <a:lnTo>
                        <a:pt x="990601" y="203995"/>
                      </a:lnTo>
                      <a:cubicBezTo>
                        <a:pt x="990601" y="180760"/>
                        <a:pt x="1024183" y="161925"/>
                        <a:pt x="1065609" y="161925"/>
                      </a:cubicBezTo>
                      <a:close/>
                      <a:moveTo>
                        <a:pt x="903683" y="161925"/>
                      </a:moveTo>
                      <a:cubicBezTo>
                        <a:pt x="945109" y="161925"/>
                        <a:pt x="978691" y="180760"/>
                        <a:pt x="978691" y="203995"/>
                      </a:cubicBezTo>
                      <a:lnTo>
                        <a:pt x="974295" y="209948"/>
                      </a:lnTo>
                      <a:lnTo>
                        <a:pt x="956722" y="186153"/>
                      </a:lnTo>
                      <a:cubicBezTo>
                        <a:pt x="943148" y="178540"/>
                        <a:pt x="924396" y="173831"/>
                        <a:pt x="903683" y="173831"/>
                      </a:cubicBezTo>
                      <a:cubicBezTo>
                        <a:pt x="882970" y="173831"/>
                        <a:pt x="864218" y="178540"/>
                        <a:pt x="850645" y="186153"/>
                      </a:cubicBezTo>
                      <a:lnTo>
                        <a:pt x="833072" y="209948"/>
                      </a:lnTo>
                      <a:lnTo>
                        <a:pt x="828675" y="203995"/>
                      </a:lnTo>
                      <a:cubicBezTo>
                        <a:pt x="828675" y="180760"/>
                        <a:pt x="862257" y="161925"/>
                        <a:pt x="903683" y="161925"/>
                      </a:cubicBezTo>
                      <a:close/>
                      <a:moveTo>
                        <a:pt x="736996" y="161925"/>
                      </a:moveTo>
                      <a:cubicBezTo>
                        <a:pt x="778422" y="161925"/>
                        <a:pt x="812004" y="180760"/>
                        <a:pt x="812004" y="203995"/>
                      </a:cubicBezTo>
                      <a:lnTo>
                        <a:pt x="807608" y="209948"/>
                      </a:lnTo>
                      <a:lnTo>
                        <a:pt x="790035" y="186153"/>
                      </a:lnTo>
                      <a:cubicBezTo>
                        <a:pt x="776461" y="178540"/>
                        <a:pt x="757709" y="173831"/>
                        <a:pt x="736996" y="173831"/>
                      </a:cubicBezTo>
                      <a:cubicBezTo>
                        <a:pt x="716283" y="173831"/>
                        <a:pt x="697531" y="178540"/>
                        <a:pt x="683958" y="186153"/>
                      </a:cubicBezTo>
                      <a:lnTo>
                        <a:pt x="666385" y="209948"/>
                      </a:lnTo>
                      <a:lnTo>
                        <a:pt x="661988" y="203995"/>
                      </a:lnTo>
                      <a:cubicBezTo>
                        <a:pt x="661988" y="180760"/>
                        <a:pt x="695570" y="161925"/>
                        <a:pt x="736996" y="161925"/>
                      </a:cubicBezTo>
                      <a:close/>
                      <a:moveTo>
                        <a:pt x="572689" y="161925"/>
                      </a:moveTo>
                      <a:cubicBezTo>
                        <a:pt x="614115" y="161925"/>
                        <a:pt x="647697" y="180760"/>
                        <a:pt x="647697" y="203995"/>
                      </a:cubicBezTo>
                      <a:lnTo>
                        <a:pt x="643301" y="209948"/>
                      </a:lnTo>
                      <a:lnTo>
                        <a:pt x="625728" y="186153"/>
                      </a:lnTo>
                      <a:cubicBezTo>
                        <a:pt x="612154" y="178540"/>
                        <a:pt x="593402" y="173831"/>
                        <a:pt x="572689" y="173831"/>
                      </a:cubicBezTo>
                      <a:cubicBezTo>
                        <a:pt x="551976" y="173831"/>
                        <a:pt x="533224" y="178540"/>
                        <a:pt x="519651" y="186153"/>
                      </a:cubicBezTo>
                      <a:lnTo>
                        <a:pt x="502078" y="209948"/>
                      </a:lnTo>
                      <a:lnTo>
                        <a:pt x="497681" y="203995"/>
                      </a:lnTo>
                      <a:cubicBezTo>
                        <a:pt x="497681" y="180760"/>
                        <a:pt x="531263" y="161925"/>
                        <a:pt x="572689" y="161925"/>
                      </a:cubicBezTo>
                      <a:close/>
                      <a:moveTo>
                        <a:pt x="406002" y="161925"/>
                      </a:moveTo>
                      <a:cubicBezTo>
                        <a:pt x="447428" y="161925"/>
                        <a:pt x="481010" y="180760"/>
                        <a:pt x="481010" y="203995"/>
                      </a:cubicBezTo>
                      <a:lnTo>
                        <a:pt x="476614" y="209948"/>
                      </a:lnTo>
                      <a:lnTo>
                        <a:pt x="459041" y="186153"/>
                      </a:lnTo>
                      <a:cubicBezTo>
                        <a:pt x="445467" y="178540"/>
                        <a:pt x="426715" y="173831"/>
                        <a:pt x="406002" y="173831"/>
                      </a:cubicBezTo>
                      <a:cubicBezTo>
                        <a:pt x="385289" y="173831"/>
                        <a:pt x="366537" y="178540"/>
                        <a:pt x="352964" y="186153"/>
                      </a:cubicBezTo>
                      <a:lnTo>
                        <a:pt x="335391" y="209948"/>
                      </a:lnTo>
                      <a:lnTo>
                        <a:pt x="330994" y="203995"/>
                      </a:lnTo>
                      <a:cubicBezTo>
                        <a:pt x="330994" y="180760"/>
                        <a:pt x="364576" y="161925"/>
                        <a:pt x="406002" y="161925"/>
                      </a:cubicBezTo>
                      <a:close/>
                      <a:moveTo>
                        <a:pt x="241695" y="161925"/>
                      </a:moveTo>
                      <a:cubicBezTo>
                        <a:pt x="283121" y="161925"/>
                        <a:pt x="316703" y="180760"/>
                        <a:pt x="316703" y="203995"/>
                      </a:cubicBezTo>
                      <a:lnTo>
                        <a:pt x="312307" y="209948"/>
                      </a:lnTo>
                      <a:lnTo>
                        <a:pt x="294734" y="186153"/>
                      </a:lnTo>
                      <a:cubicBezTo>
                        <a:pt x="281160" y="178540"/>
                        <a:pt x="262408" y="173831"/>
                        <a:pt x="241695" y="173831"/>
                      </a:cubicBezTo>
                      <a:cubicBezTo>
                        <a:pt x="220982" y="173831"/>
                        <a:pt x="202230" y="178540"/>
                        <a:pt x="188657" y="186153"/>
                      </a:cubicBezTo>
                      <a:lnTo>
                        <a:pt x="171084" y="209948"/>
                      </a:lnTo>
                      <a:lnTo>
                        <a:pt x="166687" y="203995"/>
                      </a:lnTo>
                      <a:cubicBezTo>
                        <a:pt x="166687" y="180760"/>
                        <a:pt x="200269" y="161925"/>
                        <a:pt x="241695" y="161925"/>
                      </a:cubicBezTo>
                      <a:close/>
                      <a:moveTo>
                        <a:pt x="75008" y="161925"/>
                      </a:moveTo>
                      <a:cubicBezTo>
                        <a:pt x="116434" y="161925"/>
                        <a:pt x="150016" y="180760"/>
                        <a:pt x="150016" y="203995"/>
                      </a:cubicBezTo>
                      <a:lnTo>
                        <a:pt x="145620" y="209948"/>
                      </a:lnTo>
                      <a:lnTo>
                        <a:pt x="128047" y="186153"/>
                      </a:lnTo>
                      <a:cubicBezTo>
                        <a:pt x="114473" y="178540"/>
                        <a:pt x="95721" y="173831"/>
                        <a:pt x="75008" y="173831"/>
                      </a:cubicBezTo>
                      <a:cubicBezTo>
                        <a:pt x="54295" y="173831"/>
                        <a:pt x="35543" y="178540"/>
                        <a:pt x="21970" y="186153"/>
                      </a:cubicBezTo>
                      <a:lnTo>
                        <a:pt x="4397" y="209948"/>
                      </a:lnTo>
                      <a:lnTo>
                        <a:pt x="0" y="203995"/>
                      </a:lnTo>
                      <a:cubicBezTo>
                        <a:pt x="0" y="180760"/>
                        <a:pt x="33582" y="161925"/>
                        <a:pt x="75008" y="161925"/>
                      </a:cubicBezTo>
                      <a:close/>
                      <a:moveTo>
                        <a:pt x="1470422" y="80962"/>
                      </a:moveTo>
                      <a:cubicBezTo>
                        <a:pt x="1511848" y="80962"/>
                        <a:pt x="1545430" y="99797"/>
                        <a:pt x="1545430" y="123032"/>
                      </a:cubicBezTo>
                      <a:lnTo>
                        <a:pt x="1541034" y="128985"/>
                      </a:lnTo>
                      <a:lnTo>
                        <a:pt x="1523461" y="105190"/>
                      </a:lnTo>
                      <a:cubicBezTo>
                        <a:pt x="1509887" y="97577"/>
                        <a:pt x="1491135" y="92868"/>
                        <a:pt x="1470422" y="92868"/>
                      </a:cubicBezTo>
                      <a:cubicBezTo>
                        <a:pt x="1449709" y="92868"/>
                        <a:pt x="1430957" y="97577"/>
                        <a:pt x="1417383" y="105190"/>
                      </a:cubicBezTo>
                      <a:lnTo>
                        <a:pt x="1399811" y="128985"/>
                      </a:lnTo>
                      <a:lnTo>
                        <a:pt x="1395414" y="123032"/>
                      </a:lnTo>
                      <a:cubicBezTo>
                        <a:pt x="1395414" y="99797"/>
                        <a:pt x="1428996" y="80962"/>
                        <a:pt x="1470422" y="80962"/>
                      </a:cubicBezTo>
                      <a:close/>
                      <a:moveTo>
                        <a:pt x="1303735" y="80962"/>
                      </a:moveTo>
                      <a:cubicBezTo>
                        <a:pt x="1345161" y="80962"/>
                        <a:pt x="1378743" y="99797"/>
                        <a:pt x="1378743" y="123032"/>
                      </a:cubicBezTo>
                      <a:lnTo>
                        <a:pt x="1374347" y="128985"/>
                      </a:lnTo>
                      <a:lnTo>
                        <a:pt x="1356774" y="105190"/>
                      </a:lnTo>
                      <a:cubicBezTo>
                        <a:pt x="1343200" y="97577"/>
                        <a:pt x="1324448" y="92868"/>
                        <a:pt x="1303735" y="92868"/>
                      </a:cubicBezTo>
                      <a:cubicBezTo>
                        <a:pt x="1283022" y="92868"/>
                        <a:pt x="1264270" y="97577"/>
                        <a:pt x="1250696" y="105190"/>
                      </a:cubicBezTo>
                      <a:lnTo>
                        <a:pt x="1233124" y="128985"/>
                      </a:lnTo>
                      <a:lnTo>
                        <a:pt x="1228727" y="123032"/>
                      </a:lnTo>
                      <a:cubicBezTo>
                        <a:pt x="1228727" y="99797"/>
                        <a:pt x="1262309" y="80962"/>
                        <a:pt x="1303735" y="80962"/>
                      </a:cubicBezTo>
                      <a:close/>
                      <a:moveTo>
                        <a:pt x="1139428" y="80962"/>
                      </a:moveTo>
                      <a:cubicBezTo>
                        <a:pt x="1180854" y="80962"/>
                        <a:pt x="1214436" y="99797"/>
                        <a:pt x="1214436" y="123032"/>
                      </a:cubicBezTo>
                      <a:lnTo>
                        <a:pt x="1210040" y="128985"/>
                      </a:lnTo>
                      <a:lnTo>
                        <a:pt x="1192467" y="105190"/>
                      </a:lnTo>
                      <a:cubicBezTo>
                        <a:pt x="1178893" y="97577"/>
                        <a:pt x="1160141" y="92868"/>
                        <a:pt x="1139428" y="92868"/>
                      </a:cubicBezTo>
                      <a:cubicBezTo>
                        <a:pt x="1118715" y="92868"/>
                        <a:pt x="1099963" y="97577"/>
                        <a:pt x="1086389" y="105190"/>
                      </a:cubicBezTo>
                      <a:lnTo>
                        <a:pt x="1068817" y="128985"/>
                      </a:lnTo>
                      <a:lnTo>
                        <a:pt x="1064420" y="123032"/>
                      </a:lnTo>
                      <a:cubicBezTo>
                        <a:pt x="1064420" y="99797"/>
                        <a:pt x="1098002" y="80962"/>
                        <a:pt x="1139428" y="80962"/>
                      </a:cubicBezTo>
                      <a:close/>
                      <a:moveTo>
                        <a:pt x="972741" y="80962"/>
                      </a:moveTo>
                      <a:cubicBezTo>
                        <a:pt x="1014167" y="80962"/>
                        <a:pt x="1047749" y="99797"/>
                        <a:pt x="1047749" y="123032"/>
                      </a:cubicBezTo>
                      <a:lnTo>
                        <a:pt x="1043353" y="128985"/>
                      </a:lnTo>
                      <a:lnTo>
                        <a:pt x="1025780" y="105190"/>
                      </a:lnTo>
                      <a:cubicBezTo>
                        <a:pt x="1012206" y="97577"/>
                        <a:pt x="993454" y="92868"/>
                        <a:pt x="972741" y="92868"/>
                      </a:cubicBezTo>
                      <a:cubicBezTo>
                        <a:pt x="952028" y="92868"/>
                        <a:pt x="933276" y="97577"/>
                        <a:pt x="919703" y="105190"/>
                      </a:cubicBezTo>
                      <a:lnTo>
                        <a:pt x="902130" y="128985"/>
                      </a:lnTo>
                      <a:lnTo>
                        <a:pt x="897733" y="123032"/>
                      </a:lnTo>
                      <a:cubicBezTo>
                        <a:pt x="897733" y="99797"/>
                        <a:pt x="931315" y="80962"/>
                        <a:pt x="972741" y="80962"/>
                      </a:cubicBezTo>
                      <a:close/>
                      <a:moveTo>
                        <a:pt x="810815" y="80962"/>
                      </a:moveTo>
                      <a:cubicBezTo>
                        <a:pt x="852241" y="80962"/>
                        <a:pt x="885823" y="99797"/>
                        <a:pt x="885823" y="123032"/>
                      </a:cubicBezTo>
                      <a:lnTo>
                        <a:pt x="881427" y="128985"/>
                      </a:lnTo>
                      <a:lnTo>
                        <a:pt x="863854" y="105190"/>
                      </a:lnTo>
                      <a:cubicBezTo>
                        <a:pt x="850280" y="97577"/>
                        <a:pt x="831528" y="92868"/>
                        <a:pt x="810815" y="92868"/>
                      </a:cubicBezTo>
                      <a:cubicBezTo>
                        <a:pt x="790102" y="92868"/>
                        <a:pt x="771350" y="97577"/>
                        <a:pt x="757777" y="105190"/>
                      </a:cubicBezTo>
                      <a:lnTo>
                        <a:pt x="740204" y="128985"/>
                      </a:lnTo>
                      <a:lnTo>
                        <a:pt x="735807" y="123032"/>
                      </a:lnTo>
                      <a:cubicBezTo>
                        <a:pt x="735807" y="99797"/>
                        <a:pt x="769389" y="80962"/>
                        <a:pt x="810815" y="80962"/>
                      </a:cubicBezTo>
                      <a:close/>
                      <a:moveTo>
                        <a:pt x="644128" y="80962"/>
                      </a:moveTo>
                      <a:cubicBezTo>
                        <a:pt x="685554" y="80962"/>
                        <a:pt x="719136" y="99797"/>
                        <a:pt x="719136" y="123032"/>
                      </a:cubicBezTo>
                      <a:lnTo>
                        <a:pt x="714740" y="128985"/>
                      </a:lnTo>
                      <a:lnTo>
                        <a:pt x="697167" y="105190"/>
                      </a:lnTo>
                      <a:cubicBezTo>
                        <a:pt x="683593" y="97577"/>
                        <a:pt x="664841" y="92868"/>
                        <a:pt x="644128" y="92868"/>
                      </a:cubicBezTo>
                      <a:cubicBezTo>
                        <a:pt x="623415" y="92868"/>
                        <a:pt x="604663" y="97577"/>
                        <a:pt x="591090" y="105190"/>
                      </a:cubicBezTo>
                      <a:lnTo>
                        <a:pt x="573517" y="128985"/>
                      </a:lnTo>
                      <a:lnTo>
                        <a:pt x="569120" y="123032"/>
                      </a:lnTo>
                      <a:cubicBezTo>
                        <a:pt x="569120" y="99797"/>
                        <a:pt x="602702" y="80962"/>
                        <a:pt x="644128" y="80962"/>
                      </a:cubicBezTo>
                      <a:close/>
                      <a:moveTo>
                        <a:pt x="479821" y="80962"/>
                      </a:moveTo>
                      <a:cubicBezTo>
                        <a:pt x="521247" y="80962"/>
                        <a:pt x="554829" y="99797"/>
                        <a:pt x="554829" y="123032"/>
                      </a:cubicBezTo>
                      <a:lnTo>
                        <a:pt x="550433" y="128985"/>
                      </a:lnTo>
                      <a:lnTo>
                        <a:pt x="532860" y="105190"/>
                      </a:lnTo>
                      <a:cubicBezTo>
                        <a:pt x="519286" y="97577"/>
                        <a:pt x="500534" y="92868"/>
                        <a:pt x="479821" y="92868"/>
                      </a:cubicBezTo>
                      <a:cubicBezTo>
                        <a:pt x="459108" y="92868"/>
                        <a:pt x="440356" y="97577"/>
                        <a:pt x="426783" y="105190"/>
                      </a:cubicBezTo>
                      <a:lnTo>
                        <a:pt x="409210" y="128985"/>
                      </a:lnTo>
                      <a:lnTo>
                        <a:pt x="404813" y="123032"/>
                      </a:lnTo>
                      <a:cubicBezTo>
                        <a:pt x="404813" y="99797"/>
                        <a:pt x="438395" y="80962"/>
                        <a:pt x="479821" y="80962"/>
                      </a:cubicBezTo>
                      <a:close/>
                      <a:moveTo>
                        <a:pt x="313134" y="80962"/>
                      </a:moveTo>
                      <a:cubicBezTo>
                        <a:pt x="354560" y="80962"/>
                        <a:pt x="388142" y="99797"/>
                        <a:pt x="388142" y="123032"/>
                      </a:cubicBezTo>
                      <a:lnTo>
                        <a:pt x="383746" y="128985"/>
                      </a:lnTo>
                      <a:lnTo>
                        <a:pt x="366173" y="105190"/>
                      </a:lnTo>
                      <a:cubicBezTo>
                        <a:pt x="352599" y="97577"/>
                        <a:pt x="333847" y="92868"/>
                        <a:pt x="313134" y="92868"/>
                      </a:cubicBezTo>
                      <a:cubicBezTo>
                        <a:pt x="292421" y="92868"/>
                        <a:pt x="273669" y="97577"/>
                        <a:pt x="260096" y="105190"/>
                      </a:cubicBezTo>
                      <a:lnTo>
                        <a:pt x="242523" y="128985"/>
                      </a:lnTo>
                      <a:lnTo>
                        <a:pt x="238126" y="123032"/>
                      </a:lnTo>
                      <a:cubicBezTo>
                        <a:pt x="238126" y="99797"/>
                        <a:pt x="271708" y="80962"/>
                        <a:pt x="313134" y="80962"/>
                      </a:cubicBezTo>
                      <a:close/>
                      <a:moveTo>
                        <a:pt x="148827" y="80962"/>
                      </a:moveTo>
                      <a:cubicBezTo>
                        <a:pt x="190253" y="80962"/>
                        <a:pt x="223835" y="99797"/>
                        <a:pt x="223835" y="123032"/>
                      </a:cubicBezTo>
                      <a:lnTo>
                        <a:pt x="219439" y="128985"/>
                      </a:lnTo>
                      <a:lnTo>
                        <a:pt x="201866" y="105190"/>
                      </a:lnTo>
                      <a:cubicBezTo>
                        <a:pt x="188292" y="97577"/>
                        <a:pt x="169540" y="92868"/>
                        <a:pt x="148827" y="92868"/>
                      </a:cubicBezTo>
                      <a:cubicBezTo>
                        <a:pt x="128114" y="92868"/>
                        <a:pt x="109362" y="97577"/>
                        <a:pt x="95789" y="105190"/>
                      </a:cubicBezTo>
                      <a:lnTo>
                        <a:pt x="78216" y="128985"/>
                      </a:lnTo>
                      <a:lnTo>
                        <a:pt x="73819" y="123032"/>
                      </a:lnTo>
                      <a:cubicBezTo>
                        <a:pt x="73819" y="99797"/>
                        <a:pt x="107401" y="80962"/>
                        <a:pt x="148827" y="80962"/>
                      </a:cubicBezTo>
                      <a:close/>
                      <a:moveTo>
                        <a:pt x="1563290" y="0"/>
                      </a:moveTo>
                      <a:cubicBezTo>
                        <a:pt x="1604716" y="0"/>
                        <a:pt x="1638298" y="18835"/>
                        <a:pt x="1638298" y="42070"/>
                      </a:cubicBezTo>
                      <a:lnTo>
                        <a:pt x="1633902" y="48023"/>
                      </a:lnTo>
                      <a:lnTo>
                        <a:pt x="1616329" y="24228"/>
                      </a:lnTo>
                      <a:cubicBezTo>
                        <a:pt x="1602755" y="16615"/>
                        <a:pt x="1584003" y="11906"/>
                        <a:pt x="1563290" y="11906"/>
                      </a:cubicBezTo>
                      <a:cubicBezTo>
                        <a:pt x="1542577" y="11906"/>
                        <a:pt x="1523825" y="16615"/>
                        <a:pt x="1510252" y="24228"/>
                      </a:cubicBezTo>
                      <a:lnTo>
                        <a:pt x="1492679" y="48023"/>
                      </a:lnTo>
                      <a:lnTo>
                        <a:pt x="1488282" y="42070"/>
                      </a:lnTo>
                      <a:cubicBezTo>
                        <a:pt x="1488282" y="18835"/>
                        <a:pt x="1521864" y="0"/>
                        <a:pt x="1563290" y="0"/>
                      </a:cubicBezTo>
                      <a:close/>
                      <a:moveTo>
                        <a:pt x="1396603" y="0"/>
                      </a:moveTo>
                      <a:cubicBezTo>
                        <a:pt x="1438029" y="0"/>
                        <a:pt x="1471611" y="18835"/>
                        <a:pt x="1471611" y="42070"/>
                      </a:cubicBezTo>
                      <a:lnTo>
                        <a:pt x="1467215" y="48023"/>
                      </a:lnTo>
                      <a:lnTo>
                        <a:pt x="1449642" y="24228"/>
                      </a:lnTo>
                      <a:cubicBezTo>
                        <a:pt x="1436068" y="16615"/>
                        <a:pt x="1417316" y="11906"/>
                        <a:pt x="1396603" y="11906"/>
                      </a:cubicBezTo>
                      <a:cubicBezTo>
                        <a:pt x="1375890" y="11906"/>
                        <a:pt x="1357138" y="16615"/>
                        <a:pt x="1343564" y="24228"/>
                      </a:cubicBezTo>
                      <a:lnTo>
                        <a:pt x="1325992" y="48023"/>
                      </a:lnTo>
                      <a:lnTo>
                        <a:pt x="1321595" y="42070"/>
                      </a:lnTo>
                      <a:cubicBezTo>
                        <a:pt x="1321595" y="18835"/>
                        <a:pt x="1355177" y="0"/>
                        <a:pt x="1396603" y="0"/>
                      </a:cubicBezTo>
                      <a:close/>
                      <a:moveTo>
                        <a:pt x="1232296" y="0"/>
                      </a:moveTo>
                      <a:cubicBezTo>
                        <a:pt x="1273722" y="0"/>
                        <a:pt x="1307304" y="18835"/>
                        <a:pt x="1307304" y="42070"/>
                      </a:cubicBezTo>
                      <a:lnTo>
                        <a:pt x="1302908" y="48023"/>
                      </a:lnTo>
                      <a:lnTo>
                        <a:pt x="1285335" y="24228"/>
                      </a:lnTo>
                      <a:cubicBezTo>
                        <a:pt x="1271761" y="16615"/>
                        <a:pt x="1253009" y="11906"/>
                        <a:pt x="1232296" y="11906"/>
                      </a:cubicBezTo>
                      <a:cubicBezTo>
                        <a:pt x="1211583" y="11906"/>
                        <a:pt x="1192831" y="16615"/>
                        <a:pt x="1179257" y="24228"/>
                      </a:cubicBezTo>
                      <a:lnTo>
                        <a:pt x="1161685" y="48023"/>
                      </a:lnTo>
                      <a:lnTo>
                        <a:pt x="1157288" y="42070"/>
                      </a:lnTo>
                      <a:cubicBezTo>
                        <a:pt x="1157288" y="18835"/>
                        <a:pt x="1190870" y="0"/>
                        <a:pt x="1232296" y="0"/>
                      </a:cubicBezTo>
                      <a:close/>
                      <a:moveTo>
                        <a:pt x="1065609" y="0"/>
                      </a:moveTo>
                      <a:cubicBezTo>
                        <a:pt x="1107035" y="0"/>
                        <a:pt x="1140617" y="18835"/>
                        <a:pt x="1140617" y="42070"/>
                      </a:cubicBezTo>
                      <a:lnTo>
                        <a:pt x="1136221" y="48023"/>
                      </a:lnTo>
                      <a:lnTo>
                        <a:pt x="1118648" y="24228"/>
                      </a:lnTo>
                      <a:cubicBezTo>
                        <a:pt x="1105074" y="16615"/>
                        <a:pt x="1086322" y="11906"/>
                        <a:pt x="1065609" y="11906"/>
                      </a:cubicBezTo>
                      <a:cubicBezTo>
                        <a:pt x="1044896" y="11906"/>
                        <a:pt x="1026144" y="16615"/>
                        <a:pt x="1012571" y="24228"/>
                      </a:cubicBezTo>
                      <a:lnTo>
                        <a:pt x="994998" y="48023"/>
                      </a:lnTo>
                      <a:lnTo>
                        <a:pt x="990601" y="42070"/>
                      </a:lnTo>
                      <a:cubicBezTo>
                        <a:pt x="990601" y="18835"/>
                        <a:pt x="1024183" y="0"/>
                        <a:pt x="1065609" y="0"/>
                      </a:cubicBezTo>
                      <a:close/>
                      <a:moveTo>
                        <a:pt x="903683" y="0"/>
                      </a:moveTo>
                      <a:cubicBezTo>
                        <a:pt x="945109" y="0"/>
                        <a:pt x="978691" y="18835"/>
                        <a:pt x="978691" y="42070"/>
                      </a:cubicBezTo>
                      <a:lnTo>
                        <a:pt x="974295" y="48023"/>
                      </a:lnTo>
                      <a:lnTo>
                        <a:pt x="956722" y="24228"/>
                      </a:lnTo>
                      <a:cubicBezTo>
                        <a:pt x="943148" y="16615"/>
                        <a:pt x="924396" y="11906"/>
                        <a:pt x="903683" y="11906"/>
                      </a:cubicBezTo>
                      <a:cubicBezTo>
                        <a:pt x="882970" y="11906"/>
                        <a:pt x="864218" y="16615"/>
                        <a:pt x="850645" y="24228"/>
                      </a:cubicBezTo>
                      <a:lnTo>
                        <a:pt x="833072" y="48023"/>
                      </a:lnTo>
                      <a:lnTo>
                        <a:pt x="828675" y="42070"/>
                      </a:lnTo>
                      <a:cubicBezTo>
                        <a:pt x="828675" y="18835"/>
                        <a:pt x="862257" y="0"/>
                        <a:pt x="903683" y="0"/>
                      </a:cubicBezTo>
                      <a:close/>
                      <a:moveTo>
                        <a:pt x="736996" y="0"/>
                      </a:moveTo>
                      <a:cubicBezTo>
                        <a:pt x="778422" y="0"/>
                        <a:pt x="812004" y="18835"/>
                        <a:pt x="812004" y="42070"/>
                      </a:cubicBezTo>
                      <a:lnTo>
                        <a:pt x="807608" y="48023"/>
                      </a:lnTo>
                      <a:lnTo>
                        <a:pt x="790035" y="24228"/>
                      </a:lnTo>
                      <a:cubicBezTo>
                        <a:pt x="776461" y="16615"/>
                        <a:pt x="757709" y="11906"/>
                        <a:pt x="736996" y="11906"/>
                      </a:cubicBezTo>
                      <a:cubicBezTo>
                        <a:pt x="716283" y="11906"/>
                        <a:pt x="697531" y="16615"/>
                        <a:pt x="683958" y="24228"/>
                      </a:cubicBezTo>
                      <a:lnTo>
                        <a:pt x="666385" y="48023"/>
                      </a:lnTo>
                      <a:lnTo>
                        <a:pt x="661988" y="42070"/>
                      </a:lnTo>
                      <a:cubicBezTo>
                        <a:pt x="661988" y="18835"/>
                        <a:pt x="695570" y="0"/>
                        <a:pt x="736996" y="0"/>
                      </a:cubicBezTo>
                      <a:close/>
                      <a:moveTo>
                        <a:pt x="572689" y="0"/>
                      </a:moveTo>
                      <a:cubicBezTo>
                        <a:pt x="614115" y="0"/>
                        <a:pt x="647697" y="18835"/>
                        <a:pt x="647697" y="42070"/>
                      </a:cubicBezTo>
                      <a:lnTo>
                        <a:pt x="643301" y="48023"/>
                      </a:lnTo>
                      <a:lnTo>
                        <a:pt x="625728" y="24228"/>
                      </a:lnTo>
                      <a:cubicBezTo>
                        <a:pt x="612154" y="16615"/>
                        <a:pt x="593402" y="11906"/>
                        <a:pt x="572689" y="11906"/>
                      </a:cubicBezTo>
                      <a:cubicBezTo>
                        <a:pt x="551976" y="11906"/>
                        <a:pt x="533224" y="16615"/>
                        <a:pt x="519651" y="24228"/>
                      </a:cubicBezTo>
                      <a:lnTo>
                        <a:pt x="502078" y="48023"/>
                      </a:lnTo>
                      <a:lnTo>
                        <a:pt x="497681" y="42070"/>
                      </a:lnTo>
                      <a:cubicBezTo>
                        <a:pt x="497681" y="18835"/>
                        <a:pt x="531263" y="0"/>
                        <a:pt x="572689" y="0"/>
                      </a:cubicBezTo>
                      <a:close/>
                      <a:moveTo>
                        <a:pt x="406002" y="0"/>
                      </a:moveTo>
                      <a:cubicBezTo>
                        <a:pt x="447428" y="0"/>
                        <a:pt x="481010" y="18835"/>
                        <a:pt x="481010" y="42070"/>
                      </a:cubicBezTo>
                      <a:lnTo>
                        <a:pt x="476614" y="48023"/>
                      </a:lnTo>
                      <a:lnTo>
                        <a:pt x="459041" y="24228"/>
                      </a:lnTo>
                      <a:cubicBezTo>
                        <a:pt x="445467" y="16615"/>
                        <a:pt x="426715" y="11906"/>
                        <a:pt x="406002" y="11906"/>
                      </a:cubicBezTo>
                      <a:cubicBezTo>
                        <a:pt x="385289" y="11906"/>
                        <a:pt x="366537" y="16615"/>
                        <a:pt x="352964" y="24228"/>
                      </a:cubicBezTo>
                      <a:lnTo>
                        <a:pt x="335391" y="48023"/>
                      </a:lnTo>
                      <a:lnTo>
                        <a:pt x="330994" y="42070"/>
                      </a:lnTo>
                      <a:cubicBezTo>
                        <a:pt x="330994" y="18835"/>
                        <a:pt x="364576" y="0"/>
                        <a:pt x="406002" y="0"/>
                      </a:cubicBezTo>
                      <a:close/>
                      <a:moveTo>
                        <a:pt x="241695" y="0"/>
                      </a:moveTo>
                      <a:cubicBezTo>
                        <a:pt x="283121" y="0"/>
                        <a:pt x="316703" y="18835"/>
                        <a:pt x="316703" y="42070"/>
                      </a:cubicBezTo>
                      <a:lnTo>
                        <a:pt x="312307" y="48023"/>
                      </a:lnTo>
                      <a:lnTo>
                        <a:pt x="294734" y="24228"/>
                      </a:lnTo>
                      <a:cubicBezTo>
                        <a:pt x="281160" y="16615"/>
                        <a:pt x="262408" y="11906"/>
                        <a:pt x="241695" y="11906"/>
                      </a:cubicBezTo>
                      <a:cubicBezTo>
                        <a:pt x="220982" y="11906"/>
                        <a:pt x="202230" y="16615"/>
                        <a:pt x="188657" y="24228"/>
                      </a:cubicBezTo>
                      <a:lnTo>
                        <a:pt x="171084" y="48023"/>
                      </a:lnTo>
                      <a:lnTo>
                        <a:pt x="166687" y="42070"/>
                      </a:lnTo>
                      <a:cubicBezTo>
                        <a:pt x="166687" y="18835"/>
                        <a:pt x="200269" y="0"/>
                        <a:pt x="241695" y="0"/>
                      </a:cubicBezTo>
                      <a:close/>
                      <a:moveTo>
                        <a:pt x="75008" y="0"/>
                      </a:moveTo>
                      <a:cubicBezTo>
                        <a:pt x="116434" y="0"/>
                        <a:pt x="150016" y="18835"/>
                        <a:pt x="150016" y="42070"/>
                      </a:cubicBezTo>
                      <a:lnTo>
                        <a:pt x="145620" y="48023"/>
                      </a:lnTo>
                      <a:lnTo>
                        <a:pt x="128047" y="24228"/>
                      </a:lnTo>
                      <a:cubicBezTo>
                        <a:pt x="114473" y="16615"/>
                        <a:pt x="95721" y="11906"/>
                        <a:pt x="75008" y="11906"/>
                      </a:cubicBezTo>
                      <a:cubicBezTo>
                        <a:pt x="54295" y="11906"/>
                        <a:pt x="35543" y="16615"/>
                        <a:pt x="21970" y="24228"/>
                      </a:cubicBezTo>
                      <a:lnTo>
                        <a:pt x="4397" y="48023"/>
                      </a:lnTo>
                      <a:lnTo>
                        <a:pt x="0" y="42070"/>
                      </a:lnTo>
                      <a:cubicBezTo>
                        <a:pt x="0" y="18835"/>
                        <a:pt x="33582" y="0"/>
                        <a:pt x="75008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3" name="グループ化 102">
                <a:extLst>
                  <a:ext uri="{FF2B5EF4-FFF2-40B4-BE49-F238E27FC236}">
                    <a16:creationId xmlns:a16="http://schemas.microsoft.com/office/drawing/2014/main" id="{F253032C-8C18-4B29-8048-990EB0B64324}"/>
                  </a:ext>
                </a:extLst>
              </p:cNvPr>
              <p:cNvGrpSpPr/>
              <p:nvPr/>
            </p:nvGrpSpPr>
            <p:grpSpPr>
              <a:xfrm rot="5400000">
                <a:off x="4291242" y="4317826"/>
                <a:ext cx="507754" cy="577952"/>
                <a:chOff x="4152030" y="5571766"/>
                <a:chExt cx="658800" cy="971909"/>
              </a:xfrm>
              <a:solidFill>
                <a:srgbClr val="FFC000">
                  <a:lumMod val="60000"/>
                  <a:lumOff val="40000"/>
                </a:srgbClr>
              </a:solidFill>
            </p:grpSpPr>
            <p:sp>
              <p:nvSpPr>
                <p:cNvPr id="149" name="台形 148">
                  <a:extLst>
                    <a:ext uri="{FF2B5EF4-FFF2-40B4-BE49-F238E27FC236}">
                      <a16:creationId xmlns:a16="http://schemas.microsoft.com/office/drawing/2014/main" id="{09102D22-3DD7-45F0-8ABE-A68C6D0FFAA8}"/>
                    </a:ext>
                  </a:extLst>
                </p:cNvPr>
                <p:cNvSpPr/>
                <p:nvPr/>
              </p:nvSpPr>
              <p:spPr>
                <a:xfrm>
                  <a:off x="4448776" y="5582074"/>
                  <a:ext cx="70449" cy="940279"/>
                </a:xfrm>
                <a:prstGeom prst="trapezoid">
                  <a:avLst/>
                </a:pr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0" name="台形 149">
                  <a:extLst>
                    <a:ext uri="{FF2B5EF4-FFF2-40B4-BE49-F238E27FC236}">
                      <a16:creationId xmlns:a16="http://schemas.microsoft.com/office/drawing/2014/main" id="{302D3EEB-9AE9-45AC-BE28-DA4312C2B6FE}"/>
                    </a:ext>
                  </a:extLst>
                </p:cNvPr>
                <p:cNvSpPr/>
                <p:nvPr/>
              </p:nvSpPr>
              <p:spPr>
                <a:xfrm rot="160787">
                  <a:off x="4382488" y="5581293"/>
                  <a:ext cx="70449" cy="940279"/>
                </a:xfrm>
                <a:prstGeom prst="trapezoid">
                  <a:avLst/>
                </a:pr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1" name="台形 150">
                  <a:extLst>
                    <a:ext uri="{FF2B5EF4-FFF2-40B4-BE49-F238E27FC236}">
                      <a16:creationId xmlns:a16="http://schemas.microsoft.com/office/drawing/2014/main" id="{2B9C8223-C60B-4140-8F4A-B5F5B83BA231}"/>
                    </a:ext>
                  </a:extLst>
                </p:cNvPr>
                <p:cNvSpPr/>
                <p:nvPr/>
              </p:nvSpPr>
              <p:spPr>
                <a:xfrm rot="294831">
                  <a:off x="4312872" y="5581293"/>
                  <a:ext cx="70449" cy="940279"/>
                </a:xfrm>
                <a:prstGeom prst="trapezoid">
                  <a:avLst/>
                </a:pr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2" name="台形 151">
                  <a:extLst>
                    <a:ext uri="{FF2B5EF4-FFF2-40B4-BE49-F238E27FC236}">
                      <a16:creationId xmlns:a16="http://schemas.microsoft.com/office/drawing/2014/main" id="{986AB49B-5740-42EF-94EC-C87CABA0CC1A}"/>
                    </a:ext>
                  </a:extLst>
                </p:cNvPr>
                <p:cNvSpPr/>
                <p:nvPr/>
              </p:nvSpPr>
              <p:spPr>
                <a:xfrm rot="421142">
                  <a:off x="4232910" y="5581293"/>
                  <a:ext cx="70449" cy="940279"/>
                </a:xfrm>
                <a:prstGeom prst="trapezoid">
                  <a:avLst/>
                </a:pr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3" name="台形 152">
                  <a:extLst>
                    <a:ext uri="{FF2B5EF4-FFF2-40B4-BE49-F238E27FC236}">
                      <a16:creationId xmlns:a16="http://schemas.microsoft.com/office/drawing/2014/main" id="{13FB54AE-41C1-4216-B72C-1FEF49F1FEB4}"/>
                    </a:ext>
                  </a:extLst>
                </p:cNvPr>
                <p:cNvSpPr/>
                <p:nvPr/>
              </p:nvSpPr>
              <p:spPr>
                <a:xfrm rot="627476">
                  <a:off x="4152030" y="5571767"/>
                  <a:ext cx="70449" cy="940279"/>
                </a:xfrm>
                <a:prstGeom prst="trapezoid">
                  <a:avLst/>
                </a:pr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4" name="台形 153">
                  <a:extLst>
                    <a:ext uri="{FF2B5EF4-FFF2-40B4-BE49-F238E27FC236}">
                      <a16:creationId xmlns:a16="http://schemas.microsoft.com/office/drawing/2014/main" id="{4A03D135-1AAB-4E17-9F7D-A26CECEA8010}"/>
                    </a:ext>
                  </a:extLst>
                </p:cNvPr>
                <p:cNvSpPr/>
                <p:nvPr/>
              </p:nvSpPr>
              <p:spPr>
                <a:xfrm rot="589172">
                  <a:off x="4187810" y="5579989"/>
                  <a:ext cx="51671" cy="899192"/>
                </a:xfrm>
                <a:prstGeom prst="trapezoid">
                  <a:avLst/>
                </a:pr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5" name="台形 154">
                  <a:extLst>
                    <a:ext uri="{FF2B5EF4-FFF2-40B4-BE49-F238E27FC236}">
                      <a16:creationId xmlns:a16="http://schemas.microsoft.com/office/drawing/2014/main" id="{13A344E3-E887-4C64-B97F-41D073AE356D}"/>
                    </a:ext>
                  </a:extLst>
                </p:cNvPr>
                <p:cNvSpPr/>
                <p:nvPr/>
              </p:nvSpPr>
              <p:spPr>
                <a:xfrm rot="407211">
                  <a:off x="4272144" y="5573227"/>
                  <a:ext cx="66884" cy="969893"/>
                </a:xfrm>
                <a:prstGeom prst="trapezoid">
                  <a:avLst/>
                </a:pr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6" name="台形 155">
                  <a:extLst>
                    <a:ext uri="{FF2B5EF4-FFF2-40B4-BE49-F238E27FC236}">
                      <a16:creationId xmlns:a16="http://schemas.microsoft.com/office/drawing/2014/main" id="{AED8F080-6604-46DF-83DE-B3FB2498816B}"/>
                    </a:ext>
                  </a:extLst>
                </p:cNvPr>
                <p:cNvSpPr/>
                <p:nvPr/>
              </p:nvSpPr>
              <p:spPr>
                <a:xfrm rot="178061">
                  <a:off x="4343585" y="5573227"/>
                  <a:ext cx="66884" cy="969893"/>
                </a:xfrm>
                <a:prstGeom prst="trapezoid">
                  <a:avLst/>
                </a:pr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7" name="台形 156">
                  <a:extLst>
                    <a:ext uri="{FF2B5EF4-FFF2-40B4-BE49-F238E27FC236}">
                      <a16:creationId xmlns:a16="http://schemas.microsoft.com/office/drawing/2014/main" id="{B4DC16B4-69E0-468F-AB61-57B090C2BCA6}"/>
                    </a:ext>
                  </a:extLst>
                </p:cNvPr>
                <p:cNvSpPr/>
                <p:nvPr/>
              </p:nvSpPr>
              <p:spPr>
                <a:xfrm rot="213430">
                  <a:off x="4420501" y="5581291"/>
                  <a:ext cx="46724" cy="962384"/>
                </a:xfrm>
                <a:prstGeom prst="trapezoid">
                  <a:avLst/>
                </a:pr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58" name="グループ化 157">
                  <a:extLst>
                    <a:ext uri="{FF2B5EF4-FFF2-40B4-BE49-F238E27FC236}">
                      <a16:creationId xmlns:a16="http://schemas.microsoft.com/office/drawing/2014/main" id="{13E51C65-FEC6-4460-A90C-2DCBC36C5A85}"/>
                    </a:ext>
                  </a:extLst>
                </p:cNvPr>
                <p:cNvGrpSpPr/>
                <p:nvPr/>
              </p:nvGrpSpPr>
              <p:grpSpPr>
                <a:xfrm flipH="1">
                  <a:off x="4495633" y="5571766"/>
                  <a:ext cx="315197" cy="971909"/>
                  <a:chOff x="4752104" y="5571766"/>
                  <a:chExt cx="315197" cy="971909"/>
                </a:xfrm>
                <a:grpFill/>
              </p:grpSpPr>
              <p:sp>
                <p:nvSpPr>
                  <p:cNvPr id="159" name="台形 158">
                    <a:extLst>
                      <a:ext uri="{FF2B5EF4-FFF2-40B4-BE49-F238E27FC236}">
                        <a16:creationId xmlns:a16="http://schemas.microsoft.com/office/drawing/2014/main" id="{5CC4F1D6-D97E-4EDF-8663-1E56DF1E6111}"/>
                      </a:ext>
                    </a:extLst>
                  </p:cNvPr>
                  <p:cNvSpPr/>
                  <p:nvPr/>
                </p:nvSpPr>
                <p:spPr>
                  <a:xfrm rot="160787">
                    <a:off x="4982563" y="5581291"/>
                    <a:ext cx="70449" cy="940279"/>
                  </a:xfrm>
                  <a:prstGeom prst="trapezoid">
                    <a:avLst/>
                  </a:prstGeom>
                  <a:grpFill/>
                  <a:ln w="12700" cap="flat" cmpd="sng" algn="ctr">
                    <a:solidFill>
                      <a:srgbClr val="FFC000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0" name="台形 159">
                    <a:extLst>
                      <a:ext uri="{FF2B5EF4-FFF2-40B4-BE49-F238E27FC236}">
                        <a16:creationId xmlns:a16="http://schemas.microsoft.com/office/drawing/2014/main" id="{1475BABA-9AD0-40DF-B75D-1AC0B18E4D6B}"/>
                      </a:ext>
                    </a:extLst>
                  </p:cNvPr>
                  <p:cNvSpPr/>
                  <p:nvPr/>
                </p:nvSpPr>
                <p:spPr>
                  <a:xfrm rot="294831">
                    <a:off x="4912946" y="5581291"/>
                    <a:ext cx="70449" cy="940279"/>
                  </a:xfrm>
                  <a:prstGeom prst="trapezoid">
                    <a:avLst/>
                  </a:prstGeom>
                  <a:grpFill/>
                  <a:ln w="12700" cap="flat" cmpd="sng" algn="ctr">
                    <a:solidFill>
                      <a:srgbClr val="FFC000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1" name="台形 160">
                    <a:extLst>
                      <a:ext uri="{FF2B5EF4-FFF2-40B4-BE49-F238E27FC236}">
                        <a16:creationId xmlns:a16="http://schemas.microsoft.com/office/drawing/2014/main" id="{E0396EBA-FD2C-4899-AEDF-C248DAE6DFAD}"/>
                      </a:ext>
                    </a:extLst>
                  </p:cNvPr>
                  <p:cNvSpPr/>
                  <p:nvPr/>
                </p:nvSpPr>
                <p:spPr>
                  <a:xfrm rot="421142">
                    <a:off x="4832985" y="5581291"/>
                    <a:ext cx="70449" cy="940279"/>
                  </a:xfrm>
                  <a:prstGeom prst="trapezoid">
                    <a:avLst/>
                  </a:prstGeom>
                  <a:grpFill/>
                  <a:ln w="12700" cap="flat" cmpd="sng" algn="ctr">
                    <a:solidFill>
                      <a:srgbClr val="FFC000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2" name="台形 161">
                    <a:extLst>
                      <a:ext uri="{FF2B5EF4-FFF2-40B4-BE49-F238E27FC236}">
                        <a16:creationId xmlns:a16="http://schemas.microsoft.com/office/drawing/2014/main" id="{D785AA6E-3A20-46A0-9325-1F12B905C276}"/>
                      </a:ext>
                    </a:extLst>
                  </p:cNvPr>
                  <p:cNvSpPr/>
                  <p:nvPr/>
                </p:nvSpPr>
                <p:spPr>
                  <a:xfrm rot="627476">
                    <a:off x="4752104" y="5571766"/>
                    <a:ext cx="70449" cy="940279"/>
                  </a:xfrm>
                  <a:prstGeom prst="trapezoid">
                    <a:avLst/>
                  </a:prstGeom>
                  <a:grpFill/>
                  <a:ln w="12700" cap="flat" cmpd="sng" algn="ctr">
                    <a:solidFill>
                      <a:srgbClr val="FFC000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3" name="台形 162">
                    <a:extLst>
                      <a:ext uri="{FF2B5EF4-FFF2-40B4-BE49-F238E27FC236}">
                        <a16:creationId xmlns:a16="http://schemas.microsoft.com/office/drawing/2014/main" id="{F9E0C5D3-2DE9-4628-87CA-91FE553DAA77}"/>
                      </a:ext>
                    </a:extLst>
                  </p:cNvPr>
                  <p:cNvSpPr/>
                  <p:nvPr/>
                </p:nvSpPr>
                <p:spPr>
                  <a:xfrm rot="589172">
                    <a:off x="4787884" y="5579989"/>
                    <a:ext cx="51671" cy="899192"/>
                  </a:xfrm>
                  <a:prstGeom prst="trapezoid">
                    <a:avLst/>
                  </a:prstGeom>
                  <a:grpFill/>
                  <a:ln w="12700" cap="flat" cmpd="sng" algn="ctr">
                    <a:solidFill>
                      <a:srgbClr val="FFC000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4" name="台形 163">
                    <a:extLst>
                      <a:ext uri="{FF2B5EF4-FFF2-40B4-BE49-F238E27FC236}">
                        <a16:creationId xmlns:a16="http://schemas.microsoft.com/office/drawing/2014/main" id="{C2E101A9-42F9-4094-9D12-F319D2D12691}"/>
                      </a:ext>
                    </a:extLst>
                  </p:cNvPr>
                  <p:cNvSpPr/>
                  <p:nvPr/>
                </p:nvSpPr>
                <p:spPr>
                  <a:xfrm rot="407211">
                    <a:off x="4872221" y="5573227"/>
                    <a:ext cx="66885" cy="969893"/>
                  </a:xfrm>
                  <a:prstGeom prst="trapezoid">
                    <a:avLst/>
                  </a:prstGeom>
                  <a:grpFill/>
                  <a:ln w="12700" cap="flat" cmpd="sng" algn="ctr">
                    <a:solidFill>
                      <a:srgbClr val="FFC000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5" name="台形 164">
                    <a:extLst>
                      <a:ext uri="{FF2B5EF4-FFF2-40B4-BE49-F238E27FC236}">
                        <a16:creationId xmlns:a16="http://schemas.microsoft.com/office/drawing/2014/main" id="{1BC1050B-F00B-4587-9311-1CD2FB2C52CE}"/>
                      </a:ext>
                    </a:extLst>
                  </p:cNvPr>
                  <p:cNvSpPr/>
                  <p:nvPr/>
                </p:nvSpPr>
                <p:spPr>
                  <a:xfrm rot="178061">
                    <a:off x="4943658" y="5573227"/>
                    <a:ext cx="66885" cy="969893"/>
                  </a:xfrm>
                  <a:prstGeom prst="trapezoid">
                    <a:avLst/>
                  </a:prstGeom>
                  <a:grpFill/>
                  <a:ln w="12700" cap="flat" cmpd="sng" algn="ctr">
                    <a:solidFill>
                      <a:srgbClr val="FFC000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6" name="台形 165">
                    <a:extLst>
                      <a:ext uri="{FF2B5EF4-FFF2-40B4-BE49-F238E27FC236}">
                        <a16:creationId xmlns:a16="http://schemas.microsoft.com/office/drawing/2014/main" id="{D49F3818-6AAC-4D9C-AD18-2E5E15D6BFFB}"/>
                      </a:ext>
                    </a:extLst>
                  </p:cNvPr>
                  <p:cNvSpPr/>
                  <p:nvPr/>
                </p:nvSpPr>
                <p:spPr>
                  <a:xfrm rot="213430">
                    <a:off x="5020577" y="5581291"/>
                    <a:ext cx="46724" cy="962384"/>
                  </a:xfrm>
                  <a:prstGeom prst="trapezoid">
                    <a:avLst/>
                  </a:prstGeom>
                  <a:grpFill/>
                  <a:ln w="12700" cap="flat" cmpd="sng" algn="ctr">
                    <a:solidFill>
                      <a:srgbClr val="FFC000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04" name="グループ化 103">
                <a:extLst>
                  <a:ext uri="{FF2B5EF4-FFF2-40B4-BE49-F238E27FC236}">
                    <a16:creationId xmlns:a16="http://schemas.microsoft.com/office/drawing/2014/main" id="{0DF2A193-34F8-4990-A054-B8D7760B6BB8}"/>
                  </a:ext>
                </a:extLst>
              </p:cNvPr>
              <p:cNvGrpSpPr/>
              <p:nvPr/>
            </p:nvGrpSpPr>
            <p:grpSpPr>
              <a:xfrm>
                <a:off x="4840528" y="4191000"/>
                <a:ext cx="1609973" cy="428626"/>
                <a:chOff x="4840528" y="4134623"/>
                <a:chExt cx="1831736" cy="485003"/>
              </a:xfrm>
              <a:solidFill>
                <a:srgbClr val="FFC000">
                  <a:lumMod val="60000"/>
                  <a:lumOff val="40000"/>
                </a:srgbClr>
              </a:solidFill>
            </p:grpSpPr>
            <p:sp>
              <p:nvSpPr>
                <p:cNvPr id="142" name="フリーフォーム: 図形 141">
                  <a:extLst>
                    <a:ext uri="{FF2B5EF4-FFF2-40B4-BE49-F238E27FC236}">
                      <a16:creationId xmlns:a16="http://schemas.microsoft.com/office/drawing/2014/main" id="{9157AD64-BA5E-4691-B645-FF8B809DEAEF}"/>
                    </a:ext>
                  </a:extLst>
                </p:cNvPr>
                <p:cNvSpPr/>
                <p:nvPr/>
              </p:nvSpPr>
              <p:spPr>
                <a:xfrm>
                  <a:off x="4840528" y="4134623"/>
                  <a:ext cx="1831736" cy="318992"/>
                </a:xfrm>
                <a:custGeom>
                  <a:avLst/>
                  <a:gdLst>
                    <a:gd name="connsiteX0" fmla="*/ 831610 w 1669809"/>
                    <a:gd name="connsiteY0" fmla="*/ 0 h 258939"/>
                    <a:gd name="connsiteX1" fmla="*/ 1669809 w 1669809"/>
                    <a:gd name="connsiteY1" fmla="*/ 208619 h 258939"/>
                    <a:gd name="connsiteX2" fmla="*/ 1669809 w 1669809"/>
                    <a:gd name="connsiteY2" fmla="*/ 258939 h 258939"/>
                    <a:gd name="connsiteX3" fmla="*/ 831610 w 1669809"/>
                    <a:gd name="connsiteY3" fmla="*/ 50321 h 258939"/>
                    <a:gd name="connsiteX4" fmla="*/ 0 w 1669809"/>
                    <a:gd name="connsiteY4" fmla="*/ 257299 h 258939"/>
                    <a:gd name="connsiteX5" fmla="*/ 0 w 1669809"/>
                    <a:gd name="connsiteY5" fmla="*/ 206979 h 2589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69809" h="258939">
                      <a:moveTo>
                        <a:pt x="831610" y="0"/>
                      </a:moveTo>
                      <a:lnTo>
                        <a:pt x="1669809" y="208619"/>
                      </a:lnTo>
                      <a:lnTo>
                        <a:pt x="1669809" y="258939"/>
                      </a:lnTo>
                      <a:lnTo>
                        <a:pt x="831610" y="50321"/>
                      </a:lnTo>
                      <a:lnTo>
                        <a:pt x="0" y="257299"/>
                      </a:lnTo>
                      <a:lnTo>
                        <a:pt x="0" y="206979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3" name="フリーフォーム: 図形 142">
                  <a:extLst>
                    <a:ext uri="{FF2B5EF4-FFF2-40B4-BE49-F238E27FC236}">
                      <a16:creationId xmlns:a16="http://schemas.microsoft.com/office/drawing/2014/main" id="{4F1E9093-50BB-46F0-BFD3-845C63BA71CB}"/>
                    </a:ext>
                  </a:extLst>
                </p:cNvPr>
                <p:cNvSpPr/>
                <p:nvPr/>
              </p:nvSpPr>
              <p:spPr>
                <a:xfrm>
                  <a:off x="4840528" y="4172723"/>
                  <a:ext cx="1831736" cy="318992"/>
                </a:xfrm>
                <a:custGeom>
                  <a:avLst/>
                  <a:gdLst>
                    <a:gd name="connsiteX0" fmla="*/ 831610 w 1669809"/>
                    <a:gd name="connsiteY0" fmla="*/ 0 h 258939"/>
                    <a:gd name="connsiteX1" fmla="*/ 1669809 w 1669809"/>
                    <a:gd name="connsiteY1" fmla="*/ 208619 h 258939"/>
                    <a:gd name="connsiteX2" fmla="*/ 1669809 w 1669809"/>
                    <a:gd name="connsiteY2" fmla="*/ 258939 h 258939"/>
                    <a:gd name="connsiteX3" fmla="*/ 831610 w 1669809"/>
                    <a:gd name="connsiteY3" fmla="*/ 50321 h 258939"/>
                    <a:gd name="connsiteX4" fmla="*/ 0 w 1669809"/>
                    <a:gd name="connsiteY4" fmla="*/ 257299 h 258939"/>
                    <a:gd name="connsiteX5" fmla="*/ 0 w 1669809"/>
                    <a:gd name="connsiteY5" fmla="*/ 206979 h 2589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69809" h="258939">
                      <a:moveTo>
                        <a:pt x="831610" y="0"/>
                      </a:moveTo>
                      <a:lnTo>
                        <a:pt x="1669809" y="208619"/>
                      </a:lnTo>
                      <a:lnTo>
                        <a:pt x="1669809" y="258939"/>
                      </a:lnTo>
                      <a:lnTo>
                        <a:pt x="831610" y="50321"/>
                      </a:lnTo>
                      <a:lnTo>
                        <a:pt x="0" y="257299"/>
                      </a:lnTo>
                      <a:lnTo>
                        <a:pt x="0" y="206979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4" name="フリーフォーム: 図形 143">
                  <a:extLst>
                    <a:ext uri="{FF2B5EF4-FFF2-40B4-BE49-F238E27FC236}">
                      <a16:creationId xmlns:a16="http://schemas.microsoft.com/office/drawing/2014/main" id="{339C2C0C-E4B3-42ED-AB8C-0FF3778E97C4}"/>
                    </a:ext>
                  </a:extLst>
                </p:cNvPr>
                <p:cNvSpPr/>
                <p:nvPr/>
              </p:nvSpPr>
              <p:spPr>
                <a:xfrm>
                  <a:off x="4840528" y="4383266"/>
                  <a:ext cx="1831736" cy="236360"/>
                </a:xfrm>
                <a:custGeom>
                  <a:avLst/>
                  <a:gdLst>
                    <a:gd name="connsiteX0" fmla="*/ 831610 w 1669809"/>
                    <a:gd name="connsiteY0" fmla="*/ 0 h 258939"/>
                    <a:gd name="connsiteX1" fmla="*/ 1669809 w 1669809"/>
                    <a:gd name="connsiteY1" fmla="*/ 208619 h 258939"/>
                    <a:gd name="connsiteX2" fmla="*/ 1669809 w 1669809"/>
                    <a:gd name="connsiteY2" fmla="*/ 258939 h 258939"/>
                    <a:gd name="connsiteX3" fmla="*/ 831610 w 1669809"/>
                    <a:gd name="connsiteY3" fmla="*/ 50321 h 258939"/>
                    <a:gd name="connsiteX4" fmla="*/ 0 w 1669809"/>
                    <a:gd name="connsiteY4" fmla="*/ 257299 h 258939"/>
                    <a:gd name="connsiteX5" fmla="*/ 0 w 1669809"/>
                    <a:gd name="connsiteY5" fmla="*/ 206979 h 2589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69809" h="258939">
                      <a:moveTo>
                        <a:pt x="831610" y="0"/>
                      </a:moveTo>
                      <a:lnTo>
                        <a:pt x="1669809" y="208619"/>
                      </a:lnTo>
                      <a:lnTo>
                        <a:pt x="1669809" y="258939"/>
                      </a:lnTo>
                      <a:lnTo>
                        <a:pt x="831610" y="50321"/>
                      </a:lnTo>
                      <a:lnTo>
                        <a:pt x="0" y="257299"/>
                      </a:lnTo>
                      <a:lnTo>
                        <a:pt x="0" y="206979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5" name="フリーフォーム: 図形 144">
                  <a:extLst>
                    <a:ext uri="{FF2B5EF4-FFF2-40B4-BE49-F238E27FC236}">
                      <a16:creationId xmlns:a16="http://schemas.microsoft.com/office/drawing/2014/main" id="{DC0DE1D7-64D4-45B6-822D-04397F411BB8}"/>
                    </a:ext>
                  </a:extLst>
                </p:cNvPr>
                <p:cNvSpPr/>
                <p:nvPr/>
              </p:nvSpPr>
              <p:spPr>
                <a:xfrm>
                  <a:off x="4859578" y="4343401"/>
                  <a:ext cx="1793636" cy="211316"/>
                </a:xfrm>
                <a:custGeom>
                  <a:avLst/>
                  <a:gdLst>
                    <a:gd name="connsiteX0" fmla="*/ 831610 w 1669809"/>
                    <a:gd name="connsiteY0" fmla="*/ 0 h 258939"/>
                    <a:gd name="connsiteX1" fmla="*/ 1669809 w 1669809"/>
                    <a:gd name="connsiteY1" fmla="*/ 208619 h 258939"/>
                    <a:gd name="connsiteX2" fmla="*/ 1669809 w 1669809"/>
                    <a:gd name="connsiteY2" fmla="*/ 258939 h 258939"/>
                    <a:gd name="connsiteX3" fmla="*/ 831610 w 1669809"/>
                    <a:gd name="connsiteY3" fmla="*/ 50321 h 258939"/>
                    <a:gd name="connsiteX4" fmla="*/ 0 w 1669809"/>
                    <a:gd name="connsiteY4" fmla="*/ 257299 h 258939"/>
                    <a:gd name="connsiteX5" fmla="*/ 0 w 1669809"/>
                    <a:gd name="connsiteY5" fmla="*/ 206979 h 2589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69809" h="258939">
                      <a:moveTo>
                        <a:pt x="831610" y="0"/>
                      </a:moveTo>
                      <a:lnTo>
                        <a:pt x="1669809" y="208619"/>
                      </a:lnTo>
                      <a:lnTo>
                        <a:pt x="1669809" y="258939"/>
                      </a:lnTo>
                      <a:lnTo>
                        <a:pt x="831610" y="50321"/>
                      </a:lnTo>
                      <a:lnTo>
                        <a:pt x="0" y="257299"/>
                      </a:lnTo>
                      <a:lnTo>
                        <a:pt x="0" y="206979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6" name="フリーフォーム: 図形 145">
                  <a:extLst>
                    <a:ext uri="{FF2B5EF4-FFF2-40B4-BE49-F238E27FC236}">
                      <a16:creationId xmlns:a16="http://schemas.microsoft.com/office/drawing/2014/main" id="{514DFD6B-8EC7-4FAC-B83C-BA02CB470E5C}"/>
                    </a:ext>
                  </a:extLst>
                </p:cNvPr>
                <p:cNvSpPr/>
                <p:nvPr/>
              </p:nvSpPr>
              <p:spPr>
                <a:xfrm>
                  <a:off x="4840528" y="4307923"/>
                  <a:ext cx="1831736" cy="189653"/>
                </a:xfrm>
                <a:custGeom>
                  <a:avLst/>
                  <a:gdLst>
                    <a:gd name="connsiteX0" fmla="*/ 831610 w 1669809"/>
                    <a:gd name="connsiteY0" fmla="*/ 0 h 258939"/>
                    <a:gd name="connsiteX1" fmla="*/ 1669809 w 1669809"/>
                    <a:gd name="connsiteY1" fmla="*/ 208619 h 258939"/>
                    <a:gd name="connsiteX2" fmla="*/ 1669809 w 1669809"/>
                    <a:gd name="connsiteY2" fmla="*/ 258939 h 258939"/>
                    <a:gd name="connsiteX3" fmla="*/ 831610 w 1669809"/>
                    <a:gd name="connsiteY3" fmla="*/ 50321 h 258939"/>
                    <a:gd name="connsiteX4" fmla="*/ 0 w 1669809"/>
                    <a:gd name="connsiteY4" fmla="*/ 257299 h 258939"/>
                    <a:gd name="connsiteX5" fmla="*/ 0 w 1669809"/>
                    <a:gd name="connsiteY5" fmla="*/ 206979 h 2589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69809" h="258939">
                      <a:moveTo>
                        <a:pt x="831610" y="0"/>
                      </a:moveTo>
                      <a:lnTo>
                        <a:pt x="1669809" y="208619"/>
                      </a:lnTo>
                      <a:lnTo>
                        <a:pt x="1669809" y="258939"/>
                      </a:lnTo>
                      <a:lnTo>
                        <a:pt x="831610" y="50321"/>
                      </a:lnTo>
                      <a:lnTo>
                        <a:pt x="0" y="257299"/>
                      </a:lnTo>
                      <a:lnTo>
                        <a:pt x="0" y="206979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7" name="フリーフォーム: 図形 146">
                  <a:extLst>
                    <a:ext uri="{FF2B5EF4-FFF2-40B4-BE49-F238E27FC236}">
                      <a16:creationId xmlns:a16="http://schemas.microsoft.com/office/drawing/2014/main" id="{9BF9D228-68F6-4118-8EBD-1B0C1B89BC54}"/>
                    </a:ext>
                  </a:extLst>
                </p:cNvPr>
                <p:cNvSpPr/>
                <p:nvPr/>
              </p:nvSpPr>
              <p:spPr>
                <a:xfrm>
                  <a:off x="4840528" y="4282731"/>
                  <a:ext cx="1831736" cy="158093"/>
                </a:xfrm>
                <a:custGeom>
                  <a:avLst/>
                  <a:gdLst>
                    <a:gd name="connsiteX0" fmla="*/ 831610 w 1669809"/>
                    <a:gd name="connsiteY0" fmla="*/ 0 h 258939"/>
                    <a:gd name="connsiteX1" fmla="*/ 1669809 w 1669809"/>
                    <a:gd name="connsiteY1" fmla="*/ 208619 h 258939"/>
                    <a:gd name="connsiteX2" fmla="*/ 1669809 w 1669809"/>
                    <a:gd name="connsiteY2" fmla="*/ 258939 h 258939"/>
                    <a:gd name="connsiteX3" fmla="*/ 831610 w 1669809"/>
                    <a:gd name="connsiteY3" fmla="*/ 50321 h 258939"/>
                    <a:gd name="connsiteX4" fmla="*/ 0 w 1669809"/>
                    <a:gd name="connsiteY4" fmla="*/ 257299 h 258939"/>
                    <a:gd name="connsiteX5" fmla="*/ 0 w 1669809"/>
                    <a:gd name="connsiteY5" fmla="*/ 206979 h 2589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69809" h="258939">
                      <a:moveTo>
                        <a:pt x="831610" y="0"/>
                      </a:moveTo>
                      <a:lnTo>
                        <a:pt x="1669809" y="208619"/>
                      </a:lnTo>
                      <a:lnTo>
                        <a:pt x="1669809" y="258939"/>
                      </a:lnTo>
                      <a:lnTo>
                        <a:pt x="831610" y="50321"/>
                      </a:lnTo>
                      <a:lnTo>
                        <a:pt x="0" y="257299"/>
                      </a:lnTo>
                      <a:lnTo>
                        <a:pt x="0" y="206979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8" name="フリーフォーム: 図形 147">
                  <a:extLst>
                    <a:ext uri="{FF2B5EF4-FFF2-40B4-BE49-F238E27FC236}">
                      <a16:creationId xmlns:a16="http://schemas.microsoft.com/office/drawing/2014/main" id="{4F0A47B2-C085-4836-AEF1-F4E331A5C420}"/>
                    </a:ext>
                  </a:extLst>
                </p:cNvPr>
                <p:cNvSpPr/>
                <p:nvPr/>
              </p:nvSpPr>
              <p:spPr>
                <a:xfrm>
                  <a:off x="4840528" y="4231094"/>
                  <a:ext cx="1831736" cy="189653"/>
                </a:xfrm>
                <a:custGeom>
                  <a:avLst/>
                  <a:gdLst>
                    <a:gd name="connsiteX0" fmla="*/ 831610 w 1669809"/>
                    <a:gd name="connsiteY0" fmla="*/ 0 h 258939"/>
                    <a:gd name="connsiteX1" fmla="*/ 1669809 w 1669809"/>
                    <a:gd name="connsiteY1" fmla="*/ 208619 h 258939"/>
                    <a:gd name="connsiteX2" fmla="*/ 1669809 w 1669809"/>
                    <a:gd name="connsiteY2" fmla="*/ 258939 h 258939"/>
                    <a:gd name="connsiteX3" fmla="*/ 831610 w 1669809"/>
                    <a:gd name="connsiteY3" fmla="*/ 50321 h 258939"/>
                    <a:gd name="connsiteX4" fmla="*/ 0 w 1669809"/>
                    <a:gd name="connsiteY4" fmla="*/ 257299 h 258939"/>
                    <a:gd name="connsiteX5" fmla="*/ 0 w 1669809"/>
                    <a:gd name="connsiteY5" fmla="*/ 206979 h 2589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69809" h="258939">
                      <a:moveTo>
                        <a:pt x="831610" y="0"/>
                      </a:moveTo>
                      <a:lnTo>
                        <a:pt x="1669809" y="208619"/>
                      </a:lnTo>
                      <a:lnTo>
                        <a:pt x="1669809" y="258939"/>
                      </a:lnTo>
                      <a:lnTo>
                        <a:pt x="831610" y="50321"/>
                      </a:lnTo>
                      <a:lnTo>
                        <a:pt x="0" y="257299"/>
                      </a:lnTo>
                      <a:lnTo>
                        <a:pt x="0" y="206979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5" name="グループ化 104">
                <a:extLst>
                  <a:ext uri="{FF2B5EF4-FFF2-40B4-BE49-F238E27FC236}">
                    <a16:creationId xmlns:a16="http://schemas.microsoft.com/office/drawing/2014/main" id="{F3248A88-D2E5-4102-A091-EA9395E5C024}"/>
                  </a:ext>
                </a:extLst>
              </p:cNvPr>
              <p:cNvGrpSpPr/>
              <p:nvPr/>
            </p:nvGrpSpPr>
            <p:grpSpPr>
              <a:xfrm rot="10800000">
                <a:off x="4840528" y="4593617"/>
                <a:ext cx="1609973" cy="428626"/>
                <a:chOff x="4840528" y="4134623"/>
                <a:chExt cx="1831736" cy="485003"/>
              </a:xfrm>
              <a:solidFill>
                <a:srgbClr val="FFC000">
                  <a:lumMod val="60000"/>
                  <a:lumOff val="40000"/>
                </a:srgbClr>
              </a:solidFill>
            </p:grpSpPr>
            <p:sp>
              <p:nvSpPr>
                <p:cNvPr id="135" name="フリーフォーム: 図形 134">
                  <a:extLst>
                    <a:ext uri="{FF2B5EF4-FFF2-40B4-BE49-F238E27FC236}">
                      <a16:creationId xmlns:a16="http://schemas.microsoft.com/office/drawing/2014/main" id="{6D52D533-AB35-4F52-ABEF-E3A9595C4DA0}"/>
                    </a:ext>
                  </a:extLst>
                </p:cNvPr>
                <p:cNvSpPr/>
                <p:nvPr/>
              </p:nvSpPr>
              <p:spPr>
                <a:xfrm>
                  <a:off x="4840528" y="4134623"/>
                  <a:ext cx="1831736" cy="318992"/>
                </a:xfrm>
                <a:custGeom>
                  <a:avLst/>
                  <a:gdLst>
                    <a:gd name="connsiteX0" fmla="*/ 831610 w 1669809"/>
                    <a:gd name="connsiteY0" fmla="*/ 0 h 258939"/>
                    <a:gd name="connsiteX1" fmla="*/ 1669809 w 1669809"/>
                    <a:gd name="connsiteY1" fmla="*/ 208619 h 258939"/>
                    <a:gd name="connsiteX2" fmla="*/ 1669809 w 1669809"/>
                    <a:gd name="connsiteY2" fmla="*/ 258939 h 258939"/>
                    <a:gd name="connsiteX3" fmla="*/ 831610 w 1669809"/>
                    <a:gd name="connsiteY3" fmla="*/ 50321 h 258939"/>
                    <a:gd name="connsiteX4" fmla="*/ 0 w 1669809"/>
                    <a:gd name="connsiteY4" fmla="*/ 257299 h 258939"/>
                    <a:gd name="connsiteX5" fmla="*/ 0 w 1669809"/>
                    <a:gd name="connsiteY5" fmla="*/ 206979 h 2589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69809" h="258939">
                      <a:moveTo>
                        <a:pt x="831610" y="0"/>
                      </a:moveTo>
                      <a:lnTo>
                        <a:pt x="1669809" y="208619"/>
                      </a:lnTo>
                      <a:lnTo>
                        <a:pt x="1669809" y="258939"/>
                      </a:lnTo>
                      <a:lnTo>
                        <a:pt x="831610" y="50321"/>
                      </a:lnTo>
                      <a:lnTo>
                        <a:pt x="0" y="257299"/>
                      </a:lnTo>
                      <a:lnTo>
                        <a:pt x="0" y="206979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6" name="フリーフォーム: 図形 135">
                  <a:extLst>
                    <a:ext uri="{FF2B5EF4-FFF2-40B4-BE49-F238E27FC236}">
                      <a16:creationId xmlns:a16="http://schemas.microsoft.com/office/drawing/2014/main" id="{656E3F4A-DE69-42B7-85F8-C18DAB76378B}"/>
                    </a:ext>
                  </a:extLst>
                </p:cNvPr>
                <p:cNvSpPr/>
                <p:nvPr/>
              </p:nvSpPr>
              <p:spPr>
                <a:xfrm>
                  <a:off x="4840528" y="4172723"/>
                  <a:ext cx="1831736" cy="318992"/>
                </a:xfrm>
                <a:custGeom>
                  <a:avLst/>
                  <a:gdLst>
                    <a:gd name="connsiteX0" fmla="*/ 831610 w 1669809"/>
                    <a:gd name="connsiteY0" fmla="*/ 0 h 258939"/>
                    <a:gd name="connsiteX1" fmla="*/ 1669809 w 1669809"/>
                    <a:gd name="connsiteY1" fmla="*/ 208619 h 258939"/>
                    <a:gd name="connsiteX2" fmla="*/ 1669809 w 1669809"/>
                    <a:gd name="connsiteY2" fmla="*/ 258939 h 258939"/>
                    <a:gd name="connsiteX3" fmla="*/ 831610 w 1669809"/>
                    <a:gd name="connsiteY3" fmla="*/ 50321 h 258939"/>
                    <a:gd name="connsiteX4" fmla="*/ 0 w 1669809"/>
                    <a:gd name="connsiteY4" fmla="*/ 257299 h 258939"/>
                    <a:gd name="connsiteX5" fmla="*/ 0 w 1669809"/>
                    <a:gd name="connsiteY5" fmla="*/ 206979 h 2589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69809" h="258939">
                      <a:moveTo>
                        <a:pt x="831610" y="0"/>
                      </a:moveTo>
                      <a:lnTo>
                        <a:pt x="1669809" y="208619"/>
                      </a:lnTo>
                      <a:lnTo>
                        <a:pt x="1669809" y="258939"/>
                      </a:lnTo>
                      <a:lnTo>
                        <a:pt x="831610" y="50321"/>
                      </a:lnTo>
                      <a:lnTo>
                        <a:pt x="0" y="257299"/>
                      </a:lnTo>
                      <a:lnTo>
                        <a:pt x="0" y="206979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7" name="フリーフォーム: 図形 136">
                  <a:extLst>
                    <a:ext uri="{FF2B5EF4-FFF2-40B4-BE49-F238E27FC236}">
                      <a16:creationId xmlns:a16="http://schemas.microsoft.com/office/drawing/2014/main" id="{53003367-72D6-446F-B8CE-D3E459D446C1}"/>
                    </a:ext>
                  </a:extLst>
                </p:cNvPr>
                <p:cNvSpPr/>
                <p:nvPr/>
              </p:nvSpPr>
              <p:spPr>
                <a:xfrm>
                  <a:off x="4840528" y="4383266"/>
                  <a:ext cx="1831736" cy="236360"/>
                </a:xfrm>
                <a:custGeom>
                  <a:avLst/>
                  <a:gdLst>
                    <a:gd name="connsiteX0" fmla="*/ 831610 w 1669809"/>
                    <a:gd name="connsiteY0" fmla="*/ 0 h 258939"/>
                    <a:gd name="connsiteX1" fmla="*/ 1669809 w 1669809"/>
                    <a:gd name="connsiteY1" fmla="*/ 208619 h 258939"/>
                    <a:gd name="connsiteX2" fmla="*/ 1669809 w 1669809"/>
                    <a:gd name="connsiteY2" fmla="*/ 258939 h 258939"/>
                    <a:gd name="connsiteX3" fmla="*/ 831610 w 1669809"/>
                    <a:gd name="connsiteY3" fmla="*/ 50321 h 258939"/>
                    <a:gd name="connsiteX4" fmla="*/ 0 w 1669809"/>
                    <a:gd name="connsiteY4" fmla="*/ 257299 h 258939"/>
                    <a:gd name="connsiteX5" fmla="*/ 0 w 1669809"/>
                    <a:gd name="connsiteY5" fmla="*/ 206979 h 2589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69809" h="258939">
                      <a:moveTo>
                        <a:pt x="831610" y="0"/>
                      </a:moveTo>
                      <a:lnTo>
                        <a:pt x="1669809" y="208619"/>
                      </a:lnTo>
                      <a:lnTo>
                        <a:pt x="1669809" y="258939"/>
                      </a:lnTo>
                      <a:lnTo>
                        <a:pt x="831610" y="50321"/>
                      </a:lnTo>
                      <a:lnTo>
                        <a:pt x="0" y="257299"/>
                      </a:lnTo>
                      <a:lnTo>
                        <a:pt x="0" y="206979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8" name="フリーフォーム: 図形 137">
                  <a:extLst>
                    <a:ext uri="{FF2B5EF4-FFF2-40B4-BE49-F238E27FC236}">
                      <a16:creationId xmlns:a16="http://schemas.microsoft.com/office/drawing/2014/main" id="{19173CAF-78BD-4159-ADDB-3F9FA9F7B22D}"/>
                    </a:ext>
                  </a:extLst>
                </p:cNvPr>
                <p:cNvSpPr/>
                <p:nvPr/>
              </p:nvSpPr>
              <p:spPr>
                <a:xfrm>
                  <a:off x="4859578" y="4343401"/>
                  <a:ext cx="1793636" cy="211316"/>
                </a:xfrm>
                <a:custGeom>
                  <a:avLst/>
                  <a:gdLst>
                    <a:gd name="connsiteX0" fmla="*/ 831610 w 1669809"/>
                    <a:gd name="connsiteY0" fmla="*/ 0 h 258939"/>
                    <a:gd name="connsiteX1" fmla="*/ 1669809 w 1669809"/>
                    <a:gd name="connsiteY1" fmla="*/ 208619 h 258939"/>
                    <a:gd name="connsiteX2" fmla="*/ 1669809 w 1669809"/>
                    <a:gd name="connsiteY2" fmla="*/ 258939 h 258939"/>
                    <a:gd name="connsiteX3" fmla="*/ 831610 w 1669809"/>
                    <a:gd name="connsiteY3" fmla="*/ 50321 h 258939"/>
                    <a:gd name="connsiteX4" fmla="*/ 0 w 1669809"/>
                    <a:gd name="connsiteY4" fmla="*/ 257299 h 258939"/>
                    <a:gd name="connsiteX5" fmla="*/ 0 w 1669809"/>
                    <a:gd name="connsiteY5" fmla="*/ 206979 h 2589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69809" h="258939">
                      <a:moveTo>
                        <a:pt x="831610" y="0"/>
                      </a:moveTo>
                      <a:lnTo>
                        <a:pt x="1669809" y="208619"/>
                      </a:lnTo>
                      <a:lnTo>
                        <a:pt x="1669809" y="258939"/>
                      </a:lnTo>
                      <a:lnTo>
                        <a:pt x="831610" y="50321"/>
                      </a:lnTo>
                      <a:lnTo>
                        <a:pt x="0" y="257299"/>
                      </a:lnTo>
                      <a:lnTo>
                        <a:pt x="0" y="206979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9" name="フリーフォーム: 図形 138">
                  <a:extLst>
                    <a:ext uri="{FF2B5EF4-FFF2-40B4-BE49-F238E27FC236}">
                      <a16:creationId xmlns:a16="http://schemas.microsoft.com/office/drawing/2014/main" id="{D16F5DE1-AA66-4FD8-9152-792EE94D4535}"/>
                    </a:ext>
                  </a:extLst>
                </p:cNvPr>
                <p:cNvSpPr/>
                <p:nvPr/>
              </p:nvSpPr>
              <p:spPr>
                <a:xfrm>
                  <a:off x="4840528" y="4307923"/>
                  <a:ext cx="1831736" cy="189653"/>
                </a:xfrm>
                <a:custGeom>
                  <a:avLst/>
                  <a:gdLst>
                    <a:gd name="connsiteX0" fmla="*/ 831610 w 1669809"/>
                    <a:gd name="connsiteY0" fmla="*/ 0 h 258939"/>
                    <a:gd name="connsiteX1" fmla="*/ 1669809 w 1669809"/>
                    <a:gd name="connsiteY1" fmla="*/ 208619 h 258939"/>
                    <a:gd name="connsiteX2" fmla="*/ 1669809 w 1669809"/>
                    <a:gd name="connsiteY2" fmla="*/ 258939 h 258939"/>
                    <a:gd name="connsiteX3" fmla="*/ 831610 w 1669809"/>
                    <a:gd name="connsiteY3" fmla="*/ 50321 h 258939"/>
                    <a:gd name="connsiteX4" fmla="*/ 0 w 1669809"/>
                    <a:gd name="connsiteY4" fmla="*/ 257299 h 258939"/>
                    <a:gd name="connsiteX5" fmla="*/ 0 w 1669809"/>
                    <a:gd name="connsiteY5" fmla="*/ 206979 h 2589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69809" h="258939">
                      <a:moveTo>
                        <a:pt x="831610" y="0"/>
                      </a:moveTo>
                      <a:lnTo>
                        <a:pt x="1669809" y="208619"/>
                      </a:lnTo>
                      <a:lnTo>
                        <a:pt x="1669809" y="258939"/>
                      </a:lnTo>
                      <a:lnTo>
                        <a:pt x="831610" y="50321"/>
                      </a:lnTo>
                      <a:lnTo>
                        <a:pt x="0" y="257299"/>
                      </a:lnTo>
                      <a:lnTo>
                        <a:pt x="0" y="206979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0" name="フリーフォーム: 図形 139">
                  <a:extLst>
                    <a:ext uri="{FF2B5EF4-FFF2-40B4-BE49-F238E27FC236}">
                      <a16:creationId xmlns:a16="http://schemas.microsoft.com/office/drawing/2014/main" id="{CB76350A-9BBF-4192-8CBA-CCB6C7499C72}"/>
                    </a:ext>
                  </a:extLst>
                </p:cNvPr>
                <p:cNvSpPr/>
                <p:nvPr/>
              </p:nvSpPr>
              <p:spPr>
                <a:xfrm>
                  <a:off x="4840528" y="4282731"/>
                  <a:ext cx="1831736" cy="158093"/>
                </a:xfrm>
                <a:custGeom>
                  <a:avLst/>
                  <a:gdLst>
                    <a:gd name="connsiteX0" fmla="*/ 831610 w 1669809"/>
                    <a:gd name="connsiteY0" fmla="*/ 0 h 258939"/>
                    <a:gd name="connsiteX1" fmla="*/ 1669809 w 1669809"/>
                    <a:gd name="connsiteY1" fmla="*/ 208619 h 258939"/>
                    <a:gd name="connsiteX2" fmla="*/ 1669809 w 1669809"/>
                    <a:gd name="connsiteY2" fmla="*/ 258939 h 258939"/>
                    <a:gd name="connsiteX3" fmla="*/ 831610 w 1669809"/>
                    <a:gd name="connsiteY3" fmla="*/ 50321 h 258939"/>
                    <a:gd name="connsiteX4" fmla="*/ 0 w 1669809"/>
                    <a:gd name="connsiteY4" fmla="*/ 257299 h 258939"/>
                    <a:gd name="connsiteX5" fmla="*/ 0 w 1669809"/>
                    <a:gd name="connsiteY5" fmla="*/ 206979 h 2589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69809" h="258939">
                      <a:moveTo>
                        <a:pt x="831610" y="0"/>
                      </a:moveTo>
                      <a:lnTo>
                        <a:pt x="1669809" y="208619"/>
                      </a:lnTo>
                      <a:lnTo>
                        <a:pt x="1669809" y="258939"/>
                      </a:lnTo>
                      <a:lnTo>
                        <a:pt x="831610" y="50321"/>
                      </a:lnTo>
                      <a:lnTo>
                        <a:pt x="0" y="257299"/>
                      </a:lnTo>
                      <a:lnTo>
                        <a:pt x="0" y="206979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1" name="フリーフォーム: 図形 140">
                  <a:extLst>
                    <a:ext uri="{FF2B5EF4-FFF2-40B4-BE49-F238E27FC236}">
                      <a16:creationId xmlns:a16="http://schemas.microsoft.com/office/drawing/2014/main" id="{55E0C871-0A90-4A80-B645-90C4293FC75C}"/>
                    </a:ext>
                  </a:extLst>
                </p:cNvPr>
                <p:cNvSpPr/>
                <p:nvPr/>
              </p:nvSpPr>
              <p:spPr>
                <a:xfrm>
                  <a:off x="4840528" y="4231094"/>
                  <a:ext cx="1831736" cy="189653"/>
                </a:xfrm>
                <a:custGeom>
                  <a:avLst/>
                  <a:gdLst>
                    <a:gd name="connsiteX0" fmla="*/ 831610 w 1669809"/>
                    <a:gd name="connsiteY0" fmla="*/ 0 h 258939"/>
                    <a:gd name="connsiteX1" fmla="*/ 1669809 w 1669809"/>
                    <a:gd name="connsiteY1" fmla="*/ 208619 h 258939"/>
                    <a:gd name="connsiteX2" fmla="*/ 1669809 w 1669809"/>
                    <a:gd name="connsiteY2" fmla="*/ 258939 h 258939"/>
                    <a:gd name="connsiteX3" fmla="*/ 831610 w 1669809"/>
                    <a:gd name="connsiteY3" fmla="*/ 50321 h 258939"/>
                    <a:gd name="connsiteX4" fmla="*/ 0 w 1669809"/>
                    <a:gd name="connsiteY4" fmla="*/ 257299 h 258939"/>
                    <a:gd name="connsiteX5" fmla="*/ 0 w 1669809"/>
                    <a:gd name="connsiteY5" fmla="*/ 206979 h 2589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69809" h="258939">
                      <a:moveTo>
                        <a:pt x="831610" y="0"/>
                      </a:moveTo>
                      <a:lnTo>
                        <a:pt x="1669809" y="208619"/>
                      </a:lnTo>
                      <a:lnTo>
                        <a:pt x="1669809" y="258939"/>
                      </a:lnTo>
                      <a:lnTo>
                        <a:pt x="831610" y="50321"/>
                      </a:lnTo>
                      <a:lnTo>
                        <a:pt x="0" y="257299"/>
                      </a:lnTo>
                      <a:lnTo>
                        <a:pt x="0" y="206979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6" name="グループ化 105">
                <a:extLst>
                  <a:ext uri="{FF2B5EF4-FFF2-40B4-BE49-F238E27FC236}">
                    <a16:creationId xmlns:a16="http://schemas.microsoft.com/office/drawing/2014/main" id="{DDB9C47D-40E9-425F-BD1B-5D500E33D100}"/>
                  </a:ext>
                </a:extLst>
              </p:cNvPr>
              <p:cNvGrpSpPr/>
              <p:nvPr/>
            </p:nvGrpSpPr>
            <p:grpSpPr>
              <a:xfrm>
                <a:off x="4779020" y="4396091"/>
                <a:ext cx="105079" cy="433084"/>
                <a:chOff x="4848225" y="5386387"/>
                <a:chExt cx="137157" cy="605705"/>
              </a:xfrm>
              <a:solidFill>
                <a:srgbClr val="FFC000">
                  <a:lumMod val="20000"/>
                  <a:lumOff val="80000"/>
                </a:srgbClr>
              </a:solidFill>
            </p:grpSpPr>
            <p:sp>
              <p:nvSpPr>
                <p:cNvPr id="132" name="四角形: 角を丸くする 131">
                  <a:extLst>
                    <a:ext uri="{FF2B5EF4-FFF2-40B4-BE49-F238E27FC236}">
                      <a16:creationId xmlns:a16="http://schemas.microsoft.com/office/drawing/2014/main" id="{8E759A8C-627F-450D-8151-2117990FF653}"/>
                    </a:ext>
                  </a:extLst>
                </p:cNvPr>
                <p:cNvSpPr/>
                <p:nvPr/>
              </p:nvSpPr>
              <p:spPr>
                <a:xfrm>
                  <a:off x="4848225" y="5386387"/>
                  <a:ext cx="45719" cy="605705"/>
                </a:xfrm>
                <a:prstGeom prst="roundRect">
                  <a:avLst>
                    <a:gd name="adj" fmla="val 50000"/>
                  </a:avLst>
                </a:pr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3" name="四角形: 角を丸くする 132">
                  <a:extLst>
                    <a:ext uri="{FF2B5EF4-FFF2-40B4-BE49-F238E27FC236}">
                      <a16:creationId xmlns:a16="http://schemas.microsoft.com/office/drawing/2014/main" id="{257DDC5F-2B4A-40A0-95CB-6E9BAC624F5E}"/>
                    </a:ext>
                  </a:extLst>
                </p:cNvPr>
                <p:cNvSpPr/>
                <p:nvPr/>
              </p:nvSpPr>
              <p:spPr>
                <a:xfrm>
                  <a:off x="4893944" y="5386387"/>
                  <a:ext cx="45719" cy="605705"/>
                </a:xfrm>
                <a:prstGeom prst="roundRect">
                  <a:avLst>
                    <a:gd name="adj" fmla="val 50000"/>
                  </a:avLst>
                </a:pr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4" name="四角形: 角を丸くする 133">
                  <a:extLst>
                    <a:ext uri="{FF2B5EF4-FFF2-40B4-BE49-F238E27FC236}">
                      <a16:creationId xmlns:a16="http://schemas.microsoft.com/office/drawing/2014/main" id="{7E8DB507-A8F1-4134-8BB3-F25D284A2818}"/>
                    </a:ext>
                  </a:extLst>
                </p:cNvPr>
                <p:cNvSpPr/>
                <p:nvPr/>
              </p:nvSpPr>
              <p:spPr>
                <a:xfrm>
                  <a:off x="4939663" y="5386387"/>
                  <a:ext cx="45719" cy="605705"/>
                </a:xfrm>
                <a:prstGeom prst="roundRect">
                  <a:avLst>
                    <a:gd name="adj" fmla="val 50000"/>
                  </a:avLst>
                </a:pr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9" name="グループ化 108">
                <a:extLst>
                  <a:ext uri="{FF2B5EF4-FFF2-40B4-BE49-F238E27FC236}">
                    <a16:creationId xmlns:a16="http://schemas.microsoft.com/office/drawing/2014/main" id="{0D744816-85C6-4E70-BE72-7E64954DAB1B}"/>
                  </a:ext>
                </a:extLst>
              </p:cNvPr>
              <p:cNvGrpSpPr/>
              <p:nvPr/>
            </p:nvGrpSpPr>
            <p:grpSpPr>
              <a:xfrm rot="16200000" flipH="1">
                <a:off x="6492033" y="4317825"/>
                <a:ext cx="507754" cy="577954"/>
                <a:chOff x="4152030" y="5571765"/>
                <a:chExt cx="658800" cy="971910"/>
              </a:xfrm>
              <a:solidFill>
                <a:srgbClr val="FFC000">
                  <a:lumMod val="60000"/>
                  <a:lumOff val="40000"/>
                </a:srgbClr>
              </a:solidFill>
            </p:grpSpPr>
            <p:sp>
              <p:nvSpPr>
                <p:cNvPr id="114" name="台形 113">
                  <a:extLst>
                    <a:ext uri="{FF2B5EF4-FFF2-40B4-BE49-F238E27FC236}">
                      <a16:creationId xmlns:a16="http://schemas.microsoft.com/office/drawing/2014/main" id="{FC8382C6-75EC-4456-823D-E83EF9754C35}"/>
                    </a:ext>
                  </a:extLst>
                </p:cNvPr>
                <p:cNvSpPr/>
                <p:nvPr/>
              </p:nvSpPr>
              <p:spPr>
                <a:xfrm>
                  <a:off x="4448776" y="5582071"/>
                  <a:ext cx="70449" cy="940279"/>
                </a:xfrm>
                <a:prstGeom prst="trapezoid">
                  <a:avLst/>
                </a:pr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5" name="台形 114">
                  <a:extLst>
                    <a:ext uri="{FF2B5EF4-FFF2-40B4-BE49-F238E27FC236}">
                      <a16:creationId xmlns:a16="http://schemas.microsoft.com/office/drawing/2014/main" id="{F05623BB-2F24-4F0F-A956-9AB0EE5B48FC}"/>
                    </a:ext>
                  </a:extLst>
                </p:cNvPr>
                <p:cNvSpPr/>
                <p:nvPr/>
              </p:nvSpPr>
              <p:spPr>
                <a:xfrm rot="160787">
                  <a:off x="4382487" y="5581290"/>
                  <a:ext cx="70449" cy="940279"/>
                </a:xfrm>
                <a:prstGeom prst="trapezoid">
                  <a:avLst/>
                </a:pr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6" name="台形 115">
                  <a:extLst>
                    <a:ext uri="{FF2B5EF4-FFF2-40B4-BE49-F238E27FC236}">
                      <a16:creationId xmlns:a16="http://schemas.microsoft.com/office/drawing/2014/main" id="{C23823C2-EF46-4F7E-A0D6-286E5AFA0D6C}"/>
                    </a:ext>
                  </a:extLst>
                </p:cNvPr>
                <p:cNvSpPr/>
                <p:nvPr/>
              </p:nvSpPr>
              <p:spPr>
                <a:xfrm rot="294831">
                  <a:off x="4312871" y="5581290"/>
                  <a:ext cx="70449" cy="940279"/>
                </a:xfrm>
                <a:prstGeom prst="trapezoid">
                  <a:avLst/>
                </a:pr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7" name="台形 116">
                  <a:extLst>
                    <a:ext uri="{FF2B5EF4-FFF2-40B4-BE49-F238E27FC236}">
                      <a16:creationId xmlns:a16="http://schemas.microsoft.com/office/drawing/2014/main" id="{983F7988-723D-4298-BA0D-435A04DDBD8B}"/>
                    </a:ext>
                  </a:extLst>
                </p:cNvPr>
                <p:cNvSpPr/>
                <p:nvPr/>
              </p:nvSpPr>
              <p:spPr>
                <a:xfrm rot="421142">
                  <a:off x="4232910" y="5581290"/>
                  <a:ext cx="70449" cy="940279"/>
                </a:xfrm>
                <a:prstGeom prst="trapezoid">
                  <a:avLst/>
                </a:pr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8" name="台形 117">
                  <a:extLst>
                    <a:ext uri="{FF2B5EF4-FFF2-40B4-BE49-F238E27FC236}">
                      <a16:creationId xmlns:a16="http://schemas.microsoft.com/office/drawing/2014/main" id="{0D129A50-0E79-442D-98EB-46E7C60112F3}"/>
                    </a:ext>
                  </a:extLst>
                </p:cNvPr>
                <p:cNvSpPr/>
                <p:nvPr/>
              </p:nvSpPr>
              <p:spPr>
                <a:xfrm rot="627476">
                  <a:off x="4152030" y="5571765"/>
                  <a:ext cx="70449" cy="940279"/>
                </a:xfrm>
                <a:prstGeom prst="trapezoid">
                  <a:avLst/>
                </a:pr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9" name="台形 118">
                  <a:extLst>
                    <a:ext uri="{FF2B5EF4-FFF2-40B4-BE49-F238E27FC236}">
                      <a16:creationId xmlns:a16="http://schemas.microsoft.com/office/drawing/2014/main" id="{FC12725E-A779-4C7C-A4F6-863BF66DAE5A}"/>
                    </a:ext>
                  </a:extLst>
                </p:cNvPr>
                <p:cNvSpPr/>
                <p:nvPr/>
              </p:nvSpPr>
              <p:spPr>
                <a:xfrm rot="589172">
                  <a:off x="4187810" y="5579988"/>
                  <a:ext cx="51671" cy="899192"/>
                </a:xfrm>
                <a:prstGeom prst="trapezoid">
                  <a:avLst/>
                </a:pr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0" name="台形 119">
                  <a:extLst>
                    <a:ext uri="{FF2B5EF4-FFF2-40B4-BE49-F238E27FC236}">
                      <a16:creationId xmlns:a16="http://schemas.microsoft.com/office/drawing/2014/main" id="{EE8A9BBC-8BAF-4C97-B12E-A90FB594069B}"/>
                    </a:ext>
                  </a:extLst>
                </p:cNvPr>
                <p:cNvSpPr/>
                <p:nvPr/>
              </p:nvSpPr>
              <p:spPr>
                <a:xfrm rot="407211">
                  <a:off x="4272144" y="5573226"/>
                  <a:ext cx="66884" cy="969893"/>
                </a:xfrm>
                <a:prstGeom prst="trapezoid">
                  <a:avLst/>
                </a:pr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1" name="台形 120">
                  <a:extLst>
                    <a:ext uri="{FF2B5EF4-FFF2-40B4-BE49-F238E27FC236}">
                      <a16:creationId xmlns:a16="http://schemas.microsoft.com/office/drawing/2014/main" id="{138E65DB-8081-4322-B634-CF995286B427}"/>
                    </a:ext>
                  </a:extLst>
                </p:cNvPr>
                <p:cNvSpPr/>
                <p:nvPr/>
              </p:nvSpPr>
              <p:spPr>
                <a:xfrm rot="178061">
                  <a:off x="4343585" y="5573226"/>
                  <a:ext cx="66884" cy="969893"/>
                </a:xfrm>
                <a:prstGeom prst="trapezoid">
                  <a:avLst/>
                </a:pr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2" name="台形 121">
                  <a:extLst>
                    <a:ext uri="{FF2B5EF4-FFF2-40B4-BE49-F238E27FC236}">
                      <a16:creationId xmlns:a16="http://schemas.microsoft.com/office/drawing/2014/main" id="{7EE60E52-7F13-4870-B6DC-9781784F4A83}"/>
                    </a:ext>
                  </a:extLst>
                </p:cNvPr>
                <p:cNvSpPr/>
                <p:nvPr/>
              </p:nvSpPr>
              <p:spPr>
                <a:xfrm rot="213430">
                  <a:off x="4420501" y="5581291"/>
                  <a:ext cx="46724" cy="962384"/>
                </a:xfrm>
                <a:prstGeom prst="trapezoid">
                  <a:avLst/>
                </a:pr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23" name="グループ化 122">
                  <a:extLst>
                    <a:ext uri="{FF2B5EF4-FFF2-40B4-BE49-F238E27FC236}">
                      <a16:creationId xmlns:a16="http://schemas.microsoft.com/office/drawing/2014/main" id="{B6AD1D73-4AD9-4F88-9C31-3C382394E95F}"/>
                    </a:ext>
                  </a:extLst>
                </p:cNvPr>
                <p:cNvGrpSpPr/>
                <p:nvPr/>
              </p:nvGrpSpPr>
              <p:grpSpPr>
                <a:xfrm flipH="1">
                  <a:off x="4495633" y="5571766"/>
                  <a:ext cx="315197" cy="971909"/>
                  <a:chOff x="4752104" y="5571766"/>
                  <a:chExt cx="315197" cy="971909"/>
                </a:xfrm>
                <a:grpFill/>
              </p:grpSpPr>
              <p:sp>
                <p:nvSpPr>
                  <p:cNvPr id="124" name="台形 123">
                    <a:extLst>
                      <a:ext uri="{FF2B5EF4-FFF2-40B4-BE49-F238E27FC236}">
                        <a16:creationId xmlns:a16="http://schemas.microsoft.com/office/drawing/2014/main" id="{68980760-15DC-4DC6-9317-F5C89924B8DC}"/>
                      </a:ext>
                    </a:extLst>
                  </p:cNvPr>
                  <p:cNvSpPr/>
                  <p:nvPr/>
                </p:nvSpPr>
                <p:spPr>
                  <a:xfrm rot="160787">
                    <a:off x="4982563" y="5581291"/>
                    <a:ext cx="70449" cy="940279"/>
                  </a:xfrm>
                  <a:prstGeom prst="trapezoid">
                    <a:avLst/>
                  </a:prstGeom>
                  <a:grpFill/>
                  <a:ln w="12700" cap="flat" cmpd="sng" algn="ctr">
                    <a:solidFill>
                      <a:srgbClr val="FFC000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5" name="台形 124">
                    <a:extLst>
                      <a:ext uri="{FF2B5EF4-FFF2-40B4-BE49-F238E27FC236}">
                        <a16:creationId xmlns:a16="http://schemas.microsoft.com/office/drawing/2014/main" id="{8810E02F-9227-423D-ADD3-0D4D18B7FC65}"/>
                      </a:ext>
                    </a:extLst>
                  </p:cNvPr>
                  <p:cNvSpPr/>
                  <p:nvPr/>
                </p:nvSpPr>
                <p:spPr>
                  <a:xfrm rot="294831">
                    <a:off x="4912946" y="5581291"/>
                    <a:ext cx="70449" cy="940279"/>
                  </a:xfrm>
                  <a:prstGeom prst="trapezoid">
                    <a:avLst/>
                  </a:prstGeom>
                  <a:grpFill/>
                  <a:ln w="12700" cap="flat" cmpd="sng" algn="ctr">
                    <a:solidFill>
                      <a:srgbClr val="FFC000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6" name="台形 125">
                    <a:extLst>
                      <a:ext uri="{FF2B5EF4-FFF2-40B4-BE49-F238E27FC236}">
                        <a16:creationId xmlns:a16="http://schemas.microsoft.com/office/drawing/2014/main" id="{C0B2D417-7A2F-4F1E-BDB1-6567B62DB851}"/>
                      </a:ext>
                    </a:extLst>
                  </p:cNvPr>
                  <p:cNvSpPr/>
                  <p:nvPr/>
                </p:nvSpPr>
                <p:spPr>
                  <a:xfrm rot="421142">
                    <a:off x="4832985" y="5581291"/>
                    <a:ext cx="70449" cy="940279"/>
                  </a:xfrm>
                  <a:prstGeom prst="trapezoid">
                    <a:avLst/>
                  </a:prstGeom>
                  <a:grpFill/>
                  <a:ln w="12700" cap="flat" cmpd="sng" algn="ctr">
                    <a:solidFill>
                      <a:srgbClr val="FFC000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7" name="台形 126">
                    <a:extLst>
                      <a:ext uri="{FF2B5EF4-FFF2-40B4-BE49-F238E27FC236}">
                        <a16:creationId xmlns:a16="http://schemas.microsoft.com/office/drawing/2014/main" id="{BEB564FC-D1A6-45EE-8151-FEB59F5337ED}"/>
                      </a:ext>
                    </a:extLst>
                  </p:cNvPr>
                  <p:cNvSpPr/>
                  <p:nvPr/>
                </p:nvSpPr>
                <p:spPr>
                  <a:xfrm rot="627476">
                    <a:off x="4752104" y="5571766"/>
                    <a:ext cx="70449" cy="940279"/>
                  </a:xfrm>
                  <a:prstGeom prst="trapezoid">
                    <a:avLst/>
                  </a:prstGeom>
                  <a:grpFill/>
                  <a:ln w="12700" cap="flat" cmpd="sng" algn="ctr">
                    <a:solidFill>
                      <a:srgbClr val="FFC000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8" name="台形 127">
                    <a:extLst>
                      <a:ext uri="{FF2B5EF4-FFF2-40B4-BE49-F238E27FC236}">
                        <a16:creationId xmlns:a16="http://schemas.microsoft.com/office/drawing/2014/main" id="{5D284E10-6090-441D-B041-000EBF8C0F30}"/>
                      </a:ext>
                    </a:extLst>
                  </p:cNvPr>
                  <p:cNvSpPr/>
                  <p:nvPr/>
                </p:nvSpPr>
                <p:spPr>
                  <a:xfrm rot="589172">
                    <a:off x="4787884" y="5579989"/>
                    <a:ext cx="51671" cy="899192"/>
                  </a:xfrm>
                  <a:prstGeom prst="trapezoid">
                    <a:avLst/>
                  </a:prstGeom>
                  <a:grpFill/>
                  <a:ln w="12700" cap="flat" cmpd="sng" algn="ctr">
                    <a:solidFill>
                      <a:srgbClr val="FFC000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9" name="台形 128">
                    <a:extLst>
                      <a:ext uri="{FF2B5EF4-FFF2-40B4-BE49-F238E27FC236}">
                        <a16:creationId xmlns:a16="http://schemas.microsoft.com/office/drawing/2014/main" id="{401D8C10-8E16-4D95-8678-A8FCFF125BCE}"/>
                      </a:ext>
                    </a:extLst>
                  </p:cNvPr>
                  <p:cNvSpPr/>
                  <p:nvPr/>
                </p:nvSpPr>
                <p:spPr>
                  <a:xfrm rot="407211">
                    <a:off x="4872221" y="5573227"/>
                    <a:ext cx="66885" cy="969893"/>
                  </a:xfrm>
                  <a:prstGeom prst="trapezoid">
                    <a:avLst/>
                  </a:prstGeom>
                  <a:grpFill/>
                  <a:ln w="12700" cap="flat" cmpd="sng" algn="ctr">
                    <a:solidFill>
                      <a:srgbClr val="FFC000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0" name="台形 129">
                    <a:extLst>
                      <a:ext uri="{FF2B5EF4-FFF2-40B4-BE49-F238E27FC236}">
                        <a16:creationId xmlns:a16="http://schemas.microsoft.com/office/drawing/2014/main" id="{18C4A980-3FE9-4ED8-A904-2DB92D28290A}"/>
                      </a:ext>
                    </a:extLst>
                  </p:cNvPr>
                  <p:cNvSpPr/>
                  <p:nvPr/>
                </p:nvSpPr>
                <p:spPr>
                  <a:xfrm rot="178061">
                    <a:off x="4943658" y="5573227"/>
                    <a:ext cx="66885" cy="969893"/>
                  </a:xfrm>
                  <a:prstGeom prst="trapezoid">
                    <a:avLst/>
                  </a:prstGeom>
                  <a:grpFill/>
                  <a:ln w="12700" cap="flat" cmpd="sng" algn="ctr">
                    <a:solidFill>
                      <a:srgbClr val="FFC000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1" name="台形 130">
                    <a:extLst>
                      <a:ext uri="{FF2B5EF4-FFF2-40B4-BE49-F238E27FC236}">
                        <a16:creationId xmlns:a16="http://schemas.microsoft.com/office/drawing/2014/main" id="{C10CA369-8F74-436E-A963-D27CB347A572}"/>
                      </a:ext>
                    </a:extLst>
                  </p:cNvPr>
                  <p:cNvSpPr/>
                  <p:nvPr/>
                </p:nvSpPr>
                <p:spPr>
                  <a:xfrm rot="213430">
                    <a:off x="5020577" y="5581291"/>
                    <a:ext cx="46724" cy="962384"/>
                  </a:xfrm>
                  <a:prstGeom prst="trapezoid">
                    <a:avLst/>
                  </a:prstGeom>
                  <a:grpFill/>
                  <a:ln w="12700" cap="flat" cmpd="sng" algn="ctr">
                    <a:solidFill>
                      <a:srgbClr val="FFC000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10" name="グループ化 109">
                <a:extLst>
                  <a:ext uri="{FF2B5EF4-FFF2-40B4-BE49-F238E27FC236}">
                    <a16:creationId xmlns:a16="http://schemas.microsoft.com/office/drawing/2014/main" id="{AD969FC8-7BFF-4173-93C4-37F305DAA6B3}"/>
                  </a:ext>
                </a:extLst>
              </p:cNvPr>
              <p:cNvGrpSpPr/>
              <p:nvPr/>
            </p:nvGrpSpPr>
            <p:grpSpPr>
              <a:xfrm>
                <a:off x="6400496" y="4396091"/>
                <a:ext cx="105079" cy="433084"/>
                <a:chOff x="4848225" y="5386387"/>
                <a:chExt cx="137157" cy="605705"/>
              </a:xfrm>
              <a:solidFill>
                <a:srgbClr val="FFC000">
                  <a:lumMod val="20000"/>
                  <a:lumOff val="80000"/>
                </a:srgbClr>
              </a:solidFill>
            </p:grpSpPr>
            <p:sp>
              <p:nvSpPr>
                <p:cNvPr id="111" name="四角形: 角を丸くする 110">
                  <a:extLst>
                    <a:ext uri="{FF2B5EF4-FFF2-40B4-BE49-F238E27FC236}">
                      <a16:creationId xmlns:a16="http://schemas.microsoft.com/office/drawing/2014/main" id="{E8E733C4-A857-47F4-8D63-5879A0F737F9}"/>
                    </a:ext>
                  </a:extLst>
                </p:cNvPr>
                <p:cNvSpPr/>
                <p:nvPr/>
              </p:nvSpPr>
              <p:spPr>
                <a:xfrm>
                  <a:off x="4848225" y="5386387"/>
                  <a:ext cx="45719" cy="605705"/>
                </a:xfrm>
                <a:prstGeom prst="roundRect">
                  <a:avLst>
                    <a:gd name="adj" fmla="val 50000"/>
                  </a:avLst>
                </a:pr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2" name="四角形: 角を丸くする 111">
                  <a:extLst>
                    <a:ext uri="{FF2B5EF4-FFF2-40B4-BE49-F238E27FC236}">
                      <a16:creationId xmlns:a16="http://schemas.microsoft.com/office/drawing/2014/main" id="{B17710C7-B3F7-4380-A6F4-2F72966F3CF2}"/>
                    </a:ext>
                  </a:extLst>
                </p:cNvPr>
                <p:cNvSpPr/>
                <p:nvPr/>
              </p:nvSpPr>
              <p:spPr>
                <a:xfrm>
                  <a:off x="4893944" y="5386387"/>
                  <a:ext cx="45719" cy="605705"/>
                </a:xfrm>
                <a:prstGeom prst="roundRect">
                  <a:avLst>
                    <a:gd name="adj" fmla="val 50000"/>
                  </a:avLst>
                </a:pr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3" name="四角形: 角を丸くする 112">
                  <a:extLst>
                    <a:ext uri="{FF2B5EF4-FFF2-40B4-BE49-F238E27FC236}">
                      <a16:creationId xmlns:a16="http://schemas.microsoft.com/office/drawing/2014/main" id="{8DFDDA52-EE8F-4E6E-98DB-A18F34752E96}"/>
                    </a:ext>
                  </a:extLst>
                </p:cNvPr>
                <p:cNvSpPr/>
                <p:nvPr/>
              </p:nvSpPr>
              <p:spPr>
                <a:xfrm>
                  <a:off x="4939663" y="5386387"/>
                  <a:ext cx="45719" cy="605705"/>
                </a:xfrm>
                <a:prstGeom prst="roundRect">
                  <a:avLst>
                    <a:gd name="adj" fmla="val 50000"/>
                  </a:avLst>
                </a:pr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504" name="グループ化 503">
            <a:extLst>
              <a:ext uri="{FF2B5EF4-FFF2-40B4-BE49-F238E27FC236}">
                <a16:creationId xmlns:a16="http://schemas.microsoft.com/office/drawing/2014/main" id="{199BA17F-598D-44F9-B28C-652D556E7795}"/>
              </a:ext>
            </a:extLst>
          </p:cNvPr>
          <p:cNvGrpSpPr/>
          <p:nvPr/>
        </p:nvGrpSpPr>
        <p:grpSpPr>
          <a:xfrm>
            <a:off x="374363" y="2479654"/>
            <a:ext cx="1825089" cy="1193739"/>
            <a:chOff x="3015992" y="3285795"/>
            <a:chExt cx="3478117" cy="2274937"/>
          </a:xfrm>
        </p:grpSpPr>
        <p:grpSp>
          <p:nvGrpSpPr>
            <p:cNvPr id="505" name="グループ化 504">
              <a:extLst>
                <a:ext uri="{FF2B5EF4-FFF2-40B4-BE49-F238E27FC236}">
                  <a16:creationId xmlns:a16="http://schemas.microsoft.com/office/drawing/2014/main" id="{8B524EB4-FCA8-4FCA-93D4-76770B65D27C}"/>
                </a:ext>
              </a:extLst>
            </p:cNvPr>
            <p:cNvGrpSpPr/>
            <p:nvPr/>
          </p:nvGrpSpPr>
          <p:grpSpPr>
            <a:xfrm>
              <a:off x="4117111" y="3625360"/>
              <a:ext cx="1243940" cy="1935372"/>
              <a:chOff x="4877439" y="3507672"/>
              <a:chExt cx="1243940" cy="1935372"/>
            </a:xfrm>
          </p:grpSpPr>
          <p:sp>
            <p:nvSpPr>
              <p:cNvPr id="619" name="二等辺三角形 442">
                <a:extLst>
                  <a:ext uri="{FF2B5EF4-FFF2-40B4-BE49-F238E27FC236}">
                    <a16:creationId xmlns:a16="http://schemas.microsoft.com/office/drawing/2014/main" id="{61BDADC1-D449-41D6-A4F9-4452D451E385}"/>
                  </a:ext>
                </a:extLst>
              </p:cNvPr>
              <p:cNvSpPr/>
              <p:nvPr/>
            </p:nvSpPr>
            <p:spPr>
              <a:xfrm rot="17100000">
                <a:off x="4816218" y="3584565"/>
                <a:ext cx="393280" cy="270837"/>
              </a:xfrm>
              <a:custGeom>
                <a:avLst/>
                <a:gdLst>
                  <a:gd name="connsiteX0" fmla="*/ 0 w 246457"/>
                  <a:gd name="connsiteY0" fmla="*/ 244316 h 244316"/>
                  <a:gd name="connsiteX1" fmla="*/ 123229 w 246457"/>
                  <a:gd name="connsiteY1" fmla="*/ 0 h 244316"/>
                  <a:gd name="connsiteX2" fmla="*/ 246457 w 246457"/>
                  <a:gd name="connsiteY2" fmla="*/ 244316 h 244316"/>
                  <a:gd name="connsiteX3" fmla="*/ 0 w 246457"/>
                  <a:gd name="connsiteY3" fmla="*/ 244316 h 244316"/>
                  <a:gd name="connsiteX0" fmla="*/ 0 w 246457"/>
                  <a:gd name="connsiteY0" fmla="*/ 244507 h 244507"/>
                  <a:gd name="connsiteX1" fmla="*/ 123229 w 246457"/>
                  <a:gd name="connsiteY1" fmla="*/ 191 h 244507"/>
                  <a:gd name="connsiteX2" fmla="*/ 246457 w 246457"/>
                  <a:gd name="connsiteY2" fmla="*/ 244507 h 244507"/>
                  <a:gd name="connsiteX3" fmla="*/ 0 w 246457"/>
                  <a:gd name="connsiteY3" fmla="*/ 244507 h 2445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6457" h="244507">
                    <a:moveTo>
                      <a:pt x="0" y="244507"/>
                    </a:moveTo>
                    <a:cubicBezTo>
                      <a:pt x="41076" y="163068"/>
                      <a:pt x="75010" y="6858"/>
                      <a:pt x="123229" y="191"/>
                    </a:cubicBezTo>
                    <a:cubicBezTo>
                      <a:pt x="171448" y="-6476"/>
                      <a:pt x="205381" y="163068"/>
                      <a:pt x="246457" y="244507"/>
                    </a:cubicBezTo>
                    <a:lnTo>
                      <a:pt x="0" y="244507"/>
                    </a:lnTo>
                    <a:close/>
                  </a:path>
                </a:pathLst>
              </a:cu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0" name="二等辺三角形 442">
                <a:extLst>
                  <a:ext uri="{FF2B5EF4-FFF2-40B4-BE49-F238E27FC236}">
                    <a16:creationId xmlns:a16="http://schemas.microsoft.com/office/drawing/2014/main" id="{568C045B-31D9-4AF0-88AD-D0C8AA0EDD46}"/>
                  </a:ext>
                </a:extLst>
              </p:cNvPr>
              <p:cNvSpPr/>
              <p:nvPr/>
            </p:nvSpPr>
            <p:spPr>
              <a:xfrm rot="4500000" flipH="1">
                <a:off x="5789321" y="3584567"/>
                <a:ext cx="393280" cy="270837"/>
              </a:xfrm>
              <a:custGeom>
                <a:avLst/>
                <a:gdLst>
                  <a:gd name="connsiteX0" fmla="*/ 0 w 246457"/>
                  <a:gd name="connsiteY0" fmla="*/ 244316 h 244316"/>
                  <a:gd name="connsiteX1" fmla="*/ 123229 w 246457"/>
                  <a:gd name="connsiteY1" fmla="*/ 0 h 244316"/>
                  <a:gd name="connsiteX2" fmla="*/ 246457 w 246457"/>
                  <a:gd name="connsiteY2" fmla="*/ 244316 h 244316"/>
                  <a:gd name="connsiteX3" fmla="*/ 0 w 246457"/>
                  <a:gd name="connsiteY3" fmla="*/ 244316 h 244316"/>
                  <a:gd name="connsiteX0" fmla="*/ 0 w 246457"/>
                  <a:gd name="connsiteY0" fmla="*/ 244507 h 244507"/>
                  <a:gd name="connsiteX1" fmla="*/ 123229 w 246457"/>
                  <a:gd name="connsiteY1" fmla="*/ 191 h 244507"/>
                  <a:gd name="connsiteX2" fmla="*/ 246457 w 246457"/>
                  <a:gd name="connsiteY2" fmla="*/ 244507 h 244507"/>
                  <a:gd name="connsiteX3" fmla="*/ 0 w 246457"/>
                  <a:gd name="connsiteY3" fmla="*/ 244507 h 2445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6457" h="244507">
                    <a:moveTo>
                      <a:pt x="0" y="244507"/>
                    </a:moveTo>
                    <a:cubicBezTo>
                      <a:pt x="41076" y="163068"/>
                      <a:pt x="75010" y="6858"/>
                      <a:pt x="123229" y="191"/>
                    </a:cubicBezTo>
                    <a:cubicBezTo>
                      <a:pt x="171448" y="-6476"/>
                      <a:pt x="205381" y="163068"/>
                      <a:pt x="246457" y="244507"/>
                    </a:cubicBezTo>
                    <a:lnTo>
                      <a:pt x="0" y="244507"/>
                    </a:lnTo>
                    <a:close/>
                  </a:path>
                </a:pathLst>
              </a:cu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1" name="フリーフォーム: 図形 620">
                <a:extLst>
                  <a:ext uri="{FF2B5EF4-FFF2-40B4-BE49-F238E27FC236}">
                    <a16:creationId xmlns:a16="http://schemas.microsoft.com/office/drawing/2014/main" id="{DE3F5246-4984-412A-9A97-E316FC3B6A66}"/>
                  </a:ext>
                </a:extLst>
              </p:cNvPr>
              <p:cNvSpPr/>
              <p:nvPr/>
            </p:nvSpPr>
            <p:spPr bwMode="auto">
              <a:xfrm flipH="1">
                <a:off x="5719327" y="4349598"/>
                <a:ext cx="321409" cy="527094"/>
              </a:xfrm>
              <a:custGeom>
                <a:avLst/>
                <a:gdLst>
                  <a:gd name="connsiteX0" fmla="*/ 443399 w 443399"/>
                  <a:gd name="connsiteY0" fmla="*/ 0 h 931195"/>
                  <a:gd name="connsiteX1" fmla="*/ 443399 w 443399"/>
                  <a:gd name="connsiteY1" fmla="*/ 927665 h 931195"/>
                  <a:gd name="connsiteX2" fmla="*/ 425263 w 443399"/>
                  <a:gd name="connsiteY2" fmla="*/ 931195 h 931195"/>
                  <a:gd name="connsiteX3" fmla="*/ 282054 w 443399"/>
                  <a:gd name="connsiteY3" fmla="*/ 871875 h 931195"/>
                  <a:gd name="connsiteX4" fmla="*/ 59319 w 443399"/>
                  <a:gd name="connsiteY4" fmla="*/ 649141 h 931195"/>
                  <a:gd name="connsiteX5" fmla="*/ 59319 w 443399"/>
                  <a:gd name="connsiteY5" fmla="*/ 362723 h 931195"/>
                  <a:gd name="connsiteX6" fmla="*/ 379830 w 443399"/>
                  <a:gd name="connsiteY6" fmla="*/ 42213 h 931195"/>
                  <a:gd name="connsiteX0" fmla="*/ 443399 w 443399"/>
                  <a:gd name="connsiteY0" fmla="*/ 0 h 927665"/>
                  <a:gd name="connsiteX1" fmla="*/ 443399 w 443399"/>
                  <a:gd name="connsiteY1" fmla="*/ 927665 h 927665"/>
                  <a:gd name="connsiteX2" fmla="*/ 282054 w 443399"/>
                  <a:gd name="connsiteY2" fmla="*/ 871875 h 927665"/>
                  <a:gd name="connsiteX3" fmla="*/ 59319 w 443399"/>
                  <a:gd name="connsiteY3" fmla="*/ 649141 h 927665"/>
                  <a:gd name="connsiteX4" fmla="*/ 59319 w 443399"/>
                  <a:gd name="connsiteY4" fmla="*/ 362723 h 927665"/>
                  <a:gd name="connsiteX5" fmla="*/ 379830 w 443399"/>
                  <a:gd name="connsiteY5" fmla="*/ 42213 h 927665"/>
                  <a:gd name="connsiteX6" fmla="*/ 443399 w 443399"/>
                  <a:gd name="connsiteY6" fmla="*/ 0 h 927665"/>
                  <a:gd name="connsiteX0" fmla="*/ 443399 w 443399"/>
                  <a:gd name="connsiteY0" fmla="*/ 0 h 927665"/>
                  <a:gd name="connsiteX1" fmla="*/ 443399 w 443399"/>
                  <a:gd name="connsiteY1" fmla="*/ 927665 h 927665"/>
                  <a:gd name="connsiteX2" fmla="*/ 59319 w 443399"/>
                  <a:gd name="connsiteY2" fmla="*/ 649141 h 927665"/>
                  <a:gd name="connsiteX3" fmla="*/ 59319 w 443399"/>
                  <a:gd name="connsiteY3" fmla="*/ 362723 h 927665"/>
                  <a:gd name="connsiteX4" fmla="*/ 379830 w 443399"/>
                  <a:gd name="connsiteY4" fmla="*/ 42213 h 927665"/>
                  <a:gd name="connsiteX5" fmla="*/ 443399 w 443399"/>
                  <a:gd name="connsiteY5" fmla="*/ 0 h 927665"/>
                  <a:gd name="connsiteX0" fmla="*/ 443399 w 445781"/>
                  <a:gd name="connsiteY0" fmla="*/ 0 h 744309"/>
                  <a:gd name="connsiteX1" fmla="*/ 445781 w 445781"/>
                  <a:gd name="connsiteY1" fmla="*/ 744309 h 744309"/>
                  <a:gd name="connsiteX2" fmla="*/ 59319 w 445781"/>
                  <a:gd name="connsiteY2" fmla="*/ 649141 h 744309"/>
                  <a:gd name="connsiteX3" fmla="*/ 59319 w 445781"/>
                  <a:gd name="connsiteY3" fmla="*/ 362723 h 744309"/>
                  <a:gd name="connsiteX4" fmla="*/ 379830 w 445781"/>
                  <a:gd name="connsiteY4" fmla="*/ 42213 h 744309"/>
                  <a:gd name="connsiteX5" fmla="*/ 443399 w 445781"/>
                  <a:gd name="connsiteY5" fmla="*/ 0 h 744309"/>
                  <a:gd name="connsiteX0" fmla="*/ 443399 w 445781"/>
                  <a:gd name="connsiteY0" fmla="*/ 0 h 744309"/>
                  <a:gd name="connsiteX1" fmla="*/ 445781 w 445781"/>
                  <a:gd name="connsiteY1" fmla="*/ 744309 h 744309"/>
                  <a:gd name="connsiteX2" fmla="*/ 206973 w 445781"/>
                  <a:gd name="connsiteY2" fmla="*/ 727151 h 744309"/>
                  <a:gd name="connsiteX3" fmla="*/ 59319 w 445781"/>
                  <a:gd name="connsiteY3" fmla="*/ 649141 h 744309"/>
                  <a:gd name="connsiteX4" fmla="*/ 59319 w 445781"/>
                  <a:gd name="connsiteY4" fmla="*/ 362723 h 744309"/>
                  <a:gd name="connsiteX5" fmla="*/ 379830 w 445781"/>
                  <a:gd name="connsiteY5" fmla="*/ 42213 h 744309"/>
                  <a:gd name="connsiteX6" fmla="*/ 443399 w 445781"/>
                  <a:gd name="connsiteY6" fmla="*/ 0 h 744309"/>
                  <a:gd name="connsiteX0" fmla="*/ 443399 w 445781"/>
                  <a:gd name="connsiteY0" fmla="*/ 0 h 753508"/>
                  <a:gd name="connsiteX1" fmla="*/ 445781 w 445781"/>
                  <a:gd name="connsiteY1" fmla="*/ 744309 h 753508"/>
                  <a:gd name="connsiteX2" fmla="*/ 206973 w 445781"/>
                  <a:gd name="connsiteY2" fmla="*/ 727151 h 753508"/>
                  <a:gd name="connsiteX3" fmla="*/ 59319 w 445781"/>
                  <a:gd name="connsiteY3" fmla="*/ 649141 h 753508"/>
                  <a:gd name="connsiteX4" fmla="*/ 59319 w 445781"/>
                  <a:gd name="connsiteY4" fmla="*/ 362723 h 753508"/>
                  <a:gd name="connsiteX5" fmla="*/ 379830 w 445781"/>
                  <a:gd name="connsiteY5" fmla="*/ 42213 h 753508"/>
                  <a:gd name="connsiteX6" fmla="*/ 443399 w 445781"/>
                  <a:gd name="connsiteY6" fmla="*/ 0 h 753508"/>
                  <a:gd name="connsiteX0" fmla="*/ 443399 w 443399"/>
                  <a:gd name="connsiteY0" fmla="*/ 0 h 727151"/>
                  <a:gd name="connsiteX1" fmla="*/ 206973 w 443399"/>
                  <a:gd name="connsiteY1" fmla="*/ 727151 h 727151"/>
                  <a:gd name="connsiteX2" fmla="*/ 59319 w 443399"/>
                  <a:gd name="connsiteY2" fmla="*/ 649141 h 727151"/>
                  <a:gd name="connsiteX3" fmla="*/ 59319 w 443399"/>
                  <a:gd name="connsiteY3" fmla="*/ 362723 h 727151"/>
                  <a:gd name="connsiteX4" fmla="*/ 379830 w 443399"/>
                  <a:gd name="connsiteY4" fmla="*/ 42213 h 727151"/>
                  <a:gd name="connsiteX5" fmla="*/ 443399 w 443399"/>
                  <a:gd name="connsiteY5" fmla="*/ 0 h 72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3399" h="727151">
                    <a:moveTo>
                      <a:pt x="443399" y="0"/>
                    </a:moveTo>
                    <a:lnTo>
                      <a:pt x="206973" y="727151"/>
                    </a:lnTo>
                    <a:lnTo>
                      <a:pt x="59319" y="649141"/>
                    </a:lnTo>
                    <a:cubicBezTo>
                      <a:pt x="-19773" y="570049"/>
                      <a:pt x="-19773" y="441815"/>
                      <a:pt x="59319" y="362723"/>
                    </a:cubicBezTo>
                    <a:lnTo>
                      <a:pt x="379830" y="42213"/>
                    </a:lnTo>
                    <a:lnTo>
                      <a:pt x="443399" y="0"/>
                    </a:ln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2" name="フリーフォーム: 図形 621">
                <a:extLst>
                  <a:ext uri="{FF2B5EF4-FFF2-40B4-BE49-F238E27FC236}">
                    <a16:creationId xmlns:a16="http://schemas.microsoft.com/office/drawing/2014/main" id="{EAC23704-34D9-4F11-8082-C1F7D6C1EF7E}"/>
                  </a:ext>
                </a:extLst>
              </p:cNvPr>
              <p:cNvSpPr/>
              <p:nvPr/>
            </p:nvSpPr>
            <p:spPr bwMode="auto">
              <a:xfrm>
                <a:off x="4971723" y="4349598"/>
                <a:ext cx="321409" cy="527094"/>
              </a:xfrm>
              <a:custGeom>
                <a:avLst/>
                <a:gdLst>
                  <a:gd name="connsiteX0" fmla="*/ 443399 w 443399"/>
                  <a:gd name="connsiteY0" fmla="*/ 0 h 931195"/>
                  <a:gd name="connsiteX1" fmla="*/ 443399 w 443399"/>
                  <a:gd name="connsiteY1" fmla="*/ 927665 h 931195"/>
                  <a:gd name="connsiteX2" fmla="*/ 425263 w 443399"/>
                  <a:gd name="connsiteY2" fmla="*/ 931195 h 931195"/>
                  <a:gd name="connsiteX3" fmla="*/ 282054 w 443399"/>
                  <a:gd name="connsiteY3" fmla="*/ 871875 h 931195"/>
                  <a:gd name="connsiteX4" fmla="*/ 59319 w 443399"/>
                  <a:gd name="connsiteY4" fmla="*/ 649141 h 931195"/>
                  <a:gd name="connsiteX5" fmla="*/ 59319 w 443399"/>
                  <a:gd name="connsiteY5" fmla="*/ 362723 h 931195"/>
                  <a:gd name="connsiteX6" fmla="*/ 379830 w 443399"/>
                  <a:gd name="connsiteY6" fmla="*/ 42213 h 931195"/>
                  <a:gd name="connsiteX0" fmla="*/ 443399 w 443399"/>
                  <a:gd name="connsiteY0" fmla="*/ 0 h 927665"/>
                  <a:gd name="connsiteX1" fmla="*/ 443399 w 443399"/>
                  <a:gd name="connsiteY1" fmla="*/ 927665 h 927665"/>
                  <a:gd name="connsiteX2" fmla="*/ 282054 w 443399"/>
                  <a:gd name="connsiteY2" fmla="*/ 871875 h 927665"/>
                  <a:gd name="connsiteX3" fmla="*/ 59319 w 443399"/>
                  <a:gd name="connsiteY3" fmla="*/ 649141 h 927665"/>
                  <a:gd name="connsiteX4" fmla="*/ 59319 w 443399"/>
                  <a:gd name="connsiteY4" fmla="*/ 362723 h 927665"/>
                  <a:gd name="connsiteX5" fmla="*/ 379830 w 443399"/>
                  <a:gd name="connsiteY5" fmla="*/ 42213 h 927665"/>
                  <a:gd name="connsiteX6" fmla="*/ 443399 w 443399"/>
                  <a:gd name="connsiteY6" fmla="*/ 0 h 927665"/>
                  <a:gd name="connsiteX0" fmla="*/ 443399 w 443399"/>
                  <a:gd name="connsiteY0" fmla="*/ 0 h 927665"/>
                  <a:gd name="connsiteX1" fmla="*/ 443399 w 443399"/>
                  <a:gd name="connsiteY1" fmla="*/ 927665 h 927665"/>
                  <a:gd name="connsiteX2" fmla="*/ 59319 w 443399"/>
                  <a:gd name="connsiteY2" fmla="*/ 649141 h 927665"/>
                  <a:gd name="connsiteX3" fmla="*/ 59319 w 443399"/>
                  <a:gd name="connsiteY3" fmla="*/ 362723 h 927665"/>
                  <a:gd name="connsiteX4" fmla="*/ 379830 w 443399"/>
                  <a:gd name="connsiteY4" fmla="*/ 42213 h 927665"/>
                  <a:gd name="connsiteX5" fmla="*/ 443399 w 443399"/>
                  <a:gd name="connsiteY5" fmla="*/ 0 h 927665"/>
                  <a:gd name="connsiteX0" fmla="*/ 443399 w 445781"/>
                  <a:gd name="connsiteY0" fmla="*/ 0 h 744309"/>
                  <a:gd name="connsiteX1" fmla="*/ 445781 w 445781"/>
                  <a:gd name="connsiteY1" fmla="*/ 744309 h 744309"/>
                  <a:gd name="connsiteX2" fmla="*/ 59319 w 445781"/>
                  <a:gd name="connsiteY2" fmla="*/ 649141 h 744309"/>
                  <a:gd name="connsiteX3" fmla="*/ 59319 w 445781"/>
                  <a:gd name="connsiteY3" fmla="*/ 362723 h 744309"/>
                  <a:gd name="connsiteX4" fmla="*/ 379830 w 445781"/>
                  <a:gd name="connsiteY4" fmla="*/ 42213 h 744309"/>
                  <a:gd name="connsiteX5" fmla="*/ 443399 w 445781"/>
                  <a:gd name="connsiteY5" fmla="*/ 0 h 744309"/>
                  <a:gd name="connsiteX0" fmla="*/ 443399 w 445781"/>
                  <a:gd name="connsiteY0" fmla="*/ 0 h 744309"/>
                  <a:gd name="connsiteX1" fmla="*/ 445781 w 445781"/>
                  <a:gd name="connsiteY1" fmla="*/ 744309 h 744309"/>
                  <a:gd name="connsiteX2" fmla="*/ 206973 w 445781"/>
                  <a:gd name="connsiteY2" fmla="*/ 727151 h 744309"/>
                  <a:gd name="connsiteX3" fmla="*/ 59319 w 445781"/>
                  <a:gd name="connsiteY3" fmla="*/ 649141 h 744309"/>
                  <a:gd name="connsiteX4" fmla="*/ 59319 w 445781"/>
                  <a:gd name="connsiteY4" fmla="*/ 362723 h 744309"/>
                  <a:gd name="connsiteX5" fmla="*/ 379830 w 445781"/>
                  <a:gd name="connsiteY5" fmla="*/ 42213 h 744309"/>
                  <a:gd name="connsiteX6" fmla="*/ 443399 w 445781"/>
                  <a:gd name="connsiteY6" fmla="*/ 0 h 744309"/>
                  <a:gd name="connsiteX0" fmla="*/ 443399 w 445781"/>
                  <a:gd name="connsiteY0" fmla="*/ 0 h 753508"/>
                  <a:gd name="connsiteX1" fmla="*/ 445781 w 445781"/>
                  <a:gd name="connsiteY1" fmla="*/ 744309 h 753508"/>
                  <a:gd name="connsiteX2" fmla="*/ 206973 w 445781"/>
                  <a:gd name="connsiteY2" fmla="*/ 727151 h 753508"/>
                  <a:gd name="connsiteX3" fmla="*/ 59319 w 445781"/>
                  <a:gd name="connsiteY3" fmla="*/ 649141 h 753508"/>
                  <a:gd name="connsiteX4" fmla="*/ 59319 w 445781"/>
                  <a:gd name="connsiteY4" fmla="*/ 362723 h 753508"/>
                  <a:gd name="connsiteX5" fmla="*/ 379830 w 445781"/>
                  <a:gd name="connsiteY5" fmla="*/ 42213 h 753508"/>
                  <a:gd name="connsiteX6" fmla="*/ 443399 w 445781"/>
                  <a:gd name="connsiteY6" fmla="*/ 0 h 753508"/>
                  <a:gd name="connsiteX0" fmla="*/ 443399 w 443399"/>
                  <a:gd name="connsiteY0" fmla="*/ 0 h 727151"/>
                  <a:gd name="connsiteX1" fmla="*/ 206973 w 443399"/>
                  <a:gd name="connsiteY1" fmla="*/ 727151 h 727151"/>
                  <a:gd name="connsiteX2" fmla="*/ 59319 w 443399"/>
                  <a:gd name="connsiteY2" fmla="*/ 649141 h 727151"/>
                  <a:gd name="connsiteX3" fmla="*/ 59319 w 443399"/>
                  <a:gd name="connsiteY3" fmla="*/ 362723 h 727151"/>
                  <a:gd name="connsiteX4" fmla="*/ 379830 w 443399"/>
                  <a:gd name="connsiteY4" fmla="*/ 42213 h 727151"/>
                  <a:gd name="connsiteX5" fmla="*/ 443399 w 443399"/>
                  <a:gd name="connsiteY5" fmla="*/ 0 h 72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3399" h="727151">
                    <a:moveTo>
                      <a:pt x="443399" y="0"/>
                    </a:moveTo>
                    <a:lnTo>
                      <a:pt x="206973" y="727151"/>
                    </a:lnTo>
                    <a:lnTo>
                      <a:pt x="59319" y="649141"/>
                    </a:lnTo>
                    <a:cubicBezTo>
                      <a:pt x="-19773" y="570049"/>
                      <a:pt x="-19773" y="441815"/>
                      <a:pt x="59319" y="362723"/>
                    </a:cubicBezTo>
                    <a:lnTo>
                      <a:pt x="379830" y="42213"/>
                    </a:lnTo>
                    <a:lnTo>
                      <a:pt x="443399" y="0"/>
                    </a:ln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623" name="グループ化 622">
                <a:extLst>
                  <a:ext uri="{FF2B5EF4-FFF2-40B4-BE49-F238E27FC236}">
                    <a16:creationId xmlns:a16="http://schemas.microsoft.com/office/drawing/2014/main" id="{EEBF8DD3-88C8-49B2-B081-5967D740055E}"/>
                  </a:ext>
                </a:extLst>
              </p:cNvPr>
              <p:cNvGrpSpPr/>
              <p:nvPr/>
            </p:nvGrpSpPr>
            <p:grpSpPr>
              <a:xfrm>
                <a:off x="5210994" y="5216037"/>
                <a:ext cx="595645" cy="217131"/>
                <a:chOff x="5210994" y="5216037"/>
                <a:chExt cx="595645" cy="217131"/>
              </a:xfrm>
            </p:grpSpPr>
            <p:grpSp>
              <p:nvGrpSpPr>
                <p:cNvPr id="669" name="グループ化 668">
                  <a:extLst>
                    <a:ext uri="{FF2B5EF4-FFF2-40B4-BE49-F238E27FC236}">
                      <a16:creationId xmlns:a16="http://schemas.microsoft.com/office/drawing/2014/main" id="{32E4CC80-EF26-47A5-B772-435491A36B65}"/>
                    </a:ext>
                  </a:extLst>
                </p:cNvPr>
                <p:cNvGrpSpPr/>
                <p:nvPr/>
              </p:nvGrpSpPr>
              <p:grpSpPr>
                <a:xfrm flipH="1">
                  <a:off x="5549562" y="5216037"/>
                  <a:ext cx="257077" cy="217131"/>
                  <a:chOff x="811986" y="4823521"/>
                  <a:chExt cx="354650" cy="299542"/>
                </a:xfrm>
              </p:grpSpPr>
              <p:sp>
                <p:nvSpPr>
                  <p:cNvPr id="673" name="フリーフォーム: 図形 672">
                    <a:extLst>
                      <a:ext uri="{FF2B5EF4-FFF2-40B4-BE49-F238E27FC236}">
                        <a16:creationId xmlns:a16="http://schemas.microsoft.com/office/drawing/2014/main" id="{D37F5677-9BC6-4C8D-A84E-E77C0348F04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11986" y="4903387"/>
                    <a:ext cx="354650" cy="219676"/>
                  </a:xfrm>
                  <a:custGeom>
                    <a:avLst/>
                    <a:gdLst>
                      <a:gd name="connsiteX0" fmla="*/ 177325 w 354650"/>
                      <a:gd name="connsiteY0" fmla="*/ 0 h 163934"/>
                      <a:gd name="connsiteX1" fmla="*/ 354650 w 354650"/>
                      <a:gd name="connsiteY1" fmla="*/ 72442 h 163934"/>
                      <a:gd name="connsiteX2" fmla="*/ 346238 w 354650"/>
                      <a:gd name="connsiteY2" fmla="*/ 89465 h 163934"/>
                      <a:gd name="connsiteX3" fmla="*/ 354650 w 354650"/>
                      <a:gd name="connsiteY3" fmla="*/ 103635 h 163934"/>
                      <a:gd name="connsiteX4" fmla="*/ 177325 w 354650"/>
                      <a:gd name="connsiteY4" fmla="*/ 163934 h 163934"/>
                      <a:gd name="connsiteX5" fmla="*/ 0 w 354650"/>
                      <a:gd name="connsiteY5" fmla="*/ 103635 h 163934"/>
                      <a:gd name="connsiteX6" fmla="*/ 8413 w 354650"/>
                      <a:gd name="connsiteY6" fmla="*/ 89465 h 163934"/>
                      <a:gd name="connsiteX7" fmla="*/ 0 w 354650"/>
                      <a:gd name="connsiteY7" fmla="*/ 72442 h 163934"/>
                      <a:gd name="connsiteX8" fmla="*/ 177325 w 354650"/>
                      <a:gd name="connsiteY8" fmla="*/ 0 h 163934"/>
                      <a:gd name="connsiteX0" fmla="*/ 177325 w 354650"/>
                      <a:gd name="connsiteY0" fmla="*/ 0 h 163934"/>
                      <a:gd name="connsiteX1" fmla="*/ 354650 w 354650"/>
                      <a:gd name="connsiteY1" fmla="*/ 72442 h 163934"/>
                      <a:gd name="connsiteX2" fmla="*/ 346238 w 354650"/>
                      <a:gd name="connsiteY2" fmla="*/ 89465 h 163934"/>
                      <a:gd name="connsiteX3" fmla="*/ 354650 w 354650"/>
                      <a:gd name="connsiteY3" fmla="*/ 103635 h 163934"/>
                      <a:gd name="connsiteX4" fmla="*/ 177325 w 354650"/>
                      <a:gd name="connsiteY4" fmla="*/ 163934 h 163934"/>
                      <a:gd name="connsiteX5" fmla="*/ 0 w 354650"/>
                      <a:gd name="connsiteY5" fmla="*/ 103635 h 163934"/>
                      <a:gd name="connsiteX6" fmla="*/ 0 w 354650"/>
                      <a:gd name="connsiteY6" fmla="*/ 72442 h 163934"/>
                      <a:gd name="connsiteX7" fmla="*/ 177325 w 354650"/>
                      <a:gd name="connsiteY7" fmla="*/ 0 h 163934"/>
                      <a:gd name="connsiteX0" fmla="*/ 177325 w 354650"/>
                      <a:gd name="connsiteY0" fmla="*/ 0 h 163934"/>
                      <a:gd name="connsiteX1" fmla="*/ 354650 w 354650"/>
                      <a:gd name="connsiteY1" fmla="*/ 72442 h 163934"/>
                      <a:gd name="connsiteX2" fmla="*/ 354650 w 354650"/>
                      <a:gd name="connsiteY2" fmla="*/ 103635 h 163934"/>
                      <a:gd name="connsiteX3" fmla="*/ 177325 w 354650"/>
                      <a:gd name="connsiteY3" fmla="*/ 163934 h 163934"/>
                      <a:gd name="connsiteX4" fmla="*/ 0 w 354650"/>
                      <a:gd name="connsiteY4" fmla="*/ 103635 h 163934"/>
                      <a:gd name="connsiteX5" fmla="*/ 0 w 354650"/>
                      <a:gd name="connsiteY5" fmla="*/ 72442 h 163934"/>
                      <a:gd name="connsiteX6" fmla="*/ 177325 w 354650"/>
                      <a:gd name="connsiteY6" fmla="*/ 0 h 1639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54650" h="163934">
                        <a:moveTo>
                          <a:pt x="177325" y="0"/>
                        </a:moveTo>
                        <a:cubicBezTo>
                          <a:pt x="275259" y="0"/>
                          <a:pt x="354650" y="32433"/>
                          <a:pt x="354650" y="72442"/>
                        </a:cubicBezTo>
                        <a:lnTo>
                          <a:pt x="354650" y="103635"/>
                        </a:lnTo>
                        <a:cubicBezTo>
                          <a:pt x="354650" y="136937"/>
                          <a:pt x="275259" y="163934"/>
                          <a:pt x="177325" y="163934"/>
                        </a:cubicBezTo>
                        <a:cubicBezTo>
                          <a:pt x="79391" y="163934"/>
                          <a:pt x="0" y="136937"/>
                          <a:pt x="0" y="103635"/>
                        </a:cubicBezTo>
                        <a:lnTo>
                          <a:pt x="0" y="72442"/>
                        </a:lnTo>
                        <a:cubicBezTo>
                          <a:pt x="0" y="32433"/>
                          <a:pt x="79391" y="0"/>
                          <a:pt x="177325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75000"/>
                    </a:srgbClr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74" name="楕円 220">
                    <a:extLst>
                      <a:ext uri="{FF2B5EF4-FFF2-40B4-BE49-F238E27FC236}">
                        <a16:creationId xmlns:a16="http://schemas.microsoft.com/office/drawing/2014/main" id="{6D7720CA-4906-4932-A93A-6BD0A3C8FCD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37247" y="4823521"/>
                    <a:ext cx="304132" cy="263304"/>
                  </a:xfrm>
                  <a:custGeom>
                    <a:avLst/>
                    <a:gdLst>
                      <a:gd name="connsiteX0" fmla="*/ 0 w 354649"/>
                      <a:gd name="connsiteY0" fmla="*/ 72472 h 144943"/>
                      <a:gd name="connsiteX1" fmla="*/ 177325 w 354649"/>
                      <a:gd name="connsiteY1" fmla="*/ 0 h 144943"/>
                      <a:gd name="connsiteX2" fmla="*/ 354650 w 354649"/>
                      <a:gd name="connsiteY2" fmla="*/ 72472 h 144943"/>
                      <a:gd name="connsiteX3" fmla="*/ 177325 w 354649"/>
                      <a:gd name="connsiteY3" fmla="*/ 144944 h 144943"/>
                      <a:gd name="connsiteX4" fmla="*/ 0 w 354649"/>
                      <a:gd name="connsiteY4" fmla="*/ 72472 h 144943"/>
                      <a:gd name="connsiteX0" fmla="*/ 0 w 354650"/>
                      <a:gd name="connsiteY0" fmla="*/ 72472 h 144944"/>
                      <a:gd name="connsiteX1" fmla="*/ 177325 w 354650"/>
                      <a:gd name="connsiteY1" fmla="*/ 0 h 144944"/>
                      <a:gd name="connsiteX2" fmla="*/ 354650 w 354650"/>
                      <a:gd name="connsiteY2" fmla="*/ 72472 h 144944"/>
                      <a:gd name="connsiteX3" fmla="*/ 177325 w 354650"/>
                      <a:gd name="connsiteY3" fmla="*/ 144944 h 144944"/>
                      <a:gd name="connsiteX4" fmla="*/ 0 w 354650"/>
                      <a:gd name="connsiteY4" fmla="*/ 72472 h 144944"/>
                      <a:gd name="connsiteX0" fmla="*/ 0 w 354650"/>
                      <a:gd name="connsiteY0" fmla="*/ 72472 h 144944"/>
                      <a:gd name="connsiteX1" fmla="*/ 177325 w 354650"/>
                      <a:gd name="connsiteY1" fmla="*/ 0 h 144944"/>
                      <a:gd name="connsiteX2" fmla="*/ 354650 w 354650"/>
                      <a:gd name="connsiteY2" fmla="*/ 72472 h 144944"/>
                      <a:gd name="connsiteX3" fmla="*/ 177325 w 354650"/>
                      <a:gd name="connsiteY3" fmla="*/ 144944 h 144944"/>
                      <a:gd name="connsiteX4" fmla="*/ 0 w 354650"/>
                      <a:gd name="connsiteY4" fmla="*/ 72472 h 144944"/>
                      <a:gd name="connsiteX0" fmla="*/ 0 w 354650"/>
                      <a:gd name="connsiteY0" fmla="*/ 72472 h 144944"/>
                      <a:gd name="connsiteX1" fmla="*/ 177325 w 354650"/>
                      <a:gd name="connsiteY1" fmla="*/ 0 h 144944"/>
                      <a:gd name="connsiteX2" fmla="*/ 354650 w 354650"/>
                      <a:gd name="connsiteY2" fmla="*/ 72472 h 144944"/>
                      <a:gd name="connsiteX3" fmla="*/ 177325 w 354650"/>
                      <a:gd name="connsiteY3" fmla="*/ 144944 h 144944"/>
                      <a:gd name="connsiteX4" fmla="*/ 0 w 354650"/>
                      <a:gd name="connsiteY4" fmla="*/ 72472 h 144944"/>
                      <a:gd name="connsiteX0" fmla="*/ 0 w 354650"/>
                      <a:gd name="connsiteY0" fmla="*/ 143910 h 216382"/>
                      <a:gd name="connsiteX1" fmla="*/ 170181 w 354650"/>
                      <a:gd name="connsiteY1" fmla="*/ 0 h 216382"/>
                      <a:gd name="connsiteX2" fmla="*/ 354650 w 354650"/>
                      <a:gd name="connsiteY2" fmla="*/ 143910 h 216382"/>
                      <a:gd name="connsiteX3" fmla="*/ 177325 w 354650"/>
                      <a:gd name="connsiteY3" fmla="*/ 216382 h 216382"/>
                      <a:gd name="connsiteX4" fmla="*/ 0 w 354650"/>
                      <a:gd name="connsiteY4" fmla="*/ 143910 h 2163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54650" h="216382">
                        <a:moveTo>
                          <a:pt x="0" y="143910"/>
                        </a:moveTo>
                        <a:cubicBezTo>
                          <a:pt x="0" y="103885"/>
                          <a:pt x="72247" y="0"/>
                          <a:pt x="170181" y="0"/>
                        </a:cubicBezTo>
                        <a:cubicBezTo>
                          <a:pt x="268115" y="0"/>
                          <a:pt x="354650" y="103885"/>
                          <a:pt x="354650" y="143910"/>
                        </a:cubicBezTo>
                        <a:cubicBezTo>
                          <a:pt x="354650" y="183935"/>
                          <a:pt x="275259" y="216382"/>
                          <a:pt x="177325" y="216382"/>
                        </a:cubicBezTo>
                        <a:cubicBezTo>
                          <a:pt x="79391" y="216382"/>
                          <a:pt x="0" y="183935"/>
                          <a:pt x="0" y="143910"/>
                        </a:cubicBezTo>
                        <a:close/>
                      </a:path>
                    </a:pathLst>
                  </a:custGeom>
                  <a:solidFill>
                    <a:srgbClr val="FFFFFF">
                      <a:lumMod val="95000"/>
                    </a:srgbClr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670" name="グループ化 669">
                  <a:extLst>
                    <a:ext uri="{FF2B5EF4-FFF2-40B4-BE49-F238E27FC236}">
                      <a16:creationId xmlns:a16="http://schemas.microsoft.com/office/drawing/2014/main" id="{A54C64A2-1B06-4B57-9B9E-B65E6F78F28D}"/>
                    </a:ext>
                  </a:extLst>
                </p:cNvPr>
                <p:cNvGrpSpPr/>
                <p:nvPr/>
              </p:nvGrpSpPr>
              <p:grpSpPr>
                <a:xfrm>
                  <a:off x="5210994" y="5216037"/>
                  <a:ext cx="257077" cy="217131"/>
                  <a:chOff x="811986" y="4823521"/>
                  <a:chExt cx="354650" cy="299542"/>
                </a:xfrm>
              </p:grpSpPr>
              <p:sp>
                <p:nvSpPr>
                  <p:cNvPr id="671" name="フリーフォーム: 図形 670">
                    <a:extLst>
                      <a:ext uri="{FF2B5EF4-FFF2-40B4-BE49-F238E27FC236}">
                        <a16:creationId xmlns:a16="http://schemas.microsoft.com/office/drawing/2014/main" id="{21741058-2A6C-403B-853E-37F00C5569F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11986" y="4903387"/>
                    <a:ext cx="354650" cy="219676"/>
                  </a:xfrm>
                  <a:custGeom>
                    <a:avLst/>
                    <a:gdLst>
                      <a:gd name="connsiteX0" fmla="*/ 177325 w 354650"/>
                      <a:gd name="connsiteY0" fmla="*/ 0 h 163934"/>
                      <a:gd name="connsiteX1" fmla="*/ 354650 w 354650"/>
                      <a:gd name="connsiteY1" fmla="*/ 72442 h 163934"/>
                      <a:gd name="connsiteX2" fmla="*/ 346238 w 354650"/>
                      <a:gd name="connsiteY2" fmla="*/ 89465 h 163934"/>
                      <a:gd name="connsiteX3" fmla="*/ 354650 w 354650"/>
                      <a:gd name="connsiteY3" fmla="*/ 103635 h 163934"/>
                      <a:gd name="connsiteX4" fmla="*/ 177325 w 354650"/>
                      <a:gd name="connsiteY4" fmla="*/ 163934 h 163934"/>
                      <a:gd name="connsiteX5" fmla="*/ 0 w 354650"/>
                      <a:gd name="connsiteY5" fmla="*/ 103635 h 163934"/>
                      <a:gd name="connsiteX6" fmla="*/ 8413 w 354650"/>
                      <a:gd name="connsiteY6" fmla="*/ 89465 h 163934"/>
                      <a:gd name="connsiteX7" fmla="*/ 0 w 354650"/>
                      <a:gd name="connsiteY7" fmla="*/ 72442 h 163934"/>
                      <a:gd name="connsiteX8" fmla="*/ 177325 w 354650"/>
                      <a:gd name="connsiteY8" fmla="*/ 0 h 163934"/>
                      <a:gd name="connsiteX0" fmla="*/ 177325 w 354650"/>
                      <a:gd name="connsiteY0" fmla="*/ 0 h 163934"/>
                      <a:gd name="connsiteX1" fmla="*/ 354650 w 354650"/>
                      <a:gd name="connsiteY1" fmla="*/ 72442 h 163934"/>
                      <a:gd name="connsiteX2" fmla="*/ 346238 w 354650"/>
                      <a:gd name="connsiteY2" fmla="*/ 89465 h 163934"/>
                      <a:gd name="connsiteX3" fmla="*/ 354650 w 354650"/>
                      <a:gd name="connsiteY3" fmla="*/ 103635 h 163934"/>
                      <a:gd name="connsiteX4" fmla="*/ 177325 w 354650"/>
                      <a:gd name="connsiteY4" fmla="*/ 163934 h 163934"/>
                      <a:gd name="connsiteX5" fmla="*/ 0 w 354650"/>
                      <a:gd name="connsiteY5" fmla="*/ 103635 h 163934"/>
                      <a:gd name="connsiteX6" fmla="*/ 0 w 354650"/>
                      <a:gd name="connsiteY6" fmla="*/ 72442 h 163934"/>
                      <a:gd name="connsiteX7" fmla="*/ 177325 w 354650"/>
                      <a:gd name="connsiteY7" fmla="*/ 0 h 163934"/>
                      <a:gd name="connsiteX0" fmla="*/ 177325 w 354650"/>
                      <a:gd name="connsiteY0" fmla="*/ 0 h 163934"/>
                      <a:gd name="connsiteX1" fmla="*/ 354650 w 354650"/>
                      <a:gd name="connsiteY1" fmla="*/ 72442 h 163934"/>
                      <a:gd name="connsiteX2" fmla="*/ 354650 w 354650"/>
                      <a:gd name="connsiteY2" fmla="*/ 103635 h 163934"/>
                      <a:gd name="connsiteX3" fmla="*/ 177325 w 354650"/>
                      <a:gd name="connsiteY3" fmla="*/ 163934 h 163934"/>
                      <a:gd name="connsiteX4" fmla="*/ 0 w 354650"/>
                      <a:gd name="connsiteY4" fmla="*/ 103635 h 163934"/>
                      <a:gd name="connsiteX5" fmla="*/ 0 w 354650"/>
                      <a:gd name="connsiteY5" fmla="*/ 72442 h 163934"/>
                      <a:gd name="connsiteX6" fmla="*/ 177325 w 354650"/>
                      <a:gd name="connsiteY6" fmla="*/ 0 h 1639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54650" h="163934">
                        <a:moveTo>
                          <a:pt x="177325" y="0"/>
                        </a:moveTo>
                        <a:cubicBezTo>
                          <a:pt x="275259" y="0"/>
                          <a:pt x="354650" y="32433"/>
                          <a:pt x="354650" y="72442"/>
                        </a:cubicBezTo>
                        <a:lnTo>
                          <a:pt x="354650" y="103635"/>
                        </a:lnTo>
                        <a:cubicBezTo>
                          <a:pt x="354650" y="136937"/>
                          <a:pt x="275259" y="163934"/>
                          <a:pt x="177325" y="163934"/>
                        </a:cubicBezTo>
                        <a:cubicBezTo>
                          <a:pt x="79391" y="163934"/>
                          <a:pt x="0" y="136937"/>
                          <a:pt x="0" y="103635"/>
                        </a:cubicBezTo>
                        <a:lnTo>
                          <a:pt x="0" y="72442"/>
                        </a:lnTo>
                        <a:cubicBezTo>
                          <a:pt x="0" y="32433"/>
                          <a:pt x="79391" y="0"/>
                          <a:pt x="177325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75000"/>
                    </a:srgbClr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72" name="楕円 220">
                    <a:extLst>
                      <a:ext uri="{FF2B5EF4-FFF2-40B4-BE49-F238E27FC236}">
                        <a16:creationId xmlns:a16="http://schemas.microsoft.com/office/drawing/2014/main" id="{646B0C24-3AE3-40AD-BA09-B81ABBE4B81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37247" y="4823521"/>
                    <a:ext cx="304132" cy="263304"/>
                  </a:xfrm>
                  <a:custGeom>
                    <a:avLst/>
                    <a:gdLst>
                      <a:gd name="connsiteX0" fmla="*/ 0 w 354649"/>
                      <a:gd name="connsiteY0" fmla="*/ 72472 h 144943"/>
                      <a:gd name="connsiteX1" fmla="*/ 177325 w 354649"/>
                      <a:gd name="connsiteY1" fmla="*/ 0 h 144943"/>
                      <a:gd name="connsiteX2" fmla="*/ 354650 w 354649"/>
                      <a:gd name="connsiteY2" fmla="*/ 72472 h 144943"/>
                      <a:gd name="connsiteX3" fmla="*/ 177325 w 354649"/>
                      <a:gd name="connsiteY3" fmla="*/ 144944 h 144943"/>
                      <a:gd name="connsiteX4" fmla="*/ 0 w 354649"/>
                      <a:gd name="connsiteY4" fmla="*/ 72472 h 144943"/>
                      <a:gd name="connsiteX0" fmla="*/ 0 w 354650"/>
                      <a:gd name="connsiteY0" fmla="*/ 72472 h 144944"/>
                      <a:gd name="connsiteX1" fmla="*/ 177325 w 354650"/>
                      <a:gd name="connsiteY1" fmla="*/ 0 h 144944"/>
                      <a:gd name="connsiteX2" fmla="*/ 354650 w 354650"/>
                      <a:gd name="connsiteY2" fmla="*/ 72472 h 144944"/>
                      <a:gd name="connsiteX3" fmla="*/ 177325 w 354650"/>
                      <a:gd name="connsiteY3" fmla="*/ 144944 h 144944"/>
                      <a:gd name="connsiteX4" fmla="*/ 0 w 354650"/>
                      <a:gd name="connsiteY4" fmla="*/ 72472 h 144944"/>
                      <a:gd name="connsiteX0" fmla="*/ 0 w 354650"/>
                      <a:gd name="connsiteY0" fmla="*/ 72472 h 144944"/>
                      <a:gd name="connsiteX1" fmla="*/ 177325 w 354650"/>
                      <a:gd name="connsiteY1" fmla="*/ 0 h 144944"/>
                      <a:gd name="connsiteX2" fmla="*/ 354650 w 354650"/>
                      <a:gd name="connsiteY2" fmla="*/ 72472 h 144944"/>
                      <a:gd name="connsiteX3" fmla="*/ 177325 w 354650"/>
                      <a:gd name="connsiteY3" fmla="*/ 144944 h 144944"/>
                      <a:gd name="connsiteX4" fmla="*/ 0 w 354650"/>
                      <a:gd name="connsiteY4" fmla="*/ 72472 h 144944"/>
                      <a:gd name="connsiteX0" fmla="*/ 0 w 354650"/>
                      <a:gd name="connsiteY0" fmla="*/ 72472 h 144944"/>
                      <a:gd name="connsiteX1" fmla="*/ 177325 w 354650"/>
                      <a:gd name="connsiteY1" fmla="*/ 0 h 144944"/>
                      <a:gd name="connsiteX2" fmla="*/ 354650 w 354650"/>
                      <a:gd name="connsiteY2" fmla="*/ 72472 h 144944"/>
                      <a:gd name="connsiteX3" fmla="*/ 177325 w 354650"/>
                      <a:gd name="connsiteY3" fmla="*/ 144944 h 144944"/>
                      <a:gd name="connsiteX4" fmla="*/ 0 w 354650"/>
                      <a:gd name="connsiteY4" fmla="*/ 72472 h 144944"/>
                      <a:gd name="connsiteX0" fmla="*/ 0 w 354650"/>
                      <a:gd name="connsiteY0" fmla="*/ 143910 h 216382"/>
                      <a:gd name="connsiteX1" fmla="*/ 170181 w 354650"/>
                      <a:gd name="connsiteY1" fmla="*/ 0 h 216382"/>
                      <a:gd name="connsiteX2" fmla="*/ 354650 w 354650"/>
                      <a:gd name="connsiteY2" fmla="*/ 143910 h 216382"/>
                      <a:gd name="connsiteX3" fmla="*/ 177325 w 354650"/>
                      <a:gd name="connsiteY3" fmla="*/ 216382 h 216382"/>
                      <a:gd name="connsiteX4" fmla="*/ 0 w 354650"/>
                      <a:gd name="connsiteY4" fmla="*/ 143910 h 2163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54650" h="216382">
                        <a:moveTo>
                          <a:pt x="0" y="143910"/>
                        </a:moveTo>
                        <a:cubicBezTo>
                          <a:pt x="0" y="103885"/>
                          <a:pt x="72247" y="0"/>
                          <a:pt x="170181" y="0"/>
                        </a:cubicBezTo>
                        <a:cubicBezTo>
                          <a:pt x="268115" y="0"/>
                          <a:pt x="354650" y="103885"/>
                          <a:pt x="354650" y="143910"/>
                        </a:cubicBezTo>
                        <a:cubicBezTo>
                          <a:pt x="354650" y="183935"/>
                          <a:pt x="275259" y="216382"/>
                          <a:pt x="177325" y="216382"/>
                        </a:cubicBezTo>
                        <a:cubicBezTo>
                          <a:pt x="79391" y="216382"/>
                          <a:pt x="0" y="183935"/>
                          <a:pt x="0" y="143910"/>
                        </a:cubicBezTo>
                        <a:close/>
                      </a:path>
                    </a:pathLst>
                  </a:custGeom>
                  <a:solidFill>
                    <a:srgbClr val="FFFFFF">
                      <a:lumMod val="95000"/>
                    </a:srgbClr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sp>
            <p:nvSpPr>
              <p:cNvPr id="624" name="フリーフォーム: 図形 623">
                <a:extLst>
                  <a:ext uri="{FF2B5EF4-FFF2-40B4-BE49-F238E27FC236}">
                    <a16:creationId xmlns:a16="http://schemas.microsoft.com/office/drawing/2014/main" id="{EA5786A5-415C-4C27-A843-75B59A995D41}"/>
                  </a:ext>
                </a:extLst>
              </p:cNvPr>
              <p:cNvSpPr/>
              <p:nvPr/>
            </p:nvSpPr>
            <p:spPr bwMode="auto">
              <a:xfrm rot="10800000">
                <a:off x="5121874" y="4820926"/>
                <a:ext cx="773634" cy="452999"/>
              </a:xfrm>
              <a:custGeom>
                <a:avLst/>
                <a:gdLst>
                  <a:gd name="connsiteX0" fmla="*/ 766995 w 1067266"/>
                  <a:gd name="connsiteY0" fmla="*/ 624934 h 624934"/>
                  <a:gd name="connsiteX1" fmla="*/ 574634 w 1067266"/>
                  <a:gd name="connsiteY1" fmla="*/ 607575 h 624934"/>
                  <a:gd name="connsiteX2" fmla="*/ 533633 w 1067266"/>
                  <a:gd name="connsiteY2" fmla="*/ 594827 h 624934"/>
                  <a:gd name="connsiteX3" fmla="*/ 492631 w 1067266"/>
                  <a:gd name="connsiteY3" fmla="*/ 607575 h 624934"/>
                  <a:gd name="connsiteX4" fmla="*/ 0 w 1067266"/>
                  <a:gd name="connsiteY4" fmla="*/ 555497 h 624934"/>
                  <a:gd name="connsiteX5" fmla="*/ 300271 w 1067266"/>
                  <a:gd name="connsiteY5" fmla="*/ 0 h 624934"/>
                  <a:gd name="connsiteX6" fmla="*/ 512593 w 1067266"/>
                  <a:gd name="connsiteY6" fmla="*/ 162702 h 624934"/>
                  <a:gd name="connsiteX7" fmla="*/ 533633 w 1067266"/>
                  <a:gd name="connsiteY7" fmla="*/ 209876 h 624934"/>
                  <a:gd name="connsiteX8" fmla="*/ 554672 w 1067266"/>
                  <a:gd name="connsiteY8" fmla="*/ 162702 h 624934"/>
                  <a:gd name="connsiteX9" fmla="*/ 766996 w 1067266"/>
                  <a:gd name="connsiteY9" fmla="*/ 0 h 624934"/>
                  <a:gd name="connsiteX10" fmla="*/ 1067266 w 1067266"/>
                  <a:gd name="connsiteY10" fmla="*/ 555497 h 624934"/>
                  <a:gd name="connsiteX11" fmla="*/ 766995 w 1067266"/>
                  <a:gd name="connsiteY11" fmla="*/ 624934 h 624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67266" h="624934">
                    <a:moveTo>
                      <a:pt x="766995" y="624934"/>
                    </a:moveTo>
                    <a:cubicBezTo>
                      <a:pt x="698183" y="624934"/>
                      <a:pt x="629371" y="619148"/>
                      <a:pt x="574634" y="607575"/>
                    </a:cubicBezTo>
                    <a:lnTo>
                      <a:pt x="533633" y="594827"/>
                    </a:lnTo>
                    <a:lnTo>
                      <a:pt x="492631" y="607575"/>
                    </a:lnTo>
                    <a:cubicBezTo>
                      <a:pt x="328421" y="642293"/>
                      <a:pt x="37533" y="624934"/>
                      <a:pt x="0" y="555497"/>
                    </a:cubicBezTo>
                    <a:cubicBezTo>
                      <a:pt x="0" y="248705"/>
                      <a:pt x="134436" y="0"/>
                      <a:pt x="300271" y="0"/>
                    </a:cubicBezTo>
                    <a:cubicBezTo>
                      <a:pt x="383188" y="0"/>
                      <a:pt x="458256" y="62176"/>
                      <a:pt x="512593" y="162702"/>
                    </a:cubicBezTo>
                    <a:lnTo>
                      <a:pt x="533633" y="209876"/>
                    </a:lnTo>
                    <a:lnTo>
                      <a:pt x="554672" y="162702"/>
                    </a:lnTo>
                    <a:cubicBezTo>
                      <a:pt x="609011" y="62176"/>
                      <a:pt x="684078" y="0"/>
                      <a:pt x="766996" y="0"/>
                    </a:cubicBezTo>
                    <a:cubicBezTo>
                      <a:pt x="932830" y="0"/>
                      <a:pt x="1067266" y="248705"/>
                      <a:pt x="1067266" y="555497"/>
                    </a:cubicBezTo>
                    <a:cubicBezTo>
                      <a:pt x="1042243" y="601789"/>
                      <a:pt x="904619" y="624934"/>
                      <a:pt x="766995" y="624934"/>
                    </a:cubicBez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625" name="グループ化 624">
                <a:extLst>
                  <a:ext uri="{FF2B5EF4-FFF2-40B4-BE49-F238E27FC236}">
                    <a16:creationId xmlns:a16="http://schemas.microsoft.com/office/drawing/2014/main" id="{99B5E014-7731-4F3E-A301-4C9C0AE60915}"/>
                  </a:ext>
                </a:extLst>
              </p:cNvPr>
              <p:cNvGrpSpPr/>
              <p:nvPr/>
            </p:nvGrpSpPr>
            <p:grpSpPr>
              <a:xfrm>
                <a:off x="5082457" y="4247254"/>
                <a:ext cx="848198" cy="809106"/>
                <a:chOff x="5082457" y="5714851"/>
                <a:chExt cx="848198" cy="809106"/>
              </a:xfrm>
            </p:grpSpPr>
            <p:sp>
              <p:nvSpPr>
                <p:cNvPr id="662" name="フリーフォーム: 図形 661">
                  <a:extLst>
                    <a:ext uri="{FF2B5EF4-FFF2-40B4-BE49-F238E27FC236}">
                      <a16:creationId xmlns:a16="http://schemas.microsoft.com/office/drawing/2014/main" id="{68CF9F77-0206-4949-B632-5A3149F4923B}"/>
                    </a:ext>
                  </a:extLst>
                </p:cNvPr>
                <p:cNvSpPr/>
                <p:nvPr/>
              </p:nvSpPr>
              <p:spPr bwMode="auto">
                <a:xfrm>
                  <a:off x="5082457" y="5730110"/>
                  <a:ext cx="848198" cy="793847"/>
                </a:xfrm>
                <a:custGeom>
                  <a:avLst/>
                  <a:gdLst>
                    <a:gd name="connsiteX0" fmla="*/ 290373 w 848198"/>
                    <a:gd name="connsiteY0" fmla="*/ 0 h 793847"/>
                    <a:gd name="connsiteX1" fmla="*/ 434960 w 848198"/>
                    <a:gd name="connsiteY1" fmla="*/ 177928 h 793847"/>
                    <a:gd name="connsiteX2" fmla="*/ 572894 w 848198"/>
                    <a:gd name="connsiteY2" fmla="*/ 8187 h 793847"/>
                    <a:gd name="connsiteX3" fmla="*/ 589178 w 848198"/>
                    <a:gd name="connsiteY3" fmla="*/ 17035 h 793847"/>
                    <a:gd name="connsiteX4" fmla="*/ 848198 w 848198"/>
                    <a:gd name="connsiteY4" fmla="*/ 701053 h 793847"/>
                    <a:gd name="connsiteX5" fmla="*/ 0 w 848198"/>
                    <a:gd name="connsiteY5" fmla="*/ 701053 h 793847"/>
                    <a:gd name="connsiteX6" fmla="*/ 259021 w 848198"/>
                    <a:gd name="connsiteY6" fmla="*/ 17035 h 7938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48198" h="793847">
                      <a:moveTo>
                        <a:pt x="290373" y="0"/>
                      </a:moveTo>
                      <a:lnTo>
                        <a:pt x="434960" y="177928"/>
                      </a:lnTo>
                      <a:lnTo>
                        <a:pt x="572894" y="8187"/>
                      </a:lnTo>
                      <a:lnTo>
                        <a:pt x="589178" y="17035"/>
                      </a:lnTo>
                      <a:cubicBezTo>
                        <a:pt x="741393" y="129731"/>
                        <a:pt x="848198" y="393560"/>
                        <a:pt x="848198" y="701053"/>
                      </a:cubicBezTo>
                      <a:cubicBezTo>
                        <a:pt x="777515" y="824779"/>
                        <a:pt x="70684" y="824779"/>
                        <a:pt x="0" y="701053"/>
                      </a:cubicBezTo>
                      <a:cubicBezTo>
                        <a:pt x="0" y="393560"/>
                        <a:pt x="106806" y="129731"/>
                        <a:pt x="259021" y="17035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63" name="正方形/長方形 662">
                  <a:extLst>
                    <a:ext uri="{FF2B5EF4-FFF2-40B4-BE49-F238E27FC236}">
                      <a16:creationId xmlns:a16="http://schemas.microsoft.com/office/drawing/2014/main" id="{B66FBD3B-C627-4D93-8C87-7D991579C71E}"/>
                    </a:ext>
                  </a:extLst>
                </p:cNvPr>
                <p:cNvSpPr/>
                <p:nvPr/>
              </p:nvSpPr>
              <p:spPr>
                <a:xfrm rot="2700000">
                  <a:off x="5524689" y="5717352"/>
                  <a:ext cx="100641" cy="306439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4" name="正方形/長方形 663">
                  <a:extLst>
                    <a:ext uri="{FF2B5EF4-FFF2-40B4-BE49-F238E27FC236}">
                      <a16:creationId xmlns:a16="http://schemas.microsoft.com/office/drawing/2014/main" id="{9465D1C7-6251-4C37-BC3D-9A8C120CFEC9}"/>
                    </a:ext>
                  </a:extLst>
                </p:cNvPr>
                <p:cNvSpPr/>
                <p:nvPr/>
              </p:nvSpPr>
              <p:spPr>
                <a:xfrm rot="18900000">
                  <a:off x="5371564" y="5725111"/>
                  <a:ext cx="100641" cy="253453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5" name="正方形/長方形 664">
                  <a:extLst>
                    <a:ext uri="{FF2B5EF4-FFF2-40B4-BE49-F238E27FC236}">
                      <a16:creationId xmlns:a16="http://schemas.microsoft.com/office/drawing/2014/main" id="{1E29FA43-B051-427D-BC26-9943FA8FFB1B}"/>
                    </a:ext>
                  </a:extLst>
                </p:cNvPr>
                <p:cNvSpPr/>
                <p:nvPr/>
              </p:nvSpPr>
              <p:spPr>
                <a:xfrm rot="18900000">
                  <a:off x="5347751" y="5746541"/>
                  <a:ext cx="100641" cy="253453"/>
                </a:xfrm>
                <a:prstGeom prst="rect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6" name="正方形/長方形 665">
                  <a:extLst>
                    <a:ext uri="{FF2B5EF4-FFF2-40B4-BE49-F238E27FC236}">
                      <a16:creationId xmlns:a16="http://schemas.microsoft.com/office/drawing/2014/main" id="{41805143-3CE8-4DE0-BD96-4B3146F101DA}"/>
                    </a:ext>
                  </a:extLst>
                </p:cNvPr>
                <p:cNvSpPr/>
                <p:nvPr/>
              </p:nvSpPr>
              <p:spPr>
                <a:xfrm rot="2700000">
                  <a:off x="5451666" y="5696701"/>
                  <a:ext cx="100641" cy="593802"/>
                </a:xfrm>
                <a:prstGeom prst="rect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7" name="フリーフォーム: 図形 666">
                  <a:extLst>
                    <a:ext uri="{FF2B5EF4-FFF2-40B4-BE49-F238E27FC236}">
                      <a16:creationId xmlns:a16="http://schemas.microsoft.com/office/drawing/2014/main" id="{72DD31B5-C2B7-463B-B75F-565E21DE4419}"/>
                    </a:ext>
                  </a:extLst>
                </p:cNvPr>
                <p:cNvSpPr/>
                <p:nvPr/>
              </p:nvSpPr>
              <p:spPr bwMode="auto">
                <a:xfrm>
                  <a:off x="5082457" y="6328727"/>
                  <a:ext cx="848198" cy="195230"/>
                </a:xfrm>
                <a:custGeom>
                  <a:avLst/>
                  <a:gdLst>
                    <a:gd name="connsiteX0" fmla="*/ 843771 w 848198"/>
                    <a:gd name="connsiteY0" fmla="*/ 0 h 195230"/>
                    <a:gd name="connsiteX1" fmla="*/ 848198 w 848198"/>
                    <a:gd name="connsiteY1" fmla="*/ 102436 h 195230"/>
                    <a:gd name="connsiteX2" fmla="*/ 0 w 848198"/>
                    <a:gd name="connsiteY2" fmla="*/ 102436 h 195230"/>
                    <a:gd name="connsiteX3" fmla="*/ 4428 w 848198"/>
                    <a:gd name="connsiteY3" fmla="*/ 0 h 195230"/>
                    <a:gd name="connsiteX4" fmla="*/ 20398 w 848198"/>
                    <a:gd name="connsiteY4" fmla="*/ 17028 h 195230"/>
                    <a:gd name="connsiteX5" fmla="*/ 827801 w 848198"/>
                    <a:gd name="connsiteY5" fmla="*/ 17028 h 1952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48198" h="195230">
                      <a:moveTo>
                        <a:pt x="843771" y="0"/>
                      </a:moveTo>
                      <a:lnTo>
                        <a:pt x="848198" y="102436"/>
                      </a:lnTo>
                      <a:cubicBezTo>
                        <a:pt x="777515" y="226162"/>
                        <a:pt x="70684" y="226162"/>
                        <a:pt x="0" y="102436"/>
                      </a:cubicBezTo>
                      <a:lnTo>
                        <a:pt x="4428" y="0"/>
                      </a:lnTo>
                      <a:lnTo>
                        <a:pt x="20398" y="17028"/>
                      </a:lnTo>
                      <a:cubicBezTo>
                        <a:pt x="147476" y="111756"/>
                        <a:pt x="700723" y="111756"/>
                        <a:pt x="827801" y="17028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27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68" name="フリーフォーム: 図形 667">
                  <a:extLst>
                    <a:ext uri="{FF2B5EF4-FFF2-40B4-BE49-F238E27FC236}">
                      <a16:creationId xmlns:a16="http://schemas.microsoft.com/office/drawing/2014/main" id="{48426C37-3554-4D23-820A-A7AE4D5E3F5E}"/>
                    </a:ext>
                  </a:extLst>
                </p:cNvPr>
                <p:cNvSpPr/>
                <p:nvPr/>
              </p:nvSpPr>
              <p:spPr bwMode="auto">
                <a:xfrm>
                  <a:off x="5082457" y="5714851"/>
                  <a:ext cx="848198" cy="802236"/>
                </a:xfrm>
                <a:custGeom>
                  <a:avLst/>
                  <a:gdLst>
                    <a:gd name="connsiteX0" fmla="*/ 543207 w 848198"/>
                    <a:gd name="connsiteY0" fmla="*/ 0 h 802236"/>
                    <a:gd name="connsiteX1" fmla="*/ 589178 w 848198"/>
                    <a:gd name="connsiteY1" fmla="*/ 25324 h 802236"/>
                    <a:gd name="connsiteX2" fmla="*/ 848198 w 848198"/>
                    <a:gd name="connsiteY2" fmla="*/ 718817 h 802236"/>
                    <a:gd name="connsiteX3" fmla="*/ 695788 w 848198"/>
                    <a:gd name="connsiteY3" fmla="*/ 789376 h 802236"/>
                    <a:gd name="connsiteX4" fmla="*/ 602191 w 848198"/>
                    <a:gd name="connsiteY4" fmla="*/ 802236 h 802236"/>
                    <a:gd name="connsiteX5" fmla="*/ 608731 w 848198"/>
                    <a:gd name="connsiteY5" fmla="*/ 786410 h 802236"/>
                    <a:gd name="connsiteX6" fmla="*/ 554654 w 848198"/>
                    <a:gd name="connsiteY6" fmla="*/ 53052 h 802236"/>
                    <a:gd name="connsiteX7" fmla="*/ 304992 w 848198"/>
                    <a:gd name="connsiteY7" fmla="*/ 0 h 802236"/>
                    <a:gd name="connsiteX8" fmla="*/ 293545 w 848198"/>
                    <a:gd name="connsiteY8" fmla="*/ 53052 h 802236"/>
                    <a:gd name="connsiteX9" fmla="*/ 239467 w 848198"/>
                    <a:gd name="connsiteY9" fmla="*/ 786410 h 802236"/>
                    <a:gd name="connsiteX10" fmla="*/ 246008 w 848198"/>
                    <a:gd name="connsiteY10" fmla="*/ 802236 h 802236"/>
                    <a:gd name="connsiteX11" fmla="*/ 152411 w 848198"/>
                    <a:gd name="connsiteY11" fmla="*/ 789376 h 802236"/>
                    <a:gd name="connsiteX12" fmla="*/ 0 w 848198"/>
                    <a:gd name="connsiteY12" fmla="*/ 718817 h 802236"/>
                    <a:gd name="connsiteX13" fmla="*/ 259021 w 848198"/>
                    <a:gd name="connsiteY13" fmla="*/ 25324 h 8022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848198" h="802236">
                      <a:moveTo>
                        <a:pt x="543207" y="0"/>
                      </a:moveTo>
                      <a:lnTo>
                        <a:pt x="589178" y="25324"/>
                      </a:lnTo>
                      <a:cubicBezTo>
                        <a:pt x="741393" y="139581"/>
                        <a:pt x="848198" y="407064"/>
                        <a:pt x="848198" y="718817"/>
                      </a:cubicBezTo>
                      <a:cubicBezTo>
                        <a:pt x="830527" y="750177"/>
                        <a:pt x="773097" y="773697"/>
                        <a:pt x="695788" y="789376"/>
                      </a:cubicBezTo>
                      <a:lnTo>
                        <a:pt x="602191" y="802236"/>
                      </a:lnTo>
                      <a:lnTo>
                        <a:pt x="608731" y="786410"/>
                      </a:lnTo>
                      <a:cubicBezTo>
                        <a:pt x="608731" y="500016"/>
                        <a:pt x="588066" y="240735"/>
                        <a:pt x="554654" y="53052"/>
                      </a:cubicBezTo>
                      <a:close/>
                      <a:moveTo>
                        <a:pt x="304992" y="0"/>
                      </a:moveTo>
                      <a:lnTo>
                        <a:pt x="293545" y="53052"/>
                      </a:lnTo>
                      <a:cubicBezTo>
                        <a:pt x="260133" y="240735"/>
                        <a:pt x="239467" y="500016"/>
                        <a:pt x="239467" y="786410"/>
                      </a:cubicBezTo>
                      <a:lnTo>
                        <a:pt x="246008" y="802236"/>
                      </a:lnTo>
                      <a:lnTo>
                        <a:pt x="152411" y="789376"/>
                      </a:lnTo>
                      <a:cubicBezTo>
                        <a:pt x="75101" y="773697"/>
                        <a:pt x="17671" y="750177"/>
                        <a:pt x="0" y="718817"/>
                      </a:cubicBezTo>
                      <a:cubicBezTo>
                        <a:pt x="0" y="407064"/>
                        <a:pt x="106806" y="139581"/>
                        <a:pt x="259021" y="25324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127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626" name="フリーフォーム: 図形 625">
                <a:extLst>
                  <a:ext uri="{FF2B5EF4-FFF2-40B4-BE49-F238E27FC236}">
                    <a16:creationId xmlns:a16="http://schemas.microsoft.com/office/drawing/2014/main" id="{C31A73CA-D1F0-4A7A-B5F3-BE8775DBBD3C}"/>
                  </a:ext>
                </a:extLst>
              </p:cNvPr>
              <p:cNvSpPr/>
              <p:nvPr/>
            </p:nvSpPr>
            <p:spPr bwMode="auto">
              <a:xfrm>
                <a:off x="5238411" y="5341144"/>
                <a:ext cx="207508" cy="50990"/>
              </a:xfrm>
              <a:custGeom>
                <a:avLst/>
                <a:gdLst>
                  <a:gd name="connsiteX0" fmla="*/ 95296 w 362042"/>
                  <a:gd name="connsiteY0" fmla="*/ 0 h 92073"/>
                  <a:gd name="connsiteX1" fmla="*/ 169759 w 362042"/>
                  <a:gd name="connsiteY1" fmla="*/ 30844 h 92073"/>
                  <a:gd name="connsiteX2" fmla="*/ 181021 w 362042"/>
                  <a:gd name="connsiteY2" fmla="*/ 47548 h 92073"/>
                  <a:gd name="connsiteX3" fmla="*/ 192283 w 362042"/>
                  <a:gd name="connsiteY3" fmla="*/ 30844 h 92073"/>
                  <a:gd name="connsiteX4" fmla="*/ 266746 w 362042"/>
                  <a:gd name="connsiteY4" fmla="*/ 0 h 92073"/>
                  <a:gd name="connsiteX5" fmla="*/ 341209 w 362042"/>
                  <a:gd name="connsiteY5" fmla="*/ 30844 h 92073"/>
                  <a:gd name="connsiteX6" fmla="*/ 362042 w 362042"/>
                  <a:gd name="connsiteY6" fmla="*/ 61743 h 92073"/>
                  <a:gd name="connsiteX7" fmla="*/ 342780 w 362042"/>
                  <a:gd name="connsiteY7" fmla="*/ 51140 h 92073"/>
                  <a:gd name="connsiteX8" fmla="*/ 290454 w 362042"/>
                  <a:gd name="connsiteY8" fmla="*/ 42514 h 92073"/>
                  <a:gd name="connsiteX9" fmla="*/ 195398 w 362042"/>
                  <a:gd name="connsiteY9" fmla="*/ 74663 h 92073"/>
                  <a:gd name="connsiteX10" fmla="*/ 181021 w 362042"/>
                  <a:gd name="connsiteY10" fmla="*/ 92073 h 92073"/>
                  <a:gd name="connsiteX11" fmla="*/ 166644 w 362042"/>
                  <a:gd name="connsiteY11" fmla="*/ 74663 h 92073"/>
                  <a:gd name="connsiteX12" fmla="*/ 71588 w 362042"/>
                  <a:gd name="connsiteY12" fmla="*/ 42514 h 92073"/>
                  <a:gd name="connsiteX13" fmla="*/ 19262 w 362042"/>
                  <a:gd name="connsiteY13" fmla="*/ 51140 h 92073"/>
                  <a:gd name="connsiteX14" fmla="*/ 0 w 362042"/>
                  <a:gd name="connsiteY14" fmla="*/ 61743 h 92073"/>
                  <a:gd name="connsiteX15" fmla="*/ 20833 w 362042"/>
                  <a:gd name="connsiteY15" fmla="*/ 30844 h 92073"/>
                  <a:gd name="connsiteX16" fmla="*/ 95296 w 362042"/>
                  <a:gd name="connsiteY16" fmla="*/ 0 h 920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62042" h="92073">
                    <a:moveTo>
                      <a:pt x="95296" y="0"/>
                    </a:moveTo>
                    <a:cubicBezTo>
                      <a:pt x="124375" y="0"/>
                      <a:pt x="150702" y="11787"/>
                      <a:pt x="169759" y="30844"/>
                    </a:cubicBezTo>
                    <a:lnTo>
                      <a:pt x="181021" y="47548"/>
                    </a:lnTo>
                    <a:lnTo>
                      <a:pt x="192283" y="30844"/>
                    </a:lnTo>
                    <a:cubicBezTo>
                      <a:pt x="211340" y="11787"/>
                      <a:pt x="237667" y="0"/>
                      <a:pt x="266746" y="0"/>
                    </a:cubicBezTo>
                    <a:cubicBezTo>
                      <a:pt x="295826" y="0"/>
                      <a:pt x="322152" y="11787"/>
                      <a:pt x="341209" y="30844"/>
                    </a:cubicBezTo>
                    <a:lnTo>
                      <a:pt x="362042" y="61743"/>
                    </a:lnTo>
                    <a:lnTo>
                      <a:pt x="342780" y="51140"/>
                    </a:lnTo>
                    <a:cubicBezTo>
                      <a:pt x="326697" y="45586"/>
                      <a:pt x="309015" y="42514"/>
                      <a:pt x="290454" y="42514"/>
                    </a:cubicBezTo>
                    <a:cubicBezTo>
                      <a:pt x="253333" y="42514"/>
                      <a:pt x="219725" y="54800"/>
                      <a:pt x="195398" y="74663"/>
                    </a:cubicBezTo>
                    <a:lnTo>
                      <a:pt x="181021" y="92073"/>
                    </a:lnTo>
                    <a:lnTo>
                      <a:pt x="166644" y="74663"/>
                    </a:lnTo>
                    <a:cubicBezTo>
                      <a:pt x="142317" y="54800"/>
                      <a:pt x="108709" y="42514"/>
                      <a:pt x="71588" y="42514"/>
                    </a:cubicBezTo>
                    <a:cubicBezTo>
                      <a:pt x="53028" y="42514"/>
                      <a:pt x="35345" y="45586"/>
                      <a:pt x="19262" y="51140"/>
                    </a:cubicBezTo>
                    <a:lnTo>
                      <a:pt x="0" y="61743"/>
                    </a:lnTo>
                    <a:lnTo>
                      <a:pt x="20833" y="30844"/>
                    </a:lnTo>
                    <a:cubicBezTo>
                      <a:pt x="39890" y="11787"/>
                      <a:pt x="66217" y="0"/>
                      <a:pt x="95296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7" name="フリーフォーム: 図形 626">
                <a:extLst>
                  <a:ext uri="{FF2B5EF4-FFF2-40B4-BE49-F238E27FC236}">
                    <a16:creationId xmlns:a16="http://schemas.microsoft.com/office/drawing/2014/main" id="{2E1659A9-5EA3-4D2A-8BF6-ED937E9ADE1F}"/>
                  </a:ext>
                </a:extLst>
              </p:cNvPr>
              <p:cNvSpPr/>
              <p:nvPr/>
            </p:nvSpPr>
            <p:spPr bwMode="auto">
              <a:xfrm>
                <a:off x="5576549" y="5341144"/>
                <a:ext cx="207508" cy="50990"/>
              </a:xfrm>
              <a:custGeom>
                <a:avLst/>
                <a:gdLst>
                  <a:gd name="connsiteX0" fmla="*/ 95296 w 362042"/>
                  <a:gd name="connsiteY0" fmla="*/ 0 h 92073"/>
                  <a:gd name="connsiteX1" fmla="*/ 169759 w 362042"/>
                  <a:gd name="connsiteY1" fmla="*/ 30844 h 92073"/>
                  <a:gd name="connsiteX2" fmla="*/ 181021 w 362042"/>
                  <a:gd name="connsiteY2" fmla="*/ 47548 h 92073"/>
                  <a:gd name="connsiteX3" fmla="*/ 192283 w 362042"/>
                  <a:gd name="connsiteY3" fmla="*/ 30844 h 92073"/>
                  <a:gd name="connsiteX4" fmla="*/ 266746 w 362042"/>
                  <a:gd name="connsiteY4" fmla="*/ 0 h 92073"/>
                  <a:gd name="connsiteX5" fmla="*/ 341209 w 362042"/>
                  <a:gd name="connsiteY5" fmla="*/ 30844 h 92073"/>
                  <a:gd name="connsiteX6" fmla="*/ 362042 w 362042"/>
                  <a:gd name="connsiteY6" fmla="*/ 61743 h 92073"/>
                  <a:gd name="connsiteX7" fmla="*/ 342780 w 362042"/>
                  <a:gd name="connsiteY7" fmla="*/ 51140 h 92073"/>
                  <a:gd name="connsiteX8" fmla="*/ 290454 w 362042"/>
                  <a:gd name="connsiteY8" fmla="*/ 42514 h 92073"/>
                  <a:gd name="connsiteX9" fmla="*/ 195398 w 362042"/>
                  <a:gd name="connsiteY9" fmla="*/ 74663 h 92073"/>
                  <a:gd name="connsiteX10" fmla="*/ 181021 w 362042"/>
                  <a:gd name="connsiteY10" fmla="*/ 92073 h 92073"/>
                  <a:gd name="connsiteX11" fmla="*/ 166644 w 362042"/>
                  <a:gd name="connsiteY11" fmla="*/ 74663 h 92073"/>
                  <a:gd name="connsiteX12" fmla="*/ 71588 w 362042"/>
                  <a:gd name="connsiteY12" fmla="*/ 42514 h 92073"/>
                  <a:gd name="connsiteX13" fmla="*/ 19262 w 362042"/>
                  <a:gd name="connsiteY13" fmla="*/ 51140 h 92073"/>
                  <a:gd name="connsiteX14" fmla="*/ 0 w 362042"/>
                  <a:gd name="connsiteY14" fmla="*/ 61743 h 92073"/>
                  <a:gd name="connsiteX15" fmla="*/ 20833 w 362042"/>
                  <a:gd name="connsiteY15" fmla="*/ 30844 h 92073"/>
                  <a:gd name="connsiteX16" fmla="*/ 95296 w 362042"/>
                  <a:gd name="connsiteY16" fmla="*/ 0 h 920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62042" h="92073">
                    <a:moveTo>
                      <a:pt x="95296" y="0"/>
                    </a:moveTo>
                    <a:cubicBezTo>
                      <a:pt x="124375" y="0"/>
                      <a:pt x="150702" y="11787"/>
                      <a:pt x="169759" y="30844"/>
                    </a:cubicBezTo>
                    <a:lnTo>
                      <a:pt x="181021" y="47548"/>
                    </a:lnTo>
                    <a:lnTo>
                      <a:pt x="192283" y="30844"/>
                    </a:lnTo>
                    <a:cubicBezTo>
                      <a:pt x="211340" y="11787"/>
                      <a:pt x="237667" y="0"/>
                      <a:pt x="266746" y="0"/>
                    </a:cubicBezTo>
                    <a:cubicBezTo>
                      <a:pt x="295826" y="0"/>
                      <a:pt x="322152" y="11787"/>
                      <a:pt x="341209" y="30844"/>
                    </a:cubicBezTo>
                    <a:lnTo>
                      <a:pt x="362042" y="61743"/>
                    </a:lnTo>
                    <a:lnTo>
                      <a:pt x="342780" y="51140"/>
                    </a:lnTo>
                    <a:cubicBezTo>
                      <a:pt x="326697" y="45586"/>
                      <a:pt x="309015" y="42514"/>
                      <a:pt x="290454" y="42514"/>
                    </a:cubicBezTo>
                    <a:cubicBezTo>
                      <a:pt x="253333" y="42514"/>
                      <a:pt x="219725" y="54800"/>
                      <a:pt x="195398" y="74663"/>
                    </a:cubicBezTo>
                    <a:lnTo>
                      <a:pt x="181021" y="92073"/>
                    </a:lnTo>
                    <a:lnTo>
                      <a:pt x="166644" y="74663"/>
                    </a:lnTo>
                    <a:cubicBezTo>
                      <a:pt x="142317" y="54800"/>
                      <a:pt x="108709" y="42514"/>
                      <a:pt x="71588" y="42514"/>
                    </a:cubicBezTo>
                    <a:cubicBezTo>
                      <a:pt x="53028" y="42514"/>
                      <a:pt x="35345" y="45586"/>
                      <a:pt x="19262" y="51140"/>
                    </a:cubicBezTo>
                    <a:lnTo>
                      <a:pt x="0" y="61743"/>
                    </a:lnTo>
                    <a:lnTo>
                      <a:pt x="20833" y="30844"/>
                    </a:lnTo>
                    <a:cubicBezTo>
                      <a:pt x="39890" y="11787"/>
                      <a:pt x="66217" y="0"/>
                      <a:pt x="95296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628" name="グループ化 627">
                <a:extLst>
                  <a:ext uri="{FF2B5EF4-FFF2-40B4-BE49-F238E27FC236}">
                    <a16:creationId xmlns:a16="http://schemas.microsoft.com/office/drawing/2014/main" id="{7B7077CD-8A60-493D-A628-B10EFFEB00FD}"/>
                  </a:ext>
                </a:extLst>
              </p:cNvPr>
              <p:cNvGrpSpPr/>
              <p:nvPr/>
            </p:nvGrpSpPr>
            <p:grpSpPr>
              <a:xfrm>
                <a:off x="4951965" y="3675283"/>
                <a:ext cx="1109316" cy="1052900"/>
                <a:chOff x="4951965" y="3675283"/>
                <a:chExt cx="1109316" cy="1052900"/>
              </a:xfrm>
            </p:grpSpPr>
            <p:sp>
              <p:nvSpPr>
                <p:cNvPr id="639" name="楕円 638">
                  <a:extLst>
                    <a:ext uri="{FF2B5EF4-FFF2-40B4-BE49-F238E27FC236}">
                      <a16:creationId xmlns:a16="http://schemas.microsoft.com/office/drawing/2014/main" id="{61FBF1F6-B6AE-4EE4-B4AC-AB46412B893F}"/>
                    </a:ext>
                  </a:extLst>
                </p:cNvPr>
                <p:cNvSpPr/>
                <p:nvPr/>
              </p:nvSpPr>
              <p:spPr bwMode="auto">
                <a:xfrm>
                  <a:off x="5296889" y="4124350"/>
                  <a:ext cx="419334" cy="407420"/>
                </a:xfrm>
                <a:prstGeom prst="ellipse">
                  <a:avLst/>
                </a:prstGeom>
                <a:solidFill>
                  <a:srgbClr val="FFFFFF">
                    <a:lumMod val="85000"/>
                  </a:srgbClr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40" name="楕円 639">
                  <a:extLst>
                    <a:ext uri="{FF2B5EF4-FFF2-40B4-BE49-F238E27FC236}">
                      <a16:creationId xmlns:a16="http://schemas.microsoft.com/office/drawing/2014/main" id="{40EDB90D-D5B8-43D0-A2B8-9F8B249DE15A}"/>
                    </a:ext>
                  </a:extLst>
                </p:cNvPr>
                <p:cNvSpPr/>
                <p:nvPr/>
              </p:nvSpPr>
              <p:spPr bwMode="auto">
                <a:xfrm>
                  <a:off x="5320019" y="4124429"/>
                  <a:ext cx="373076" cy="384043"/>
                </a:xfrm>
                <a:prstGeom prst="ellipse">
                  <a:avLst/>
                </a:prstGeom>
                <a:solidFill>
                  <a:srgbClr val="FFCC99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641" name="グループ化 640">
                  <a:extLst>
                    <a:ext uri="{FF2B5EF4-FFF2-40B4-BE49-F238E27FC236}">
                      <a16:creationId xmlns:a16="http://schemas.microsoft.com/office/drawing/2014/main" id="{1E95861E-87E1-4B6E-BFD0-9298F22421EB}"/>
                    </a:ext>
                  </a:extLst>
                </p:cNvPr>
                <p:cNvGrpSpPr/>
                <p:nvPr/>
              </p:nvGrpSpPr>
              <p:grpSpPr>
                <a:xfrm>
                  <a:off x="4951965" y="3675283"/>
                  <a:ext cx="1109316" cy="922248"/>
                  <a:chOff x="203920" y="550452"/>
                  <a:chExt cx="1530355" cy="1272286"/>
                </a:xfrm>
              </p:grpSpPr>
              <p:sp>
                <p:nvSpPr>
                  <p:cNvPr id="644" name="楕円 643">
                    <a:extLst>
                      <a:ext uri="{FF2B5EF4-FFF2-40B4-BE49-F238E27FC236}">
                        <a16:creationId xmlns:a16="http://schemas.microsoft.com/office/drawing/2014/main" id="{3C98ABA8-5798-47E6-B41B-F6C831439D2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8741" y="607603"/>
                    <a:ext cx="1326860" cy="1027920"/>
                  </a:xfrm>
                  <a:prstGeom prst="ellipse">
                    <a:avLst/>
                  </a:prstGeom>
                  <a:solidFill>
                    <a:sysClr val="window" lastClr="FFFFFF">
                      <a:lumMod val="95000"/>
                    </a:sysClr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grpSp>
                <p:nvGrpSpPr>
                  <p:cNvPr id="645" name="グループ化 644">
                    <a:extLst>
                      <a:ext uri="{FF2B5EF4-FFF2-40B4-BE49-F238E27FC236}">
                        <a16:creationId xmlns:a16="http://schemas.microsoft.com/office/drawing/2014/main" id="{434C3713-8129-43F5-ACB4-C57FC79EF95C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03920" y="1024057"/>
                    <a:ext cx="427230" cy="483645"/>
                    <a:chOff x="3782870" y="2000249"/>
                    <a:chExt cx="427230" cy="483645"/>
                  </a:xfrm>
                  <a:solidFill>
                    <a:srgbClr val="FFCC99"/>
                  </a:solidFill>
                </p:grpSpPr>
                <p:sp>
                  <p:nvSpPr>
                    <p:cNvPr id="660" name="楕円 659">
                      <a:extLst>
                        <a:ext uri="{FF2B5EF4-FFF2-40B4-BE49-F238E27FC236}">
                          <a16:creationId xmlns:a16="http://schemas.microsoft.com/office/drawing/2014/main" id="{50A855B3-ECBD-43A8-A434-77C3AB3C9D5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82870" y="2000249"/>
                      <a:ext cx="427230" cy="483645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661" name="楕円 660">
                      <a:extLst>
                        <a:ext uri="{FF2B5EF4-FFF2-40B4-BE49-F238E27FC236}">
                          <a16:creationId xmlns:a16="http://schemas.microsoft.com/office/drawing/2014/main" id="{517E3054-630D-41A6-8A5D-22EE84D8857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3882" y="2091959"/>
                      <a:ext cx="265206" cy="300226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646" name="グループ化 645">
                    <a:extLst>
                      <a:ext uri="{FF2B5EF4-FFF2-40B4-BE49-F238E27FC236}">
                        <a16:creationId xmlns:a16="http://schemas.microsoft.com/office/drawing/2014/main" id="{FB5A4E0E-5427-46CC-869D-D37D8B54F55F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1307045" y="1024057"/>
                    <a:ext cx="427230" cy="483645"/>
                    <a:chOff x="3782870" y="2000249"/>
                    <a:chExt cx="427230" cy="483645"/>
                  </a:xfrm>
                  <a:solidFill>
                    <a:srgbClr val="FFCC99"/>
                  </a:solidFill>
                </p:grpSpPr>
                <p:sp>
                  <p:nvSpPr>
                    <p:cNvPr id="658" name="楕円 657">
                      <a:extLst>
                        <a:ext uri="{FF2B5EF4-FFF2-40B4-BE49-F238E27FC236}">
                          <a16:creationId xmlns:a16="http://schemas.microsoft.com/office/drawing/2014/main" id="{D73F7053-6BB5-4804-9F04-453F1401247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82870" y="2000249"/>
                      <a:ext cx="427230" cy="483645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659" name="楕円 658">
                      <a:extLst>
                        <a:ext uri="{FF2B5EF4-FFF2-40B4-BE49-F238E27FC236}">
                          <a16:creationId xmlns:a16="http://schemas.microsoft.com/office/drawing/2014/main" id="{CB3758AA-0C78-4327-91CE-02D1EDD9672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3882" y="2091959"/>
                      <a:ext cx="265206" cy="300226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sp>
                <p:nvSpPr>
                  <p:cNvPr id="647" name="楕円 646">
                    <a:extLst>
                      <a:ext uri="{FF2B5EF4-FFF2-40B4-BE49-F238E27FC236}">
                        <a16:creationId xmlns:a16="http://schemas.microsoft.com/office/drawing/2014/main" id="{09E8632B-486D-4CBB-98E8-0F7A654E86F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3940" y="550452"/>
                    <a:ext cx="1170130" cy="1272286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48" name="楕円 647">
                    <a:extLst>
                      <a:ext uri="{FF2B5EF4-FFF2-40B4-BE49-F238E27FC236}">
                        <a16:creationId xmlns:a16="http://schemas.microsoft.com/office/drawing/2014/main" id="{D35757BE-3C19-4A7F-8F36-B9D57CCA813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81979" y="1048354"/>
                    <a:ext cx="139669" cy="193980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49" name="楕円 648">
                    <a:extLst>
                      <a:ext uri="{FF2B5EF4-FFF2-40B4-BE49-F238E27FC236}">
                        <a16:creationId xmlns:a16="http://schemas.microsoft.com/office/drawing/2014/main" id="{2CA80DC9-514C-4D66-8F16-9782DCE3BB6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18978" y="1067228"/>
                    <a:ext cx="65672" cy="6690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50" name="楕円 649">
                    <a:extLst>
                      <a:ext uri="{FF2B5EF4-FFF2-40B4-BE49-F238E27FC236}">
                        <a16:creationId xmlns:a16="http://schemas.microsoft.com/office/drawing/2014/main" id="{025418D7-6D16-4999-90B8-21D9C0C3E0F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191579" y="1048354"/>
                    <a:ext cx="139669" cy="193980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51" name="楕円 650">
                    <a:extLst>
                      <a:ext uri="{FF2B5EF4-FFF2-40B4-BE49-F238E27FC236}">
                        <a16:creationId xmlns:a16="http://schemas.microsoft.com/office/drawing/2014/main" id="{566C9373-EFA7-4BBF-84DE-9215E1CFA44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28578" y="1067228"/>
                    <a:ext cx="65672" cy="6690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52" name="月 651">
                    <a:extLst>
                      <a:ext uri="{FF2B5EF4-FFF2-40B4-BE49-F238E27FC236}">
                        <a16:creationId xmlns:a16="http://schemas.microsoft.com/office/drawing/2014/main" id="{B71C3233-DCDC-4539-AC0D-2910408165AF}"/>
                      </a:ext>
                    </a:extLst>
                  </p:cNvPr>
                  <p:cNvSpPr/>
                  <p:nvPr/>
                </p:nvSpPr>
                <p:spPr bwMode="auto">
                  <a:xfrm rot="2700000">
                    <a:off x="628387" y="1361175"/>
                    <a:ext cx="53316" cy="215520"/>
                  </a:xfrm>
                  <a:prstGeom prst="moon">
                    <a:avLst/>
                  </a:prstGeom>
                  <a:solidFill>
                    <a:srgbClr val="FF9966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53" name="月 652">
                    <a:extLst>
                      <a:ext uri="{FF2B5EF4-FFF2-40B4-BE49-F238E27FC236}">
                        <a16:creationId xmlns:a16="http://schemas.microsoft.com/office/drawing/2014/main" id="{6BE3D400-0D35-4D7C-8C48-C0954B8F8D8C}"/>
                      </a:ext>
                    </a:extLst>
                  </p:cNvPr>
                  <p:cNvSpPr/>
                  <p:nvPr/>
                </p:nvSpPr>
                <p:spPr bwMode="auto">
                  <a:xfrm rot="18900000" flipH="1">
                    <a:off x="1237845" y="1361175"/>
                    <a:ext cx="53316" cy="215520"/>
                  </a:xfrm>
                  <a:prstGeom prst="moon">
                    <a:avLst/>
                  </a:prstGeom>
                  <a:solidFill>
                    <a:srgbClr val="FF9966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54" name="月 653">
                    <a:extLst>
                      <a:ext uri="{FF2B5EF4-FFF2-40B4-BE49-F238E27FC236}">
                        <a16:creationId xmlns:a16="http://schemas.microsoft.com/office/drawing/2014/main" id="{4D247156-88C6-4DF7-A39C-D2EE18CF829B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596032" y="836705"/>
                    <a:ext cx="101128" cy="210850"/>
                  </a:xfrm>
                  <a:prstGeom prst="moon">
                    <a:avLst>
                      <a:gd name="adj" fmla="val 69229"/>
                    </a:avLst>
                  </a:prstGeom>
                  <a:solidFill>
                    <a:sysClr val="window" lastClr="FFFFFF">
                      <a:lumMod val="95000"/>
                    </a:sysClr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55" name="月 654">
                    <a:extLst>
                      <a:ext uri="{FF2B5EF4-FFF2-40B4-BE49-F238E27FC236}">
                        <a16:creationId xmlns:a16="http://schemas.microsoft.com/office/drawing/2014/main" id="{17E40537-81CA-4B63-A5ED-7240C684E8E6}"/>
                      </a:ext>
                    </a:extLst>
                  </p:cNvPr>
                  <p:cNvSpPr/>
                  <p:nvPr/>
                </p:nvSpPr>
                <p:spPr bwMode="auto">
                  <a:xfrm rot="16200000" flipH="1">
                    <a:off x="1210849" y="836705"/>
                    <a:ext cx="101128" cy="210850"/>
                  </a:xfrm>
                  <a:prstGeom prst="moon">
                    <a:avLst>
                      <a:gd name="adj" fmla="val 69229"/>
                    </a:avLst>
                  </a:prstGeom>
                  <a:solidFill>
                    <a:sysClr val="window" lastClr="FFFFFF">
                      <a:lumMod val="95000"/>
                    </a:sysClr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56" name="フリーフォーム: 図形 655">
                    <a:extLst>
                      <a:ext uri="{FF2B5EF4-FFF2-40B4-BE49-F238E27FC236}">
                        <a16:creationId xmlns:a16="http://schemas.microsoft.com/office/drawing/2014/main" id="{E97D66DA-9994-417D-9FE2-56D81C03BC5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35602" y="1573489"/>
                    <a:ext cx="266804" cy="56074"/>
                  </a:xfrm>
                  <a:custGeom>
                    <a:avLst/>
                    <a:gdLst>
                      <a:gd name="connsiteX0" fmla="*/ 203209 w 406418"/>
                      <a:gd name="connsiteY0" fmla="*/ 0 h 101279"/>
                      <a:gd name="connsiteX1" fmla="*/ 386991 w 406418"/>
                      <a:gd name="connsiteY1" fmla="*/ 6100 h 101279"/>
                      <a:gd name="connsiteX2" fmla="*/ 397774 w 406418"/>
                      <a:gd name="connsiteY2" fmla="*/ 7296 h 101279"/>
                      <a:gd name="connsiteX3" fmla="*/ 406418 w 406418"/>
                      <a:gd name="connsiteY3" fmla="*/ 23652 h 101279"/>
                      <a:gd name="connsiteX4" fmla="*/ 203209 w 406418"/>
                      <a:gd name="connsiteY4" fmla="*/ 101279 h 101279"/>
                      <a:gd name="connsiteX5" fmla="*/ 0 w 406418"/>
                      <a:gd name="connsiteY5" fmla="*/ 23652 h 101279"/>
                      <a:gd name="connsiteX6" fmla="*/ 8645 w 406418"/>
                      <a:gd name="connsiteY6" fmla="*/ 7296 h 101279"/>
                      <a:gd name="connsiteX7" fmla="*/ 19427 w 406418"/>
                      <a:gd name="connsiteY7" fmla="*/ 6100 h 101279"/>
                      <a:gd name="connsiteX8" fmla="*/ 203209 w 406418"/>
                      <a:gd name="connsiteY8" fmla="*/ 0 h 101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06418" h="101279">
                        <a:moveTo>
                          <a:pt x="203209" y="0"/>
                        </a:moveTo>
                        <a:cubicBezTo>
                          <a:pt x="268399" y="0"/>
                          <a:pt x="330504" y="2172"/>
                          <a:pt x="386991" y="6100"/>
                        </a:cubicBezTo>
                        <a:lnTo>
                          <a:pt x="397774" y="7296"/>
                        </a:lnTo>
                        <a:lnTo>
                          <a:pt x="406418" y="23652"/>
                        </a:lnTo>
                        <a:cubicBezTo>
                          <a:pt x="406418" y="66524"/>
                          <a:pt x="315438" y="101279"/>
                          <a:pt x="203209" y="101279"/>
                        </a:cubicBezTo>
                        <a:cubicBezTo>
                          <a:pt x="90980" y="101279"/>
                          <a:pt x="0" y="66524"/>
                          <a:pt x="0" y="23652"/>
                        </a:cubicBezTo>
                        <a:lnTo>
                          <a:pt x="8645" y="7296"/>
                        </a:lnTo>
                        <a:lnTo>
                          <a:pt x="19427" y="6100"/>
                        </a:lnTo>
                        <a:cubicBezTo>
                          <a:pt x="75914" y="2172"/>
                          <a:pt x="138019" y="0"/>
                          <a:pt x="203209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57" name="月 656">
                    <a:extLst>
                      <a:ext uri="{FF2B5EF4-FFF2-40B4-BE49-F238E27FC236}">
                        <a16:creationId xmlns:a16="http://schemas.microsoft.com/office/drawing/2014/main" id="{836DE46E-6718-4461-83FE-32644C171D26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883274" y="1254123"/>
                    <a:ext cx="152408" cy="470945"/>
                  </a:xfrm>
                  <a:prstGeom prst="moon">
                    <a:avLst>
                      <a:gd name="adj" fmla="val 69229"/>
                    </a:avLst>
                  </a:prstGeom>
                  <a:solidFill>
                    <a:sysClr val="window" lastClr="FFFFFF">
                      <a:lumMod val="95000"/>
                    </a:sysClr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642" name="楕円 641">
                  <a:extLst>
                    <a:ext uri="{FF2B5EF4-FFF2-40B4-BE49-F238E27FC236}">
                      <a16:creationId xmlns:a16="http://schemas.microsoft.com/office/drawing/2014/main" id="{697CDAB5-FB59-4791-9BBE-0162D30DCE4B}"/>
                    </a:ext>
                  </a:extLst>
                </p:cNvPr>
                <p:cNvSpPr/>
                <p:nvPr/>
              </p:nvSpPr>
              <p:spPr bwMode="auto">
                <a:xfrm>
                  <a:off x="5423895" y="4231533"/>
                  <a:ext cx="154878" cy="95407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43" name="フリーフォーム: 図形 642">
                  <a:extLst>
                    <a:ext uri="{FF2B5EF4-FFF2-40B4-BE49-F238E27FC236}">
                      <a16:creationId xmlns:a16="http://schemas.microsoft.com/office/drawing/2014/main" id="{A02897AE-34FC-4E62-A594-C0B7E196E556}"/>
                    </a:ext>
                  </a:extLst>
                </p:cNvPr>
                <p:cNvSpPr/>
                <p:nvPr/>
              </p:nvSpPr>
              <p:spPr bwMode="auto">
                <a:xfrm rot="10800000">
                  <a:off x="5346087" y="4538541"/>
                  <a:ext cx="321389" cy="189642"/>
                </a:xfrm>
                <a:custGeom>
                  <a:avLst/>
                  <a:gdLst>
                    <a:gd name="connsiteX0" fmla="*/ 443372 w 443372"/>
                    <a:gd name="connsiteY0" fmla="*/ 261621 h 261621"/>
                    <a:gd name="connsiteX1" fmla="*/ 338981 w 443372"/>
                    <a:gd name="connsiteY1" fmla="*/ 233422 h 261621"/>
                    <a:gd name="connsiteX2" fmla="*/ 221070 w 443372"/>
                    <a:gd name="connsiteY2" fmla="*/ 223078 h 261621"/>
                    <a:gd name="connsiteX3" fmla="*/ 103159 w 443372"/>
                    <a:gd name="connsiteY3" fmla="*/ 233422 h 261621"/>
                    <a:gd name="connsiteX4" fmla="*/ 0 w 443372"/>
                    <a:gd name="connsiteY4" fmla="*/ 261289 h 261621"/>
                    <a:gd name="connsiteX5" fmla="*/ 221545 w 443372"/>
                    <a:gd name="connsiteY5" fmla="*/ 0 h 261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43372" h="261621">
                      <a:moveTo>
                        <a:pt x="443372" y="261621"/>
                      </a:moveTo>
                      <a:lnTo>
                        <a:pt x="338981" y="233422"/>
                      </a:lnTo>
                      <a:cubicBezTo>
                        <a:pt x="300895" y="226640"/>
                        <a:pt x="261460" y="223078"/>
                        <a:pt x="221070" y="223078"/>
                      </a:cubicBezTo>
                      <a:cubicBezTo>
                        <a:pt x="180680" y="223078"/>
                        <a:pt x="141246" y="226640"/>
                        <a:pt x="103159" y="233422"/>
                      </a:cubicBezTo>
                      <a:lnTo>
                        <a:pt x="0" y="261289"/>
                      </a:lnTo>
                      <a:lnTo>
                        <a:pt x="221545" y="0"/>
                      </a:lnTo>
                      <a:close/>
                    </a:path>
                  </a:pathLst>
                </a:custGeom>
                <a:pattFill prst="dkVert">
                  <a:fgClr>
                    <a:sysClr val="window" lastClr="FFFFFF">
                      <a:lumMod val="95000"/>
                    </a:sysClr>
                  </a:fgClr>
                  <a:bgClr>
                    <a:srgbClr val="FFFFFF">
                      <a:lumMod val="75000"/>
                    </a:srgbClr>
                  </a:bgClr>
                </a:patt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629" name="楕円 547">
                <a:extLst>
                  <a:ext uri="{FF2B5EF4-FFF2-40B4-BE49-F238E27FC236}">
                    <a16:creationId xmlns:a16="http://schemas.microsoft.com/office/drawing/2014/main" id="{1971B0D0-1FFF-429C-B667-5793D93378E0}"/>
                  </a:ext>
                </a:extLst>
              </p:cNvPr>
              <p:cNvSpPr/>
              <p:nvPr/>
            </p:nvSpPr>
            <p:spPr bwMode="auto">
              <a:xfrm rot="4300090">
                <a:off x="4920069" y="4626564"/>
                <a:ext cx="342147" cy="288794"/>
              </a:xfrm>
              <a:custGeom>
                <a:avLst/>
                <a:gdLst>
                  <a:gd name="connsiteX0" fmla="*/ 0 w 472007"/>
                  <a:gd name="connsiteY0" fmla="*/ 199203 h 398406"/>
                  <a:gd name="connsiteX1" fmla="*/ 236004 w 472007"/>
                  <a:gd name="connsiteY1" fmla="*/ 0 h 398406"/>
                  <a:gd name="connsiteX2" fmla="*/ 472008 w 472007"/>
                  <a:gd name="connsiteY2" fmla="*/ 199203 h 398406"/>
                  <a:gd name="connsiteX3" fmla="*/ 236004 w 472007"/>
                  <a:gd name="connsiteY3" fmla="*/ 398406 h 398406"/>
                  <a:gd name="connsiteX4" fmla="*/ 0 w 472007"/>
                  <a:gd name="connsiteY4" fmla="*/ 199203 h 398406"/>
                  <a:gd name="connsiteX0" fmla="*/ 8580 w 480588"/>
                  <a:gd name="connsiteY0" fmla="*/ 204597 h 403800"/>
                  <a:gd name="connsiteX1" fmla="*/ 69923 w 480588"/>
                  <a:gd name="connsiteY1" fmla="*/ 69356 h 403800"/>
                  <a:gd name="connsiteX2" fmla="*/ 244584 w 480588"/>
                  <a:gd name="connsiteY2" fmla="*/ 5394 h 403800"/>
                  <a:gd name="connsiteX3" fmla="*/ 480588 w 480588"/>
                  <a:gd name="connsiteY3" fmla="*/ 204597 h 403800"/>
                  <a:gd name="connsiteX4" fmla="*/ 244584 w 480588"/>
                  <a:gd name="connsiteY4" fmla="*/ 403800 h 403800"/>
                  <a:gd name="connsiteX5" fmla="*/ 8580 w 480588"/>
                  <a:gd name="connsiteY5" fmla="*/ 204597 h 403800"/>
                  <a:gd name="connsiteX0" fmla="*/ 69269 w 479934"/>
                  <a:gd name="connsiteY0" fmla="*/ 69356 h 403800"/>
                  <a:gd name="connsiteX1" fmla="*/ 243930 w 479934"/>
                  <a:gd name="connsiteY1" fmla="*/ 5394 h 403800"/>
                  <a:gd name="connsiteX2" fmla="*/ 479934 w 479934"/>
                  <a:gd name="connsiteY2" fmla="*/ 204597 h 403800"/>
                  <a:gd name="connsiteX3" fmla="*/ 243930 w 479934"/>
                  <a:gd name="connsiteY3" fmla="*/ 403800 h 403800"/>
                  <a:gd name="connsiteX4" fmla="*/ 7926 w 479934"/>
                  <a:gd name="connsiteY4" fmla="*/ 204597 h 403800"/>
                  <a:gd name="connsiteX5" fmla="*/ 160709 w 479934"/>
                  <a:gd name="connsiteY5" fmla="*/ 160796 h 403800"/>
                  <a:gd name="connsiteX0" fmla="*/ 243930 w 479934"/>
                  <a:gd name="connsiteY0" fmla="*/ 0 h 398406"/>
                  <a:gd name="connsiteX1" fmla="*/ 479934 w 479934"/>
                  <a:gd name="connsiteY1" fmla="*/ 199203 h 398406"/>
                  <a:gd name="connsiteX2" fmla="*/ 243930 w 479934"/>
                  <a:gd name="connsiteY2" fmla="*/ 398406 h 398406"/>
                  <a:gd name="connsiteX3" fmla="*/ 7926 w 479934"/>
                  <a:gd name="connsiteY3" fmla="*/ 199203 h 398406"/>
                  <a:gd name="connsiteX4" fmla="*/ 160709 w 479934"/>
                  <a:gd name="connsiteY4" fmla="*/ 155402 h 398406"/>
                  <a:gd name="connsiteX0" fmla="*/ 236004 w 472008"/>
                  <a:gd name="connsiteY0" fmla="*/ 0 h 398406"/>
                  <a:gd name="connsiteX1" fmla="*/ 472008 w 472008"/>
                  <a:gd name="connsiteY1" fmla="*/ 199203 h 398406"/>
                  <a:gd name="connsiteX2" fmla="*/ 236004 w 472008"/>
                  <a:gd name="connsiteY2" fmla="*/ 398406 h 398406"/>
                  <a:gd name="connsiteX3" fmla="*/ 0 w 472008"/>
                  <a:gd name="connsiteY3" fmla="*/ 199203 h 398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2008" h="398406">
                    <a:moveTo>
                      <a:pt x="236004" y="0"/>
                    </a:moveTo>
                    <a:cubicBezTo>
                      <a:pt x="304448" y="22540"/>
                      <a:pt x="472008" y="89186"/>
                      <a:pt x="472008" y="199203"/>
                    </a:cubicBezTo>
                    <a:cubicBezTo>
                      <a:pt x="472008" y="309220"/>
                      <a:pt x="366345" y="398406"/>
                      <a:pt x="236004" y="398406"/>
                    </a:cubicBezTo>
                    <a:cubicBezTo>
                      <a:pt x="105663" y="398406"/>
                      <a:pt x="0" y="309220"/>
                      <a:pt x="0" y="199203"/>
                    </a:cubicBezTo>
                  </a:path>
                </a:pathLst>
              </a:custGeom>
              <a:solidFill>
                <a:srgbClr val="FFC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30" name="円/楕円 25">
                <a:extLst>
                  <a:ext uri="{FF2B5EF4-FFF2-40B4-BE49-F238E27FC236}">
                    <a16:creationId xmlns:a16="http://schemas.microsoft.com/office/drawing/2014/main" id="{1F213935-031D-4C30-919A-6250F3AA3348}"/>
                  </a:ext>
                </a:extLst>
              </p:cNvPr>
              <p:cNvSpPr/>
              <p:nvPr/>
            </p:nvSpPr>
            <p:spPr>
              <a:xfrm rot="16200000" flipH="1">
                <a:off x="4920333" y="4580688"/>
                <a:ext cx="361564" cy="200519"/>
              </a:xfrm>
              <a:custGeom>
                <a:avLst/>
                <a:gdLst/>
                <a:ahLst/>
                <a:cxnLst/>
                <a:rect l="l" t="t" r="r" b="b"/>
                <a:pathLst>
                  <a:path w="728352" h="403936">
                    <a:moveTo>
                      <a:pt x="413528" y="0"/>
                    </a:moveTo>
                    <a:cubicBezTo>
                      <a:pt x="587400" y="0"/>
                      <a:pt x="728352" y="61986"/>
                      <a:pt x="728352" y="138450"/>
                    </a:cubicBezTo>
                    <a:cubicBezTo>
                      <a:pt x="728352" y="214914"/>
                      <a:pt x="587400" y="276900"/>
                      <a:pt x="413528" y="276900"/>
                    </a:cubicBezTo>
                    <a:cubicBezTo>
                      <a:pt x="314157" y="276900"/>
                      <a:pt x="225538" y="256653"/>
                      <a:pt x="168255" y="224272"/>
                    </a:cubicBezTo>
                    <a:lnTo>
                      <a:pt x="161836" y="229216"/>
                    </a:lnTo>
                    <a:lnTo>
                      <a:pt x="202522" y="298129"/>
                    </a:lnTo>
                    <a:cubicBezTo>
                      <a:pt x="222216" y="331484"/>
                      <a:pt x="211140" y="374491"/>
                      <a:pt x="177784" y="394184"/>
                    </a:cubicBezTo>
                    <a:cubicBezTo>
                      <a:pt x="144428" y="413878"/>
                      <a:pt x="101421" y="402802"/>
                      <a:pt x="81728" y="369445"/>
                    </a:cubicBezTo>
                    <a:lnTo>
                      <a:pt x="9698" y="247446"/>
                    </a:lnTo>
                    <a:cubicBezTo>
                      <a:pt x="-7480" y="218350"/>
                      <a:pt x="-1246" y="181911"/>
                      <a:pt x="23708" y="161042"/>
                    </a:cubicBezTo>
                    <a:cubicBezTo>
                      <a:pt x="25084" y="157791"/>
                      <a:pt x="27573" y="155571"/>
                      <a:pt x="30254" y="153505"/>
                    </a:cubicBezTo>
                    <a:lnTo>
                      <a:pt x="142492" y="67048"/>
                    </a:lnTo>
                    <a:lnTo>
                      <a:pt x="149022" y="63836"/>
                    </a:lnTo>
                    <a:cubicBezTo>
                      <a:pt x="204831" y="25292"/>
                      <a:pt x="302463" y="0"/>
                      <a:pt x="413528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631" name="グループ化 630">
                <a:extLst>
                  <a:ext uri="{FF2B5EF4-FFF2-40B4-BE49-F238E27FC236}">
                    <a16:creationId xmlns:a16="http://schemas.microsoft.com/office/drawing/2014/main" id="{35099E21-1730-4AE9-A869-7C324F8D05FC}"/>
                  </a:ext>
                </a:extLst>
              </p:cNvPr>
              <p:cNvGrpSpPr/>
              <p:nvPr/>
            </p:nvGrpSpPr>
            <p:grpSpPr>
              <a:xfrm>
                <a:off x="5010784" y="4429009"/>
                <a:ext cx="172757" cy="1014035"/>
                <a:chOff x="5010784" y="4429009"/>
                <a:chExt cx="172757" cy="1014035"/>
              </a:xfrm>
            </p:grpSpPr>
            <p:sp>
              <p:nvSpPr>
                <p:cNvPr id="633" name="台形 632">
                  <a:extLst>
                    <a:ext uri="{FF2B5EF4-FFF2-40B4-BE49-F238E27FC236}">
                      <a16:creationId xmlns:a16="http://schemas.microsoft.com/office/drawing/2014/main" id="{A5ECD352-AA86-49E1-927E-942EE823853A}"/>
                    </a:ext>
                  </a:extLst>
                </p:cNvPr>
                <p:cNvSpPr/>
                <p:nvPr/>
              </p:nvSpPr>
              <p:spPr bwMode="auto">
                <a:xfrm rot="10800000">
                  <a:off x="5079647" y="4429009"/>
                  <a:ext cx="95479" cy="1014035"/>
                </a:xfrm>
                <a:prstGeom prst="trapezoid">
                  <a:avLst>
                    <a:gd name="adj" fmla="val 33860"/>
                  </a:avLst>
                </a:prstGeom>
                <a:solidFill>
                  <a:srgbClr val="9933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634" name="グループ化 633">
                  <a:extLst>
                    <a:ext uri="{FF2B5EF4-FFF2-40B4-BE49-F238E27FC236}">
                      <a16:creationId xmlns:a16="http://schemas.microsoft.com/office/drawing/2014/main" id="{CC296E9F-C15E-4C45-959C-5EC1FBC1C2E3}"/>
                    </a:ext>
                  </a:extLst>
                </p:cNvPr>
                <p:cNvGrpSpPr/>
                <p:nvPr/>
              </p:nvGrpSpPr>
              <p:grpSpPr>
                <a:xfrm>
                  <a:off x="5010784" y="4618325"/>
                  <a:ext cx="172757" cy="269895"/>
                  <a:chOff x="5010784" y="4618325"/>
                  <a:chExt cx="172757" cy="269895"/>
                </a:xfrm>
              </p:grpSpPr>
              <p:sp>
                <p:nvSpPr>
                  <p:cNvPr id="635" name="角丸四角形 900">
                    <a:extLst>
                      <a:ext uri="{FF2B5EF4-FFF2-40B4-BE49-F238E27FC236}">
                        <a16:creationId xmlns:a16="http://schemas.microsoft.com/office/drawing/2014/main" id="{7CFAC17A-E533-4F3E-9600-C74FE627DEB8}"/>
                      </a:ext>
                    </a:extLst>
                  </p:cNvPr>
                  <p:cNvSpPr/>
                  <p:nvPr/>
                </p:nvSpPr>
                <p:spPr>
                  <a:xfrm rot="10800000" flipH="1">
                    <a:off x="5016399" y="4700452"/>
                    <a:ext cx="161526" cy="7209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36" name="角丸四角形 901">
                    <a:extLst>
                      <a:ext uri="{FF2B5EF4-FFF2-40B4-BE49-F238E27FC236}">
                        <a16:creationId xmlns:a16="http://schemas.microsoft.com/office/drawing/2014/main" id="{2B94070E-C4CE-4825-81BD-5F118D0E1BC1}"/>
                      </a:ext>
                    </a:extLst>
                  </p:cNvPr>
                  <p:cNvSpPr/>
                  <p:nvPr/>
                </p:nvSpPr>
                <p:spPr>
                  <a:xfrm rot="11158898" flipH="1">
                    <a:off x="5035015" y="4779111"/>
                    <a:ext cx="129030" cy="576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37" name="角丸四角形 902">
                    <a:extLst>
                      <a:ext uri="{FF2B5EF4-FFF2-40B4-BE49-F238E27FC236}">
                        <a16:creationId xmlns:a16="http://schemas.microsoft.com/office/drawing/2014/main" id="{9CA0BB65-2F78-48B1-B402-9E9DCA64C924}"/>
                      </a:ext>
                    </a:extLst>
                  </p:cNvPr>
                  <p:cNvSpPr/>
                  <p:nvPr/>
                </p:nvSpPr>
                <p:spPr>
                  <a:xfrm rot="11749957" flipH="1">
                    <a:off x="5037267" y="4841471"/>
                    <a:ext cx="113036" cy="4674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38" name="角丸四角形 903">
                    <a:extLst>
                      <a:ext uri="{FF2B5EF4-FFF2-40B4-BE49-F238E27FC236}">
                        <a16:creationId xmlns:a16="http://schemas.microsoft.com/office/drawing/2014/main" id="{4DA60AE6-0877-47EF-9606-416C8689B1AC}"/>
                      </a:ext>
                    </a:extLst>
                  </p:cNvPr>
                  <p:cNvSpPr/>
                  <p:nvPr/>
                </p:nvSpPr>
                <p:spPr>
                  <a:xfrm rot="10336361" flipH="1">
                    <a:off x="5010784" y="4618325"/>
                    <a:ext cx="172757" cy="7083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sp>
            <p:nvSpPr>
              <p:cNvPr id="632" name="フリーフォーム: 図形 631">
                <a:extLst>
                  <a:ext uri="{FF2B5EF4-FFF2-40B4-BE49-F238E27FC236}">
                    <a16:creationId xmlns:a16="http://schemas.microsoft.com/office/drawing/2014/main" id="{FE30EF68-EAAC-417C-8F86-3C0F94188655}"/>
                  </a:ext>
                </a:extLst>
              </p:cNvPr>
              <p:cNvSpPr/>
              <p:nvPr/>
            </p:nvSpPr>
            <p:spPr>
              <a:xfrm>
                <a:off x="5067500" y="3507672"/>
                <a:ext cx="864194" cy="418939"/>
              </a:xfrm>
              <a:custGeom>
                <a:avLst/>
                <a:gdLst>
                  <a:gd name="connsiteX0" fmla="*/ 61395 w 618397"/>
                  <a:gd name="connsiteY0" fmla="*/ 0 h 245579"/>
                  <a:gd name="connsiteX1" fmla="*/ 557002 w 618397"/>
                  <a:gd name="connsiteY1" fmla="*/ 0 h 245579"/>
                  <a:gd name="connsiteX2" fmla="*/ 618397 w 618397"/>
                  <a:gd name="connsiteY2" fmla="*/ 245579 h 245579"/>
                  <a:gd name="connsiteX3" fmla="*/ 605573 w 618397"/>
                  <a:gd name="connsiteY3" fmla="*/ 245579 h 245579"/>
                  <a:gd name="connsiteX4" fmla="*/ 478382 w 618397"/>
                  <a:gd name="connsiteY4" fmla="*/ 223892 h 245579"/>
                  <a:gd name="connsiteX5" fmla="*/ 309198 w 618397"/>
                  <a:gd name="connsiteY5" fmla="*/ 214523 h 245579"/>
                  <a:gd name="connsiteX6" fmla="*/ 140015 w 618397"/>
                  <a:gd name="connsiteY6" fmla="*/ 223892 h 245579"/>
                  <a:gd name="connsiteX7" fmla="*/ 12824 w 618397"/>
                  <a:gd name="connsiteY7" fmla="*/ 245579 h 245579"/>
                  <a:gd name="connsiteX8" fmla="*/ 0 w 618397"/>
                  <a:gd name="connsiteY8" fmla="*/ 245579 h 245579"/>
                  <a:gd name="connsiteX0" fmla="*/ 61395 w 618397"/>
                  <a:gd name="connsiteY0" fmla="*/ 28695 h 274274"/>
                  <a:gd name="connsiteX1" fmla="*/ 312855 w 618397"/>
                  <a:gd name="connsiteY1" fmla="*/ 0 h 274274"/>
                  <a:gd name="connsiteX2" fmla="*/ 557002 w 618397"/>
                  <a:gd name="connsiteY2" fmla="*/ 28695 h 274274"/>
                  <a:gd name="connsiteX3" fmla="*/ 618397 w 618397"/>
                  <a:gd name="connsiteY3" fmla="*/ 274274 h 274274"/>
                  <a:gd name="connsiteX4" fmla="*/ 605573 w 618397"/>
                  <a:gd name="connsiteY4" fmla="*/ 274274 h 274274"/>
                  <a:gd name="connsiteX5" fmla="*/ 478382 w 618397"/>
                  <a:gd name="connsiteY5" fmla="*/ 252587 h 274274"/>
                  <a:gd name="connsiteX6" fmla="*/ 309198 w 618397"/>
                  <a:gd name="connsiteY6" fmla="*/ 243218 h 274274"/>
                  <a:gd name="connsiteX7" fmla="*/ 140015 w 618397"/>
                  <a:gd name="connsiteY7" fmla="*/ 252587 h 274274"/>
                  <a:gd name="connsiteX8" fmla="*/ 12824 w 618397"/>
                  <a:gd name="connsiteY8" fmla="*/ 274274 h 274274"/>
                  <a:gd name="connsiteX9" fmla="*/ 0 w 618397"/>
                  <a:gd name="connsiteY9" fmla="*/ 274274 h 274274"/>
                  <a:gd name="connsiteX10" fmla="*/ 61395 w 618397"/>
                  <a:gd name="connsiteY10" fmla="*/ 28695 h 274274"/>
                  <a:gd name="connsiteX0" fmla="*/ 61395 w 618397"/>
                  <a:gd name="connsiteY0" fmla="*/ 28832 h 274411"/>
                  <a:gd name="connsiteX1" fmla="*/ 312855 w 618397"/>
                  <a:gd name="connsiteY1" fmla="*/ 137 h 274411"/>
                  <a:gd name="connsiteX2" fmla="*/ 557002 w 618397"/>
                  <a:gd name="connsiteY2" fmla="*/ 28832 h 274411"/>
                  <a:gd name="connsiteX3" fmla="*/ 618397 w 618397"/>
                  <a:gd name="connsiteY3" fmla="*/ 274411 h 274411"/>
                  <a:gd name="connsiteX4" fmla="*/ 605573 w 618397"/>
                  <a:gd name="connsiteY4" fmla="*/ 274411 h 274411"/>
                  <a:gd name="connsiteX5" fmla="*/ 478382 w 618397"/>
                  <a:gd name="connsiteY5" fmla="*/ 252724 h 274411"/>
                  <a:gd name="connsiteX6" fmla="*/ 309198 w 618397"/>
                  <a:gd name="connsiteY6" fmla="*/ 243355 h 274411"/>
                  <a:gd name="connsiteX7" fmla="*/ 140015 w 618397"/>
                  <a:gd name="connsiteY7" fmla="*/ 252724 h 274411"/>
                  <a:gd name="connsiteX8" fmla="*/ 12824 w 618397"/>
                  <a:gd name="connsiteY8" fmla="*/ 274411 h 274411"/>
                  <a:gd name="connsiteX9" fmla="*/ 0 w 618397"/>
                  <a:gd name="connsiteY9" fmla="*/ 274411 h 274411"/>
                  <a:gd name="connsiteX10" fmla="*/ 61395 w 618397"/>
                  <a:gd name="connsiteY10" fmla="*/ 28832 h 274411"/>
                  <a:gd name="connsiteX0" fmla="*/ 61395 w 618397"/>
                  <a:gd name="connsiteY0" fmla="*/ 28696 h 274275"/>
                  <a:gd name="connsiteX1" fmla="*/ 312855 w 618397"/>
                  <a:gd name="connsiteY1" fmla="*/ 1 h 274275"/>
                  <a:gd name="connsiteX2" fmla="*/ 557002 w 618397"/>
                  <a:gd name="connsiteY2" fmla="*/ 28696 h 274275"/>
                  <a:gd name="connsiteX3" fmla="*/ 618397 w 618397"/>
                  <a:gd name="connsiteY3" fmla="*/ 274275 h 274275"/>
                  <a:gd name="connsiteX4" fmla="*/ 605573 w 618397"/>
                  <a:gd name="connsiteY4" fmla="*/ 274275 h 274275"/>
                  <a:gd name="connsiteX5" fmla="*/ 478382 w 618397"/>
                  <a:gd name="connsiteY5" fmla="*/ 252588 h 274275"/>
                  <a:gd name="connsiteX6" fmla="*/ 309198 w 618397"/>
                  <a:gd name="connsiteY6" fmla="*/ 243219 h 274275"/>
                  <a:gd name="connsiteX7" fmla="*/ 140015 w 618397"/>
                  <a:gd name="connsiteY7" fmla="*/ 252588 h 274275"/>
                  <a:gd name="connsiteX8" fmla="*/ 12824 w 618397"/>
                  <a:gd name="connsiteY8" fmla="*/ 274275 h 274275"/>
                  <a:gd name="connsiteX9" fmla="*/ 0 w 618397"/>
                  <a:gd name="connsiteY9" fmla="*/ 274275 h 274275"/>
                  <a:gd name="connsiteX10" fmla="*/ 61395 w 618397"/>
                  <a:gd name="connsiteY10" fmla="*/ 28696 h 274275"/>
                  <a:gd name="connsiteX0" fmla="*/ 61395 w 618397"/>
                  <a:gd name="connsiteY0" fmla="*/ 28702 h 274281"/>
                  <a:gd name="connsiteX1" fmla="*/ 312855 w 618397"/>
                  <a:gd name="connsiteY1" fmla="*/ 7 h 274281"/>
                  <a:gd name="connsiteX2" fmla="*/ 557002 w 618397"/>
                  <a:gd name="connsiteY2" fmla="*/ 28702 h 274281"/>
                  <a:gd name="connsiteX3" fmla="*/ 618397 w 618397"/>
                  <a:gd name="connsiteY3" fmla="*/ 274281 h 274281"/>
                  <a:gd name="connsiteX4" fmla="*/ 605573 w 618397"/>
                  <a:gd name="connsiteY4" fmla="*/ 274281 h 274281"/>
                  <a:gd name="connsiteX5" fmla="*/ 478382 w 618397"/>
                  <a:gd name="connsiteY5" fmla="*/ 252594 h 274281"/>
                  <a:gd name="connsiteX6" fmla="*/ 309198 w 618397"/>
                  <a:gd name="connsiteY6" fmla="*/ 243225 h 274281"/>
                  <a:gd name="connsiteX7" fmla="*/ 140015 w 618397"/>
                  <a:gd name="connsiteY7" fmla="*/ 252594 h 274281"/>
                  <a:gd name="connsiteX8" fmla="*/ 12824 w 618397"/>
                  <a:gd name="connsiteY8" fmla="*/ 274281 h 274281"/>
                  <a:gd name="connsiteX9" fmla="*/ 0 w 618397"/>
                  <a:gd name="connsiteY9" fmla="*/ 274281 h 274281"/>
                  <a:gd name="connsiteX10" fmla="*/ 61395 w 618397"/>
                  <a:gd name="connsiteY10" fmla="*/ 28702 h 274281"/>
                  <a:gd name="connsiteX0" fmla="*/ 61395 w 618397"/>
                  <a:gd name="connsiteY0" fmla="*/ 28904 h 274483"/>
                  <a:gd name="connsiteX1" fmla="*/ 312855 w 618397"/>
                  <a:gd name="connsiteY1" fmla="*/ 209 h 274483"/>
                  <a:gd name="connsiteX2" fmla="*/ 557002 w 618397"/>
                  <a:gd name="connsiteY2" fmla="*/ 28904 h 274483"/>
                  <a:gd name="connsiteX3" fmla="*/ 618397 w 618397"/>
                  <a:gd name="connsiteY3" fmla="*/ 274483 h 274483"/>
                  <a:gd name="connsiteX4" fmla="*/ 605573 w 618397"/>
                  <a:gd name="connsiteY4" fmla="*/ 274483 h 274483"/>
                  <a:gd name="connsiteX5" fmla="*/ 478382 w 618397"/>
                  <a:gd name="connsiteY5" fmla="*/ 252796 h 274483"/>
                  <a:gd name="connsiteX6" fmla="*/ 309198 w 618397"/>
                  <a:gd name="connsiteY6" fmla="*/ 243427 h 274483"/>
                  <a:gd name="connsiteX7" fmla="*/ 140015 w 618397"/>
                  <a:gd name="connsiteY7" fmla="*/ 252796 h 274483"/>
                  <a:gd name="connsiteX8" fmla="*/ 12824 w 618397"/>
                  <a:gd name="connsiteY8" fmla="*/ 274483 h 274483"/>
                  <a:gd name="connsiteX9" fmla="*/ 0 w 618397"/>
                  <a:gd name="connsiteY9" fmla="*/ 274483 h 274483"/>
                  <a:gd name="connsiteX10" fmla="*/ 61395 w 618397"/>
                  <a:gd name="connsiteY10" fmla="*/ 28904 h 274483"/>
                  <a:gd name="connsiteX0" fmla="*/ 61395 w 618397"/>
                  <a:gd name="connsiteY0" fmla="*/ 40601 h 286180"/>
                  <a:gd name="connsiteX1" fmla="*/ 303330 w 618397"/>
                  <a:gd name="connsiteY1" fmla="*/ 0 h 286180"/>
                  <a:gd name="connsiteX2" fmla="*/ 557002 w 618397"/>
                  <a:gd name="connsiteY2" fmla="*/ 40601 h 286180"/>
                  <a:gd name="connsiteX3" fmla="*/ 618397 w 618397"/>
                  <a:gd name="connsiteY3" fmla="*/ 286180 h 286180"/>
                  <a:gd name="connsiteX4" fmla="*/ 605573 w 618397"/>
                  <a:gd name="connsiteY4" fmla="*/ 286180 h 286180"/>
                  <a:gd name="connsiteX5" fmla="*/ 478382 w 618397"/>
                  <a:gd name="connsiteY5" fmla="*/ 264493 h 286180"/>
                  <a:gd name="connsiteX6" fmla="*/ 309198 w 618397"/>
                  <a:gd name="connsiteY6" fmla="*/ 255124 h 286180"/>
                  <a:gd name="connsiteX7" fmla="*/ 140015 w 618397"/>
                  <a:gd name="connsiteY7" fmla="*/ 264493 h 286180"/>
                  <a:gd name="connsiteX8" fmla="*/ 12824 w 618397"/>
                  <a:gd name="connsiteY8" fmla="*/ 286180 h 286180"/>
                  <a:gd name="connsiteX9" fmla="*/ 0 w 618397"/>
                  <a:gd name="connsiteY9" fmla="*/ 286180 h 286180"/>
                  <a:gd name="connsiteX10" fmla="*/ 61395 w 618397"/>
                  <a:gd name="connsiteY10" fmla="*/ 40601 h 286180"/>
                  <a:gd name="connsiteX0" fmla="*/ 61395 w 618397"/>
                  <a:gd name="connsiteY0" fmla="*/ 50126 h 295705"/>
                  <a:gd name="connsiteX1" fmla="*/ 308092 w 618397"/>
                  <a:gd name="connsiteY1" fmla="*/ 0 h 295705"/>
                  <a:gd name="connsiteX2" fmla="*/ 557002 w 618397"/>
                  <a:gd name="connsiteY2" fmla="*/ 50126 h 295705"/>
                  <a:gd name="connsiteX3" fmla="*/ 618397 w 618397"/>
                  <a:gd name="connsiteY3" fmla="*/ 295705 h 295705"/>
                  <a:gd name="connsiteX4" fmla="*/ 605573 w 618397"/>
                  <a:gd name="connsiteY4" fmla="*/ 295705 h 295705"/>
                  <a:gd name="connsiteX5" fmla="*/ 478382 w 618397"/>
                  <a:gd name="connsiteY5" fmla="*/ 274018 h 295705"/>
                  <a:gd name="connsiteX6" fmla="*/ 309198 w 618397"/>
                  <a:gd name="connsiteY6" fmla="*/ 264649 h 295705"/>
                  <a:gd name="connsiteX7" fmla="*/ 140015 w 618397"/>
                  <a:gd name="connsiteY7" fmla="*/ 274018 h 295705"/>
                  <a:gd name="connsiteX8" fmla="*/ 12824 w 618397"/>
                  <a:gd name="connsiteY8" fmla="*/ 295705 h 295705"/>
                  <a:gd name="connsiteX9" fmla="*/ 0 w 618397"/>
                  <a:gd name="connsiteY9" fmla="*/ 295705 h 295705"/>
                  <a:gd name="connsiteX10" fmla="*/ 61395 w 618397"/>
                  <a:gd name="connsiteY10" fmla="*/ 50126 h 295705"/>
                  <a:gd name="connsiteX0" fmla="*/ 61395 w 618397"/>
                  <a:gd name="connsiteY0" fmla="*/ 50319 h 295898"/>
                  <a:gd name="connsiteX1" fmla="*/ 308092 w 618397"/>
                  <a:gd name="connsiteY1" fmla="*/ 193 h 295898"/>
                  <a:gd name="connsiteX2" fmla="*/ 557002 w 618397"/>
                  <a:gd name="connsiteY2" fmla="*/ 50319 h 295898"/>
                  <a:gd name="connsiteX3" fmla="*/ 618397 w 618397"/>
                  <a:gd name="connsiteY3" fmla="*/ 295898 h 295898"/>
                  <a:gd name="connsiteX4" fmla="*/ 605573 w 618397"/>
                  <a:gd name="connsiteY4" fmla="*/ 295898 h 295898"/>
                  <a:gd name="connsiteX5" fmla="*/ 478382 w 618397"/>
                  <a:gd name="connsiteY5" fmla="*/ 274211 h 295898"/>
                  <a:gd name="connsiteX6" fmla="*/ 309198 w 618397"/>
                  <a:gd name="connsiteY6" fmla="*/ 264842 h 295898"/>
                  <a:gd name="connsiteX7" fmla="*/ 140015 w 618397"/>
                  <a:gd name="connsiteY7" fmla="*/ 274211 h 295898"/>
                  <a:gd name="connsiteX8" fmla="*/ 12824 w 618397"/>
                  <a:gd name="connsiteY8" fmla="*/ 295898 h 295898"/>
                  <a:gd name="connsiteX9" fmla="*/ 0 w 618397"/>
                  <a:gd name="connsiteY9" fmla="*/ 295898 h 295898"/>
                  <a:gd name="connsiteX10" fmla="*/ 61395 w 618397"/>
                  <a:gd name="connsiteY10" fmla="*/ 50319 h 295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18397" h="295898">
                    <a:moveTo>
                      <a:pt x="61395" y="50319"/>
                    </a:moveTo>
                    <a:cubicBezTo>
                      <a:pt x="139659" y="20910"/>
                      <a:pt x="181468" y="2535"/>
                      <a:pt x="308092" y="193"/>
                    </a:cubicBezTo>
                    <a:cubicBezTo>
                      <a:pt x="434716" y="-2149"/>
                      <a:pt x="475620" y="16941"/>
                      <a:pt x="557002" y="50319"/>
                    </a:cubicBezTo>
                    <a:lnTo>
                      <a:pt x="618397" y="295898"/>
                    </a:lnTo>
                    <a:lnTo>
                      <a:pt x="605573" y="295898"/>
                    </a:lnTo>
                    <a:lnTo>
                      <a:pt x="478382" y="274211"/>
                    </a:lnTo>
                    <a:cubicBezTo>
                      <a:pt x="423734" y="268068"/>
                      <a:pt x="367152" y="264842"/>
                      <a:pt x="309198" y="264842"/>
                    </a:cubicBezTo>
                    <a:cubicBezTo>
                      <a:pt x="251245" y="264842"/>
                      <a:pt x="194663" y="268068"/>
                      <a:pt x="140015" y="274211"/>
                    </a:cubicBezTo>
                    <a:lnTo>
                      <a:pt x="12824" y="295898"/>
                    </a:lnTo>
                    <a:lnTo>
                      <a:pt x="0" y="295898"/>
                    </a:lnTo>
                    <a:lnTo>
                      <a:pt x="61395" y="50319"/>
                    </a:lnTo>
                    <a:close/>
                  </a:path>
                </a:pathLst>
              </a:cu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06" name="グループ化 505">
              <a:extLst>
                <a:ext uri="{FF2B5EF4-FFF2-40B4-BE49-F238E27FC236}">
                  <a16:creationId xmlns:a16="http://schemas.microsoft.com/office/drawing/2014/main" id="{95B0A9BD-1CFB-4944-8355-E3056F313713}"/>
                </a:ext>
              </a:extLst>
            </p:cNvPr>
            <p:cNvGrpSpPr/>
            <p:nvPr/>
          </p:nvGrpSpPr>
          <p:grpSpPr>
            <a:xfrm>
              <a:off x="3015992" y="3285795"/>
              <a:ext cx="1109318" cy="2090034"/>
              <a:chOff x="2680493" y="3285795"/>
              <a:chExt cx="1109318" cy="2090034"/>
            </a:xfrm>
          </p:grpSpPr>
          <p:grpSp>
            <p:nvGrpSpPr>
              <p:cNvPr id="568" name="グループ化 567">
                <a:extLst>
                  <a:ext uri="{FF2B5EF4-FFF2-40B4-BE49-F238E27FC236}">
                    <a16:creationId xmlns:a16="http://schemas.microsoft.com/office/drawing/2014/main" id="{00D24822-547D-45D9-A06E-28106BB6572F}"/>
                  </a:ext>
                </a:extLst>
              </p:cNvPr>
              <p:cNvGrpSpPr/>
              <p:nvPr/>
            </p:nvGrpSpPr>
            <p:grpSpPr>
              <a:xfrm flipH="1">
                <a:off x="2770213" y="4188446"/>
                <a:ext cx="304441" cy="779198"/>
                <a:chOff x="8296447" y="4188446"/>
                <a:chExt cx="304441" cy="779198"/>
              </a:xfrm>
            </p:grpSpPr>
            <p:grpSp>
              <p:nvGrpSpPr>
                <p:cNvPr id="614" name="グループ化 613">
                  <a:extLst>
                    <a:ext uri="{FF2B5EF4-FFF2-40B4-BE49-F238E27FC236}">
                      <a16:creationId xmlns:a16="http://schemas.microsoft.com/office/drawing/2014/main" id="{6A5163C1-E3FA-430B-B1C0-3A0B91AD527F}"/>
                    </a:ext>
                  </a:extLst>
                </p:cNvPr>
                <p:cNvGrpSpPr/>
                <p:nvPr/>
              </p:nvGrpSpPr>
              <p:grpSpPr>
                <a:xfrm rot="20700000">
                  <a:off x="8452286" y="4667599"/>
                  <a:ext cx="148602" cy="300045"/>
                  <a:chOff x="3714692" y="1313766"/>
                  <a:chExt cx="1283314" cy="2591166"/>
                </a:xfrm>
              </p:grpSpPr>
              <p:sp>
                <p:nvSpPr>
                  <p:cNvPr id="616" name="フリーフォーム: 図形 615">
                    <a:extLst>
                      <a:ext uri="{FF2B5EF4-FFF2-40B4-BE49-F238E27FC236}">
                        <a16:creationId xmlns:a16="http://schemas.microsoft.com/office/drawing/2014/main" id="{33DF73BD-4F8A-42E6-8DD6-B50DB26F3EA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14692" y="1313766"/>
                    <a:ext cx="1283314" cy="2591166"/>
                  </a:xfrm>
                  <a:custGeom>
                    <a:avLst/>
                    <a:gdLst>
                      <a:gd name="connsiteX0" fmla="*/ 855766 w 1283314"/>
                      <a:gd name="connsiteY0" fmla="*/ 0 h 2591166"/>
                      <a:gd name="connsiteX1" fmla="*/ 1283314 w 1283314"/>
                      <a:gd name="connsiteY1" fmla="*/ 427548 h 2591166"/>
                      <a:gd name="connsiteX2" fmla="*/ 1283313 w 1283314"/>
                      <a:gd name="connsiteY2" fmla="*/ 1237638 h 2591166"/>
                      <a:gd name="connsiteX3" fmla="*/ 1274627 w 1283314"/>
                      <a:gd name="connsiteY3" fmla="*/ 1323804 h 2591166"/>
                      <a:gd name="connsiteX4" fmla="*/ 1264522 w 1283314"/>
                      <a:gd name="connsiteY4" fmla="*/ 1356357 h 2591166"/>
                      <a:gd name="connsiteX5" fmla="*/ 1016556 w 1283314"/>
                      <a:gd name="connsiteY5" fmla="*/ 2281775 h 2591166"/>
                      <a:gd name="connsiteX6" fmla="*/ 1002018 w 1283314"/>
                      <a:gd name="connsiteY6" fmla="*/ 2320135 h 2591166"/>
                      <a:gd name="connsiteX7" fmla="*/ 1001227 w 1283314"/>
                      <a:gd name="connsiteY7" fmla="*/ 2321389 h 2591166"/>
                      <a:gd name="connsiteX8" fmla="*/ 994536 w 1283314"/>
                      <a:gd name="connsiteY8" fmla="*/ 2340831 h 2591166"/>
                      <a:gd name="connsiteX9" fmla="*/ 882862 w 1283314"/>
                      <a:gd name="connsiteY9" fmla="*/ 2426522 h 2591166"/>
                      <a:gd name="connsiteX10" fmla="*/ 291958 w 1283314"/>
                      <a:gd name="connsiteY10" fmla="*/ 2584854 h 2591166"/>
                      <a:gd name="connsiteX11" fmla="*/ 66709 w 1283314"/>
                      <a:gd name="connsiteY11" fmla="*/ 2454806 h 2591166"/>
                      <a:gd name="connsiteX12" fmla="*/ 196756 w 1283314"/>
                      <a:gd name="connsiteY12" fmla="*/ 2229558 h 2591166"/>
                      <a:gd name="connsiteX13" fmla="*/ 643273 w 1283314"/>
                      <a:gd name="connsiteY13" fmla="*/ 2109914 h 2591166"/>
                      <a:gd name="connsiteX14" fmla="*/ 785536 w 1283314"/>
                      <a:gd name="connsiteY14" fmla="*/ 1578978 h 2591166"/>
                      <a:gd name="connsiteX15" fmla="*/ 769600 w 1283314"/>
                      <a:gd name="connsiteY15" fmla="*/ 1559416 h 2591166"/>
                      <a:gd name="connsiteX16" fmla="*/ 553444 w 1283314"/>
                      <a:gd name="connsiteY16" fmla="*/ 1413157 h 2591166"/>
                      <a:gd name="connsiteX17" fmla="*/ 522934 w 1283314"/>
                      <a:gd name="connsiteY17" fmla="*/ 1398178 h 2591166"/>
                      <a:gd name="connsiteX18" fmla="*/ 489513 w 1283314"/>
                      <a:gd name="connsiteY18" fmla="*/ 1461128 h 2591166"/>
                      <a:gd name="connsiteX19" fmla="*/ 480269 w 1283314"/>
                      <a:gd name="connsiteY19" fmla="*/ 1472391 h 2591166"/>
                      <a:gd name="connsiteX20" fmla="*/ 411052 w 1283314"/>
                      <a:gd name="connsiteY20" fmla="*/ 1776147 h 2591166"/>
                      <a:gd name="connsiteX21" fmla="*/ 161914 w 1283314"/>
                      <a:gd name="connsiteY21" fmla="*/ 1932815 h 2591166"/>
                      <a:gd name="connsiteX22" fmla="*/ 5246 w 1283314"/>
                      <a:gd name="connsiteY22" fmla="*/ 1683677 h 2591166"/>
                      <a:gd name="connsiteX23" fmla="*/ 88540 w 1283314"/>
                      <a:gd name="connsiteY23" fmla="*/ 1318143 h 2591166"/>
                      <a:gd name="connsiteX24" fmla="*/ 122482 w 1283314"/>
                      <a:gd name="connsiteY24" fmla="*/ 1242797 h 2591166"/>
                      <a:gd name="connsiteX25" fmla="*/ 122485 w 1283314"/>
                      <a:gd name="connsiteY25" fmla="*/ 1242795 h 2591166"/>
                      <a:gd name="connsiteX26" fmla="*/ 428218 w 1283314"/>
                      <a:gd name="connsiteY26" fmla="*/ 666920 h 2591166"/>
                      <a:gd name="connsiteX27" fmla="*/ 428218 w 1283314"/>
                      <a:gd name="connsiteY27" fmla="*/ 427548 h 2591166"/>
                      <a:gd name="connsiteX28" fmla="*/ 855766 w 1283314"/>
                      <a:gd name="connsiteY28" fmla="*/ 0 h 25911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283314" h="2591166">
                        <a:moveTo>
                          <a:pt x="855766" y="0"/>
                        </a:moveTo>
                        <a:cubicBezTo>
                          <a:pt x="1091894" y="0"/>
                          <a:pt x="1283314" y="191420"/>
                          <a:pt x="1283314" y="427548"/>
                        </a:cubicBezTo>
                        <a:cubicBezTo>
                          <a:pt x="1283314" y="697578"/>
                          <a:pt x="1283313" y="967608"/>
                          <a:pt x="1283313" y="1237638"/>
                        </a:cubicBezTo>
                        <a:cubicBezTo>
                          <a:pt x="1283313" y="1267154"/>
                          <a:pt x="1280322" y="1295972"/>
                          <a:pt x="1274627" y="1323804"/>
                        </a:cubicBezTo>
                        <a:lnTo>
                          <a:pt x="1264522" y="1356357"/>
                        </a:lnTo>
                        <a:lnTo>
                          <a:pt x="1016556" y="2281775"/>
                        </a:lnTo>
                        <a:cubicBezTo>
                          <a:pt x="1012937" y="2295280"/>
                          <a:pt x="1008036" y="2308099"/>
                          <a:pt x="1002018" y="2320135"/>
                        </a:cubicBezTo>
                        <a:lnTo>
                          <a:pt x="1001227" y="2321389"/>
                        </a:lnTo>
                        <a:lnTo>
                          <a:pt x="994536" y="2340831"/>
                        </a:lnTo>
                        <a:cubicBezTo>
                          <a:pt x="971002" y="2381593"/>
                          <a:pt x="931918" y="2413377"/>
                          <a:pt x="882862" y="2426522"/>
                        </a:cubicBezTo>
                        <a:lnTo>
                          <a:pt x="291958" y="2584854"/>
                        </a:lnTo>
                        <a:cubicBezTo>
                          <a:pt x="193846" y="2611143"/>
                          <a:pt x="92998" y="2552918"/>
                          <a:pt x="66709" y="2454806"/>
                        </a:cubicBezTo>
                        <a:cubicBezTo>
                          <a:pt x="40420" y="2356694"/>
                          <a:pt x="98644" y="2255847"/>
                          <a:pt x="196756" y="2229558"/>
                        </a:cubicBezTo>
                        <a:lnTo>
                          <a:pt x="643273" y="2109914"/>
                        </a:lnTo>
                        <a:lnTo>
                          <a:pt x="785536" y="1578978"/>
                        </a:lnTo>
                        <a:lnTo>
                          <a:pt x="769600" y="1559416"/>
                        </a:lnTo>
                        <a:cubicBezTo>
                          <a:pt x="686104" y="1472986"/>
                          <a:pt x="611473" y="1439485"/>
                          <a:pt x="553444" y="1413157"/>
                        </a:cubicBezTo>
                        <a:lnTo>
                          <a:pt x="522934" y="1398178"/>
                        </a:lnTo>
                        <a:lnTo>
                          <a:pt x="489513" y="1461128"/>
                        </a:lnTo>
                        <a:lnTo>
                          <a:pt x="480269" y="1472391"/>
                        </a:lnTo>
                        <a:lnTo>
                          <a:pt x="411052" y="1776147"/>
                        </a:lnTo>
                        <a:cubicBezTo>
                          <a:pt x="385517" y="1888208"/>
                          <a:pt x="273974" y="1958350"/>
                          <a:pt x="161914" y="1932815"/>
                        </a:cubicBezTo>
                        <a:cubicBezTo>
                          <a:pt x="49853" y="1907280"/>
                          <a:pt x="-20289" y="1795737"/>
                          <a:pt x="5246" y="1683677"/>
                        </a:cubicBezTo>
                        <a:lnTo>
                          <a:pt x="88540" y="1318143"/>
                        </a:lnTo>
                        <a:cubicBezTo>
                          <a:pt x="94924" y="1290128"/>
                          <a:pt x="106683" y="1264733"/>
                          <a:pt x="122482" y="1242797"/>
                        </a:cubicBezTo>
                        <a:lnTo>
                          <a:pt x="122485" y="1242795"/>
                        </a:lnTo>
                        <a:lnTo>
                          <a:pt x="428218" y="666920"/>
                        </a:lnTo>
                        <a:lnTo>
                          <a:pt x="428218" y="427548"/>
                        </a:lnTo>
                        <a:cubicBezTo>
                          <a:pt x="428218" y="191420"/>
                          <a:pt x="619638" y="0"/>
                          <a:pt x="855766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17" name="フリーフォーム: 図形 616">
                    <a:extLst>
                      <a:ext uri="{FF2B5EF4-FFF2-40B4-BE49-F238E27FC236}">
                        <a16:creationId xmlns:a16="http://schemas.microsoft.com/office/drawing/2014/main" id="{B1C19F53-8E72-4BB7-B5C9-C463FCFDCEEF}"/>
                      </a:ext>
                    </a:extLst>
                  </p:cNvPr>
                  <p:cNvSpPr/>
                  <p:nvPr/>
                </p:nvSpPr>
                <p:spPr bwMode="auto">
                  <a:xfrm rot="4500000">
                    <a:off x="4056041" y="3114569"/>
                    <a:ext cx="129941" cy="571963"/>
                  </a:xfrm>
                  <a:custGeom>
                    <a:avLst/>
                    <a:gdLst>
                      <a:gd name="connsiteX0" fmla="*/ 0 w 129941"/>
                      <a:gd name="connsiteY0" fmla="*/ 0 h 571963"/>
                      <a:gd name="connsiteX1" fmla="*/ 122016 w 129941"/>
                      <a:gd name="connsiteY1" fmla="*/ 70446 h 571963"/>
                      <a:gd name="connsiteX2" fmla="*/ 122016 w 129941"/>
                      <a:gd name="connsiteY2" fmla="*/ 532715 h 571963"/>
                      <a:gd name="connsiteX3" fmla="*/ 129941 w 129941"/>
                      <a:gd name="connsiteY3" fmla="*/ 571963 h 571963"/>
                      <a:gd name="connsiteX4" fmla="*/ 112327 w 129941"/>
                      <a:gd name="connsiteY4" fmla="*/ 566496 h 571963"/>
                      <a:gd name="connsiteX5" fmla="*/ 0 w 129941"/>
                      <a:gd name="connsiteY5" fmla="*/ 397034 h 5719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29941" h="571963">
                        <a:moveTo>
                          <a:pt x="0" y="0"/>
                        </a:moveTo>
                        <a:lnTo>
                          <a:pt x="122016" y="70446"/>
                        </a:lnTo>
                        <a:lnTo>
                          <a:pt x="122016" y="532715"/>
                        </a:lnTo>
                        <a:lnTo>
                          <a:pt x="129941" y="571963"/>
                        </a:lnTo>
                        <a:lnTo>
                          <a:pt x="112327" y="566496"/>
                        </a:lnTo>
                        <a:cubicBezTo>
                          <a:pt x="46318" y="538576"/>
                          <a:pt x="0" y="473214"/>
                          <a:pt x="0" y="397034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18" name="フリーフォーム: 図形 617">
                    <a:extLst>
                      <a:ext uri="{FF2B5EF4-FFF2-40B4-BE49-F238E27FC236}">
                        <a16:creationId xmlns:a16="http://schemas.microsoft.com/office/drawing/2014/main" id="{B5BF353D-20C8-47C5-874D-B18677A6F650}"/>
                      </a:ext>
                    </a:extLst>
                  </p:cNvPr>
                  <p:cNvSpPr/>
                  <p:nvPr/>
                </p:nvSpPr>
                <p:spPr bwMode="auto">
                  <a:xfrm rot="4500000">
                    <a:off x="4178432" y="3016507"/>
                    <a:ext cx="129941" cy="394832"/>
                  </a:xfrm>
                  <a:custGeom>
                    <a:avLst/>
                    <a:gdLst>
                      <a:gd name="connsiteX0" fmla="*/ 0 w 129941"/>
                      <a:gd name="connsiteY0" fmla="*/ 0 h 394832"/>
                      <a:gd name="connsiteX1" fmla="*/ 122016 w 129941"/>
                      <a:gd name="connsiteY1" fmla="*/ 70446 h 394832"/>
                      <a:gd name="connsiteX2" fmla="*/ 122016 w 129941"/>
                      <a:gd name="connsiteY2" fmla="*/ 355584 h 394832"/>
                      <a:gd name="connsiteX3" fmla="*/ 129941 w 129941"/>
                      <a:gd name="connsiteY3" fmla="*/ 394832 h 394832"/>
                      <a:gd name="connsiteX4" fmla="*/ 112327 w 129941"/>
                      <a:gd name="connsiteY4" fmla="*/ 389365 h 394832"/>
                      <a:gd name="connsiteX5" fmla="*/ 0 w 129941"/>
                      <a:gd name="connsiteY5" fmla="*/ 219903 h 3948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29941" h="394832">
                        <a:moveTo>
                          <a:pt x="0" y="0"/>
                        </a:moveTo>
                        <a:lnTo>
                          <a:pt x="122016" y="70446"/>
                        </a:lnTo>
                        <a:lnTo>
                          <a:pt x="122016" y="355584"/>
                        </a:lnTo>
                        <a:lnTo>
                          <a:pt x="129941" y="394832"/>
                        </a:lnTo>
                        <a:lnTo>
                          <a:pt x="112327" y="389365"/>
                        </a:lnTo>
                        <a:cubicBezTo>
                          <a:pt x="46318" y="361445"/>
                          <a:pt x="0" y="296083"/>
                          <a:pt x="0" y="219903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615" name="楕円 211">
                  <a:extLst>
                    <a:ext uri="{FF2B5EF4-FFF2-40B4-BE49-F238E27FC236}">
                      <a16:creationId xmlns:a16="http://schemas.microsoft.com/office/drawing/2014/main" id="{C12D8F8F-EF5D-4F38-81C7-1C001B6A2D27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8296447" y="4188446"/>
                  <a:ext cx="242017" cy="601357"/>
                </a:xfrm>
                <a:custGeom>
                  <a:avLst/>
                  <a:gdLst>
                    <a:gd name="connsiteX0" fmla="*/ 0 w 1170130"/>
                    <a:gd name="connsiteY0" fmla="*/ 887972 h 1775944"/>
                    <a:gd name="connsiteX1" fmla="*/ 585065 w 1170130"/>
                    <a:gd name="connsiteY1" fmla="*/ 0 h 1775944"/>
                    <a:gd name="connsiteX2" fmla="*/ 1170130 w 1170130"/>
                    <a:gd name="connsiteY2" fmla="*/ 887972 h 1775944"/>
                    <a:gd name="connsiteX3" fmla="*/ 585065 w 1170130"/>
                    <a:gd name="connsiteY3" fmla="*/ 1775944 h 1775944"/>
                    <a:gd name="connsiteX4" fmla="*/ 0 w 1170130"/>
                    <a:gd name="connsiteY4" fmla="*/ 887972 h 1775944"/>
                    <a:gd name="connsiteX0" fmla="*/ 0 w 1170130"/>
                    <a:gd name="connsiteY0" fmla="*/ 887972 h 1775944"/>
                    <a:gd name="connsiteX1" fmla="*/ 585065 w 1170130"/>
                    <a:gd name="connsiteY1" fmla="*/ 0 h 1775944"/>
                    <a:gd name="connsiteX2" fmla="*/ 1170130 w 1170130"/>
                    <a:gd name="connsiteY2" fmla="*/ 887972 h 1775944"/>
                    <a:gd name="connsiteX3" fmla="*/ 585065 w 1170130"/>
                    <a:gd name="connsiteY3" fmla="*/ 1775944 h 1775944"/>
                    <a:gd name="connsiteX4" fmla="*/ 0 w 1170130"/>
                    <a:gd name="connsiteY4" fmla="*/ 887972 h 1775944"/>
                    <a:gd name="connsiteX0" fmla="*/ 0 w 1170130"/>
                    <a:gd name="connsiteY0" fmla="*/ 887972 h 998968"/>
                    <a:gd name="connsiteX1" fmla="*/ 585065 w 1170130"/>
                    <a:gd name="connsiteY1" fmla="*/ 0 h 998968"/>
                    <a:gd name="connsiteX2" fmla="*/ 1170130 w 1170130"/>
                    <a:gd name="connsiteY2" fmla="*/ 887972 h 998968"/>
                    <a:gd name="connsiteX3" fmla="*/ 0 w 1170130"/>
                    <a:gd name="connsiteY3" fmla="*/ 887972 h 9989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70130" h="998968">
                      <a:moveTo>
                        <a:pt x="0" y="887972"/>
                      </a:moveTo>
                      <a:cubicBezTo>
                        <a:pt x="0" y="397559"/>
                        <a:pt x="261943" y="0"/>
                        <a:pt x="585065" y="0"/>
                      </a:cubicBezTo>
                      <a:cubicBezTo>
                        <a:pt x="908187" y="0"/>
                        <a:pt x="1170130" y="397559"/>
                        <a:pt x="1170130" y="887972"/>
                      </a:cubicBezTo>
                      <a:cubicBezTo>
                        <a:pt x="1072619" y="1035967"/>
                        <a:pt x="97511" y="1035967"/>
                        <a:pt x="0" y="887972"/>
                      </a:cubicBezTo>
                      <a:close/>
                    </a:path>
                  </a:pathLst>
                </a:custGeom>
                <a:solidFill>
                  <a:srgbClr val="5B9BD5">
                    <a:lumMod val="60000"/>
                    <a:lumOff val="40000"/>
                  </a:srgbClr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569" name="グループ化 568">
                <a:extLst>
                  <a:ext uri="{FF2B5EF4-FFF2-40B4-BE49-F238E27FC236}">
                    <a16:creationId xmlns:a16="http://schemas.microsoft.com/office/drawing/2014/main" id="{B7A9AB98-544A-4C29-85EE-F6ED0EF4C32F}"/>
                  </a:ext>
                </a:extLst>
              </p:cNvPr>
              <p:cNvGrpSpPr/>
              <p:nvPr/>
            </p:nvGrpSpPr>
            <p:grpSpPr>
              <a:xfrm>
                <a:off x="3394651" y="4188446"/>
                <a:ext cx="304441" cy="779198"/>
                <a:chOff x="8296447" y="4188446"/>
                <a:chExt cx="304441" cy="779198"/>
              </a:xfrm>
            </p:grpSpPr>
            <p:grpSp>
              <p:nvGrpSpPr>
                <p:cNvPr id="609" name="グループ化 608">
                  <a:extLst>
                    <a:ext uri="{FF2B5EF4-FFF2-40B4-BE49-F238E27FC236}">
                      <a16:creationId xmlns:a16="http://schemas.microsoft.com/office/drawing/2014/main" id="{A2211576-F77E-440B-B0D1-A7798CF5FCBC}"/>
                    </a:ext>
                  </a:extLst>
                </p:cNvPr>
                <p:cNvGrpSpPr/>
                <p:nvPr/>
              </p:nvGrpSpPr>
              <p:grpSpPr>
                <a:xfrm rot="20700000">
                  <a:off x="8452286" y="4667599"/>
                  <a:ext cx="148602" cy="300045"/>
                  <a:chOff x="3714692" y="1313766"/>
                  <a:chExt cx="1283314" cy="2591166"/>
                </a:xfrm>
              </p:grpSpPr>
              <p:sp>
                <p:nvSpPr>
                  <p:cNvPr id="611" name="フリーフォーム: 図形 610">
                    <a:extLst>
                      <a:ext uri="{FF2B5EF4-FFF2-40B4-BE49-F238E27FC236}">
                        <a16:creationId xmlns:a16="http://schemas.microsoft.com/office/drawing/2014/main" id="{AC79FC69-5DF5-4B32-96E5-437B2711631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14692" y="1313766"/>
                    <a:ext cx="1283314" cy="2591166"/>
                  </a:xfrm>
                  <a:custGeom>
                    <a:avLst/>
                    <a:gdLst>
                      <a:gd name="connsiteX0" fmla="*/ 855766 w 1283314"/>
                      <a:gd name="connsiteY0" fmla="*/ 0 h 2591166"/>
                      <a:gd name="connsiteX1" fmla="*/ 1283314 w 1283314"/>
                      <a:gd name="connsiteY1" fmla="*/ 427548 h 2591166"/>
                      <a:gd name="connsiteX2" fmla="*/ 1283313 w 1283314"/>
                      <a:gd name="connsiteY2" fmla="*/ 1237638 h 2591166"/>
                      <a:gd name="connsiteX3" fmla="*/ 1274627 w 1283314"/>
                      <a:gd name="connsiteY3" fmla="*/ 1323804 h 2591166"/>
                      <a:gd name="connsiteX4" fmla="*/ 1264522 w 1283314"/>
                      <a:gd name="connsiteY4" fmla="*/ 1356357 h 2591166"/>
                      <a:gd name="connsiteX5" fmla="*/ 1016556 w 1283314"/>
                      <a:gd name="connsiteY5" fmla="*/ 2281775 h 2591166"/>
                      <a:gd name="connsiteX6" fmla="*/ 1002018 w 1283314"/>
                      <a:gd name="connsiteY6" fmla="*/ 2320135 h 2591166"/>
                      <a:gd name="connsiteX7" fmla="*/ 1001227 w 1283314"/>
                      <a:gd name="connsiteY7" fmla="*/ 2321389 h 2591166"/>
                      <a:gd name="connsiteX8" fmla="*/ 994536 w 1283314"/>
                      <a:gd name="connsiteY8" fmla="*/ 2340831 h 2591166"/>
                      <a:gd name="connsiteX9" fmla="*/ 882862 w 1283314"/>
                      <a:gd name="connsiteY9" fmla="*/ 2426522 h 2591166"/>
                      <a:gd name="connsiteX10" fmla="*/ 291958 w 1283314"/>
                      <a:gd name="connsiteY10" fmla="*/ 2584854 h 2591166"/>
                      <a:gd name="connsiteX11" fmla="*/ 66709 w 1283314"/>
                      <a:gd name="connsiteY11" fmla="*/ 2454806 h 2591166"/>
                      <a:gd name="connsiteX12" fmla="*/ 196756 w 1283314"/>
                      <a:gd name="connsiteY12" fmla="*/ 2229558 h 2591166"/>
                      <a:gd name="connsiteX13" fmla="*/ 643273 w 1283314"/>
                      <a:gd name="connsiteY13" fmla="*/ 2109914 h 2591166"/>
                      <a:gd name="connsiteX14" fmla="*/ 785536 w 1283314"/>
                      <a:gd name="connsiteY14" fmla="*/ 1578978 h 2591166"/>
                      <a:gd name="connsiteX15" fmla="*/ 769600 w 1283314"/>
                      <a:gd name="connsiteY15" fmla="*/ 1559416 h 2591166"/>
                      <a:gd name="connsiteX16" fmla="*/ 553444 w 1283314"/>
                      <a:gd name="connsiteY16" fmla="*/ 1413157 h 2591166"/>
                      <a:gd name="connsiteX17" fmla="*/ 522934 w 1283314"/>
                      <a:gd name="connsiteY17" fmla="*/ 1398178 h 2591166"/>
                      <a:gd name="connsiteX18" fmla="*/ 489513 w 1283314"/>
                      <a:gd name="connsiteY18" fmla="*/ 1461128 h 2591166"/>
                      <a:gd name="connsiteX19" fmla="*/ 480269 w 1283314"/>
                      <a:gd name="connsiteY19" fmla="*/ 1472391 h 2591166"/>
                      <a:gd name="connsiteX20" fmla="*/ 411052 w 1283314"/>
                      <a:gd name="connsiteY20" fmla="*/ 1776147 h 2591166"/>
                      <a:gd name="connsiteX21" fmla="*/ 161914 w 1283314"/>
                      <a:gd name="connsiteY21" fmla="*/ 1932815 h 2591166"/>
                      <a:gd name="connsiteX22" fmla="*/ 5246 w 1283314"/>
                      <a:gd name="connsiteY22" fmla="*/ 1683677 h 2591166"/>
                      <a:gd name="connsiteX23" fmla="*/ 88540 w 1283314"/>
                      <a:gd name="connsiteY23" fmla="*/ 1318143 h 2591166"/>
                      <a:gd name="connsiteX24" fmla="*/ 122482 w 1283314"/>
                      <a:gd name="connsiteY24" fmla="*/ 1242797 h 2591166"/>
                      <a:gd name="connsiteX25" fmla="*/ 122485 w 1283314"/>
                      <a:gd name="connsiteY25" fmla="*/ 1242795 h 2591166"/>
                      <a:gd name="connsiteX26" fmla="*/ 428218 w 1283314"/>
                      <a:gd name="connsiteY26" fmla="*/ 666920 h 2591166"/>
                      <a:gd name="connsiteX27" fmla="*/ 428218 w 1283314"/>
                      <a:gd name="connsiteY27" fmla="*/ 427548 h 2591166"/>
                      <a:gd name="connsiteX28" fmla="*/ 855766 w 1283314"/>
                      <a:gd name="connsiteY28" fmla="*/ 0 h 25911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283314" h="2591166">
                        <a:moveTo>
                          <a:pt x="855766" y="0"/>
                        </a:moveTo>
                        <a:cubicBezTo>
                          <a:pt x="1091894" y="0"/>
                          <a:pt x="1283314" y="191420"/>
                          <a:pt x="1283314" y="427548"/>
                        </a:cubicBezTo>
                        <a:cubicBezTo>
                          <a:pt x="1283314" y="697578"/>
                          <a:pt x="1283313" y="967608"/>
                          <a:pt x="1283313" y="1237638"/>
                        </a:cubicBezTo>
                        <a:cubicBezTo>
                          <a:pt x="1283313" y="1267154"/>
                          <a:pt x="1280322" y="1295972"/>
                          <a:pt x="1274627" y="1323804"/>
                        </a:cubicBezTo>
                        <a:lnTo>
                          <a:pt x="1264522" y="1356357"/>
                        </a:lnTo>
                        <a:lnTo>
                          <a:pt x="1016556" y="2281775"/>
                        </a:lnTo>
                        <a:cubicBezTo>
                          <a:pt x="1012937" y="2295280"/>
                          <a:pt x="1008036" y="2308099"/>
                          <a:pt x="1002018" y="2320135"/>
                        </a:cubicBezTo>
                        <a:lnTo>
                          <a:pt x="1001227" y="2321389"/>
                        </a:lnTo>
                        <a:lnTo>
                          <a:pt x="994536" y="2340831"/>
                        </a:lnTo>
                        <a:cubicBezTo>
                          <a:pt x="971002" y="2381593"/>
                          <a:pt x="931918" y="2413377"/>
                          <a:pt x="882862" y="2426522"/>
                        </a:cubicBezTo>
                        <a:lnTo>
                          <a:pt x="291958" y="2584854"/>
                        </a:lnTo>
                        <a:cubicBezTo>
                          <a:pt x="193846" y="2611143"/>
                          <a:pt x="92998" y="2552918"/>
                          <a:pt x="66709" y="2454806"/>
                        </a:cubicBezTo>
                        <a:cubicBezTo>
                          <a:pt x="40420" y="2356694"/>
                          <a:pt x="98644" y="2255847"/>
                          <a:pt x="196756" y="2229558"/>
                        </a:cubicBezTo>
                        <a:lnTo>
                          <a:pt x="643273" y="2109914"/>
                        </a:lnTo>
                        <a:lnTo>
                          <a:pt x="785536" y="1578978"/>
                        </a:lnTo>
                        <a:lnTo>
                          <a:pt x="769600" y="1559416"/>
                        </a:lnTo>
                        <a:cubicBezTo>
                          <a:pt x="686104" y="1472986"/>
                          <a:pt x="611473" y="1439485"/>
                          <a:pt x="553444" y="1413157"/>
                        </a:cubicBezTo>
                        <a:lnTo>
                          <a:pt x="522934" y="1398178"/>
                        </a:lnTo>
                        <a:lnTo>
                          <a:pt x="489513" y="1461128"/>
                        </a:lnTo>
                        <a:lnTo>
                          <a:pt x="480269" y="1472391"/>
                        </a:lnTo>
                        <a:lnTo>
                          <a:pt x="411052" y="1776147"/>
                        </a:lnTo>
                        <a:cubicBezTo>
                          <a:pt x="385517" y="1888208"/>
                          <a:pt x="273974" y="1958350"/>
                          <a:pt x="161914" y="1932815"/>
                        </a:cubicBezTo>
                        <a:cubicBezTo>
                          <a:pt x="49853" y="1907280"/>
                          <a:pt x="-20289" y="1795737"/>
                          <a:pt x="5246" y="1683677"/>
                        </a:cubicBezTo>
                        <a:lnTo>
                          <a:pt x="88540" y="1318143"/>
                        </a:lnTo>
                        <a:cubicBezTo>
                          <a:pt x="94924" y="1290128"/>
                          <a:pt x="106683" y="1264733"/>
                          <a:pt x="122482" y="1242797"/>
                        </a:cubicBezTo>
                        <a:lnTo>
                          <a:pt x="122485" y="1242795"/>
                        </a:lnTo>
                        <a:lnTo>
                          <a:pt x="428218" y="666920"/>
                        </a:lnTo>
                        <a:lnTo>
                          <a:pt x="428218" y="427548"/>
                        </a:lnTo>
                        <a:cubicBezTo>
                          <a:pt x="428218" y="191420"/>
                          <a:pt x="619638" y="0"/>
                          <a:pt x="855766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12" name="フリーフォーム: 図形 611">
                    <a:extLst>
                      <a:ext uri="{FF2B5EF4-FFF2-40B4-BE49-F238E27FC236}">
                        <a16:creationId xmlns:a16="http://schemas.microsoft.com/office/drawing/2014/main" id="{9061CC9E-1E3D-4CCF-BF46-4F6CE2E320E8}"/>
                      </a:ext>
                    </a:extLst>
                  </p:cNvPr>
                  <p:cNvSpPr/>
                  <p:nvPr/>
                </p:nvSpPr>
                <p:spPr bwMode="auto">
                  <a:xfrm rot="4500000">
                    <a:off x="4056041" y="3114569"/>
                    <a:ext cx="129941" cy="571963"/>
                  </a:xfrm>
                  <a:custGeom>
                    <a:avLst/>
                    <a:gdLst>
                      <a:gd name="connsiteX0" fmla="*/ 0 w 129941"/>
                      <a:gd name="connsiteY0" fmla="*/ 0 h 571963"/>
                      <a:gd name="connsiteX1" fmla="*/ 122016 w 129941"/>
                      <a:gd name="connsiteY1" fmla="*/ 70446 h 571963"/>
                      <a:gd name="connsiteX2" fmla="*/ 122016 w 129941"/>
                      <a:gd name="connsiteY2" fmla="*/ 532715 h 571963"/>
                      <a:gd name="connsiteX3" fmla="*/ 129941 w 129941"/>
                      <a:gd name="connsiteY3" fmla="*/ 571963 h 571963"/>
                      <a:gd name="connsiteX4" fmla="*/ 112327 w 129941"/>
                      <a:gd name="connsiteY4" fmla="*/ 566496 h 571963"/>
                      <a:gd name="connsiteX5" fmla="*/ 0 w 129941"/>
                      <a:gd name="connsiteY5" fmla="*/ 397034 h 5719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29941" h="571963">
                        <a:moveTo>
                          <a:pt x="0" y="0"/>
                        </a:moveTo>
                        <a:lnTo>
                          <a:pt x="122016" y="70446"/>
                        </a:lnTo>
                        <a:lnTo>
                          <a:pt x="122016" y="532715"/>
                        </a:lnTo>
                        <a:lnTo>
                          <a:pt x="129941" y="571963"/>
                        </a:lnTo>
                        <a:lnTo>
                          <a:pt x="112327" y="566496"/>
                        </a:lnTo>
                        <a:cubicBezTo>
                          <a:pt x="46318" y="538576"/>
                          <a:pt x="0" y="473214"/>
                          <a:pt x="0" y="397034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13" name="フリーフォーム: 図形 612">
                    <a:extLst>
                      <a:ext uri="{FF2B5EF4-FFF2-40B4-BE49-F238E27FC236}">
                        <a16:creationId xmlns:a16="http://schemas.microsoft.com/office/drawing/2014/main" id="{86CEEEB2-4409-4A26-80CF-5DD2076C4740}"/>
                      </a:ext>
                    </a:extLst>
                  </p:cNvPr>
                  <p:cNvSpPr/>
                  <p:nvPr/>
                </p:nvSpPr>
                <p:spPr bwMode="auto">
                  <a:xfrm rot="4500000">
                    <a:off x="4178432" y="3016507"/>
                    <a:ext cx="129941" cy="394832"/>
                  </a:xfrm>
                  <a:custGeom>
                    <a:avLst/>
                    <a:gdLst>
                      <a:gd name="connsiteX0" fmla="*/ 0 w 129941"/>
                      <a:gd name="connsiteY0" fmla="*/ 0 h 394832"/>
                      <a:gd name="connsiteX1" fmla="*/ 122016 w 129941"/>
                      <a:gd name="connsiteY1" fmla="*/ 70446 h 394832"/>
                      <a:gd name="connsiteX2" fmla="*/ 122016 w 129941"/>
                      <a:gd name="connsiteY2" fmla="*/ 355584 h 394832"/>
                      <a:gd name="connsiteX3" fmla="*/ 129941 w 129941"/>
                      <a:gd name="connsiteY3" fmla="*/ 394832 h 394832"/>
                      <a:gd name="connsiteX4" fmla="*/ 112327 w 129941"/>
                      <a:gd name="connsiteY4" fmla="*/ 389365 h 394832"/>
                      <a:gd name="connsiteX5" fmla="*/ 0 w 129941"/>
                      <a:gd name="connsiteY5" fmla="*/ 219903 h 3948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29941" h="394832">
                        <a:moveTo>
                          <a:pt x="0" y="0"/>
                        </a:moveTo>
                        <a:lnTo>
                          <a:pt x="122016" y="70446"/>
                        </a:lnTo>
                        <a:lnTo>
                          <a:pt x="122016" y="355584"/>
                        </a:lnTo>
                        <a:lnTo>
                          <a:pt x="129941" y="394832"/>
                        </a:lnTo>
                        <a:lnTo>
                          <a:pt x="112327" y="389365"/>
                        </a:lnTo>
                        <a:cubicBezTo>
                          <a:pt x="46318" y="361445"/>
                          <a:pt x="0" y="296083"/>
                          <a:pt x="0" y="219903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610" name="楕円 211">
                  <a:extLst>
                    <a:ext uri="{FF2B5EF4-FFF2-40B4-BE49-F238E27FC236}">
                      <a16:creationId xmlns:a16="http://schemas.microsoft.com/office/drawing/2014/main" id="{744011A3-C484-42FF-8C1F-4678F0C20D14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8296447" y="4188446"/>
                  <a:ext cx="242017" cy="601357"/>
                </a:xfrm>
                <a:custGeom>
                  <a:avLst/>
                  <a:gdLst>
                    <a:gd name="connsiteX0" fmla="*/ 0 w 1170130"/>
                    <a:gd name="connsiteY0" fmla="*/ 887972 h 1775944"/>
                    <a:gd name="connsiteX1" fmla="*/ 585065 w 1170130"/>
                    <a:gd name="connsiteY1" fmla="*/ 0 h 1775944"/>
                    <a:gd name="connsiteX2" fmla="*/ 1170130 w 1170130"/>
                    <a:gd name="connsiteY2" fmla="*/ 887972 h 1775944"/>
                    <a:gd name="connsiteX3" fmla="*/ 585065 w 1170130"/>
                    <a:gd name="connsiteY3" fmla="*/ 1775944 h 1775944"/>
                    <a:gd name="connsiteX4" fmla="*/ 0 w 1170130"/>
                    <a:gd name="connsiteY4" fmla="*/ 887972 h 1775944"/>
                    <a:gd name="connsiteX0" fmla="*/ 0 w 1170130"/>
                    <a:gd name="connsiteY0" fmla="*/ 887972 h 1775944"/>
                    <a:gd name="connsiteX1" fmla="*/ 585065 w 1170130"/>
                    <a:gd name="connsiteY1" fmla="*/ 0 h 1775944"/>
                    <a:gd name="connsiteX2" fmla="*/ 1170130 w 1170130"/>
                    <a:gd name="connsiteY2" fmla="*/ 887972 h 1775944"/>
                    <a:gd name="connsiteX3" fmla="*/ 585065 w 1170130"/>
                    <a:gd name="connsiteY3" fmla="*/ 1775944 h 1775944"/>
                    <a:gd name="connsiteX4" fmla="*/ 0 w 1170130"/>
                    <a:gd name="connsiteY4" fmla="*/ 887972 h 1775944"/>
                    <a:gd name="connsiteX0" fmla="*/ 0 w 1170130"/>
                    <a:gd name="connsiteY0" fmla="*/ 887972 h 998968"/>
                    <a:gd name="connsiteX1" fmla="*/ 585065 w 1170130"/>
                    <a:gd name="connsiteY1" fmla="*/ 0 h 998968"/>
                    <a:gd name="connsiteX2" fmla="*/ 1170130 w 1170130"/>
                    <a:gd name="connsiteY2" fmla="*/ 887972 h 998968"/>
                    <a:gd name="connsiteX3" fmla="*/ 0 w 1170130"/>
                    <a:gd name="connsiteY3" fmla="*/ 887972 h 9989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70130" h="998968">
                      <a:moveTo>
                        <a:pt x="0" y="887972"/>
                      </a:moveTo>
                      <a:cubicBezTo>
                        <a:pt x="0" y="397559"/>
                        <a:pt x="261943" y="0"/>
                        <a:pt x="585065" y="0"/>
                      </a:cubicBezTo>
                      <a:cubicBezTo>
                        <a:pt x="908187" y="0"/>
                        <a:pt x="1170130" y="397559"/>
                        <a:pt x="1170130" y="887972"/>
                      </a:cubicBezTo>
                      <a:cubicBezTo>
                        <a:pt x="1072619" y="1035967"/>
                        <a:pt x="97511" y="1035967"/>
                        <a:pt x="0" y="887972"/>
                      </a:cubicBezTo>
                      <a:close/>
                    </a:path>
                  </a:pathLst>
                </a:custGeom>
                <a:solidFill>
                  <a:srgbClr val="5B9BD5">
                    <a:lumMod val="60000"/>
                    <a:lumOff val="40000"/>
                  </a:srgbClr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570" name="グループ化 569">
                <a:extLst>
                  <a:ext uri="{FF2B5EF4-FFF2-40B4-BE49-F238E27FC236}">
                    <a16:creationId xmlns:a16="http://schemas.microsoft.com/office/drawing/2014/main" id="{46860B0B-E5DD-4402-868E-AE2F88EBDDEF}"/>
                  </a:ext>
                </a:extLst>
              </p:cNvPr>
              <p:cNvGrpSpPr/>
              <p:nvPr/>
            </p:nvGrpSpPr>
            <p:grpSpPr>
              <a:xfrm>
                <a:off x="2911275" y="5158698"/>
                <a:ext cx="257077" cy="217131"/>
                <a:chOff x="5493638" y="5158698"/>
                <a:chExt cx="257077" cy="217131"/>
              </a:xfrm>
            </p:grpSpPr>
            <p:grpSp>
              <p:nvGrpSpPr>
                <p:cNvPr id="605" name="グループ化 604">
                  <a:extLst>
                    <a:ext uri="{FF2B5EF4-FFF2-40B4-BE49-F238E27FC236}">
                      <a16:creationId xmlns:a16="http://schemas.microsoft.com/office/drawing/2014/main" id="{746AF981-3368-43B1-9851-BB3553A20F8F}"/>
                    </a:ext>
                  </a:extLst>
                </p:cNvPr>
                <p:cNvGrpSpPr/>
                <p:nvPr/>
              </p:nvGrpSpPr>
              <p:grpSpPr>
                <a:xfrm>
                  <a:off x="5493638" y="5158698"/>
                  <a:ext cx="257077" cy="217131"/>
                  <a:chOff x="811986" y="4823521"/>
                  <a:chExt cx="354650" cy="299542"/>
                </a:xfrm>
              </p:grpSpPr>
              <p:sp>
                <p:nvSpPr>
                  <p:cNvPr id="607" name="フリーフォーム: 図形 606">
                    <a:extLst>
                      <a:ext uri="{FF2B5EF4-FFF2-40B4-BE49-F238E27FC236}">
                        <a16:creationId xmlns:a16="http://schemas.microsoft.com/office/drawing/2014/main" id="{5325115A-7644-4B36-A002-4930008A291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11986" y="4903387"/>
                    <a:ext cx="354650" cy="219676"/>
                  </a:xfrm>
                  <a:custGeom>
                    <a:avLst/>
                    <a:gdLst>
                      <a:gd name="connsiteX0" fmla="*/ 177325 w 354650"/>
                      <a:gd name="connsiteY0" fmla="*/ 0 h 163934"/>
                      <a:gd name="connsiteX1" fmla="*/ 354650 w 354650"/>
                      <a:gd name="connsiteY1" fmla="*/ 72442 h 163934"/>
                      <a:gd name="connsiteX2" fmla="*/ 346238 w 354650"/>
                      <a:gd name="connsiteY2" fmla="*/ 89465 h 163934"/>
                      <a:gd name="connsiteX3" fmla="*/ 354650 w 354650"/>
                      <a:gd name="connsiteY3" fmla="*/ 103635 h 163934"/>
                      <a:gd name="connsiteX4" fmla="*/ 177325 w 354650"/>
                      <a:gd name="connsiteY4" fmla="*/ 163934 h 163934"/>
                      <a:gd name="connsiteX5" fmla="*/ 0 w 354650"/>
                      <a:gd name="connsiteY5" fmla="*/ 103635 h 163934"/>
                      <a:gd name="connsiteX6" fmla="*/ 8413 w 354650"/>
                      <a:gd name="connsiteY6" fmla="*/ 89465 h 163934"/>
                      <a:gd name="connsiteX7" fmla="*/ 0 w 354650"/>
                      <a:gd name="connsiteY7" fmla="*/ 72442 h 163934"/>
                      <a:gd name="connsiteX8" fmla="*/ 177325 w 354650"/>
                      <a:gd name="connsiteY8" fmla="*/ 0 h 163934"/>
                      <a:gd name="connsiteX0" fmla="*/ 177325 w 354650"/>
                      <a:gd name="connsiteY0" fmla="*/ 0 h 163934"/>
                      <a:gd name="connsiteX1" fmla="*/ 354650 w 354650"/>
                      <a:gd name="connsiteY1" fmla="*/ 72442 h 163934"/>
                      <a:gd name="connsiteX2" fmla="*/ 346238 w 354650"/>
                      <a:gd name="connsiteY2" fmla="*/ 89465 h 163934"/>
                      <a:gd name="connsiteX3" fmla="*/ 354650 w 354650"/>
                      <a:gd name="connsiteY3" fmla="*/ 103635 h 163934"/>
                      <a:gd name="connsiteX4" fmla="*/ 177325 w 354650"/>
                      <a:gd name="connsiteY4" fmla="*/ 163934 h 163934"/>
                      <a:gd name="connsiteX5" fmla="*/ 0 w 354650"/>
                      <a:gd name="connsiteY5" fmla="*/ 103635 h 163934"/>
                      <a:gd name="connsiteX6" fmla="*/ 0 w 354650"/>
                      <a:gd name="connsiteY6" fmla="*/ 72442 h 163934"/>
                      <a:gd name="connsiteX7" fmla="*/ 177325 w 354650"/>
                      <a:gd name="connsiteY7" fmla="*/ 0 h 163934"/>
                      <a:gd name="connsiteX0" fmla="*/ 177325 w 354650"/>
                      <a:gd name="connsiteY0" fmla="*/ 0 h 163934"/>
                      <a:gd name="connsiteX1" fmla="*/ 354650 w 354650"/>
                      <a:gd name="connsiteY1" fmla="*/ 72442 h 163934"/>
                      <a:gd name="connsiteX2" fmla="*/ 354650 w 354650"/>
                      <a:gd name="connsiteY2" fmla="*/ 103635 h 163934"/>
                      <a:gd name="connsiteX3" fmla="*/ 177325 w 354650"/>
                      <a:gd name="connsiteY3" fmla="*/ 163934 h 163934"/>
                      <a:gd name="connsiteX4" fmla="*/ 0 w 354650"/>
                      <a:gd name="connsiteY4" fmla="*/ 103635 h 163934"/>
                      <a:gd name="connsiteX5" fmla="*/ 0 w 354650"/>
                      <a:gd name="connsiteY5" fmla="*/ 72442 h 163934"/>
                      <a:gd name="connsiteX6" fmla="*/ 177325 w 354650"/>
                      <a:gd name="connsiteY6" fmla="*/ 0 h 1639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54650" h="163934">
                        <a:moveTo>
                          <a:pt x="177325" y="0"/>
                        </a:moveTo>
                        <a:cubicBezTo>
                          <a:pt x="275259" y="0"/>
                          <a:pt x="354650" y="32433"/>
                          <a:pt x="354650" y="72442"/>
                        </a:cubicBezTo>
                        <a:lnTo>
                          <a:pt x="354650" y="103635"/>
                        </a:lnTo>
                        <a:cubicBezTo>
                          <a:pt x="354650" y="136937"/>
                          <a:pt x="275259" y="163934"/>
                          <a:pt x="177325" y="163934"/>
                        </a:cubicBezTo>
                        <a:cubicBezTo>
                          <a:pt x="79391" y="163934"/>
                          <a:pt x="0" y="136937"/>
                          <a:pt x="0" y="103635"/>
                        </a:cubicBezTo>
                        <a:lnTo>
                          <a:pt x="0" y="72442"/>
                        </a:lnTo>
                        <a:cubicBezTo>
                          <a:pt x="0" y="32433"/>
                          <a:pt x="79391" y="0"/>
                          <a:pt x="177325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75000"/>
                    </a:srgbClr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08" name="楕円 220">
                    <a:extLst>
                      <a:ext uri="{FF2B5EF4-FFF2-40B4-BE49-F238E27FC236}">
                        <a16:creationId xmlns:a16="http://schemas.microsoft.com/office/drawing/2014/main" id="{C58DD9B7-362E-4593-8434-B5AF10759B8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37247" y="4823521"/>
                    <a:ext cx="304132" cy="263304"/>
                  </a:xfrm>
                  <a:custGeom>
                    <a:avLst/>
                    <a:gdLst>
                      <a:gd name="connsiteX0" fmla="*/ 0 w 354649"/>
                      <a:gd name="connsiteY0" fmla="*/ 72472 h 144943"/>
                      <a:gd name="connsiteX1" fmla="*/ 177325 w 354649"/>
                      <a:gd name="connsiteY1" fmla="*/ 0 h 144943"/>
                      <a:gd name="connsiteX2" fmla="*/ 354650 w 354649"/>
                      <a:gd name="connsiteY2" fmla="*/ 72472 h 144943"/>
                      <a:gd name="connsiteX3" fmla="*/ 177325 w 354649"/>
                      <a:gd name="connsiteY3" fmla="*/ 144944 h 144943"/>
                      <a:gd name="connsiteX4" fmla="*/ 0 w 354649"/>
                      <a:gd name="connsiteY4" fmla="*/ 72472 h 144943"/>
                      <a:gd name="connsiteX0" fmla="*/ 0 w 354650"/>
                      <a:gd name="connsiteY0" fmla="*/ 72472 h 144944"/>
                      <a:gd name="connsiteX1" fmla="*/ 177325 w 354650"/>
                      <a:gd name="connsiteY1" fmla="*/ 0 h 144944"/>
                      <a:gd name="connsiteX2" fmla="*/ 354650 w 354650"/>
                      <a:gd name="connsiteY2" fmla="*/ 72472 h 144944"/>
                      <a:gd name="connsiteX3" fmla="*/ 177325 w 354650"/>
                      <a:gd name="connsiteY3" fmla="*/ 144944 h 144944"/>
                      <a:gd name="connsiteX4" fmla="*/ 0 w 354650"/>
                      <a:gd name="connsiteY4" fmla="*/ 72472 h 144944"/>
                      <a:gd name="connsiteX0" fmla="*/ 0 w 354650"/>
                      <a:gd name="connsiteY0" fmla="*/ 72472 h 144944"/>
                      <a:gd name="connsiteX1" fmla="*/ 177325 w 354650"/>
                      <a:gd name="connsiteY1" fmla="*/ 0 h 144944"/>
                      <a:gd name="connsiteX2" fmla="*/ 354650 w 354650"/>
                      <a:gd name="connsiteY2" fmla="*/ 72472 h 144944"/>
                      <a:gd name="connsiteX3" fmla="*/ 177325 w 354650"/>
                      <a:gd name="connsiteY3" fmla="*/ 144944 h 144944"/>
                      <a:gd name="connsiteX4" fmla="*/ 0 w 354650"/>
                      <a:gd name="connsiteY4" fmla="*/ 72472 h 144944"/>
                      <a:gd name="connsiteX0" fmla="*/ 0 w 354650"/>
                      <a:gd name="connsiteY0" fmla="*/ 72472 h 144944"/>
                      <a:gd name="connsiteX1" fmla="*/ 177325 w 354650"/>
                      <a:gd name="connsiteY1" fmla="*/ 0 h 144944"/>
                      <a:gd name="connsiteX2" fmla="*/ 354650 w 354650"/>
                      <a:gd name="connsiteY2" fmla="*/ 72472 h 144944"/>
                      <a:gd name="connsiteX3" fmla="*/ 177325 w 354650"/>
                      <a:gd name="connsiteY3" fmla="*/ 144944 h 144944"/>
                      <a:gd name="connsiteX4" fmla="*/ 0 w 354650"/>
                      <a:gd name="connsiteY4" fmla="*/ 72472 h 144944"/>
                      <a:gd name="connsiteX0" fmla="*/ 0 w 354650"/>
                      <a:gd name="connsiteY0" fmla="*/ 143910 h 216382"/>
                      <a:gd name="connsiteX1" fmla="*/ 170181 w 354650"/>
                      <a:gd name="connsiteY1" fmla="*/ 0 h 216382"/>
                      <a:gd name="connsiteX2" fmla="*/ 354650 w 354650"/>
                      <a:gd name="connsiteY2" fmla="*/ 143910 h 216382"/>
                      <a:gd name="connsiteX3" fmla="*/ 177325 w 354650"/>
                      <a:gd name="connsiteY3" fmla="*/ 216382 h 216382"/>
                      <a:gd name="connsiteX4" fmla="*/ 0 w 354650"/>
                      <a:gd name="connsiteY4" fmla="*/ 143910 h 2163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54650" h="216382">
                        <a:moveTo>
                          <a:pt x="0" y="143910"/>
                        </a:moveTo>
                        <a:cubicBezTo>
                          <a:pt x="0" y="103885"/>
                          <a:pt x="72247" y="0"/>
                          <a:pt x="170181" y="0"/>
                        </a:cubicBezTo>
                        <a:cubicBezTo>
                          <a:pt x="268115" y="0"/>
                          <a:pt x="354650" y="103885"/>
                          <a:pt x="354650" y="143910"/>
                        </a:cubicBezTo>
                        <a:cubicBezTo>
                          <a:pt x="354650" y="183935"/>
                          <a:pt x="275259" y="216382"/>
                          <a:pt x="177325" y="216382"/>
                        </a:cubicBezTo>
                        <a:cubicBezTo>
                          <a:pt x="79391" y="216382"/>
                          <a:pt x="0" y="183935"/>
                          <a:pt x="0" y="143910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606" name="フリーフォーム: 図形 605">
                  <a:extLst>
                    <a:ext uri="{FF2B5EF4-FFF2-40B4-BE49-F238E27FC236}">
                      <a16:creationId xmlns:a16="http://schemas.microsoft.com/office/drawing/2014/main" id="{69DD076F-7F57-4D0E-9A36-BA0283DCD34D}"/>
                    </a:ext>
                  </a:extLst>
                </p:cNvPr>
                <p:cNvSpPr/>
                <p:nvPr/>
              </p:nvSpPr>
              <p:spPr bwMode="auto">
                <a:xfrm>
                  <a:off x="5521055" y="5283805"/>
                  <a:ext cx="207508" cy="50990"/>
                </a:xfrm>
                <a:custGeom>
                  <a:avLst/>
                  <a:gdLst>
                    <a:gd name="connsiteX0" fmla="*/ 95296 w 362042"/>
                    <a:gd name="connsiteY0" fmla="*/ 0 h 92073"/>
                    <a:gd name="connsiteX1" fmla="*/ 169759 w 362042"/>
                    <a:gd name="connsiteY1" fmla="*/ 30844 h 92073"/>
                    <a:gd name="connsiteX2" fmla="*/ 181021 w 362042"/>
                    <a:gd name="connsiteY2" fmla="*/ 47548 h 92073"/>
                    <a:gd name="connsiteX3" fmla="*/ 192283 w 362042"/>
                    <a:gd name="connsiteY3" fmla="*/ 30844 h 92073"/>
                    <a:gd name="connsiteX4" fmla="*/ 266746 w 362042"/>
                    <a:gd name="connsiteY4" fmla="*/ 0 h 92073"/>
                    <a:gd name="connsiteX5" fmla="*/ 341209 w 362042"/>
                    <a:gd name="connsiteY5" fmla="*/ 30844 h 92073"/>
                    <a:gd name="connsiteX6" fmla="*/ 362042 w 362042"/>
                    <a:gd name="connsiteY6" fmla="*/ 61743 h 92073"/>
                    <a:gd name="connsiteX7" fmla="*/ 342780 w 362042"/>
                    <a:gd name="connsiteY7" fmla="*/ 51140 h 92073"/>
                    <a:gd name="connsiteX8" fmla="*/ 290454 w 362042"/>
                    <a:gd name="connsiteY8" fmla="*/ 42514 h 92073"/>
                    <a:gd name="connsiteX9" fmla="*/ 195398 w 362042"/>
                    <a:gd name="connsiteY9" fmla="*/ 74663 h 92073"/>
                    <a:gd name="connsiteX10" fmla="*/ 181021 w 362042"/>
                    <a:gd name="connsiteY10" fmla="*/ 92073 h 92073"/>
                    <a:gd name="connsiteX11" fmla="*/ 166644 w 362042"/>
                    <a:gd name="connsiteY11" fmla="*/ 74663 h 92073"/>
                    <a:gd name="connsiteX12" fmla="*/ 71588 w 362042"/>
                    <a:gd name="connsiteY12" fmla="*/ 42514 h 92073"/>
                    <a:gd name="connsiteX13" fmla="*/ 19262 w 362042"/>
                    <a:gd name="connsiteY13" fmla="*/ 51140 h 92073"/>
                    <a:gd name="connsiteX14" fmla="*/ 0 w 362042"/>
                    <a:gd name="connsiteY14" fmla="*/ 61743 h 92073"/>
                    <a:gd name="connsiteX15" fmla="*/ 20833 w 362042"/>
                    <a:gd name="connsiteY15" fmla="*/ 30844 h 92073"/>
                    <a:gd name="connsiteX16" fmla="*/ 95296 w 362042"/>
                    <a:gd name="connsiteY16" fmla="*/ 0 h 92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62042" h="92073">
                      <a:moveTo>
                        <a:pt x="95296" y="0"/>
                      </a:moveTo>
                      <a:cubicBezTo>
                        <a:pt x="124375" y="0"/>
                        <a:pt x="150702" y="11787"/>
                        <a:pt x="169759" y="30844"/>
                      </a:cubicBezTo>
                      <a:lnTo>
                        <a:pt x="181021" y="47548"/>
                      </a:lnTo>
                      <a:lnTo>
                        <a:pt x="192283" y="30844"/>
                      </a:lnTo>
                      <a:cubicBezTo>
                        <a:pt x="211340" y="11787"/>
                        <a:pt x="237667" y="0"/>
                        <a:pt x="266746" y="0"/>
                      </a:cubicBezTo>
                      <a:cubicBezTo>
                        <a:pt x="295826" y="0"/>
                        <a:pt x="322152" y="11787"/>
                        <a:pt x="341209" y="30844"/>
                      </a:cubicBezTo>
                      <a:lnTo>
                        <a:pt x="362042" y="61743"/>
                      </a:lnTo>
                      <a:lnTo>
                        <a:pt x="342780" y="51140"/>
                      </a:lnTo>
                      <a:cubicBezTo>
                        <a:pt x="326697" y="45586"/>
                        <a:pt x="309015" y="42514"/>
                        <a:pt x="290454" y="42514"/>
                      </a:cubicBezTo>
                      <a:cubicBezTo>
                        <a:pt x="253333" y="42514"/>
                        <a:pt x="219725" y="54800"/>
                        <a:pt x="195398" y="74663"/>
                      </a:cubicBezTo>
                      <a:lnTo>
                        <a:pt x="181021" y="92073"/>
                      </a:lnTo>
                      <a:lnTo>
                        <a:pt x="166644" y="74663"/>
                      </a:lnTo>
                      <a:cubicBezTo>
                        <a:pt x="142317" y="54800"/>
                        <a:pt x="108709" y="42514"/>
                        <a:pt x="71588" y="42514"/>
                      </a:cubicBezTo>
                      <a:cubicBezTo>
                        <a:pt x="53028" y="42514"/>
                        <a:pt x="35345" y="45586"/>
                        <a:pt x="19262" y="51140"/>
                      </a:cubicBezTo>
                      <a:lnTo>
                        <a:pt x="0" y="61743"/>
                      </a:lnTo>
                      <a:lnTo>
                        <a:pt x="20833" y="30844"/>
                      </a:lnTo>
                      <a:cubicBezTo>
                        <a:pt x="39890" y="11787"/>
                        <a:pt x="66217" y="0"/>
                        <a:pt x="9529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571" name="グループ化 570">
                <a:extLst>
                  <a:ext uri="{FF2B5EF4-FFF2-40B4-BE49-F238E27FC236}">
                    <a16:creationId xmlns:a16="http://schemas.microsoft.com/office/drawing/2014/main" id="{AC8BC318-AF0D-484D-AD39-FFD3A5A1F997}"/>
                  </a:ext>
                </a:extLst>
              </p:cNvPr>
              <p:cNvGrpSpPr/>
              <p:nvPr/>
            </p:nvGrpSpPr>
            <p:grpSpPr>
              <a:xfrm>
                <a:off x="3302863" y="5158698"/>
                <a:ext cx="257077" cy="217131"/>
                <a:chOff x="5832206" y="5158698"/>
                <a:chExt cx="257077" cy="217131"/>
              </a:xfrm>
            </p:grpSpPr>
            <p:grpSp>
              <p:nvGrpSpPr>
                <p:cNvPr id="601" name="グループ化 600">
                  <a:extLst>
                    <a:ext uri="{FF2B5EF4-FFF2-40B4-BE49-F238E27FC236}">
                      <a16:creationId xmlns:a16="http://schemas.microsoft.com/office/drawing/2014/main" id="{7465D928-9E02-4942-99A7-746D7D08238E}"/>
                    </a:ext>
                  </a:extLst>
                </p:cNvPr>
                <p:cNvGrpSpPr/>
                <p:nvPr/>
              </p:nvGrpSpPr>
              <p:grpSpPr>
                <a:xfrm flipH="1">
                  <a:off x="5832206" y="5158698"/>
                  <a:ext cx="257077" cy="217131"/>
                  <a:chOff x="811986" y="4823521"/>
                  <a:chExt cx="354650" cy="299542"/>
                </a:xfrm>
              </p:grpSpPr>
              <p:sp>
                <p:nvSpPr>
                  <p:cNvPr id="603" name="フリーフォーム: 図形 602">
                    <a:extLst>
                      <a:ext uri="{FF2B5EF4-FFF2-40B4-BE49-F238E27FC236}">
                        <a16:creationId xmlns:a16="http://schemas.microsoft.com/office/drawing/2014/main" id="{53D50E1D-2D03-47F9-AC12-28B9E2CD0C9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11986" y="4903387"/>
                    <a:ext cx="354650" cy="219676"/>
                  </a:xfrm>
                  <a:custGeom>
                    <a:avLst/>
                    <a:gdLst>
                      <a:gd name="connsiteX0" fmla="*/ 177325 w 354650"/>
                      <a:gd name="connsiteY0" fmla="*/ 0 h 163934"/>
                      <a:gd name="connsiteX1" fmla="*/ 354650 w 354650"/>
                      <a:gd name="connsiteY1" fmla="*/ 72442 h 163934"/>
                      <a:gd name="connsiteX2" fmla="*/ 346238 w 354650"/>
                      <a:gd name="connsiteY2" fmla="*/ 89465 h 163934"/>
                      <a:gd name="connsiteX3" fmla="*/ 354650 w 354650"/>
                      <a:gd name="connsiteY3" fmla="*/ 103635 h 163934"/>
                      <a:gd name="connsiteX4" fmla="*/ 177325 w 354650"/>
                      <a:gd name="connsiteY4" fmla="*/ 163934 h 163934"/>
                      <a:gd name="connsiteX5" fmla="*/ 0 w 354650"/>
                      <a:gd name="connsiteY5" fmla="*/ 103635 h 163934"/>
                      <a:gd name="connsiteX6" fmla="*/ 8413 w 354650"/>
                      <a:gd name="connsiteY6" fmla="*/ 89465 h 163934"/>
                      <a:gd name="connsiteX7" fmla="*/ 0 w 354650"/>
                      <a:gd name="connsiteY7" fmla="*/ 72442 h 163934"/>
                      <a:gd name="connsiteX8" fmla="*/ 177325 w 354650"/>
                      <a:gd name="connsiteY8" fmla="*/ 0 h 163934"/>
                      <a:gd name="connsiteX0" fmla="*/ 177325 w 354650"/>
                      <a:gd name="connsiteY0" fmla="*/ 0 h 163934"/>
                      <a:gd name="connsiteX1" fmla="*/ 354650 w 354650"/>
                      <a:gd name="connsiteY1" fmla="*/ 72442 h 163934"/>
                      <a:gd name="connsiteX2" fmla="*/ 346238 w 354650"/>
                      <a:gd name="connsiteY2" fmla="*/ 89465 h 163934"/>
                      <a:gd name="connsiteX3" fmla="*/ 354650 w 354650"/>
                      <a:gd name="connsiteY3" fmla="*/ 103635 h 163934"/>
                      <a:gd name="connsiteX4" fmla="*/ 177325 w 354650"/>
                      <a:gd name="connsiteY4" fmla="*/ 163934 h 163934"/>
                      <a:gd name="connsiteX5" fmla="*/ 0 w 354650"/>
                      <a:gd name="connsiteY5" fmla="*/ 103635 h 163934"/>
                      <a:gd name="connsiteX6" fmla="*/ 0 w 354650"/>
                      <a:gd name="connsiteY6" fmla="*/ 72442 h 163934"/>
                      <a:gd name="connsiteX7" fmla="*/ 177325 w 354650"/>
                      <a:gd name="connsiteY7" fmla="*/ 0 h 163934"/>
                      <a:gd name="connsiteX0" fmla="*/ 177325 w 354650"/>
                      <a:gd name="connsiteY0" fmla="*/ 0 h 163934"/>
                      <a:gd name="connsiteX1" fmla="*/ 354650 w 354650"/>
                      <a:gd name="connsiteY1" fmla="*/ 72442 h 163934"/>
                      <a:gd name="connsiteX2" fmla="*/ 354650 w 354650"/>
                      <a:gd name="connsiteY2" fmla="*/ 103635 h 163934"/>
                      <a:gd name="connsiteX3" fmla="*/ 177325 w 354650"/>
                      <a:gd name="connsiteY3" fmla="*/ 163934 h 163934"/>
                      <a:gd name="connsiteX4" fmla="*/ 0 w 354650"/>
                      <a:gd name="connsiteY4" fmla="*/ 103635 h 163934"/>
                      <a:gd name="connsiteX5" fmla="*/ 0 w 354650"/>
                      <a:gd name="connsiteY5" fmla="*/ 72442 h 163934"/>
                      <a:gd name="connsiteX6" fmla="*/ 177325 w 354650"/>
                      <a:gd name="connsiteY6" fmla="*/ 0 h 1639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54650" h="163934">
                        <a:moveTo>
                          <a:pt x="177325" y="0"/>
                        </a:moveTo>
                        <a:cubicBezTo>
                          <a:pt x="275259" y="0"/>
                          <a:pt x="354650" y="32433"/>
                          <a:pt x="354650" y="72442"/>
                        </a:cubicBezTo>
                        <a:lnTo>
                          <a:pt x="354650" y="103635"/>
                        </a:lnTo>
                        <a:cubicBezTo>
                          <a:pt x="354650" y="136937"/>
                          <a:pt x="275259" y="163934"/>
                          <a:pt x="177325" y="163934"/>
                        </a:cubicBezTo>
                        <a:cubicBezTo>
                          <a:pt x="79391" y="163934"/>
                          <a:pt x="0" y="136937"/>
                          <a:pt x="0" y="103635"/>
                        </a:cubicBezTo>
                        <a:lnTo>
                          <a:pt x="0" y="72442"/>
                        </a:lnTo>
                        <a:cubicBezTo>
                          <a:pt x="0" y="32433"/>
                          <a:pt x="79391" y="0"/>
                          <a:pt x="177325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75000"/>
                    </a:srgbClr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04" name="楕円 220">
                    <a:extLst>
                      <a:ext uri="{FF2B5EF4-FFF2-40B4-BE49-F238E27FC236}">
                        <a16:creationId xmlns:a16="http://schemas.microsoft.com/office/drawing/2014/main" id="{3AFBA260-860C-40B7-AED3-2D98702B52C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37247" y="4823521"/>
                    <a:ext cx="304132" cy="263304"/>
                  </a:xfrm>
                  <a:custGeom>
                    <a:avLst/>
                    <a:gdLst>
                      <a:gd name="connsiteX0" fmla="*/ 0 w 354649"/>
                      <a:gd name="connsiteY0" fmla="*/ 72472 h 144943"/>
                      <a:gd name="connsiteX1" fmla="*/ 177325 w 354649"/>
                      <a:gd name="connsiteY1" fmla="*/ 0 h 144943"/>
                      <a:gd name="connsiteX2" fmla="*/ 354650 w 354649"/>
                      <a:gd name="connsiteY2" fmla="*/ 72472 h 144943"/>
                      <a:gd name="connsiteX3" fmla="*/ 177325 w 354649"/>
                      <a:gd name="connsiteY3" fmla="*/ 144944 h 144943"/>
                      <a:gd name="connsiteX4" fmla="*/ 0 w 354649"/>
                      <a:gd name="connsiteY4" fmla="*/ 72472 h 144943"/>
                      <a:gd name="connsiteX0" fmla="*/ 0 w 354650"/>
                      <a:gd name="connsiteY0" fmla="*/ 72472 h 144944"/>
                      <a:gd name="connsiteX1" fmla="*/ 177325 w 354650"/>
                      <a:gd name="connsiteY1" fmla="*/ 0 h 144944"/>
                      <a:gd name="connsiteX2" fmla="*/ 354650 w 354650"/>
                      <a:gd name="connsiteY2" fmla="*/ 72472 h 144944"/>
                      <a:gd name="connsiteX3" fmla="*/ 177325 w 354650"/>
                      <a:gd name="connsiteY3" fmla="*/ 144944 h 144944"/>
                      <a:gd name="connsiteX4" fmla="*/ 0 w 354650"/>
                      <a:gd name="connsiteY4" fmla="*/ 72472 h 144944"/>
                      <a:gd name="connsiteX0" fmla="*/ 0 w 354650"/>
                      <a:gd name="connsiteY0" fmla="*/ 72472 h 144944"/>
                      <a:gd name="connsiteX1" fmla="*/ 177325 w 354650"/>
                      <a:gd name="connsiteY1" fmla="*/ 0 h 144944"/>
                      <a:gd name="connsiteX2" fmla="*/ 354650 w 354650"/>
                      <a:gd name="connsiteY2" fmla="*/ 72472 h 144944"/>
                      <a:gd name="connsiteX3" fmla="*/ 177325 w 354650"/>
                      <a:gd name="connsiteY3" fmla="*/ 144944 h 144944"/>
                      <a:gd name="connsiteX4" fmla="*/ 0 w 354650"/>
                      <a:gd name="connsiteY4" fmla="*/ 72472 h 144944"/>
                      <a:gd name="connsiteX0" fmla="*/ 0 w 354650"/>
                      <a:gd name="connsiteY0" fmla="*/ 72472 h 144944"/>
                      <a:gd name="connsiteX1" fmla="*/ 177325 w 354650"/>
                      <a:gd name="connsiteY1" fmla="*/ 0 h 144944"/>
                      <a:gd name="connsiteX2" fmla="*/ 354650 w 354650"/>
                      <a:gd name="connsiteY2" fmla="*/ 72472 h 144944"/>
                      <a:gd name="connsiteX3" fmla="*/ 177325 w 354650"/>
                      <a:gd name="connsiteY3" fmla="*/ 144944 h 144944"/>
                      <a:gd name="connsiteX4" fmla="*/ 0 w 354650"/>
                      <a:gd name="connsiteY4" fmla="*/ 72472 h 144944"/>
                      <a:gd name="connsiteX0" fmla="*/ 0 w 354650"/>
                      <a:gd name="connsiteY0" fmla="*/ 143910 h 216382"/>
                      <a:gd name="connsiteX1" fmla="*/ 170181 w 354650"/>
                      <a:gd name="connsiteY1" fmla="*/ 0 h 216382"/>
                      <a:gd name="connsiteX2" fmla="*/ 354650 w 354650"/>
                      <a:gd name="connsiteY2" fmla="*/ 143910 h 216382"/>
                      <a:gd name="connsiteX3" fmla="*/ 177325 w 354650"/>
                      <a:gd name="connsiteY3" fmla="*/ 216382 h 216382"/>
                      <a:gd name="connsiteX4" fmla="*/ 0 w 354650"/>
                      <a:gd name="connsiteY4" fmla="*/ 143910 h 2163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54650" h="216382">
                        <a:moveTo>
                          <a:pt x="0" y="143910"/>
                        </a:moveTo>
                        <a:cubicBezTo>
                          <a:pt x="0" y="103885"/>
                          <a:pt x="72247" y="0"/>
                          <a:pt x="170181" y="0"/>
                        </a:cubicBezTo>
                        <a:cubicBezTo>
                          <a:pt x="268115" y="0"/>
                          <a:pt x="354650" y="103885"/>
                          <a:pt x="354650" y="143910"/>
                        </a:cubicBezTo>
                        <a:cubicBezTo>
                          <a:pt x="354650" y="183935"/>
                          <a:pt x="275259" y="216382"/>
                          <a:pt x="177325" y="216382"/>
                        </a:cubicBezTo>
                        <a:cubicBezTo>
                          <a:pt x="79391" y="216382"/>
                          <a:pt x="0" y="183935"/>
                          <a:pt x="0" y="143910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602" name="フリーフォーム: 図形 601">
                  <a:extLst>
                    <a:ext uri="{FF2B5EF4-FFF2-40B4-BE49-F238E27FC236}">
                      <a16:creationId xmlns:a16="http://schemas.microsoft.com/office/drawing/2014/main" id="{C438EB8B-C1F9-4B94-AB51-878E1B28F81B}"/>
                    </a:ext>
                  </a:extLst>
                </p:cNvPr>
                <p:cNvSpPr/>
                <p:nvPr/>
              </p:nvSpPr>
              <p:spPr bwMode="auto">
                <a:xfrm>
                  <a:off x="5859193" y="5283805"/>
                  <a:ext cx="207508" cy="50990"/>
                </a:xfrm>
                <a:custGeom>
                  <a:avLst/>
                  <a:gdLst>
                    <a:gd name="connsiteX0" fmla="*/ 95296 w 362042"/>
                    <a:gd name="connsiteY0" fmla="*/ 0 h 92073"/>
                    <a:gd name="connsiteX1" fmla="*/ 169759 w 362042"/>
                    <a:gd name="connsiteY1" fmla="*/ 30844 h 92073"/>
                    <a:gd name="connsiteX2" fmla="*/ 181021 w 362042"/>
                    <a:gd name="connsiteY2" fmla="*/ 47548 h 92073"/>
                    <a:gd name="connsiteX3" fmla="*/ 192283 w 362042"/>
                    <a:gd name="connsiteY3" fmla="*/ 30844 h 92073"/>
                    <a:gd name="connsiteX4" fmla="*/ 266746 w 362042"/>
                    <a:gd name="connsiteY4" fmla="*/ 0 h 92073"/>
                    <a:gd name="connsiteX5" fmla="*/ 341209 w 362042"/>
                    <a:gd name="connsiteY5" fmla="*/ 30844 h 92073"/>
                    <a:gd name="connsiteX6" fmla="*/ 362042 w 362042"/>
                    <a:gd name="connsiteY6" fmla="*/ 61743 h 92073"/>
                    <a:gd name="connsiteX7" fmla="*/ 342780 w 362042"/>
                    <a:gd name="connsiteY7" fmla="*/ 51140 h 92073"/>
                    <a:gd name="connsiteX8" fmla="*/ 290454 w 362042"/>
                    <a:gd name="connsiteY8" fmla="*/ 42514 h 92073"/>
                    <a:gd name="connsiteX9" fmla="*/ 195398 w 362042"/>
                    <a:gd name="connsiteY9" fmla="*/ 74663 h 92073"/>
                    <a:gd name="connsiteX10" fmla="*/ 181021 w 362042"/>
                    <a:gd name="connsiteY10" fmla="*/ 92073 h 92073"/>
                    <a:gd name="connsiteX11" fmla="*/ 166644 w 362042"/>
                    <a:gd name="connsiteY11" fmla="*/ 74663 h 92073"/>
                    <a:gd name="connsiteX12" fmla="*/ 71588 w 362042"/>
                    <a:gd name="connsiteY12" fmla="*/ 42514 h 92073"/>
                    <a:gd name="connsiteX13" fmla="*/ 19262 w 362042"/>
                    <a:gd name="connsiteY13" fmla="*/ 51140 h 92073"/>
                    <a:gd name="connsiteX14" fmla="*/ 0 w 362042"/>
                    <a:gd name="connsiteY14" fmla="*/ 61743 h 92073"/>
                    <a:gd name="connsiteX15" fmla="*/ 20833 w 362042"/>
                    <a:gd name="connsiteY15" fmla="*/ 30844 h 92073"/>
                    <a:gd name="connsiteX16" fmla="*/ 95296 w 362042"/>
                    <a:gd name="connsiteY16" fmla="*/ 0 h 92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62042" h="92073">
                      <a:moveTo>
                        <a:pt x="95296" y="0"/>
                      </a:moveTo>
                      <a:cubicBezTo>
                        <a:pt x="124375" y="0"/>
                        <a:pt x="150702" y="11787"/>
                        <a:pt x="169759" y="30844"/>
                      </a:cubicBezTo>
                      <a:lnTo>
                        <a:pt x="181021" y="47548"/>
                      </a:lnTo>
                      <a:lnTo>
                        <a:pt x="192283" y="30844"/>
                      </a:lnTo>
                      <a:cubicBezTo>
                        <a:pt x="211340" y="11787"/>
                        <a:pt x="237667" y="0"/>
                        <a:pt x="266746" y="0"/>
                      </a:cubicBezTo>
                      <a:cubicBezTo>
                        <a:pt x="295826" y="0"/>
                        <a:pt x="322152" y="11787"/>
                        <a:pt x="341209" y="30844"/>
                      </a:cubicBezTo>
                      <a:lnTo>
                        <a:pt x="362042" y="61743"/>
                      </a:lnTo>
                      <a:lnTo>
                        <a:pt x="342780" y="51140"/>
                      </a:lnTo>
                      <a:cubicBezTo>
                        <a:pt x="326697" y="45586"/>
                        <a:pt x="309015" y="42514"/>
                        <a:pt x="290454" y="42514"/>
                      </a:cubicBezTo>
                      <a:cubicBezTo>
                        <a:pt x="253333" y="42514"/>
                        <a:pt x="219725" y="54800"/>
                        <a:pt x="195398" y="74663"/>
                      </a:cubicBezTo>
                      <a:lnTo>
                        <a:pt x="181021" y="92073"/>
                      </a:lnTo>
                      <a:lnTo>
                        <a:pt x="166644" y="74663"/>
                      </a:lnTo>
                      <a:cubicBezTo>
                        <a:pt x="142317" y="54800"/>
                        <a:pt x="108709" y="42514"/>
                        <a:pt x="71588" y="42514"/>
                      </a:cubicBezTo>
                      <a:cubicBezTo>
                        <a:pt x="53028" y="42514"/>
                        <a:pt x="35345" y="45586"/>
                        <a:pt x="19262" y="51140"/>
                      </a:cubicBezTo>
                      <a:lnTo>
                        <a:pt x="0" y="61743"/>
                      </a:lnTo>
                      <a:lnTo>
                        <a:pt x="20833" y="30844"/>
                      </a:lnTo>
                      <a:cubicBezTo>
                        <a:pt x="39890" y="11787"/>
                        <a:pt x="66217" y="0"/>
                        <a:pt x="9529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572" name="フリーフォーム: 図形 571">
                <a:extLst>
                  <a:ext uri="{FF2B5EF4-FFF2-40B4-BE49-F238E27FC236}">
                    <a16:creationId xmlns:a16="http://schemas.microsoft.com/office/drawing/2014/main" id="{35BBBA48-B686-4F1C-B095-60C51F65EF82}"/>
                  </a:ext>
                </a:extLst>
              </p:cNvPr>
              <p:cNvSpPr/>
              <p:nvPr/>
            </p:nvSpPr>
            <p:spPr bwMode="auto">
              <a:xfrm>
                <a:off x="2900951" y="4718226"/>
                <a:ext cx="665822" cy="515228"/>
              </a:xfrm>
              <a:custGeom>
                <a:avLst/>
                <a:gdLst>
                  <a:gd name="connsiteX0" fmla="*/ 391812 w 964573"/>
                  <a:gd name="connsiteY0" fmla="*/ 0 h 1077813"/>
                  <a:gd name="connsiteX1" fmla="*/ 572761 w 964573"/>
                  <a:gd name="connsiteY1" fmla="*/ 0 h 1077813"/>
                  <a:gd name="connsiteX2" fmla="*/ 842306 w 964573"/>
                  <a:gd name="connsiteY2" fmla="*/ 178666 h 1077813"/>
                  <a:gd name="connsiteX3" fmla="*/ 854235 w 964573"/>
                  <a:gd name="connsiteY3" fmla="*/ 217095 h 1077813"/>
                  <a:gd name="connsiteX4" fmla="*/ 862919 w 964573"/>
                  <a:gd name="connsiteY4" fmla="*/ 235149 h 1077813"/>
                  <a:gd name="connsiteX5" fmla="*/ 964573 w 964573"/>
                  <a:gd name="connsiteY5" fmla="*/ 967427 h 1077813"/>
                  <a:gd name="connsiteX6" fmla="*/ 503442 w 964573"/>
                  <a:gd name="connsiteY6" fmla="*/ 967427 h 1077813"/>
                  <a:gd name="connsiteX7" fmla="*/ 521561 w 964573"/>
                  <a:gd name="connsiteY7" fmla="*/ 623686 h 1077813"/>
                  <a:gd name="connsiteX8" fmla="*/ 527034 w 964573"/>
                  <a:gd name="connsiteY8" fmla="*/ 585066 h 1077813"/>
                  <a:gd name="connsiteX9" fmla="*/ 437539 w 964573"/>
                  <a:gd name="connsiteY9" fmla="*/ 585065 h 1077813"/>
                  <a:gd name="connsiteX10" fmla="*/ 443012 w 964573"/>
                  <a:gd name="connsiteY10" fmla="*/ 623686 h 1077813"/>
                  <a:gd name="connsiteX11" fmla="*/ 461131 w 964573"/>
                  <a:gd name="connsiteY11" fmla="*/ 967427 h 1077813"/>
                  <a:gd name="connsiteX12" fmla="*/ 0 w 964573"/>
                  <a:gd name="connsiteY12" fmla="*/ 967427 h 1077813"/>
                  <a:gd name="connsiteX13" fmla="*/ 101655 w 964573"/>
                  <a:gd name="connsiteY13" fmla="*/ 235149 h 1077813"/>
                  <a:gd name="connsiteX14" fmla="*/ 109760 w 964573"/>
                  <a:gd name="connsiteY14" fmla="*/ 218298 h 1077813"/>
                  <a:gd name="connsiteX15" fmla="*/ 119570 w 964573"/>
                  <a:gd name="connsiteY15" fmla="*/ 185269 h 1077813"/>
                  <a:gd name="connsiteX16" fmla="*/ 391812 w 964573"/>
                  <a:gd name="connsiteY16" fmla="*/ 0 h 1077813"/>
                  <a:gd name="connsiteX0" fmla="*/ 391812 w 964573"/>
                  <a:gd name="connsiteY0" fmla="*/ 0 h 1077813"/>
                  <a:gd name="connsiteX1" fmla="*/ 572761 w 964573"/>
                  <a:gd name="connsiteY1" fmla="*/ 0 h 1077813"/>
                  <a:gd name="connsiteX2" fmla="*/ 842306 w 964573"/>
                  <a:gd name="connsiteY2" fmla="*/ 178666 h 1077813"/>
                  <a:gd name="connsiteX3" fmla="*/ 854235 w 964573"/>
                  <a:gd name="connsiteY3" fmla="*/ 217095 h 1077813"/>
                  <a:gd name="connsiteX4" fmla="*/ 862919 w 964573"/>
                  <a:gd name="connsiteY4" fmla="*/ 235149 h 1077813"/>
                  <a:gd name="connsiteX5" fmla="*/ 964573 w 964573"/>
                  <a:gd name="connsiteY5" fmla="*/ 967427 h 1077813"/>
                  <a:gd name="connsiteX6" fmla="*/ 503442 w 964573"/>
                  <a:gd name="connsiteY6" fmla="*/ 967427 h 1077813"/>
                  <a:gd name="connsiteX7" fmla="*/ 521561 w 964573"/>
                  <a:gd name="connsiteY7" fmla="*/ 623686 h 1077813"/>
                  <a:gd name="connsiteX8" fmla="*/ 527034 w 964573"/>
                  <a:gd name="connsiteY8" fmla="*/ 585066 h 1077813"/>
                  <a:gd name="connsiteX9" fmla="*/ 437539 w 964573"/>
                  <a:gd name="connsiteY9" fmla="*/ 585065 h 1077813"/>
                  <a:gd name="connsiteX10" fmla="*/ 443012 w 964573"/>
                  <a:gd name="connsiteY10" fmla="*/ 623686 h 1077813"/>
                  <a:gd name="connsiteX11" fmla="*/ 461131 w 964573"/>
                  <a:gd name="connsiteY11" fmla="*/ 967427 h 1077813"/>
                  <a:gd name="connsiteX12" fmla="*/ 0 w 964573"/>
                  <a:gd name="connsiteY12" fmla="*/ 967427 h 1077813"/>
                  <a:gd name="connsiteX13" fmla="*/ 101655 w 964573"/>
                  <a:gd name="connsiteY13" fmla="*/ 235149 h 1077813"/>
                  <a:gd name="connsiteX14" fmla="*/ 109760 w 964573"/>
                  <a:gd name="connsiteY14" fmla="*/ 218298 h 1077813"/>
                  <a:gd name="connsiteX15" fmla="*/ 391812 w 964573"/>
                  <a:gd name="connsiteY15" fmla="*/ 0 h 1077813"/>
                  <a:gd name="connsiteX0" fmla="*/ 109760 w 964573"/>
                  <a:gd name="connsiteY0" fmla="*/ 218298 h 1077813"/>
                  <a:gd name="connsiteX1" fmla="*/ 572761 w 964573"/>
                  <a:gd name="connsiteY1" fmla="*/ 0 h 1077813"/>
                  <a:gd name="connsiteX2" fmla="*/ 842306 w 964573"/>
                  <a:gd name="connsiteY2" fmla="*/ 178666 h 1077813"/>
                  <a:gd name="connsiteX3" fmla="*/ 854235 w 964573"/>
                  <a:gd name="connsiteY3" fmla="*/ 217095 h 1077813"/>
                  <a:gd name="connsiteX4" fmla="*/ 862919 w 964573"/>
                  <a:gd name="connsiteY4" fmla="*/ 235149 h 1077813"/>
                  <a:gd name="connsiteX5" fmla="*/ 964573 w 964573"/>
                  <a:gd name="connsiteY5" fmla="*/ 967427 h 1077813"/>
                  <a:gd name="connsiteX6" fmla="*/ 503442 w 964573"/>
                  <a:gd name="connsiteY6" fmla="*/ 967427 h 1077813"/>
                  <a:gd name="connsiteX7" fmla="*/ 521561 w 964573"/>
                  <a:gd name="connsiteY7" fmla="*/ 623686 h 1077813"/>
                  <a:gd name="connsiteX8" fmla="*/ 527034 w 964573"/>
                  <a:gd name="connsiteY8" fmla="*/ 585066 h 1077813"/>
                  <a:gd name="connsiteX9" fmla="*/ 437539 w 964573"/>
                  <a:gd name="connsiteY9" fmla="*/ 585065 h 1077813"/>
                  <a:gd name="connsiteX10" fmla="*/ 443012 w 964573"/>
                  <a:gd name="connsiteY10" fmla="*/ 623686 h 1077813"/>
                  <a:gd name="connsiteX11" fmla="*/ 461131 w 964573"/>
                  <a:gd name="connsiteY11" fmla="*/ 967427 h 1077813"/>
                  <a:gd name="connsiteX12" fmla="*/ 0 w 964573"/>
                  <a:gd name="connsiteY12" fmla="*/ 967427 h 1077813"/>
                  <a:gd name="connsiteX13" fmla="*/ 101655 w 964573"/>
                  <a:gd name="connsiteY13" fmla="*/ 235149 h 1077813"/>
                  <a:gd name="connsiteX14" fmla="*/ 109760 w 964573"/>
                  <a:gd name="connsiteY14" fmla="*/ 218298 h 1077813"/>
                  <a:gd name="connsiteX0" fmla="*/ 109760 w 964573"/>
                  <a:gd name="connsiteY0" fmla="*/ 39632 h 899147"/>
                  <a:gd name="connsiteX1" fmla="*/ 842306 w 964573"/>
                  <a:gd name="connsiteY1" fmla="*/ 0 h 899147"/>
                  <a:gd name="connsiteX2" fmla="*/ 854235 w 964573"/>
                  <a:gd name="connsiteY2" fmla="*/ 38429 h 899147"/>
                  <a:gd name="connsiteX3" fmla="*/ 862919 w 964573"/>
                  <a:gd name="connsiteY3" fmla="*/ 56483 h 899147"/>
                  <a:gd name="connsiteX4" fmla="*/ 964573 w 964573"/>
                  <a:gd name="connsiteY4" fmla="*/ 788761 h 899147"/>
                  <a:gd name="connsiteX5" fmla="*/ 503442 w 964573"/>
                  <a:gd name="connsiteY5" fmla="*/ 788761 h 899147"/>
                  <a:gd name="connsiteX6" fmla="*/ 521561 w 964573"/>
                  <a:gd name="connsiteY6" fmla="*/ 445020 h 899147"/>
                  <a:gd name="connsiteX7" fmla="*/ 527034 w 964573"/>
                  <a:gd name="connsiteY7" fmla="*/ 406400 h 899147"/>
                  <a:gd name="connsiteX8" fmla="*/ 437539 w 964573"/>
                  <a:gd name="connsiteY8" fmla="*/ 406399 h 899147"/>
                  <a:gd name="connsiteX9" fmla="*/ 443012 w 964573"/>
                  <a:gd name="connsiteY9" fmla="*/ 445020 h 899147"/>
                  <a:gd name="connsiteX10" fmla="*/ 461131 w 964573"/>
                  <a:gd name="connsiteY10" fmla="*/ 788761 h 899147"/>
                  <a:gd name="connsiteX11" fmla="*/ 0 w 964573"/>
                  <a:gd name="connsiteY11" fmla="*/ 788761 h 899147"/>
                  <a:gd name="connsiteX12" fmla="*/ 101655 w 964573"/>
                  <a:gd name="connsiteY12" fmla="*/ 56483 h 899147"/>
                  <a:gd name="connsiteX13" fmla="*/ 109760 w 964573"/>
                  <a:gd name="connsiteY13" fmla="*/ 39632 h 899147"/>
                  <a:gd name="connsiteX0" fmla="*/ 109760 w 964573"/>
                  <a:gd name="connsiteY0" fmla="*/ 39632 h 899147"/>
                  <a:gd name="connsiteX1" fmla="*/ 842306 w 964573"/>
                  <a:gd name="connsiteY1" fmla="*/ 0 h 899147"/>
                  <a:gd name="connsiteX2" fmla="*/ 862919 w 964573"/>
                  <a:gd name="connsiteY2" fmla="*/ 56483 h 899147"/>
                  <a:gd name="connsiteX3" fmla="*/ 964573 w 964573"/>
                  <a:gd name="connsiteY3" fmla="*/ 788761 h 899147"/>
                  <a:gd name="connsiteX4" fmla="*/ 503442 w 964573"/>
                  <a:gd name="connsiteY4" fmla="*/ 788761 h 899147"/>
                  <a:gd name="connsiteX5" fmla="*/ 521561 w 964573"/>
                  <a:gd name="connsiteY5" fmla="*/ 445020 h 899147"/>
                  <a:gd name="connsiteX6" fmla="*/ 527034 w 964573"/>
                  <a:gd name="connsiteY6" fmla="*/ 406400 h 899147"/>
                  <a:gd name="connsiteX7" fmla="*/ 437539 w 964573"/>
                  <a:gd name="connsiteY7" fmla="*/ 406399 h 899147"/>
                  <a:gd name="connsiteX8" fmla="*/ 443012 w 964573"/>
                  <a:gd name="connsiteY8" fmla="*/ 445020 h 899147"/>
                  <a:gd name="connsiteX9" fmla="*/ 461131 w 964573"/>
                  <a:gd name="connsiteY9" fmla="*/ 788761 h 899147"/>
                  <a:gd name="connsiteX10" fmla="*/ 0 w 964573"/>
                  <a:gd name="connsiteY10" fmla="*/ 788761 h 899147"/>
                  <a:gd name="connsiteX11" fmla="*/ 101655 w 964573"/>
                  <a:gd name="connsiteY11" fmla="*/ 56483 h 899147"/>
                  <a:gd name="connsiteX12" fmla="*/ 109760 w 964573"/>
                  <a:gd name="connsiteY12" fmla="*/ 39632 h 899147"/>
                  <a:gd name="connsiteX0" fmla="*/ 109760 w 964573"/>
                  <a:gd name="connsiteY0" fmla="*/ 0 h 859515"/>
                  <a:gd name="connsiteX1" fmla="*/ 862919 w 964573"/>
                  <a:gd name="connsiteY1" fmla="*/ 16851 h 859515"/>
                  <a:gd name="connsiteX2" fmla="*/ 964573 w 964573"/>
                  <a:gd name="connsiteY2" fmla="*/ 749129 h 859515"/>
                  <a:gd name="connsiteX3" fmla="*/ 503442 w 964573"/>
                  <a:gd name="connsiteY3" fmla="*/ 749129 h 859515"/>
                  <a:gd name="connsiteX4" fmla="*/ 521561 w 964573"/>
                  <a:gd name="connsiteY4" fmla="*/ 405388 h 859515"/>
                  <a:gd name="connsiteX5" fmla="*/ 527034 w 964573"/>
                  <a:gd name="connsiteY5" fmla="*/ 366768 h 859515"/>
                  <a:gd name="connsiteX6" fmla="*/ 437539 w 964573"/>
                  <a:gd name="connsiteY6" fmla="*/ 366767 h 859515"/>
                  <a:gd name="connsiteX7" fmla="*/ 443012 w 964573"/>
                  <a:gd name="connsiteY7" fmla="*/ 405388 h 859515"/>
                  <a:gd name="connsiteX8" fmla="*/ 461131 w 964573"/>
                  <a:gd name="connsiteY8" fmla="*/ 749129 h 859515"/>
                  <a:gd name="connsiteX9" fmla="*/ 0 w 964573"/>
                  <a:gd name="connsiteY9" fmla="*/ 749129 h 859515"/>
                  <a:gd name="connsiteX10" fmla="*/ 101655 w 964573"/>
                  <a:gd name="connsiteY10" fmla="*/ 16851 h 859515"/>
                  <a:gd name="connsiteX11" fmla="*/ 109760 w 964573"/>
                  <a:gd name="connsiteY11" fmla="*/ 0 h 859515"/>
                  <a:gd name="connsiteX0" fmla="*/ 101655 w 964573"/>
                  <a:gd name="connsiteY0" fmla="*/ 0 h 842664"/>
                  <a:gd name="connsiteX1" fmla="*/ 862919 w 964573"/>
                  <a:gd name="connsiteY1" fmla="*/ 0 h 842664"/>
                  <a:gd name="connsiteX2" fmla="*/ 964573 w 964573"/>
                  <a:gd name="connsiteY2" fmla="*/ 732278 h 842664"/>
                  <a:gd name="connsiteX3" fmla="*/ 503442 w 964573"/>
                  <a:gd name="connsiteY3" fmla="*/ 732278 h 842664"/>
                  <a:gd name="connsiteX4" fmla="*/ 521561 w 964573"/>
                  <a:gd name="connsiteY4" fmla="*/ 388537 h 842664"/>
                  <a:gd name="connsiteX5" fmla="*/ 527034 w 964573"/>
                  <a:gd name="connsiteY5" fmla="*/ 349917 h 842664"/>
                  <a:gd name="connsiteX6" fmla="*/ 437539 w 964573"/>
                  <a:gd name="connsiteY6" fmla="*/ 349916 h 842664"/>
                  <a:gd name="connsiteX7" fmla="*/ 443012 w 964573"/>
                  <a:gd name="connsiteY7" fmla="*/ 388537 h 842664"/>
                  <a:gd name="connsiteX8" fmla="*/ 461131 w 964573"/>
                  <a:gd name="connsiteY8" fmla="*/ 732278 h 842664"/>
                  <a:gd name="connsiteX9" fmla="*/ 0 w 964573"/>
                  <a:gd name="connsiteY9" fmla="*/ 732278 h 842664"/>
                  <a:gd name="connsiteX10" fmla="*/ 101655 w 964573"/>
                  <a:gd name="connsiteY10" fmla="*/ 0 h 842664"/>
                  <a:gd name="connsiteX0" fmla="*/ 101655 w 964573"/>
                  <a:gd name="connsiteY0" fmla="*/ 0 h 842664"/>
                  <a:gd name="connsiteX1" fmla="*/ 862919 w 964573"/>
                  <a:gd name="connsiteY1" fmla="*/ 0 h 842664"/>
                  <a:gd name="connsiteX2" fmla="*/ 964573 w 964573"/>
                  <a:gd name="connsiteY2" fmla="*/ 732278 h 842664"/>
                  <a:gd name="connsiteX3" fmla="*/ 503442 w 964573"/>
                  <a:gd name="connsiteY3" fmla="*/ 732278 h 842664"/>
                  <a:gd name="connsiteX4" fmla="*/ 521561 w 964573"/>
                  <a:gd name="connsiteY4" fmla="*/ 388537 h 842664"/>
                  <a:gd name="connsiteX5" fmla="*/ 527034 w 964573"/>
                  <a:gd name="connsiteY5" fmla="*/ 349917 h 842664"/>
                  <a:gd name="connsiteX6" fmla="*/ 443012 w 964573"/>
                  <a:gd name="connsiteY6" fmla="*/ 388537 h 842664"/>
                  <a:gd name="connsiteX7" fmla="*/ 461131 w 964573"/>
                  <a:gd name="connsiteY7" fmla="*/ 732278 h 842664"/>
                  <a:gd name="connsiteX8" fmla="*/ 0 w 964573"/>
                  <a:gd name="connsiteY8" fmla="*/ 732278 h 842664"/>
                  <a:gd name="connsiteX9" fmla="*/ 101655 w 964573"/>
                  <a:gd name="connsiteY9" fmla="*/ 0 h 842664"/>
                  <a:gd name="connsiteX0" fmla="*/ 101655 w 964573"/>
                  <a:gd name="connsiteY0" fmla="*/ 0 h 842664"/>
                  <a:gd name="connsiteX1" fmla="*/ 862919 w 964573"/>
                  <a:gd name="connsiteY1" fmla="*/ 0 h 842664"/>
                  <a:gd name="connsiteX2" fmla="*/ 964573 w 964573"/>
                  <a:gd name="connsiteY2" fmla="*/ 732278 h 842664"/>
                  <a:gd name="connsiteX3" fmla="*/ 503442 w 964573"/>
                  <a:gd name="connsiteY3" fmla="*/ 732278 h 842664"/>
                  <a:gd name="connsiteX4" fmla="*/ 521561 w 964573"/>
                  <a:gd name="connsiteY4" fmla="*/ 388537 h 842664"/>
                  <a:gd name="connsiteX5" fmla="*/ 443012 w 964573"/>
                  <a:gd name="connsiteY5" fmla="*/ 388537 h 842664"/>
                  <a:gd name="connsiteX6" fmla="*/ 461131 w 964573"/>
                  <a:gd name="connsiteY6" fmla="*/ 732278 h 842664"/>
                  <a:gd name="connsiteX7" fmla="*/ 0 w 964573"/>
                  <a:gd name="connsiteY7" fmla="*/ 732278 h 842664"/>
                  <a:gd name="connsiteX8" fmla="*/ 101655 w 964573"/>
                  <a:gd name="connsiteY8" fmla="*/ 0 h 842664"/>
                  <a:gd name="connsiteX0" fmla="*/ 41748 w 904666"/>
                  <a:gd name="connsiteY0" fmla="*/ 0 h 859353"/>
                  <a:gd name="connsiteX1" fmla="*/ 803012 w 904666"/>
                  <a:gd name="connsiteY1" fmla="*/ 0 h 859353"/>
                  <a:gd name="connsiteX2" fmla="*/ 904666 w 904666"/>
                  <a:gd name="connsiteY2" fmla="*/ 732278 h 859353"/>
                  <a:gd name="connsiteX3" fmla="*/ 443535 w 904666"/>
                  <a:gd name="connsiteY3" fmla="*/ 732278 h 859353"/>
                  <a:gd name="connsiteX4" fmla="*/ 461654 w 904666"/>
                  <a:gd name="connsiteY4" fmla="*/ 388537 h 859353"/>
                  <a:gd name="connsiteX5" fmla="*/ 383105 w 904666"/>
                  <a:gd name="connsiteY5" fmla="*/ 388537 h 859353"/>
                  <a:gd name="connsiteX6" fmla="*/ 401224 w 904666"/>
                  <a:gd name="connsiteY6" fmla="*/ 732278 h 859353"/>
                  <a:gd name="connsiteX7" fmla="*/ 4774 w 904666"/>
                  <a:gd name="connsiteY7" fmla="*/ 763232 h 859353"/>
                  <a:gd name="connsiteX8" fmla="*/ 41748 w 904666"/>
                  <a:gd name="connsiteY8" fmla="*/ 0 h 859353"/>
                  <a:gd name="connsiteX0" fmla="*/ 41748 w 904666"/>
                  <a:gd name="connsiteY0" fmla="*/ 0 h 866183"/>
                  <a:gd name="connsiteX1" fmla="*/ 803012 w 904666"/>
                  <a:gd name="connsiteY1" fmla="*/ 0 h 866183"/>
                  <a:gd name="connsiteX2" fmla="*/ 904666 w 904666"/>
                  <a:gd name="connsiteY2" fmla="*/ 732278 h 866183"/>
                  <a:gd name="connsiteX3" fmla="*/ 443535 w 904666"/>
                  <a:gd name="connsiteY3" fmla="*/ 732278 h 866183"/>
                  <a:gd name="connsiteX4" fmla="*/ 461654 w 904666"/>
                  <a:gd name="connsiteY4" fmla="*/ 388537 h 866183"/>
                  <a:gd name="connsiteX5" fmla="*/ 383105 w 904666"/>
                  <a:gd name="connsiteY5" fmla="*/ 388537 h 866183"/>
                  <a:gd name="connsiteX6" fmla="*/ 342423 w 904666"/>
                  <a:gd name="connsiteY6" fmla="*/ 747755 h 866183"/>
                  <a:gd name="connsiteX7" fmla="*/ 4774 w 904666"/>
                  <a:gd name="connsiteY7" fmla="*/ 763232 h 866183"/>
                  <a:gd name="connsiteX8" fmla="*/ 41748 w 904666"/>
                  <a:gd name="connsiteY8" fmla="*/ 0 h 866183"/>
                  <a:gd name="connsiteX0" fmla="*/ 41748 w 904666"/>
                  <a:gd name="connsiteY0" fmla="*/ 0 h 866184"/>
                  <a:gd name="connsiteX1" fmla="*/ 803012 w 904666"/>
                  <a:gd name="connsiteY1" fmla="*/ 0 h 866184"/>
                  <a:gd name="connsiteX2" fmla="*/ 904666 w 904666"/>
                  <a:gd name="connsiteY2" fmla="*/ 732278 h 866184"/>
                  <a:gd name="connsiteX3" fmla="*/ 528797 w 904666"/>
                  <a:gd name="connsiteY3" fmla="*/ 736147 h 866184"/>
                  <a:gd name="connsiteX4" fmla="*/ 461654 w 904666"/>
                  <a:gd name="connsiteY4" fmla="*/ 388537 h 866184"/>
                  <a:gd name="connsiteX5" fmla="*/ 383105 w 904666"/>
                  <a:gd name="connsiteY5" fmla="*/ 388537 h 866184"/>
                  <a:gd name="connsiteX6" fmla="*/ 342423 w 904666"/>
                  <a:gd name="connsiteY6" fmla="*/ 747755 h 866184"/>
                  <a:gd name="connsiteX7" fmla="*/ 4774 w 904666"/>
                  <a:gd name="connsiteY7" fmla="*/ 763232 h 866184"/>
                  <a:gd name="connsiteX8" fmla="*/ 41748 w 904666"/>
                  <a:gd name="connsiteY8" fmla="*/ 0 h 866184"/>
                  <a:gd name="connsiteX0" fmla="*/ 41748 w 850562"/>
                  <a:gd name="connsiteY0" fmla="*/ 0 h 866184"/>
                  <a:gd name="connsiteX1" fmla="*/ 803012 w 850562"/>
                  <a:gd name="connsiteY1" fmla="*/ 0 h 866184"/>
                  <a:gd name="connsiteX2" fmla="*/ 848805 w 850562"/>
                  <a:gd name="connsiteY2" fmla="*/ 743885 h 866184"/>
                  <a:gd name="connsiteX3" fmla="*/ 528797 w 850562"/>
                  <a:gd name="connsiteY3" fmla="*/ 736147 h 866184"/>
                  <a:gd name="connsiteX4" fmla="*/ 461654 w 850562"/>
                  <a:gd name="connsiteY4" fmla="*/ 388537 h 866184"/>
                  <a:gd name="connsiteX5" fmla="*/ 383105 w 850562"/>
                  <a:gd name="connsiteY5" fmla="*/ 388537 h 866184"/>
                  <a:gd name="connsiteX6" fmla="*/ 342423 w 850562"/>
                  <a:gd name="connsiteY6" fmla="*/ 747755 h 866184"/>
                  <a:gd name="connsiteX7" fmla="*/ 4774 w 850562"/>
                  <a:gd name="connsiteY7" fmla="*/ 763232 h 866184"/>
                  <a:gd name="connsiteX8" fmla="*/ 41748 w 850562"/>
                  <a:gd name="connsiteY8" fmla="*/ 0 h 866184"/>
                  <a:gd name="connsiteX0" fmla="*/ 41748 w 850562"/>
                  <a:gd name="connsiteY0" fmla="*/ 0 h 866184"/>
                  <a:gd name="connsiteX1" fmla="*/ 803012 w 850562"/>
                  <a:gd name="connsiteY1" fmla="*/ 0 h 866184"/>
                  <a:gd name="connsiteX2" fmla="*/ 848805 w 850562"/>
                  <a:gd name="connsiteY2" fmla="*/ 743885 h 866184"/>
                  <a:gd name="connsiteX3" fmla="*/ 528797 w 850562"/>
                  <a:gd name="connsiteY3" fmla="*/ 736147 h 866184"/>
                  <a:gd name="connsiteX4" fmla="*/ 461654 w 850562"/>
                  <a:gd name="connsiteY4" fmla="*/ 388537 h 866184"/>
                  <a:gd name="connsiteX5" fmla="*/ 383105 w 850562"/>
                  <a:gd name="connsiteY5" fmla="*/ 388537 h 866184"/>
                  <a:gd name="connsiteX6" fmla="*/ 342423 w 850562"/>
                  <a:gd name="connsiteY6" fmla="*/ 747755 h 866184"/>
                  <a:gd name="connsiteX7" fmla="*/ 4774 w 850562"/>
                  <a:gd name="connsiteY7" fmla="*/ 763232 h 866184"/>
                  <a:gd name="connsiteX8" fmla="*/ 41748 w 850562"/>
                  <a:gd name="connsiteY8" fmla="*/ 0 h 866184"/>
                  <a:gd name="connsiteX0" fmla="*/ 41748 w 850562"/>
                  <a:gd name="connsiteY0" fmla="*/ 0 h 866184"/>
                  <a:gd name="connsiteX1" fmla="*/ 803012 w 850562"/>
                  <a:gd name="connsiteY1" fmla="*/ 0 h 866184"/>
                  <a:gd name="connsiteX2" fmla="*/ 848805 w 850562"/>
                  <a:gd name="connsiteY2" fmla="*/ 743885 h 866184"/>
                  <a:gd name="connsiteX3" fmla="*/ 528797 w 850562"/>
                  <a:gd name="connsiteY3" fmla="*/ 736147 h 866184"/>
                  <a:gd name="connsiteX4" fmla="*/ 461654 w 850562"/>
                  <a:gd name="connsiteY4" fmla="*/ 388537 h 866184"/>
                  <a:gd name="connsiteX5" fmla="*/ 383105 w 850562"/>
                  <a:gd name="connsiteY5" fmla="*/ 388537 h 866184"/>
                  <a:gd name="connsiteX6" fmla="*/ 342423 w 850562"/>
                  <a:gd name="connsiteY6" fmla="*/ 747755 h 866184"/>
                  <a:gd name="connsiteX7" fmla="*/ 4774 w 850562"/>
                  <a:gd name="connsiteY7" fmla="*/ 763232 h 866184"/>
                  <a:gd name="connsiteX8" fmla="*/ 41748 w 850562"/>
                  <a:gd name="connsiteY8" fmla="*/ 0 h 86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50562" h="866184">
                    <a:moveTo>
                      <a:pt x="41748" y="0"/>
                    </a:moveTo>
                    <a:lnTo>
                      <a:pt x="803012" y="0"/>
                    </a:lnTo>
                    <a:cubicBezTo>
                      <a:pt x="864343" y="158699"/>
                      <a:pt x="848805" y="439059"/>
                      <a:pt x="848805" y="743885"/>
                    </a:cubicBezTo>
                    <a:cubicBezTo>
                      <a:pt x="810378" y="891067"/>
                      <a:pt x="567225" y="883329"/>
                      <a:pt x="528797" y="736147"/>
                    </a:cubicBezTo>
                    <a:lnTo>
                      <a:pt x="461654" y="388537"/>
                    </a:lnTo>
                    <a:lnTo>
                      <a:pt x="383105" y="388537"/>
                    </a:lnTo>
                    <a:lnTo>
                      <a:pt x="342423" y="747755"/>
                    </a:lnTo>
                    <a:cubicBezTo>
                      <a:pt x="303996" y="894937"/>
                      <a:pt x="43201" y="910414"/>
                      <a:pt x="4774" y="763232"/>
                    </a:cubicBezTo>
                    <a:cubicBezTo>
                      <a:pt x="4774" y="458406"/>
                      <a:pt x="-19584" y="158699"/>
                      <a:pt x="41748" y="0"/>
                    </a:cubicBezTo>
                    <a:close/>
                  </a:path>
                </a:pathLst>
              </a:custGeom>
              <a:solidFill>
                <a:srgbClr val="4472C4">
                  <a:lumMod val="20000"/>
                  <a:lumOff val="80000"/>
                </a:srgbClr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573" name="グループ化 572">
                <a:extLst>
                  <a:ext uri="{FF2B5EF4-FFF2-40B4-BE49-F238E27FC236}">
                    <a16:creationId xmlns:a16="http://schemas.microsoft.com/office/drawing/2014/main" id="{24D8977E-504D-47F8-BA92-3258A3CD5FF2}"/>
                  </a:ext>
                </a:extLst>
              </p:cNvPr>
              <p:cNvGrpSpPr/>
              <p:nvPr/>
            </p:nvGrpSpPr>
            <p:grpSpPr>
              <a:xfrm>
                <a:off x="2891611" y="4105178"/>
                <a:ext cx="681201" cy="890687"/>
                <a:chOff x="8745375" y="4105178"/>
                <a:chExt cx="681201" cy="890687"/>
              </a:xfrm>
              <a:solidFill>
                <a:srgbClr val="5B9BD5">
                  <a:lumMod val="60000"/>
                  <a:lumOff val="40000"/>
                </a:srgbClr>
              </a:solidFill>
            </p:grpSpPr>
            <p:sp>
              <p:nvSpPr>
                <p:cNvPr id="595" name="フリーフォーム: 図形 594">
                  <a:extLst>
                    <a:ext uri="{FF2B5EF4-FFF2-40B4-BE49-F238E27FC236}">
                      <a16:creationId xmlns:a16="http://schemas.microsoft.com/office/drawing/2014/main" id="{9C43AE94-B9BF-4C1E-B54E-22D6687591ED}"/>
                    </a:ext>
                  </a:extLst>
                </p:cNvPr>
                <p:cNvSpPr/>
                <p:nvPr/>
              </p:nvSpPr>
              <p:spPr bwMode="auto">
                <a:xfrm>
                  <a:off x="8947344" y="4105178"/>
                  <a:ext cx="280793" cy="262765"/>
                </a:xfrm>
                <a:custGeom>
                  <a:avLst/>
                  <a:gdLst>
                    <a:gd name="connsiteX0" fmla="*/ 138632 w 280793"/>
                    <a:gd name="connsiteY0" fmla="*/ 0 h 262765"/>
                    <a:gd name="connsiteX1" fmla="*/ 271209 w 280793"/>
                    <a:gd name="connsiteY1" fmla="*/ 62217 h 262765"/>
                    <a:gd name="connsiteX2" fmla="*/ 280793 w 280793"/>
                    <a:gd name="connsiteY2" fmla="*/ 74309 h 262765"/>
                    <a:gd name="connsiteX3" fmla="*/ 261307 w 280793"/>
                    <a:gd name="connsiteY3" fmla="*/ 116108 h 262765"/>
                    <a:gd name="connsiteX4" fmla="*/ 197445 w 280793"/>
                    <a:gd name="connsiteY4" fmla="*/ 204476 h 262765"/>
                    <a:gd name="connsiteX5" fmla="*/ 141448 w 280793"/>
                    <a:gd name="connsiteY5" fmla="*/ 262765 h 262765"/>
                    <a:gd name="connsiteX6" fmla="*/ 85450 w 280793"/>
                    <a:gd name="connsiteY6" fmla="*/ 204475 h 262765"/>
                    <a:gd name="connsiteX7" fmla="*/ 21588 w 280793"/>
                    <a:gd name="connsiteY7" fmla="*/ 116108 h 262765"/>
                    <a:gd name="connsiteX8" fmla="*/ 0 w 280793"/>
                    <a:gd name="connsiteY8" fmla="*/ 69800 h 262765"/>
                    <a:gd name="connsiteX9" fmla="*/ 37348 w 280793"/>
                    <a:gd name="connsiteY9" fmla="*/ 35594 h 262765"/>
                    <a:gd name="connsiteX10" fmla="*/ 138632 w 280793"/>
                    <a:gd name="connsiteY10" fmla="*/ 0 h 2627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80793" h="262765">
                      <a:moveTo>
                        <a:pt x="138632" y="0"/>
                      </a:moveTo>
                      <a:cubicBezTo>
                        <a:pt x="185659" y="0"/>
                        <a:pt x="230460" y="22154"/>
                        <a:pt x="271209" y="62217"/>
                      </a:cubicBezTo>
                      <a:lnTo>
                        <a:pt x="280793" y="74309"/>
                      </a:lnTo>
                      <a:lnTo>
                        <a:pt x="261307" y="116108"/>
                      </a:lnTo>
                      <a:cubicBezTo>
                        <a:pt x="243980" y="145054"/>
                        <a:pt x="222569" y="174657"/>
                        <a:pt x="197445" y="204476"/>
                      </a:cubicBezTo>
                      <a:lnTo>
                        <a:pt x="141448" y="262765"/>
                      </a:lnTo>
                      <a:lnTo>
                        <a:pt x="85450" y="204475"/>
                      </a:lnTo>
                      <a:cubicBezTo>
                        <a:pt x="60326" y="174657"/>
                        <a:pt x="38915" y="145053"/>
                        <a:pt x="21588" y="116108"/>
                      </a:cubicBezTo>
                      <a:lnTo>
                        <a:pt x="0" y="69800"/>
                      </a:lnTo>
                      <a:lnTo>
                        <a:pt x="37348" y="35594"/>
                      </a:lnTo>
                      <a:cubicBezTo>
                        <a:pt x="69344" y="12462"/>
                        <a:pt x="103362" y="0"/>
                        <a:pt x="138632" y="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96" name="フリーフォーム: 図形 595">
                  <a:extLst>
                    <a:ext uri="{FF2B5EF4-FFF2-40B4-BE49-F238E27FC236}">
                      <a16:creationId xmlns:a16="http://schemas.microsoft.com/office/drawing/2014/main" id="{63DE6C6D-3107-4408-B240-5D64271EE4DA}"/>
                    </a:ext>
                  </a:extLst>
                </p:cNvPr>
                <p:cNvSpPr/>
                <p:nvPr/>
              </p:nvSpPr>
              <p:spPr bwMode="auto">
                <a:xfrm>
                  <a:off x="8893578" y="4174978"/>
                  <a:ext cx="195214" cy="246543"/>
                </a:xfrm>
                <a:custGeom>
                  <a:avLst/>
                  <a:gdLst>
                    <a:gd name="connsiteX0" fmla="*/ 53766 w 195214"/>
                    <a:gd name="connsiteY0" fmla="*/ 0 h 246543"/>
                    <a:gd name="connsiteX1" fmla="*/ 75354 w 195214"/>
                    <a:gd name="connsiteY1" fmla="*/ 46308 h 246543"/>
                    <a:gd name="connsiteX2" fmla="*/ 139216 w 195214"/>
                    <a:gd name="connsiteY2" fmla="*/ 134675 h 246543"/>
                    <a:gd name="connsiteX3" fmla="*/ 195214 w 195214"/>
                    <a:gd name="connsiteY3" fmla="*/ 192965 h 246543"/>
                    <a:gd name="connsiteX4" fmla="*/ 165073 w 195214"/>
                    <a:gd name="connsiteY4" fmla="*/ 224339 h 246543"/>
                    <a:gd name="connsiteX5" fmla="*/ 138376 w 195214"/>
                    <a:gd name="connsiteY5" fmla="*/ 246543 h 246543"/>
                    <a:gd name="connsiteX6" fmla="*/ 103745 w 195214"/>
                    <a:gd name="connsiteY6" fmla="*/ 211923 h 246543"/>
                    <a:gd name="connsiteX7" fmla="*/ 26158 w 195214"/>
                    <a:gd name="connsiteY7" fmla="*/ 114767 h 246543"/>
                    <a:gd name="connsiteX8" fmla="*/ 0 w 195214"/>
                    <a:gd name="connsiteY8" fmla="*/ 70562 h 246543"/>
                    <a:gd name="connsiteX9" fmla="*/ 44734 w 195214"/>
                    <a:gd name="connsiteY9" fmla="*/ 8272 h 246543"/>
                    <a:gd name="connsiteX10" fmla="*/ 53766 w 195214"/>
                    <a:gd name="connsiteY10" fmla="*/ 0 h 2465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5214" h="246543">
                      <a:moveTo>
                        <a:pt x="53766" y="0"/>
                      </a:moveTo>
                      <a:lnTo>
                        <a:pt x="75354" y="46308"/>
                      </a:lnTo>
                      <a:cubicBezTo>
                        <a:pt x="92681" y="75253"/>
                        <a:pt x="114092" y="104857"/>
                        <a:pt x="139216" y="134675"/>
                      </a:cubicBezTo>
                      <a:lnTo>
                        <a:pt x="195214" y="192965"/>
                      </a:lnTo>
                      <a:lnTo>
                        <a:pt x="165073" y="224339"/>
                      </a:lnTo>
                      <a:lnTo>
                        <a:pt x="138376" y="246543"/>
                      </a:lnTo>
                      <a:lnTo>
                        <a:pt x="103745" y="211923"/>
                      </a:lnTo>
                      <a:cubicBezTo>
                        <a:pt x="74426" y="179299"/>
                        <a:pt x="48453" y="146756"/>
                        <a:pt x="26158" y="114767"/>
                      </a:cubicBezTo>
                      <a:lnTo>
                        <a:pt x="0" y="70562"/>
                      </a:lnTo>
                      <a:lnTo>
                        <a:pt x="44734" y="8272"/>
                      </a:lnTo>
                      <a:lnTo>
                        <a:pt x="5376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97" name="フリーフォーム: 図形 596">
                  <a:extLst>
                    <a:ext uri="{FF2B5EF4-FFF2-40B4-BE49-F238E27FC236}">
                      <a16:creationId xmlns:a16="http://schemas.microsoft.com/office/drawing/2014/main" id="{A985799C-A189-4772-822C-55A759D7C3FA}"/>
                    </a:ext>
                  </a:extLst>
                </p:cNvPr>
                <p:cNvSpPr/>
                <p:nvPr/>
              </p:nvSpPr>
              <p:spPr bwMode="auto">
                <a:xfrm>
                  <a:off x="8770043" y="4245539"/>
                  <a:ext cx="261911" cy="358904"/>
                </a:xfrm>
                <a:custGeom>
                  <a:avLst/>
                  <a:gdLst>
                    <a:gd name="connsiteX0" fmla="*/ 123535 w 261911"/>
                    <a:gd name="connsiteY0" fmla="*/ 0 h 358904"/>
                    <a:gd name="connsiteX1" fmla="*/ 149693 w 261911"/>
                    <a:gd name="connsiteY1" fmla="*/ 44205 h 358904"/>
                    <a:gd name="connsiteX2" fmla="*/ 227280 w 261911"/>
                    <a:gd name="connsiteY2" fmla="*/ 141361 h 358904"/>
                    <a:gd name="connsiteX3" fmla="*/ 261911 w 261911"/>
                    <a:gd name="connsiteY3" fmla="*/ 175981 h 358904"/>
                    <a:gd name="connsiteX4" fmla="*/ 182429 w 261911"/>
                    <a:gd name="connsiteY4" fmla="*/ 242086 h 358904"/>
                    <a:gd name="connsiteX5" fmla="*/ 58441 w 261911"/>
                    <a:gd name="connsiteY5" fmla="*/ 326389 h 358904"/>
                    <a:gd name="connsiteX6" fmla="*/ 0 w 261911"/>
                    <a:gd name="connsiteY6" fmla="*/ 358904 h 358904"/>
                    <a:gd name="connsiteX7" fmla="*/ 2099 w 261911"/>
                    <a:gd name="connsiteY7" fmla="*/ 343186 h 358904"/>
                    <a:gd name="connsiteX8" fmla="*/ 115440 w 261911"/>
                    <a:gd name="connsiteY8" fmla="*/ 11271 h 358904"/>
                    <a:gd name="connsiteX9" fmla="*/ 123535 w 261911"/>
                    <a:gd name="connsiteY9" fmla="*/ 0 h 358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61911" h="358904">
                      <a:moveTo>
                        <a:pt x="123535" y="0"/>
                      </a:moveTo>
                      <a:lnTo>
                        <a:pt x="149693" y="44205"/>
                      </a:lnTo>
                      <a:cubicBezTo>
                        <a:pt x="171988" y="76194"/>
                        <a:pt x="197961" y="108737"/>
                        <a:pt x="227280" y="141361"/>
                      </a:cubicBezTo>
                      <a:lnTo>
                        <a:pt x="261911" y="175981"/>
                      </a:lnTo>
                      <a:lnTo>
                        <a:pt x="182429" y="242086"/>
                      </a:lnTo>
                      <a:cubicBezTo>
                        <a:pt x="143944" y="271002"/>
                        <a:pt x="102491" y="299250"/>
                        <a:pt x="58441" y="326389"/>
                      </a:cubicBezTo>
                      <a:lnTo>
                        <a:pt x="0" y="358904"/>
                      </a:lnTo>
                      <a:lnTo>
                        <a:pt x="2099" y="343186"/>
                      </a:lnTo>
                      <a:cubicBezTo>
                        <a:pt x="26336" y="209986"/>
                        <a:pt x="65809" y="95413"/>
                        <a:pt x="115440" y="11271"/>
                      </a:cubicBezTo>
                      <a:lnTo>
                        <a:pt x="123535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98" name="フリーフォーム: 図形 597">
                  <a:extLst>
                    <a:ext uri="{FF2B5EF4-FFF2-40B4-BE49-F238E27FC236}">
                      <a16:creationId xmlns:a16="http://schemas.microsoft.com/office/drawing/2014/main" id="{1930D2E4-7129-4AB8-AF07-FA7F0FFC8211}"/>
                    </a:ext>
                  </a:extLst>
                </p:cNvPr>
                <p:cNvSpPr/>
                <p:nvPr/>
              </p:nvSpPr>
              <p:spPr bwMode="auto">
                <a:xfrm>
                  <a:off x="8756176" y="4179487"/>
                  <a:ext cx="522048" cy="528788"/>
                </a:xfrm>
                <a:custGeom>
                  <a:avLst/>
                  <a:gdLst>
                    <a:gd name="connsiteX0" fmla="*/ 471960 w 522048"/>
                    <a:gd name="connsiteY0" fmla="*/ 0 h 528788"/>
                    <a:gd name="connsiteX1" fmla="*/ 520232 w 522048"/>
                    <a:gd name="connsiteY1" fmla="*/ 60905 h 528788"/>
                    <a:gd name="connsiteX2" fmla="*/ 522048 w 522048"/>
                    <a:gd name="connsiteY2" fmla="*/ 64142 h 528788"/>
                    <a:gd name="connsiteX3" fmla="*/ 499977 w 522048"/>
                    <a:gd name="connsiteY3" fmla="*/ 111487 h 528788"/>
                    <a:gd name="connsiteX4" fmla="*/ 119810 w 522048"/>
                    <a:gd name="connsiteY4" fmla="*/ 462130 h 528788"/>
                    <a:gd name="connsiteX5" fmla="*/ 0 w 522048"/>
                    <a:gd name="connsiteY5" fmla="*/ 528788 h 528788"/>
                    <a:gd name="connsiteX6" fmla="*/ 13866 w 522048"/>
                    <a:gd name="connsiteY6" fmla="*/ 424957 h 528788"/>
                    <a:gd name="connsiteX7" fmla="*/ 72307 w 522048"/>
                    <a:gd name="connsiteY7" fmla="*/ 392442 h 528788"/>
                    <a:gd name="connsiteX8" fmla="*/ 452474 w 522048"/>
                    <a:gd name="connsiteY8" fmla="*/ 41799 h 528788"/>
                    <a:gd name="connsiteX9" fmla="*/ 471960 w 522048"/>
                    <a:gd name="connsiteY9" fmla="*/ 0 h 528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22048" h="528788">
                      <a:moveTo>
                        <a:pt x="471960" y="0"/>
                      </a:moveTo>
                      <a:lnTo>
                        <a:pt x="520232" y="60905"/>
                      </a:lnTo>
                      <a:lnTo>
                        <a:pt x="522048" y="64142"/>
                      </a:lnTo>
                      <a:lnTo>
                        <a:pt x="499977" y="111487"/>
                      </a:lnTo>
                      <a:cubicBezTo>
                        <a:pt x="430670" y="227269"/>
                        <a:pt x="296007" y="353574"/>
                        <a:pt x="119810" y="462130"/>
                      </a:cubicBezTo>
                      <a:lnTo>
                        <a:pt x="0" y="528788"/>
                      </a:lnTo>
                      <a:lnTo>
                        <a:pt x="13866" y="424957"/>
                      </a:lnTo>
                      <a:lnTo>
                        <a:pt x="72307" y="392442"/>
                      </a:lnTo>
                      <a:cubicBezTo>
                        <a:pt x="248504" y="283886"/>
                        <a:pt x="383167" y="157581"/>
                        <a:pt x="452474" y="41799"/>
                      </a:cubicBezTo>
                      <a:lnTo>
                        <a:pt x="47196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99" name="フリーフォーム: 図形 598">
                  <a:extLst>
                    <a:ext uri="{FF2B5EF4-FFF2-40B4-BE49-F238E27FC236}">
                      <a16:creationId xmlns:a16="http://schemas.microsoft.com/office/drawing/2014/main" id="{114E1821-2E7E-4B1F-BC95-262B8255DC20}"/>
                    </a:ext>
                  </a:extLst>
                </p:cNvPr>
                <p:cNvSpPr/>
                <p:nvPr/>
              </p:nvSpPr>
              <p:spPr bwMode="auto">
                <a:xfrm>
                  <a:off x="8753153" y="4243629"/>
                  <a:ext cx="673423" cy="750752"/>
                </a:xfrm>
                <a:custGeom>
                  <a:avLst/>
                  <a:gdLst>
                    <a:gd name="connsiteX0" fmla="*/ 525072 w 673423"/>
                    <a:gd name="connsiteY0" fmla="*/ 0 h 750752"/>
                    <a:gd name="connsiteX1" fmla="*/ 555721 w 673423"/>
                    <a:gd name="connsiteY1" fmla="*/ 54613 h 750752"/>
                    <a:gd name="connsiteX2" fmla="*/ 673423 w 673423"/>
                    <a:gd name="connsiteY2" fmla="*/ 653271 h 750752"/>
                    <a:gd name="connsiteX3" fmla="*/ 447908 w 673423"/>
                    <a:gd name="connsiteY3" fmla="*/ 746050 h 750752"/>
                    <a:gd name="connsiteX4" fmla="*/ 360431 w 673423"/>
                    <a:gd name="connsiteY4" fmla="*/ 750752 h 750752"/>
                    <a:gd name="connsiteX5" fmla="*/ 288035 w 673423"/>
                    <a:gd name="connsiteY5" fmla="*/ 730160 h 750752"/>
                    <a:gd name="connsiteX6" fmla="*/ 27343 w 673423"/>
                    <a:gd name="connsiteY6" fmla="*/ 533452 h 750752"/>
                    <a:gd name="connsiteX7" fmla="*/ 0 w 673423"/>
                    <a:gd name="connsiteY7" fmla="*/ 487294 h 750752"/>
                    <a:gd name="connsiteX8" fmla="*/ 3024 w 673423"/>
                    <a:gd name="connsiteY8" fmla="*/ 464646 h 750752"/>
                    <a:gd name="connsiteX9" fmla="*/ 122834 w 673423"/>
                    <a:gd name="connsiteY9" fmla="*/ 397988 h 750752"/>
                    <a:gd name="connsiteX10" fmla="*/ 503001 w 673423"/>
                    <a:gd name="connsiteY10" fmla="*/ 47345 h 750752"/>
                    <a:gd name="connsiteX11" fmla="*/ 525072 w 673423"/>
                    <a:gd name="connsiteY11" fmla="*/ 0 h 7507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73423" h="750752">
                      <a:moveTo>
                        <a:pt x="525072" y="0"/>
                      </a:moveTo>
                      <a:lnTo>
                        <a:pt x="555721" y="54613"/>
                      </a:lnTo>
                      <a:cubicBezTo>
                        <a:pt x="627817" y="199783"/>
                        <a:pt x="673423" y="414147"/>
                        <a:pt x="673423" y="653271"/>
                      </a:cubicBezTo>
                      <a:cubicBezTo>
                        <a:pt x="652135" y="702754"/>
                        <a:pt x="559003" y="733680"/>
                        <a:pt x="447908" y="746050"/>
                      </a:cubicBezTo>
                      <a:lnTo>
                        <a:pt x="360431" y="750752"/>
                      </a:lnTo>
                      <a:lnTo>
                        <a:pt x="288035" y="730160"/>
                      </a:lnTo>
                      <a:cubicBezTo>
                        <a:pt x="181703" y="688949"/>
                        <a:pt x="91231" y="620105"/>
                        <a:pt x="27343" y="533452"/>
                      </a:cubicBezTo>
                      <a:lnTo>
                        <a:pt x="0" y="487294"/>
                      </a:lnTo>
                      <a:lnTo>
                        <a:pt x="3024" y="464646"/>
                      </a:lnTo>
                      <a:lnTo>
                        <a:pt x="122834" y="397988"/>
                      </a:lnTo>
                      <a:cubicBezTo>
                        <a:pt x="299031" y="289432"/>
                        <a:pt x="433694" y="163127"/>
                        <a:pt x="503001" y="47345"/>
                      </a:cubicBezTo>
                      <a:lnTo>
                        <a:pt x="52507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00" name="フリーフォーム: 図形 599">
                  <a:extLst>
                    <a:ext uri="{FF2B5EF4-FFF2-40B4-BE49-F238E27FC236}">
                      <a16:creationId xmlns:a16="http://schemas.microsoft.com/office/drawing/2014/main" id="{E58E11C6-D3B0-46FE-BDBB-31E553209103}"/>
                    </a:ext>
                  </a:extLst>
                </p:cNvPr>
                <p:cNvSpPr/>
                <p:nvPr/>
              </p:nvSpPr>
              <p:spPr bwMode="auto">
                <a:xfrm>
                  <a:off x="8745375" y="4730923"/>
                  <a:ext cx="368208" cy="264942"/>
                </a:xfrm>
                <a:custGeom>
                  <a:avLst/>
                  <a:gdLst>
                    <a:gd name="connsiteX0" fmla="*/ 7777 w 368208"/>
                    <a:gd name="connsiteY0" fmla="*/ 0 h 264942"/>
                    <a:gd name="connsiteX1" fmla="*/ 35120 w 368208"/>
                    <a:gd name="connsiteY1" fmla="*/ 46158 h 264942"/>
                    <a:gd name="connsiteX2" fmla="*/ 295812 w 368208"/>
                    <a:gd name="connsiteY2" fmla="*/ 242866 h 264942"/>
                    <a:gd name="connsiteX3" fmla="*/ 368208 w 368208"/>
                    <a:gd name="connsiteY3" fmla="*/ 263458 h 264942"/>
                    <a:gd name="connsiteX4" fmla="*/ 340600 w 368208"/>
                    <a:gd name="connsiteY4" fmla="*/ 264942 h 264942"/>
                    <a:gd name="connsiteX5" fmla="*/ 0 w 368208"/>
                    <a:gd name="connsiteY5" fmla="*/ 165977 h 264942"/>
                    <a:gd name="connsiteX6" fmla="*/ 6920 w 368208"/>
                    <a:gd name="connsiteY6" fmla="*/ 6417 h 264942"/>
                    <a:gd name="connsiteX7" fmla="*/ 7777 w 368208"/>
                    <a:gd name="connsiteY7" fmla="*/ 0 h 264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68208" h="264942">
                      <a:moveTo>
                        <a:pt x="7777" y="0"/>
                      </a:moveTo>
                      <a:lnTo>
                        <a:pt x="35120" y="46158"/>
                      </a:lnTo>
                      <a:cubicBezTo>
                        <a:pt x="99008" y="132811"/>
                        <a:pt x="189480" y="201655"/>
                        <a:pt x="295812" y="242866"/>
                      </a:cubicBezTo>
                      <a:lnTo>
                        <a:pt x="368208" y="263458"/>
                      </a:lnTo>
                      <a:lnTo>
                        <a:pt x="340600" y="264942"/>
                      </a:lnTo>
                      <a:cubicBezTo>
                        <a:pt x="184492" y="264942"/>
                        <a:pt x="28383" y="231954"/>
                        <a:pt x="0" y="165977"/>
                      </a:cubicBezTo>
                      <a:cubicBezTo>
                        <a:pt x="0" y="111320"/>
                        <a:pt x="2383" y="57957"/>
                        <a:pt x="6920" y="6417"/>
                      </a:cubicBezTo>
                      <a:lnTo>
                        <a:pt x="7777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574" name="楕円 573">
                <a:extLst>
                  <a:ext uri="{FF2B5EF4-FFF2-40B4-BE49-F238E27FC236}">
                    <a16:creationId xmlns:a16="http://schemas.microsoft.com/office/drawing/2014/main" id="{16E02157-2B16-4CC9-B069-4905A124804D}"/>
                  </a:ext>
                </a:extLst>
              </p:cNvPr>
              <p:cNvSpPr/>
              <p:nvPr/>
            </p:nvSpPr>
            <p:spPr bwMode="auto">
              <a:xfrm>
                <a:off x="2746847" y="3374081"/>
                <a:ext cx="976476" cy="826241"/>
              </a:xfrm>
              <a:prstGeom prst="ellipse">
                <a:avLst/>
              </a:prstGeom>
              <a:solidFill>
                <a:sysClr val="windowText" lastClr="00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75" name="楕円 574">
                <a:extLst>
                  <a:ext uri="{FF2B5EF4-FFF2-40B4-BE49-F238E27FC236}">
                    <a16:creationId xmlns:a16="http://schemas.microsoft.com/office/drawing/2014/main" id="{FB5F466F-7C4C-4EE5-AF69-FBEDCC685B77}"/>
                  </a:ext>
                </a:extLst>
              </p:cNvPr>
              <p:cNvSpPr/>
              <p:nvPr/>
            </p:nvSpPr>
            <p:spPr bwMode="auto">
              <a:xfrm rot="900000" flipH="1">
                <a:off x="3480122" y="3720491"/>
                <a:ext cx="309689" cy="350582"/>
              </a:xfrm>
              <a:prstGeom prst="ellipse">
                <a:avLst/>
              </a:prstGeom>
              <a:solidFill>
                <a:srgbClr val="FFCC99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76" name="楕円 575">
                <a:extLst>
                  <a:ext uri="{FF2B5EF4-FFF2-40B4-BE49-F238E27FC236}">
                    <a16:creationId xmlns:a16="http://schemas.microsoft.com/office/drawing/2014/main" id="{06226CC9-23AA-4312-A914-B3F598ADD7B8}"/>
                  </a:ext>
                </a:extLst>
              </p:cNvPr>
              <p:cNvSpPr/>
              <p:nvPr/>
            </p:nvSpPr>
            <p:spPr bwMode="auto">
              <a:xfrm rot="900000" flipH="1">
                <a:off x="3538846" y="3786970"/>
                <a:ext cx="192242" cy="217626"/>
              </a:xfrm>
              <a:prstGeom prst="ellipse">
                <a:avLst/>
              </a:prstGeom>
              <a:solidFill>
                <a:srgbClr val="FF9966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577" name="グループ化 576">
                <a:extLst>
                  <a:ext uri="{FF2B5EF4-FFF2-40B4-BE49-F238E27FC236}">
                    <a16:creationId xmlns:a16="http://schemas.microsoft.com/office/drawing/2014/main" id="{C5EFF05B-0FF2-4F36-B738-02821F85AB04}"/>
                  </a:ext>
                </a:extLst>
              </p:cNvPr>
              <p:cNvGrpSpPr/>
              <p:nvPr/>
            </p:nvGrpSpPr>
            <p:grpSpPr>
              <a:xfrm rot="20700000">
                <a:off x="2680493" y="3720491"/>
                <a:ext cx="309689" cy="350582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593" name="楕円 592">
                  <a:extLst>
                    <a:ext uri="{FF2B5EF4-FFF2-40B4-BE49-F238E27FC236}">
                      <a16:creationId xmlns:a16="http://schemas.microsoft.com/office/drawing/2014/main" id="{0856FABB-5BEA-4BE0-9DA9-CA46DCEA9B0E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94" name="楕円 593">
                  <a:extLst>
                    <a:ext uri="{FF2B5EF4-FFF2-40B4-BE49-F238E27FC236}">
                      <a16:creationId xmlns:a16="http://schemas.microsoft.com/office/drawing/2014/main" id="{BB5D75F0-55EF-40D6-99AE-9B32A85DE889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578" name="楕円 577">
                <a:extLst>
                  <a:ext uri="{FF2B5EF4-FFF2-40B4-BE49-F238E27FC236}">
                    <a16:creationId xmlns:a16="http://schemas.microsoft.com/office/drawing/2014/main" id="{E84ADA4D-E30F-4AC9-BDE6-4D5185F1E19F}"/>
                  </a:ext>
                </a:extLst>
              </p:cNvPr>
              <p:cNvSpPr/>
              <p:nvPr/>
            </p:nvSpPr>
            <p:spPr bwMode="auto">
              <a:xfrm>
                <a:off x="2814196" y="3345656"/>
                <a:ext cx="841777" cy="953779"/>
              </a:xfrm>
              <a:prstGeom prst="ellipse">
                <a:avLst/>
              </a:prstGeom>
              <a:solidFill>
                <a:srgbClr val="FFCC99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79" name="楕円 578">
                <a:extLst>
                  <a:ext uri="{FF2B5EF4-FFF2-40B4-BE49-F238E27FC236}">
                    <a16:creationId xmlns:a16="http://schemas.microsoft.com/office/drawing/2014/main" id="{E7A2FBD9-9E5A-459B-84CC-DFC0C4526098}"/>
                  </a:ext>
                </a:extLst>
              </p:cNvPr>
              <p:cNvSpPr/>
              <p:nvPr/>
            </p:nvSpPr>
            <p:spPr bwMode="auto">
              <a:xfrm>
                <a:off x="2967230" y="3783807"/>
                <a:ext cx="88897" cy="110580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80" name="楕円 579">
                <a:extLst>
                  <a:ext uri="{FF2B5EF4-FFF2-40B4-BE49-F238E27FC236}">
                    <a16:creationId xmlns:a16="http://schemas.microsoft.com/office/drawing/2014/main" id="{975997F5-E22C-419D-BE9C-A679D0790F79}"/>
                  </a:ext>
                </a:extLst>
              </p:cNvPr>
              <p:cNvSpPr/>
              <p:nvPr/>
            </p:nvSpPr>
            <p:spPr bwMode="auto">
              <a:xfrm>
                <a:off x="3403671" y="3783807"/>
                <a:ext cx="88897" cy="110580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81" name="フリーフォーム: 図形 580">
                <a:extLst>
                  <a:ext uri="{FF2B5EF4-FFF2-40B4-BE49-F238E27FC236}">
                    <a16:creationId xmlns:a16="http://schemas.microsoft.com/office/drawing/2014/main" id="{76F93C65-179D-4F58-B0BF-AE745DAF8091}"/>
                  </a:ext>
                </a:extLst>
              </p:cNvPr>
              <p:cNvSpPr/>
              <p:nvPr/>
            </p:nvSpPr>
            <p:spPr bwMode="auto">
              <a:xfrm rot="900000">
                <a:off x="2933688" y="3648533"/>
                <a:ext cx="158152" cy="45720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82" name="フリーフォーム: 図形 581">
                <a:extLst>
                  <a:ext uri="{FF2B5EF4-FFF2-40B4-BE49-F238E27FC236}">
                    <a16:creationId xmlns:a16="http://schemas.microsoft.com/office/drawing/2014/main" id="{55597C59-2B93-4058-BCBA-660C46216D34}"/>
                  </a:ext>
                </a:extLst>
              </p:cNvPr>
              <p:cNvSpPr/>
              <p:nvPr/>
            </p:nvSpPr>
            <p:spPr bwMode="auto">
              <a:xfrm rot="20700000">
                <a:off x="3366366" y="3648533"/>
                <a:ext cx="158152" cy="45720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83" name="フリーフォーム: 図形 582">
                <a:extLst>
                  <a:ext uri="{FF2B5EF4-FFF2-40B4-BE49-F238E27FC236}">
                    <a16:creationId xmlns:a16="http://schemas.microsoft.com/office/drawing/2014/main" id="{4F23B2D1-A647-43CC-A7E8-83966DC5837D}"/>
                  </a:ext>
                </a:extLst>
              </p:cNvPr>
              <p:cNvSpPr/>
              <p:nvPr/>
            </p:nvSpPr>
            <p:spPr bwMode="auto">
              <a:xfrm rot="10800000">
                <a:off x="3178749" y="4015513"/>
                <a:ext cx="115691" cy="33141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84" name="フリーフォーム: 図形 583">
                <a:extLst>
                  <a:ext uri="{FF2B5EF4-FFF2-40B4-BE49-F238E27FC236}">
                    <a16:creationId xmlns:a16="http://schemas.microsoft.com/office/drawing/2014/main" id="{0F36B975-000D-4A24-9702-5FAB30E133E9}"/>
                  </a:ext>
                </a:extLst>
              </p:cNvPr>
              <p:cNvSpPr/>
              <p:nvPr/>
            </p:nvSpPr>
            <p:spPr bwMode="auto">
              <a:xfrm rot="10800000">
                <a:off x="3139438" y="4124296"/>
                <a:ext cx="194312" cy="45720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85" name="四角形: 上の 2 つの角を丸める 584">
                <a:extLst>
                  <a:ext uri="{FF2B5EF4-FFF2-40B4-BE49-F238E27FC236}">
                    <a16:creationId xmlns:a16="http://schemas.microsoft.com/office/drawing/2014/main" id="{30097753-7C5E-4D44-AB9E-F5F0F9423FC9}"/>
                  </a:ext>
                </a:extLst>
              </p:cNvPr>
              <p:cNvSpPr/>
              <p:nvPr/>
            </p:nvSpPr>
            <p:spPr>
              <a:xfrm>
                <a:off x="3164861" y="3285795"/>
                <a:ext cx="138002" cy="90695"/>
              </a:xfrm>
              <a:prstGeom prst="round2SameRect">
                <a:avLst>
                  <a:gd name="adj1" fmla="val 47103"/>
                  <a:gd name="adj2" fmla="val 6521"/>
                </a:avLst>
              </a:prstGeom>
              <a:solidFill>
                <a:sysClr val="windowText" lastClr="00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86" name="フリーフォーム: 図形 585">
                <a:extLst>
                  <a:ext uri="{FF2B5EF4-FFF2-40B4-BE49-F238E27FC236}">
                    <a16:creationId xmlns:a16="http://schemas.microsoft.com/office/drawing/2014/main" id="{E773927A-51D6-4748-BF47-1A81005C9BF3}"/>
                  </a:ext>
                </a:extLst>
              </p:cNvPr>
              <p:cNvSpPr/>
              <p:nvPr/>
            </p:nvSpPr>
            <p:spPr bwMode="auto">
              <a:xfrm flipV="1">
                <a:off x="2876546" y="4653480"/>
                <a:ext cx="701433" cy="196881"/>
              </a:xfrm>
              <a:custGeom>
                <a:avLst/>
                <a:gdLst>
                  <a:gd name="connsiteX0" fmla="*/ 47448 w 1040637"/>
                  <a:gd name="connsiteY0" fmla="*/ 0 h 276463"/>
                  <a:gd name="connsiteX1" fmla="*/ 993146 w 1040637"/>
                  <a:gd name="connsiteY1" fmla="*/ 0 h 276463"/>
                  <a:gd name="connsiteX2" fmla="*/ 1018827 w 1040637"/>
                  <a:gd name="connsiteY2" fmla="*/ 109346 h 276463"/>
                  <a:gd name="connsiteX3" fmla="*/ 1040637 w 1040637"/>
                  <a:gd name="connsiteY3" fmla="*/ 271729 h 276463"/>
                  <a:gd name="connsiteX4" fmla="*/ 1029209 w 1040637"/>
                  <a:gd name="connsiteY4" fmla="*/ 276463 h 276463"/>
                  <a:gd name="connsiteX5" fmla="*/ 12211 w 1040637"/>
                  <a:gd name="connsiteY5" fmla="*/ 276463 h 276463"/>
                  <a:gd name="connsiteX6" fmla="*/ 0 w 1040637"/>
                  <a:gd name="connsiteY6" fmla="*/ 271405 h 276463"/>
                  <a:gd name="connsiteX7" fmla="*/ 21767 w 1040637"/>
                  <a:gd name="connsiteY7" fmla="*/ 109346 h 276463"/>
                  <a:gd name="connsiteX0" fmla="*/ 47448 w 1040637"/>
                  <a:gd name="connsiteY0" fmla="*/ 132143 h 408606"/>
                  <a:gd name="connsiteX1" fmla="*/ 506599 w 1040637"/>
                  <a:gd name="connsiteY1" fmla="*/ 0 h 408606"/>
                  <a:gd name="connsiteX2" fmla="*/ 993146 w 1040637"/>
                  <a:gd name="connsiteY2" fmla="*/ 132143 h 408606"/>
                  <a:gd name="connsiteX3" fmla="*/ 1018827 w 1040637"/>
                  <a:gd name="connsiteY3" fmla="*/ 241489 h 408606"/>
                  <a:gd name="connsiteX4" fmla="*/ 1040637 w 1040637"/>
                  <a:gd name="connsiteY4" fmla="*/ 403872 h 408606"/>
                  <a:gd name="connsiteX5" fmla="*/ 1029209 w 1040637"/>
                  <a:gd name="connsiteY5" fmla="*/ 408606 h 408606"/>
                  <a:gd name="connsiteX6" fmla="*/ 12211 w 1040637"/>
                  <a:gd name="connsiteY6" fmla="*/ 408606 h 408606"/>
                  <a:gd name="connsiteX7" fmla="*/ 0 w 1040637"/>
                  <a:gd name="connsiteY7" fmla="*/ 403548 h 408606"/>
                  <a:gd name="connsiteX8" fmla="*/ 21767 w 1040637"/>
                  <a:gd name="connsiteY8" fmla="*/ 241489 h 408606"/>
                  <a:gd name="connsiteX9" fmla="*/ 47448 w 1040637"/>
                  <a:gd name="connsiteY9" fmla="*/ 132143 h 408606"/>
                  <a:gd name="connsiteX0" fmla="*/ 47448 w 1040637"/>
                  <a:gd name="connsiteY0" fmla="*/ 132172 h 408635"/>
                  <a:gd name="connsiteX1" fmla="*/ 506599 w 1040637"/>
                  <a:gd name="connsiteY1" fmla="*/ 29 h 408635"/>
                  <a:gd name="connsiteX2" fmla="*/ 993146 w 1040637"/>
                  <a:gd name="connsiteY2" fmla="*/ 132172 h 408635"/>
                  <a:gd name="connsiteX3" fmla="*/ 1018827 w 1040637"/>
                  <a:gd name="connsiteY3" fmla="*/ 241518 h 408635"/>
                  <a:gd name="connsiteX4" fmla="*/ 1040637 w 1040637"/>
                  <a:gd name="connsiteY4" fmla="*/ 403901 h 408635"/>
                  <a:gd name="connsiteX5" fmla="*/ 1029209 w 1040637"/>
                  <a:gd name="connsiteY5" fmla="*/ 408635 h 408635"/>
                  <a:gd name="connsiteX6" fmla="*/ 12211 w 1040637"/>
                  <a:gd name="connsiteY6" fmla="*/ 408635 h 408635"/>
                  <a:gd name="connsiteX7" fmla="*/ 0 w 1040637"/>
                  <a:gd name="connsiteY7" fmla="*/ 403577 h 408635"/>
                  <a:gd name="connsiteX8" fmla="*/ 21767 w 1040637"/>
                  <a:gd name="connsiteY8" fmla="*/ 241518 h 408635"/>
                  <a:gd name="connsiteX9" fmla="*/ 47448 w 1040637"/>
                  <a:gd name="connsiteY9" fmla="*/ 132172 h 408635"/>
                  <a:gd name="connsiteX0" fmla="*/ 47448 w 1040637"/>
                  <a:gd name="connsiteY0" fmla="*/ 132172 h 408635"/>
                  <a:gd name="connsiteX1" fmla="*/ 506599 w 1040637"/>
                  <a:gd name="connsiteY1" fmla="*/ 29 h 408635"/>
                  <a:gd name="connsiteX2" fmla="*/ 993146 w 1040637"/>
                  <a:gd name="connsiteY2" fmla="*/ 132172 h 408635"/>
                  <a:gd name="connsiteX3" fmla="*/ 1018827 w 1040637"/>
                  <a:gd name="connsiteY3" fmla="*/ 241518 h 408635"/>
                  <a:gd name="connsiteX4" fmla="*/ 1040637 w 1040637"/>
                  <a:gd name="connsiteY4" fmla="*/ 403901 h 408635"/>
                  <a:gd name="connsiteX5" fmla="*/ 1029209 w 1040637"/>
                  <a:gd name="connsiteY5" fmla="*/ 408635 h 408635"/>
                  <a:gd name="connsiteX6" fmla="*/ 506599 w 1040637"/>
                  <a:gd name="connsiteY6" fmla="*/ 302954 h 408635"/>
                  <a:gd name="connsiteX7" fmla="*/ 12211 w 1040637"/>
                  <a:gd name="connsiteY7" fmla="*/ 408635 h 408635"/>
                  <a:gd name="connsiteX8" fmla="*/ 0 w 1040637"/>
                  <a:gd name="connsiteY8" fmla="*/ 403577 h 408635"/>
                  <a:gd name="connsiteX9" fmla="*/ 21767 w 1040637"/>
                  <a:gd name="connsiteY9" fmla="*/ 241518 h 408635"/>
                  <a:gd name="connsiteX10" fmla="*/ 47448 w 1040637"/>
                  <a:gd name="connsiteY10" fmla="*/ 132172 h 408635"/>
                  <a:gd name="connsiteX0" fmla="*/ 47448 w 1040637"/>
                  <a:gd name="connsiteY0" fmla="*/ 132172 h 408635"/>
                  <a:gd name="connsiteX1" fmla="*/ 506599 w 1040637"/>
                  <a:gd name="connsiteY1" fmla="*/ 29 h 408635"/>
                  <a:gd name="connsiteX2" fmla="*/ 993146 w 1040637"/>
                  <a:gd name="connsiteY2" fmla="*/ 132172 h 408635"/>
                  <a:gd name="connsiteX3" fmla="*/ 1018827 w 1040637"/>
                  <a:gd name="connsiteY3" fmla="*/ 241518 h 408635"/>
                  <a:gd name="connsiteX4" fmla="*/ 1040637 w 1040637"/>
                  <a:gd name="connsiteY4" fmla="*/ 403901 h 408635"/>
                  <a:gd name="connsiteX5" fmla="*/ 1029209 w 1040637"/>
                  <a:gd name="connsiteY5" fmla="*/ 408635 h 408635"/>
                  <a:gd name="connsiteX6" fmla="*/ 506599 w 1040637"/>
                  <a:gd name="connsiteY6" fmla="*/ 302954 h 408635"/>
                  <a:gd name="connsiteX7" fmla="*/ 12211 w 1040637"/>
                  <a:gd name="connsiteY7" fmla="*/ 408635 h 408635"/>
                  <a:gd name="connsiteX8" fmla="*/ 0 w 1040637"/>
                  <a:gd name="connsiteY8" fmla="*/ 403577 h 408635"/>
                  <a:gd name="connsiteX9" fmla="*/ 21767 w 1040637"/>
                  <a:gd name="connsiteY9" fmla="*/ 241518 h 408635"/>
                  <a:gd name="connsiteX10" fmla="*/ 47448 w 1040637"/>
                  <a:gd name="connsiteY10" fmla="*/ 132172 h 408635"/>
                  <a:gd name="connsiteX0" fmla="*/ 35237 w 1028426"/>
                  <a:gd name="connsiteY0" fmla="*/ 132172 h 408635"/>
                  <a:gd name="connsiteX1" fmla="*/ 494388 w 1028426"/>
                  <a:gd name="connsiteY1" fmla="*/ 29 h 408635"/>
                  <a:gd name="connsiteX2" fmla="*/ 980935 w 1028426"/>
                  <a:gd name="connsiteY2" fmla="*/ 132172 h 408635"/>
                  <a:gd name="connsiteX3" fmla="*/ 1006616 w 1028426"/>
                  <a:gd name="connsiteY3" fmla="*/ 241518 h 408635"/>
                  <a:gd name="connsiteX4" fmla="*/ 1028426 w 1028426"/>
                  <a:gd name="connsiteY4" fmla="*/ 403901 h 408635"/>
                  <a:gd name="connsiteX5" fmla="*/ 1016998 w 1028426"/>
                  <a:gd name="connsiteY5" fmla="*/ 408635 h 408635"/>
                  <a:gd name="connsiteX6" fmla="*/ 494388 w 1028426"/>
                  <a:gd name="connsiteY6" fmla="*/ 302954 h 408635"/>
                  <a:gd name="connsiteX7" fmla="*/ 0 w 1028426"/>
                  <a:gd name="connsiteY7" fmla="*/ 408635 h 408635"/>
                  <a:gd name="connsiteX8" fmla="*/ 9556 w 1028426"/>
                  <a:gd name="connsiteY8" fmla="*/ 241518 h 408635"/>
                  <a:gd name="connsiteX9" fmla="*/ 35237 w 1028426"/>
                  <a:gd name="connsiteY9" fmla="*/ 132172 h 408635"/>
                  <a:gd name="connsiteX0" fmla="*/ 25681 w 1018870"/>
                  <a:gd name="connsiteY0" fmla="*/ 132172 h 429526"/>
                  <a:gd name="connsiteX1" fmla="*/ 484832 w 1018870"/>
                  <a:gd name="connsiteY1" fmla="*/ 29 h 429526"/>
                  <a:gd name="connsiteX2" fmla="*/ 971379 w 1018870"/>
                  <a:gd name="connsiteY2" fmla="*/ 132172 h 429526"/>
                  <a:gd name="connsiteX3" fmla="*/ 997060 w 1018870"/>
                  <a:gd name="connsiteY3" fmla="*/ 241518 h 429526"/>
                  <a:gd name="connsiteX4" fmla="*/ 1018870 w 1018870"/>
                  <a:gd name="connsiteY4" fmla="*/ 403901 h 429526"/>
                  <a:gd name="connsiteX5" fmla="*/ 1007442 w 1018870"/>
                  <a:gd name="connsiteY5" fmla="*/ 408635 h 429526"/>
                  <a:gd name="connsiteX6" fmla="*/ 484832 w 1018870"/>
                  <a:gd name="connsiteY6" fmla="*/ 302954 h 429526"/>
                  <a:gd name="connsiteX7" fmla="*/ 16788 w 1018870"/>
                  <a:gd name="connsiteY7" fmla="*/ 429526 h 429526"/>
                  <a:gd name="connsiteX8" fmla="*/ 0 w 1018870"/>
                  <a:gd name="connsiteY8" fmla="*/ 241518 h 429526"/>
                  <a:gd name="connsiteX9" fmla="*/ 25681 w 1018870"/>
                  <a:gd name="connsiteY9" fmla="*/ 132172 h 429526"/>
                  <a:gd name="connsiteX0" fmla="*/ 27672 w 1020861"/>
                  <a:gd name="connsiteY0" fmla="*/ 132172 h 430956"/>
                  <a:gd name="connsiteX1" fmla="*/ 486823 w 1020861"/>
                  <a:gd name="connsiteY1" fmla="*/ 29 h 430956"/>
                  <a:gd name="connsiteX2" fmla="*/ 973370 w 1020861"/>
                  <a:gd name="connsiteY2" fmla="*/ 132172 h 430956"/>
                  <a:gd name="connsiteX3" fmla="*/ 999051 w 1020861"/>
                  <a:gd name="connsiteY3" fmla="*/ 241518 h 430956"/>
                  <a:gd name="connsiteX4" fmla="*/ 1020861 w 1020861"/>
                  <a:gd name="connsiteY4" fmla="*/ 403901 h 430956"/>
                  <a:gd name="connsiteX5" fmla="*/ 1009433 w 1020861"/>
                  <a:gd name="connsiteY5" fmla="*/ 408635 h 430956"/>
                  <a:gd name="connsiteX6" fmla="*/ 486823 w 1020861"/>
                  <a:gd name="connsiteY6" fmla="*/ 302954 h 430956"/>
                  <a:gd name="connsiteX7" fmla="*/ 18779 w 1020861"/>
                  <a:gd name="connsiteY7" fmla="*/ 429526 h 430956"/>
                  <a:gd name="connsiteX8" fmla="*/ 1991 w 1020861"/>
                  <a:gd name="connsiteY8" fmla="*/ 241518 h 430956"/>
                  <a:gd name="connsiteX9" fmla="*/ 27672 w 1020861"/>
                  <a:gd name="connsiteY9" fmla="*/ 132172 h 430956"/>
                  <a:gd name="connsiteX0" fmla="*/ 62557 w 1055746"/>
                  <a:gd name="connsiteY0" fmla="*/ 132203 h 430987"/>
                  <a:gd name="connsiteX1" fmla="*/ 521708 w 1055746"/>
                  <a:gd name="connsiteY1" fmla="*/ 60 h 430987"/>
                  <a:gd name="connsiteX2" fmla="*/ 1008255 w 1055746"/>
                  <a:gd name="connsiteY2" fmla="*/ 132203 h 430987"/>
                  <a:gd name="connsiteX3" fmla="*/ 1033936 w 1055746"/>
                  <a:gd name="connsiteY3" fmla="*/ 241549 h 430987"/>
                  <a:gd name="connsiteX4" fmla="*/ 1055746 w 1055746"/>
                  <a:gd name="connsiteY4" fmla="*/ 403932 h 430987"/>
                  <a:gd name="connsiteX5" fmla="*/ 1044318 w 1055746"/>
                  <a:gd name="connsiteY5" fmla="*/ 408666 h 430987"/>
                  <a:gd name="connsiteX6" fmla="*/ 521708 w 1055746"/>
                  <a:gd name="connsiteY6" fmla="*/ 302985 h 430987"/>
                  <a:gd name="connsiteX7" fmla="*/ 53664 w 1055746"/>
                  <a:gd name="connsiteY7" fmla="*/ 429557 h 430987"/>
                  <a:gd name="connsiteX8" fmla="*/ 62557 w 1055746"/>
                  <a:gd name="connsiteY8" fmla="*/ 132203 h 430987"/>
                  <a:gd name="connsiteX0" fmla="*/ 44044 w 1037233"/>
                  <a:gd name="connsiteY0" fmla="*/ 132177 h 430961"/>
                  <a:gd name="connsiteX1" fmla="*/ 503195 w 1037233"/>
                  <a:gd name="connsiteY1" fmla="*/ 34 h 430961"/>
                  <a:gd name="connsiteX2" fmla="*/ 989742 w 1037233"/>
                  <a:gd name="connsiteY2" fmla="*/ 132177 h 430961"/>
                  <a:gd name="connsiteX3" fmla="*/ 1015423 w 1037233"/>
                  <a:gd name="connsiteY3" fmla="*/ 241523 h 430961"/>
                  <a:gd name="connsiteX4" fmla="*/ 1037233 w 1037233"/>
                  <a:gd name="connsiteY4" fmla="*/ 403906 h 430961"/>
                  <a:gd name="connsiteX5" fmla="*/ 1025805 w 1037233"/>
                  <a:gd name="connsiteY5" fmla="*/ 408640 h 430961"/>
                  <a:gd name="connsiteX6" fmla="*/ 503195 w 1037233"/>
                  <a:gd name="connsiteY6" fmla="*/ 302959 h 430961"/>
                  <a:gd name="connsiteX7" fmla="*/ 35151 w 1037233"/>
                  <a:gd name="connsiteY7" fmla="*/ 429531 h 430961"/>
                  <a:gd name="connsiteX8" fmla="*/ 44044 w 1037233"/>
                  <a:gd name="connsiteY8" fmla="*/ 132177 h 430961"/>
                  <a:gd name="connsiteX0" fmla="*/ 21831 w 1015020"/>
                  <a:gd name="connsiteY0" fmla="*/ 132177 h 431841"/>
                  <a:gd name="connsiteX1" fmla="*/ 480982 w 1015020"/>
                  <a:gd name="connsiteY1" fmla="*/ 34 h 431841"/>
                  <a:gd name="connsiteX2" fmla="*/ 967529 w 1015020"/>
                  <a:gd name="connsiteY2" fmla="*/ 132177 h 431841"/>
                  <a:gd name="connsiteX3" fmla="*/ 993210 w 1015020"/>
                  <a:gd name="connsiteY3" fmla="*/ 241523 h 431841"/>
                  <a:gd name="connsiteX4" fmla="*/ 1015020 w 1015020"/>
                  <a:gd name="connsiteY4" fmla="*/ 403906 h 431841"/>
                  <a:gd name="connsiteX5" fmla="*/ 1003592 w 1015020"/>
                  <a:gd name="connsiteY5" fmla="*/ 408640 h 431841"/>
                  <a:gd name="connsiteX6" fmla="*/ 480982 w 1015020"/>
                  <a:gd name="connsiteY6" fmla="*/ 302959 h 431841"/>
                  <a:gd name="connsiteX7" fmla="*/ 12938 w 1015020"/>
                  <a:gd name="connsiteY7" fmla="*/ 429531 h 431841"/>
                  <a:gd name="connsiteX8" fmla="*/ 21831 w 1015020"/>
                  <a:gd name="connsiteY8" fmla="*/ 132177 h 431841"/>
                  <a:gd name="connsiteX0" fmla="*/ 21830 w 1015019"/>
                  <a:gd name="connsiteY0" fmla="*/ 132177 h 431841"/>
                  <a:gd name="connsiteX1" fmla="*/ 480981 w 1015019"/>
                  <a:gd name="connsiteY1" fmla="*/ 34 h 431841"/>
                  <a:gd name="connsiteX2" fmla="*/ 967528 w 1015019"/>
                  <a:gd name="connsiteY2" fmla="*/ 132177 h 431841"/>
                  <a:gd name="connsiteX3" fmla="*/ 993209 w 1015019"/>
                  <a:gd name="connsiteY3" fmla="*/ 241523 h 431841"/>
                  <a:gd name="connsiteX4" fmla="*/ 1015019 w 1015019"/>
                  <a:gd name="connsiteY4" fmla="*/ 403906 h 431841"/>
                  <a:gd name="connsiteX5" fmla="*/ 480981 w 1015019"/>
                  <a:gd name="connsiteY5" fmla="*/ 302959 h 431841"/>
                  <a:gd name="connsiteX6" fmla="*/ 12937 w 1015019"/>
                  <a:gd name="connsiteY6" fmla="*/ 429531 h 431841"/>
                  <a:gd name="connsiteX7" fmla="*/ 21830 w 1015019"/>
                  <a:gd name="connsiteY7" fmla="*/ 132177 h 431841"/>
                  <a:gd name="connsiteX0" fmla="*/ 21830 w 993209"/>
                  <a:gd name="connsiteY0" fmla="*/ 132177 h 431828"/>
                  <a:gd name="connsiteX1" fmla="*/ 480981 w 993209"/>
                  <a:gd name="connsiteY1" fmla="*/ 34 h 431828"/>
                  <a:gd name="connsiteX2" fmla="*/ 967528 w 993209"/>
                  <a:gd name="connsiteY2" fmla="*/ 132177 h 431828"/>
                  <a:gd name="connsiteX3" fmla="*/ 993209 w 993209"/>
                  <a:gd name="connsiteY3" fmla="*/ 241523 h 431828"/>
                  <a:gd name="connsiteX4" fmla="*/ 955744 w 993209"/>
                  <a:gd name="connsiteY4" fmla="*/ 414351 h 431828"/>
                  <a:gd name="connsiteX5" fmla="*/ 480981 w 993209"/>
                  <a:gd name="connsiteY5" fmla="*/ 302959 h 431828"/>
                  <a:gd name="connsiteX6" fmla="*/ 12937 w 993209"/>
                  <a:gd name="connsiteY6" fmla="*/ 429531 h 431828"/>
                  <a:gd name="connsiteX7" fmla="*/ 21830 w 993209"/>
                  <a:gd name="connsiteY7" fmla="*/ 132177 h 431828"/>
                  <a:gd name="connsiteX0" fmla="*/ 21830 w 967527"/>
                  <a:gd name="connsiteY0" fmla="*/ 132177 h 431828"/>
                  <a:gd name="connsiteX1" fmla="*/ 480981 w 967527"/>
                  <a:gd name="connsiteY1" fmla="*/ 34 h 431828"/>
                  <a:gd name="connsiteX2" fmla="*/ 967528 w 967527"/>
                  <a:gd name="connsiteY2" fmla="*/ 132177 h 431828"/>
                  <a:gd name="connsiteX3" fmla="*/ 955744 w 967527"/>
                  <a:gd name="connsiteY3" fmla="*/ 414351 h 431828"/>
                  <a:gd name="connsiteX4" fmla="*/ 480981 w 967527"/>
                  <a:gd name="connsiteY4" fmla="*/ 302959 h 431828"/>
                  <a:gd name="connsiteX5" fmla="*/ 12937 w 967527"/>
                  <a:gd name="connsiteY5" fmla="*/ 429531 h 431828"/>
                  <a:gd name="connsiteX6" fmla="*/ 21830 w 967527"/>
                  <a:gd name="connsiteY6" fmla="*/ 132177 h 431828"/>
                  <a:gd name="connsiteX0" fmla="*/ 21830 w 955743"/>
                  <a:gd name="connsiteY0" fmla="*/ 132173 h 431824"/>
                  <a:gd name="connsiteX1" fmla="*/ 480981 w 955743"/>
                  <a:gd name="connsiteY1" fmla="*/ 30 h 431824"/>
                  <a:gd name="connsiteX2" fmla="*/ 951062 w 955743"/>
                  <a:gd name="connsiteY2" fmla="*/ 121728 h 431824"/>
                  <a:gd name="connsiteX3" fmla="*/ 955744 w 955743"/>
                  <a:gd name="connsiteY3" fmla="*/ 414347 h 431824"/>
                  <a:gd name="connsiteX4" fmla="*/ 480981 w 955743"/>
                  <a:gd name="connsiteY4" fmla="*/ 302955 h 431824"/>
                  <a:gd name="connsiteX5" fmla="*/ 12937 w 955743"/>
                  <a:gd name="connsiteY5" fmla="*/ 429527 h 431824"/>
                  <a:gd name="connsiteX6" fmla="*/ 21830 w 955743"/>
                  <a:gd name="connsiteY6" fmla="*/ 132173 h 431824"/>
                  <a:gd name="connsiteX0" fmla="*/ 21830 w 960058"/>
                  <a:gd name="connsiteY0" fmla="*/ 132173 h 431824"/>
                  <a:gd name="connsiteX1" fmla="*/ 480981 w 960058"/>
                  <a:gd name="connsiteY1" fmla="*/ 30 h 431824"/>
                  <a:gd name="connsiteX2" fmla="*/ 951062 w 960058"/>
                  <a:gd name="connsiteY2" fmla="*/ 121728 h 431824"/>
                  <a:gd name="connsiteX3" fmla="*/ 955744 w 960058"/>
                  <a:gd name="connsiteY3" fmla="*/ 414347 h 431824"/>
                  <a:gd name="connsiteX4" fmla="*/ 480981 w 960058"/>
                  <a:gd name="connsiteY4" fmla="*/ 302955 h 431824"/>
                  <a:gd name="connsiteX5" fmla="*/ 12937 w 960058"/>
                  <a:gd name="connsiteY5" fmla="*/ 429527 h 431824"/>
                  <a:gd name="connsiteX6" fmla="*/ 21830 w 960058"/>
                  <a:gd name="connsiteY6" fmla="*/ 132173 h 431824"/>
                  <a:gd name="connsiteX0" fmla="*/ 21830 w 970002"/>
                  <a:gd name="connsiteY0" fmla="*/ 132173 h 431824"/>
                  <a:gd name="connsiteX1" fmla="*/ 480981 w 970002"/>
                  <a:gd name="connsiteY1" fmla="*/ 30 h 431824"/>
                  <a:gd name="connsiteX2" fmla="*/ 951062 w 970002"/>
                  <a:gd name="connsiteY2" fmla="*/ 121728 h 431824"/>
                  <a:gd name="connsiteX3" fmla="*/ 955744 w 970002"/>
                  <a:gd name="connsiteY3" fmla="*/ 414347 h 431824"/>
                  <a:gd name="connsiteX4" fmla="*/ 480981 w 970002"/>
                  <a:gd name="connsiteY4" fmla="*/ 302955 h 431824"/>
                  <a:gd name="connsiteX5" fmla="*/ 12937 w 970002"/>
                  <a:gd name="connsiteY5" fmla="*/ 429527 h 431824"/>
                  <a:gd name="connsiteX6" fmla="*/ 21830 w 970002"/>
                  <a:gd name="connsiteY6" fmla="*/ 132173 h 431824"/>
                  <a:gd name="connsiteX0" fmla="*/ 21830 w 970002"/>
                  <a:gd name="connsiteY0" fmla="*/ 132173 h 431824"/>
                  <a:gd name="connsiteX1" fmla="*/ 480981 w 970002"/>
                  <a:gd name="connsiteY1" fmla="*/ 30 h 431824"/>
                  <a:gd name="connsiteX2" fmla="*/ 951062 w 970002"/>
                  <a:gd name="connsiteY2" fmla="*/ 121728 h 431824"/>
                  <a:gd name="connsiteX3" fmla="*/ 955744 w 970002"/>
                  <a:gd name="connsiteY3" fmla="*/ 414347 h 431824"/>
                  <a:gd name="connsiteX4" fmla="*/ 480981 w 970002"/>
                  <a:gd name="connsiteY4" fmla="*/ 302955 h 431824"/>
                  <a:gd name="connsiteX5" fmla="*/ 12937 w 970002"/>
                  <a:gd name="connsiteY5" fmla="*/ 429527 h 431824"/>
                  <a:gd name="connsiteX6" fmla="*/ 21830 w 970002"/>
                  <a:gd name="connsiteY6" fmla="*/ 132173 h 431824"/>
                  <a:gd name="connsiteX0" fmla="*/ 21830 w 970002"/>
                  <a:gd name="connsiteY0" fmla="*/ 132173 h 431824"/>
                  <a:gd name="connsiteX1" fmla="*/ 480981 w 970002"/>
                  <a:gd name="connsiteY1" fmla="*/ 30 h 431824"/>
                  <a:gd name="connsiteX2" fmla="*/ 951062 w 970002"/>
                  <a:gd name="connsiteY2" fmla="*/ 121728 h 431824"/>
                  <a:gd name="connsiteX3" fmla="*/ 955744 w 970002"/>
                  <a:gd name="connsiteY3" fmla="*/ 414347 h 431824"/>
                  <a:gd name="connsiteX4" fmla="*/ 480981 w 970002"/>
                  <a:gd name="connsiteY4" fmla="*/ 302955 h 431824"/>
                  <a:gd name="connsiteX5" fmla="*/ 12937 w 970002"/>
                  <a:gd name="connsiteY5" fmla="*/ 429527 h 431824"/>
                  <a:gd name="connsiteX6" fmla="*/ 21830 w 970002"/>
                  <a:gd name="connsiteY6" fmla="*/ 132173 h 4318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70002" h="431824">
                    <a:moveTo>
                      <a:pt x="21830" y="132173"/>
                    </a:moveTo>
                    <a:cubicBezTo>
                      <a:pt x="37271" y="112818"/>
                      <a:pt x="276716" y="1771"/>
                      <a:pt x="480981" y="30"/>
                    </a:cubicBezTo>
                    <a:cubicBezTo>
                      <a:pt x="685246" y="-1711"/>
                      <a:pt x="933036" y="76415"/>
                      <a:pt x="951062" y="121728"/>
                    </a:cubicBezTo>
                    <a:cubicBezTo>
                      <a:pt x="969088" y="167041"/>
                      <a:pt x="980527" y="384703"/>
                      <a:pt x="955744" y="414347"/>
                    </a:cubicBezTo>
                    <a:cubicBezTo>
                      <a:pt x="930961" y="443991"/>
                      <a:pt x="720441" y="300424"/>
                      <a:pt x="480981" y="302955"/>
                    </a:cubicBezTo>
                    <a:cubicBezTo>
                      <a:pt x="241521" y="305486"/>
                      <a:pt x="39428" y="451750"/>
                      <a:pt x="12937" y="429527"/>
                    </a:cubicBezTo>
                    <a:cubicBezTo>
                      <a:pt x="-13554" y="407304"/>
                      <a:pt x="6389" y="151528"/>
                      <a:pt x="21830" y="132173"/>
                    </a:cubicBezTo>
                    <a:close/>
                  </a:path>
                </a:pathLst>
              </a:custGeom>
              <a:solidFill>
                <a:srgbClr val="333399">
                  <a:lumMod val="50000"/>
                </a:srgbClr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87" name="フリーフォーム: 図形 586">
                <a:extLst>
                  <a:ext uri="{FF2B5EF4-FFF2-40B4-BE49-F238E27FC236}">
                    <a16:creationId xmlns:a16="http://schemas.microsoft.com/office/drawing/2014/main" id="{48BE012F-DA4D-40EF-894F-8DD4FF090DFE}"/>
                  </a:ext>
                </a:extLst>
              </p:cNvPr>
              <p:cNvSpPr/>
              <p:nvPr/>
            </p:nvSpPr>
            <p:spPr>
              <a:xfrm>
                <a:off x="3286889" y="5034905"/>
                <a:ext cx="280418" cy="191710"/>
              </a:xfrm>
              <a:custGeom>
                <a:avLst/>
                <a:gdLst>
                  <a:gd name="connsiteX0" fmla="*/ 280418 w 280418"/>
                  <a:gd name="connsiteY0" fmla="*/ 0 h 191710"/>
                  <a:gd name="connsiteX1" fmla="*/ 279303 w 280418"/>
                  <a:gd name="connsiteY1" fmla="*/ 128306 h 191710"/>
                  <a:gd name="connsiteX2" fmla="*/ 28800 w 280418"/>
                  <a:gd name="connsiteY2" fmla="*/ 123703 h 191710"/>
                  <a:gd name="connsiteX3" fmla="*/ 0 w 280418"/>
                  <a:gd name="connsiteY3" fmla="*/ 10407 h 191710"/>
                  <a:gd name="connsiteX4" fmla="*/ 20184 w 280418"/>
                  <a:gd name="connsiteY4" fmla="*/ 21035 h 191710"/>
                  <a:gd name="connsiteX5" fmla="*/ 130327 w 280418"/>
                  <a:gd name="connsiteY5" fmla="*/ 38402 h 191710"/>
                  <a:gd name="connsiteX6" fmla="*/ 240470 w 280418"/>
                  <a:gd name="connsiteY6" fmla="*/ 21035 h 191710"/>
                  <a:gd name="connsiteX7" fmla="*/ 280418 w 280418"/>
                  <a:gd name="connsiteY7" fmla="*/ 0 h 19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80418" h="191710">
                    <a:moveTo>
                      <a:pt x="280418" y="0"/>
                    </a:moveTo>
                    <a:lnTo>
                      <a:pt x="279303" y="128306"/>
                    </a:lnTo>
                    <a:cubicBezTo>
                      <a:pt x="249222" y="215853"/>
                      <a:pt x="58881" y="211250"/>
                      <a:pt x="28800" y="123703"/>
                    </a:cubicBezTo>
                    <a:lnTo>
                      <a:pt x="0" y="10407"/>
                    </a:lnTo>
                    <a:lnTo>
                      <a:pt x="20184" y="21035"/>
                    </a:lnTo>
                    <a:cubicBezTo>
                      <a:pt x="54038" y="32218"/>
                      <a:pt x="91258" y="38402"/>
                      <a:pt x="130327" y="38402"/>
                    </a:cubicBezTo>
                    <a:cubicBezTo>
                      <a:pt x="169397" y="38402"/>
                      <a:pt x="206617" y="32218"/>
                      <a:pt x="240470" y="21035"/>
                    </a:cubicBezTo>
                    <a:lnTo>
                      <a:pt x="280418" y="0"/>
                    </a:lnTo>
                    <a:close/>
                  </a:path>
                </a:pathLst>
              </a:custGeom>
              <a:solidFill>
                <a:srgbClr val="E7E6E6">
                  <a:lumMod val="2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8" name="フリーフォーム: 図形 587">
                <a:extLst>
                  <a:ext uri="{FF2B5EF4-FFF2-40B4-BE49-F238E27FC236}">
                    <a16:creationId xmlns:a16="http://schemas.microsoft.com/office/drawing/2014/main" id="{F6CEED74-0965-4B02-92E2-949D42ED60BB}"/>
                  </a:ext>
                </a:extLst>
              </p:cNvPr>
              <p:cNvSpPr/>
              <p:nvPr/>
            </p:nvSpPr>
            <p:spPr>
              <a:xfrm>
                <a:off x="2903242" y="5038037"/>
                <a:ext cx="285553" cy="197921"/>
              </a:xfrm>
              <a:custGeom>
                <a:avLst/>
                <a:gdLst>
                  <a:gd name="connsiteX0" fmla="*/ 285553 w 285553"/>
                  <a:gd name="connsiteY0" fmla="*/ 0 h 197921"/>
                  <a:gd name="connsiteX1" fmla="*/ 266553 w 285553"/>
                  <a:gd name="connsiteY1" fmla="*/ 127477 h 197921"/>
                  <a:gd name="connsiteX2" fmla="*/ 2240 w 285553"/>
                  <a:gd name="connsiteY2" fmla="*/ 136683 h 197921"/>
                  <a:gd name="connsiteX3" fmla="*/ 11 w 285553"/>
                  <a:gd name="connsiteY3" fmla="*/ 2528 h 197921"/>
                  <a:gd name="connsiteX4" fmla="*/ 0 w 285553"/>
                  <a:gd name="connsiteY4" fmla="*/ 1441 h 197921"/>
                  <a:gd name="connsiteX5" fmla="*/ 31264 w 285553"/>
                  <a:gd name="connsiteY5" fmla="*/ 17904 h 197921"/>
                  <a:gd name="connsiteX6" fmla="*/ 141407 w 285553"/>
                  <a:gd name="connsiteY6" fmla="*/ 35271 h 197921"/>
                  <a:gd name="connsiteX7" fmla="*/ 251551 w 285553"/>
                  <a:gd name="connsiteY7" fmla="*/ 17904 h 197921"/>
                  <a:gd name="connsiteX8" fmla="*/ 285553 w 285553"/>
                  <a:gd name="connsiteY8" fmla="*/ 0 h 197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5553" h="197921">
                    <a:moveTo>
                      <a:pt x="285553" y="0"/>
                    </a:moveTo>
                    <a:lnTo>
                      <a:pt x="266553" y="127477"/>
                    </a:lnTo>
                    <a:cubicBezTo>
                      <a:pt x="236472" y="215024"/>
                      <a:pt x="32321" y="224230"/>
                      <a:pt x="2240" y="136683"/>
                    </a:cubicBezTo>
                    <a:cubicBezTo>
                      <a:pt x="2240" y="91354"/>
                      <a:pt x="1049" y="46214"/>
                      <a:pt x="11" y="2528"/>
                    </a:cubicBezTo>
                    <a:lnTo>
                      <a:pt x="0" y="1441"/>
                    </a:lnTo>
                    <a:lnTo>
                      <a:pt x="31264" y="17904"/>
                    </a:lnTo>
                    <a:cubicBezTo>
                      <a:pt x="65118" y="29087"/>
                      <a:pt x="102338" y="35271"/>
                      <a:pt x="141407" y="35271"/>
                    </a:cubicBezTo>
                    <a:cubicBezTo>
                      <a:pt x="180476" y="35271"/>
                      <a:pt x="217696" y="29087"/>
                      <a:pt x="251551" y="17904"/>
                    </a:cubicBezTo>
                    <a:lnTo>
                      <a:pt x="285553" y="0"/>
                    </a:lnTo>
                    <a:close/>
                  </a:path>
                </a:pathLst>
              </a:custGeom>
              <a:solidFill>
                <a:srgbClr val="E7E6E6">
                  <a:lumMod val="2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589" name="グループ化 588">
                <a:extLst>
                  <a:ext uri="{FF2B5EF4-FFF2-40B4-BE49-F238E27FC236}">
                    <a16:creationId xmlns:a16="http://schemas.microsoft.com/office/drawing/2014/main" id="{3A447F70-32C4-4973-9F8B-EF087B9D23A5}"/>
                  </a:ext>
                </a:extLst>
              </p:cNvPr>
              <p:cNvGrpSpPr/>
              <p:nvPr/>
            </p:nvGrpSpPr>
            <p:grpSpPr>
              <a:xfrm>
                <a:off x="2802731" y="4292077"/>
                <a:ext cx="782881" cy="386718"/>
                <a:chOff x="2789789" y="4292077"/>
                <a:chExt cx="795823" cy="386718"/>
              </a:xfrm>
              <a:solidFill>
                <a:srgbClr val="4472C4"/>
              </a:solidFill>
            </p:grpSpPr>
            <p:sp>
              <p:nvSpPr>
                <p:cNvPr id="590" name="台形 504">
                  <a:extLst>
                    <a:ext uri="{FF2B5EF4-FFF2-40B4-BE49-F238E27FC236}">
                      <a16:creationId xmlns:a16="http://schemas.microsoft.com/office/drawing/2014/main" id="{C754A57A-D4B1-45BA-AAA3-75FA0F20DEF0}"/>
                    </a:ext>
                  </a:extLst>
                </p:cNvPr>
                <p:cNvSpPr/>
                <p:nvPr/>
              </p:nvSpPr>
              <p:spPr>
                <a:xfrm rot="3554939">
                  <a:off x="2932648" y="4372242"/>
                  <a:ext cx="163694" cy="449412"/>
                </a:xfrm>
                <a:custGeom>
                  <a:avLst/>
                  <a:gdLst>
                    <a:gd name="connsiteX0" fmla="*/ 0 w 155790"/>
                    <a:gd name="connsiteY0" fmla="*/ 427771 h 427771"/>
                    <a:gd name="connsiteX1" fmla="*/ 54696 w 155790"/>
                    <a:gd name="connsiteY1" fmla="*/ 0 h 427771"/>
                    <a:gd name="connsiteX2" fmla="*/ 101094 w 155790"/>
                    <a:gd name="connsiteY2" fmla="*/ 0 h 427771"/>
                    <a:gd name="connsiteX3" fmla="*/ 155790 w 155790"/>
                    <a:gd name="connsiteY3" fmla="*/ 427771 h 427771"/>
                    <a:gd name="connsiteX4" fmla="*/ 0 w 155790"/>
                    <a:gd name="connsiteY4" fmla="*/ 427771 h 427771"/>
                    <a:gd name="connsiteX0" fmla="*/ 3883 w 159673"/>
                    <a:gd name="connsiteY0" fmla="*/ 427771 h 440624"/>
                    <a:gd name="connsiteX1" fmla="*/ 58579 w 159673"/>
                    <a:gd name="connsiteY1" fmla="*/ 0 h 440624"/>
                    <a:gd name="connsiteX2" fmla="*/ 104977 w 159673"/>
                    <a:gd name="connsiteY2" fmla="*/ 0 h 440624"/>
                    <a:gd name="connsiteX3" fmla="*/ 159673 w 159673"/>
                    <a:gd name="connsiteY3" fmla="*/ 427771 h 440624"/>
                    <a:gd name="connsiteX4" fmla="*/ 3883 w 159673"/>
                    <a:gd name="connsiteY4" fmla="*/ 427771 h 440624"/>
                    <a:gd name="connsiteX0" fmla="*/ 3883 w 163694"/>
                    <a:gd name="connsiteY0" fmla="*/ 427771 h 449412"/>
                    <a:gd name="connsiteX1" fmla="*/ 58579 w 163694"/>
                    <a:gd name="connsiteY1" fmla="*/ 0 h 449412"/>
                    <a:gd name="connsiteX2" fmla="*/ 104977 w 163694"/>
                    <a:gd name="connsiteY2" fmla="*/ 0 h 449412"/>
                    <a:gd name="connsiteX3" fmla="*/ 159673 w 163694"/>
                    <a:gd name="connsiteY3" fmla="*/ 427771 h 449412"/>
                    <a:gd name="connsiteX4" fmla="*/ 3883 w 163694"/>
                    <a:gd name="connsiteY4" fmla="*/ 427771 h 4494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3694" h="449412">
                      <a:moveTo>
                        <a:pt x="3883" y="427771"/>
                      </a:moveTo>
                      <a:cubicBezTo>
                        <a:pt x="-15035" y="398851"/>
                        <a:pt x="40347" y="142590"/>
                        <a:pt x="58579" y="0"/>
                      </a:cubicBezTo>
                      <a:lnTo>
                        <a:pt x="104977" y="0"/>
                      </a:lnTo>
                      <a:cubicBezTo>
                        <a:pt x="123209" y="142590"/>
                        <a:pt x="179027" y="398981"/>
                        <a:pt x="159673" y="427771"/>
                      </a:cubicBezTo>
                      <a:cubicBezTo>
                        <a:pt x="140319" y="456561"/>
                        <a:pt x="22801" y="456691"/>
                        <a:pt x="3883" y="427771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1" name="台形 504">
                  <a:extLst>
                    <a:ext uri="{FF2B5EF4-FFF2-40B4-BE49-F238E27FC236}">
                      <a16:creationId xmlns:a16="http://schemas.microsoft.com/office/drawing/2014/main" id="{92A42CE9-C92C-4FAB-94E8-586690E83BD5}"/>
                    </a:ext>
                  </a:extLst>
                </p:cNvPr>
                <p:cNvSpPr/>
                <p:nvPr/>
              </p:nvSpPr>
              <p:spPr>
                <a:xfrm rot="14400000">
                  <a:off x="3315651" y="4185810"/>
                  <a:ext cx="163694" cy="376228"/>
                </a:xfrm>
                <a:custGeom>
                  <a:avLst/>
                  <a:gdLst>
                    <a:gd name="connsiteX0" fmla="*/ 0 w 155790"/>
                    <a:gd name="connsiteY0" fmla="*/ 427771 h 427771"/>
                    <a:gd name="connsiteX1" fmla="*/ 54696 w 155790"/>
                    <a:gd name="connsiteY1" fmla="*/ 0 h 427771"/>
                    <a:gd name="connsiteX2" fmla="*/ 101094 w 155790"/>
                    <a:gd name="connsiteY2" fmla="*/ 0 h 427771"/>
                    <a:gd name="connsiteX3" fmla="*/ 155790 w 155790"/>
                    <a:gd name="connsiteY3" fmla="*/ 427771 h 427771"/>
                    <a:gd name="connsiteX4" fmla="*/ 0 w 155790"/>
                    <a:gd name="connsiteY4" fmla="*/ 427771 h 427771"/>
                    <a:gd name="connsiteX0" fmla="*/ 3883 w 159673"/>
                    <a:gd name="connsiteY0" fmla="*/ 427771 h 440624"/>
                    <a:gd name="connsiteX1" fmla="*/ 58579 w 159673"/>
                    <a:gd name="connsiteY1" fmla="*/ 0 h 440624"/>
                    <a:gd name="connsiteX2" fmla="*/ 104977 w 159673"/>
                    <a:gd name="connsiteY2" fmla="*/ 0 h 440624"/>
                    <a:gd name="connsiteX3" fmla="*/ 159673 w 159673"/>
                    <a:gd name="connsiteY3" fmla="*/ 427771 h 440624"/>
                    <a:gd name="connsiteX4" fmla="*/ 3883 w 159673"/>
                    <a:gd name="connsiteY4" fmla="*/ 427771 h 440624"/>
                    <a:gd name="connsiteX0" fmla="*/ 3883 w 163694"/>
                    <a:gd name="connsiteY0" fmla="*/ 427771 h 449412"/>
                    <a:gd name="connsiteX1" fmla="*/ 58579 w 163694"/>
                    <a:gd name="connsiteY1" fmla="*/ 0 h 449412"/>
                    <a:gd name="connsiteX2" fmla="*/ 104977 w 163694"/>
                    <a:gd name="connsiteY2" fmla="*/ 0 h 449412"/>
                    <a:gd name="connsiteX3" fmla="*/ 159673 w 163694"/>
                    <a:gd name="connsiteY3" fmla="*/ 427771 h 449412"/>
                    <a:gd name="connsiteX4" fmla="*/ 3883 w 163694"/>
                    <a:gd name="connsiteY4" fmla="*/ 427771 h 4494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3694" h="449412">
                      <a:moveTo>
                        <a:pt x="3883" y="427771"/>
                      </a:moveTo>
                      <a:cubicBezTo>
                        <a:pt x="-15035" y="398851"/>
                        <a:pt x="40347" y="142590"/>
                        <a:pt x="58579" y="0"/>
                      </a:cubicBezTo>
                      <a:lnTo>
                        <a:pt x="104977" y="0"/>
                      </a:lnTo>
                      <a:cubicBezTo>
                        <a:pt x="123209" y="142590"/>
                        <a:pt x="179027" y="398981"/>
                        <a:pt x="159673" y="427771"/>
                      </a:cubicBezTo>
                      <a:cubicBezTo>
                        <a:pt x="140319" y="456561"/>
                        <a:pt x="22801" y="456691"/>
                        <a:pt x="3883" y="427771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2" name="楕円 591">
                  <a:extLst>
                    <a:ext uri="{FF2B5EF4-FFF2-40B4-BE49-F238E27FC236}">
                      <a16:creationId xmlns:a16="http://schemas.microsoft.com/office/drawing/2014/main" id="{31AC5163-7FA0-4FD6-BAA2-6F607C0A2DFD}"/>
                    </a:ext>
                  </a:extLst>
                </p:cNvPr>
                <p:cNvSpPr/>
                <p:nvPr/>
              </p:nvSpPr>
              <p:spPr>
                <a:xfrm>
                  <a:off x="3154875" y="4420096"/>
                  <a:ext cx="111509" cy="111509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507" name="グループ化 506">
              <a:extLst>
                <a:ext uri="{FF2B5EF4-FFF2-40B4-BE49-F238E27FC236}">
                  <a16:creationId xmlns:a16="http://schemas.microsoft.com/office/drawing/2014/main" id="{49B4E6B5-720F-4D70-830A-707B16A8D0B4}"/>
                </a:ext>
              </a:extLst>
            </p:cNvPr>
            <p:cNvGrpSpPr/>
            <p:nvPr/>
          </p:nvGrpSpPr>
          <p:grpSpPr>
            <a:xfrm>
              <a:off x="5338322" y="3285795"/>
              <a:ext cx="1155787" cy="2090034"/>
              <a:chOff x="6078264" y="3285795"/>
              <a:chExt cx="1155787" cy="2090034"/>
            </a:xfrm>
          </p:grpSpPr>
          <p:sp>
            <p:nvSpPr>
              <p:cNvPr id="508" name="楕円 211">
                <a:extLst>
                  <a:ext uri="{FF2B5EF4-FFF2-40B4-BE49-F238E27FC236}">
                    <a16:creationId xmlns:a16="http://schemas.microsoft.com/office/drawing/2014/main" id="{86F990EC-23F9-4B08-A31B-477C7268127C}"/>
                  </a:ext>
                </a:extLst>
              </p:cNvPr>
              <p:cNvSpPr/>
              <p:nvPr/>
            </p:nvSpPr>
            <p:spPr bwMode="auto">
              <a:xfrm rot="1800000">
                <a:off x="6231677" y="4217884"/>
                <a:ext cx="274300" cy="452781"/>
              </a:xfrm>
              <a:custGeom>
                <a:avLst/>
                <a:gdLst>
                  <a:gd name="connsiteX0" fmla="*/ 0 w 1170130"/>
                  <a:gd name="connsiteY0" fmla="*/ 887972 h 1775944"/>
                  <a:gd name="connsiteX1" fmla="*/ 585065 w 1170130"/>
                  <a:gd name="connsiteY1" fmla="*/ 0 h 1775944"/>
                  <a:gd name="connsiteX2" fmla="*/ 1170130 w 1170130"/>
                  <a:gd name="connsiteY2" fmla="*/ 887972 h 1775944"/>
                  <a:gd name="connsiteX3" fmla="*/ 585065 w 1170130"/>
                  <a:gd name="connsiteY3" fmla="*/ 1775944 h 1775944"/>
                  <a:gd name="connsiteX4" fmla="*/ 0 w 1170130"/>
                  <a:gd name="connsiteY4" fmla="*/ 887972 h 1775944"/>
                  <a:gd name="connsiteX0" fmla="*/ 0 w 1170130"/>
                  <a:gd name="connsiteY0" fmla="*/ 887972 h 1775944"/>
                  <a:gd name="connsiteX1" fmla="*/ 585065 w 1170130"/>
                  <a:gd name="connsiteY1" fmla="*/ 0 h 1775944"/>
                  <a:gd name="connsiteX2" fmla="*/ 1170130 w 1170130"/>
                  <a:gd name="connsiteY2" fmla="*/ 887972 h 1775944"/>
                  <a:gd name="connsiteX3" fmla="*/ 585065 w 1170130"/>
                  <a:gd name="connsiteY3" fmla="*/ 1775944 h 1775944"/>
                  <a:gd name="connsiteX4" fmla="*/ 0 w 1170130"/>
                  <a:gd name="connsiteY4" fmla="*/ 887972 h 1775944"/>
                  <a:gd name="connsiteX0" fmla="*/ 0 w 1170130"/>
                  <a:gd name="connsiteY0" fmla="*/ 887972 h 998968"/>
                  <a:gd name="connsiteX1" fmla="*/ 585065 w 1170130"/>
                  <a:gd name="connsiteY1" fmla="*/ 0 h 998968"/>
                  <a:gd name="connsiteX2" fmla="*/ 1170130 w 1170130"/>
                  <a:gd name="connsiteY2" fmla="*/ 887972 h 998968"/>
                  <a:gd name="connsiteX3" fmla="*/ 0 w 1170130"/>
                  <a:gd name="connsiteY3" fmla="*/ 887972 h 998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70130" h="998968">
                    <a:moveTo>
                      <a:pt x="0" y="887972"/>
                    </a:moveTo>
                    <a:cubicBezTo>
                      <a:pt x="0" y="397559"/>
                      <a:pt x="261943" y="0"/>
                      <a:pt x="585065" y="0"/>
                    </a:cubicBezTo>
                    <a:cubicBezTo>
                      <a:pt x="908187" y="0"/>
                      <a:pt x="1170130" y="397559"/>
                      <a:pt x="1170130" y="887972"/>
                    </a:cubicBezTo>
                    <a:cubicBezTo>
                      <a:pt x="1072619" y="1035967"/>
                      <a:pt x="97511" y="1035967"/>
                      <a:pt x="0" y="887972"/>
                    </a:cubicBezTo>
                    <a:close/>
                  </a:path>
                </a:pathLst>
              </a:custGeom>
              <a:solidFill>
                <a:srgbClr val="5B9BD5">
                  <a:lumMod val="75000"/>
                </a:srgbClr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509" name="グループ化 508">
                <a:extLst>
                  <a:ext uri="{FF2B5EF4-FFF2-40B4-BE49-F238E27FC236}">
                    <a16:creationId xmlns:a16="http://schemas.microsoft.com/office/drawing/2014/main" id="{D872F06B-FA58-481F-89F7-BF3B1DB8F652}"/>
                  </a:ext>
                </a:extLst>
              </p:cNvPr>
              <p:cNvGrpSpPr/>
              <p:nvPr/>
            </p:nvGrpSpPr>
            <p:grpSpPr>
              <a:xfrm>
                <a:off x="6855491" y="4188446"/>
                <a:ext cx="304441" cy="779198"/>
                <a:chOff x="8296447" y="4188446"/>
                <a:chExt cx="304441" cy="779198"/>
              </a:xfrm>
            </p:grpSpPr>
            <p:grpSp>
              <p:nvGrpSpPr>
                <p:cNvPr id="563" name="グループ化 562">
                  <a:extLst>
                    <a:ext uri="{FF2B5EF4-FFF2-40B4-BE49-F238E27FC236}">
                      <a16:creationId xmlns:a16="http://schemas.microsoft.com/office/drawing/2014/main" id="{45689529-E5D9-42A1-8C69-FD7880A61D6A}"/>
                    </a:ext>
                  </a:extLst>
                </p:cNvPr>
                <p:cNvGrpSpPr/>
                <p:nvPr/>
              </p:nvGrpSpPr>
              <p:grpSpPr>
                <a:xfrm rot="20700000">
                  <a:off x="8452286" y="4667599"/>
                  <a:ext cx="148602" cy="300045"/>
                  <a:chOff x="3714692" y="1313766"/>
                  <a:chExt cx="1283314" cy="2591166"/>
                </a:xfrm>
              </p:grpSpPr>
              <p:sp>
                <p:nvSpPr>
                  <p:cNvPr id="565" name="フリーフォーム: 図形 564">
                    <a:extLst>
                      <a:ext uri="{FF2B5EF4-FFF2-40B4-BE49-F238E27FC236}">
                        <a16:creationId xmlns:a16="http://schemas.microsoft.com/office/drawing/2014/main" id="{A85DCBE2-8AD6-4E32-85BF-9D1E900EF05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14692" y="1313766"/>
                    <a:ext cx="1283314" cy="2591166"/>
                  </a:xfrm>
                  <a:custGeom>
                    <a:avLst/>
                    <a:gdLst>
                      <a:gd name="connsiteX0" fmla="*/ 855766 w 1283314"/>
                      <a:gd name="connsiteY0" fmla="*/ 0 h 2591166"/>
                      <a:gd name="connsiteX1" fmla="*/ 1283314 w 1283314"/>
                      <a:gd name="connsiteY1" fmla="*/ 427548 h 2591166"/>
                      <a:gd name="connsiteX2" fmla="*/ 1283313 w 1283314"/>
                      <a:gd name="connsiteY2" fmla="*/ 1237638 h 2591166"/>
                      <a:gd name="connsiteX3" fmla="*/ 1274627 w 1283314"/>
                      <a:gd name="connsiteY3" fmla="*/ 1323804 h 2591166"/>
                      <a:gd name="connsiteX4" fmla="*/ 1264522 w 1283314"/>
                      <a:gd name="connsiteY4" fmla="*/ 1356357 h 2591166"/>
                      <a:gd name="connsiteX5" fmla="*/ 1016556 w 1283314"/>
                      <a:gd name="connsiteY5" fmla="*/ 2281775 h 2591166"/>
                      <a:gd name="connsiteX6" fmla="*/ 1002018 w 1283314"/>
                      <a:gd name="connsiteY6" fmla="*/ 2320135 h 2591166"/>
                      <a:gd name="connsiteX7" fmla="*/ 1001227 w 1283314"/>
                      <a:gd name="connsiteY7" fmla="*/ 2321389 h 2591166"/>
                      <a:gd name="connsiteX8" fmla="*/ 994536 w 1283314"/>
                      <a:gd name="connsiteY8" fmla="*/ 2340831 h 2591166"/>
                      <a:gd name="connsiteX9" fmla="*/ 882862 w 1283314"/>
                      <a:gd name="connsiteY9" fmla="*/ 2426522 h 2591166"/>
                      <a:gd name="connsiteX10" fmla="*/ 291958 w 1283314"/>
                      <a:gd name="connsiteY10" fmla="*/ 2584854 h 2591166"/>
                      <a:gd name="connsiteX11" fmla="*/ 66709 w 1283314"/>
                      <a:gd name="connsiteY11" fmla="*/ 2454806 h 2591166"/>
                      <a:gd name="connsiteX12" fmla="*/ 196756 w 1283314"/>
                      <a:gd name="connsiteY12" fmla="*/ 2229558 h 2591166"/>
                      <a:gd name="connsiteX13" fmla="*/ 643273 w 1283314"/>
                      <a:gd name="connsiteY13" fmla="*/ 2109914 h 2591166"/>
                      <a:gd name="connsiteX14" fmla="*/ 785536 w 1283314"/>
                      <a:gd name="connsiteY14" fmla="*/ 1578978 h 2591166"/>
                      <a:gd name="connsiteX15" fmla="*/ 769600 w 1283314"/>
                      <a:gd name="connsiteY15" fmla="*/ 1559416 h 2591166"/>
                      <a:gd name="connsiteX16" fmla="*/ 553444 w 1283314"/>
                      <a:gd name="connsiteY16" fmla="*/ 1413157 h 2591166"/>
                      <a:gd name="connsiteX17" fmla="*/ 522934 w 1283314"/>
                      <a:gd name="connsiteY17" fmla="*/ 1398178 h 2591166"/>
                      <a:gd name="connsiteX18" fmla="*/ 489513 w 1283314"/>
                      <a:gd name="connsiteY18" fmla="*/ 1461128 h 2591166"/>
                      <a:gd name="connsiteX19" fmla="*/ 480269 w 1283314"/>
                      <a:gd name="connsiteY19" fmla="*/ 1472391 h 2591166"/>
                      <a:gd name="connsiteX20" fmla="*/ 411052 w 1283314"/>
                      <a:gd name="connsiteY20" fmla="*/ 1776147 h 2591166"/>
                      <a:gd name="connsiteX21" fmla="*/ 161914 w 1283314"/>
                      <a:gd name="connsiteY21" fmla="*/ 1932815 h 2591166"/>
                      <a:gd name="connsiteX22" fmla="*/ 5246 w 1283314"/>
                      <a:gd name="connsiteY22" fmla="*/ 1683677 h 2591166"/>
                      <a:gd name="connsiteX23" fmla="*/ 88540 w 1283314"/>
                      <a:gd name="connsiteY23" fmla="*/ 1318143 h 2591166"/>
                      <a:gd name="connsiteX24" fmla="*/ 122482 w 1283314"/>
                      <a:gd name="connsiteY24" fmla="*/ 1242797 h 2591166"/>
                      <a:gd name="connsiteX25" fmla="*/ 122485 w 1283314"/>
                      <a:gd name="connsiteY25" fmla="*/ 1242795 h 2591166"/>
                      <a:gd name="connsiteX26" fmla="*/ 428218 w 1283314"/>
                      <a:gd name="connsiteY26" fmla="*/ 666920 h 2591166"/>
                      <a:gd name="connsiteX27" fmla="*/ 428218 w 1283314"/>
                      <a:gd name="connsiteY27" fmla="*/ 427548 h 2591166"/>
                      <a:gd name="connsiteX28" fmla="*/ 855766 w 1283314"/>
                      <a:gd name="connsiteY28" fmla="*/ 0 h 25911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283314" h="2591166">
                        <a:moveTo>
                          <a:pt x="855766" y="0"/>
                        </a:moveTo>
                        <a:cubicBezTo>
                          <a:pt x="1091894" y="0"/>
                          <a:pt x="1283314" y="191420"/>
                          <a:pt x="1283314" y="427548"/>
                        </a:cubicBezTo>
                        <a:cubicBezTo>
                          <a:pt x="1283314" y="697578"/>
                          <a:pt x="1283313" y="967608"/>
                          <a:pt x="1283313" y="1237638"/>
                        </a:cubicBezTo>
                        <a:cubicBezTo>
                          <a:pt x="1283313" y="1267154"/>
                          <a:pt x="1280322" y="1295972"/>
                          <a:pt x="1274627" y="1323804"/>
                        </a:cubicBezTo>
                        <a:lnTo>
                          <a:pt x="1264522" y="1356357"/>
                        </a:lnTo>
                        <a:lnTo>
                          <a:pt x="1016556" y="2281775"/>
                        </a:lnTo>
                        <a:cubicBezTo>
                          <a:pt x="1012937" y="2295280"/>
                          <a:pt x="1008036" y="2308099"/>
                          <a:pt x="1002018" y="2320135"/>
                        </a:cubicBezTo>
                        <a:lnTo>
                          <a:pt x="1001227" y="2321389"/>
                        </a:lnTo>
                        <a:lnTo>
                          <a:pt x="994536" y="2340831"/>
                        </a:lnTo>
                        <a:cubicBezTo>
                          <a:pt x="971002" y="2381593"/>
                          <a:pt x="931918" y="2413377"/>
                          <a:pt x="882862" y="2426522"/>
                        </a:cubicBezTo>
                        <a:lnTo>
                          <a:pt x="291958" y="2584854"/>
                        </a:lnTo>
                        <a:cubicBezTo>
                          <a:pt x="193846" y="2611143"/>
                          <a:pt x="92998" y="2552918"/>
                          <a:pt x="66709" y="2454806"/>
                        </a:cubicBezTo>
                        <a:cubicBezTo>
                          <a:pt x="40420" y="2356694"/>
                          <a:pt x="98644" y="2255847"/>
                          <a:pt x="196756" y="2229558"/>
                        </a:cubicBezTo>
                        <a:lnTo>
                          <a:pt x="643273" y="2109914"/>
                        </a:lnTo>
                        <a:lnTo>
                          <a:pt x="785536" y="1578978"/>
                        </a:lnTo>
                        <a:lnTo>
                          <a:pt x="769600" y="1559416"/>
                        </a:lnTo>
                        <a:cubicBezTo>
                          <a:pt x="686104" y="1472986"/>
                          <a:pt x="611473" y="1439485"/>
                          <a:pt x="553444" y="1413157"/>
                        </a:cubicBezTo>
                        <a:lnTo>
                          <a:pt x="522934" y="1398178"/>
                        </a:lnTo>
                        <a:lnTo>
                          <a:pt x="489513" y="1461128"/>
                        </a:lnTo>
                        <a:lnTo>
                          <a:pt x="480269" y="1472391"/>
                        </a:lnTo>
                        <a:lnTo>
                          <a:pt x="411052" y="1776147"/>
                        </a:lnTo>
                        <a:cubicBezTo>
                          <a:pt x="385517" y="1888208"/>
                          <a:pt x="273974" y="1958350"/>
                          <a:pt x="161914" y="1932815"/>
                        </a:cubicBezTo>
                        <a:cubicBezTo>
                          <a:pt x="49853" y="1907280"/>
                          <a:pt x="-20289" y="1795737"/>
                          <a:pt x="5246" y="1683677"/>
                        </a:cubicBezTo>
                        <a:lnTo>
                          <a:pt x="88540" y="1318143"/>
                        </a:lnTo>
                        <a:cubicBezTo>
                          <a:pt x="94924" y="1290128"/>
                          <a:pt x="106683" y="1264733"/>
                          <a:pt x="122482" y="1242797"/>
                        </a:cubicBezTo>
                        <a:lnTo>
                          <a:pt x="122485" y="1242795"/>
                        </a:lnTo>
                        <a:lnTo>
                          <a:pt x="428218" y="666920"/>
                        </a:lnTo>
                        <a:lnTo>
                          <a:pt x="428218" y="427548"/>
                        </a:lnTo>
                        <a:cubicBezTo>
                          <a:pt x="428218" y="191420"/>
                          <a:pt x="619638" y="0"/>
                          <a:pt x="855766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66" name="フリーフォーム: 図形 565">
                    <a:extLst>
                      <a:ext uri="{FF2B5EF4-FFF2-40B4-BE49-F238E27FC236}">
                        <a16:creationId xmlns:a16="http://schemas.microsoft.com/office/drawing/2014/main" id="{C6CCE385-DBCE-4CC1-A0AB-E41F5A807640}"/>
                      </a:ext>
                    </a:extLst>
                  </p:cNvPr>
                  <p:cNvSpPr/>
                  <p:nvPr/>
                </p:nvSpPr>
                <p:spPr bwMode="auto">
                  <a:xfrm rot="4500000">
                    <a:off x="4056041" y="3114569"/>
                    <a:ext cx="129941" cy="571963"/>
                  </a:xfrm>
                  <a:custGeom>
                    <a:avLst/>
                    <a:gdLst>
                      <a:gd name="connsiteX0" fmla="*/ 0 w 129941"/>
                      <a:gd name="connsiteY0" fmla="*/ 0 h 571963"/>
                      <a:gd name="connsiteX1" fmla="*/ 122016 w 129941"/>
                      <a:gd name="connsiteY1" fmla="*/ 70446 h 571963"/>
                      <a:gd name="connsiteX2" fmla="*/ 122016 w 129941"/>
                      <a:gd name="connsiteY2" fmla="*/ 532715 h 571963"/>
                      <a:gd name="connsiteX3" fmla="*/ 129941 w 129941"/>
                      <a:gd name="connsiteY3" fmla="*/ 571963 h 571963"/>
                      <a:gd name="connsiteX4" fmla="*/ 112327 w 129941"/>
                      <a:gd name="connsiteY4" fmla="*/ 566496 h 571963"/>
                      <a:gd name="connsiteX5" fmla="*/ 0 w 129941"/>
                      <a:gd name="connsiteY5" fmla="*/ 397034 h 5719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29941" h="571963">
                        <a:moveTo>
                          <a:pt x="0" y="0"/>
                        </a:moveTo>
                        <a:lnTo>
                          <a:pt x="122016" y="70446"/>
                        </a:lnTo>
                        <a:lnTo>
                          <a:pt x="122016" y="532715"/>
                        </a:lnTo>
                        <a:lnTo>
                          <a:pt x="129941" y="571963"/>
                        </a:lnTo>
                        <a:lnTo>
                          <a:pt x="112327" y="566496"/>
                        </a:lnTo>
                        <a:cubicBezTo>
                          <a:pt x="46318" y="538576"/>
                          <a:pt x="0" y="473214"/>
                          <a:pt x="0" y="397034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67" name="フリーフォーム: 図形 566">
                    <a:extLst>
                      <a:ext uri="{FF2B5EF4-FFF2-40B4-BE49-F238E27FC236}">
                        <a16:creationId xmlns:a16="http://schemas.microsoft.com/office/drawing/2014/main" id="{F8EEB853-AA10-46F7-903B-86C5596AFA06}"/>
                      </a:ext>
                    </a:extLst>
                  </p:cNvPr>
                  <p:cNvSpPr/>
                  <p:nvPr/>
                </p:nvSpPr>
                <p:spPr bwMode="auto">
                  <a:xfrm rot="4500000">
                    <a:off x="4178432" y="3016507"/>
                    <a:ext cx="129941" cy="394832"/>
                  </a:xfrm>
                  <a:custGeom>
                    <a:avLst/>
                    <a:gdLst>
                      <a:gd name="connsiteX0" fmla="*/ 0 w 129941"/>
                      <a:gd name="connsiteY0" fmla="*/ 0 h 394832"/>
                      <a:gd name="connsiteX1" fmla="*/ 122016 w 129941"/>
                      <a:gd name="connsiteY1" fmla="*/ 70446 h 394832"/>
                      <a:gd name="connsiteX2" fmla="*/ 122016 w 129941"/>
                      <a:gd name="connsiteY2" fmla="*/ 355584 h 394832"/>
                      <a:gd name="connsiteX3" fmla="*/ 129941 w 129941"/>
                      <a:gd name="connsiteY3" fmla="*/ 394832 h 394832"/>
                      <a:gd name="connsiteX4" fmla="*/ 112327 w 129941"/>
                      <a:gd name="connsiteY4" fmla="*/ 389365 h 394832"/>
                      <a:gd name="connsiteX5" fmla="*/ 0 w 129941"/>
                      <a:gd name="connsiteY5" fmla="*/ 219903 h 3948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29941" h="394832">
                        <a:moveTo>
                          <a:pt x="0" y="0"/>
                        </a:moveTo>
                        <a:lnTo>
                          <a:pt x="122016" y="70446"/>
                        </a:lnTo>
                        <a:lnTo>
                          <a:pt x="122016" y="355584"/>
                        </a:lnTo>
                        <a:lnTo>
                          <a:pt x="129941" y="394832"/>
                        </a:lnTo>
                        <a:lnTo>
                          <a:pt x="112327" y="389365"/>
                        </a:lnTo>
                        <a:cubicBezTo>
                          <a:pt x="46318" y="361445"/>
                          <a:pt x="0" y="296083"/>
                          <a:pt x="0" y="219903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564" name="楕円 211">
                  <a:extLst>
                    <a:ext uri="{FF2B5EF4-FFF2-40B4-BE49-F238E27FC236}">
                      <a16:creationId xmlns:a16="http://schemas.microsoft.com/office/drawing/2014/main" id="{24BD8365-FC2C-4F02-9E21-45C1535ECB4B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8296447" y="4188446"/>
                  <a:ext cx="242017" cy="601357"/>
                </a:xfrm>
                <a:custGeom>
                  <a:avLst/>
                  <a:gdLst>
                    <a:gd name="connsiteX0" fmla="*/ 0 w 1170130"/>
                    <a:gd name="connsiteY0" fmla="*/ 887972 h 1775944"/>
                    <a:gd name="connsiteX1" fmla="*/ 585065 w 1170130"/>
                    <a:gd name="connsiteY1" fmla="*/ 0 h 1775944"/>
                    <a:gd name="connsiteX2" fmla="*/ 1170130 w 1170130"/>
                    <a:gd name="connsiteY2" fmla="*/ 887972 h 1775944"/>
                    <a:gd name="connsiteX3" fmla="*/ 585065 w 1170130"/>
                    <a:gd name="connsiteY3" fmla="*/ 1775944 h 1775944"/>
                    <a:gd name="connsiteX4" fmla="*/ 0 w 1170130"/>
                    <a:gd name="connsiteY4" fmla="*/ 887972 h 1775944"/>
                    <a:gd name="connsiteX0" fmla="*/ 0 w 1170130"/>
                    <a:gd name="connsiteY0" fmla="*/ 887972 h 1775944"/>
                    <a:gd name="connsiteX1" fmla="*/ 585065 w 1170130"/>
                    <a:gd name="connsiteY1" fmla="*/ 0 h 1775944"/>
                    <a:gd name="connsiteX2" fmla="*/ 1170130 w 1170130"/>
                    <a:gd name="connsiteY2" fmla="*/ 887972 h 1775944"/>
                    <a:gd name="connsiteX3" fmla="*/ 585065 w 1170130"/>
                    <a:gd name="connsiteY3" fmla="*/ 1775944 h 1775944"/>
                    <a:gd name="connsiteX4" fmla="*/ 0 w 1170130"/>
                    <a:gd name="connsiteY4" fmla="*/ 887972 h 1775944"/>
                    <a:gd name="connsiteX0" fmla="*/ 0 w 1170130"/>
                    <a:gd name="connsiteY0" fmla="*/ 887972 h 998968"/>
                    <a:gd name="connsiteX1" fmla="*/ 585065 w 1170130"/>
                    <a:gd name="connsiteY1" fmla="*/ 0 h 998968"/>
                    <a:gd name="connsiteX2" fmla="*/ 1170130 w 1170130"/>
                    <a:gd name="connsiteY2" fmla="*/ 887972 h 998968"/>
                    <a:gd name="connsiteX3" fmla="*/ 0 w 1170130"/>
                    <a:gd name="connsiteY3" fmla="*/ 887972 h 9989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70130" h="998968">
                      <a:moveTo>
                        <a:pt x="0" y="887972"/>
                      </a:moveTo>
                      <a:cubicBezTo>
                        <a:pt x="0" y="397559"/>
                        <a:pt x="261943" y="0"/>
                        <a:pt x="585065" y="0"/>
                      </a:cubicBezTo>
                      <a:cubicBezTo>
                        <a:pt x="908187" y="0"/>
                        <a:pt x="1170130" y="397559"/>
                        <a:pt x="1170130" y="887972"/>
                      </a:cubicBezTo>
                      <a:cubicBezTo>
                        <a:pt x="1072619" y="1035967"/>
                        <a:pt x="97511" y="1035967"/>
                        <a:pt x="0" y="887972"/>
                      </a:cubicBezTo>
                      <a:close/>
                    </a:path>
                  </a:pathLst>
                </a:custGeom>
                <a:solidFill>
                  <a:srgbClr val="5B9BD5">
                    <a:lumMod val="75000"/>
                  </a:srgbClr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510" name="グループ化 509">
                <a:extLst>
                  <a:ext uri="{FF2B5EF4-FFF2-40B4-BE49-F238E27FC236}">
                    <a16:creationId xmlns:a16="http://schemas.microsoft.com/office/drawing/2014/main" id="{6CE80781-3DD9-4A82-818F-91AA3DBB243A}"/>
                  </a:ext>
                </a:extLst>
              </p:cNvPr>
              <p:cNvGrpSpPr/>
              <p:nvPr/>
            </p:nvGrpSpPr>
            <p:grpSpPr>
              <a:xfrm>
                <a:off x="6355515" y="5158698"/>
                <a:ext cx="257077" cy="217131"/>
                <a:chOff x="5493638" y="5158698"/>
                <a:chExt cx="257077" cy="217131"/>
              </a:xfrm>
            </p:grpSpPr>
            <p:grpSp>
              <p:nvGrpSpPr>
                <p:cNvPr id="559" name="グループ化 558">
                  <a:extLst>
                    <a:ext uri="{FF2B5EF4-FFF2-40B4-BE49-F238E27FC236}">
                      <a16:creationId xmlns:a16="http://schemas.microsoft.com/office/drawing/2014/main" id="{A83DE238-53A1-4BFF-A8A0-2837D361D47F}"/>
                    </a:ext>
                  </a:extLst>
                </p:cNvPr>
                <p:cNvGrpSpPr/>
                <p:nvPr/>
              </p:nvGrpSpPr>
              <p:grpSpPr>
                <a:xfrm>
                  <a:off x="5493638" y="5158698"/>
                  <a:ext cx="257077" cy="217131"/>
                  <a:chOff x="811986" y="4823521"/>
                  <a:chExt cx="354650" cy="299542"/>
                </a:xfrm>
              </p:grpSpPr>
              <p:sp>
                <p:nvSpPr>
                  <p:cNvPr id="561" name="フリーフォーム: 図形 560">
                    <a:extLst>
                      <a:ext uri="{FF2B5EF4-FFF2-40B4-BE49-F238E27FC236}">
                        <a16:creationId xmlns:a16="http://schemas.microsoft.com/office/drawing/2014/main" id="{5A683F2D-33B1-4391-95EB-0702A6BE67D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11986" y="4903387"/>
                    <a:ext cx="354650" cy="219676"/>
                  </a:xfrm>
                  <a:custGeom>
                    <a:avLst/>
                    <a:gdLst>
                      <a:gd name="connsiteX0" fmla="*/ 177325 w 354650"/>
                      <a:gd name="connsiteY0" fmla="*/ 0 h 163934"/>
                      <a:gd name="connsiteX1" fmla="*/ 354650 w 354650"/>
                      <a:gd name="connsiteY1" fmla="*/ 72442 h 163934"/>
                      <a:gd name="connsiteX2" fmla="*/ 346238 w 354650"/>
                      <a:gd name="connsiteY2" fmla="*/ 89465 h 163934"/>
                      <a:gd name="connsiteX3" fmla="*/ 354650 w 354650"/>
                      <a:gd name="connsiteY3" fmla="*/ 103635 h 163934"/>
                      <a:gd name="connsiteX4" fmla="*/ 177325 w 354650"/>
                      <a:gd name="connsiteY4" fmla="*/ 163934 h 163934"/>
                      <a:gd name="connsiteX5" fmla="*/ 0 w 354650"/>
                      <a:gd name="connsiteY5" fmla="*/ 103635 h 163934"/>
                      <a:gd name="connsiteX6" fmla="*/ 8413 w 354650"/>
                      <a:gd name="connsiteY6" fmla="*/ 89465 h 163934"/>
                      <a:gd name="connsiteX7" fmla="*/ 0 w 354650"/>
                      <a:gd name="connsiteY7" fmla="*/ 72442 h 163934"/>
                      <a:gd name="connsiteX8" fmla="*/ 177325 w 354650"/>
                      <a:gd name="connsiteY8" fmla="*/ 0 h 163934"/>
                      <a:gd name="connsiteX0" fmla="*/ 177325 w 354650"/>
                      <a:gd name="connsiteY0" fmla="*/ 0 h 163934"/>
                      <a:gd name="connsiteX1" fmla="*/ 354650 w 354650"/>
                      <a:gd name="connsiteY1" fmla="*/ 72442 h 163934"/>
                      <a:gd name="connsiteX2" fmla="*/ 346238 w 354650"/>
                      <a:gd name="connsiteY2" fmla="*/ 89465 h 163934"/>
                      <a:gd name="connsiteX3" fmla="*/ 354650 w 354650"/>
                      <a:gd name="connsiteY3" fmla="*/ 103635 h 163934"/>
                      <a:gd name="connsiteX4" fmla="*/ 177325 w 354650"/>
                      <a:gd name="connsiteY4" fmla="*/ 163934 h 163934"/>
                      <a:gd name="connsiteX5" fmla="*/ 0 w 354650"/>
                      <a:gd name="connsiteY5" fmla="*/ 103635 h 163934"/>
                      <a:gd name="connsiteX6" fmla="*/ 0 w 354650"/>
                      <a:gd name="connsiteY6" fmla="*/ 72442 h 163934"/>
                      <a:gd name="connsiteX7" fmla="*/ 177325 w 354650"/>
                      <a:gd name="connsiteY7" fmla="*/ 0 h 163934"/>
                      <a:gd name="connsiteX0" fmla="*/ 177325 w 354650"/>
                      <a:gd name="connsiteY0" fmla="*/ 0 h 163934"/>
                      <a:gd name="connsiteX1" fmla="*/ 354650 w 354650"/>
                      <a:gd name="connsiteY1" fmla="*/ 72442 h 163934"/>
                      <a:gd name="connsiteX2" fmla="*/ 354650 w 354650"/>
                      <a:gd name="connsiteY2" fmla="*/ 103635 h 163934"/>
                      <a:gd name="connsiteX3" fmla="*/ 177325 w 354650"/>
                      <a:gd name="connsiteY3" fmla="*/ 163934 h 163934"/>
                      <a:gd name="connsiteX4" fmla="*/ 0 w 354650"/>
                      <a:gd name="connsiteY4" fmla="*/ 103635 h 163934"/>
                      <a:gd name="connsiteX5" fmla="*/ 0 w 354650"/>
                      <a:gd name="connsiteY5" fmla="*/ 72442 h 163934"/>
                      <a:gd name="connsiteX6" fmla="*/ 177325 w 354650"/>
                      <a:gd name="connsiteY6" fmla="*/ 0 h 1639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54650" h="163934">
                        <a:moveTo>
                          <a:pt x="177325" y="0"/>
                        </a:moveTo>
                        <a:cubicBezTo>
                          <a:pt x="275259" y="0"/>
                          <a:pt x="354650" y="32433"/>
                          <a:pt x="354650" y="72442"/>
                        </a:cubicBezTo>
                        <a:lnTo>
                          <a:pt x="354650" y="103635"/>
                        </a:lnTo>
                        <a:cubicBezTo>
                          <a:pt x="354650" y="136937"/>
                          <a:pt x="275259" y="163934"/>
                          <a:pt x="177325" y="163934"/>
                        </a:cubicBezTo>
                        <a:cubicBezTo>
                          <a:pt x="79391" y="163934"/>
                          <a:pt x="0" y="136937"/>
                          <a:pt x="0" y="103635"/>
                        </a:cubicBezTo>
                        <a:lnTo>
                          <a:pt x="0" y="72442"/>
                        </a:lnTo>
                        <a:cubicBezTo>
                          <a:pt x="0" y="32433"/>
                          <a:pt x="79391" y="0"/>
                          <a:pt x="177325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75000"/>
                    </a:srgbClr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62" name="楕円 220">
                    <a:extLst>
                      <a:ext uri="{FF2B5EF4-FFF2-40B4-BE49-F238E27FC236}">
                        <a16:creationId xmlns:a16="http://schemas.microsoft.com/office/drawing/2014/main" id="{F8A4FCFB-C6BE-4D6C-BDAA-4B1F5D51C5B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37247" y="4823521"/>
                    <a:ext cx="304132" cy="263304"/>
                  </a:xfrm>
                  <a:custGeom>
                    <a:avLst/>
                    <a:gdLst>
                      <a:gd name="connsiteX0" fmla="*/ 0 w 354649"/>
                      <a:gd name="connsiteY0" fmla="*/ 72472 h 144943"/>
                      <a:gd name="connsiteX1" fmla="*/ 177325 w 354649"/>
                      <a:gd name="connsiteY1" fmla="*/ 0 h 144943"/>
                      <a:gd name="connsiteX2" fmla="*/ 354650 w 354649"/>
                      <a:gd name="connsiteY2" fmla="*/ 72472 h 144943"/>
                      <a:gd name="connsiteX3" fmla="*/ 177325 w 354649"/>
                      <a:gd name="connsiteY3" fmla="*/ 144944 h 144943"/>
                      <a:gd name="connsiteX4" fmla="*/ 0 w 354649"/>
                      <a:gd name="connsiteY4" fmla="*/ 72472 h 144943"/>
                      <a:gd name="connsiteX0" fmla="*/ 0 w 354650"/>
                      <a:gd name="connsiteY0" fmla="*/ 72472 h 144944"/>
                      <a:gd name="connsiteX1" fmla="*/ 177325 w 354650"/>
                      <a:gd name="connsiteY1" fmla="*/ 0 h 144944"/>
                      <a:gd name="connsiteX2" fmla="*/ 354650 w 354650"/>
                      <a:gd name="connsiteY2" fmla="*/ 72472 h 144944"/>
                      <a:gd name="connsiteX3" fmla="*/ 177325 w 354650"/>
                      <a:gd name="connsiteY3" fmla="*/ 144944 h 144944"/>
                      <a:gd name="connsiteX4" fmla="*/ 0 w 354650"/>
                      <a:gd name="connsiteY4" fmla="*/ 72472 h 144944"/>
                      <a:gd name="connsiteX0" fmla="*/ 0 w 354650"/>
                      <a:gd name="connsiteY0" fmla="*/ 72472 h 144944"/>
                      <a:gd name="connsiteX1" fmla="*/ 177325 w 354650"/>
                      <a:gd name="connsiteY1" fmla="*/ 0 h 144944"/>
                      <a:gd name="connsiteX2" fmla="*/ 354650 w 354650"/>
                      <a:gd name="connsiteY2" fmla="*/ 72472 h 144944"/>
                      <a:gd name="connsiteX3" fmla="*/ 177325 w 354650"/>
                      <a:gd name="connsiteY3" fmla="*/ 144944 h 144944"/>
                      <a:gd name="connsiteX4" fmla="*/ 0 w 354650"/>
                      <a:gd name="connsiteY4" fmla="*/ 72472 h 144944"/>
                      <a:gd name="connsiteX0" fmla="*/ 0 w 354650"/>
                      <a:gd name="connsiteY0" fmla="*/ 72472 h 144944"/>
                      <a:gd name="connsiteX1" fmla="*/ 177325 w 354650"/>
                      <a:gd name="connsiteY1" fmla="*/ 0 h 144944"/>
                      <a:gd name="connsiteX2" fmla="*/ 354650 w 354650"/>
                      <a:gd name="connsiteY2" fmla="*/ 72472 h 144944"/>
                      <a:gd name="connsiteX3" fmla="*/ 177325 w 354650"/>
                      <a:gd name="connsiteY3" fmla="*/ 144944 h 144944"/>
                      <a:gd name="connsiteX4" fmla="*/ 0 w 354650"/>
                      <a:gd name="connsiteY4" fmla="*/ 72472 h 144944"/>
                      <a:gd name="connsiteX0" fmla="*/ 0 w 354650"/>
                      <a:gd name="connsiteY0" fmla="*/ 143910 h 216382"/>
                      <a:gd name="connsiteX1" fmla="*/ 170181 w 354650"/>
                      <a:gd name="connsiteY1" fmla="*/ 0 h 216382"/>
                      <a:gd name="connsiteX2" fmla="*/ 354650 w 354650"/>
                      <a:gd name="connsiteY2" fmla="*/ 143910 h 216382"/>
                      <a:gd name="connsiteX3" fmla="*/ 177325 w 354650"/>
                      <a:gd name="connsiteY3" fmla="*/ 216382 h 216382"/>
                      <a:gd name="connsiteX4" fmla="*/ 0 w 354650"/>
                      <a:gd name="connsiteY4" fmla="*/ 143910 h 2163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54650" h="216382">
                        <a:moveTo>
                          <a:pt x="0" y="143910"/>
                        </a:moveTo>
                        <a:cubicBezTo>
                          <a:pt x="0" y="103885"/>
                          <a:pt x="72247" y="0"/>
                          <a:pt x="170181" y="0"/>
                        </a:cubicBezTo>
                        <a:cubicBezTo>
                          <a:pt x="268115" y="0"/>
                          <a:pt x="354650" y="103885"/>
                          <a:pt x="354650" y="143910"/>
                        </a:cubicBezTo>
                        <a:cubicBezTo>
                          <a:pt x="354650" y="183935"/>
                          <a:pt x="275259" y="216382"/>
                          <a:pt x="177325" y="216382"/>
                        </a:cubicBezTo>
                        <a:cubicBezTo>
                          <a:pt x="79391" y="216382"/>
                          <a:pt x="0" y="183935"/>
                          <a:pt x="0" y="143910"/>
                        </a:cubicBezTo>
                        <a:close/>
                      </a:path>
                    </a:pathLst>
                  </a:cu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560" name="フリーフォーム: 図形 559">
                  <a:extLst>
                    <a:ext uri="{FF2B5EF4-FFF2-40B4-BE49-F238E27FC236}">
                      <a16:creationId xmlns:a16="http://schemas.microsoft.com/office/drawing/2014/main" id="{88B5F815-1F92-4807-97FF-661C85C4BE5C}"/>
                    </a:ext>
                  </a:extLst>
                </p:cNvPr>
                <p:cNvSpPr/>
                <p:nvPr/>
              </p:nvSpPr>
              <p:spPr bwMode="auto">
                <a:xfrm>
                  <a:off x="5521055" y="5283805"/>
                  <a:ext cx="207508" cy="50990"/>
                </a:xfrm>
                <a:custGeom>
                  <a:avLst/>
                  <a:gdLst>
                    <a:gd name="connsiteX0" fmla="*/ 95296 w 362042"/>
                    <a:gd name="connsiteY0" fmla="*/ 0 h 92073"/>
                    <a:gd name="connsiteX1" fmla="*/ 169759 w 362042"/>
                    <a:gd name="connsiteY1" fmla="*/ 30844 h 92073"/>
                    <a:gd name="connsiteX2" fmla="*/ 181021 w 362042"/>
                    <a:gd name="connsiteY2" fmla="*/ 47548 h 92073"/>
                    <a:gd name="connsiteX3" fmla="*/ 192283 w 362042"/>
                    <a:gd name="connsiteY3" fmla="*/ 30844 h 92073"/>
                    <a:gd name="connsiteX4" fmla="*/ 266746 w 362042"/>
                    <a:gd name="connsiteY4" fmla="*/ 0 h 92073"/>
                    <a:gd name="connsiteX5" fmla="*/ 341209 w 362042"/>
                    <a:gd name="connsiteY5" fmla="*/ 30844 h 92073"/>
                    <a:gd name="connsiteX6" fmla="*/ 362042 w 362042"/>
                    <a:gd name="connsiteY6" fmla="*/ 61743 h 92073"/>
                    <a:gd name="connsiteX7" fmla="*/ 342780 w 362042"/>
                    <a:gd name="connsiteY7" fmla="*/ 51140 h 92073"/>
                    <a:gd name="connsiteX8" fmla="*/ 290454 w 362042"/>
                    <a:gd name="connsiteY8" fmla="*/ 42514 h 92073"/>
                    <a:gd name="connsiteX9" fmla="*/ 195398 w 362042"/>
                    <a:gd name="connsiteY9" fmla="*/ 74663 h 92073"/>
                    <a:gd name="connsiteX10" fmla="*/ 181021 w 362042"/>
                    <a:gd name="connsiteY10" fmla="*/ 92073 h 92073"/>
                    <a:gd name="connsiteX11" fmla="*/ 166644 w 362042"/>
                    <a:gd name="connsiteY11" fmla="*/ 74663 h 92073"/>
                    <a:gd name="connsiteX12" fmla="*/ 71588 w 362042"/>
                    <a:gd name="connsiteY12" fmla="*/ 42514 h 92073"/>
                    <a:gd name="connsiteX13" fmla="*/ 19262 w 362042"/>
                    <a:gd name="connsiteY13" fmla="*/ 51140 h 92073"/>
                    <a:gd name="connsiteX14" fmla="*/ 0 w 362042"/>
                    <a:gd name="connsiteY14" fmla="*/ 61743 h 92073"/>
                    <a:gd name="connsiteX15" fmla="*/ 20833 w 362042"/>
                    <a:gd name="connsiteY15" fmla="*/ 30844 h 92073"/>
                    <a:gd name="connsiteX16" fmla="*/ 95296 w 362042"/>
                    <a:gd name="connsiteY16" fmla="*/ 0 h 92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62042" h="92073">
                      <a:moveTo>
                        <a:pt x="95296" y="0"/>
                      </a:moveTo>
                      <a:cubicBezTo>
                        <a:pt x="124375" y="0"/>
                        <a:pt x="150702" y="11787"/>
                        <a:pt x="169759" y="30844"/>
                      </a:cubicBezTo>
                      <a:lnTo>
                        <a:pt x="181021" y="47548"/>
                      </a:lnTo>
                      <a:lnTo>
                        <a:pt x="192283" y="30844"/>
                      </a:lnTo>
                      <a:cubicBezTo>
                        <a:pt x="211340" y="11787"/>
                        <a:pt x="237667" y="0"/>
                        <a:pt x="266746" y="0"/>
                      </a:cubicBezTo>
                      <a:cubicBezTo>
                        <a:pt x="295826" y="0"/>
                        <a:pt x="322152" y="11787"/>
                        <a:pt x="341209" y="30844"/>
                      </a:cubicBezTo>
                      <a:lnTo>
                        <a:pt x="362042" y="61743"/>
                      </a:lnTo>
                      <a:lnTo>
                        <a:pt x="342780" y="51140"/>
                      </a:lnTo>
                      <a:cubicBezTo>
                        <a:pt x="326697" y="45586"/>
                        <a:pt x="309015" y="42514"/>
                        <a:pt x="290454" y="42514"/>
                      </a:cubicBezTo>
                      <a:cubicBezTo>
                        <a:pt x="253333" y="42514"/>
                        <a:pt x="219725" y="54800"/>
                        <a:pt x="195398" y="74663"/>
                      </a:cubicBezTo>
                      <a:lnTo>
                        <a:pt x="181021" y="92073"/>
                      </a:lnTo>
                      <a:lnTo>
                        <a:pt x="166644" y="74663"/>
                      </a:lnTo>
                      <a:cubicBezTo>
                        <a:pt x="142317" y="54800"/>
                        <a:pt x="108709" y="42514"/>
                        <a:pt x="71588" y="42514"/>
                      </a:cubicBezTo>
                      <a:cubicBezTo>
                        <a:pt x="53028" y="42514"/>
                        <a:pt x="35345" y="45586"/>
                        <a:pt x="19262" y="51140"/>
                      </a:cubicBezTo>
                      <a:lnTo>
                        <a:pt x="0" y="61743"/>
                      </a:lnTo>
                      <a:lnTo>
                        <a:pt x="20833" y="30844"/>
                      </a:lnTo>
                      <a:cubicBezTo>
                        <a:pt x="39890" y="11787"/>
                        <a:pt x="66217" y="0"/>
                        <a:pt x="9529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511" name="グループ化 510">
                <a:extLst>
                  <a:ext uri="{FF2B5EF4-FFF2-40B4-BE49-F238E27FC236}">
                    <a16:creationId xmlns:a16="http://schemas.microsoft.com/office/drawing/2014/main" id="{639E9FB0-B665-4D19-8BEE-B10C2BE36EBF}"/>
                  </a:ext>
                </a:extLst>
              </p:cNvPr>
              <p:cNvGrpSpPr/>
              <p:nvPr/>
            </p:nvGrpSpPr>
            <p:grpSpPr>
              <a:xfrm>
                <a:off x="6747103" y="5158698"/>
                <a:ext cx="257077" cy="217131"/>
                <a:chOff x="5832206" y="5158698"/>
                <a:chExt cx="257077" cy="217131"/>
              </a:xfrm>
            </p:grpSpPr>
            <p:grpSp>
              <p:nvGrpSpPr>
                <p:cNvPr id="555" name="グループ化 554">
                  <a:extLst>
                    <a:ext uri="{FF2B5EF4-FFF2-40B4-BE49-F238E27FC236}">
                      <a16:creationId xmlns:a16="http://schemas.microsoft.com/office/drawing/2014/main" id="{B8E7EAA1-398E-4FEE-B05E-9E17E95CF40F}"/>
                    </a:ext>
                  </a:extLst>
                </p:cNvPr>
                <p:cNvGrpSpPr/>
                <p:nvPr/>
              </p:nvGrpSpPr>
              <p:grpSpPr>
                <a:xfrm flipH="1">
                  <a:off x="5832206" y="5158698"/>
                  <a:ext cx="257077" cy="217131"/>
                  <a:chOff x="811986" y="4823521"/>
                  <a:chExt cx="354650" cy="299542"/>
                </a:xfrm>
              </p:grpSpPr>
              <p:sp>
                <p:nvSpPr>
                  <p:cNvPr id="557" name="フリーフォーム: 図形 556">
                    <a:extLst>
                      <a:ext uri="{FF2B5EF4-FFF2-40B4-BE49-F238E27FC236}">
                        <a16:creationId xmlns:a16="http://schemas.microsoft.com/office/drawing/2014/main" id="{A856DB96-2856-4F3C-B304-FC1A154697A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11986" y="4903387"/>
                    <a:ext cx="354650" cy="219676"/>
                  </a:xfrm>
                  <a:custGeom>
                    <a:avLst/>
                    <a:gdLst>
                      <a:gd name="connsiteX0" fmla="*/ 177325 w 354650"/>
                      <a:gd name="connsiteY0" fmla="*/ 0 h 163934"/>
                      <a:gd name="connsiteX1" fmla="*/ 354650 w 354650"/>
                      <a:gd name="connsiteY1" fmla="*/ 72442 h 163934"/>
                      <a:gd name="connsiteX2" fmla="*/ 346238 w 354650"/>
                      <a:gd name="connsiteY2" fmla="*/ 89465 h 163934"/>
                      <a:gd name="connsiteX3" fmla="*/ 354650 w 354650"/>
                      <a:gd name="connsiteY3" fmla="*/ 103635 h 163934"/>
                      <a:gd name="connsiteX4" fmla="*/ 177325 w 354650"/>
                      <a:gd name="connsiteY4" fmla="*/ 163934 h 163934"/>
                      <a:gd name="connsiteX5" fmla="*/ 0 w 354650"/>
                      <a:gd name="connsiteY5" fmla="*/ 103635 h 163934"/>
                      <a:gd name="connsiteX6" fmla="*/ 8413 w 354650"/>
                      <a:gd name="connsiteY6" fmla="*/ 89465 h 163934"/>
                      <a:gd name="connsiteX7" fmla="*/ 0 w 354650"/>
                      <a:gd name="connsiteY7" fmla="*/ 72442 h 163934"/>
                      <a:gd name="connsiteX8" fmla="*/ 177325 w 354650"/>
                      <a:gd name="connsiteY8" fmla="*/ 0 h 163934"/>
                      <a:gd name="connsiteX0" fmla="*/ 177325 w 354650"/>
                      <a:gd name="connsiteY0" fmla="*/ 0 h 163934"/>
                      <a:gd name="connsiteX1" fmla="*/ 354650 w 354650"/>
                      <a:gd name="connsiteY1" fmla="*/ 72442 h 163934"/>
                      <a:gd name="connsiteX2" fmla="*/ 346238 w 354650"/>
                      <a:gd name="connsiteY2" fmla="*/ 89465 h 163934"/>
                      <a:gd name="connsiteX3" fmla="*/ 354650 w 354650"/>
                      <a:gd name="connsiteY3" fmla="*/ 103635 h 163934"/>
                      <a:gd name="connsiteX4" fmla="*/ 177325 w 354650"/>
                      <a:gd name="connsiteY4" fmla="*/ 163934 h 163934"/>
                      <a:gd name="connsiteX5" fmla="*/ 0 w 354650"/>
                      <a:gd name="connsiteY5" fmla="*/ 103635 h 163934"/>
                      <a:gd name="connsiteX6" fmla="*/ 0 w 354650"/>
                      <a:gd name="connsiteY6" fmla="*/ 72442 h 163934"/>
                      <a:gd name="connsiteX7" fmla="*/ 177325 w 354650"/>
                      <a:gd name="connsiteY7" fmla="*/ 0 h 163934"/>
                      <a:gd name="connsiteX0" fmla="*/ 177325 w 354650"/>
                      <a:gd name="connsiteY0" fmla="*/ 0 h 163934"/>
                      <a:gd name="connsiteX1" fmla="*/ 354650 w 354650"/>
                      <a:gd name="connsiteY1" fmla="*/ 72442 h 163934"/>
                      <a:gd name="connsiteX2" fmla="*/ 354650 w 354650"/>
                      <a:gd name="connsiteY2" fmla="*/ 103635 h 163934"/>
                      <a:gd name="connsiteX3" fmla="*/ 177325 w 354650"/>
                      <a:gd name="connsiteY3" fmla="*/ 163934 h 163934"/>
                      <a:gd name="connsiteX4" fmla="*/ 0 w 354650"/>
                      <a:gd name="connsiteY4" fmla="*/ 103635 h 163934"/>
                      <a:gd name="connsiteX5" fmla="*/ 0 w 354650"/>
                      <a:gd name="connsiteY5" fmla="*/ 72442 h 163934"/>
                      <a:gd name="connsiteX6" fmla="*/ 177325 w 354650"/>
                      <a:gd name="connsiteY6" fmla="*/ 0 h 1639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54650" h="163934">
                        <a:moveTo>
                          <a:pt x="177325" y="0"/>
                        </a:moveTo>
                        <a:cubicBezTo>
                          <a:pt x="275259" y="0"/>
                          <a:pt x="354650" y="32433"/>
                          <a:pt x="354650" y="72442"/>
                        </a:cubicBezTo>
                        <a:lnTo>
                          <a:pt x="354650" y="103635"/>
                        </a:lnTo>
                        <a:cubicBezTo>
                          <a:pt x="354650" y="136937"/>
                          <a:pt x="275259" y="163934"/>
                          <a:pt x="177325" y="163934"/>
                        </a:cubicBezTo>
                        <a:cubicBezTo>
                          <a:pt x="79391" y="163934"/>
                          <a:pt x="0" y="136937"/>
                          <a:pt x="0" y="103635"/>
                        </a:cubicBezTo>
                        <a:lnTo>
                          <a:pt x="0" y="72442"/>
                        </a:lnTo>
                        <a:cubicBezTo>
                          <a:pt x="0" y="32433"/>
                          <a:pt x="79391" y="0"/>
                          <a:pt x="177325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75000"/>
                    </a:srgbClr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58" name="楕円 220">
                    <a:extLst>
                      <a:ext uri="{FF2B5EF4-FFF2-40B4-BE49-F238E27FC236}">
                        <a16:creationId xmlns:a16="http://schemas.microsoft.com/office/drawing/2014/main" id="{D4353E7F-3F9B-4DD9-9F76-4CF185ED2A5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37247" y="4823521"/>
                    <a:ext cx="304132" cy="263304"/>
                  </a:xfrm>
                  <a:custGeom>
                    <a:avLst/>
                    <a:gdLst>
                      <a:gd name="connsiteX0" fmla="*/ 0 w 354649"/>
                      <a:gd name="connsiteY0" fmla="*/ 72472 h 144943"/>
                      <a:gd name="connsiteX1" fmla="*/ 177325 w 354649"/>
                      <a:gd name="connsiteY1" fmla="*/ 0 h 144943"/>
                      <a:gd name="connsiteX2" fmla="*/ 354650 w 354649"/>
                      <a:gd name="connsiteY2" fmla="*/ 72472 h 144943"/>
                      <a:gd name="connsiteX3" fmla="*/ 177325 w 354649"/>
                      <a:gd name="connsiteY3" fmla="*/ 144944 h 144943"/>
                      <a:gd name="connsiteX4" fmla="*/ 0 w 354649"/>
                      <a:gd name="connsiteY4" fmla="*/ 72472 h 144943"/>
                      <a:gd name="connsiteX0" fmla="*/ 0 w 354650"/>
                      <a:gd name="connsiteY0" fmla="*/ 72472 h 144944"/>
                      <a:gd name="connsiteX1" fmla="*/ 177325 w 354650"/>
                      <a:gd name="connsiteY1" fmla="*/ 0 h 144944"/>
                      <a:gd name="connsiteX2" fmla="*/ 354650 w 354650"/>
                      <a:gd name="connsiteY2" fmla="*/ 72472 h 144944"/>
                      <a:gd name="connsiteX3" fmla="*/ 177325 w 354650"/>
                      <a:gd name="connsiteY3" fmla="*/ 144944 h 144944"/>
                      <a:gd name="connsiteX4" fmla="*/ 0 w 354650"/>
                      <a:gd name="connsiteY4" fmla="*/ 72472 h 144944"/>
                      <a:gd name="connsiteX0" fmla="*/ 0 w 354650"/>
                      <a:gd name="connsiteY0" fmla="*/ 72472 h 144944"/>
                      <a:gd name="connsiteX1" fmla="*/ 177325 w 354650"/>
                      <a:gd name="connsiteY1" fmla="*/ 0 h 144944"/>
                      <a:gd name="connsiteX2" fmla="*/ 354650 w 354650"/>
                      <a:gd name="connsiteY2" fmla="*/ 72472 h 144944"/>
                      <a:gd name="connsiteX3" fmla="*/ 177325 w 354650"/>
                      <a:gd name="connsiteY3" fmla="*/ 144944 h 144944"/>
                      <a:gd name="connsiteX4" fmla="*/ 0 w 354650"/>
                      <a:gd name="connsiteY4" fmla="*/ 72472 h 144944"/>
                      <a:gd name="connsiteX0" fmla="*/ 0 w 354650"/>
                      <a:gd name="connsiteY0" fmla="*/ 72472 h 144944"/>
                      <a:gd name="connsiteX1" fmla="*/ 177325 w 354650"/>
                      <a:gd name="connsiteY1" fmla="*/ 0 h 144944"/>
                      <a:gd name="connsiteX2" fmla="*/ 354650 w 354650"/>
                      <a:gd name="connsiteY2" fmla="*/ 72472 h 144944"/>
                      <a:gd name="connsiteX3" fmla="*/ 177325 w 354650"/>
                      <a:gd name="connsiteY3" fmla="*/ 144944 h 144944"/>
                      <a:gd name="connsiteX4" fmla="*/ 0 w 354650"/>
                      <a:gd name="connsiteY4" fmla="*/ 72472 h 144944"/>
                      <a:gd name="connsiteX0" fmla="*/ 0 w 354650"/>
                      <a:gd name="connsiteY0" fmla="*/ 143910 h 216382"/>
                      <a:gd name="connsiteX1" fmla="*/ 170181 w 354650"/>
                      <a:gd name="connsiteY1" fmla="*/ 0 h 216382"/>
                      <a:gd name="connsiteX2" fmla="*/ 354650 w 354650"/>
                      <a:gd name="connsiteY2" fmla="*/ 143910 h 216382"/>
                      <a:gd name="connsiteX3" fmla="*/ 177325 w 354650"/>
                      <a:gd name="connsiteY3" fmla="*/ 216382 h 216382"/>
                      <a:gd name="connsiteX4" fmla="*/ 0 w 354650"/>
                      <a:gd name="connsiteY4" fmla="*/ 143910 h 2163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54650" h="216382">
                        <a:moveTo>
                          <a:pt x="0" y="143910"/>
                        </a:moveTo>
                        <a:cubicBezTo>
                          <a:pt x="0" y="103885"/>
                          <a:pt x="72247" y="0"/>
                          <a:pt x="170181" y="0"/>
                        </a:cubicBezTo>
                        <a:cubicBezTo>
                          <a:pt x="268115" y="0"/>
                          <a:pt x="354650" y="103885"/>
                          <a:pt x="354650" y="143910"/>
                        </a:cubicBezTo>
                        <a:cubicBezTo>
                          <a:pt x="354650" y="183935"/>
                          <a:pt x="275259" y="216382"/>
                          <a:pt x="177325" y="216382"/>
                        </a:cubicBezTo>
                        <a:cubicBezTo>
                          <a:pt x="79391" y="216382"/>
                          <a:pt x="0" y="183935"/>
                          <a:pt x="0" y="143910"/>
                        </a:cubicBezTo>
                        <a:close/>
                      </a:path>
                    </a:pathLst>
                  </a:cu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556" name="フリーフォーム: 図形 555">
                  <a:extLst>
                    <a:ext uri="{FF2B5EF4-FFF2-40B4-BE49-F238E27FC236}">
                      <a16:creationId xmlns:a16="http://schemas.microsoft.com/office/drawing/2014/main" id="{0FD7CAD1-002A-4D5E-BF91-87D4FB7584FD}"/>
                    </a:ext>
                  </a:extLst>
                </p:cNvPr>
                <p:cNvSpPr/>
                <p:nvPr/>
              </p:nvSpPr>
              <p:spPr bwMode="auto">
                <a:xfrm>
                  <a:off x="5859193" y="5283805"/>
                  <a:ext cx="207508" cy="50990"/>
                </a:xfrm>
                <a:custGeom>
                  <a:avLst/>
                  <a:gdLst>
                    <a:gd name="connsiteX0" fmla="*/ 95296 w 362042"/>
                    <a:gd name="connsiteY0" fmla="*/ 0 h 92073"/>
                    <a:gd name="connsiteX1" fmla="*/ 169759 w 362042"/>
                    <a:gd name="connsiteY1" fmla="*/ 30844 h 92073"/>
                    <a:gd name="connsiteX2" fmla="*/ 181021 w 362042"/>
                    <a:gd name="connsiteY2" fmla="*/ 47548 h 92073"/>
                    <a:gd name="connsiteX3" fmla="*/ 192283 w 362042"/>
                    <a:gd name="connsiteY3" fmla="*/ 30844 h 92073"/>
                    <a:gd name="connsiteX4" fmla="*/ 266746 w 362042"/>
                    <a:gd name="connsiteY4" fmla="*/ 0 h 92073"/>
                    <a:gd name="connsiteX5" fmla="*/ 341209 w 362042"/>
                    <a:gd name="connsiteY5" fmla="*/ 30844 h 92073"/>
                    <a:gd name="connsiteX6" fmla="*/ 362042 w 362042"/>
                    <a:gd name="connsiteY6" fmla="*/ 61743 h 92073"/>
                    <a:gd name="connsiteX7" fmla="*/ 342780 w 362042"/>
                    <a:gd name="connsiteY7" fmla="*/ 51140 h 92073"/>
                    <a:gd name="connsiteX8" fmla="*/ 290454 w 362042"/>
                    <a:gd name="connsiteY8" fmla="*/ 42514 h 92073"/>
                    <a:gd name="connsiteX9" fmla="*/ 195398 w 362042"/>
                    <a:gd name="connsiteY9" fmla="*/ 74663 h 92073"/>
                    <a:gd name="connsiteX10" fmla="*/ 181021 w 362042"/>
                    <a:gd name="connsiteY10" fmla="*/ 92073 h 92073"/>
                    <a:gd name="connsiteX11" fmla="*/ 166644 w 362042"/>
                    <a:gd name="connsiteY11" fmla="*/ 74663 h 92073"/>
                    <a:gd name="connsiteX12" fmla="*/ 71588 w 362042"/>
                    <a:gd name="connsiteY12" fmla="*/ 42514 h 92073"/>
                    <a:gd name="connsiteX13" fmla="*/ 19262 w 362042"/>
                    <a:gd name="connsiteY13" fmla="*/ 51140 h 92073"/>
                    <a:gd name="connsiteX14" fmla="*/ 0 w 362042"/>
                    <a:gd name="connsiteY14" fmla="*/ 61743 h 92073"/>
                    <a:gd name="connsiteX15" fmla="*/ 20833 w 362042"/>
                    <a:gd name="connsiteY15" fmla="*/ 30844 h 92073"/>
                    <a:gd name="connsiteX16" fmla="*/ 95296 w 362042"/>
                    <a:gd name="connsiteY16" fmla="*/ 0 h 92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62042" h="92073">
                      <a:moveTo>
                        <a:pt x="95296" y="0"/>
                      </a:moveTo>
                      <a:cubicBezTo>
                        <a:pt x="124375" y="0"/>
                        <a:pt x="150702" y="11787"/>
                        <a:pt x="169759" y="30844"/>
                      </a:cubicBezTo>
                      <a:lnTo>
                        <a:pt x="181021" y="47548"/>
                      </a:lnTo>
                      <a:lnTo>
                        <a:pt x="192283" y="30844"/>
                      </a:lnTo>
                      <a:cubicBezTo>
                        <a:pt x="211340" y="11787"/>
                        <a:pt x="237667" y="0"/>
                        <a:pt x="266746" y="0"/>
                      </a:cubicBezTo>
                      <a:cubicBezTo>
                        <a:pt x="295826" y="0"/>
                        <a:pt x="322152" y="11787"/>
                        <a:pt x="341209" y="30844"/>
                      </a:cubicBezTo>
                      <a:lnTo>
                        <a:pt x="362042" y="61743"/>
                      </a:lnTo>
                      <a:lnTo>
                        <a:pt x="342780" y="51140"/>
                      </a:lnTo>
                      <a:cubicBezTo>
                        <a:pt x="326697" y="45586"/>
                        <a:pt x="309015" y="42514"/>
                        <a:pt x="290454" y="42514"/>
                      </a:cubicBezTo>
                      <a:cubicBezTo>
                        <a:pt x="253333" y="42514"/>
                        <a:pt x="219725" y="54800"/>
                        <a:pt x="195398" y="74663"/>
                      </a:cubicBezTo>
                      <a:lnTo>
                        <a:pt x="181021" y="92073"/>
                      </a:lnTo>
                      <a:lnTo>
                        <a:pt x="166644" y="74663"/>
                      </a:lnTo>
                      <a:cubicBezTo>
                        <a:pt x="142317" y="54800"/>
                        <a:pt x="108709" y="42514"/>
                        <a:pt x="71588" y="42514"/>
                      </a:cubicBezTo>
                      <a:cubicBezTo>
                        <a:pt x="53028" y="42514"/>
                        <a:pt x="35345" y="45586"/>
                        <a:pt x="19262" y="51140"/>
                      </a:cubicBezTo>
                      <a:lnTo>
                        <a:pt x="0" y="61743"/>
                      </a:lnTo>
                      <a:lnTo>
                        <a:pt x="20833" y="30844"/>
                      </a:lnTo>
                      <a:cubicBezTo>
                        <a:pt x="39890" y="11787"/>
                        <a:pt x="66217" y="0"/>
                        <a:pt x="9529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512" name="フリーフォーム: 図形 511">
                <a:extLst>
                  <a:ext uri="{FF2B5EF4-FFF2-40B4-BE49-F238E27FC236}">
                    <a16:creationId xmlns:a16="http://schemas.microsoft.com/office/drawing/2014/main" id="{EE4E891C-A761-4942-A786-6CEE3C922170}"/>
                  </a:ext>
                </a:extLst>
              </p:cNvPr>
              <p:cNvSpPr/>
              <p:nvPr/>
            </p:nvSpPr>
            <p:spPr bwMode="auto">
              <a:xfrm>
                <a:off x="6345191" y="4718226"/>
                <a:ext cx="665822" cy="515228"/>
              </a:xfrm>
              <a:custGeom>
                <a:avLst/>
                <a:gdLst>
                  <a:gd name="connsiteX0" fmla="*/ 391812 w 964573"/>
                  <a:gd name="connsiteY0" fmla="*/ 0 h 1077813"/>
                  <a:gd name="connsiteX1" fmla="*/ 572761 w 964573"/>
                  <a:gd name="connsiteY1" fmla="*/ 0 h 1077813"/>
                  <a:gd name="connsiteX2" fmla="*/ 842306 w 964573"/>
                  <a:gd name="connsiteY2" fmla="*/ 178666 h 1077813"/>
                  <a:gd name="connsiteX3" fmla="*/ 854235 w 964573"/>
                  <a:gd name="connsiteY3" fmla="*/ 217095 h 1077813"/>
                  <a:gd name="connsiteX4" fmla="*/ 862919 w 964573"/>
                  <a:gd name="connsiteY4" fmla="*/ 235149 h 1077813"/>
                  <a:gd name="connsiteX5" fmla="*/ 964573 w 964573"/>
                  <a:gd name="connsiteY5" fmla="*/ 967427 h 1077813"/>
                  <a:gd name="connsiteX6" fmla="*/ 503442 w 964573"/>
                  <a:gd name="connsiteY6" fmla="*/ 967427 h 1077813"/>
                  <a:gd name="connsiteX7" fmla="*/ 521561 w 964573"/>
                  <a:gd name="connsiteY7" fmla="*/ 623686 h 1077813"/>
                  <a:gd name="connsiteX8" fmla="*/ 527034 w 964573"/>
                  <a:gd name="connsiteY8" fmla="*/ 585066 h 1077813"/>
                  <a:gd name="connsiteX9" fmla="*/ 437539 w 964573"/>
                  <a:gd name="connsiteY9" fmla="*/ 585065 h 1077813"/>
                  <a:gd name="connsiteX10" fmla="*/ 443012 w 964573"/>
                  <a:gd name="connsiteY10" fmla="*/ 623686 h 1077813"/>
                  <a:gd name="connsiteX11" fmla="*/ 461131 w 964573"/>
                  <a:gd name="connsiteY11" fmla="*/ 967427 h 1077813"/>
                  <a:gd name="connsiteX12" fmla="*/ 0 w 964573"/>
                  <a:gd name="connsiteY12" fmla="*/ 967427 h 1077813"/>
                  <a:gd name="connsiteX13" fmla="*/ 101655 w 964573"/>
                  <a:gd name="connsiteY13" fmla="*/ 235149 h 1077813"/>
                  <a:gd name="connsiteX14" fmla="*/ 109760 w 964573"/>
                  <a:gd name="connsiteY14" fmla="*/ 218298 h 1077813"/>
                  <a:gd name="connsiteX15" fmla="*/ 119570 w 964573"/>
                  <a:gd name="connsiteY15" fmla="*/ 185269 h 1077813"/>
                  <a:gd name="connsiteX16" fmla="*/ 391812 w 964573"/>
                  <a:gd name="connsiteY16" fmla="*/ 0 h 1077813"/>
                  <a:gd name="connsiteX0" fmla="*/ 391812 w 964573"/>
                  <a:gd name="connsiteY0" fmla="*/ 0 h 1077813"/>
                  <a:gd name="connsiteX1" fmla="*/ 572761 w 964573"/>
                  <a:gd name="connsiteY1" fmla="*/ 0 h 1077813"/>
                  <a:gd name="connsiteX2" fmla="*/ 842306 w 964573"/>
                  <a:gd name="connsiteY2" fmla="*/ 178666 h 1077813"/>
                  <a:gd name="connsiteX3" fmla="*/ 854235 w 964573"/>
                  <a:gd name="connsiteY3" fmla="*/ 217095 h 1077813"/>
                  <a:gd name="connsiteX4" fmla="*/ 862919 w 964573"/>
                  <a:gd name="connsiteY4" fmla="*/ 235149 h 1077813"/>
                  <a:gd name="connsiteX5" fmla="*/ 964573 w 964573"/>
                  <a:gd name="connsiteY5" fmla="*/ 967427 h 1077813"/>
                  <a:gd name="connsiteX6" fmla="*/ 503442 w 964573"/>
                  <a:gd name="connsiteY6" fmla="*/ 967427 h 1077813"/>
                  <a:gd name="connsiteX7" fmla="*/ 521561 w 964573"/>
                  <a:gd name="connsiteY7" fmla="*/ 623686 h 1077813"/>
                  <a:gd name="connsiteX8" fmla="*/ 527034 w 964573"/>
                  <a:gd name="connsiteY8" fmla="*/ 585066 h 1077813"/>
                  <a:gd name="connsiteX9" fmla="*/ 437539 w 964573"/>
                  <a:gd name="connsiteY9" fmla="*/ 585065 h 1077813"/>
                  <a:gd name="connsiteX10" fmla="*/ 443012 w 964573"/>
                  <a:gd name="connsiteY10" fmla="*/ 623686 h 1077813"/>
                  <a:gd name="connsiteX11" fmla="*/ 461131 w 964573"/>
                  <a:gd name="connsiteY11" fmla="*/ 967427 h 1077813"/>
                  <a:gd name="connsiteX12" fmla="*/ 0 w 964573"/>
                  <a:gd name="connsiteY12" fmla="*/ 967427 h 1077813"/>
                  <a:gd name="connsiteX13" fmla="*/ 101655 w 964573"/>
                  <a:gd name="connsiteY13" fmla="*/ 235149 h 1077813"/>
                  <a:gd name="connsiteX14" fmla="*/ 109760 w 964573"/>
                  <a:gd name="connsiteY14" fmla="*/ 218298 h 1077813"/>
                  <a:gd name="connsiteX15" fmla="*/ 391812 w 964573"/>
                  <a:gd name="connsiteY15" fmla="*/ 0 h 1077813"/>
                  <a:gd name="connsiteX0" fmla="*/ 109760 w 964573"/>
                  <a:gd name="connsiteY0" fmla="*/ 218298 h 1077813"/>
                  <a:gd name="connsiteX1" fmla="*/ 572761 w 964573"/>
                  <a:gd name="connsiteY1" fmla="*/ 0 h 1077813"/>
                  <a:gd name="connsiteX2" fmla="*/ 842306 w 964573"/>
                  <a:gd name="connsiteY2" fmla="*/ 178666 h 1077813"/>
                  <a:gd name="connsiteX3" fmla="*/ 854235 w 964573"/>
                  <a:gd name="connsiteY3" fmla="*/ 217095 h 1077813"/>
                  <a:gd name="connsiteX4" fmla="*/ 862919 w 964573"/>
                  <a:gd name="connsiteY4" fmla="*/ 235149 h 1077813"/>
                  <a:gd name="connsiteX5" fmla="*/ 964573 w 964573"/>
                  <a:gd name="connsiteY5" fmla="*/ 967427 h 1077813"/>
                  <a:gd name="connsiteX6" fmla="*/ 503442 w 964573"/>
                  <a:gd name="connsiteY6" fmla="*/ 967427 h 1077813"/>
                  <a:gd name="connsiteX7" fmla="*/ 521561 w 964573"/>
                  <a:gd name="connsiteY7" fmla="*/ 623686 h 1077813"/>
                  <a:gd name="connsiteX8" fmla="*/ 527034 w 964573"/>
                  <a:gd name="connsiteY8" fmla="*/ 585066 h 1077813"/>
                  <a:gd name="connsiteX9" fmla="*/ 437539 w 964573"/>
                  <a:gd name="connsiteY9" fmla="*/ 585065 h 1077813"/>
                  <a:gd name="connsiteX10" fmla="*/ 443012 w 964573"/>
                  <a:gd name="connsiteY10" fmla="*/ 623686 h 1077813"/>
                  <a:gd name="connsiteX11" fmla="*/ 461131 w 964573"/>
                  <a:gd name="connsiteY11" fmla="*/ 967427 h 1077813"/>
                  <a:gd name="connsiteX12" fmla="*/ 0 w 964573"/>
                  <a:gd name="connsiteY12" fmla="*/ 967427 h 1077813"/>
                  <a:gd name="connsiteX13" fmla="*/ 101655 w 964573"/>
                  <a:gd name="connsiteY13" fmla="*/ 235149 h 1077813"/>
                  <a:gd name="connsiteX14" fmla="*/ 109760 w 964573"/>
                  <a:gd name="connsiteY14" fmla="*/ 218298 h 1077813"/>
                  <a:gd name="connsiteX0" fmla="*/ 109760 w 964573"/>
                  <a:gd name="connsiteY0" fmla="*/ 39632 h 899147"/>
                  <a:gd name="connsiteX1" fmla="*/ 842306 w 964573"/>
                  <a:gd name="connsiteY1" fmla="*/ 0 h 899147"/>
                  <a:gd name="connsiteX2" fmla="*/ 854235 w 964573"/>
                  <a:gd name="connsiteY2" fmla="*/ 38429 h 899147"/>
                  <a:gd name="connsiteX3" fmla="*/ 862919 w 964573"/>
                  <a:gd name="connsiteY3" fmla="*/ 56483 h 899147"/>
                  <a:gd name="connsiteX4" fmla="*/ 964573 w 964573"/>
                  <a:gd name="connsiteY4" fmla="*/ 788761 h 899147"/>
                  <a:gd name="connsiteX5" fmla="*/ 503442 w 964573"/>
                  <a:gd name="connsiteY5" fmla="*/ 788761 h 899147"/>
                  <a:gd name="connsiteX6" fmla="*/ 521561 w 964573"/>
                  <a:gd name="connsiteY6" fmla="*/ 445020 h 899147"/>
                  <a:gd name="connsiteX7" fmla="*/ 527034 w 964573"/>
                  <a:gd name="connsiteY7" fmla="*/ 406400 h 899147"/>
                  <a:gd name="connsiteX8" fmla="*/ 437539 w 964573"/>
                  <a:gd name="connsiteY8" fmla="*/ 406399 h 899147"/>
                  <a:gd name="connsiteX9" fmla="*/ 443012 w 964573"/>
                  <a:gd name="connsiteY9" fmla="*/ 445020 h 899147"/>
                  <a:gd name="connsiteX10" fmla="*/ 461131 w 964573"/>
                  <a:gd name="connsiteY10" fmla="*/ 788761 h 899147"/>
                  <a:gd name="connsiteX11" fmla="*/ 0 w 964573"/>
                  <a:gd name="connsiteY11" fmla="*/ 788761 h 899147"/>
                  <a:gd name="connsiteX12" fmla="*/ 101655 w 964573"/>
                  <a:gd name="connsiteY12" fmla="*/ 56483 h 899147"/>
                  <a:gd name="connsiteX13" fmla="*/ 109760 w 964573"/>
                  <a:gd name="connsiteY13" fmla="*/ 39632 h 899147"/>
                  <a:gd name="connsiteX0" fmla="*/ 109760 w 964573"/>
                  <a:gd name="connsiteY0" fmla="*/ 39632 h 899147"/>
                  <a:gd name="connsiteX1" fmla="*/ 842306 w 964573"/>
                  <a:gd name="connsiteY1" fmla="*/ 0 h 899147"/>
                  <a:gd name="connsiteX2" fmla="*/ 862919 w 964573"/>
                  <a:gd name="connsiteY2" fmla="*/ 56483 h 899147"/>
                  <a:gd name="connsiteX3" fmla="*/ 964573 w 964573"/>
                  <a:gd name="connsiteY3" fmla="*/ 788761 h 899147"/>
                  <a:gd name="connsiteX4" fmla="*/ 503442 w 964573"/>
                  <a:gd name="connsiteY4" fmla="*/ 788761 h 899147"/>
                  <a:gd name="connsiteX5" fmla="*/ 521561 w 964573"/>
                  <a:gd name="connsiteY5" fmla="*/ 445020 h 899147"/>
                  <a:gd name="connsiteX6" fmla="*/ 527034 w 964573"/>
                  <a:gd name="connsiteY6" fmla="*/ 406400 h 899147"/>
                  <a:gd name="connsiteX7" fmla="*/ 437539 w 964573"/>
                  <a:gd name="connsiteY7" fmla="*/ 406399 h 899147"/>
                  <a:gd name="connsiteX8" fmla="*/ 443012 w 964573"/>
                  <a:gd name="connsiteY8" fmla="*/ 445020 h 899147"/>
                  <a:gd name="connsiteX9" fmla="*/ 461131 w 964573"/>
                  <a:gd name="connsiteY9" fmla="*/ 788761 h 899147"/>
                  <a:gd name="connsiteX10" fmla="*/ 0 w 964573"/>
                  <a:gd name="connsiteY10" fmla="*/ 788761 h 899147"/>
                  <a:gd name="connsiteX11" fmla="*/ 101655 w 964573"/>
                  <a:gd name="connsiteY11" fmla="*/ 56483 h 899147"/>
                  <a:gd name="connsiteX12" fmla="*/ 109760 w 964573"/>
                  <a:gd name="connsiteY12" fmla="*/ 39632 h 899147"/>
                  <a:gd name="connsiteX0" fmla="*/ 109760 w 964573"/>
                  <a:gd name="connsiteY0" fmla="*/ 0 h 859515"/>
                  <a:gd name="connsiteX1" fmla="*/ 862919 w 964573"/>
                  <a:gd name="connsiteY1" fmla="*/ 16851 h 859515"/>
                  <a:gd name="connsiteX2" fmla="*/ 964573 w 964573"/>
                  <a:gd name="connsiteY2" fmla="*/ 749129 h 859515"/>
                  <a:gd name="connsiteX3" fmla="*/ 503442 w 964573"/>
                  <a:gd name="connsiteY3" fmla="*/ 749129 h 859515"/>
                  <a:gd name="connsiteX4" fmla="*/ 521561 w 964573"/>
                  <a:gd name="connsiteY4" fmla="*/ 405388 h 859515"/>
                  <a:gd name="connsiteX5" fmla="*/ 527034 w 964573"/>
                  <a:gd name="connsiteY5" fmla="*/ 366768 h 859515"/>
                  <a:gd name="connsiteX6" fmla="*/ 437539 w 964573"/>
                  <a:gd name="connsiteY6" fmla="*/ 366767 h 859515"/>
                  <a:gd name="connsiteX7" fmla="*/ 443012 w 964573"/>
                  <a:gd name="connsiteY7" fmla="*/ 405388 h 859515"/>
                  <a:gd name="connsiteX8" fmla="*/ 461131 w 964573"/>
                  <a:gd name="connsiteY8" fmla="*/ 749129 h 859515"/>
                  <a:gd name="connsiteX9" fmla="*/ 0 w 964573"/>
                  <a:gd name="connsiteY9" fmla="*/ 749129 h 859515"/>
                  <a:gd name="connsiteX10" fmla="*/ 101655 w 964573"/>
                  <a:gd name="connsiteY10" fmla="*/ 16851 h 859515"/>
                  <a:gd name="connsiteX11" fmla="*/ 109760 w 964573"/>
                  <a:gd name="connsiteY11" fmla="*/ 0 h 859515"/>
                  <a:gd name="connsiteX0" fmla="*/ 101655 w 964573"/>
                  <a:gd name="connsiteY0" fmla="*/ 0 h 842664"/>
                  <a:gd name="connsiteX1" fmla="*/ 862919 w 964573"/>
                  <a:gd name="connsiteY1" fmla="*/ 0 h 842664"/>
                  <a:gd name="connsiteX2" fmla="*/ 964573 w 964573"/>
                  <a:gd name="connsiteY2" fmla="*/ 732278 h 842664"/>
                  <a:gd name="connsiteX3" fmla="*/ 503442 w 964573"/>
                  <a:gd name="connsiteY3" fmla="*/ 732278 h 842664"/>
                  <a:gd name="connsiteX4" fmla="*/ 521561 w 964573"/>
                  <a:gd name="connsiteY4" fmla="*/ 388537 h 842664"/>
                  <a:gd name="connsiteX5" fmla="*/ 527034 w 964573"/>
                  <a:gd name="connsiteY5" fmla="*/ 349917 h 842664"/>
                  <a:gd name="connsiteX6" fmla="*/ 437539 w 964573"/>
                  <a:gd name="connsiteY6" fmla="*/ 349916 h 842664"/>
                  <a:gd name="connsiteX7" fmla="*/ 443012 w 964573"/>
                  <a:gd name="connsiteY7" fmla="*/ 388537 h 842664"/>
                  <a:gd name="connsiteX8" fmla="*/ 461131 w 964573"/>
                  <a:gd name="connsiteY8" fmla="*/ 732278 h 842664"/>
                  <a:gd name="connsiteX9" fmla="*/ 0 w 964573"/>
                  <a:gd name="connsiteY9" fmla="*/ 732278 h 842664"/>
                  <a:gd name="connsiteX10" fmla="*/ 101655 w 964573"/>
                  <a:gd name="connsiteY10" fmla="*/ 0 h 842664"/>
                  <a:gd name="connsiteX0" fmla="*/ 101655 w 964573"/>
                  <a:gd name="connsiteY0" fmla="*/ 0 h 842664"/>
                  <a:gd name="connsiteX1" fmla="*/ 862919 w 964573"/>
                  <a:gd name="connsiteY1" fmla="*/ 0 h 842664"/>
                  <a:gd name="connsiteX2" fmla="*/ 964573 w 964573"/>
                  <a:gd name="connsiteY2" fmla="*/ 732278 h 842664"/>
                  <a:gd name="connsiteX3" fmla="*/ 503442 w 964573"/>
                  <a:gd name="connsiteY3" fmla="*/ 732278 h 842664"/>
                  <a:gd name="connsiteX4" fmla="*/ 521561 w 964573"/>
                  <a:gd name="connsiteY4" fmla="*/ 388537 h 842664"/>
                  <a:gd name="connsiteX5" fmla="*/ 527034 w 964573"/>
                  <a:gd name="connsiteY5" fmla="*/ 349917 h 842664"/>
                  <a:gd name="connsiteX6" fmla="*/ 443012 w 964573"/>
                  <a:gd name="connsiteY6" fmla="*/ 388537 h 842664"/>
                  <a:gd name="connsiteX7" fmla="*/ 461131 w 964573"/>
                  <a:gd name="connsiteY7" fmla="*/ 732278 h 842664"/>
                  <a:gd name="connsiteX8" fmla="*/ 0 w 964573"/>
                  <a:gd name="connsiteY8" fmla="*/ 732278 h 842664"/>
                  <a:gd name="connsiteX9" fmla="*/ 101655 w 964573"/>
                  <a:gd name="connsiteY9" fmla="*/ 0 h 842664"/>
                  <a:gd name="connsiteX0" fmla="*/ 101655 w 964573"/>
                  <a:gd name="connsiteY0" fmla="*/ 0 h 842664"/>
                  <a:gd name="connsiteX1" fmla="*/ 862919 w 964573"/>
                  <a:gd name="connsiteY1" fmla="*/ 0 h 842664"/>
                  <a:gd name="connsiteX2" fmla="*/ 964573 w 964573"/>
                  <a:gd name="connsiteY2" fmla="*/ 732278 h 842664"/>
                  <a:gd name="connsiteX3" fmla="*/ 503442 w 964573"/>
                  <a:gd name="connsiteY3" fmla="*/ 732278 h 842664"/>
                  <a:gd name="connsiteX4" fmla="*/ 521561 w 964573"/>
                  <a:gd name="connsiteY4" fmla="*/ 388537 h 842664"/>
                  <a:gd name="connsiteX5" fmla="*/ 443012 w 964573"/>
                  <a:gd name="connsiteY5" fmla="*/ 388537 h 842664"/>
                  <a:gd name="connsiteX6" fmla="*/ 461131 w 964573"/>
                  <a:gd name="connsiteY6" fmla="*/ 732278 h 842664"/>
                  <a:gd name="connsiteX7" fmla="*/ 0 w 964573"/>
                  <a:gd name="connsiteY7" fmla="*/ 732278 h 842664"/>
                  <a:gd name="connsiteX8" fmla="*/ 101655 w 964573"/>
                  <a:gd name="connsiteY8" fmla="*/ 0 h 842664"/>
                  <a:gd name="connsiteX0" fmla="*/ 41748 w 904666"/>
                  <a:gd name="connsiteY0" fmla="*/ 0 h 859353"/>
                  <a:gd name="connsiteX1" fmla="*/ 803012 w 904666"/>
                  <a:gd name="connsiteY1" fmla="*/ 0 h 859353"/>
                  <a:gd name="connsiteX2" fmla="*/ 904666 w 904666"/>
                  <a:gd name="connsiteY2" fmla="*/ 732278 h 859353"/>
                  <a:gd name="connsiteX3" fmla="*/ 443535 w 904666"/>
                  <a:gd name="connsiteY3" fmla="*/ 732278 h 859353"/>
                  <a:gd name="connsiteX4" fmla="*/ 461654 w 904666"/>
                  <a:gd name="connsiteY4" fmla="*/ 388537 h 859353"/>
                  <a:gd name="connsiteX5" fmla="*/ 383105 w 904666"/>
                  <a:gd name="connsiteY5" fmla="*/ 388537 h 859353"/>
                  <a:gd name="connsiteX6" fmla="*/ 401224 w 904666"/>
                  <a:gd name="connsiteY6" fmla="*/ 732278 h 859353"/>
                  <a:gd name="connsiteX7" fmla="*/ 4774 w 904666"/>
                  <a:gd name="connsiteY7" fmla="*/ 763232 h 859353"/>
                  <a:gd name="connsiteX8" fmla="*/ 41748 w 904666"/>
                  <a:gd name="connsiteY8" fmla="*/ 0 h 859353"/>
                  <a:gd name="connsiteX0" fmla="*/ 41748 w 904666"/>
                  <a:gd name="connsiteY0" fmla="*/ 0 h 866183"/>
                  <a:gd name="connsiteX1" fmla="*/ 803012 w 904666"/>
                  <a:gd name="connsiteY1" fmla="*/ 0 h 866183"/>
                  <a:gd name="connsiteX2" fmla="*/ 904666 w 904666"/>
                  <a:gd name="connsiteY2" fmla="*/ 732278 h 866183"/>
                  <a:gd name="connsiteX3" fmla="*/ 443535 w 904666"/>
                  <a:gd name="connsiteY3" fmla="*/ 732278 h 866183"/>
                  <a:gd name="connsiteX4" fmla="*/ 461654 w 904666"/>
                  <a:gd name="connsiteY4" fmla="*/ 388537 h 866183"/>
                  <a:gd name="connsiteX5" fmla="*/ 383105 w 904666"/>
                  <a:gd name="connsiteY5" fmla="*/ 388537 h 866183"/>
                  <a:gd name="connsiteX6" fmla="*/ 342423 w 904666"/>
                  <a:gd name="connsiteY6" fmla="*/ 747755 h 866183"/>
                  <a:gd name="connsiteX7" fmla="*/ 4774 w 904666"/>
                  <a:gd name="connsiteY7" fmla="*/ 763232 h 866183"/>
                  <a:gd name="connsiteX8" fmla="*/ 41748 w 904666"/>
                  <a:gd name="connsiteY8" fmla="*/ 0 h 866183"/>
                  <a:gd name="connsiteX0" fmla="*/ 41748 w 904666"/>
                  <a:gd name="connsiteY0" fmla="*/ 0 h 866184"/>
                  <a:gd name="connsiteX1" fmla="*/ 803012 w 904666"/>
                  <a:gd name="connsiteY1" fmla="*/ 0 h 866184"/>
                  <a:gd name="connsiteX2" fmla="*/ 904666 w 904666"/>
                  <a:gd name="connsiteY2" fmla="*/ 732278 h 866184"/>
                  <a:gd name="connsiteX3" fmla="*/ 528797 w 904666"/>
                  <a:gd name="connsiteY3" fmla="*/ 736147 h 866184"/>
                  <a:gd name="connsiteX4" fmla="*/ 461654 w 904666"/>
                  <a:gd name="connsiteY4" fmla="*/ 388537 h 866184"/>
                  <a:gd name="connsiteX5" fmla="*/ 383105 w 904666"/>
                  <a:gd name="connsiteY5" fmla="*/ 388537 h 866184"/>
                  <a:gd name="connsiteX6" fmla="*/ 342423 w 904666"/>
                  <a:gd name="connsiteY6" fmla="*/ 747755 h 866184"/>
                  <a:gd name="connsiteX7" fmla="*/ 4774 w 904666"/>
                  <a:gd name="connsiteY7" fmla="*/ 763232 h 866184"/>
                  <a:gd name="connsiteX8" fmla="*/ 41748 w 904666"/>
                  <a:gd name="connsiteY8" fmla="*/ 0 h 866184"/>
                  <a:gd name="connsiteX0" fmla="*/ 41748 w 850562"/>
                  <a:gd name="connsiteY0" fmla="*/ 0 h 866184"/>
                  <a:gd name="connsiteX1" fmla="*/ 803012 w 850562"/>
                  <a:gd name="connsiteY1" fmla="*/ 0 h 866184"/>
                  <a:gd name="connsiteX2" fmla="*/ 848805 w 850562"/>
                  <a:gd name="connsiteY2" fmla="*/ 743885 h 866184"/>
                  <a:gd name="connsiteX3" fmla="*/ 528797 w 850562"/>
                  <a:gd name="connsiteY3" fmla="*/ 736147 h 866184"/>
                  <a:gd name="connsiteX4" fmla="*/ 461654 w 850562"/>
                  <a:gd name="connsiteY4" fmla="*/ 388537 h 866184"/>
                  <a:gd name="connsiteX5" fmla="*/ 383105 w 850562"/>
                  <a:gd name="connsiteY5" fmla="*/ 388537 h 866184"/>
                  <a:gd name="connsiteX6" fmla="*/ 342423 w 850562"/>
                  <a:gd name="connsiteY6" fmla="*/ 747755 h 866184"/>
                  <a:gd name="connsiteX7" fmla="*/ 4774 w 850562"/>
                  <a:gd name="connsiteY7" fmla="*/ 763232 h 866184"/>
                  <a:gd name="connsiteX8" fmla="*/ 41748 w 850562"/>
                  <a:gd name="connsiteY8" fmla="*/ 0 h 866184"/>
                  <a:gd name="connsiteX0" fmla="*/ 41748 w 850562"/>
                  <a:gd name="connsiteY0" fmla="*/ 0 h 866184"/>
                  <a:gd name="connsiteX1" fmla="*/ 803012 w 850562"/>
                  <a:gd name="connsiteY1" fmla="*/ 0 h 866184"/>
                  <a:gd name="connsiteX2" fmla="*/ 848805 w 850562"/>
                  <a:gd name="connsiteY2" fmla="*/ 743885 h 866184"/>
                  <a:gd name="connsiteX3" fmla="*/ 528797 w 850562"/>
                  <a:gd name="connsiteY3" fmla="*/ 736147 h 866184"/>
                  <a:gd name="connsiteX4" fmla="*/ 461654 w 850562"/>
                  <a:gd name="connsiteY4" fmla="*/ 388537 h 866184"/>
                  <a:gd name="connsiteX5" fmla="*/ 383105 w 850562"/>
                  <a:gd name="connsiteY5" fmla="*/ 388537 h 866184"/>
                  <a:gd name="connsiteX6" fmla="*/ 342423 w 850562"/>
                  <a:gd name="connsiteY6" fmla="*/ 747755 h 866184"/>
                  <a:gd name="connsiteX7" fmla="*/ 4774 w 850562"/>
                  <a:gd name="connsiteY7" fmla="*/ 763232 h 866184"/>
                  <a:gd name="connsiteX8" fmla="*/ 41748 w 850562"/>
                  <a:gd name="connsiteY8" fmla="*/ 0 h 866184"/>
                  <a:gd name="connsiteX0" fmla="*/ 41748 w 850562"/>
                  <a:gd name="connsiteY0" fmla="*/ 0 h 866184"/>
                  <a:gd name="connsiteX1" fmla="*/ 803012 w 850562"/>
                  <a:gd name="connsiteY1" fmla="*/ 0 h 866184"/>
                  <a:gd name="connsiteX2" fmla="*/ 848805 w 850562"/>
                  <a:gd name="connsiteY2" fmla="*/ 743885 h 866184"/>
                  <a:gd name="connsiteX3" fmla="*/ 528797 w 850562"/>
                  <a:gd name="connsiteY3" fmla="*/ 736147 h 866184"/>
                  <a:gd name="connsiteX4" fmla="*/ 461654 w 850562"/>
                  <a:gd name="connsiteY4" fmla="*/ 388537 h 866184"/>
                  <a:gd name="connsiteX5" fmla="*/ 383105 w 850562"/>
                  <a:gd name="connsiteY5" fmla="*/ 388537 h 866184"/>
                  <a:gd name="connsiteX6" fmla="*/ 342423 w 850562"/>
                  <a:gd name="connsiteY6" fmla="*/ 747755 h 866184"/>
                  <a:gd name="connsiteX7" fmla="*/ 4774 w 850562"/>
                  <a:gd name="connsiteY7" fmla="*/ 763232 h 866184"/>
                  <a:gd name="connsiteX8" fmla="*/ 41748 w 850562"/>
                  <a:gd name="connsiteY8" fmla="*/ 0 h 86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50562" h="866184">
                    <a:moveTo>
                      <a:pt x="41748" y="0"/>
                    </a:moveTo>
                    <a:lnTo>
                      <a:pt x="803012" y="0"/>
                    </a:lnTo>
                    <a:cubicBezTo>
                      <a:pt x="864343" y="158699"/>
                      <a:pt x="848805" y="439059"/>
                      <a:pt x="848805" y="743885"/>
                    </a:cubicBezTo>
                    <a:cubicBezTo>
                      <a:pt x="810378" y="891067"/>
                      <a:pt x="567225" y="883329"/>
                      <a:pt x="528797" y="736147"/>
                    </a:cubicBezTo>
                    <a:lnTo>
                      <a:pt x="461654" y="388537"/>
                    </a:lnTo>
                    <a:lnTo>
                      <a:pt x="383105" y="388537"/>
                    </a:lnTo>
                    <a:lnTo>
                      <a:pt x="342423" y="747755"/>
                    </a:lnTo>
                    <a:cubicBezTo>
                      <a:pt x="303996" y="894937"/>
                      <a:pt x="43201" y="910414"/>
                      <a:pt x="4774" y="763232"/>
                    </a:cubicBezTo>
                    <a:cubicBezTo>
                      <a:pt x="4774" y="458406"/>
                      <a:pt x="-19584" y="158699"/>
                      <a:pt x="41748" y="0"/>
                    </a:cubicBezTo>
                    <a:close/>
                  </a:path>
                </a:pathLst>
              </a:custGeom>
              <a:solidFill>
                <a:srgbClr val="5B9BD5">
                  <a:lumMod val="60000"/>
                  <a:lumOff val="40000"/>
                </a:srgbClr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513" name="グループ化 512">
                <a:extLst>
                  <a:ext uri="{FF2B5EF4-FFF2-40B4-BE49-F238E27FC236}">
                    <a16:creationId xmlns:a16="http://schemas.microsoft.com/office/drawing/2014/main" id="{F8CFADDB-C6B7-493B-A82D-6BDE462EDABB}"/>
                  </a:ext>
                </a:extLst>
              </p:cNvPr>
              <p:cNvGrpSpPr/>
              <p:nvPr/>
            </p:nvGrpSpPr>
            <p:grpSpPr>
              <a:xfrm>
                <a:off x="6335851" y="4105178"/>
                <a:ext cx="681201" cy="890687"/>
                <a:chOff x="8745375" y="4105178"/>
                <a:chExt cx="681201" cy="890687"/>
              </a:xfrm>
              <a:solidFill>
                <a:srgbClr val="5B9BD5">
                  <a:lumMod val="75000"/>
                </a:srgbClr>
              </a:solidFill>
            </p:grpSpPr>
            <p:sp>
              <p:nvSpPr>
                <p:cNvPr id="549" name="フリーフォーム: 図形 548">
                  <a:extLst>
                    <a:ext uri="{FF2B5EF4-FFF2-40B4-BE49-F238E27FC236}">
                      <a16:creationId xmlns:a16="http://schemas.microsoft.com/office/drawing/2014/main" id="{66FF08A2-6AF2-42CE-A7D6-879E23552A6C}"/>
                    </a:ext>
                  </a:extLst>
                </p:cNvPr>
                <p:cNvSpPr/>
                <p:nvPr/>
              </p:nvSpPr>
              <p:spPr bwMode="auto">
                <a:xfrm>
                  <a:off x="8947344" y="4105178"/>
                  <a:ext cx="280793" cy="262765"/>
                </a:xfrm>
                <a:custGeom>
                  <a:avLst/>
                  <a:gdLst>
                    <a:gd name="connsiteX0" fmla="*/ 138632 w 280793"/>
                    <a:gd name="connsiteY0" fmla="*/ 0 h 262765"/>
                    <a:gd name="connsiteX1" fmla="*/ 271209 w 280793"/>
                    <a:gd name="connsiteY1" fmla="*/ 62217 h 262765"/>
                    <a:gd name="connsiteX2" fmla="*/ 280793 w 280793"/>
                    <a:gd name="connsiteY2" fmla="*/ 74309 h 262765"/>
                    <a:gd name="connsiteX3" fmla="*/ 261307 w 280793"/>
                    <a:gd name="connsiteY3" fmla="*/ 116108 h 262765"/>
                    <a:gd name="connsiteX4" fmla="*/ 197445 w 280793"/>
                    <a:gd name="connsiteY4" fmla="*/ 204476 h 262765"/>
                    <a:gd name="connsiteX5" fmla="*/ 141448 w 280793"/>
                    <a:gd name="connsiteY5" fmla="*/ 262765 h 262765"/>
                    <a:gd name="connsiteX6" fmla="*/ 85450 w 280793"/>
                    <a:gd name="connsiteY6" fmla="*/ 204475 h 262765"/>
                    <a:gd name="connsiteX7" fmla="*/ 21588 w 280793"/>
                    <a:gd name="connsiteY7" fmla="*/ 116108 h 262765"/>
                    <a:gd name="connsiteX8" fmla="*/ 0 w 280793"/>
                    <a:gd name="connsiteY8" fmla="*/ 69800 h 262765"/>
                    <a:gd name="connsiteX9" fmla="*/ 37348 w 280793"/>
                    <a:gd name="connsiteY9" fmla="*/ 35594 h 262765"/>
                    <a:gd name="connsiteX10" fmla="*/ 138632 w 280793"/>
                    <a:gd name="connsiteY10" fmla="*/ 0 h 2627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80793" h="262765">
                      <a:moveTo>
                        <a:pt x="138632" y="0"/>
                      </a:moveTo>
                      <a:cubicBezTo>
                        <a:pt x="185659" y="0"/>
                        <a:pt x="230460" y="22154"/>
                        <a:pt x="271209" y="62217"/>
                      </a:cubicBezTo>
                      <a:lnTo>
                        <a:pt x="280793" y="74309"/>
                      </a:lnTo>
                      <a:lnTo>
                        <a:pt x="261307" y="116108"/>
                      </a:lnTo>
                      <a:cubicBezTo>
                        <a:pt x="243980" y="145054"/>
                        <a:pt x="222569" y="174657"/>
                        <a:pt x="197445" y="204476"/>
                      </a:cubicBezTo>
                      <a:lnTo>
                        <a:pt x="141448" y="262765"/>
                      </a:lnTo>
                      <a:lnTo>
                        <a:pt x="85450" y="204475"/>
                      </a:lnTo>
                      <a:cubicBezTo>
                        <a:pt x="60326" y="174657"/>
                        <a:pt x="38915" y="145053"/>
                        <a:pt x="21588" y="116108"/>
                      </a:cubicBezTo>
                      <a:lnTo>
                        <a:pt x="0" y="69800"/>
                      </a:lnTo>
                      <a:lnTo>
                        <a:pt x="37348" y="35594"/>
                      </a:lnTo>
                      <a:cubicBezTo>
                        <a:pt x="69344" y="12462"/>
                        <a:pt x="103362" y="0"/>
                        <a:pt x="138632" y="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50" name="フリーフォーム: 図形 549">
                  <a:extLst>
                    <a:ext uri="{FF2B5EF4-FFF2-40B4-BE49-F238E27FC236}">
                      <a16:creationId xmlns:a16="http://schemas.microsoft.com/office/drawing/2014/main" id="{F581CA81-7BD0-4C49-8154-5BD970324B59}"/>
                    </a:ext>
                  </a:extLst>
                </p:cNvPr>
                <p:cNvSpPr/>
                <p:nvPr/>
              </p:nvSpPr>
              <p:spPr bwMode="auto">
                <a:xfrm>
                  <a:off x="8893578" y="4174978"/>
                  <a:ext cx="195214" cy="246543"/>
                </a:xfrm>
                <a:custGeom>
                  <a:avLst/>
                  <a:gdLst>
                    <a:gd name="connsiteX0" fmla="*/ 53766 w 195214"/>
                    <a:gd name="connsiteY0" fmla="*/ 0 h 246543"/>
                    <a:gd name="connsiteX1" fmla="*/ 75354 w 195214"/>
                    <a:gd name="connsiteY1" fmla="*/ 46308 h 246543"/>
                    <a:gd name="connsiteX2" fmla="*/ 139216 w 195214"/>
                    <a:gd name="connsiteY2" fmla="*/ 134675 h 246543"/>
                    <a:gd name="connsiteX3" fmla="*/ 195214 w 195214"/>
                    <a:gd name="connsiteY3" fmla="*/ 192965 h 246543"/>
                    <a:gd name="connsiteX4" fmla="*/ 165073 w 195214"/>
                    <a:gd name="connsiteY4" fmla="*/ 224339 h 246543"/>
                    <a:gd name="connsiteX5" fmla="*/ 138376 w 195214"/>
                    <a:gd name="connsiteY5" fmla="*/ 246543 h 246543"/>
                    <a:gd name="connsiteX6" fmla="*/ 103745 w 195214"/>
                    <a:gd name="connsiteY6" fmla="*/ 211923 h 246543"/>
                    <a:gd name="connsiteX7" fmla="*/ 26158 w 195214"/>
                    <a:gd name="connsiteY7" fmla="*/ 114767 h 246543"/>
                    <a:gd name="connsiteX8" fmla="*/ 0 w 195214"/>
                    <a:gd name="connsiteY8" fmla="*/ 70562 h 246543"/>
                    <a:gd name="connsiteX9" fmla="*/ 44734 w 195214"/>
                    <a:gd name="connsiteY9" fmla="*/ 8272 h 246543"/>
                    <a:gd name="connsiteX10" fmla="*/ 53766 w 195214"/>
                    <a:gd name="connsiteY10" fmla="*/ 0 h 2465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5214" h="246543">
                      <a:moveTo>
                        <a:pt x="53766" y="0"/>
                      </a:moveTo>
                      <a:lnTo>
                        <a:pt x="75354" y="46308"/>
                      </a:lnTo>
                      <a:cubicBezTo>
                        <a:pt x="92681" y="75253"/>
                        <a:pt x="114092" y="104857"/>
                        <a:pt x="139216" y="134675"/>
                      </a:cubicBezTo>
                      <a:lnTo>
                        <a:pt x="195214" y="192965"/>
                      </a:lnTo>
                      <a:lnTo>
                        <a:pt x="165073" y="224339"/>
                      </a:lnTo>
                      <a:lnTo>
                        <a:pt x="138376" y="246543"/>
                      </a:lnTo>
                      <a:lnTo>
                        <a:pt x="103745" y="211923"/>
                      </a:lnTo>
                      <a:cubicBezTo>
                        <a:pt x="74426" y="179299"/>
                        <a:pt x="48453" y="146756"/>
                        <a:pt x="26158" y="114767"/>
                      </a:cubicBezTo>
                      <a:lnTo>
                        <a:pt x="0" y="70562"/>
                      </a:lnTo>
                      <a:lnTo>
                        <a:pt x="44734" y="8272"/>
                      </a:lnTo>
                      <a:lnTo>
                        <a:pt x="5376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51" name="フリーフォーム: 図形 550">
                  <a:extLst>
                    <a:ext uri="{FF2B5EF4-FFF2-40B4-BE49-F238E27FC236}">
                      <a16:creationId xmlns:a16="http://schemas.microsoft.com/office/drawing/2014/main" id="{ED56329C-B4BD-4CF3-8281-056AB2958835}"/>
                    </a:ext>
                  </a:extLst>
                </p:cNvPr>
                <p:cNvSpPr/>
                <p:nvPr/>
              </p:nvSpPr>
              <p:spPr bwMode="auto">
                <a:xfrm>
                  <a:off x="8770043" y="4245539"/>
                  <a:ext cx="261911" cy="358904"/>
                </a:xfrm>
                <a:custGeom>
                  <a:avLst/>
                  <a:gdLst>
                    <a:gd name="connsiteX0" fmla="*/ 123535 w 261911"/>
                    <a:gd name="connsiteY0" fmla="*/ 0 h 358904"/>
                    <a:gd name="connsiteX1" fmla="*/ 149693 w 261911"/>
                    <a:gd name="connsiteY1" fmla="*/ 44205 h 358904"/>
                    <a:gd name="connsiteX2" fmla="*/ 227280 w 261911"/>
                    <a:gd name="connsiteY2" fmla="*/ 141361 h 358904"/>
                    <a:gd name="connsiteX3" fmla="*/ 261911 w 261911"/>
                    <a:gd name="connsiteY3" fmla="*/ 175981 h 358904"/>
                    <a:gd name="connsiteX4" fmla="*/ 182429 w 261911"/>
                    <a:gd name="connsiteY4" fmla="*/ 242086 h 358904"/>
                    <a:gd name="connsiteX5" fmla="*/ 58441 w 261911"/>
                    <a:gd name="connsiteY5" fmla="*/ 326389 h 358904"/>
                    <a:gd name="connsiteX6" fmla="*/ 0 w 261911"/>
                    <a:gd name="connsiteY6" fmla="*/ 358904 h 358904"/>
                    <a:gd name="connsiteX7" fmla="*/ 2099 w 261911"/>
                    <a:gd name="connsiteY7" fmla="*/ 343186 h 358904"/>
                    <a:gd name="connsiteX8" fmla="*/ 115440 w 261911"/>
                    <a:gd name="connsiteY8" fmla="*/ 11271 h 358904"/>
                    <a:gd name="connsiteX9" fmla="*/ 123535 w 261911"/>
                    <a:gd name="connsiteY9" fmla="*/ 0 h 358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61911" h="358904">
                      <a:moveTo>
                        <a:pt x="123535" y="0"/>
                      </a:moveTo>
                      <a:lnTo>
                        <a:pt x="149693" y="44205"/>
                      </a:lnTo>
                      <a:cubicBezTo>
                        <a:pt x="171988" y="76194"/>
                        <a:pt x="197961" y="108737"/>
                        <a:pt x="227280" y="141361"/>
                      </a:cubicBezTo>
                      <a:lnTo>
                        <a:pt x="261911" y="175981"/>
                      </a:lnTo>
                      <a:lnTo>
                        <a:pt x="182429" y="242086"/>
                      </a:lnTo>
                      <a:cubicBezTo>
                        <a:pt x="143944" y="271002"/>
                        <a:pt x="102491" y="299250"/>
                        <a:pt x="58441" y="326389"/>
                      </a:cubicBezTo>
                      <a:lnTo>
                        <a:pt x="0" y="358904"/>
                      </a:lnTo>
                      <a:lnTo>
                        <a:pt x="2099" y="343186"/>
                      </a:lnTo>
                      <a:cubicBezTo>
                        <a:pt x="26336" y="209986"/>
                        <a:pt x="65809" y="95413"/>
                        <a:pt x="115440" y="11271"/>
                      </a:cubicBezTo>
                      <a:lnTo>
                        <a:pt x="123535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52" name="フリーフォーム: 図形 551">
                  <a:extLst>
                    <a:ext uri="{FF2B5EF4-FFF2-40B4-BE49-F238E27FC236}">
                      <a16:creationId xmlns:a16="http://schemas.microsoft.com/office/drawing/2014/main" id="{C39F4421-5762-41FC-BC33-FBE1E0CBC39E}"/>
                    </a:ext>
                  </a:extLst>
                </p:cNvPr>
                <p:cNvSpPr/>
                <p:nvPr/>
              </p:nvSpPr>
              <p:spPr bwMode="auto">
                <a:xfrm>
                  <a:off x="8756176" y="4179487"/>
                  <a:ext cx="522048" cy="528788"/>
                </a:xfrm>
                <a:custGeom>
                  <a:avLst/>
                  <a:gdLst>
                    <a:gd name="connsiteX0" fmla="*/ 471960 w 522048"/>
                    <a:gd name="connsiteY0" fmla="*/ 0 h 528788"/>
                    <a:gd name="connsiteX1" fmla="*/ 520232 w 522048"/>
                    <a:gd name="connsiteY1" fmla="*/ 60905 h 528788"/>
                    <a:gd name="connsiteX2" fmla="*/ 522048 w 522048"/>
                    <a:gd name="connsiteY2" fmla="*/ 64142 h 528788"/>
                    <a:gd name="connsiteX3" fmla="*/ 499977 w 522048"/>
                    <a:gd name="connsiteY3" fmla="*/ 111487 h 528788"/>
                    <a:gd name="connsiteX4" fmla="*/ 119810 w 522048"/>
                    <a:gd name="connsiteY4" fmla="*/ 462130 h 528788"/>
                    <a:gd name="connsiteX5" fmla="*/ 0 w 522048"/>
                    <a:gd name="connsiteY5" fmla="*/ 528788 h 528788"/>
                    <a:gd name="connsiteX6" fmla="*/ 13866 w 522048"/>
                    <a:gd name="connsiteY6" fmla="*/ 424957 h 528788"/>
                    <a:gd name="connsiteX7" fmla="*/ 72307 w 522048"/>
                    <a:gd name="connsiteY7" fmla="*/ 392442 h 528788"/>
                    <a:gd name="connsiteX8" fmla="*/ 452474 w 522048"/>
                    <a:gd name="connsiteY8" fmla="*/ 41799 h 528788"/>
                    <a:gd name="connsiteX9" fmla="*/ 471960 w 522048"/>
                    <a:gd name="connsiteY9" fmla="*/ 0 h 528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22048" h="528788">
                      <a:moveTo>
                        <a:pt x="471960" y="0"/>
                      </a:moveTo>
                      <a:lnTo>
                        <a:pt x="520232" y="60905"/>
                      </a:lnTo>
                      <a:lnTo>
                        <a:pt x="522048" y="64142"/>
                      </a:lnTo>
                      <a:lnTo>
                        <a:pt x="499977" y="111487"/>
                      </a:lnTo>
                      <a:cubicBezTo>
                        <a:pt x="430670" y="227269"/>
                        <a:pt x="296007" y="353574"/>
                        <a:pt x="119810" y="462130"/>
                      </a:cubicBezTo>
                      <a:lnTo>
                        <a:pt x="0" y="528788"/>
                      </a:lnTo>
                      <a:lnTo>
                        <a:pt x="13866" y="424957"/>
                      </a:lnTo>
                      <a:lnTo>
                        <a:pt x="72307" y="392442"/>
                      </a:lnTo>
                      <a:cubicBezTo>
                        <a:pt x="248504" y="283886"/>
                        <a:pt x="383167" y="157581"/>
                        <a:pt x="452474" y="41799"/>
                      </a:cubicBezTo>
                      <a:lnTo>
                        <a:pt x="47196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53" name="フリーフォーム: 図形 552">
                  <a:extLst>
                    <a:ext uri="{FF2B5EF4-FFF2-40B4-BE49-F238E27FC236}">
                      <a16:creationId xmlns:a16="http://schemas.microsoft.com/office/drawing/2014/main" id="{2E854532-9D9C-40DE-8211-3CC96FCD663C}"/>
                    </a:ext>
                  </a:extLst>
                </p:cNvPr>
                <p:cNvSpPr/>
                <p:nvPr/>
              </p:nvSpPr>
              <p:spPr bwMode="auto">
                <a:xfrm>
                  <a:off x="8753153" y="4243629"/>
                  <a:ext cx="673423" cy="750752"/>
                </a:xfrm>
                <a:custGeom>
                  <a:avLst/>
                  <a:gdLst>
                    <a:gd name="connsiteX0" fmla="*/ 525072 w 673423"/>
                    <a:gd name="connsiteY0" fmla="*/ 0 h 750752"/>
                    <a:gd name="connsiteX1" fmla="*/ 555721 w 673423"/>
                    <a:gd name="connsiteY1" fmla="*/ 54613 h 750752"/>
                    <a:gd name="connsiteX2" fmla="*/ 673423 w 673423"/>
                    <a:gd name="connsiteY2" fmla="*/ 653271 h 750752"/>
                    <a:gd name="connsiteX3" fmla="*/ 447908 w 673423"/>
                    <a:gd name="connsiteY3" fmla="*/ 746050 h 750752"/>
                    <a:gd name="connsiteX4" fmla="*/ 360431 w 673423"/>
                    <a:gd name="connsiteY4" fmla="*/ 750752 h 750752"/>
                    <a:gd name="connsiteX5" fmla="*/ 288035 w 673423"/>
                    <a:gd name="connsiteY5" fmla="*/ 730160 h 750752"/>
                    <a:gd name="connsiteX6" fmla="*/ 27343 w 673423"/>
                    <a:gd name="connsiteY6" fmla="*/ 533452 h 750752"/>
                    <a:gd name="connsiteX7" fmla="*/ 0 w 673423"/>
                    <a:gd name="connsiteY7" fmla="*/ 487294 h 750752"/>
                    <a:gd name="connsiteX8" fmla="*/ 3024 w 673423"/>
                    <a:gd name="connsiteY8" fmla="*/ 464646 h 750752"/>
                    <a:gd name="connsiteX9" fmla="*/ 122834 w 673423"/>
                    <a:gd name="connsiteY9" fmla="*/ 397988 h 750752"/>
                    <a:gd name="connsiteX10" fmla="*/ 503001 w 673423"/>
                    <a:gd name="connsiteY10" fmla="*/ 47345 h 750752"/>
                    <a:gd name="connsiteX11" fmla="*/ 525072 w 673423"/>
                    <a:gd name="connsiteY11" fmla="*/ 0 h 7507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73423" h="750752">
                      <a:moveTo>
                        <a:pt x="525072" y="0"/>
                      </a:moveTo>
                      <a:lnTo>
                        <a:pt x="555721" y="54613"/>
                      </a:lnTo>
                      <a:cubicBezTo>
                        <a:pt x="627817" y="199783"/>
                        <a:pt x="673423" y="414147"/>
                        <a:pt x="673423" y="653271"/>
                      </a:cubicBezTo>
                      <a:cubicBezTo>
                        <a:pt x="652135" y="702754"/>
                        <a:pt x="559003" y="733680"/>
                        <a:pt x="447908" y="746050"/>
                      </a:cubicBezTo>
                      <a:lnTo>
                        <a:pt x="360431" y="750752"/>
                      </a:lnTo>
                      <a:lnTo>
                        <a:pt x="288035" y="730160"/>
                      </a:lnTo>
                      <a:cubicBezTo>
                        <a:pt x="181703" y="688949"/>
                        <a:pt x="91231" y="620105"/>
                        <a:pt x="27343" y="533452"/>
                      </a:cubicBezTo>
                      <a:lnTo>
                        <a:pt x="0" y="487294"/>
                      </a:lnTo>
                      <a:lnTo>
                        <a:pt x="3024" y="464646"/>
                      </a:lnTo>
                      <a:lnTo>
                        <a:pt x="122834" y="397988"/>
                      </a:lnTo>
                      <a:cubicBezTo>
                        <a:pt x="299031" y="289432"/>
                        <a:pt x="433694" y="163127"/>
                        <a:pt x="503001" y="47345"/>
                      </a:cubicBezTo>
                      <a:lnTo>
                        <a:pt x="525072" y="0"/>
                      </a:lnTo>
                      <a:close/>
                    </a:path>
                  </a:pathLst>
                </a:custGeom>
                <a:solidFill>
                  <a:srgbClr val="5B9BD5">
                    <a:lumMod val="75000"/>
                  </a:srgbClr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54" name="フリーフォーム: 図形 553">
                  <a:extLst>
                    <a:ext uri="{FF2B5EF4-FFF2-40B4-BE49-F238E27FC236}">
                      <a16:creationId xmlns:a16="http://schemas.microsoft.com/office/drawing/2014/main" id="{6F02FB75-C52B-49B5-AC2C-827CFED6F37B}"/>
                    </a:ext>
                  </a:extLst>
                </p:cNvPr>
                <p:cNvSpPr/>
                <p:nvPr/>
              </p:nvSpPr>
              <p:spPr bwMode="auto">
                <a:xfrm>
                  <a:off x="8745375" y="4730923"/>
                  <a:ext cx="368208" cy="264942"/>
                </a:xfrm>
                <a:custGeom>
                  <a:avLst/>
                  <a:gdLst>
                    <a:gd name="connsiteX0" fmla="*/ 7777 w 368208"/>
                    <a:gd name="connsiteY0" fmla="*/ 0 h 264942"/>
                    <a:gd name="connsiteX1" fmla="*/ 35120 w 368208"/>
                    <a:gd name="connsiteY1" fmla="*/ 46158 h 264942"/>
                    <a:gd name="connsiteX2" fmla="*/ 295812 w 368208"/>
                    <a:gd name="connsiteY2" fmla="*/ 242866 h 264942"/>
                    <a:gd name="connsiteX3" fmla="*/ 368208 w 368208"/>
                    <a:gd name="connsiteY3" fmla="*/ 263458 h 264942"/>
                    <a:gd name="connsiteX4" fmla="*/ 340600 w 368208"/>
                    <a:gd name="connsiteY4" fmla="*/ 264942 h 264942"/>
                    <a:gd name="connsiteX5" fmla="*/ 0 w 368208"/>
                    <a:gd name="connsiteY5" fmla="*/ 165977 h 264942"/>
                    <a:gd name="connsiteX6" fmla="*/ 6920 w 368208"/>
                    <a:gd name="connsiteY6" fmla="*/ 6417 h 264942"/>
                    <a:gd name="connsiteX7" fmla="*/ 7777 w 368208"/>
                    <a:gd name="connsiteY7" fmla="*/ 0 h 264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68208" h="264942">
                      <a:moveTo>
                        <a:pt x="7777" y="0"/>
                      </a:moveTo>
                      <a:lnTo>
                        <a:pt x="35120" y="46158"/>
                      </a:lnTo>
                      <a:cubicBezTo>
                        <a:pt x="99008" y="132811"/>
                        <a:pt x="189480" y="201655"/>
                        <a:pt x="295812" y="242866"/>
                      </a:cubicBezTo>
                      <a:lnTo>
                        <a:pt x="368208" y="263458"/>
                      </a:lnTo>
                      <a:lnTo>
                        <a:pt x="340600" y="264942"/>
                      </a:lnTo>
                      <a:cubicBezTo>
                        <a:pt x="184492" y="264942"/>
                        <a:pt x="28383" y="231954"/>
                        <a:pt x="0" y="165977"/>
                      </a:cubicBezTo>
                      <a:cubicBezTo>
                        <a:pt x="0" y="111320"/>
                        <a:pt x="2383" y="57957"/>
                        <a:pt x="6920" y="6417"/>
                      </a:cubicBezTo>
                      <a:lnTo>
                        <a:pt x="7777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514" name="楕円 513">
                <a:extLst>
                  <a:ext uri="{FF2B5EF4-FFF2-40B4-BE49-F238E27FC236}">
                    <a16:creationId xmlns:a16="http://schemas.microsoft.com/office/drawing/2014/main" id="{868118DA-A5F5-4DF4-B406-BB30851EC35F}"/>
                  </a:ext>
                </a:extLst>
              </p:cNvPr>
              <p:cNvSpPr/>
              <p:nvPr/>
            </p:nvSpPr>
            <p:spPr bwMode="auto">
              <a:xfrm>
                <a:off x="6191087" y="3374081"/>
                <a:ext cx="976476" cy="826241"/>
              </a:xfrm>
              <a:prstGeom prst="ellipse">
                <a:avLst/>
              </a:prstGeom>
              <a:solidFill>
                <a:sysClr val="windowText" lastClr="00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5" name="楕円 514">
                <a:extLst>
                  <a:ext uri="{FF2B5EF4-FFF2-40B4-BE49-F238E27FC236}">
                    <a16:creationId xmlns:a16="http://schemas.microsoft.com/office/drawing/2014/main" id="{DCA57236-60B0-4DC3-8AB4-DCDDB2873E08}"/>
                  </a:ext>
                </a:extLst>
              </p:cNvPr>
              <p:cNvSpPr/>
              <p:nvPr/>
            </p:nvSpPr>
            <p:spPr bwMode="auto">
              <a:xfrm rot="900000" flipH="1">
                <a:off x="6924362" y="3720491"/>
                <a:ext cx="309689" cy="350582"/>
              </a:xfrm>
              <a:prstGeom prst="ellipse">
                <a:avLst/>
              </a:prstGeom>
              <a:solidFill>
                <a:srgbClr val="FFCC99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6" name="楕円 515">
                <a:extLst>
                  <a:ext uri="{FF2B5EF4-FFF2-40B4-BE49-F238E27FC236}">
                    <a16:creationId xmlns:a16="http://schemas.microsoft.com/office/drawing/2014/main" id="{068EAB7B-633C-4D1B-B716-D9E05C6E4569}"/>
                  </a:ext>
                </a:extLst>
              </p:cNvPr>
              <p:cNvSpPr/>
              <p:nvPr/>
            </p:nvSpPr>
            <p:spPr bwMode="auto">
              <a:xfrm rot="900000" flipH="1">
                <a:off x="6983086" y="3786970"/>
                <a:ext cx="192242" cy="217626"/>
              </a:xfrm>
              <a:prstGeom prst="ellipse">
                <a:avLst/>
              </a:prstGeom>
              <a:solidFill>
                <a:srgbClr val="FF9966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517" name="グループ化 516">
                <a:extLst>
                  <a:ext uri="{FF2B5EF4-FFF2-40B4-BE49-F238E27FC236}">
                    <a16:creationId xmlns:a16="http://schemas.microsoft.com/office/drawing/2014/main" id="{F737A77A-4A37-43A7-9727-993A2521FD04}"/>
                  </a:ext>
                </a:extLst>
              </p:cNvPr>
              <p:cNvGrpSpPr/>
              <p:nvPr/>
            </p:nvGrpSpPr>
            <p:grpSpPr>
              <a:xfrm rot="20700000">
                <a:off x="6124733" y="3720491"/>
                <a:ext cx="309689" cy="350582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547" name="楕円 546">
                  <a:extLst>
                    <a:ext uri="{FF2B5EF4-FFF2-40B4-BE49-F238E27FC236}">
                      <a16:creationId xmlns:a16="http://schemas.microsoft.com/office/drawing/2014/main" id="{A67733FA-AD49-4A72-B214-649600A3B71C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48" name="楕円 547">
                  <a:extLst>
                    <a:ext uri="{FF2B5EF4-FFF2-40B4-BE49-F238E27FC236}">
                      <a16:creationId xmlns:a16="http://schemas.microsoft.com/office/drawing/2014/main" id="{B4AFC5F0-0D3D-4BAC-AB95-0B25B38A5FFE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518" name="楕円 517">
                <a:extLst>
                  <a:ext uri="{FF2B5EF4-FFF2-40B4-BE49-F238E27FC236}">
                    <a16:creationId xmlns:a16="http://schemas.microsoft.com/office/drawing/2014/main" id="{C192E63A-359E-4897-932E-6AF25A3FC6A3}"/>
                  </a:ext>
                </a:extLst>
              </p:cNvPr>
              <p:cNvSpPr/>
              <p:nvPr/>
            </p:nvSpPr>
            <p:spPr bwMode="auto">
              <a:xfrm>
                <a:off x="6258436" y="3345656"/>
                <a:ext cx="841777" cy="953779"/>
              </a:xfrm>
              <a:prstGeom prst="ellipse">
                <a:avLst/>
              </a:prstGeom>
              <a:solidFill>
                <a:srgbClr val="FFCC99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9" name="楕円 518">
                <a:extLst>
                  <a:ext uri="{FF2B5EF4-FFF2-40B4-BE49-F238E27FC236}">
                    <a16:creationId xmlns:a16="http://schemas.microsoft.com/office/drawing/2014/main" id="{0A621B33-DCD2-47AE-A633-FCE9DA0FBF31}"/>
                  </a:ext>
                </a:extLst>
              </p:cNvPr>
              <p:cNvSpPr/>
              <p:nvPr/>
            </p:nvSpPr>
            <p:spPr bwMode="auto">
              <a:xfrm>
                <a:off x="6398649" y="3775697"/>
                <a:ext cx="113653" cy="138325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0" name="楕円 519">
                <a:extLst>
                  <a:ext uri="{FF2B5EF4-FFF2-40B4-BE49-F238E27FC236}">
                    <a16:creationId xmlns:a16="http://schemas.microsoft.com/office/drawing/2014/main" id="{DC3AA2B3-0C90-4F48-A05B-ADA251EAD7EC}"/>
                  </a:ext>
                </a:extLst>
              </p:cNvPr>
              <p:cNvSpPr/>
              <p:nvPr/>
            </p:nvSpPr>
            <p:spPr bwMode="auto">
              <a:xfrm>
                <a:off x="6837081" y="3775697"/>
                <a:ext cx="113653" cy="138325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1" name="楕円 520">
                <a:extLst>
                  <a:ext uri="{FF2B5EF4-FFF2-40B4-BE49-F238E27FC236}">
                    <a16:creationId xmlns:a16="http://schemas.microsoft.com/office/drawing/2014/main" id="{DA9BD17B-05C0-4D4F-B17D-5CC4930D02E3}"/>
                  </a:ext>
                </a:extLst>
              </p:cNvPr>
              <p:cNvSpPr/>
              <p:nvPr/>
            </p:nvSpPr>
            <p:spPr bwMode="auto">
              <a:xfrm>
                <a:off x="6411470" y="3794648"/>
                <a:ext cx="88897" cy="88897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2" name="楕円 521">
                <a:extLst>
                  <a:ext uri="{FF2B5EF4-FFF2-40B4-BE49-F238E27FC236}">
                    <a16:creationId xmlns:a16="http://schemas.microsoft.com/office/drawing/2014/main" id="{2C692450-E721-4F6B-9057-2FE5D9B3DDD7}"/>
                  </a:ext>
                </a:extLst>
              </p:cNvPr>
              <p:cNvSpPr/>
              <p:nvPr/>
            </p:nvSpPr>
            <p:spPr bwMode="auto">
              <a:xfrm>
                <a:off x="6847911" y="3794648"/>
                <a:ext cx="88897" cy="88897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3" name="フリーフォーム: 図形 522">
                <a:extLst>
                  <a:ext uri="{FF2B5EF4-FFF2-40B4-BE49-F238E27FC236}">
                    <a16:creationId xmlns:a16="http://schemas.microsoft.com/office/drawing/2014/main" id="{237E2806-B71B-43E8-868B-02C6D27908E4}"/>
                  </a:ext>
                </a:extLst>
              </p:cNvPr>
              <p:cNvSpPr/>
              <p:nvPr/>
            </p:nvSpPr>
            <p:spPr bwMode="auto">
              <a:xfrm rot="900000">
                <a:off x="6385137" y="3642993"/>
                <a:ext cx="143734" cy="56800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4" name="フリーフォーム: 図形 523">
                <a:extLst>
                  <a:ext uri="{FF2B5EF4-FFF2-40B4-BE49-F238E27FC236}">
                    <a16:creationId xmlns:a16="http://schemas.microsoft.com/office/drawing/2014/main" id="{D623796D-24FC-4CA4-83A6-08E2B2F9213F}"/>
                  </a:ext>
                </a:extLst>
              </p:cNvPr>
              <p:cNvSpPr/>
              <p:nvPr/>
            </p:nvSpPr>
            <p:spPr bwMode="auto">
              <a:xfrm rot="20700000">
                <a:off x="6817815" y="3642993"/>
                <a:ext cx="143734" cy="56800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5" name="フリーフォーム: 図形 524">
                <a:extLst>
                  <a:ext uri="{FF2B5EF4-FFF2-40B4-BE49-F238E27FC236}">
                    <a16:creationId xmlns:a16="http://schemas.microsoft.com/office/drawing/2014/main" id="{95FECC7B-45F1-4DCD-BF66-58DC4E23155B}"/>
                  </a:ext>
                </a:extLst>
              </p:cNvPr>
              <p:cNvSpPr/>
              <p:nvPr/>
            </p:nvSpPr>
            <p:spPr bwMode="auto">
              <a:xfrm rot="10800000">
                <a:off x="6622989" y="4015513"/>
                <a:ext cx="115691" cy="33141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6" name="フリーフォーム: 図形 525">
                <a:extLst>
                  <a:ext uri="{FF2B5EF4-FFF2-40B4-BE49-F238E27FC236}">
                    <a16:creationId xmlns:a16="http://schemas.microsoft.com/office/drawing/2014/main" id="{EA5BA56C-3A20-4AA1-AEB7-9C5207E84516}"/>
                  </a:ext>
                </a:extLst>
              </p:cNvPr>
              <p:cNvSpPr/>
              <p:nvPr/>
            </p:nvSpPr>
            <p:spPr bwMode="auto">
              <a:xfrm rot="10800000" flipV="1">
                <a:off x="6544379" y="4111131"/>
                <a:ext cx="263844" cy="70844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7" name="四角形: 上の 2 つの角を丸める 526">
                <a:extLst>
                  <a:ext uri="{FF2B5EF4-FFF2-40B4-BE49-F238E27FC236}">
                    <a16:creationId xmlns:a16="http://schemas.microsoft.com/office/drawing/2014/main" id="{F969AFA4-B81A-4001-BCF0-46EFAD566D66}"/>
                  </a:ext>
                </a:extLst>
              </p:cNvPr>
              <p:cNvSpPr/>
              <p:nvPr/>
            </p:nvSpPr>
            <p:spPr>
              <a:xfrm>
                <a:off x="6609101" y="3285795"/>
                <a:ext cx="138002" cy="90695"/>
              </a:xfrm>
              <a:prstGeom prst="round2SameRect">
                <a:avLst>
                  <a:gd name="adj1" fmla="val 47103"/>
                  <a:gd name="adj2" fmla="val 6521"/>
                </a:avLst>
              </a:prstGeom>
              <a:solidFill>
                <a:sysClr val="windowText" lastClr="00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8" name="フリーフォーム: 図形 527">
                <a:extLst>
                  <a:ext uri="{FF2B5EF4-FFF2-40B4-BE49-F238E27FC236}">
                    <a16:creationId xmlns:a16="http://schemas.microsoft.com/office/drawing/2014/main" id="{0FB13A65-7B8A-4B14-A79F-EF955F6F8A70}"/>
                  </a:ext>
                </a:extLst>
              </p:cNvPr>
              <p:cNvSpPr/>
              <p:nvPr/>
            </p:nvSpPr>
            <p:spPr bwMode="auto">
              <a:xfrm flipV="1">
                <a:off x="6320786" y="4653480"/>
                <a:ext cx="701433" cy="196881"/>
              </a:xfrm>
              <a:custGeom>
                <a:avLst/>
                <a:gdLst>
                  <a:gd name="connsiteX0" fmla="*/ 47448 w 1040637"/>
                  <a:gd name="connsiteY0" fmla="*/ 0 h 276463"/>
                  <a:gd name="connsiteX1" fmla="*/ 993146 w 1040637"/>
                  <a:gd name="connsiteY1" fmla="*/ 0 h 276463"/>
                  <a:gd name="connsiteX2" fmla="*/ 1018827 w 1040637"/>
                  <a:gd name="connsiteY2" fmla="*/ 109346 h 276463"/>
                  <a:gd name="connsiteX3" fmla="*/ 1040637 w 1040637"/>
                  <a:gd name="connsiteY3" fmla="*/ 271729 h 276463"/>
                  <a:gd name="connsiteX4" fmla="*/ 1029209 w 1040637"/>
                  <a:gd name="connsiteY4" fmla="*/ 276463 h 276463"/>
                  <a:gd name="connsiteX5" fmla="*/ 12211 w 1040637"/>
                  <a:gd name="connsiteY5" fmla="*/ 276463 h 276463"/>
                  <a:gd name="connsiteX6" fmla="*/ 0 w 1040637"/>
                  <a:gd name="connsiteY6" fmla="*/ 271405 h 276463"/>
                  <a:gd name="connsiteX7" fmla="*/ 21767 w 1040637"/>
                  <a:gd name="connsiteY7" fmla="*/ 109346 h 276463"/>
                  <a:gd name="connsiteX0" fmla="*/ 47448 w 1040637"/>
                  <a:gd name="connsiteY0" fmla="*/ 132143 h 408606"/>
                  <a:gd name="connsiteX1" fmla="*/ 506599 w 1040637"/>
                  <a:gd name="connsiteY1" fmla="*/ 0 h 408606"/>
                  <a:gd name="connsiteX2" fmla="*/ 993146 w 1040637"/>
                  <a:gd name="connsiteY2" fmla="*/ 132143 h 408606"/>
                  <a:gd name="connsiteX3" fmla="*/ 1018827 w 1040637"/>
                  <a:gd name="connsiteY3" fmla="*/ 241489 h 408606"/>
                  <a:gd name="connsiteX4" fmla="*/ 1040637 w 1040637"/>
                  <a:gd name="connsiteY4" fmla="*/ 403872 h 408606"/>
                  <a:gd name="connsiteX5" fmla="*/ 1029209 w 1040637"/>
                  <a:gd name="connsiteY5" fmla="*/ 408606 h 408606"/>
                  <a:gd name="connsiteX6" fmla="*/ 12211 w 1040637"/>
                  <a:gd name="connsiteY6" fmla="*/ 408606 h 408606"/>
                  <a:gd name="connsiteX7" fmla="*/ 0 w 1040637"/>
                  <a:gd name="connsiteY7" fmla="*/ 403548 h 408606"/>
                  <a:gd name="connsiteX8" fmla="*/ 21767 w 1040637"/>
                  <a:gd name="connsiteY8" fmla="*/ 241489 h 408606"/>
                  <a:gd name="connsiteX9" fmla="*/ 47448 w 1040637"/>
                  <a:gd name="connsiteY9" fmla="*/ 132143 h 408606"/>
                  <a:gd name="connsiteX0" fmla="*/ 47448 w 1040637"/>
                  <a:gd name="connsiteY0" fmla="*/ 132172 h 408635"/>
                  <a:gd name="connsiteX1" fmla="*/ 506599 w 1040637"/>
                  <a:gd name="connsiteY1" fmla="*/ 29 h 408635"/>
                  <a:gd name="connsiteX2" fmla="*/ 993146 w 1040637"/>
                  <a:gd name="connsiteY2" fmla="*/ 132172 h 408635"/>
                  <a:gd name="connsiteX3" fmla="*/ 1018827 w 1040637"/>
                  <a:gd name="connsiteY3" fmla="*/ 241518 h 408635"/>
                  <a:gd name="connsiteX4" fmla="*/ 1040637 w 1040637"/>
                  <a:gd name="connsiteY4" fmla="*/ 403901 h 408635"/>
                  <a:gd name="connsiteX5" fmla="*/ 1029209 w 1040637"/>
                  <a:gd name="connsiteY5" fmla="*/ 408635 h 408635"/>
                  <a:gd name="connsiteX6" fmla="*/ 12211 w 1040637"/>
                  <a:gd name="connsiteY6" fmla="*/ 408635 h 408635"/>
                  <a:gd name="connsiteX7" fmla="*/ 0 w 1040637"/>
                  <a:gd name="connsiteY7" fmla="*/ 403577 h 408635"/>
                  <a:gd name="connsiteX8" fmla="*/ 21767 w 1040637"/>
                  <a:gd name="connsiteY8" fmla="*/ 241518 h 408635"/>
                  <a:gd name="connsiteX9" fmla="*/ 47448 w 1040637"/>
                  <a:gd name="connsiteY9" fmla="*/ 132172 h 408635"/>
                  <a:gd name="connsiteX0" fmla="*/ 47448 w 1040637"/>
                  <a:gd name="connsiteY0" fmla="*/ 132172 h 408635"/>
                  <a:gd name="connsiteX1" fmla="*/ 506599 w 1040637"/>
                  <a:gd name="connsiteY1" fmla="*/ 29 h 408635"/>
                  <a:gd name="connsiteX2" fmla="*/ 993146 w 1040637"/>
                  <a:gd name="connsiteY2" fmla="*/ 132172 h 408635"/>
                  <a:gd name="connsiteX3" fmla="*/ 1018827 w 1040637"/>
                  <a:gd name="connsiteY3" fmla="*/ 241518 h 408635"/>
                  <a:gd name="connsiteX4" fmla="*/ 1040637 w 1040637"/>
                  <a:gd name="connsiteY4" fmla="*/ 403901 h 408635"/>
                  <a:gd name="connsiteX5" fmla="*/ 1029209 w 1040637"/>
                  <a:gd name="connsiteY5" fmla="*/ 408635 h 408635"/>
                  <a:gd name="connsiteX6" fmla="*/ 506599 w 1040637"/>
                  <a:gd name="connsiteY6" fmla="*/ 302954 h 408635"/>
                  <a:gd name="connsiteX7" fmla="*/ 12211 w 1040637"/>
                  <a:gd name="connsiteY7" fmla="*/ 408635 h 408635"/>
                  <a:gd name="connsiteX8" fmla="*/ 0 w 1040637"/>
                  <a:gd name="connsiteY8" fmla="*/ 403577 h 408635"/>
                  <a:gd name="connsiteX9" fmla="*/ 21767 w 1040637"/>
                  <a:gd name="connsiteY9" fmla="*/ 241518 h 408635"/>
                  <a:gd name="connsiteX10" fmla="*/ 47448 w 1040637"/>
                  <a:gd name="connsiteY10" fmla="*/ 132172 h 408635"/>
                  <a:gd name="connsiteX0" fmla="*/ 47448 w 1040637"/>
                  <a:gd name="connsiteY0" fmla="*/ 132172 h 408635"/>
                  <a:gd name="connsiteX1" fmla="*/ 506599 w 1040637"/>
                  <a:gd name="connsiteY1" fmla="*/ 29 h 408635"/>
                  <a:gd name="connsiteX2" fmla="*/ 993146 w 1040637"/>
                  <a:gd name="connsiteY2" fmla="*/ 132172 h 408635"/>
                  <a:gd name="connsiteX3" fmla="*/ 1018827 w 1040637"/>
                  <a:gd name="connsiteY3" fmla="*/ 241518 h 408635"/>
                  <a:gd name="connsiteX4" fmla="*/ 1040637 w 1040637"/>
                  <a:gd name="connsiteY4" fmla="*/ 403901 h 408635"/>
                  <a:gd name="connsiteX5" fmla="*/ 1029209 w 1040637"/>
                  <a:gd name="connsiteY5" fmla="*/ 408635 h 408635"/>
                  <a:gd name="connsiteX6" fmla="*/ 506599 w 1040637"/>
                  <a:gd name="connsiteY6" fmla="*/ 302954 h 408635"/>
                  <a:gd name="connsiteX7" fmla="*/ 12211 w 1040637"/>
                  <a:gd name="connsiteY7" fmla="*/ 408635 h 408635"/>
                  <a:gd name="connsiteX8" fmla="*/ 0 w 1040637"/>
                  <a:gd name="connsiteY8" fmla="*/ 403577 h 408635"/>
                  <a:gd name="connsiteX9" fmla="*/ 21767 w 1040637"/>
                  <a:gd name="connsiteY9" fmla="*/ 241518 h 408635"/>
                  <a:gd name="connsiteX10" fmla="*/ 47448 w 1040637"/>
                  <a:gd name="connsiteY10" fmla="*/ 132172 h 408635"/>
                  <a:gd name="connsiteX0" fmla="*/ 35237 w 1028426"/>
                  <a:gd name="connsiteY0" fmla="*/ 132172 h 408635"/>
                  <a:gd name="connsiteX1" fmla="*/ 494388 w 1028426"/>
                  <a:gd name="connsiteY1" fmla="*/ 29 h 408635"/>
                  <a:gd name="connsiteX2" fmla="*/ 980935 w 1028426"/>
                  <a:gd name="connsiteY2" fmla="*/ 132172 h 408635"/>
                  <a:gd name="connsiteX3" fmla="*/ 1006616 w 1028426"/>
                  <a:gd name="connsiteY3" fmla="*/ 241518 h 408635"/>
                  <a:gd name="connsiteX4" fmla="*/ 1028426 w 1028426"/>
                  <a:gd name="connsiteY4" fmla="*/ 403901 h 408635"/>
                  <a:gd name="connsiteX5" fmla="*/ 1016998 w 1028426"/>
                  <a:gd name="connsiteY5" fmla="*/ 408635 h 408635"/>
                  <a:gd name="connsiteX6" fmla="*/ 494388 w 1028426"/>
                  <a:gd name="connsiteY6" fmla="*/ 302954 h 408635"/>
                  <a:gd name="connsiteX7" fmla="*/ 0 w 1028426"/>
                  <a:gd name="connsiteY7" fmla="*/ 408635 h 408635"/>
                  <a:gd name="connsiteX8" fmla="*/ 9556 w 1028426"/>
                  <a:gd name="connsiteY8" fmla="*/ 241518 h 408635"/>
                  <a:gd name="connsiteX9" fmla="*/ 35237 w 1028426"/>
                  <a:gd name="connsiteY9" fmla="*/ 132172 h 408635"/>
                  <a:gd name="connsiteX0" fmla="*/ 25681 w 1018870"/>
                  <a:gd name="connsiteY0" fmla="*/ 132172 h 429526"/>
                  <a:gd name="connsiteX1" fmla="*/ 484832 w 1018870"/>
                  <a:gd name="connsiteY1" fmla="*/ 29 h 429526"/>
                  <a:gd name="connsiteX2" fmla="*/ 971379 w 1018870"/>
                  <a:gd name="connsiteY2" fmla="*/ 132172 h 429526"/>
                  <a:gd name="connsiteX3" fmla="*/ 997060 w 1018870"/>
                  <a:gd name="connsiteY3" fmla="*/ 241518 h 429526"/>
                  <a:gd name="connsiteX4" fmla="*/ 1018870 w 1018870"/>
                  <a:gd name="connsiteY4" fmla="*/ 403901 h 429526"/>
                  <a:gd name="connsiteX5" fmla="*/ 1007442 w 1018870"/>
                  <a:gd name="connsiteY5" fmla="*/ 408635 h 429526"/>
                  <a:gd name="connsiteX6" fmla="*/ 484832 w 1018870"/>
                  <a:gd name="connsiteY6" fmla="*/ 302954 h 429526"/>
                  <a:gd name="connsiteX7" fmla="*/ 16788 w 1018870"/>
                  <a:gd name="connsiteY7" fmla="*/ 429526 h 429526"/>
                  <a:gd name="connsiteX8" fmla="*/ 0 w 1018870"/>
                  <a:gd name="connsiteY8" fmla="*/ 241518 h 429526"/>
                  <a:gd name="connsiteX9" fmla="*/ 25681 w 1018870"/>
                  <a:gd name="connsiteY9" fmla="*/ 132172 h 429526"/>
                  <a:gd name="connsiteX0" fmla="*/ 27672 w 1020861"/>
                  <a:gd name="connsiteY0" fmla="*/ 132172 h 430956"/>
                  <a:gd name="connsiteX1" fmla="*/ 486823 w 1020861"/>
                  <a:gd name="connsiteY1" fmla="*/ 29 h 430956"/>
                  <a:gd name="connsiteX2" fmla="*/ 973370 w 1020861"/>
                  <a:gd name="connsiteY2" fmla="*/ 132172 h 430956"/>
                  <a:gd name="connsiteX3" fmla="*/ 999051 w 1020861"/>
                  <a:gd name="connsiteY3" fmla="*/ 241518 h 430956"/>
                  <a:gd name="connsiteX4" fmla="*/ 1020861 w 1020861"/>
                  <a:gd name="connsiteY4" fmla="*/ 403901 h 430956"/>
                  <a:gd name="connsiteX5" fmla="*/ 1009433 w 1020861"/>
                  <a:gd name="connsiteY5" fmla="*/ 408635 h 430956"/>
                  <a:gd name="connsiteX6" fmla="*/ 486823 w 1020861"/>
                  <a:gd name="connsiteY6" fmla="*/ 302954 h 430956"/>
                  <a:gd name="connsiteX7" fmla="*/ 18779 w 1020861"/>
                  <a:gd name="connsiteY7" fmla="*/ 429526 h 430956"/>
                  <a:gd name="connsiteX8" fmla="*/ 1991 w 1020861"/>
                  <a:gd name="connsiteY8" fmla="*/ 241518 h 430956"/>
                  <a:gd name="connsiteX9" fmla="*/ 27672 w 1020861"/>
                  <a:gd name="connsiteY9" fmla="*/ 132172 h 430956"/>
                  <a:gd name="connsiteX0" fmla="*/ 62557 w 1055746"/>
                  <a:gd name="connsiteY0" fmla="*/ 132203 h 430987"/>
                  <a:gd name="connsiteX1" fmla="*/ 521708 w 1055746"/>
                  <a:gd name="connsiteY1" fmla="*/ 60 h 430987"/>
                  <a:gd name="connsiteX2" fmla="*/ 1008255 w 1055746"/>
                  <a:gd name="connsiteY2" fmla="*/ 132203 h 430987"/>
                  <a:gd name="connsiteX3" fmla="*/ 1033936 w 1055746"/>
                  <a:gd name="connsiteY3" fmla="*/ 241549 h 430987"/>
                  <a:gd name="connsiteX4" fmla="*/ 1055746 w 1055746"/>
                  <a:gd name="connsiteY4" fmla="*/ 403932 h 430987"/>
                  <a:gd name="connsiteX5" fmla="*/ 1044318 w 1055746"/>
                  <a:gd name="connsiteY5" fmla="*/ 408666 h 430987"/>
                  <a:gd name="connsiteX6" fmla="*/ 521708 w 1055746"/>
                  <a:gd name="connsiteY6" fmla="*/ 302985 h 430987"/>
                  <a:gd name="connsiteX7" fmla="*/ 53664 w 1055746"/>
                  <a:gd name="connsiteY7" fmla="*/ 429557 h 430987"/>
                  <a:gd name="connsiteX8" fmla="*/ 62557 w 1055746"/>
                  <a:gd name="connsiteY8" fmla="*/ 132203 h 430987"/>
                  <a:gd name="connsiteX0" fmla="*/ 44044 w 1037233"/>
                  <a:gd name="connsiteY0" fmla="*/ 132177 h 430961"/>
                  <a:gd name="connsiteX1" fmla="*/ 503195 w 1037233"/>
                  <a:gd name="connsiteY1" fmla="*/ 34 h 430961"/>
                  <a:gd name="connsiteX2" fmla="*/ 989742 w 1037233"/>
                  <a:gd name="connsiteY2" fmla="*/ 132177 h 430961"/>
                  <a:gd name="connsiteX3" fmla="*/ 1015423 w 1037233"/>
                  <a:gd name="connsiteY3" fmla="*/ 241523 h 430961"/>
                  <a:gd name="connsiteX4" fmla="*/ 1037233 w 1037233"/>
                  <a:gd name="connsiteY4" fmla="*/ 403906 h 430961"/>
                  <a:gd name="connsiteX5" fmla="*/ 1025805 w 1037233"/>
                  <a:gd name="connsiteY5" fmla="*/ 408640 h 430961"/>
                  <a:gd name="connsiteX6" fmla="*/ 503195 w 1037233"/>
                  <a:gd name="connsiteY6" fmla="*/ 302959 h 430961"/>
                  <a:gd name="connsiteX7" fmla="*/ 35151 w 1037233"/>
                  <a:gd name="connsiteY7" fmla="*/ 429531 h 430961"/>
                  <a:gd name="connsiteX8" fmla="*/ 44044 w 1037233"/>
                  <a:gd name="connsiteY8" fmla="*/ 132177 h 430961"/>
                  <a:gd name="connsiteX0" fmla="*/ 21831 w 1015020"/>
                  <a:gd name="connsiteY0" fmla="*/ 132177 h 431841"/>
                  <a:gd name="connsiteX1" fmla="*/ 480982 w 1015020"/>
                  <a:gd name="connsiteY1" fmla="*/ 34 h 431841"/>
                  <a:gd name="connsiteX2" fmla="*/ 967529 w 1015020"/>
                  <a:gd name="connsiteY2" fmla="*/ 132177 h 431841"/>
                  <a:gd name="connsiteX3" fmla="*/ 993210 w 1015020"/>
                  <a:gd name="connsiteY3" fmla="*/ 241523 h 431841"/>
                  <a:gd name="connsiteX4" fmla="*/ 1015020 w 1015020"/>
                  <a:gd name="connsiteY4" fmla="*/ 403906 h 431841"/>
                  <a:gd name="connsiteX5" fmla="*/ 1003592 w 1015020"/>
                  <a:gd name="connsiteY5" fmla="*/ 408640 h 431841"/>
                  <a:gd name="connsiteX6" fmla="*/ 480982 w 1015020"/>
                  <a:gd name="connsiteY6" fmla="*/ 302959 h 431841"/>
                  <a:gd name="connsiteX7" fmla="*/ 12938 w 1015020"/>
                  <a:gd name="connsiteY7" fmla="*/ 429531 h 431841"/>
                  <a:gd name="connsiteX8" fmla="*/ 21831 w 1015020"/>
                  <a:gd name="connsiteY8" fmla="*/ 132177 h 431841"/>
                  <a:gd name="connsiteX0" fmla="*/ 21830 w 1015019"/>
                  <a:gd name="connsiteY0" fmla="*/ 132177 h 431841"/>
                  <a:gd name="connsiteX1" fmla="*/ 480981 w 1015019"/>
                  <a:gd name="connsiteY1" fmla="*/ 34 h 431841"/>
                  <a:gd name="connsiteX2" fmla="*/ 967528 w 1015019"/>
                  <a:gd name="connsiteY2" fmla="*/ 132177 h 431841"/>
                  <a:gd name="connsiteX3" fmla="*/ 993209 w 1015019"/>
                  <a:gd name="connsiteY3" fmla="*/ 241523 h 431841"/>
                  <a:gd name="connsiteX4" fmla="*/ 1015019 w 1015019"/>
                  <a:gd name="connsiteY4" fmla="*/ 403906 h 431841"/>
                  <a:gd name="connsiteX5" fmla="*/ 480981 w 1015019"/>
                  <a:gd name="connsiteY5" fmla="*/ 302959 h 431841"/>
                  <a:gd name="connsiteX6" fmla="*/ 12937 w 1015019"/>
                  <a:gd name="connsiteY6" fmla="*/ 429531 h 431841"/>
                  <a:gd name="connsiteX7" fmla="*/ 21830 w 1015019"/>
                  <a:gd name="connsiteY7" fmla="*/ 132177 h 431841"/>
                  <a:gd name="connsiteX0" fmla="*/ 21830 w 993209"/>
                  <a:gd name="connsiteY0" fmla="*/ 132177 h 431828"/>
                  <a:gd name="connsiteX1" fmla="*/ 480981 w 993209"/>
                  <a:gd name="connsiteY1" fmla="*/ 34 h 431828"/>
                  <a:gd name="connsiteX2" fmla="*/ 967528 w 993209"/>
                  <a:gd name="connsiteY2" fmla="*/ 132177 h 431828"/>
                  <a:gd name="connsiteX3" fmla="*/ 993209 w 993209"/>
                  <a:gd name="connsiteY3" fmla="*/ 241523 h 431828"/>
                  <a:gd name="connsiteX4" fmla="*/ 955744 w 993209"/>
                  <a:gd name="connsiteY4" fmla="*/ 414351 h 431828"/>
                  <a:gd name="connsiteX5" fmla="*/ 480981 w 993209"/>
                  <a:gd name="connsiteY5" fmla="*/ 302959 h 431828"/>
                  <a:gd name="connsiteX6" fmla="*/ 12937 w 993209"/>
                  <a:gd name="connsiteY6" fmla="*/ 429531 h 431828"/>
                  <a:gd name="connsiteX7" fmla="*/ 21830 w 993209"/>
                  <a:gd name="connsiteY7" fmla="*/ 132177 h 431828"/>
                  <a:gd name="connsiteX0" fmla="*/ 21830 w 967527"/>
                  <a:gd name="connsiteY0" fmla="*/ 132177 h 431828"/>
                  <a:gd name="connsiteX1" fmla="*/ 480981 w 967527"/>
                  <a:gd name="connsiteY1" fmla="*/ 34 h 431828"/>
                  <a:gd name="connsiteX2" fmla="*/ 967528 w 967527"/>
                  <a:gd name="connsiteY2" fmla="*/ 132177 h 431828"/>
                  <a:gd name="connsiteX3" fmla="*/ 955744 w 967527"/>
                  <a:gd name="connsiteY3" fmla="*/ 414351 h 431828"/>
                  <a:gd name="connsiteX4" fmla="*/ 480981 w 967527"/>
                  <a:gd name="connsiteY4" fmla="*/ 302959 h 431828"/>
                  <a:gd name="connsiteX5" fmla="*/ 12937 w 967527"/>
                  <a:gd name="connsiteY5" fmla="*/ 429531 h 431828"/>
                  <a:gd name="connsiteX6" fmla="*/ 21830 w 967527"/>
                  <a:gd name="connsiteY6" fmla="*/ 132177 h 431828"/>
                  <a:gd name="connsiteX0" fmla="*/ 21830 w 955743"/>
                  <a:gd name="connsiteY0" fmla="*/ 132173 h 431824"/>
                  <a:gd name="connsiteX1" fmla="*/ 480981 w 955743"/>
                  <a:gd name="connsiteY1" fmla="*/ 30 h 431824"/>
                  <a:gd name="connsiteX2" fmla="*/ 951062 w 955743"/>
                  <a:gd name="connsiteY2" fmla="*/ 121728 h 431824"/>
                  <a:gd name="connsiteX3" fmla="*/ 955744 w 955743"/>
                  <a:gd name="connsiteY3" fmla="*/ 414347 h 431824"/>
                  <a:gd name="connsiteX4" fmla="*/ 480981 w 955743"/>
                  <a:gd name="connsiteY4" fmla="*/ 302955 h 431824"/>
                  <a:gd name="connsiteX5" fmla="*/ 12937 w 955743"/>
                  <a:gd name="connsiteY5" fmla="*/ 429527 h 431824"/>
                  <a:gd name="connsiteX6" fmla="*/ 21830 w 955743"/>
                  <a:gd name="connsiteY6" fmla="*/ 132173 h 431824"/>
                  <a:gd name="connsiteX0" fmla="*/ 21830 w 960058"/>
                  <a:gd name="connsiteY0" fmla="*/ 132173 h 431824"/>
                  <a:gd name="connsiteX1" fmla="*/ 480981 w 960058"/>
                  <a:gd name="connsiteY1" fmla="*/ 30 h 431824"/>
                  <a:gd name="connsiteX2" fmla="*/ 951062 w 960058"/>
                  <a:gd name="connsiteY2" fmla="*/ 121728 h 431824"/>
                  <a:gd name="connsiteX3" fmla="*/ 955744 w 960058"/>
                  <a:gd name="connsiteY3" fmla="*/ 414347 h 431824"/>
                  <a:gd name="connsiteX4" fmla="*/ 480981 w 960058"/>
                  <a:gd name="connsiteY4" fmla="*/ 302955 h 431824"/>
                  <a:gd name="connsiteX5" fmla="*/ 12937 w 960058"/>
                  <a:gd name="connsiteY5" fmla="*/ 429527 h 431824"/>
                  <a:gd name="connsiteX6" fmla="*/ 21830 w 960058"/>
                  <a:gd name="connsiteY6" fmla="*/ 132173 h 431824"/>
                  <a:gd name="connsiteX0" fmla="*/ 21830 w 970002"/>
                  <a:gd name="connsiteY0" fmla="*/ 132173 h 431824"/>
                  <a:gd name="connsiteX1" fmla="*/ 480981 w 970002"/>
                  <a:gd name="connsiteY1" fmla="*/ 30 h 431824"/>
                  <a:gd name="connsiteX2" fmla="*/ 951062 w 970002"/>
                  <a:gd name="connsiteY2" fmla="*/ 121728 h 431824"/>
                  <a:gd name="connsiteX3" fmla="*/ 955744 w 970002"/>
                  <a:gd name="connsiteY3" fmla="*/ 414347 h 431824"/>
                  <a:gd name="connsiteX4" fmla="*/ 480981 w 970002"/>
                  <a:gd name="connsiteY4" fmla="*/ 302955 h 431824"/>
                  <a:gd name="connsiteX5" fmla="*/ 12937 w 970002"/>
                  <a:gd name="connsiteY5" fmla="*/ 429527 h 431824"/>
                  <a:gd name="connsiteX6" fmla="*/ 21830 w 970002"/>
                  <a:gd name="connsiteY6" fmla="*/ 132173 h 431824"/>
                  <a:gd name="connsiteX0" fmla="*/ 21830 w 970002"/>
                  <a:gd name="connsiteY0" fmla="*/ 132173 h 431824"/>
                  <a:gd name="connsiteX1" fmla="*/ 480981 w 970002"/>
                  <a:gd name="connsiteY1" fmla="*/ 30 h 431824"/>
                  <a:gd name="connsiteX2" fmla="*/ 951062 w 970002"/>
                  <a:gd name="connsiteY2" fmla="*/ 121728 h 431824"/>
                  <a:gd name="connsiteX3" fmla="*/ 955744 w 970002"/>
                  <a:gd name="connsiteY3" fmla="*/ 414347 h 431824"/>
                  <a:gd name="connsiteX4" fmla="*/ 480981 w 970002"/>
                  <a:gd name="connsiteY4" fmla="*/ 302955 h 431824"/>
                  <a:gd name="connsiteX5" fmla="*/ 12937 w 970002"/>
                  <a:gd name="connsiteY5" fmla="*/ 429527 h 431824"/>
                  <a:gd name="connsiteX6" fmla="*/ 21830 w 970002"/>
                  <a:gd name="connsiteY6" fmla="*/ 132173 h 431824"/>
                  <a:gd name="connsiteX0" fmla="*/ 21830 w 970002"/>
                  <a:gd name="connsiteY0" fmla="*/ 132173 h 431824"/>
                  <a:gd name="connsiteX1" fmla="*/ 480981 w 970002"/>
                  <a:gd name="connsiteY1" fmla="*/ 30 h 431824"/>
                  <a:gd name="connsiteX2" fmla="*/ 951062 w 970002"/>
                  <a:gd name="connsiteY2" fmla="*/ 121728 h 431824"/>
                  <a:gd name="connsiteX3" fmla="*/ 955744 w 970002"/>
                  <a:gd name="connsiteY3" fmla="*/ 414347 h 431824"/>
                  <a:gd name="connsiteX4" fmla="*/ 480981 w 970002"/>
                  <a:gd name="connsiteY4" fmla="*/ 302955 h 431824"/>
                  <a:gd name="connsiteX5" fmla="*/ 12937 w 970002"/>
                  <a:gd name="connsiteY5" fmla="*/ 429527 h 431824"/>
                  <a:gd name="connsiteX6" fmla="*/ 21830 w 970002"/>
                  <a:gd name="connsiteY6" fmla="*/ 132173 h 4318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70002" h="431824">
                    <a:moveTo>
                      <a:pt x="21830" y="132173"/>
                    </a:moveTo>
                    <a:cubicBezTo>
                      <a:pt x="37271" y="112818"/>
                      <a:pt x="276716" y="1771"/>
                      <a:pt x="480981" y="30"/>
                    </a:cubicBezTo>
                    <a:cubicBezTo>
                      <a:pt x="685246" y="-1711"/>
                      <a:pt x="933036" y="76415"/>
                      <a:pt x="951062" y="121728"/>
                    </a:cubicBezTo>
                    <a:cubicBezTo>
                      <a:pt x="969088" y="167041"/>
                      <a:pt x="980527" y="384703"/>
                      <a:pt x="955744" y="414347"/>
                    </a:cubicBezTo>
                    <a:cubicBezTo>
                      <a:pt x="930961" y="443991"/>
                      <a:pt x="720441" y="300424"/>
                      <a:pt x="480981" y="302955"/>
                    </a:cubicBezTo>
                    <a:cubicBezTo>
                      <a:pt x="241521" y="305486"/>
                      <a:pt x="39428" y="451750"/>
                      <a:pt x="12937" y="429527"/>
                    </a:cubicBezTo>
                    <a:cubicBezTo>
                      <a:pt x="-13554" y="407304"/>
                      <a:pt x="6389" y="151528"/>
                      <a:pt x="21830" y="132173"/>
                    </a:cubicBezTo>
                    <a:close/>
                  </a:path>
                </a:pathLst>
              </a:custGeom>
              <a:solidFill>
                <a:srgbClr val="333399">
                  <a:lumMod val="50000"/>
                </a:srgbClr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9" name="フリーフォーム: 図形 528">
                <a:extLst>
                  <a:ext uri="{FF2B5EF4-FFF2-40B4-BE49-F238E27FC236}">
                    <a16:creationId xmlns:a16="http://schemas.microsoft.com/office/drawing/2014/main" id="{2CC22E46-898D-4447-A9A8-EA920F4A95AB}"/>
                  </a:ext>
                </a:extLst>
              </p:cNvPr>
              <p:cNvSpPr/>
              <p:nvPr/>
            </p:nvSpPr>
            <p:spPr>
              <a:xfrm>
                <a:off x="6731129" y="5034905"/>
                <a:ext cx="280418" cy="191710"/>
              </a:xfrm>
              <a:custGeom>
                <a:avLst/>
                <a:gdLst>
                  <a:gd name="connsiteX0" fmla="*/ 280418 w 280418"/>
                  <a:gd name="connsiteY0" fmla="*/ 0 h 191710"/>
                  <a:gd name="connsiteX1" fmla="*/ 279303 w 280418"/>
                  <a:gd name="connsiteY1" fmla="*/ 128306 h 191710"/>
                  <a:gd name="connsiteX2" fmla="*/ 28800 w 280418"/>
                  <a:gd name="connsiteY2" fmla="*/ 123703 h 191710"/>
                  <a:gd name="connsiteX3" fmla="*/ 0 w 280418"/>
                  <a:gd name="connsiteY3" fmla="*/ 10407 h 191710"/>
                  <a:gd name="connsiteX4" fmla="*/ 20184 w 280418"/>
                  <a:gd name="connsiteY4" fmla="*/ 21035 h 191710"/>
                  <a:gd name="connsiteX5" fmla="*/ 130327 w 280418"/>
                  <a:gd name="connsiteY5" fmla="*/ 38402 h 191710"/>
                  <a:gd name="connsiteX6" fmla="*/ 240470 w 280418"/>
                  <a:gd name="connsiteY6" fmla="*/ 21035 h 191710"/>
                  <a:gd name="connsiteX7" fmla="*/ 280418 w 280418"/>
                  <a:gd name="connsiteY7" fmla="*/ 0 h 19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80418" h="191710">
                    <a:moveTo>
                      <a:pt x="280418" y="0"/>
                    </a:moveTo>
                    <a:lnTo>
                      <a:pt x="279303" y="128306"/>
                    </a:lnTo>
                    <a:cubicBezTo>
                      <a:pt x="249222" y="215853"/>
                      <a:pt x="58881" y="211250"/>
                      <a:pt x="28800" y="123703"/>
                    </a:cubicBezTo>
                    <a:lnTo>
                      <a:pt x="0" y="10407"/>
                    </a:lnTo>
                    <a:lnTo>
                      <a:pt x="20184" y="21035"/>
                    </a:lnTo>
                    <a:cubicBezTo>
                      <a:pt x="54038" y="32218"/>
                      <a:pt x="91258" y="38402"/>
                      <a:pt x="130327" y="38402"/>
                    </a:cubicBezTo>
                    <a:cubicBezTo>
                      <a:pt x="169397" y="38402"/>
                      <a:pt x="206617" y="32218"/>
                      <a:pt x="240470" y="21035"/>
                    </a:cubicBezTo>
                    <a:lnTo>
                      <a:pt x="280418" y="0"/>
                    </a:lnTo>
                    <a:close/>
                  </a:path>
                </a:pathLst>
              </a:custGeom>
              <a:solidFill>
                <a:srgbClr val="4472C4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0" name="フリーフォーム: 図形 529">
                <a:extLst>
                  <a:ext uri="{FF2B5EF4-FFF2-40B4-BE49-F238E27FC236}">
                    <a16:creationId xmlns:a16="http://schemas.microsoft.com/office/drawing/2014/main" id="{B7C137F3-781B-47A6-BDC6-3BD5E423F1A1}"/>
                  </a:ext>
                </a:extLst>
              </p:cNvPr>
              <p:cNvSpPr/>
              <p:nvPr/>
            </p:nvSpPr>
            <p:spPr>
              <a:xfrm>
                <a:off x="6347482" y="5038037"/>
                <a:ext cx="285553" cy="197921"/>
              </a:xfrm>
              <a:custGeom>
                <a:avLst/>
                <a:gdLst>
                  <a:gd name="connsiteX0" fmla="*/ 285553 w 285553"/>
                  <a:gd name="connsiteY0" fmla="*/ 0 h 197921"/>
                  <a:gd name="connsiteX1" fmla="*/ 266553 w 285553"/>
                  <a:gd name="connsiteY1" fmla="*/ 127477 h 197921"/>
                  <a:gd name="connsiteX2" fmla="*/ 2240 w 285553"/>
                  <a:gd name="connsiteY2" fmla="*/ 136683 h 197921"/>
                  <a:gd name="connsiteX3" fmla="*/ 11 w 285553"/>
                  <a:gd name="connsiteY3" fmla="*/ 2528 h 197921"/>
                  <a:gd name="connsiteX4" fmla="*/ 0 w 285553"/>
                  <a:gd name="connsiteY4" fmla="*/ 1441 h 197921"/>
                  <a:gd name="connsiteX5" fmla="*/ 31264 w 285553"/>
                  <a:gd name="connsiteY5" fmla="*/ 17904 h 197921"/>
                  <a:gd name="connsiteX6" fmla="*/ 141407 w 285553"/>
                  <a:gd name="connsiteY6" fmla="*/ 35271 h 197921"/>
                  <a:gd name="connsiteX7" fmla="*/ 251551 w 285553"/>
                  <a:gd name="connsiteY7" fmla="*/ 17904 h 197921"/>
                  <a:gd name="connsiteX8" fmla="*/ 285553 w 285553"/>
                  <a:gd name="connsiteY8" fmla="*/ 0 h 197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5553" h="197921">
                    <a:moveTo>
                      <a:pt x="285553" y="0"/>
                    </a:moveTo>
                    <a:lnTo>
                      <a:pt x="266553" y="127477"/>
                    </a:lnTo>
                    <a:cubicBezTo>
                      <a:pt x="236472" y="215024"/>
                      <a:pt x="32321" y="224230"/>
                      <a:pt x="2240" y="136683"/>
                    </a:cubicBezTo>
                    <a:cubicBezTo>
                      <a:pt x="2240" y="91354"/>
                      <a:pt x="1049" y="46214"/>
                      <a:pt x="11" y="2528"/>
                    </a:cubicBezTo>
                    <a:lnTo>
                      <a:pt x="0" y="1441"/>
                    </a:lnTo>
                    <a:lnTo>
                      <a:pt x="31264" y="17904"/>
                    </a:lnTo>
                    <a:cubicBezTo>
                      <a:pt x="65118" y="29087"/>
                      <a:pt x="102338" y="35271"/>
                      <a:pt x="141407" y="35271"/>
                    </a:cubicBezTo>
                    <a:cubicBezTo>
                      <a:pt x="180476" y="35271"/>
                      <a:pt x="217696" y="29087"/>
                      <a:pt x="251551" y="17904"/>
                    </a:cubicBezTo>
                    <a:lnTo>
                      <a:pt x="285553" y="0"/>
                    </a:lnTo>
                    <a:close/>
                  </a:path>
                </a:pathLst>
              </a:custGeom>
              <a:solidFill>
                <a:srgbClr val="4472C4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531" name="グループ化 530">
                <a:extLst>
                  <a:ext uri="{FF2B5EF4-FFF2-40B4-BE49-F238E27FC236}">
                    <a16:creationId xmlns:a16="http://schemas.microsoft.com/office/drawing/2014/main" id="{8858C9D1-6E44-4E09-B91F-62386BDD68D1}"/>
                  </a:ext>
                </a:extLst>
              </p:cNvPr>
              <p:cNvGrpSpPr/>
              <p:nvPr/>
            </p:nvGrpSpPr>
            <p:grpSpPr>
              <a:xfrm>
                <a:off x="6123716" y="4289052"/>
                <a:ext cx="248211" cy="496897"/>
                <a:chOff x="5767832" y="4096501"/>
                <a:chExt cx="248211" cy="496897"/>
              </a:xfrm>
            </p:grpSpPr>
            <p:grpSp>
              <p:nvGrpSpPr>
                <p:cNvPr id="537" name="グループ化 536">
                  <a:extLst>
                    <a:ext uri="{FF2B5EF4-FFF2-40B4-BE49-F238E27FC236}">
                      <a16:creationId xmlns:a16="http://schemas.microsoft.com/office/drawing/2014/main" id="{9C303DB0-F186-4A7B-9D3F-5C13A89F1F8C}"/>
                    </a:ext>
                  </a:extLst>
                </p:cNvPr>
                <p:cNvGrpSpPr/>
                <p:nvPr/>
              </p:nvGrpSpPr>
              <p:grpSpPr>
                <a:xfrm>
                  <a:off x="5850640" y="4370901"/>
                  <a:ext cx="62004" cy="222497"/>
                  <a:chOff x="5829209" y="4370901"/>
                  <a:chExt cx="104866" cy="222497"/>
                </a:xfrm>
                <a:solidFill>
                  <a:srgbClr val="C00000"/>
                </a:solidFill>
              </p:grpSpPr>
              <p:sp>
                <p:nvSpPr>
                  <p:cNvPr id="545" name="四角形: 上の 2 つの角を丸める 544">
                    <a:extLst>
                      <a:ext uri="{FF2B5EF4-FFF2-40B4-BE49-F238E27FC236}">
                        <a16:creationId xmlns:a16="http://schemas.microsoft.com/office/drawing/2014/main" id="{0BD0472C-D893-4FD1-B83C-E411A398747E}"/>
                      </a:ext>
                    </a:extLst>
                  </p:cNvPr>
                  <p:cNvSpPr/>
                  <p:nvPr/>
                </p:nvSpPr>
                <p:spPr>
                  <a:xfrm>
                    <a:off x="5858056" y="4370901"/>
                    <a:ext cx="45719" cy="137871"/>
                  </a:xfrm>
                  <a:prstGeom prst="round2SameRect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46" name="台形 545">
                    <a:extLst>
                      <a:ext uri="{FF2B5EF4-FFF2-40B4-BE49-F238E27FC236}">
                        <a16:creationId xmlns:a16="http://schemas.microsoft.com/office/drawing/2014/main" id="{85B19EE9-12A6-4A03-81A5-60CA1473D649}"/>
                      </a:ext>
                    </a:extLst>
                  </p:cNvPr>
                  <p:cNvSpPr/>
                  <p:nvPr/>
                </p:nvSpPr>
                <p:spPr>
                  <a:xfrm>
                    <a:off x="5829209" y="4510088"/>
                    <a:ext cx="104866" cy="83310"/>
                  </a:xfrm>
                  <a:prstGeom prst="trapezoid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38" name="グループ化 537">
                  <a:extLst>
                    <a:ext uri="{FF2B5EF4-FFF2-40B4-BE49-F238E27FC236}">
                      <a16:creationId xmlns:a16="http://schemas.microsoft.com/office/drawing/2014/main" id="{4A075E29-D9DA-4CD0-B7B3-7DB304CE32E8}"/>
                    </a:ext>
                  </a:extLst>
                </p:cNvPr>
                <p:cNvGrpSpPr/>
                <p:nvPr/>
              </p:nvGrpSpPr>
              <p:grpSpPr>
                <a:xfrm>
                  <a:off x="5867057" y="4370901"/>
                  <a:ext cx="62004" cy="222497"/>
                  <a:chOff x="5829209" y="4370901"/>
                  <a:chExt cx="104866" cy="222497"/>
                </a:xfrm>
                <a:solidFill>
                  <a:srgbClr val="C00000"/>
                </a:solidFill>
              </p:grpSpPr>
              <p:sp>
                <p:nvSpPr>
                  <p:cNvPr id="543" name="四角形: 上の 2 つの角を丸める 542">
                    <a:extLst>
                      <a:ext uri="{FF2B5EF4-FFF2-40B4-BE49-F238E27FC236}">
                        <a16:creationId xmlns:a16="http://schemas.microsoft.com/office/drawing/2014/main" id="{BB393E7A-6B17-4659-A19B-34312998DFAE}"/>
                      </a:ext>
                    </a:extLst>
                  </p:cNvPr>
                  <p:cNvSpPr/>
                  <p:nvPr/>
                </p:nvSpPr>
                <p:spPr>
                  <a:xfrm>
                    <a:off x="5858056" y="4370901"/>
                    <a:ext cx="45719" cy="137871"/>
                  </a:xfrm>
                  <a:prstGeom prst="round2SameRect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44" name="台形 543">
                    <a:extLst>
                      <a:ext uri="{FF2B5EF4-FFF2-40B4-BE49-F238E27FC236}">
                        <a16:creationId xmlns:a16="http://schemas.microsoft.com/office/drawing/2014/main" id="{5BDC5A45-B079-4317-89BE-7DAA9B9C884E}"/>
                      </a:ext>
                    </a:extLst>
                  </p:cNvPr>
                  <p:cNvSpPr/>
                  <p:nvPr/>
                </p:nvSpPr>
                <p:spPr>
                  <a:xfrm>
                    <a:off x="5829209" y="4510088"/>
                    <a:ext cx="104866" cy="83310"/>
                  </a:xfrm>
                  <a:prstGeom prst="trapezoid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39" name="グループ化 538">
                  <a:extLst>
                    <a:ext uri="{FF2B5EF4-FFF2-40B4-BE49-F238E27FC236}">
                      <a16:creationId xmlns:a16="http://schemas.microsoft.com/office/drawing/2014/main" id="{83815885-B425-42C0-9412-C5E99F753052}"/>
                    </a:ext>
                  </a:extLst>
                </p:cNvPr>
                <p:cNvGrpSpPr/>
                <p:nvPr/>
              </p:nvGrpSpPr>
              <p:grpSpPr>
                <a:xfrm>
                  <a:off x="5767832" y="4096501"/>
                  <a:ext cx="248211" cy="308038"/>
                  <a:chOff x="5757722" y="4096501"/>
                  <a:chExt cx="248211" cy="308038"/>
                </a:xfrm>
              </p:grpSpPr>
              <p:sp>
                <p:nvSpPr>
                  <p:cNvPr id="541" name="四角形: 上の 2 つの角を丸める 540">
                    <a:extLst>
                      <a:ext uri="{FF2B5EF4-FFF2-40B4-BE49-F238E27FC236}">
                        <a16:creationId xmlns:a16="http://schemas.microsoft.com/office/drawing/2014/main" id="{2D5B992F-3DE9-461A-A8AF-076D1F049720}"/>
                      </a:ext>
                    </a:extLst>
                  </p:cNvPr>
                  <p:cNvSpPr/>
                  <p:nvPr/>
                </p:nvSpPr>
                <p:spPr>
                  <a:xfrm>
                    <a:off x="5757722" y="4174195"/>
                    <a:ext cx="248211" cy="230344"/>
                  </a:xfrm>
                  <a:prstGeom prst="round2SameRect">
                    <a:avLst>
                      <a:gd name="adj1" fmla="val 16667"/>
                      <a:gd name="adj2" fmla="val 1489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42" name="四角形: 上の 2 つの角を丸める 541">
                    <a:extLst>
                      <a:ext uri="{FF2B5EF4-FFF2-40B4-BE49-F238E27FC236}">
                        <a16:creationId xmlns:a16="http://schemas.microsoft.com/office/drawing/2014/main" id="{63215510-77D1-4FD5-83CF-46143FDE846C}"/>
                      </a:ext>
                    </a:extLst>
                  </p:cNvPr>
                  <p:cNvSpPr/>
                  <p:nvPr/>
                </p:nvSpPr>
                <p:spPr>
                  <a:xfrm>
                    <a:off x="5757722" y="4096501"/>
                    <a:ext cx="248211" cy="103821"/>
                  </a:xfrm>
                  <a:prstGeom prst="round2Same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540" name="円: 塗りつぶしなし 539">
                  <a:extLst>
                    <a:ext uri="{FF2B5EF4-FFF2-40B4-BE49-F238E27FC236}">
                      <a16:creationId xmlns:a16="http://schemas.microsoft.com/office/drawing/2014/main" id="{E949BB3F-AA48-4C82-BD8C-3541BFF63CCE}"/>
                    </a:ext>
                  </a:extLst>
                </p:cNvPr>
                <p:cNvSpPr/>
                <p:nvPr/>
              </p:nvSpPr>
              <p:spPr>
                <a:xfrm>
                  <a:off x="5815013" y="4214813"/>
                  <a:ext cx="152400" cy="152400"/>
                </a:xfrm>
                <a:prstGeom prst="donut">
                  <a:avLst>
                    <a:gd name="adj" fmla="val 7667"/>
                  </a:avLst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32" name="四角形: 角を丸くする 531">
                <a:extLst>
                  <a:ext uri="{FF2B5EF4-FFF2-40B4-BE49-F238E27FC236}">
                    <a16:creationId xmlns:a16="http://schemas.microsoft.com/office/drawing/2014/main" id="{54AFC8C7-78B4-4562-B2CB-BDFF98D4C39E}"/>
                  </a:ext>
                </a:extLst>
              </p:cNvPr>
              <p:cNvSpPr/>
              <p:nvPr/>
            </p:nvSpPr>
            <p:spPr>
              <a:xfrm>
                <a:off x="6078264" y="4317288"/>
                <a:ext cx="91555" cy="5845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3" name="四角形: 角を丸くする 532">
                <a:extLst>
                  <a:ext uri="{FF2B5EF4-FFF2-40B4-BE49-F238E27FC236}">
                    <a16:creationId xmlns:a16="http://schemas.microsoft.com/office/drawing/2014/main" id="{46FEC497-CF47-4360-BB41-8B3054D557B4}"/>
                  </a:ext>
                </a:extLst>
              </p:cNvPr>
              <p:cNvSpPr/>
              <p:nvPr/>
            </p:nvSpPr>
            <p:spPr>
              <a:xfrm>
                <a:off x="6078264" y="4374438"/>
                <a:ext cx="91555" cy="5845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4" name="四角形: 角を丸くする 533">
                <a:extLst>
                  <a:ext uri="{FF2B5EF4-FFF2-40B4-BE49-F238E27FC236}">
                    <a16:creationId xmlns:a16="http://schemas.microsoft.com/office/drawing/2014/main" id="{930C1BB7-BE48-42B6-A2DF-59A7B76FEB9E}"/>
                  </a:ext>
                </a:extLst>
              </p:cNvPr>
              <p:cNvSpPr/>
              <p:nvPr/>
            </p:nvSpPr>
            <p:spPr>
              <a:xfrm>
                <a:off x="6078264" y="4436351"/>
                <a:ext cx="91555" cy="5845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5" name="四角形: 角を丸くする 534">
                <a:extLst>
                  <a:ext uri="{FF2B5EF4-FFF2-40B4-BE49-F238E27FC236}">
                    <a16:creationId xmlns:a16="http://schemas.microsoft.com/office/drawing/2014/main" id="{D28960D6-71AB-4486-8E8C-03ED111B992F}"/>
                  </a:ext>
                </a:extLst>
              </p:cNvPr>
              <p:cNvSpPr/>
              <p:nvPr/>
            </p:nvSpPr>
            <p:spPr>
              <a:xfrm>
                <a:off x="6078264" y="4495882"/>
                <a:ext cx="72505" cy="4992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6" name="四角形: 角を丸くする 535">
                <a:extLst>
                  <a:ext uri="{FF2B5EF4-FFF2-40B4-BE49-F238E27FC236}">
                    <a16:creationId xmlns:a16="http://schemas.microsoft.com/office/drawing/2014/main" id="{587CEF3C-248F-4E5E-85B7-E994F2CC660D}"/>
                  </a:ext>
                </a:extLst>
              </p:cNvPr>
              <p:cNvSpPr/>
              <p:nvPr/>
            </p:nvSpPr>
            <p:spPr>
              <a:xfrm rot="1650193">
                <a:off x="6302487" y="4322747"/>
                <a:ext cx="120621" cy="80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sp>
        <p:nvSpPr>
          <p:cNvPr id="675" name="テキスト ボックス 674">
            <a:extLst>
              <a:ext uri="{FF2B5EF4-FFF2-40B4-BE49-F238E27FC236}">
                <a16:creationId xmlns:a16="http://schemas.microsoft.com/office/drawing/2014/main" id="{3B49C41C-4344-43E8-943B-4BC9F428ADA6}"/>
              </a:ext>
            </a:extLst>
          </p:cNvPr>
          <p:cNvSpPr txBox="1"/>
          <p:nvPr/>
        </p:nvSpPr>
        <p:spPr>
          <a:xfrm>
            <a:off x="730130" y="3725769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水戸黄門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76" name="吹き出し: 円形 675">
            <a:extLst>
              <a:ext uri="{FF2B5EF4-FFF2-40B4-BE49-F238E27FC236}">
                <a16:creationId xmlns:a16="http://schemas.microsoft.com/office/drawing/2014/main" id="{FE2807BD-5478-47F5-A6ED-8AC4F11010CB}"/>
              </a:ext>
            </a:extLst>
          </p:cNvPr>
          <p:cNvSpPr/>
          <p:nvPr/>
        </p:nvSpPr>
        <p:spPr>
          <a:xfrm>
            <a:off x="5858122" y="3685749"/>
            <a:ext cx="1485899" cy="887044"/>
          </a:xfrm>
          <a:prstGeom prst="wedgeEllipseCallout">
            <a:avLst>
              <a:gd name="adj1" fmla="val -67356"/>
              <a:gd name="adj2" fmla="val 4037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戦車アニメ</a:t>
            </a:r>
            <a:endParaRPr kumimoji="1" lang="en-US" altLang="ja-JP" b="1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大洗町</a:t>
            </a:r>
            <a:endParaRPr kumimoji="1" lang="ja-JP" altLang="en-US" b="1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677" name="グループ化 676">
            <a:extLst>
              <a:ext uri="{FF2B5EF4-FFF2-40B4-BE49-F238E27FC236}">
                <a16:creationId xmlns:a16="http://schemas.microsoft.com/office/drawing/2014/main" id="{B60033D2-EF15-4427-815A-2732326226FE}"/>
              </a:ext>
            </a:extLst>
          </p:cNvPr>
          <p:cNvGrpSpPr/>
          <p:nvPr/>
        </p:nvGrpSpPr>
        <p:grpSpPr>
          <a:xfrm>
            <a:off x="4025679" y="4669887"/>
            <a:ext cx="359215" cy="1060876"/>
            <a:chOff x="4001037" y="630915"/>
            <a:chExt cx="1897466" cy="5603817"/>
          </a:xfrm>
        </p:grpSpPr>
        <p:sp>
          <p:nvSpPr>
            <p:cNvPr id="678" name="楕円 677">
              <a:extLst>
                <a:ext uri="{FF2B5EF4-FFF2-40B4-BE49-F238E27FC236}">
                  <a16:creationId xmlns:a16="http://schemas.microsoft.com/office/drawing/2014/main" id="{54BB55FC-878D-48EB-9973-097BD91B6402}"/>
                </a:ext>
              </a:extLst>
            </p:cNvPr>
            <p:cNvSpPr/>
            <p:nvPr/>
          </p:nvSpPr>
          <p:spPr>
            <a:xfrm>
              <a:off x="4676886" y="630915"/>
              <a:ext cx="492808" cy="394810"/>
            </a:xfrm>
            <a:prstGeom prst="ellipse">
              <a:avLst/>
            </a:prstGeom>
            <a:gradFill>
              <a:gsLst>
                <a:gs pos="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50000"/>
                  </a:sysClr>
                </a:gs>
              </a:gsLst>
              <a:path path="circle">
                <a:fillToRect l="50000" t="50000" r="50000" b="50000"/>
              </a:path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79" name="フリーフォーム: 図形 678">
              <a:extLst>
                <a:ext uri="{FF2B5EF4-FFF2-40B4-BE49-F238E27FC236}">
                  <a16:creationId xmlns:a16="http://schemas.microsoft.com/office/drawing/2014/main" id="{B89630AD-EC34-48F9-9420-19887CB4ADEF}"/>
                </a:ext>
              </a:extLst>
            </p:cNvPr>
            <p:cNvSpPr/>
            <p:nvPr/>
          </p:nvSpPr>
          <p:spPr>
            <a:xfrm>
              <a:off x="4679608" y="630915"/>
              <a:ext cx="492808" cy="253641"/>
            </a:xfrm>
            <a:custGeom>
              <a:avLst/>
              <a:gdLst>
                <a:gd name="connsiteX0" fmla="*/ 4375 w 492808"/>
                <a:gd name="connsiteY0" fmla="*/ 214766 h 253641"/>
                <a:gd name="connsiteX1" fmla="*/ 17781 w 492808"/>
                <a:gd name="connsiteY1" fmla="*/ 220319 h 253641"/>
                <a:gd name="connsiteX2" fmla="*/ 23498 w 492808"/>
                <a:gd name="connsiteY2" fmla="*/ 234121 h 253641"/>
                <a:gd name="connsiteX3" fmla="*/ 17781 w 492808"/>
                <a:gd name="connsiteY3" fmla="*/ 247924 h 253641"/>
                <a:gd name="connsiteX4" fmla="*/ 13208 w 492808"/>
                <a:gd name="connsiteY4" fmla="*/ 249818 h 253641"/>
                <a:gd name="connsiteX5" fmla="*/ 487226 w 492808"/>
                <a:gd name="connsiteY5" fmla="*/ 214602 h 253641"/>
                <a:gd name="connsiteX6" fmla="*/ 488357 w 492808"/>
                <a:gd name="connsiteY6" fmla="*/ 215070 h 253641"/>
                <a:gd name="connsiteX7" fmla="*/ 479448 w 492808"/>
                <a:gd name="connsiteY7" fmla="*/ 250419 h 253641"/>
                <a:gd name="connsiteX8" fmla="*/ 473424 w 492808"/>
                <a:gd name="connsiteY8" fmla="*/ 247924 h 253641"/>
                <a:gd name="connsiteX9" fmla="*/ 467706 w 492808"/>
                <a:gd name="connsiteY9" fmla="*/ 234121 h 253641"/>
                <a:gd name="connsiteX10" fmla="*/ 487226 w 492808"/>
                <a:gd name="connsiteY10" fmla="*/ 214602 h 253641"/>
                <a:gd name="connsiteX11" fmla="*/ 439222 w 492808"/>
                <a:gd name="connsiteY11" fmla="*/ 214602 h 253641"/>
                <a:gd name="connsiteX12" fmla="*/ 458741 w 492808"/>
                <a:gd name="connsiteY12" fmla="*/ 234121 h 253641"/>
                <a:gd name="connsiteX13" fmla="*/ 439222 w 492808"/>
                <a:gd name="connsiteY13" fmla="*/ 253641 h 253641"/>
                <a:gd name="connsiteX14" fmla="*/ 419702 w 492808"/>
                <a:gd name="connsiteY14" fmla="*/ 234121 h 253641"/>
                <a:gd name="connsiteX15" fmla="*/ 439222 w 492808"/>
                <a:gd name="connsiteY15" fmla="*/ 214602 h 253641"/>
                <a:gd name="connsiteX16" fmla="*/ 389616 w 492808"/>
                <a:gd name="connsiteY16" fmla="*/ 214602 h 253641"/>
                <a:gd name="connsiteX17" fmla="*/ 409136 w 492808"/>
                <a:gd name="connsiteY17" fmla="*/ 234121 h 253641"/>
                <a:gd name="connsiteX18" fmla="*/ 389616 w 492808"/>
                <a:gd name="connsiteY18" fmla="*/ 253641 h 253641"/>
                <a:gd name="connsiteX19" fmla="*/ 370096 w 492808"/>
                <a:gd name="connsiteY19" fmla="*/ 234121 h 253641"/>
                <a:gd name="connsiteX20" fmla="*/ 389616 w 492808"/>
                <a:gd name="connsiteY20" fmla="*/ 214602 h 253641"/>
                <a:gd name="connsiteX21" fmla="*/ 341612 w 492808"/>
                <a:gd name="connsiteY21" fmla="*/ 214602 h 253641"/>
                <a:gd name="connsiteX22" fmla="*/ 361131 w 492808"/>
                <a:gd name="connsiteY22" fmla="*/ 234121 h 253641"/>
                <a:gd name="connsiteX23" fmla="*/ 341612 w 492808"/>
                <a:gd name="connsiteY23" fmla="*/ 253641 h 253641"/>
                <a:gd name="connsiteX24" fmla="*/ 322092 w 492808"/>
                <a:gd name="connsiteY24" fmla="*/ 234121 h 253641"/>
                <a:gd name="connsiteX25" fmla="*/ 341612 w 492808"/>
                <a:gd name="connsiteY25" fmla="*/ 214602 h 253641"/>
                <a:gd name="connsiteX26" fmla="*/ 293607 w 492808"/>
                <a:gd name="connsiteY26" fmla="*/ 214602 h 253641"/>
                <a:gd name="connsiteX27" fmla="*/ 313126 w 492808"/>
                <a:gd name="connsiteY27" fmla="*/ 234121 h 253641"/>
                <a:gd name="connsiteX28" fmla="*/ 293607 w 492808"/>
                <a:gd name="connsiteY28" fmla="*/ 253641 h 253641"/>
                <a:gd name="connsiteX29" fmla="*/ 274087 w 492808"/>
                <a:gd name="connsiteY29" fmla="*/ 234121 h 253641"/>
                <a:gd name="connsiteX30" fmla="*/ 293607 w 492808"/>
                <a:gd name="connsiteY30" fmla="*/ 214602 h 253641"/>
                <a:gd name="connsiteX31" fmla="*/ 245602 w 492808"/>
                <a:gd name="connsiteY31" fmla="*/ 214602 h 253641"/>
                <a:gd name="connsiteX32" fmla="*/ 265122 w 492808"/>
                <a:gd name="connsiteY32" fmla="*/ 234121 h 253641"/>
                <a:gd name="connsiteX33" fmla="*/ 245602 w 492808"/>
                <a:gd name="connsiteY33" fmla="*/ 253641 h 253641"/>
                <a:gd name="connsiteX34" fmla="*/ 226083 w 492808"/>
                <a:gd name="connsiteY34" fmla="*/ 234121 h 253641"/>
                <a:gd name="connsiteX35" fmla="*/ 245602 w 492808"/>
                <a:gd name="connsiteY35" fmla="*/ 214602 h 253641"/>
                <a:gd name="connsiteX36" fmla="*/ 197597 w 492808"/>
                <a:gd name="connsiteY36" fmla="*/ 214602 h 253641"/>
                <a:gd name="connsiteX37" fmla="*/ 217117 w 492808"/>
                <a:gd name="connsiteY37" fmla="*/ 234121 h 253641"/>
                <a:gd name="connsiteX38" fmla="*/ 197597 w 492808"/>
                <a:gd name="connsiteY38" fmla="*/ 253641 h 253641"/>
                <a:gd name="connsiteX39" fmla="*/ 178078 w 492808"/>
                <a:gd name="connsiteY39" fmla="*/ 234121 h 253641"/>
                <a:gd name="connsiteX40" fmla="*/ 197597 w 492808"/>
                <a:gd name="connsiteY40" fmla="*/ 214602 h 253641"/>
                <a:gd name="connsiteX41" fmla="*/ 149593 w 492808"/>
                <a:gd name="connsiteY41" fmla="*/ 214602 h 253641"/>
                <a:gd name="connsiteX42" fmla="*/ 169113 w 492808"/>
                <a:gd name="connsiteY42" fmla="*/ 234121 h 253641"/>
                <a:gd name="connsiteX43" fmla="*/ 149593 w 492808"/>
                <a:gd name="connsiteY43" fmla="*/ 253641 h 253641"/>
                <a:gd name="connsiteX44" fmla="*/ 130073 w 492808"/>
                <a:gd name="connsiteY44" fmla="*/ 234121 h 253641"/>
                <a:gd name="connsiteX45" fmla="*/ 149593 w 492808"/>
                <a:gd name="connsiteY45" fmla="*/ 214602 h 253641"/>
                <a:gd name="connsiteX46" fmla="*/ 101588 w 492808"/>
                <a:gd name="connsiteY46" fmla="*/ 214602 h 253641"/>
                <a:gd name="connsiteX47" fmla="*/ 121108 w 492808"/>
                <a:gd name="connsiteY47" fmla="*/ 234121 h 253641"/>
                <a:gd name="connsiteX48" fmla="*/ 101588 w 492808"/>
                <a:gd name="connsiteY48" fmla="*/ 253641 h 253641"/>
                <a:gd name="connsiteX49" fmla="*/ 82068 w 492808"/>
                <a:gd name="connsiteY49" fmla="*/ 234121 h 253641"/>
                <a:gd name="connsiteX50" fmla="*/ 101588 w 492808"/>
                <a:gd name="connsiteY50" fmla="*/ 214602 h 253641"/>
                <a:gd name="connsiteX51" fmla="*/ 53584 w 492808"/>
                <a:gd name="connsiteY51" fmla="*/ 214602 h 253641"/>
                <a:gd name="connsiteX52" fmla="*/ 73103 w 492808"/>
                <a:gd name="connsiteY52" fmla="*/ 234121 h 253641"/>
                <a:gd name="connsiteX53" fmla="*/ 53584 w 492808"/>
                <a:gd name="connsiteY53" fmla="*/ 253641 h 253641"/>
                <a:gd name="connsiteX54" fmla="*/ 34064 w 492808"/>
                <a:gd name="connsiteY54" fmla="*/ 234121 h 253641"/>
                <a:gd name="connsiteX55" fmla="*/ 53584 w 492808"/>
                <a:gd name="connsiteY55" fmla="*/ 214602 h 253641"/>
                <a:gd name="connsiteX56" fmla="*/ 7406 w 492808"/>
                <a:gd name="connsiteY56" fmla="*/ 168016 h 253641"/>
                <a:gd name="connsiteX57" fmla="*/ 17781 w 492808"/>
                <a:gd name="connsiteY57" fmla="*/ 172314 h 253641"/>
                <a:gd name="connsiteX58" fmla="*/ 23498 w 492808"/>
                <a:gd name="connsiteY58" fmla="*/ 186116 h 253641"/>
                <a:gd name="connsiteX59" fmla="*/ 3979 w 492808"/>
                <a:gd name="connsiteY59" fmla="*/ 205636 h 253641"/>
                <a:gd name="connsiteX60" fmla="*/ 1853 w 492808"/>
                <a:gd name="connsiteY60" fmla="*/ 204755 h 253641"/>
                <a:gd name="connsiteX61" fmla="*/ 0 w 492808"/>
                <a:gd name="connsiteY61" fmla="*/ 197405 h 253641"/>
                <a:gd name="connsiteX62" fmla="*/ 485251 w 492808"/>
                <a:gd name="connsiteY62" fmla="*/ 167415 h 253641"/>
                <a:gd name="connsiteX63" fmla="*/ 492808 w 492808"/>
                <a:gd name="connsiteY63" fmla="*/ 197405 h 253641"/>
                <a:gd name="connsiteX64" fmla="*/ 491143 w 492808"/>
                <a:gd name="connsiteY64" fmla="*/ 204014 h 253641"/>
                <a:gd name="connsiteX65" fmla="*/ 487226 w 492808"/>
                <a:gd name="connsiteY65" fmla="*/ 205636 h 253641"/>
                <a:gd name="connsiteX66" fmla="*/ 467706 w 492808"/>
                <a:gd name="connsiteY66" fmla="*/ 186116 h 253641"/>
                <a:gd name="connsiteX67" fmla="*/ 473424 w 492808"/>
                <a:gd name="connsiteY67" fmla="*/ 172314 h 253641"/>
                <a:gd name="connsiteX68" fmla="*/ 439222 w 492808"/>
                <a:gd name="connsiteY68" fmla="*/ 166597 h 253641"/>
                <a:gd name="connsiteX69" fmla="*/ 458741 w 492808"/>
                <a:gd name="connsiteY69" fmla="*/ 186116 h 253641"/>
                <a:gd name="connsiteX70" fmla="*/ 439222 w 492808"/>
                <a:gd name="connsiteY70" fmla="*/ 205636 h 253641"/>
                <a:gd name="connsiteX71" fmla="*/ 419702 w 492808"/>
                <a:gd name="connsiteY71" fmla="*/ 186116 h 253641"/>
                <a:gd name="connsiteX72" fmla="*/ 439222 w 492808"/>
                <a:gd name="connsiteY72" fmla="*/ 166597 h 253641"/>
                <a:gd name="connsiteX73" fmla="*/ 389616 w 492808"/>
                <a:gd name="connsiteY73" fmla="*/ 166597 h 253641"/>
                <a:gd name="connsiteX74" fmla="*/ 409136 w 492808"/>
                <a:gd name="connsiteY74" fmla="*/ 186116 h 253641"/>
                <a:gd name="connsiteX75" fmla="*/ 389616 w 492808"/>
                <a:gd name="connsiteY75" fmla="*/ 205636 h 253641"/>
                <a:gd name="connsiteX76" fmla="*/ 370096 w 492808"/>
                <a:gd name="connsiteY76" fmla="*/ 186116 h 253641"/>
                <a:gd name="connsiteX77" fmla="*/ 389616 w 492808"/>
                <a:gd name="connsiteY77" fmla="*/ 166597 h 253641"/>
                <a:gd name="connsiteX78" fmla="*/ 341612 w 492808"/>
                <a:gd name="connsiteY78" fmla="*/ 166597 h 253641"/>
                <a:gd name="connsiteX79" fmla="*/ 361131 w 492808"/>
                <a:gd name="connsiteY79" fmla="*/ 186116 h 253641"/>
                <a:gd name="connsiteX80" fmla="*/ 341612 w 492808"/>
                <a:gd name="connsiteY80" fmla="*/ 205636 h 253641"/>
                <a:gd name="connsiteX81" fmla="*/ 322092 w 492808"/>
                <a:gd name="connsiteY81" fmla="*/ 186116 h 253641"/>
                <a:gd name="connsiteX82" fmla="*/ 341612 w 492808"/>
                <a:gd name="connsiteY82" fmla="*/ 166597 h 253641"/>
                <a:gd name="connsiteX83" fmla="*/ 293607 w 492808"/>
                <a:gd name="connsiteY83" fmla="*/ 166597 h 253641"/>
                <a:gd name="connsiteX84" fmla="*/ 313126 w 492808"/>
                <a:gd name="connsiteY84" fmla="*/ 186116 h 253641"/>
                <a:gd name="connsiteX85" fmla="*/ 293607 w 492808"/>
                <a:gd name="connsiteY85" fmla="*/ 205636 h 253641"/>
                <a:gd name="connsiteX86" fmla="*/ 274087 w 492808"/>
                <a:gd name="connsiteY86" fmla="*/ 186116 h 253641"/>
                <a:gd name="connsiteX87" fmla="*/ 293607 w 492808"/>
                <a:gd name="connsiteY87" fmla="*/ 166597 h 253641"/>
                <a:gd name="connsiteX88" fmla="*/ 245602 w 492808"/>
                <a:gd name="connsiteY88" fmla="*/ 166597 h 253641"/>
                <a:gd name="connsiteX89" fmla="*/ 265122 w 492808"/>
                <a:gd name="connsiteY89" fmla="*/ 186116 h 253641"/>
                <a:gd name="connsiteX90" fmla="*/ 245602 w 492808"/>
                <a:gd name="connsiteY90" fmla="*/ 205636 h 253641"/>
                <a:gd name="connsiteX91" fmla="*/ 226083 w 492808"/>
                <a:gd name="connsiteY91" fmla="*/ 186116 h 253641"/>
                <a:gd name="connsiteX92" fmla="*/ 245602 w 492808"/>
                <a:gd name="connsiteY92" fmla="*/ 166597 h 253641"/>
                <a:gd name="connsiteX93" fmla="*/ 197597 w 492808"/>
                <a:gd name="connsiteY93" fmla="*/ 166597 h 253641"/>
                <a:gd name="connsiteX94" fmla="*/ 217117 w 492808"/>
                <a:gd name="connsiteY94" fmla="*/ 186116 h 253641"/>
                <a:gd name="connsiteX95" fmla="*/ 197597 w 492808"/>
                <a:gd name="connsiteY95" fmla="*/ 205636 h 253641"/>
                <a:gd name="connsiteX96" fmla="*/ 178078 w 492808"/>
                <a:gd name="connsiteY96" fmla="*/ 186116 h 253641"/>
                <a:gd name="connsiteX97" fmla="*/ 197597 w 492808"/>
                <a:gd name="connsiteY97" fmla="*/ 166597 h 253641"/>
                <a:gd name="connsiteX98" fmla="*/ 149593 w 492808"/>
                <a:gd name="connsiteY98" fmla="*/ 166597 h 253641"/>
                <a:gd name="connsiteX99" fmla="*/ 169113 w 492808"/>
                <a:gd name="connsiteY99" fmla="*/ 186116 h 253641"/>
                <a:gd name="connsiteX100" fmla="*/ 149593 w 492808"/>
                <a:gd name="connsiteY100" fmla="*/ 205636 h 253641"/>
                <a:gd name="connsiteX101" fmla="*/ 130073 w 492808"/>
                <a:gd name="connsiteY101" fmla="*/ 186116 h 253641"/>
                <a:gd name="connsiteX102" fmla="*/ 149593 w 492808"/>
                <a:gd name="connsiteY102" fmla="*/ 166597 h 253641"/>
                <a:gd name="connsiteX103" fmla="*/ 101588 w 492808"/>
                <a:gd name="connsiteY103" fmla="*/ 166597 h 253641"/>
                <a:gd name="connsiteX104" fmla="*/ 121108 w 492808"/>
                <a:gd name="connsiteY104" fmla="*/ 186116 h 253641"/>
                <a:gd name="connsiteX105" fmla="*/ 101588 w 492808"/>
                <a:gd name="connsiteY105" fmla="*/ 205636 h 253641"/>
                <a:gd name="connsiteX106" fmla="*/ 82068 w 492808"/>
                <a:gd name="connsiteY106" fmla="*/ 186116 h 253641"/>
                <a:gd name="connsiteX107" fmla="*/ 101588 w 492808"/>
                <a:gd name="connsiteY107" fmla="*/ 166597 h 253641"/>
                <a:gd name="connsiteX108" fmla="*/ 53584 w 492808"/>
                <a:gd name="connsiteY108" fmla="*/ 166597 h 253641"/>
                <a:gd name="connsiteX109" fmla="*/ 73103 w 492808"/>
                <a:gd name="connsiteY109" fmla="*/ 186116 h 253641"/>
                <a:gd name="connsiteX110" fmla="*/ 53584 w 492808"/>
                <a:gd name="connsiteY110" fmla="*/ 205636 h 253641"/>
                <a:gd name="connsiteX111" fmla="*/ 34064 w 492808"/>
                <a:gd name="connsiteY111" fmla="*/ 186116 h 253641"/>
                <a:gd name="connsiteX112" fmla="*/ 53584 w 492808"/>
                <a:gd name="connsiteY112" fmla="*/ 166597 h 253641"/>
                <a:gd name="connsiteX113" fmla="*/ 18179 w 492808"/>
                <a:gd name="connsiteY113" fmla="*/ 125269 h 253641"/>
                <a:gd name="connsiteX114" fmla="*/ 23498 w 492808"/>
                <a:gd name="connsiteY114" fmla="*/ 138112 h 253641"/>
                <a:gd name="connsiteX115" fmla="*/ 17781 w 492808"/>
                <a:gd name="connsiteY115" fmla="*/ 151915 h 253641"/>
                <a:gd name="connsiteX116" fmla="*/ 10728 w 492808"/>
                <a:gd name="connsiteY116" fmla="*/ 154836 h 253641"/>
                <a:gd name="connsiteX117" fmla="*/ 474297 w 492808"/>
                <a:gd name="connsiteY117" fmla="*/ 123948 h 253641"/>
                <a:gd name="connsiteX118" fmla="*/ 482268 w 492808"/>
                <a:gd name="connsiteY118" fmla="*/ 155578 h 253641"/>
                <a:gd name="connsiteX119" fmla="*/ 473424 w 492808"/>
                <a:gd name="connsiteY119" fmla="*/ 151915 h 253641"/>
                <a:gd name="connsiteX120" fmla="*/ 467706 w 492808"/>
                <a:gd name="connsiteY120" fmla="*/ 138112 h 253641"/>
                <a:gd name="connsiteX121" fmla="*/ 473424 w 492808"/>
                <a:gd name="connsiteY121" fmla="*/ 124309 h 253641"/>
                <a:gd name="connsiteX122" fmla="*/ 439222 w 492808"/>
                <a:gd name="connsiteY122" fmla="*/ 118592 h 253641"/>
                <a:gd name="connsiteX123" fmla="*/ 458741 w 492808"/>
                <a:gd name="connsiteY123" fmla="*/ 138112 h 253641"/>
                <a:gd name="connsiteX124" fmla="*/ 439222 w 492808"/>
                <a:gd name="connsiteY124" fmla="*/ 157632 h 253641"/>
                <a:gd name="connsiteX125" fmla="*/ 419702 w 492808"/>
                <a:gd name="connsiteY125" fmla="*/ 138112 h 253641"/>
                <a:gd name="connsiteX126" fmla="*/ 439222 w 492808"/>
                <a:gd name="connsiteY126" fmla="*/ 118592 h 253641"/>
                <a:gd name="connsiteX127" fmla="*/ 389616 w 492808"/>
                <a:gd name="connsiteY127" fmla="*/ 118592 h 253641"/>
                <a:gd name="connsiteX128" fmla="*/ 409136 w 492808"/>
                <a:gd name="connsiteY128" fmla="*/ 138112 h 253641"/>
                <a:gd name="connsiteX129" fmla="*/ 389616 w 492808"/>
                <a:gd name="connsiteY129" fmla="*/ 157632 h 253641"/>
                <a:gd name="connsiteX130" fmla="*/ 370096 w 492808"/>
                <a:gd name="connsiteY130" fmla="*/ 138112 h 253641"/>
                <a:gd name="connsiteX131" fmla="*/ 389616 w 492808"/>
                <a:gd name="connsiteY131" fmla="*/ 118592 h 253641"/>
                <a:gd name="connsiteX132" fmla="*/ 341612 w 492808"/>
                <a:gd name="connsiteY132" fmla="*/ 118592 h 253641"/>
                <a:gd name="connsiteX133" fmla="*/ 361131 w 492808"/>
                <a:gd name="connsiteY133" fmla="*/ 138112 h 253641"/>
                <a:gd name="connsiteX134" fmla="*/ 341612 w 492808"/>
                <a:gd name="connsiteY134" fmla="*/ 157632 h 253641"/>
                <a:gd name="connsiteX135" fmla="*/ 322092 w 492808"/>
                <a:gd name="connsiteY135" fmla="*/ 138112 h 253641"/>
                <a:gd name="connsiteX136" fmla="*/ 341612 w 492808"/>
                <a:gd name="connsiteY136" fmla="*/ 118592 h 253641"/>
                <a:gd name="connsiteX137" fmla="*/ 293607 w 492808"/>
                <a:gd name="connsiteY137" fmla="*/ 118592 h 253641"/>
                <a:gd name="connsiteX138" fmla="*/ 313126 w 492808"/>
                <a:gd name="connsiteY138" fmla="*/ 138112 h 253641"/>
                <a:gd name="connsiteX139" fmla="*/ 293607 w 492808"/>
                <a:gd name="connsiteY139" fmla="*/ 157632 h 253641"/>
                <a:gd name="connsiteX140" fmla="*/ 274087 w 492808"/>
                <a:gd name="connsiteY140" fmla="*/ 138112 h 253641"/>
                <a:gd name="connsiteX141" fmla="*/ 293607 w 492808"/>
                <a:gd name="connsiteY141" fmla="*/ 118592 h 253641"/>
                <a:gd name="connsiteX142" fmla="*/ 245602 w 492808"/>
                <a:gd name="connsiteY142" fmla="*/ 118592 h 253641"/>
                <a:gd name="connsiteX143" fmla="*/ 265122 w 492808"/>
                <a:gd name="connsiteY143" fmla="*/ 138112 h 253641"/>
                <a:gd name="connsiteX144" fmla="*/ 245602 w 492808"/>
                <a:gd name="connsiteY144" fmla="*/ 157632 h 253641"/>
                <a:gd name="connsiteX145" fmla="*/ 226083 w 492808"/>
                <a:gd name="connsiteY145" fmla="*/ 138112 h 253641"/>
                <a:gd name="connsiteX146" fmla="*/ 245602 w 492808"/>
                <a:gd name="connsiteY146" fmla="*/ 118592 h 253641"/>
                <a:gd name="connsiteX147" fmla="*/ 197597 w 492808"/>
                <a:gd name="connsiteY147" fmla="*/ 118592 h 253641"/>
                <a:gd name="connsiteX148" fmla="*/ 217117 w 492808"/>
                <a:gd name="connsiteY148" fmla="*/ 138112 h 253641"/>
                <a:gd name="connsiteX149" fmla="*/ 197597 w 492808"/>
                <a:gd name="connsiteY149" fmla="*/ 157632 h 253641"/>
                <a:gd name="connsiteX150" fmla="*/ 178078 w 492808"/>
                <a:gd name="connsiteY150" fmla="*/ 138112 h 253641"/>
                <a:gd name="connsiteX151" fmla="*/ 197597 w 492808"/>
                <a:gd name="connsiteY151" fmla="*/ 118592 h 253641"/>
                <a:gd name="connsiteX152" fmla="*/ 149593 w 492808"/>
                <a:gd name="connsiteY152" fmla="*/ 118592 h 253641"/>
                <a:gd name="connsiteX153" fmla="*/ 169113 w 492808"/>
                <a:gd name="connsiteY153" fmla="*/ 138112 h 253641"/>
                <a:gd name="connsiteX154" fmla="*/ 149593 w 492808"/>
                <a:gd name="connsiteY154" fmla="*/ 157632 h 253641"/>
                <a:gd name="connsiteX155" fmla="*/ 130073 w 492808"/>
                <a:gd name="connsiteY155" fmla="*/ 138112 h 253641"/>
                <a:gd name="connsiteX156" fmla="*/ 149593 w 492808"/>
                <a:gd name="connsiteY156" fmla="*/ 118592 h 253641"/>
                <a:gd name="connsiteX157" fmla="*/ 101588 w 492808"/>
                <a:gd name="connsiteY157" fmla="*/ 118592 h 253641"/>
                <a:gd name="connsiteX158" fmla="*/ 121108 w 492808"/>
                <a:gd name="connsiteY158" fmla="*/ 138112 h 253641"/>
                <a:gd name="connsiteX159" fmla="*/ 101588 w 492808"/>
                <a:gd name="connsiteY159" fmla="*/ 157632 h 253641"/>
                <a:gd name="connsiteX160" fmla="*/ 82068 w 492808"/>
                <a:gd name="connsiteY160" fmla="*/ 138112 h 253641"/>
                <a:gd name="connsiteX161" fmla="*/ 101588 w 492808"/>
                <a:gd name="connsiteY161" fmla="*/ 118592 h 253641"/>
                <a:gd name="connsiteX162" fmla="*/ 53584 w 492808"/>
                <a:gd name="connsiteY162" fmla="*/ 118592 h 253641"/>
                <a:gd name="connsiteX163" fmla="*/ 73103 w 492808"/>
                <a:gd name="connsiteY163" fmla="*/ 138112 h 253641"/>
                <a:gd name="connsiteX164" fmla="*/ 53584 w 492808"/>
                <a:gd name="connsiteY164" fmla="*/ 157632 h 253641"/>
                <a:gd name="connsiteX165" fmla="*/ 34064 w 492808"/>
                <a:gd name="connsiteY165" fmla="*/ 138112 h 253641"/>
                <a:gd name="connsiteX166" fmla="*/ 53584 w 492808"/>
                <a:gd name="connsiteY166" fmla="*/ 118592 h 253641"/>
                <a:gd name="connsiteX167" fmla="*/ 59398 w 492808"/>
                <a:gd name="connsiteY167" fmla="*/ 72996 h 253641"/>
                <a:gd name="connsiteX168" fmla="*/ 67386 w 492808"/>
                <a:gd name="connsiteY168" fmla="*/ 76304 h 253641"/>
                <a:gd name="connsiteX169" fmla="*/ 73103 w 492808"/>
                <a:gd name="connsiteY169" fmla="*/ 90107 h 253641"/>
                <a:gd name="connsiteX170" fmla="*/ 53584 w 492808"/>
                <a:gd name="connsiteY170" fmla="*/ 109627 h 253641"/>
                <a:gd name="connsiteX171" fmla="*/ 39781 w 492808"/>
                <a:gd name="connsiteY171" fmla="*/ 103910 h 253641"/>
                <a:gd name="connsiteX172" fmla="*/ 37670 w 492808"/>
                <a:gd name="connsiteY172" fmla="*/ 98814 h 253641"/>
                <a:gd name="connsiteX173" fmla="*/ 433410 w 492808"/>
                <a:gd name="connsiteY173" fmla="*/ 72995 h 253641"/>
                <a:gd name="connsiteX174" fmla="*/ 455136 w 492808"/>
                <a:gd name="connsiteY174" fmla="*/ 98811 h 253641"/>
                <a:gd name="connsiteX175" fmla="*/ 453024 w 492808"/>
                <a:gd name="connsiteY175" fmla="*/ 103910 h 253641"/>
                <a:gd name="connsiteX176" fmla="*/ 439222 w 492808"/>
                <a:gd name="connsiteY176" fmla="*/ 109627 h 253641"/>
                <a:gd name="connsiteX177" fmla="*/ 419702 w 492808"/>
                <a:gd name="connsiteY177" fmla="*/ 90107 h 253641"/>
                <a:gd name="connsiteX178" fmla="*/ 425419 w 492808"/>
                <a:gd name="connsiteY178" fmla="*/ 76304 h 253641"/>
                <a:gd name="connsiteX179" fmla="*/ 389616 w 492808"/>
                <a:gd name="connsiteY179" fmla="*/ 70587 h 253641"/>
                <a:gd name="connsiteX180" fmla="*/ 409136 w 492808"/>
                <a:gd name="connsiteY180" fmla="*/ 90107 h 253641"/>
                <a:gd name="connsiteX181" fmla="*/ 389616 w 492808"/>
                <a:gd name="connsiteY181" fmla="*/ 109627 h 253641"/>
                <a:gd name="connsiteX182" fmla="*/ 370096 w 492808"/>
                <a:gd name="connsiteY182" fmla="*/ 90107 h 253641"/>
                <a:gd name="connsiteX183" fmla="*/ 389616 w 492808"/>
                <a:gd name="connsiteY183" fmla="*/ 70587 h 253641"/>
                <a:gd name="connsiteX184" fmla="*/ 341612 w 492808"/>
                <a:gd name="connsiteY184" fmla="*/ 70587 h 253641"/>
                <a:gd name="connsiteX185" fmla="*/ 361131 w 492808"/>
                <a:gd name="connsiteY185" fmla="*/ 90107 h 253641"/>
                <a:gd name="connsiteX186" fmla="*/ 341612 w 492808"/>
                <a:gd name="connsiteY186" fmla="*/ 109627 h 253641"/>
                <a:gd name="connsiteX187" fmla="*/ 322092 w 492808"/>
                <a:gd name="connsiteY187" fmla="*/ 90107 h 253641"/>
                <a:gd name="connsiteX188" fmla="*/ 341612 w 492808"/>
                <a:gd name="connsiteY188" fmla="*/ 70587 h 253641"/>
                <a:gd name="connsiteX189" fmla="*/ 293607 w 492808"/>
                <a:gd name="connsiteY189" fmla="*/ 70587 h 253641"/>
                <a:gd name="connsiteX190" fmla="*/ 313126 w 492808"/>
                <a:gd name="connsiteY190" fmla="*/ 90107 h 253641"/>
                <a:gd name="connsiteX191" fmla="*/ 293607 w 492808"/>
                <a:gd name="connsiteY191" fmla="*/ 109627 h 253641"/>
                <a:gd name="connsiteX192" fmla="*/ 274087 w 492808"/>
                <a:gd name="connsiteY192" fmla="*/ 90107 h 253641"/>
                <a:gd name="connsiteX193" fmla="*/ 293607 w 492808"/>
                <a:gd name="connsiteY193" fmla="*/ 70587 h 253641"/>
                <a:gd name="connsiteX194" fmla="*/ 245602 w 492808"/>
                <a:gd name="connsiteY194" fmla="*/ 70587 h 253641"/>
                <a:gd name="connsiteX195" fmla="*/ 265122 w 492808"/>
                <a:gd name="connsiteY195" fmla="*/ 90107 h 253641"/>
                <a:gd name="connsiteX196" fmla="*/ 245602 w 492808"/>
                <a:gd name="connsiteY196" fmla="*/ 109627 h 253641"/>
                <a:gd name="connsiteX197" fmla="*/ 226083 w 492808"/>
                <a:gd name="connsiteY197" fmla="*/ 90107 h 253641"/>
                <a:gd name="connsiteX198" fmla="*/ 245602 w 492808"/>
                <a:gd name="connsiteY198" fmla="*/ 70587 h 253641"/>
                <a:gd name="connsiteX199" fmla="*/ 197597 w 492808"/>
                <a:gd name="connsiteY199" fmla="*/ 70587 h 253641"/>
                <a:gd name="connsiteX200" fmla="*/ 217117 w 492808"/>
                <a:gd name="connsiteY200" fmla="*/ 90107 h 253641"/>
                <a:gd name="connsiteX201" fmla="*/ 197597 w 492808"/>
                <a:gd name="connsiteY201" fmla="*/ 109627 h 253641"/>
                <a:gd name="connsiteX202" fmla="*/ 178078 w 492808"/>
                <a:gd name="connsiteY202" fmla="*/ 90107 h 253641"/>
                <a:gd name="connsiteX203" fmla="*/ 197597 w 492808"/>
                <a:gd name="connsiteY203" fmla="*/ 70587 h 253641"/>
                <a:gd name="connsiteX204" fmla="*/ 149593 w 492808"/>
                <a:gd name="connsiteY204" fmla="*/ 70587 h 253641"/>
                <a:gd name="connsiteX205" fmla="*/ 169113 w 492808"/>
                <a:gd name="connsiteY205" fmla="*/ 90107 h 253641"/>
                <a:gd name="connsiteX206" fmla="*/ 149593 w 492808"/>
                <a:gd name="connsiteY206" fmla="*/ 109627 h 253641"/>
                <a:gd name="connsiteX207" fmla="*/ 130073 w 492808"/>
                <a:gd name="connsiteY207" fmla="*/ 90107 h 253641"/>
                <a:gd name="connsiteX208" fmla="*/ 149593 w 492808"/>
                <a:gd name="connsiteY208" fmla="*/ 70587 h 253641"/>
                <a:gd name="connsiteX209" fmla="*/ 101588 w 492808"/>
                <a:gd name="connsiteY209" fmla="*/ 70587 h 253641"/>
                <a:gd name="connsiteX210" fmla="*/ 121108 w 492808"/>
                <a:gd name="connsiteY210" fmla="*/ 90107 h 253641"/>
                <a:gd name="connsiteX211" fmla="*/ 101588 w 492808"/>
                <a:gd name="connsiteY211" fmla="*/ 109627 h 253641"/>
                <a:gd name="connsiteX212" fmla="*/ 82068 w 492808"/>
                <a:gd name="connsiteY212" fmla="*/ 90107 h 253641"/>
                <a:gd name="connsiteX213" fmla="*/ 101588 w 492808"/>
                <a:gd name="connsiteY213" fmla="*/ 70587 h 253641"/>
                <a:gd name="connsiteX214" fmla="*/ 117480 w 492808"/>
                <a:gd name="connsiteY214" fmla="*/ 33345 h 253641"/>
                <a:gd name="connsiteX215" fmla="*/ 121108 w 492808"/>
                <a:gd name="connsiteY215" fmla="*/ 42103 h 253641"/>
                <a:gd name="connsiteX216" fmla="*/ 101588 w 492808"/>
                <a:gd name="connsiteY216" fmla="*/ 61622 h 253641"/>
                <a:gd name="connsiteX217" fmla="*/ 87785 w 492808"/>
                <a:gd name="connsiteY217" fmla="*/ 55905 h 253641"/>
                <a:gd name="connsiteX218" fmla="*/ 85578 w 492808"/>
                <a:gd name="connsiteY218" fmla="*/ 50576 h 253641"/>
                <a:gd name="connsiteX219" fmla="*/ 374017 w 492808"/>
                <a:gd name="connsiteY219" fmla="*/ 32637 h 253641"/>
                <a:gd name="connsiteX220" fmla="*/ 405919 w 492808"/>
                <a:gd name="connsiteY220" fmla="*/ 49868 h 253641"/>
                <a:gd name="connsiteX221" fmla="*/ 403419 w 492808"/>
                <a:gd name="connsiteY221" fmla="*/ 55905 h 253641"/>
                <a:gd name="connsiteX222" fmla="*/ 389616 w 492808"/>
                <a:gd name="connsiteY222" fmla="*/ 61622 h 253641"/>
                <a:gd name="connsiteX223" fmla="*/ 370096 w 492808"/>
                <a:gd name="connsiteY223" fmla="*/ 42103 h 253641"/>
                <a:gd name="connsiteX224" fmla="*/ 341612 w 492808"/>
                <a:gd name="connsiteY224" fmla="*/ 22583 h 253641"/>
                <a:gd name="connsiteX225" fmla="*/ 361131 w 492808"/>
                <a:gd name="connsiteY225" fmla="*/ 42103 h 253641"/>
                <a:gd name="connsiteX226" fmla="*/ 341612 w 492808"/>
                <a:gd name="connsiteY226" fmla="*/ 61622 h 253641"/>
                <a:gd name="connsiteX227" fmla="*/ 322092 w 492808"/>
                <a:gd name="connsiteY227" fmla="*/ 42103 h 253641"/>
                <a:gd name="connsiteX228" fmla="*/ 341612 w 492808"/>
                <a:gd name="connsiteY228" fmla="*/ 22583 h 253641"/>
                <a:gd name="connsiteX229" fmla="*/ 293607 w 492808"/>
                <a:gd name="connsiteY229" fmla="*/ 22583 h 253641"/>
                <a:gd name="connsiteX230" fmla="*/ 313126 w 492808"/>
                <a:gd name="connsiteY230" fmla="*/ 42103 h 253641"/>
                <a:gd name="connsiteX231" fmla="*/ 293607 w 492808"/>
                <a:gd name="connsiteY231" fmla="*/ 61622 h 253641"/>
                <a:gd name="connsiteX232" fmla="*/ 274087 w 492808"/>
                <a:gd name="connsiteY232" fmla="*/ 42103 h 253641"/>
                <a:gd name="connsiteX233" fmla="*/ 293607 w 492808"/>
                <a:gd name="connsiteY233" fmla="*/ 22583 h 253641"/>
                <a:gd name="connsiteX234" fmla="*/ 245602 w 492808"/>
                <a:gd name="connsiteY234" fmla="*/ 22583 h 253641"/>
                <a:gd name="connsiteX235" fmla="*/ 265122 w 492808"/>
                <a:gd name="connsiteY235" fmla="*/ 42103 h 253641"/>
                <a:gd name="connsiteX236" fmla="*/ 245602 w 492808"/>
                <a:gd name="connsiteY236" fmla="*/ 61622 h 253641"/>
                <a:gd name="connsiteX237" fmla="*/ 226083 w 492808"/>
                <a:gd name="connsiteY237" fmla="*/ 42103 h 253641"/>
                <a:gd name="connsiteX238" fmla="*/ 245602 w 492808"/>
                <a:gd name="connsiteY238" fmla="*/ 22583 h 253641"/>
                <a:gd name="connsiteX239" fmla="*/ 197597 w 492808"/>
                <a:gd name="connsiteY239" fmla="*/ 22583 h 253641"/>
                <a:gd name="connsiteX240" fmla="*/ 217117 w 492808"/>
                <a:gd name="connsiteY240" fmla="*/ 42103 h 253641"/>
                <a:gd name="connsiteX241" fmla="*/ 197597 w 492808"/>
                <a:gd name="connsiteY241" fmla="*/ 61622 h 253641"/>
                <a:gd name="connsiteX242" fmla="*/ 178078 w 492808"/>
                <a:gd name="connsiteY242" fmla="*/ 42103 h 253641"/>
                <a:gd name="connsiteX243" fmla="*/ 197597 w 492808"/>
                <a:gd name="connsiteY243" fmla="*/ 22583 h 253641"/>
                <a:gd name="connsiteX244" fmla="*/ 149593 w 492808"/>
                <a:gd name="connsiteY244" fmla="*/ 22583 h 253641"/>
                <a:gd name="connsiteX245" fmla="*/ 169113 w 492808"/>
                <a:gd name="connsiteY245" fmla="*/ 42103 h 253641"/>
                <a:gd name="connsiteX246" fmla="*/ 149593 w 492808"/>
                <a:gd name="connsiteY246" fmla="*/ 61622 h 253641"/>
                <a:gd name="connsiteX247" fmla="*/ 130073 w 492808"/>
                <a:gd name="connsiteY247" fmla="*/ 42103 h 253641"/>
                <a:gd name="connsiteX248" fmla="*/ 149593 w 492808"/>
                <a:gd name="connsiteY248" fmla="*/ 22583 h 253641"/>
                <a:gd name="connsiteX249" fmla="*/ 213574 w 492808"/>
                <a:gd name="connsiteY249" fmla="*/ 2651 h 253641"/>
                <a:gd name="connsiteX250" fmla="*/ 211400 w 492808"/>
                <a:gd name="connsiteY250" fmla="*/ 7900 h 253641"/>
                <a:gd name="connsiteX251" fmla="*/ 197597 w 492808"/>
                <a:gd name="connsiteY251" fmla="*/ 13617 h 253641"/>
                <a:gd name="connsiteX252" fmla="*/ 183795 w 492808"/>
                <a:gd name="connsiteY252" fmla="*/ 7900 h 253641"/>
                <a:gd name="connsiteX253" fmla="*/ 183544 w 492808"/>
                <a:gd name="connsiteY253" fmla="*/ 7294 h 253641"/>
                <a:gd name="connsiteX254" fmla="*/ 196745 w 492808"/>
                <a:gd name="connsiteY254" fmla="*/ 4011 h 253641"/>
                <a:gd name="connsiteX255" fmla="*/ 277575 w 492808"/>
                <a:gd name="connsiteY255" fmla="*/ 2517 h 253641"/>
                <a:gd name="connsiteX256" fmla="*/ 296063 w 492808"/>
                <a:gd name="connsiteY256" fmla="*/ 4011 h 253641"/>
                <a:gd name="connsiteX257" fmla="*/ 307810 w 492808"/>
                <a:gd name="connsiteY257" fmla="*/ 6932 h 253641"/>
                <a:gd name="connsiteX258" fmla="*/ 307409 w 492808"/>
                <a:gd name="connsiteY258" fmla="*/ 7900 h 253641"/>
                <a:gd name="connsiteX259" fmla="*/ 293607 w 492808"/>
                <a:gd name="connsiteY259" fmla="*/ 13617 h 253641"/>
                <a:gd name="connsiteX260" fmla="*/ 279804 w 492808"/>
                <a:gd name="connsiteY260" fmla="*/ 7900 h 253641"/>
                <a:gd name="connsiteX261" fmla="*/ 246404 w 492808"/>
                <a:gd name="connsiteY261" fmla="*/ 0 h 253641"/>
                <a:gd name="connsiteX262" fmla="*/ 262151 w 492808"/>
                <a:gd name="connsiteY262" fmla="*/ 1272 h 253641"/>
                <a:gd name="connsiteX263" fmla="*/ 259405 w 492808"/>
                <a:gd name="connsiteY263" fmla="*/ 7900 h 253641"/>
                <a:gd name="connsiteX264" fmla="*/ 245602 w 492808"/>
                <a:gd name="connsiteY264" fmla="*/ 13617 h 253641"/>
                <a:gd name="connsiteX265" fmla="*/ 231800 w 492808"/>
                <a:gd name="connsiteY265" fmla="*/ 7900 h 253641"/>
                <a:gd name="connsiteX266" fmla="*/ 229106 w 492808"/>
                <a:gd name="connsiteY266" fmla="*/ 1397 h 253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</a:cxnLst>
              <a:rect l="l" t="t" r="r" b="b"/>
              <a:pathLst>
                <a:path w="492808" h="253641">
                  <a:moveTo>
                    <a:pt x="4375" y="214766"/>
                  </a:moveTo>
                  <a:lnTo>
                    <a:pt x="17781" y="220319"/>
                  </a:lnTo>
                  <a:cubicBezTo>
                    <a:pt x="21314" y="223851"/>
                    <a:pt x="23498" y="228731"/>
                    <a:pt x="23498" y="234121"/>
                  </a:cubicBezTo>
                  <a:cubicBezTo>
                    <a:pt x="23498" y="239512"/>
                    <a:pt x="21314" y="244392"/>
                    <a:pt x="17781" y="247924"/>
                  </a:cubicBezTo>
                  <a:lnTo>
                    <a:pt x="13208" y="249818"/>
                  </a:lnTo>
                  <a:close/>
                  <a:moveTo>
                    <a:pt x="487226" y="214602"/>
                  </a:moveTo>
                  <a:lnTo>
                    <a:pt x="488357" y="215070"/>
                  </a:lnTo>
                  <a:lnTo>
                    <a:pt x="479448" y="250419"/>
                  </a:lnTo>
                  <a:lnTo>
                    <a:pt x="473424" y="247924"/>
                  </a:lnTo>
                  <a:cubicBezTo>
                    <a:pt x="469891" y="244392"/>
                    <a:pt x="467706" y="239512"/>
                    <a:pt x="467706" y="234121"/>
                  </a:cubicBezTo>
                  <a:cubicBezTo>
                    <a:pt x="467706" y="223341"/>
                    <a:pt x="476446" y="214602"/>
                    <a:pt x="487226" y="214602"/>
                  </a:cubicBezTo>
                  <a:close/>
                  <a:moveTo>
                    <a:pt x="439222" y="214602"/>
                  </a:moveTo>
                  <a:cubicBezTo>
                    <a:pt x="450002" y="214602"/>
                    <a:pt x="458741" y="223341"/>
                    <a:pt x="458741" y="234121"/>
                  </a:cubicBezTo>
                  <a:cubicBezTo>
                    <a:pt x="458741" y="244902"/>
                    <a:pt x="450002" y="253641"/>
                    <a:pt x="439222" y="253641"/>
                  </a:cubicBezTo>
                  <a:cubicBezTo>
                    <a:pt x="428441" y="253641"/>
                    <a:pt x="419702" y="244902"/>
                    <a:pt x="419702" y="234121"/>
                  </a:cubicBezTo>
                  <a:cubicBezTo>
                    <a:pt x="419702" y="223341"/>
                    <a:pt x="428441" y="214602"/>
                    <a:pt x="439222" y="214602"/>
                  </a:cubicBezTo>
                  <a:close/>
                  <a:moveTo>
                    <a:pt x="389616" y="214602"/>
                  </a:moveTo>
                  <a:cubicBezTo>
                    <a:pt x="400397" y="214602"/>
                    <a:pt x="409136" y="223341"/>
                    <a:pt x="409136" y="234121"/>
                  </a:cubicBezTo>
                  <a:cubicBezTo>
                    <a:pt x="409136" y="244902"/>
                    <a:pt x="400397" y="253641"/>
                    <a:pt x="389616" y="253641"/>
                  </a:cubicBezTo>
                  <a:cubicBezTo>
                    <a:pt x="378836" y="253641"/>
                    <a:pt x="370096" y="244902"/>
                    <a:pt x="370096" y="234121"/>
                  </a:cubicBezTo>
                  <a:cubicBezTo>
                    <a:pt x="370096" y="223341"/>
                    <a:pt x="378836" y="214602"/>
                    <a:pt x="389616" y="214602"/>
                  </a:cubicBezTo>
                  <a:close/>
                  <a:moveTo>
                    <a:pt x="341612" y="214602"/>
                  </a:moveTo>
                  <a:cubicBezTo>
                    <a:pt x="352392" y="214602"/>
                    <a:pt x="361131" y="223341"/>
                    <a:pt x="361131" y="234121"/>
                  </a:cubicBezTo>
                  <a:cubicBezTo>
                    <a:pt x="361131" y="244902"/>
                    <a:pt x="352392" y="253641"/>
                    <a:pt x="341612" y="253641"/>
                  </a:cubicBezTo>
                  <a:cubicBezTo>
                    <a:pt x="330831" y="253641"/>
                    <a:pt x="322092" y="244902"/>
                    <a:pt x="322092" y="234121"/>
                  </a:cubicBezTo>
                  <a:cubicBezTo>
                    <a:pt x="322092" y="223341"/>
                    <a:pt x="330831" y="214602"/>
                    <a:pt x="341612" y="214602"/>
                  </a:cubicBezTo>
                  <a:close/>
                  <a:moveTo>
                    <a:pt x="293607" y="214602"/>
                  </a:moveTo>
                  <a:cubicBezTo>
                    <a:pt x="304387" y="214602"/>
                    <a:pt x="313126" y="223341"/>
                    <a:pt x="313126" y="234121"/>
                  </a:cubicBezTo>
                  <a:cubicBezTo>
                    <a:pt x="313126" y="244902"/>
                    <a:pt x="304387" y="253641"/>
                    <a:pt x="293607" y="253641"/>
                  </a:cubicBezTo>
                  <a:cubicBezTo>
                    <a:pt x="282826" y="253641"/>
                    <a:pt x="274087" y="244902"/>
                    <a:pt x="274087" y="234121"/>
                  </a:cubicBezTo>
                  <a:cubicBezTo>
                    <a:pt x="274087" y="223341"/>
                    <a:pt x="282826" y="214602"/>
                    <a:pt x="293607" y="214602"/>
                  </a:cubicBezTo>
                  <a:close/>
                  <a:moveTo>
                    <a:pt x="245602" y="214602"/>
                  </a:moveTo>
                  <a:cubicBezTo>
                    <a:pt x="256383" y="214602"/>
                    <a:pt x="265122" y="223341"/>
                    <a:pt x="265122" y="234121"/>
                  </a:cubicBezTo>
                  <a:cubicBezTo>
                    <a:pt x="265122" y="244902"/>
                    <a:pt x="256383" y="253641"/>
                    <a:pt x="245602" y="253641"/>
                  </a:cubicBezTo>
                  <a:cubicBezTo>
                    <a:pt x="234822" y="253641"/>
                    <a:pt x="226083" y="244902"/>
                    <a:pt x="226083" y="234121"/>
                  </a:cubicBezTo>
                  <a:cubicBezTo>
                    <a:pt x="226083" y="223341"/>
                    <a:pt x="234822" y="214602"/>
                    <a:pt x="245602" y="214602"/>
                  </a:cubicBezTo>
                  <a:close/>
                  <a:moveTo>
                    <a:pt x="197597" y="214602"/>
                  </a:moveTo>
                  <a:cubicBezTo>
                    <a:pt x="208378" y="214602"/>
                    <a:pt x="217117" y="223341"/>
                    <a:pt x="217117" y="234121"/>
                  </a:cubicBezTo>
                  <a:cubicBezTo>
                    <a:pt x="217117" y="244902"/>
                    <a:pt x="208378" y="253641"/>
                    <a:pt x="197597" y="253641"/>
                  </a:cubicBezTo>
                  <a:cubicBezTo>
                    <a:pt x="186817" y="253641"/>
                    <a:pt x="178078" y="244902"/>
                    <a:pt x="178078" y="234121"/>
                  </a:cubicBezTo>
                  <a:cubicBezTo>
                    <a:pt x="178078" y="223341"/>
                    <a:pt x="186817" y="214602"/>
                    <a:pt x="197597" y="214602"/>
                  </a:cubicBezTo>
                  <a:close/>
                  <a:moveTo>
                    <a:pt x="149593" y="214602"/>
                  </a:moveTo>
                  <a:cubicBezTo>
                    <a:pt x="160374" y="214602"/>
                    <a:pt x="169113" y="223341"/>
                    <a:pt x="169113" y="234121"/>
                  </a:cubicBezTo>
                  <a:cubicBezTo>
                    <a:pt x="169113" y="244902"/>
                    <a:pt x="160374" y="253641"/>
                    <a:pt x="149593" y="253641"/>
                  </a:cubicBezTo>
                  <a:cubicBezTo>
                    <a:pt x="138812" y="253641"/>
                    <a:pt x="130073" y="244902"/>
                    <a:pt x="130073" y="234121"/>
                  </a:cubicBezTo>
                  <a:cubicBezTo>
                    <a:pt x="130073" y="223341"/>
                    <a:pt x="138812" y="214602"/>
                    <a:pt x="149593" y="214602"/>
                  </a:cubicBezTo>
                  <a:close/>
                  <a:moveTo>
                    <a:pt x="101588" y="214602"/>
                  </a:moveTo>
                  <a:cubicBezTo>
                    <a:pt x="112369" y="214602"/>
                    <a:pt x="121108" y="223341"/>
                    <a:pt x="121108" y="234121"/>
                  </a:cubicBezTo>
                  <a:cubicBezTo>
                    <a:pt x="121108" y="244902"/>
                    <a:pt x="112369" y="253641"/>
                    <a:pt x="101588" y="253641"/>
                  </a:cubicBezTo>
                  <a:cubicBezTo>
                    <a:pt x="90807" y="253641"/>
                    <a:pt x="82068" y="244902"/>
                    <a:pt x="82068" y="234121"/>
                  </a:cubicBezTo>
                  <a:cubicBezTo>
                    <a:pt x="82068" y="223341"/>
                    <a:pt x="90807" y="214602"/>
                    <a:pt x="101588" y="214602"/>
                  </a:cubicBezTo>
                  <a:close/>
                  <a:moveTo>
                    <a:pt x="53584" y="214602"/>
                  </a:moveTo>
                  <a:cubicBezTo>
                    <a:pt x="64364" y="214602"/>
                    <a:pt x="73103" y="223341"/>
                    <a:pt x="73103" y="234121"/>
                  </a:cubicBezTo>
                  <a:cubicBezTo>
                    <a:pt x="73103" y="244902"/>
                    <a:pt x="64364" y="253641"/>
                    <a:pt x="53584" y="253641"/>
                  </a:cubicBezTo>
                  <a:cubicBezTo>
                    <a:pt x="42803" y="253641"/>
                    <a:pt x="34064" y="244902"/>
                    <a:pt x="34064" y="234121"/>
                  </a:cubicBezTo>
                  <a:cubicBezTo>
                    <a:pt x="34064" y="223341"/>
                    <a:pt x="42803" y="214602"/>
                    <a:pt x="53584" y="214602"/>
                  </a:cubicBezTo>
                  <a:close/>
                  <a:moveTo>
                    <a:pt x="7406" y="168016"/>
                  </a:moveTo>
                  <a:lnTo>
                    <a:pt x="17781" y="172314"/>
                  </a:lnTo>
                  <a:cubicBezTo>
                    <a:pt x="21314" y="175846"/>
                    <a:pt x="23498" y="180726"/>
                    <a:pt x="23498" y="186116"/>
                  </a:cubicBezTo>
                  <a:cubicBezTo>
                    <a:pt x="23498" y="196897"/>
                    <a:pt x="14759" y="205636"/>
                    <a:pt x="3979" y="205636"/>
                  </a:cubicBezTo>
                  <a:lnTo>
                    <a:pt x="1853" y="204755"/>
                  </a:lnTo>
                  <a:lnTo>
                    <a:pt x="0" y="197405"/>
                  </a:lnTo>
                  <a:close/>
                  <a:moveTo>
                    <a:pt x="485251" y="167415"/>
                  </a:moveTo>
                  <a:lnTo>
                    <a:pt x="492808" y="197405"/>
                  </a:lnTo>
                  <a:lnTo>
                    <a:pt x="491143" y="204014"/>
                  </a:lnTo>
                  <a:lnTo>
                    <a:pt x="487226" y="205636"/>
                  </a:lnTo>
                  <a:cubicBezTo>
                    <a:pt x="476446" y="205636"/>
                    <a:pt x="467706" y="196897"/>
                    <a:pt x="467706" y="186116"/>
                  </a:cubicBezTo>
                  <a:cubicBezTo>
                    <a:pt x="467706" y="180726"/>
                    <a:pt x="469891" y="175846"/>
                    <a:pt x="473424" y="172314"/>
                  </a:cubicBezTo>
                  <a:close/>
                  <a:moveTo>
                    <a:pt x="439222" y="166597"/>
                  </a:moveTo>
                  <a:cubicBezTo>
                    <a:pt x="450002" y="166597"/>
                    <a:pt x="458741" y="175336"/>
                    <a:pt x="458741" y="186116"/>
                  </a:cubicBezTo>
                  <a:cubicBezTo>
                    <a:pt x="458741" y="196897"/>
                    <a:pt x="450002" y="205636"/>
                    <a:pt x="439222" y="205636"/>
                  </a:cubicBezTo>
                  <a:cubicBezTo>
                    <a:pt x="428441" y="205636"/>
                    <a:pt x="419702" y="196897"/>
                    <a:pt x="419702" y="186116"/>
                  </a:cubicBezTo>
                  <a:cubicBezTo>
                    <a:pt x="419702" y="175336"/>
                    <a:pt x="428441" y="166597"/>
                    <a:pt x="439222" y="166597"/>
                  </a:cubicBezTo>
                  <a:close/>
                  <a:moveTo>
                    <a:pt x="389616" y="166597"/>
                  </a:moveTo>
                  <a:cubicBezTo>
                    <a:pt x="400397" y="166597"/>
                    <a:pt x="409136" y="175336"/>
                    <a:pt x="409136" y="186116"/>
                  </a:cubicBezTo>
                  <a:cubicBezTo>
                    <a:pt x="409136" y="196897"/>
                    <a:pt x="400397" y="205636"/>
                    <a:pt x="389616" y="205636"/>
                  </a:cubicBezTo>
                  <a:cubicBezTo>
                    <a:pt x="378836" y="205636"/>
                    <a:pt x="370096" y="196897"/>
                    <a:pt x="370096" y="186116"/>
                  </a:cubicBezTo>
                  <a:cubicBezTo>
                    <a:pt x="370096" y="175336"/>
                    <a:pt x="378836" y="166597"/>
                    <a:pt x="389616" y="166597"/>
                  </a:cubicBezTo>
                  <a:close/>
                  <a:moveTo>
                    <a:pt x="341612" y="166597"/>
                  </a:moveTo>
                  <a:cubicBezTo>
                    <a:pt x="352392" y="166597"/>
                    <a:pt x="361131" y="175336"/>
                    <a:pt x="361131" y="186116"/>
                  </a:cubicBezTo>
                  <a:cubicBezTo>
                    <a:pt x="361131" y="196897"/>
                    <a:pt x="352392" y="205636"/>
                    <a:pt x="341612" y="205636"/>
                  </a:cubicBezTo>
                  <a:cubicBezTo>
                    <a:pt x="330831" y="205636"/>
                    <a:pt x="322092" y="196897"/>
                    <a:pt x="322092" y="186116"/>
                  </a:cubicBezTo>
                  <a:cubicBezTo>
                    <a:pt x="322092" y="175336"/>
                    <a:pt x="330831" y="166597"/>
                    <a:pt x="341612" y="166597"/>
                  </a:cubicBezTo>
                  <a:close/>
                  <a:moveTo>
                    <a:pt x="293607" y="166597"/>
                  </a:moveTo>
                  <a:cubicBezTo>
                    <a:pt x="304387" y="166597"/>
                    <a:pt x="313126" y="175336"/>
                    <a:pt x="313126" y="186116"/>
                  </a:cubicBezTo>
                  <a:cubicBezTo>
                    <a:pt x="313126" y="196897"/>
                    <a:pt x="304387" y="205636"/>
                    <a:pt x="293607" y="205636"/>
                  </a:cubicBezTo>
                  <a:cubicBezTo>
                    <a:pt x="282826" y="205636"/>
                    <a:pt x="274087" y="196897"/>
                    <a:pt x="274087" y="186116"/>
                  </a:cubicBezTo>
                  <a:cubicBezTo>
                    <a:pt x="274087" y="175336"/>
                    <a:pt x="282826" y="166597"/>
                    <a:pt x="293607" y="166597"/>
                  </a:cubicBezTo>
                  <a:close/>
                  <a:moveTo>
                    <a:pt x="245602" y="166597"/>
                  </a:moveTo>
                  <a:cubicBezTo>
                    <a:pt x="256383" y="166597"/>
                    <a:pt x="265122" y="175336"/>
                    <a:pt x="265122" y="186116"/>
                  </a:cubicBezTo>
                  <a:cubicBezTo>
                    <a:pt x="265122" y="196897"/>
                    <a:pt x="256383" y="205636"/>
                    <a:pt x="245602" y="205636"/>
                  </a:cubicBezTo>
                  <a:cubicBezTo>
                    <a:pt x="234822" y="205636"/>
                    <a:pt x="226083" y="196897"/>
                    <a:pt x="226083" y="186116"/>
                  </a:cubicBezTo>
                  <a:cubicBezTo>
                    <a:pt x="226083" y="175336"/>
                    <a:pt x="234822" y="166597"/>
                    <a:pt x="245602" y="166597"/>
                  </a:cubicBezTo>
                  <a:close/>
                  <a:moveTo>
                    <a:pt x="197597" y="166597"/>
                  </a:moveTo>
                  <a:cubicBezTo>
                    <a:pt x="208378" y="166597"/>
                    <a:pt x="217117" y="175336"/>
                    <a:pt x="217117" y="186116"/>
                  </a:cubicBezTo>
                  <a:cubicBezTo>
                    <a:pt x="217117" y="196897"/>
                    <a:pt x="208378" y="205636"/>
                    <a:pt x="197597" y="205636"/>
                  </a:cubicBezTo>
                  <a:cubicBezTo>
                    <a:pt x="186817" y="205636"/>
                    <a:pt x="178078" y="196897"/>
                    <a:pt x="178078" y="186116"/>
                  </a:cubicBezTo>
                  <a:cubicBezTo>
                    <a:pt x="178078" y="175336"/>
                    <a:pt x="186817" y="166597"/>
                    <a:pt x="197597" y="166597"/>
                  </a:cubicBezTo>
                  <a:close/>
                  <a:moveTo>
                    <a:pt x="149593" y="166597"/>
                  </a:moveTo>
                  <a:cubicBezTo>
                    <a:pt x="160374" y="166597"/>
                    <a:pt x="169113" y="175336"/>
                    <a:pt x="169113" y="186116"/>
                  </a:cubicBezTo>
                  <a:cubicBezTo>
                    <a:pt x="169113" y="196897"/>
                    <a:pt x="160374" y="205636"/>
                    <a:pt x="149593" y="205636"/>
                  </a:cubicBezTo>
                  <a:cubicBezTo>
                    <a:pt x="138812" y="205636"/>
                    <a:pt x="130073" y="196897"/>
                    <a:pt x="130073" y="186116"/>
                  </a:cubicBezTo>
                  <a:cubicBezTo>
                    <a:pt x="130073" y="175336"/>
                    <a:pt x="138812" y="166597"/>
                    <a:pt x="149593" y="166597"/>
                  </a:cubicBezTo>
                  <a:close/>
                  <a:moveTo>
                    <a:pt x="101588" y="166597"/>
                  </a:moveTo>
                  <a:cubicBezTo>
                    <a:pt x="112369" y="166597"/>
                    <a:pt x="121108" y="175336"/>
                    <a:pt x="121108" y="186116"/>
                  </a:cubicBezTo>
                  <a:cubicBezTo>
                    <a:pt x="121108" y="196897"/>
                    <a:pt x="112369" y="205636"/>
                    <a:pt x="101588" y="205636"/>
                  </a:cubicBezTo>
                  <a:cubicBezTo>
                    <a:pt x="90807" y="205636"/>
                    <a:pt x="82068" y="196897"/>
                    <a:pt x="82068" y="186116"/>
                  </a:cubicBezTo>
                  <a:cubicBezTo>
                    <a:pt x="82068" y="175336"/>
                    <a:pt x="90807" y="166597"/>
                    <a:pt x="101588" y="166597"/>
                  </a:cubicBezTo>
                  <a:close/>
                  <a:moveTo>
                    <a:pt x="53584" y="166597"/>
                  </a:moveTo>
                  <a:cubicBezTo>
                    <a:pt x="64364" y="166597"/>
                    <a:pt x="73103" y="175336"/>
                    <a:pt x="73103" y="186116"/>
                  </a:cubicBezTo>
                  <a:cubicBezTo>
                    <a:pt x="73103" y="196897"/>
                    <a:pt x="64364" y="205636"/>
                    <a:pt x="53584" y="205636"/>
                  </a:cubicBezTo>
                  <a:cubicBezTo>
                    <a:pt x="42803" y="205636"/>
                    <a:pt x="34064" y="196897"/>
                    <a:pt x="34064" y="186116"/>
                  </a:cubicBezTo>
                  <a:cubicBezTo>
                    <a:pt x="34064" y="175336"/>
                    <a:pt x="42803" y="166597"/>
                    <a:pt x="53584" y="166597"/>
                  </a:cubicBezTo>
                  <a:close/>
                  <a:moveTo>
                    <a:pt x="18179" y="125269"/>
                  </a:moveTo>
                  <a:lnTo>
                    <a:pt x="23498" y="138112"/>
                  </a:lnTo>
                  <a:cubicBezTo>
                    <a:pt x="23498" y="143502"/>
                    <a:pt x="21314" y="148382"/>
                    <a:pt x="17781" y="151915"/>
                  </a:cubicBezTo>
                  <a:lnTo>
                    <a:pt x="10728" y="154836"/>
                  </a:lnTo>
                  <a:close/>
                  <a:moveTo>
                    <a:pt x="474297" y="123948"/>
                  </a:moveTo>
                  <a:lnTo>
                    <a:pt x="482268" y="155578"/>
                  </a:lnTo>
                  <a:lnTo>
                    <a:pt x="473424" y="151915"/>
                  </a:lnTo>
                  <a:cubicBezTo>
                    <a:pt x="469891" y="148382"/>
                    <a:pt x="467706" y="143502"/>
                    <a:pt x="467706" y="138112"/>
                  </a:cubicBezTo>
                  <a:cubicBezTo>
                    <a:pt x="467706" y="132722"/>
                    <a:pt x="469891" y="127842"/>
                    <a:pt x="473424" y="124309"/>
                  </a:cubicBezTo>
                  <a:close/>
                  <a:moveTo>
                    <a:pt x="439222" y="118592"/>
                  </a:moveTo>
                  <a:cubicBezTo>
                    <a:pt x="450002" y="118592"/>
                    <a:pt x="458741" y="127331"/>
                    <a:pt x="458741" y="138112"/>
                  </a:cubicBezTo>
                  <a:cubicBezTo>
                    <a:pt x="458741" y="148893"/>
                    <a:pt x="450002" y="157632"/>
                    <a:pt x="439222" y="157632"/>
                  </a:cubicBezTo>
                  <a:cubicBezTo>
                    <a:pt x="428441" y="157632"/>
                    <a:pt x="419702" y="148893"/>
                    <a:pt x="419702" y="138112"/>
                  </a:cubicBezTo>
                  <a:cubicBezTo>
                    <a:pt x="419702" y="127331"/>
                    <a:pt x="428441" y="118592"/>
                    <a:pt x="439222" y="118592"/>
                  </a:cubicBezTo>
                  <a:close/>
                  <a:moveTo>
                    <a:pt x="389616" y="118592"/>
                  </a:moveTo>
                  <a:cubicBezTo>
                    <a:pt x="400397" y="118592"/>
                    <a:pt x="409136" y="127331"/>
                    <a:pt x="409136" y="138112"/>
                  </a:cubicBezTo>
                  <a:cubicBezTo>
                    <a:pt x="409136" y="148893"/>
                    <a:pt x="400397" y="157632"/>
                    <a:pt x="389616" y="157632"/>
                  </a:cubicBezTo>
                  <a:cubicBezTo>
                    <a:pt x="378836" y="157632"/>
                    <a:pt x="370096" y="148893"/>
                    <a:pt x="370096" y="138112"/>
                  </a:cubicBezTo>
                  <a:cubicBezTo>
                    <a:pt x="370096" y="127331"/>
                    <a:pt x="378836" y="118592"/>
                    <a:pt x="389616" y="118592"/>
                  </a:cubicBezTo>
                  <a:close/>
                  <a:moveTo>
                    <a:pt x="341612" y="118592"/>
                  </a:moveTo>
                  <a:cubicBezTo>
                    <a:pt x="352392" y="118592"/>
                    <a:pt x="361131" y="127331"/>
                    <a:pt x="361131" y="138112"/>
                  </a:cubicBezTo>
                  <a:cubicBezTo>
                    <a:pt x="361131" y="148893"/>
                    <a:pt x="352392" y="157632"/>
                    <a:pt x="341612" y="157632"/>
                  </a:cubicBezTo>
                  <a:cubicBezTo>
                    <a:pt x="330831" y="157632"/>
                    <a:pt x="322092" y="148893"/>
                    <a:pt x="322092" y="138112"/>
                  </a:cubicBezTo>
                  <a:cubicBezTo>
                    <a:pt x="322092" y="127331"/>
                    <a:pt x="330831" y="118592"/>
                    <a:pt x="341612" y="118592"/>
                  </a:cubicBezTo>
                  <a:close/>
                  <a:moveTo>
                    <a:pt x="293607" y="118592"/>
                  </a:moveTo>
                  <a:cubicBezTo>
                    <a:pt x="304387" y="118592"/>
                    <a:pt x="313126" y="127331"/>
                    <a:pt x="313126" y="138112"/>
                  </a:cubicBezTo>
                  <a:cubicBezTo>
                    <a:pt x="313126" y="148893"/>
                    <a:pt x="304387" y="157632"/>
                    <a:pt x="293607" y="157632"/>
                  </a:cubicBezTo>
                  <a:cubicBezTo>
                    <a:pt x="282826" y="157632"/>
                    <a:pt x="274087" y="148893"/>
                    <a:pt x="274087" y="138112"/>
                  </a:cubicBezTo>
                  <a:cubicBezTo>
                    <a:pt x="274087" y="127331"/>
                    <a:pt x="282826" y="118592"/>
                    <a:pt x="293607" y="118592"/>
                  </a:cubicBezTo>
                  <a:close/>
                  <a:moveTo>
                    <a:pt x="245602" y="118592"/>
                  </a:moveTo>
                  <a:cubicBezTo>
                    <a:pt x="256383" y="118592"/>
                    <a:pt x="265122" y="127331"/>
                    <a:pt x="265122" y="138112"/>
                  </a:cubicBezTo>
                  <a:cubicBezTo>
                    <a:pt x="265122" y="148893"/>
                    <a:pt x="256383" y="157632"/>
                    <a:pt x="245602" y="157632"/>
                  </a:cubicBezTo>
                  <a:cubicBezTo>
                    <a:pt x="234822" y="157632"/>
                    <a:pt x="226083" y="148893"/>
                    <a:pt x="226083" y="138112"/>
                  </a:cubicBezTo>
                  <a:cubicBezTo>
                    <a:pt x="226083" y="127331"/>
                    <a:pt x="234822" y="118592"/>
                    <a:pt x="245602" y="118592"/>
                  </a:cubicBezTo>
                  <a:close/>
                  <a:moveTo>
                    <a:pt x="197597" y="118592"/>
                  </a:moveTo>
                  <a:cubicBezTo>
                    <a:pt x="208378" y="118592"/>
                    <a:pt x="217117" y="127331"/>
                    <a:pt x="217117" y="138112"/>
                  </a:cubicBezTo>
                  <a:cubicBezTo>
                    <a:pt x="217117" y="148893"/>
                    <a:pt x="208378" y="157632"/>
                    <a:pt x="197597" y="157632"/>
                  </a:cubicBezTo>
                  <a:cubicBezTo>
                    <a:pt x="186817" y="157632"/>
                    <a:pt x="178078" y="148893"/>
                    <a:pt x="178078" y="138112"/>
                  </a:cubicBezTo>
                  <a:cubicBezTo>
                    <a:pt x="178078" y="127331"/>
                    <a:pt x="186817" y="118592"/>
                    <a:pt x="197597" y="118592"/>
                  </a:cubicBezTo>
                  <a:close/>
                  <a:moveTo>
                    <a:pt x="149593" y="118592"/>
                  </a:moveTo>
                  <a:cubicBezTo>
                    <a:pt x="160374" y="118592"/>
                    <a:pt x="169113" y="127331"/>
                    <a:pt x="169113" y="138112"/>
                  </a:cubicBezTo>
                  <a:cubicBezTo>
                    <a:pt x="169113" y="148893"/>
                    <a:pt x="160374" y="157632"/>
                    <a:pt x="149593" y="157632"/>
                  </a:cubicBezTo>
                  <a:cubicBezTo>
                    <a:pt x="138812" y="157632"/>
                    <a:pt x="130073" y="148893"/>
                    <a:pt x="130073" y="138112"/>
                  </a:cubicBezTo>
                  <a:cubicBezTo>
                    <a:pt x="130073" y="127331"/>
                    <a:pt x="138812" y="118592"/>
                    <a:pt x="149593" y="118592"/>
                  </a:cubicBezTo>
                  <a:close/>
                  <a:moveTo>
                    <a:pt x="101588" y="118592"/>
                  </a:moveTo>
                  <a:cubicBezTo>
                    <a:pt x="112369" y="118592"/>
                    <a:pt x="121108" y="127331"/>
                    <a:pt x="121108" y="138112"/>
                  </a:cubicBezTo>
                  <a:cubicBezTo>
                    <a:pt x="121108" y="148893"/>
                    <a:pt x="112369" y="157632"/>
                    <a:pt x="101588" y="157632"/>
                  </a:cubicBezTo>
                  <a:cubicBezTo>
                    <a:pt x="90807" y="157632"/>
                    <a:pt x="82068" y="148893"/>
                    <a:pt x="82068" y="138112"/>
                  </a:cubicBezTo>
                  <a:cubicBezTo>
                    <a:pt x="82068" y="127331"/>
                    <a:pt x="90807" y="118592"/>
                    <a:pt x="101588" y="118592"/>
                  </a:cubicBezTo>
                  <a:close/>
                  <a:moveTo>
                    <a:pt x="53584" y="118592"/>
                  </a:moveTo>
                  <a:cubicBezTo>
                    <a:pt x="64364" y="118592"/>
                    <a:pt x="73103" y="127331"/>
                    <a:pt x="73103" y="138112"/>
                  </a:cubicBezTo>
                  <a:cubicBezTo>
                    <a:pt x="73103" y="148893"/>
                    <a:pt x="64364" y="157632"/>
                    <a:pt x="53584" y="157632"/>
                  </a:cubicBezTo>
                  <a:cubicBezTo>
                    <a:pt x="42803" y="157632"/>
                    <a:pt x="34064" y="148893"/>
                    <a:pt x="34064" y="138112"/>
                  </a:cubicBezTo>
                  <a:cubicBezTo>
                    <a:pt x="34064" y="127331"/>
                    <a:pt x="42803" y="118592"/>
                    <a:pt x="53584" y="118592"/>
                  </a:cubicBezTo>
                  <a:close/>
                  <a:moveTo>
                    <a:pt x="59398" y="72996"/>
                  </a:moveTo>
                  <a:lnTo>
                    <a:pt x="67386" y="76304"/>
                  </a:lnTo>
                  <a:cubicBezTo>
                    <a:pt x="70919" y="79837"/>
                    <a:pt x="73103" y="84717"/>
                    <a:pt x="73103" y="90107"/>
                  </a:cubicBezTo>
                  <a:cubicBezTo>
                    <a:pt x="73103" y="100888"/>
                    <a:pt x="64364" y="109627"/>
                    <a:pt x="53584" y="109627"/>
                  </a:cubicBezTo>
                  <a:cubicBezTo>
                    <a:pt x="48194" y="109627"/>
                    <a:pt x="43314" y="107442"/>
                    <a:pt x="39781" y="103910"/>
                  </a:cubicBezTo>
                  <a:lnTo>
                    <a:pt x="37670" y="98814"/>
                  </a:lnTo>
                  <a:close/>
                  <a:moveTo>
                    <a:pt x="433410" y="72995"/>
                  </a:moveTo>
                  <a:lnTo>
                    <a:pt x="455136" y="98811"/>
                  </a:lnTo>
                  <a:lnTo>
                    <a:pt x="453024" y="103910"/>
                  </a:lnTo>
                  <a:cubicBezTo>
                    <a:pt x="449492" y="107442"/>
                    <a:pt x="444612" y="109627"/>
                    <a:pt x="439222" y="109627"/>
                  </a:cubicBezTo>
                  <a:cubicBezTo>
                    <a:pt x="428441" y="109627"/>
                    <a:pt x="419702" y="100888"/>
                    <a:pt x="419702" y="90107"/>
                  </a:cubicBezTo>
                  <a:cubicBezTo>
                    <a:pt x="419702" y="84717"/>
                    <a:pt x="421887" y="79837"/>
                    <a:pt x="425419" y="76304"/>
                  </a:cubicBezTo>
                  <a:close/>
                  <a:moveTo>
                    <a:pt x="389616" y="70587"/>
                  </a:moveTo>
                  <a:cubicBezTo>
                    <a:pt x="400397" y="70587"/>
                    <a:pt x="409136" y="79326"/>
                    <a:pt x="409136" y="90107"/>
                  </a:cubicBezTo>
                  <a:cubicBezTo>
                    <a:pt x="409136" y="100888"/>
                    <a:pt x="400397" y="109627"/>
                    <a:pt x="389616" y="109627"/>
                  </a:cubicBezTo>
                  <a:cubicBezTo>
                    <a:pt x="378836" y="109627"/>
                    <a:pt x="370096" y="100888"/>
                    <a:pt x="370096" y="90107"/>
                  </a:cubicBezTo>
                  <a:cubicBezTo>
                    <a:pt x="370096" y="79326"/>
                    <a:pt x="378836" y="70587"/>
                    <a:pt x="389616" y="70587"/>
                  </a:cubicBezTo>
                  <a:close/>
                  <a:moveTo>
                    <a:pt x="341612" y="70587"/>
                  </a:moveTo>
                  <a:cubicBezTo>
                    <a:pt x="352392" y="70587"/>
                    <a:pt x="361131" y="79326"/>
                    <a:pt x="361131" y="90107"/>
                  </a:cubicBezTo>
                  <a:cubicBezTo>
                    <a:pt x="361131" y="100888"/>
                    <a:pt x="352392" y="109627"/>
                    <a:pt x="341612" y="109627"/>
                  </a:cubicBezTo>
                  <a:cubicBezTo>
                    <a:pt x="330831" y="109627"/>
                    <a:pt x="322092" y="100888"/>
                    <a:pt x="322092" y="90107"/>
                  </a:cubicBezTo>
                  <a:cubicBezTo>
                    <a:pt x="322092" y="79326"/>
                    <a:pt x="330831" y="70587"/>
                    <a:pt x="341612" y="70587"/>
                  </a:cubicBezTo>
                  <a:close/>
                  <a:moveTo>
                    <a:pt x="293607" y="70587"/>
                  </a:moveTo>
                  <a:cubicBezTo>
                    <a:pt x="304387" y="70587"/>
                    <a:pt x="313126" y="79326"/>
                    <a:pt x="313126" y="90107"/>
                  </a:cubicBezTo>
                  <a:cubicBezTo>
                    <a:pt x="313126" y="100888"/>
                    <a:pt x="304387" y="109627"/>
                    <a:pt x="293607" y="109627"/>
                  </a:cubicBezTo>
                  <a:cubicBezTo>
                    <a:pt x="282826" y="109627"/>
                    <a:pt x="274087" y="100888"/>
                    <a:pt x="274087" y="90107"/>
                  </a:cubicBezTo>
                  <a:cubicBezTo>
                    <a:pt x="274087" y="79326"/>
                    <a:pt x="282826" y="70587"/>
                    <a:pt x="293607" y="70587"/>
                  </a:cubicBezTo>
                  <a:close/>
                  <a:moveTo>
                    <a:pt x="245602" y="70587"/>
                  </a:moveTo>
                  <a:cubicBezTo>
                    <a:pt x="256383" y="70587"/>
                    <a:pt x="265122" y="79326"/>
                    <a:pt x="265122" y="90107"/>
                  </a:cubicBezTo>
                  <a:cubicBezTo>
                    <a:pt x="265122" y="100888"/>
                    <a:pt x="256383" y="109627"/>
                    <a:pt x="245602" y="109627"/>
                  </a:cubicBezTo>
                  <a:cubicBezTo>
                    <a:pt x="234822" y="109627"/>
                    <a:pt x="226083" y="100888"/>
                    <a:pt x="226083" y="90107"/>
                  </a:cubicBezTo>
                  <a:cubicBezTo>
                    <a:pt x="226083" y="79326"/>
                    <a:pt x="234822" y="70587"/>
                    <a:pt x="245602" y="70587"/>
                  </a:cubicBezTo>
                  <a:close/>
                  <a:moveTo>
                    <a:pt x="197597" y="70587"/>
                  </a:moveTo>
                  <a:cubicBezTo>
                    <a:pt x="208378" y="70587"/>
                    <a:pt x="217117" y="79326"/>
                    <a:pt x="217117" y="90107"/>
                  </a:cubicBezTo>
                  <a:cubicBezTo>
                    <a:pt x="217117" y="100888"/>
                    <a:pt x="208378" y="109627"/>
                    <a:pt x="197597" y="109627"/>
                  </a:cubicBezTo>
                  <a:cubicBezTo>
                    <a:pt x="186817" y="109627"/>
                    <a:pt x="178078" y="100888"/>
                    <a:pt x="178078" y="90107"/>
                  </a:cubicBezTo>
                  <a:cubicBezTo>
                    <a:pt x="178078" y="79326"/>
                    <a:pt x="186817" y="70587"/>
                    <a:pt x="197597" y="70587"/>
                  </a:cubicBezTo>
                  <a:close/>
                  <a:moveTo>
                    <a:pt x="149593" y="70587"/>
                  </a:moveTo>
                  <a:cubicBezTo>
                    <a:pt x="160374" y="70587"/>
                    <a:pt x="169113" y="79326"/>
                    <a:pt x="169113" y="90107"/>
                  </a:cubicBezTo>
                  <a:cubicBezTo>
                    <a:pt x="169113" y="100888"/>
                    <a:pt x="160374" y="109627"/>
                    <a:pt x="149593" y="109627"/>
                  </a:cubicBezTo>
                  <a:cubicBezTo>
                    <a:pt x="138812" y="109627"/>
                    <a:pt x="130073" y="100888"/>
                    <a:pt x="130073" y="90107"/>
                  </a:cubicBezTo>
                  <a:cubicBezTo>
                    <a:pt x="130073" y="79326"/>
                    <a:pt x="138812" y="70587"/>
                    <a:pt x="149593" y="70587"/>
                  </a:cubicBezTo>
                  <a:close/>
                  <a:moveTo>
                    <a:pt x="101588" y="70587"/>
                  </a:moveTo>
                  <a:cubicBezTo>
                    <a:pt x="112369" y="70587"/>
                    <a:pt x="121108" y="79326"/>
                    <a:pt x="121108" y="90107"/>
                  </a:cubicBezTo>
                  <a:cubicBezTo>
                    <a:pt x="121108" y="100888"/>
                    <a:pt x="112369" y="109627"/>
                    <a:pt x="101588" y="109627"/>
                  </a:cubicBezTo>
                  <a:cubicBezTo>
                    <a:pt x="90807" y="109627"/>
                    <a:pt x="82068" y="100888"/>
                    <a:pt x="82068" y="90107"/>
                  </a:cubicBezTo>
                  <a:cubicBezTo>
                    <a:pt x="82068" y="79326"/>
                    <a:pt x="90807" y="70587"/>
                    <a:pt x="101588" y="70587"/>
                  </a:cubicBezTo>
                  <a:close/>
                  <a:moveTo>
                    <a:pt x="117480" y="33345"/>
                  </a:moveTo>
                  <a:lnTo>
                    <a:pt x="121108" y="42103"/>
                  </a:lnTo>
                  <a:cubicBezTo>
                    <a:pt x="121108" y="52883"/>
                    <a:pt x="112369" y="61622"/>
                    <a:pt x="101588" y="61622"/>
                  </a:cubicBezTo>
                  <a:cubicBezTo>
                    <a:pt x="96198" y="61622"/>
                    <a:pt x="91318" y="59438"/>
                    <a:pt x="87785" y="55905"/>
                  </a:cubicBezTo>
                  <a:lnTo>
                    <a:pt x="85578" y="50576"/>
                  </a:lnTo>
                  <a:close/>
                  <a:moveTo>
                    <a:pt x="374017" y="32637"/>
                  </a:moveTo>
                  <a:lnTo>
                    <a:pt x="405919" y="49868"/>
                  </a:lnTo>
                  <a:lnTo>
                    <a:pt x="403419" y="55905"/>
                  </a:lnTo>
                  <a:cubicBezTo>
                    <a:pt x="399886" y="59438"/>
                    <a:pt x="395006" y="61622"/>
                    <a:pt x="389616" y="61622"/>
                  </a:cubicBezTo>
                  <a:cubicBezTo>
                    <a:pt x="378836" y="61622"/>
                    <a:pt x="370096" y="52883"/>
                    <a:pt x="370096" y="42103"/>
                  </a:cubicBezTo>
                  <a:close/>
                  <a:moveTo>
                    <a:pt x="341612" y="22583"/>
                  </a:moveTo>
                  <a:cubicBezTo>
                    <a:pt x="352392" y="22583"/>
                    <a:pt x="361131" y="31322"/>
                    <a:pt x="361131" y="42103"/>
                  </a:cubicBezTo>
                  <a:cubicBezTo>
                    <a:pt x="361131" y="52883"/>
                    <a:pt x="352392" y="61622"/>
                    <a:pt x="341612" y="61622"/>
                  </a:cubicBezTo>
                  <a:cubicBezTo>
                    <a:pt x="330831" y="61622"/>
                    <a:pt x="322092" y="52883"/>
                    <a:pt x="322092" y="42103"/>
                  </a:cubicBezTo>
                  <a:cubicBezTo>
                    <a:pt x="322092" y="31322"/>
                    <a:pt x="330831" y="22583"/>
                    <a:pt x="341612" y="22583"/>
                  </a:cubicBezTo>
                  <a:close/>
                  <a:moveTo>
                    <a:pt x="293607" y="22583"/>
                  </a:moveTo>
                  <a:cubicBezTo>
                    <a:pt x="304387" y="22583"/>
                    <a:pt x="313126" y="31322"/>
                    <a:pt x="313126" y="42103"/>
                  </a:cubicBezTo>
                  <a:cubicBezTo>
                    <a:pt x="313126" y="52883"/>
                    <a:pt x="304387" y="61622"/>
                    <a:pt x="293607" y="61622"/>
                  </a:cubicBezTo>
                  <a:cubicBezTo>
                    <a:pt x="282826" y="61622"/>
                    <a:pt x="274087" y="52883"/>
                    <a:pt x="274087" y="42103"/>
                  </a:cubicBezTo>
                  <a:cubicBezTo>
                    <a:pt x="274087" y="31322"/>
                    <a:pt x="282826" y="22583"/>
                    <a:pt x="293607" y="22583"/>
                  </a:cubicBezTo>
                  <a:close/>
                  <a:moveTo>
                    <a:pt x="245602" y="22583"/>
                  </a:moveTo>
                  <a:cubicBezTo>
                    <a:pt x="256383" y="22583"/>
                    <a:pt x="265122" y="31322"/>
                    <a:pt x="265122" y="42103"/>
                  </a:cubicBezTo>
                  <a:cubicBezTo>
                    <a:pt x="265122" y="52883"/>
                    <a:pt x="256383" y="61622"/>
                    <a:pt x="245602" y="61622"/>
                  </a:cubicBezTo>
                  <a:cubicBezTo>
                    <a:pt x="234822" y="61622"/>
                    <a:pt x="226083" y="52883"/>
                    <a:pt x="226083" y="42103"/>
                  </a:cubicBezTo>
                  <a:cubicBezTo>
                    <a:pt x="226083" y="31322"/>
                    <a:pt x="234822" y="22583"/>
                    <a:pt x="245602" y="22583"/>
                  </a:cubicBezTo>
                  <a:close/>
                  <a:moveTo>
                    <a:pt x="197597" y="22583"/>
                  </a:moveTo>
                  <a:cubicBezTo>
                    <a:pt x="208378" y="22583"/>
                    <a:pt x="217117" y="31322"/>
                    <a:pt x="217117" y="42103"/>
                  </a:cubicBezTo>
                  <a:cubicBezTo>
                    <a:pt x="217117" y="52883"/>
                    <a:pt x="208378" y="61622"/>
                    <a:pt x="197597" y="61622"/>
                  </a:cubicBezTo>
                  <a:cubicBezTo>
                    <a:pt x="186817" y="61622"/>
                    <a:pt x="178078" y="52883"/>
                    <a:pt x="178078" y="42103"/>
                  </a:cubicBezTo>
                  <a:cubicBezTo>
                    <a:pt x="178078" y="31322"/>
                    <a:pt x="186817" y="22583"/>
                    <a:pt x="197597" y="22583"/>
                  </a:cubicBezTo>
                  <a:close/>
                  <a:moveTo>
                    <a:pt x="149593" y="22583"/>
                  </a:moveTo>
                  <a:cubicBezTo>
                    <a:pt x="160374" y="22583"/>
                    <a:pt x="169113" y="31322"/>
                    <a:pt x="169113" y="42103"/>
                  </a:cubicBezTo>
                  <a:cubicBezTo>
                    <a:pt x="169113" y="52883"/>
                    <a:pt x="160374" y="61622"/>
                    <a:pt x="149593" y="61622"/>
                  </a:cubicBezTo>
                  <a:cubicBezTo>
                    <a:pt x="138812" y="61622"/>
                    <a:pt x="130073" y="52883"/>
                    <a:pt x="130073" y="42103"/>
                  </a:cubicBezTo>
                  <a:cubicBezTo>
                    <a:pt x="130073" y="31322"/>
                    <a:pt x="138812" y="22583"/>
                    <a:pt x="149593" y="22583"/>
                  </a:cubicBezTo>
                  <a:close/>
                  <a:moveTo>
                    <a:pt x="213574" y="2651"/>
                  </a:moveTo>
                  <a:lnTo>
                    <a:pt x="211400" y="7900"/>
                  </a:lnTo>
                  <a:cubicBezTo>
                    <a:pt x="207868" y="11433"/>
                    <a:pt x="202988" y="13617"/>
                    <a:pt x="197597" y="13617"/>
                  </a:cubicBezTo>
                  <a:cubicBezTo>
                    <a:pt x="192207" y="13617"/>
                    <a:pt x="187327" y="11433"/>
                    <a:pt x="183795" y="7900"/>
                  </a:cubicBezTo>
                  <a:lnTo>
                    <a:pt x="183544" y="7294"/>
                  </a:lnTo>
                  <a:lnTo>
                    <a:pt x="196745" y="4011"/>
                  </a:lnTo>
                  <a:close/>
                  <a:moveTo>
                    <a:pt x="277575" y="2517"/>
                  </a:moveTo>
                  <a:lnTo>
                    <a:pt x="296063" y="4011"/>
                  </a:lnTo>
                  <a:lnTo>
                    <a:pt x="307810" y="6932"/>
                  </a:lnTo>
                  <a:lnTo>
                    <a:pt x="307409" y="7900"/>
                  </a:lnTo>
                  <a:cubicBezTo>
                    <a:pt x="303877" y="11433"/>
                    <a:pt x="298997" y="13617"/>
                    <a:pt x="293607" y="13617"/>
                  </a:cubicBezTo>
                  <a:cubicBezTo>
                    <a:pt x="288216" y="13617"/>
                    <a:pt x="283337" y="11433"/>
                    <a:pt x="279804" y="7900"/>
                  </a:cubicBezTo>
                  <a:close/>
                  <a:moveTo>
                    <a:pt x="246404" y="0"/>
                  </a:moveTo>
                  <a:lnTo>
                    <a:pt x="262151" y="1272"/>
                  </a:lnTo>
                  <a:lnTo>
                    <a:pt x="259405" y="7900"/>
                  </a:lnTo>
                  <a:cubicBezTo>
                    <a:pt x="255873" y="11433"/>
                    <a:pt x="250993" y="13617"/>
                    <a:pt x="245602" y="13617"/>
                  </a:cubicBezTo>
                  <a:cubicBezTo>
                    <a:pt x="240212" y="13617"/>
                    <a:pt x="235332" y="11433"/>
                    <a:pt x="231800" y="7900"/>
                  </a:cubicBezTo>
                  <a:lnTo>
                    <a:pt x="229106" y="1397"/>
                  </a:ln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50000"/>
                  </a:sysClr>
                </a:gs>
              </a:gsLst>
              <a:path path="circle">
                <a:fillToRect l="50000" t="50000" r="50000" b="50000"/>
              </a:path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80" name="楕円 679">
              <a:extLst>
                <a:ext uri="{FF2B5EF4-FFF2-40B4-BE49-F238E27FC236}">
                  <a16:creationId xmlns:a16="http://schemas.microsoft.com/office/drawing/2014/main" id="{411791BE-BA23-41F9-8FA4-14579F6E8406}"/>
                </a:ext>
              </a:extLst>
            </p:cNvPr>
            <p:cNvSpPr/>
            <p:nvPr/>
          </p:nvSpPr>
          <p:spPr>
            <a:xfrm>
              <a:off x="4543425" y="764381"/>
              <a:ext cx="759729" cy="533878"/>
            </a:xfrm>
            <a:prstGeom prst="ellipse">
              <a:avLst/>
            </a:prstGeom>
            <a:gradFill>
              <a:gsLst>
                <a:gs pos="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50000"/>
                  </a:sysClr>
                </a:gs>
              </a:gsLst>
              <a:path path="circle">
                <a:fillToRect l="50000" t="50000" r="50000" b="50000"/>
              </a:path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81" name="楕円 680">
              <a:extLst>
                <a:ext uri="{FF2B5EF4-FFF2-40B4-BE49-F238E27FC236}">
                  <a16:creationId xmlns:a16="http://schemas.microsoft.com/office/drawing/2014/main" id="{AE076C30-FB77-4365-8C4F-9DAB293C9515}"/>
                </a:ext>
              </a:extLst>
            </p:cNvPr>
            <p:cNvSpPr/>
            <p:nvPr/>
          </p:nvSpPr>
          <p:spPr>
            <a:xfrm rot="20615358" flipH="1">
              <a:off x="5471329" y="4468879"/>
              <a:ext cx="292992" cy="90387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82" name="楕円 681">
              <a:extLst>
                <a:ext uri="{FF2B5EF4-FFF2-40B4-BE49-F238E27FC236}">
                  <a16:creationId xmlns:a16="http://schemas.microsoft.com/office/drawing/2014/main" id="{8C33FA0E-BD4F-4085-A7EE-ACECD5BCD89C}"/>
                </a:ext>
              </a:extLst>
            </p:cNvPr>
            <p:cNvSpPr/>
            <p:nvPr/>
          </p:nvSpPr>
          <p:spPr>
            <a:xfrm rot="984642">
              <a:off x="4101743" y="4468879"/>
              <a:ext cx="292992" cy="90387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83" name="フリーフォーム: 図形 682">
              <a:extLst>
                <a:ext uri="{FF2B5EF4-FFF2-40B4-BE49-F238E27FC236}">
                  <a16:creationId xmlns:a16="http://schemas.microsoft.com/office/drawing/2014/main" id="{0A0719BF-916D-4AB9-BD99-C4CC6E980FB8}"/>
                </a:ext>
              </a:extLst>
            </p:cNvPr>
            <p:cNvSpPr/>
            <p:nvPr/>
          </p:nvSpPr>
          <p:spPr>
            <a:xfrm flipV="1">
              <a:off x="4473574" y="1411285"/>
              <a:ext cx="904876" cy="1122364"/>
            </a:xfrm>
            <a:custGeom>
              <a:avLst/>
              <a:gdLst>
                <a:gd name="connsiteX0" fmla="*/ 479425 w 904876"/>
                <a:gd name="connsiteY0" fmla="*/ 1122364 h 1122364"/>
                <a:gd name="connsiteX1" fmla="*/ 661988 w 904876"/>
                <a:gd name="connsiteY1" fmla="*/ 939801 h 1122364"/>
                <a:gd name="connsiteX2" fmla="*/ 661988 w 904876"/>
                <a:gd name="connsiteY2" fmla="*/ 852447 h 1122364"/>
                <a:gd name="connsiteX3" fmla="*/ 672890 w 904876"/>
                <a:gd name="connsiteY3" fmla="*/ 851348 h 1122364"/>
                <a:gd name="connsiteX4" fmla="*/ 904876 w 904876"/>
                <a:gd name="connsiteY4" fmla="*/ 566711 h 1122364"/>
                <a:gd name="connsiteX5" fmla="*/ 904876 w 904876"/>
                <a:gd name="connsiteY5" fmla="*/ 0 h 1122364"/>
                <a:gd name="connsiteX6" fmla="*/ 0 w 904876"/>
                <a:gd name="connsiteY6" fmla="*/ 0 h 1122364"/>
                <a:gd name="connsiteX7" fmla="*/ 0 w 904876"/>
                <a:gd name="connsiteY7" fmla="*/ 566711 h 1122364"/>
                <a:gd name="connsiteX8" fmla="*/ 231986 w 904876"/>
                <a:gd name="connsiteY8" fmla="*/ 851348 h 1122364"/>
                <a:gd name="connsiteX9" fmla="*/ 242886 w 904876"/>
                <a:gd name="connsiteY9" fmla="*/ 852447 h 1122364"/>
                <a:gd name="connsiteX10" fmla="*/ 242886 w 904876"/>
                <a:gd name="connsiteY10" fmla="*/ 939800 h 1122364"/>
                <a:gd name="connsiteX11" fmla="*/ 425449 w 904876"/>
                <a:gd name="connsiteY11" fmla="*/ 1122363 h 1122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04876" h="1122364">
                  <a:moveTo>
                    <a:pt x="479425" y="1122364"/>
                  </a:moveTo>
                  <a:cubicBezTo>
                    <a:pt x="580252" y="1122364"/>
                    <a:pt x="661988" y="1040628"/>
                    <a:pt x="661988" y="939801"/>
                  </a:cubicBezTo>
                  <a:lnTo>
                    <a:pt x="661988" y="852447"/>
                  </a:lnTo>
                  <a:lnTo>
                    <a:pt x="672890" y="851348"/>
                  </a:lnTo>
                  <a:cubicBezTo>
                    <a:pt x="805285" y="824257"/>
                    <a:pt x="904876" y="707114"/>
                    <a:pt x="904876" y="566711"/>
                  </a:cubicBezTo>
                  <a:lnTo>
                    <a:pt x="904876" y="0"/>
                  </a:lnTo>
                  <a:lnTo>
                    <a:pt x="0" y="0"/>
                  </a:lnTo>
                  <a:lnTo>
                    <a:pt x="0" y="566711"/>
                  </a:lnTo>
                  <a:cubicBezTo>
                    <a:pt x="0" y="707114"/>
                    <a:pt x="99591" y="824257"/>
                    <a:pt x="231986" y="851348"/>
                  </a:cubicBezTo>
                  <a:lnTo>
                    <a:pt x="242886" y="852447"/>
                  </a:lnTo>
                  <a:lnTo>
                    <a:pt x="242886" y="939800"/>
                  </a:lnTo>
                  <a:cubicBezTo>
                    <a:pt x="242886" y="1040627"/>
                    <a:pt x="324622" y="1122363"/>
                    <a:pt x="425449" y="1122363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50000"/>
                  </a:sysClr>
                </a:gs>
              </a:gsLst>
              <a:path path="circle">
                <a:fillToRect l="50000" t="50000" r="50000" b="50000"/>
              </a:path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84" name="台形 683">
              <a:extLst>
                <a:ext uri="{FF2B5EF4-FFF2-40B4-BE49-F238E27FC236}">
                  <a16:creationId xmlns:a16="http://schemas.microsoft.com/office/drawing/2014/main" id="{3F9CB778-BBB3-4FAC-991E-7CC5061CF6B2}"/>
                </a:ext>
              </a:extLst>
            </p:cNvPr>
            <p:cNvSpPr/>
            <p:nvPr/>
          </p:nvSpPr>
          <p:spPr>
            <a:xfrm>
              <a:off x="4202112" y="4679950"/>
              <a:ext cx="1454150" cy="965200"/>
            </a:xfrm>
            <a:prstGeom prst="trapezoid">
              <a:avLst>
                <a:gd name="adj" fmla="val 17105"/>
              </a:avLst>
            </a:prstGeom>
            <a:gradFill>
              <a:gsLst>
                <a:gs pos="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50000"/>
                  </a:sysClr>
                </a:gs>
              </a:gsLst>
              <a:path path="circle">
                <a:fillToRect l="50000" t="50000" r="50000" b="50000"/>
              </a:path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85" name="台形 684">
              <a:extLst>
                <a:ext uri="{FF2B5EF4-FFF2-40B4-BE49-F238E27FC236}">
                  <a16:creationId xmlns:a16="http://schemas.microsoft.com/office/drawing/2014/main" id="{92202791-23B8-4694-8CF6-7B03E4661709}"/>
                </a:ext>
              </a:extLst>
            </p:cNvPr>
            <p:cNvSpPr/>
            <p:nvPr/>
          </p:nvSpPr>
          <p:spPr>
            <a:xfrm>
              <a:off x="4748288" y="4509606"/>
              <a:ext cx="361798" cy="965200"/>
            </a:xfrm>
            <a:prstGeom prst="trapezoid">
              <a:avLst>
                <a:gd name="adj" fmla="val 17105"/>
              </a:avLst>
            </a:prstGeom>
            <a:gradFill>
              <a:gsLst>
                <a:gs pos="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50000"/>
                  </a:sysClr>
                </a:gs>
              </a:gsLst>
              <a:path path="circle">
                <a:fillToRect l="50000" t="50000" r="50000" b="50000"/>
              </a:path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86" name="台形 685">
              <a:extLst>
                <a:ext uri="{FF2B5EF4-FFF2-40B4-BE49-F238E27FC236}">
                  <a16:creationId xmlns:a16="http://schemas.microsoft.com/office/drawing/2014/main" id="{45F4AC3D-4E8E-4DE0-9DED-17743C467999}"/>
                </a:ext>
              </a:extLst>
            </p:cNvPr>
            <p:cNvSpPr/>
            <p:nvPr/>
          </p:nvSpPr>
          <p:spPr>
            <a:xfrm flipV="1">
              <a:off x="4124324" y="5645150"/>
              <a:ext cx="1597026" cy="292100"/>
            </a:xfrm>
            <a:prstGeom prst="trapezoid">
              <a:avLst>
                <a:gd name="adj" fmla="val 17105"/>
              </a:avLst>
            </a:prstGeom>
            <a:gradFill>
              <a:gsLst>
                <a:gs pos="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50000"/>
                  </a:sysClr>
                </a:gs>
              </a:gsLst>
              <a:path path="circle">
                <a:fillToRect l="50000" t="50000" r="50000" b="50000"/>
              </a:path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87" name="フリーフォーム: 図形 686">
              <a:extLst>
                <a:ext uri="{FF2B5EF4-FFF2-40B4-BE49-F238E27FC236}">
                  <a16:creationId xmlns:a16="http://schemas.microsoft.com/office/drawing/2014/main" id="{BD85F3B6-2839-4B79-936A-B95A6DA84A32}"/>
                </a:ext>
              </a:extLst>
            </p:cNvPr>
            <p:cNvSpPr/>
            <p:nvPr/>
          </p:nvSpPr>
          <p:spPr>
            <a:xfrm>
              <a:off x="4383904" y="5466866"/>
              <a:ext cx="411613" cy="203663"/>
            </a:xfrm>
            <a:custGeom>
              <a:avLst/>
              <a:gdLst>
                <a:gd name="connsiteX0" fmla="*/ 97234 w 414017"/>
                <a:gd name="connsiteY0" fmla="*/ 0 h 213188"/>
                <a:gd name="connsiteX1" fmla="*/ 302816 w 414017"/>
                <a:gd name="connsiteY1" fmla="*/ 0 h 213188"/>
                <a:gd name="connsiteX2" fmla="*/ 400050 w 414017"/>
                <a:gd name="connsiteY2" fmla="*/ 97234 h 213188"/>
                <a:gd name="connsiteX3" fmla="*/ 400050 w 414017"/>
                <a:gd name="connsiteY3" fmla="*/ 101178 h 213188"/>
                <a:gd name="connsiteX4" fmla="*/ 395392 w 414017"/>
                <a:gd name="connsiteY4" fmla="*/ 124250 h 213188"/>
                <a:gd name="connsiteX5" fmla="*/ 396876 w 414017"/>
                <a:gd name="connsiteY5" fmla="*/ 125131 h 213188"/>
                <a:gd name="connsiteX6" fmla="*/ 414017 w 414017"/>
                <a:gd name="connsiteY6" fmla="*/ 161605 h 213188"/>
                <a:gd name="connsiteX7" fmla="*/ 355492 w 414017"/>
                <a:gd name="connsiteY7" fmla="*/ 213187 h 213188"/>
                <a:gd name="connsiteX8" fmla="*/ 314109 w 414017"/>
                <a:gd name="connsiteY8" fmla="*/ 198079 h 213188"/>
                <a:gd name="connsiteX9" fmla="*/ 311922 w 414017"/>
                <a:gd name="connsiteY9" fmla="*/ 193426 h 213188"/>
                <a:gd name="connsiteX10" fmla="*/ 306760 w 414017"/>
                <a:gd name="connsiteY10" fmla="*/ 194468 h 213188"/>
                <a:gd name="connsiteX11" fmla="*/ 298316 w 414017"/>
                <a:gd name="connsiteY11" fmla="*/ 194468 h 213188"/>
                <a:gd name="connsiteX12" fmla="*/ 295553 w 414017"/>
                <a:gd name="connsiteY12" fmla="*/ 200675 h 213188"/>
                <a:gd name="connsiteX13" fmla="*/ 263096 w 414017"/>
                <a:gd name="connsiteY13" fmla="*/ 213188 h 213188"/>
                <a:gd name="connsiteX14" fmla="*/ 230638 w 414017"/>
                <a:gd name="connsiteY14" fmla="*/ 200675 h 213188"/>
                <a:gd name="connsiteX15" fmla="*/ 227876 w 414017"/>
                <a:gd name="connsiteY15" fmla="*/ 194468 h 213188"/>
                <a:gd name="connsiteX16" fmla="*/ 216944 w 414017"/>
                <a:gd name="connsiteY16" fmla="*/ 194468 h 213188"/>
                <a:gd name="connsiteX17" fmla="*/ 214181 w 414017"/>
                <a:gd name="connsiteY17" fmla="*/ 200675 h 213188"/>
                <a:gd name="connsiteX18" fmla="*/ 181724 w 414017"/>
                <a:gd name="connsiteY18" fmla="*/ 213188 h 213188"/>
                <a:gd name="connsiteX19" fmla="*/ 149266 w 414017"/>
                <a:gd name="connsiteY19" fmla="*/ 200675 h 213188"/>
                <a:gd name="connsiteX20" fmla="*/ 148591 w 414017"/>
                <a:gd name="connsiteY20" fmla="*/ 199158 h 213188"/>
                <a:gd name="connsiteX21" fmla="*/ 147915 w 414017"/>
                <a:gd name="connsiteY21" fmla="*/ 200675 h 213188"/>
                <a:gd name="connsiteX22" fmla="*/ 115458 w 414017"/>
                <a:gd name="connsiteY22" fmla="*/ 213188 h 213188"/>
                <a:gd name="connsiteX23" fmla="*/ 83000 w 414017"/>
                <a:gd name="connsiteY23" fmla="*/ 200675 h 213188"/>
                <a:gd name="connsiteX24" fmla="*/ 78949 w 414017"/>
                <a:gd name="connsiteY24" fmla="*/ 191573 h 213188"/>
                <a:gd name="connsiteX25" fmla="*/ 73988 w 414017"/>
                <a:gd name="connsiteY25" fmla="*/ 190572 h 213188"/>
                <a:gd name="connsiteX26" fmla="*/ 68629 w 414017"/>
                <a:gd name="connsiteY26" fmla="*/ 202613 h 213188"/>
                <a:gd name="connsiteX27" fmla="*/ 41198 w 414017"/>
                <a:gd name="connsiteY27" fmla="*/ 213188 h 213188"/>
                <a:gd name="connsiteX28" fmla="*/ 2404 w 414017"/>
                <a:gd name="connsiteY28" fmla="*/ 177083 h 213188"/>
                <a:gd name="connsiteX29" fmla="*/ 13766 w 414017"/>
                <a:gd name="connsiteY29" fmla="*/ 151553 h 213188"/>
                <a:gd name="connsiteX30" fmla="*/ 16184 w 414017"/>
                <a:gd name="connsiteY30" fmla="*/ 150621 h 213188"/>
                <a:gd name="connsiteX31" fmla="*/ 7331 w 414017"/>
                <a:gd name="connsiteY31" fmla="*/ 137491 h 213188"/>
                <a:gd name="connsiteX32" fmla="*/ 0 w 414017"/>
                <a:gd name="connsiteY32" fmla="*/ 101178 h 213188"/>
                <a:gd name="connsiteX33" fmla="*/ 0 w 414017"/>
                <a:gd name="connsiteY33" fmla="*/ 97234 h 213188"/>
                <a:gd name="connsiteX34" fmla="*/ 97234 w 414017"/>
                <a:gd name="connsiteY34" fmla="*/ 0 h 213188"/>
                <a:gd name="connsiteX0" fmla="*/ 0 w 414017"/>
                <a:gd name="connsiteY0" fmla="*/ 97234 h 213188"/>
                <a:gd name="connsiteX1" fmla="*/ 302816 w 414017"/>
                <a:gd name="connsiteY1" fmla="*/ 0 h 213188"/>
                <a:gd name="connsiteX2" fmla="*/ 400050 w 414017"/>
                <a:gd name="connsiteY2" fmla="*/ 97234 h 213188"/>
                <a:gd name="connsiteX3" fmla="*/ 400050 w 414017"/>
                <a:gd name="connsiteY3" fmla="*/ 101178 h 213188"/>
                <a:gd name="connsiteX4" fmla="*/ 395392 w 414017"/>
                <a:gd name="connsiteY4" fmla="*/ 124250 h 213188"/>
                <a:gd name="connsiteX5" fmla="*/ 396876 w 414017"/>
                <a:gd name="connsiteY5" fmla="*/ 125131 h 213188"/>
                <a:gd name="connsiteX6" fmla="*/ 414017 w 414017"/>
                <a:gd name="connsiteY6" fmla="*/ 161605 h 213188"/>
                <a:gd name="connsiteX7" fmla="*/ 355492 w 414017"/>
                <a:gd name="connsiteY7" fmla="*/ 213187 h 213188"/>
                <a:gd name="connsiteX8" fmla="*/ 314109 w 414017"/>
                <a:gd name="connsiteY8" fmla="*/ 198079 h 213188"/>
                <a:gd name="connsiteX9" fmla="*/ 311922 w 414017"/>
                <a:gd name="connsiteY9" fmla="*/ 193426 h 213188"/>
                <a:gd name="connsiteX10" fmla="*/ 306760 w 414017"/>
                <a:gd name="connsiteY10" fmla="*/ 194468 h 213188"/>
                <a:gd name="connsiteX11" fmla="*/ 298316 w 414017"/>
                <a:gd name="connsiteY11" fmla="*/ 194468 h 213188"/>
                <a:gd name="connsiteX12" fmla="*/ 295553 w 414017"/>
                <a:gd name="connsiteY12" fmla="*/ 200675 h 213188"/>
                <a:gd name="connsiteX13" fmla="*/ 263096 w 414017"/>
                <a:gd name="connsiteY13" fmla="*/ 213188 h 213188"/>
                <a:gd name="connsiteX14" fmla="*/ 230638 w 414017"/>
                <a:gd name="connsiteY14" fmla="*/ 200675 h 213188"/>
                <a:gd name="connsiteX15" fmla="*/ 227876 w 414017"/>
                <a:gd name="connsiteY15" fmla="*/ 194468 h 213188"/>
                <a:gd name="connsiteX16" fmla="*/ 216944 w 414017"/>
                <a:gd name="connsiteY16" fmla="*/ 194468 h 213188"/>
                <a:gd name="connsiteX17" fmla="*/ 214181 w 414017"/>
                <a:gd name="connsiteY17" fmla="*/ 200675 h 213188"/>
                <a:gd name="connsiteX18" fmla="*/ 181724 w 414017"/>
                <a:gd name="connsiteY18" fmla="*/ 213188 h 213188"/>
                <a:gd name="connsiteX19" fmla="*/ 149266 w 414017"/>
                <a:gd name="connsiteY19" fmla="*/ 200675 h 213188"/>
                <a:gd name="connsiteX20" fmla="*/ 148591 w 414017"/>
                <a:gd name="connsiteY20" fmla="*/ 199158 h 213188"/>
                <a:gd name="connsiteX21" fmla="*/ 147915 w 414017"/>
                <a:gd name="connsiteY21" fmla="*/ 200675 h 213188"/>
                <a:gd name="connsiteX22" fmla="*/ 115458 w 414017"/>
                <a:gd name="connsiteY22" fmla="*/ 213188 h 213188"/>
                <a:gd name="connsiteX23" fmla="*/ 83000 w 414017"/>
                <a:gd name="connsiteY23" fmla="*/ 200675 h 213188"/>
                <a:gd name="connsiteX24" fmla="*/ 78949 w 414017"/>
                <a:gd name="connsiteY24" fmla="*/ 191573 h 213188"/>
                <a:gd name="connsiteX25" fmla="*/ 73988 w 414017"/>
                <a:gd name="connsiteY25" fmla="*/ 190572 h 213188"/>
                <a:gd name="connsiteX26" fmla="*/ 68629 w 414017"/>
                <a:gd name="connsiteY26" fmla="*/ 202613 h 213188"/>
                <a:gd name="connsiteX27" fmla="*/ 41198 w 414017"/>
                <a:gd name="connsiteY27" fmla="*/ 213188 h 213188"/>
                <a:gd name="connsiteX28" fmla="*/ 2404 w 414017"/>
                <a:gd name="connsiteY28" fmla="*/ 177083 h 213188"/>
                <a:gd name="connsiteX29" fmla="*/ 13766 w 414017"/>
                <a:gd name="connsiteY29" fmla="*/ 151553 h 213188"/>
                <a:gd name="connsiteX30" fmla="*/ 16184 w 414017"/>
                <a:gd name="connsiteY30" fmla="*/ 150621 h 213188"/>
                <a:gd name="connsiteX31" fmla="*/ 7331 w 414017"/>
                <a:gd name="connsiteY31" fmla="*/ 137491 h 213188"/>
                <a:gd name="connsiteX32" fmla="*/ 0 w 414017"/>
                <a:gd name="connsiteY32" fmla="*/ 101178 h 213188"/>
                <a:gd name="connsiteX33" fmla="*/ 0 w 414017"/>
                <a:gd name="connsiteY33" fmla="*/ 97234 h 213188"/>
                <a:gd name="connsiteX0" fmla="*/ 0 w 414017"/>
                <a:gd name="connsiteY0" fmla="*/ 101178 h 213188"/>
                <a:gd name="connsiteX1" fmla="*/ 302816 w 414017"/>
                <a:gd name="connsiteY1" fmla="*/ 0 h 213188"/>
                <a:gd name="connsiteX2" fmla="*/ 400050 w 414017"/>
                <a:gd name="connsiteY2" fmla="*/ 97234 h 213188"/>
                <a:gd name="connsiteX3" fmla="*/ 400050 w 414017"/>
                <a:gd name="connsiteY3" fmla="*/ 101178 h 213188"/>
                <a:gd name="connsiteX4" fmla="*/ 395392 w 414017"/>
                <a:gd name="connsiteY4" fmla="*/ 124250 h 213188"/>
                <a:gd name="connsiteX5" fmla="*/ 396876 w 414017"/>
                <a:gd name="connsiteY5" fmla="*/ 125131 h 213188"/>
                <a:gd name="connsiteX6" fmla="*/ 414017 w 414017"/>
                <a:gd name="connsiteY6" fmla="*/ 161605 h 213188"/>
                <a:gd name="connsiteX7" fmla="*/ 355492 w 414017"/>
                <a:gd name="connsiteY7" fmla="*/ 213187 h 213188"/>
                <a:gd name="connsiteX8" fmla="*/ 314109 w 414017"/>
                <a:gd name="connsiteY8" fmla="*/ 198079 h 213188"/>
                <a:gd name="connsiteX9" fmla="*/ 311922 w 414017"/>
                <a:gd name="connsiteY9" fmla="*/ 193426 h 213188"/>
                <a:gd name="connsiteX10" fmla="*/ 306760 w 414017"/>
                <a:gd name="connsiteY10" fmla="*/ 194468 h 213188"/>
                <a:gd name="connsiteX11" fmla="*/ 298316 w 414017"/>
                <a:gd name="connsiteY11" fmla="*/ 194468 h 213188"/>
                <a:gd name="connsiteX12" fmla="*/ 295553 w 414017"/>
                <a:gd name="connsiteY12" fmla="*/ 200675 h 213188"/>
                <a:gd name="connsiteX13" fmla="*/ 263096 w 414017"/>
                <a:gd name="connsiteY13" fmla="*/ 213188 h 213188"/>
                <a:gd name="connsiteX14" fmla="*/ 230638 w 414017"/>
                <a:gd name="connsiteY14" fmla="*/ 200675 h 213188"/>
                <a:gd name="connsiteX15" fmla="*/ 227876 w 414017"/>
                <a:gd name="connsiteY15" fmla="*/ 194468 h 213188"/>
                <a:gd name="connsiteX16" fmla="*/ 216944 w 414017"/>
                <a:gd name="connsiteY16" fmla="*/ 194468 h 213188"/>
                <a:gd name="connsiteX17" fmla="*/ 214181 w 414017"/>
                <a:gd name="connsiteY17" fmla="*/ 200675 h 213188"/>
                <a:gd name="connsiteX18" fmla="*/ 181724 w 414017"/>
                <a:gd name="connsiteY18" fmla="*/ 213188 h 213188"/>
                <a:gd name="connsiteX19" fmla="*/ 149266 w 414017"/>
                <a:gd name="connsiteY19" fmla="*/ 200675 h 213188"/>
                <a:gd name="connsiteX20" fmla="*/ 148591 w 414017"/>
                <a:gd name="connsiteY20" fmla="*/ 199158 h 213188"/>
                <a:gd name="connsiteX21" fmla="*/ 147915 w 414017"/>
                <a:gd name="connsiteY21" fmla="*/ 200675 h 213188"/>
                <a:gd name="connsiteX22" fmla="*/ 115458 w 414017"/>
                <a:gd name="connsiteY22" fmla="*/ 213188 h 213188"/>
                <a:gd name="connsiteX23" fmla="*/ 83000 w 414017"/>
                <a:gd name="connsiteY23" fmla="*/ 200675 h 213188"/>
                <a:gd name="connsiteX24" fmla="*/ 78949 w 414017"/>
                <a:gd name="connsiteY24" fmla="*/ 191573 h 213188"/>
                <a:gd name="connsiteX25" fmla="*/ 73988 w 414017"/>
                <a:gd name="connsiteY25" fmla="*/ 190572 h 213188"/>
                <a:gd name="connsiteX26" fmla="*/ 68629 w 414017"/>
                <a:gd name="connsiteY26" fmla="*/ 202613 h 213188"/>
                <a:gd name="connsiteX27" fmla="*/ 41198 w 414017"/>
                <a:gd name="connsiteY27" fmla="*/ 213188 h 213188"/>
                <a:gd name="connsiteX28" fmla="*/ 2404 w 414017"/>
                <a:gd name="connsiteY28" fmla="*/ 177083 h 213188"/>
                <a:gd name="connsiteX29" fmla="*/ 13766 w 414017"/>
                <a:gd name="connsiteY29" fmla="*/ 151553 h 213188"/>
                <a:gd name="connsiteX30" fmla="*/ 16184 w 414017"/>
                <a:gd name="connsiteY30" fmla="*/ 150621 h 213188"/>
                <a:gd name="connsiteX31" fmla="*/ 7331 w 414017"/>
                <a:gd name="connsiteY31" fmla="*/ 137491 h 213188"/>
                <a:gd name="connsiteX32" fmla="*/ 0 w 414017"/>
                <a:gd name="connsiteY32" fmla="*/ 101178 h 213188"/>
                <a:gd name="connsiteX0" fmla="*/ 4927 w 411613"/>
                <a:gd name="connsiteY0" fmla="*/ 137491 h 213188"/>
                <a:gd name="connsiteX1" fmla="*/ 300412 w 411613"/>
                <a:gd name="connsiteY1" fmla="*/ 0 h 213188"/>
                <a:gd name="connsiteX2" fmla="*/ 397646 w 411613"/>
                <a:gd name="connsiteY2" fmla="*/ 97234 h 213188"/>
                <a:gd name="connsiteX3" fmla="*/ 397646 w 411613"/>
                <a:gd name="connsiteY3" fmla="*/ 101178 h 213188"/>
                <a:gd name="connsiteX4" fmla="*/ 392988 w 411613"/>
                <a:gd name="connsiteY4" fmla="*/ 124250 h 213188"/>
                <a:gd name="connsiteX5" fmla="*/ 394472 w 411613"/>
                <a:gd name="connsiteY5" fmla="*/ 125131 h 213188"/>
                <a:gd name="connsiteX6" fmla="*/ 411613 w 411613"/>
                <a:gd name="connsiteY6" fmla="*/ 161605 h 213188"/>
                <a:gd name="connsiteX7" fmla="*/ 353088 w 411613"/>
                <a:gd name="connsiteY7" fmla="*/ 213187 h 213188"/>
                <a:gd name="connsiteX8" fmla="*/ 311705 w 411613"/>
                <a:gd name="connsiteY8" fmla="*/ 198079 h 213188"/>
                <a:gd name="connsiteX9" fmla="*/ 309518 w 411613"/>
                <a:gd name="connsiteY9" fmla="*/ 193426 h 213188"/>
                <a:gd name="connsiteX10" fmla="*/ 304356 w 411613"/>
                <a:gd name="connsiteY10" fmla="*/ 194468 h 213188"/>
                <a:gd name="connsiteX11" fmla="*/ 295912 w 411613"/>
                <a:gd name="connsiteY11" fmla="*/ 194468 h 213188"/>
                <a:gd name="connsiteX12" fmla="*/ 293149 w 411613"/>
                <a:gd name="connsiteY12" fmla="*/ 200675 h 213188"/>
                <a:gd name="connsiteX13" fmla="*/ 260692 w 411613"/>
                <a:gd name="connsiteY13" fmla="*/ 213188 h 213188"/>
                <a:gd name="connsiteX14" fmla="*/ 228234 w 411613"/>
                <a:gd name="connsiteY14" fmla="*/ 200675 h 213188"/>
                <a:gd name="connsiteX15" fmla="*/ 225472 w 411613"/>
                <a:gd name="connsiteY15" fmla="*/ 194468 h 213188"/>
                <a:gd name="connsiteX16" fmla="*/ 214540 w 411613"/>
                <a:gd name="connsiteY16" fmla="*/ 194468 h 213188"/>
                <a:gd name="connsiteX17" fmla="*/ 211777 w 411613"/>
                <a:gd name="connsiteY17" fmla="*/ 200675 h 213188"/>
                <a:gd name="connsiteX18" fmla="*/ 179320 w 411613"/>
                <a:gd name="connsiteY18" fmla="*/ 213188 h 213188"/>
                <a:gd name="connsiteX19" fmla="*/ 146862 w 411613"/>
                <a:gd name="connsiteY19" fmla="*/ 200675 h 213188"/>
                <a:gd name="connsiteX20" fmla="*/ 146187 w 411613"/>
                <a:gd name="connsiteY20" fmla="*/ 199158 h 213188"/>
                <a:gd name="connsiteX21" fmla="*/ 145511 w 411613"/>
                <a:gd name="connsiteY21" fmla="*/ 200675 h 213188"/>
                <a:gd name="connsiteX22" fmla="*/ 113054 w 411613"/>
                <a:gd name="connsiteY22" fmla="*/ 213188 h 213188"/>
                <a:gd name="connsiteX23" fmla="*/ 80596 w 411613"/>
                <a:gd name="connsiteY23" fmla="*/ 200675 h 213188"/>
                <a:gd name="connsiteX24" fmla="*/ 76545 w 411613"/>
                <a:gd name="connsiteY24" fmla="*/ 191573 h 213188"/>
                <a:gd name="connsiteX25" fmla="*/ 71584 w 411613"/>
                <a:gd name="connsiteY25" fmla="*/ 190572 h 213188"/>
                <a:gd name="connsiteX26" fmla="*/ 66225 w 411613"/>
                <a:gd name="connsiteY26" fmla="*/ 202613 h 213188"/>
                <a:gd name="connsiteX27" fmla="*/ 38794 w 411613"/>
                <a:gd name="connsiteY27" fmla="*/ 213188 h 213188"/>
                <a:gd name="connsiteX28" fmla="*/ 0 w 411613"/>
                <a:gd name="connsiteY28" fmla="*/ 177083 h 213188"/>
                <a:gd name="connsiteX29" fmla="*/ 11362 w 411613"/>
                <a:gd name="connsiteY29" fmla="*/ 151553 h 213188"/>
                <a:gd name="connsiteX30" fmla="*/ 13780 w 411613"/>
                <a:gd name="connsiteY30" fmla="*/ 150621 h 213188"/>
                <a:gd name="connsiteX31" fmla="*/ 4927 w 411613"/>
                <a:gd name="connsiteY31" fmla="*/ 137491 h 213188"/>
                <a:gd name="connsiteX0" fmla="*/ 4927 w 411613"/>
                <a:gd name="connsiteY0" fmla="*/ 89938 h 165635"/>
                <a:gd name="connsiteX1" fmla="*/ 281362 w 411613"/>
                <a:gd name="connsiteY1" fmla="*/ 72 h 165635"/>
                <a:gd name="connsiteX2" fmla="*/ 397646 w 411613"/>
                <a:gd name="connsiteY2" fmla="*/ 49681 h 165635"/>
                <a:gd name="connsiteX3" fmla="*/ 397646 w 411613"/>
                <a:gd name="connsiteY3" fmla="*/ 53625 h 165635"/>
                <a:gd name="connsiteX4" fmla="*/ 392988 w 411613"/>
                <a:gd name="connsiteY4" fmla="*/ 76697 h 165635"/>
                <a:gd name="connsiteX5" fmla="*/ 394472 w 411613"/>
                <a:gd name="connsiteY5" fmla="*/ 77578 h 165635"/>
                <a:gd name="connsiteX6" fmla="*/ 411613 w 411613"/>
                <a:gd name="connsiteY6" fmla="*/ 114052 h 165635"/>
                <a:gd name="connsiteX7" fmla="*/ 353088 w 411613"/>
                <a:gd name="connsiteY7" fmla="*/ 165634 h 165635"/>
                <a:gd name="connsiteX8" fmla="*/ 311705 w 411613"/>
                <a:gd name="connsiteY8" fmla="*/ 150526 h 165635"/>
                <a:gd name="connsiteX9" fmla="*/ 309518 w 411613"/>
                <a:gd name="connsiteY9" fmla="*/ 145873 h 165635"/>
                <a:gd name="connsiteX10" fmla="*/ 304356 w 411613"/>
                <a:gd name="connsiteY10" fmla="*/ 146915 h 165635"/>
                <a:gd name="connsiteX11" fmla="*/ 295912 w 411613"/>
                <a:gd name="connsiteY11" fmla="*/ 146915 h 165635"/>
                <a:gd name="connsiteX12" fmla="*/ 293149 w 411613"/>
                <a:gd name="connsiteY12" fmla="*/ 153122 h 165635"/>
                <a:gd name="connsiteX13" fmla="*/ 260692 w 411613"/>
                <a:gd name="connsiteY13" fmla="*/ 165635 h 165635"/>
                <a:gd name="connsiteX14" fmla="*/ 228234 w 411613"/>
                <a:gd name="connsiteY14" fmla="*/ 153122 h 165635"/>
                <a:gd name="connsiteX15" fmla="*/ 225472 w 411613"/>
                <a:gd name="connsiteY15" fmla="*/ 146915 h 165635"/>
                <a:gd name="connsiteX16" fmla="*/ 214540 w 411613"/>
                <a:gd name="connsiteY16" fmla="*/ 146915 h 165635"/>
                <a:gd name="connsiteX17" fmla="*/ 211777 w 411613"/>
                <a:gd name="connsiteY17" fmla="*/ 153122 h 165635"/>
                <a:gd name="connsiteX18" fmla="*/ 179320 w 411613"/>
                <a:gd name="connsiteY18" fmla="*/ 165635 h 165635"/>
                <a:gd name="connsiteX19" fmla="*/ 146862 w 411613"/>
                <a:gd name="connsiteY19" fmla="*/ 153122 h 165635"/>
                <a:gd name="connsiteX20" fmla="*/ 146187 w 411613"/>
                <a:gd name="connsiteY20" fmla="*/ 151605 h 165635"/>
                <a:gd name="connsiteX21" fmla="*/ 145511 w 411613"/>
                <a:gd name="connsiteY21" fmla="*/ 153122 h 165635"/>
                <a:gd name="connsiteX22" fmla="*/ 113054 w 411613"/>
                <a:gd name="connsiteY22" fmla="*/ 165635 h 165635"/>
                <a:gd name="connsiteX23" fmla="*/ 80596 w 411613"/>
                <a:gd name="connsiteY23" fmla="*/ 153122 h 165635"/>
                <a:gd name="connsiteX24" fmla="*/ 76545 w 411613"/>
                <a:gd name="connsiteY24" fmla="*/ 144020 h 165635"/>
                <a:gd name="connsiteX25" fmla="*/ 71584 w 411613"/>
                <a:gd name="connsiteY25" fmla="*/ 143019 h 165635"/>
                <a:gd name="connsiteX26" fmla="*/ 66225 w 411613"/>
                <a:gd name="connsiteY26" fmla="*/ 155060 h 165635"/>
                <a:gd name="connsiteX27" fmla="*/ 38794 w 411613"/>
                <a:gd name="connsiteY27" fmla="*/ 165635 h 165635"/>
                <a:gd name="connsiteX28" fmla="*/ 0 w 411613"/>
                <a:gd name="connsiteY28" fmla="*/ 129530 h 165635"/>
                <a:gd name="connsiteX29" fmla="*/ 11362 w 411613"/>
                <a:gd name="connsiteY29" fmla="*/ 104000 h 165635"/>
                <a:gd name="connsiteX30" fmla="*/ 13780 w 411613"/>
                <a:gd name="connsiteY30" fmla="*/ 103068 h 165635"/>
                <a:gd name="connsiteX31" fmla="*/ 4927 w 411613"/>
                <a:gd name="connsiteY31" fmla="*/ 89938 h 165635"/>
                <a:gd name="connsiteX0" fmla="*/ 4927 w 411613"/>
                <a:gd name="connsiteY0" fmla="*/ 127966 h 203663"/>
                <a:gd name="connsiteX1" fmla="*/ 267074 w 411613"/>
                <a:gd name="connsiteY1" fmla="*/ 0 h 203663"/>
                <a:gd name="connsiteX2" fmla="*/ 397646 w 411613"/>
                <a:gd name="connsiteY2" fmla="*/ 87709 h 203663"/>
                <a:gd name="connsiteX3" fmla="*/ 397646 w 411613"/>
                <a:gd name="connsiteY3" fmla="*/ 91653 h 203663"/>
                <a:gd name="connsiteX4" fmla="*/ 392988 w 411613"/>
                <a:gd name="connsiteY4" fmla="*/ 114725 h 203663"/>
                <a:gd name="connsiteX5" fmla="*/ 394472 w 411613"/>
                <a:gd name="connsiteY5" fmla="*/ 115606 h 203663"/>
                <a:gd name="connsiteX6" fmla="*/ 411613 w 411613"/>
                <a:gd name="connsiteY6" fmla="*/ 152080 h 203663"/>
                <a:gd name="connsiteX7" fmla="*/ 353088 w 411613"/>
                <a:gd name="connsiteY7" fmla="*/ 203662 h 203663"/>
                <a:gd name="connsiteX8" fmla="*/ 311705 w 411613"/>
                <a:gd name="connsiteY8" fmla="*/ 188554 h 203663"/>
                <a:gd name="connsiteX9" fmla="*/ 309518 w 411613"/>
                <a:gd name="connsiteY9" fmla="*/ 183901 h 203663"/>
                <a:gd name="connsiteX10" fmla="*/ 304356 w 411613"/>
                <a:gd name="connsiteY10" fmla="*/ 184943 h 203663"/>
                <a:gd name="connsiteX11" fmla="*/ 295912 w 411613"/>
                <a:gd name="connsiteY11" fmla="*/ 184943 h 203663"/>
                <a:gd name="connsiteX12" fmla="*/ 293149 w 411613"/>
                <a:gd name="connsiteY12" fmla="*/ 191150 h 203663"/>
                <a:gd name="connsiteX13" fmla="*/ 260692 w 411613"/>
                <a:gd name="connsiteY13" fmla="*/ 203663 h 203663"/>
                <a:gd name="connsiteX14" fmla="*/ 228234 w 411613"/>
                <a:gd name="connsiteY14" fmla="*/ 191150 h 203663"/>
                <a:gd name="connsiteX15" fmla="*/ 225472 w 411613"/>
                <a:gd name="connsiteY15" fmla="*/ 184943 h 203663"/>
                <a:gd name="connsiteX16" fmla="*/ 214540 w 411613"/>
                <a:gd name="connsiteY16" fmla="*/ 184943 h 203663"/>
                <a:gd name="connsiteX17" fmla="*/ 211777 w 411613"/>
                <a:gd name="connsiteY17" fmla="*/ 191150 h 203663"/>
                <a:gd name="connsiteX18" fmla="*/ 179320 w 411613"/>
                <a:gd name="connsiteY18" fmla="*/ 203663 h 203663"/>
                <a:gd name="connsiteX19" fmla="*/ 146862 w 411613"/>
                <a:gd name="connsiteY19" fmla="*/ 191150 h 203663"/>
                <a:gd name="connsiteX20" fmla="*/ 146187 w 411613"/>
                <a:gd name="connsiteY20" fmla="*/ 189633 h 203663"/>
                <a:gd name="connsiteX21" fmla="*/ 145511 w 411613"/>
                <a:gd name="connsiteY21" fmla="*/ 191150 h 203663"/>
                <a:gd name="connsiteX22" fmla="*/ 113054 w 411613"/>
                <a:gd name="connsiteY22" fmla="*/ 203663 h 203663"/>
                <a:gd name="connsiteX23" fmla="*/ 80596 w 411613"/>
                <a:gd name="connsiteY23" fmla="*/ 191150 h 203663"/>
                <a:gd name="connsiteX24" fmla="*/ 76545 w 411613"/>
                <a:gd name="connsiteY24" fmla="*/ 182048 h 203663"/>
                <a:gd name="connsiteX25" fmla="*/ 71584 w 411613"/>
                <a:gd name="connsiteY25" fmla="*/ 181047 h 203663"/>
                <a:gd name="connsiteX26" fmla="*/ 66225 w 411613"/>
                <a:gd name="connsiteY26" fmla="*/ 193088 h 203663"/>
                <a:gd name="connsiteX27" fmla="*/ 38794 w 411613"/>
                <a:gd name="connsiteY27" fmla="*/ 203663 h 203663"/>
                <a:gd name="connsiteX28" fmla="*/ 0 w 411613"/>
                <a:gd name="connsiteY28" fmla="*/ 167558 h 203663"/>
                <a:gd name="connsiteX29" fmla="*/ 11362 w 411613"/>
                <a:gd name="connsiteY29" fmla="*/ 142028 h 203663"/>
                <a:gd name="connsiteX30" fmla="*/ 13780 w 411613"/>
                <a:gd name="connsiteY30" fmla="*/ 141096 h 203663"/>
                <a:gd name="connsiteX31" fmla="*/ 4927 w 411613"/>
                <a:gd name="connsiteY31" fmla="*/ 127966 h 203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411613" h="203663">
                  <a:moveTo>
                    <a:pt x="4927" y="127966"/>
                  </a:moveTo>
                  <a:cubicBezTo>
                    <a:pt x="52699" y="102863"/>
                    <a:pt x="201621" y="6709"/>
                    <a:pt x="267074" y="0"/>
                  </a:cubicBezTo>
                  <a:cubicBezTo>
                    <a:pt x="320775" y="0"/>
                    <a:pt x="397646" y="34008"/>
                    <a:pt x="397646" y="87709"/>
                  </a:cubicBezTo>
                  <a:lnTo>
                    <a:pt x="397646" y="91653"/>
                  </a:lnTo>
                  <a:lnTo>
                    <a:pt x="392988" y="114725"/>
                  </a:lnTo>
                  <a:lnTo>
                    <a:pt x="394472" y="115606"/>
                  </a:lnTo>
                  <a:cubicBezTo>
                    <a:pt x="405062" y="124941"/>
                    <a:pt x="411613" y="137836"/>
                    <a:pt x="411613" y="152080"/>
                  </a:cubicBezTo>
                  <a:cubicBezTo>
                    <a:pt x="411613" y="180568"/>
                    <a:pt x="385410" y="203662"/>
                    <a:pt x="353088" y="203662"/>
                  </a:cubicBezTo>
                  <a:cubicBezTo>
                    <a:pt x="336927" y="203662"/>
                    <a:pt x="322296" y="197889"/>
                    <a:pt x="311705" y="188554"/>
                  </a:cubicBezTo>
                  <a:lnTo>
                    <a:pt x="309518" y="183901"/>
                  </a:lnTo>
                  <a:lnTo>
                    <a:pt x="304356" y="184943"/>
                  </a:lnTo>
                  <a:lnTo>
                    <a:pt x="295912" y="184943"/>
                  </a:lnTo>
                  <a:lnTo>
                    <a:pt x="293149" y="191150"/>
                  </a:lnTo>
                  <a:cubicBezTo>
                    <a:pt x="284843" y="198882"/>
                    <a:pt x="273367" y="203663"/>
                    <a:pt x="260692" y="203663"/>
                  </a:cubicBezTo>
                  <a:cubicBezTo>
                    <a:pt x="248016" y="203663"/>
                    <a:pt x="236541" y="198882"/>
                    <a:pt x="228234" y="191150"/>
                  </a:cubicBezTo>
                  <a:lnTo>
                    <a:pt x="225472" y="184943"/>
                  </a:lnTo>
                  <a:lnTo>
                    <a:pt x="214540" y="184943"/>
                  </a:lnTo>
                  <a:lnTo>
                    <a:pt x="211777" y="191150"/>
                  </a:lnTo>
                  <a:cubicBezTo>
                    <a:pt x="203471" y="198882"/>
                    <a:pt x="191995" y="203663"/>
                    <a:pt x="179320" y="203663"/>
                  </a:cubicBezTo>
                  <a:cubicBezTo>
                    <a:pt x="166644" y="203663"/>
                    <a:pt x="155169" y="198882"/>
                    <a:pt x="146862" y="191150"/>
                  </a:cubicBezTo>
                  <a:lnTo>
                    <a:pt x="146187" y="189633"/>
                  </a:lnTo>
                  <a:lnTo>
                    <a:pt x="145511" y="191150"/>
                  </a:lnTo>
                  <a:cubicBezTo>
                    <a:pt x="137205" y="198882"/>
                    <a:pt x="125729" y="203663"/>
                    <a:pt x="113054" y="203663"/>
                  </a:cubicBezTo>
                  <a:cubicBezTo>
                    <a:pt x="100378" y="203663"/>
                    <a:pt x="88903" y="198882"/>
                    <a:pt x="80596" y="191150"/>
                  </a:cubicBezTo>
                  <a:lnTo>
                    <a:pt x="76545" y="182048"/>
                  </a:lnTo>
                  <a:lnTo>
                    <a:pt x="71584" y="181047"/>
                  </a:lnTo>
                  <a:lnTo>
                    <a:pt x="66225" y="193088"/>
                  </a:lnTo>
                  <a:cubicBezTo>
                    <a:pt x="59205" y="199622"/>
                    <a:pt x="49506" y="203663"/>
                    <a:pt x="38794" y="203663"/>
                  </a:cubicBezTo>
                  <a:cubicBezTo>
                    <a:pt x="17369" y="203663"/>
                    <a:pt x="0" y="187498"/>
                    <a:pt x="0" y="167558"/>
                  </a:cubicBezTo>
                  <a:cubicBezTo>
                    <a:pt x="0" y="157588"/>
                    <a:pt x="4342" y="148562"/>
                    <a:pt x="11362" y="142028"/>
                  </a:cubicBezTo>
                  <a:lnTo>
                    <a:pt x="13780" y="141096"/>
                  </a:lnTo>
                  <a:lnTo>
                    <a:pt x="4927" y="127966"/>
                  </a:ln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50000"/>
                  </a:sysClr>
                </a:gs>
              </a:gsLst>
              <a:path path="circle">
                <a:fillToRect l="50000" t="50000" r="50000" b="50000"/>
              </a:path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88" name="フリーフォーム: 図形 687">
              <a:extLst>
                <a:ext uri="{FF2B5EF4-FFF2-40B4-BE49-F238E27FC236}">
                  <a16:creationId xmlns:a16="http://schemas.microsoft.com/office/drawing/2014/main" id="{223BE317-73F0-481D-81D2-24F4B19E593F}"/>
                </a:ext>
              </a:extLst>
            </p:cNvPr>
            <p:cNvSpPr/>
            <p:nvPr/>
          </p:nvSpPr>
          <p:spPr>
            <a:xfrm flipH="1">
              <a:off x="5086768" y="5466866"/>
              <a:ext cx="411613" cy="203663"/>
            </a:xfrm>
            <a:custGeom>
              <a:avLst/>
              <a:gdLst>
                <a:gd name="connsiteX0" fmla="*/ 97234 w 414017"/>
                <a:gd name="connsiteY0" fmla="*/ 0 h 213188"/>
                <a:gd name="connsiteX1" fmla="*/ 302816 w 414017"/>
                <a:gd name="connsiteY1" fmla="*/ 0 h 213188"/>
                <a:gd name="connsiteX2" fmla="*/ 400050 w 414017"/>
                <a:gd name="connsiteY2" fmla="*/ 97234 h 213188"/>
                <a:gd name="connsiteX3" fmla="*/ 400050 w 414017"/>
                <a:gd name="connsiteY3" fmla="*/ 101178 h 213188"/>
                <a:gd name="connsiteX4" fmla="*/ 395392 w 414017"/>
                <a:gd name="connsiteY4" fmla="*/ 124250 h 213188"/>
                <a:gd name="connsiteX5" fmla="*/ 396876 w 414017"/>
                <a:gd name="connsiteY5" fmla="*/ 125131 h 213188"/>
                <a:gd name="connsiteX6" fmla="*/ 414017 w 414017"/>
                <a:gd name="connsiteY6" fmla="*/ 161605 h 213188"/>
                <a:gd name="connsiteX7" fmla="*/ 355492 w 414017"/>
                <a:gd name="connsiteY7" fmla="*/ 213187 h 213188"/>
                <a:gd name="connsiteX8" fmla="*/ 314109 w 414017"/>
                <a:gd name="connsiteY8" fmla="*/ 198079 h 213188"/>
                <a:gd name="connsiteX9" fmla="*/ 311922 w 414017"/>
                <a:gd name="connsiteY9" fmla="*/ 193426 h 213188"/>
                <a:gd name="connsiteX10" fmla="*/ 306760 w 414017"/>
                <a:gd name="connsiteY10" fmla="*/ 194468 h 213188"/>
                <a:gd name="connsiteX11" fmla="*/ 298316 w 414017"/>
                <a:gd name="connsiteY11" fmla="*/ 194468 h 213188"/>
                <a:gd name="connsiteX12" fmla="*/ 295553 w 414017"/>
                <a:gd name="connsiteY12" fmla="*/ 200675 h 213188"/>
                <a:gd name="connsiteX13" fmla="*/ 263096 w 414017"/>
                <a:gd name="connsiteY13" fmla="*/ 213188 h 213188"/>
                <a:gd name="connsiteX14" fmla="*/ 230638 w 414017"/>
                <a:gd name="connsiteY14" fmla="*/ 200675 h 213188"/>
                <a:gd name="connsiteX15" fmla="*/ 227876 w 414017"/>
                <a:gd name="connsiteY15" fmla="*/ 194468 h 213188"/>
                <a:gd name="connsiteX16" fmla="*/ 216944 w 414017"/>
                <a:gd name="connsiteY16" fmla="*/ 194468 h 213188"/>
                <a:gd name="connsiteX17" fmla="*/ 214181 w 414017"/>
                <a:gd name="connsiteY17" fmla="*/ 200675 h 213188"/>
                <a:gd name="connsiteX18" fmla="*/ 181724 w 414017"/>
                <a:gd name="connsiteY18" fmla="*/ 213188 h 213188"/>
                <a:gd name="connsiteX19" fmla="*/ 149266 w 414017"/>
                <a:gd name="connsiteY19" fmla="*/ 200675 h 213188"/>
                <a:gd name="connsiteX20" fmla="*/ 148591 w 414017"/>
                <a:gd name="connsiteY20" fmla="*/ 199158 h 213188"/>
                <a:gd name="connsiteX21" fmla="*/ 147915 w 414017"/>
                <a:gd name="connsiteY21" fmla="*/ 200675 h 213188"/>
                <a:gd name="connsiteX22" fmla="*/ 115458 w 414017"/>
                <a:gd name="connsiteY22" fmla="*/ 213188 h 213188"/>
                <a:gd name="connsiteX23" fmla="*/ 83000 w 414017"/>
                <a:gd name="connsiteY23" fmla="*/ 200675 h 213188"/>
                <a:gd name="connsiteX24" fmla="*/ 78949 w 414017"/>
                <a:gd name="connsiteY24" fmla="*/ 191573 h 213188"/>
                <a:gd name="connsiteX25" fmla="*/ 73988 w 414017"/>
                <a:gd name="connsiteY25" fmla="*/ 190572 h 213188"/>
                <a:gd name="connsiteX26" fmla="*/ 68629 w 414017"/>
                <a:gd name="connsiteY26" fmla="*/ 202613 h 213188"/>
                <a:gd name="connsiteX27" fmla="*/ 41198 w 414017"/>
                <a:gd name="connsiteY27" fmla="*/ 213188 h 213188"/>
                <a:gd name="connsiteX28" fmla="*/ 2404 w 414017"/>
                <a:gd name="connsiteY28" fmla="*/ 177083 h 213188"/>
                <a:gd name="connsiteX29" fmla="*/ 13766 w 414017"/>
                <a:gd name="connsiteY29" fmla="*/ 151553 h 213188"/>
                <a:gd name="connsiteX30" fmla="*/ 16184 w 414017"/>
                <a:gd name="connsiteY30" fmla="*/ 150621 h 213188"/>
                <a:gd name="connsiteX31" fmla="*/ 7331 w 414017"/>
                <a:gd name="connsiteY31" fmla="*/ 137491 h 213188"/>
                <a:gd name="connsiteX32" fmla="*/ 0 w 414017"/>
                <a:gd name="connsiteY32" fmla="*/ 101178 h 213188"/>
                <a:gd name="connsiteX33" fmla="*/ 0 w 414017"/>
                <a:gd name="connsiteY33" fmla="*/ 97234 h 213188"/>
                <a:gd name="connsiteX34" fmla="*/ 97234 w 414017"/>
                <a:gd name="connsiteY34" fmla="*/ 0 h 213188"/>
                <a:gd name="connsiteX0" fmla="*/ 0 w 414017"/>
                <a:gd name="connsiteY0" fmla="*/ 97234 h 213188"/>
                <a:gd name="connsiteX1" fmla="*/ 302816 w 414017"/>
                <a:gd name="connsiteY1" fmla="*/ 0 h 213188"/>
                <a:gd name="connsiteX2" fmla="*/ 400050 w 414017"/>
                <a:gd name="connsiteY2" fmla="*/ 97234 h 213188"/>
                <a:gd name="connsiteX3" fmla="*/ 400050 w 414017"/>
                <a:gd name="connsiteY3" fmla="*/ 101178 h 213188"/>
                <a:gd name="connsiteX4" fmla="*/ 395392 w 414017"/>
                <a:gd name="connsiteY4" fmla="*/ 124250 h 213188"/>
                <a:gd name="connsiteX5" fmla="*/ 396876 w 414017"/>
                <a:gd name="connsiteY5" fmla="*/ 125131 h 213188"/>
                <a:gd name="connsiteX6" fmla="*/ 414017 w 414017"/>
                <a:gd name="connsiteY6" fmla="*/ 161605 h 213188"/>
                <a:gd name="connsiteX7" fmla="*/ 355492 w 414017"/>
                <a:gd name="connsiteY7" fmla="*/ 213187 h 213188"/>
                <a:gd name="connsiteX8" fmla="*/ 314109 w 414017"/>
                <a:gd name="connsiteY8" fmla="*/ 198079 h 213188"/>
                <a:gd name="connsiteX9" fmla="*/ 311922 w 414017"/>
                <a:gd name="connsiteY9" fmla="*/ 193426 h 213188"/>
                <a:gd name="connsiteX10" fmla="*/ 306760 w 414017"/>
                <a:gd name="connsiteY10" fmla="*/ 194468 h 213188"/>
                <a:gd name="connsiteX11" fmla="*/ 298316 w 414017"/>
                <a:gd name="connsiteY11" fmla="*/ 194468 h 213188"/>
                <a:gd name="connsiteX12" fmla="*/ 295553 w 414017"/>
                <a:gd name="connsiteY12" fmla="*/ 200675 h 213188"/>
                <a:gd name="connsiteX13" fmla="*/ 263096 w 414017"/>
                <a:gd name="connsiteY13" fmla="*/ 213188 h 213188"/>
                <a:gd name="connsiteX14" fmla="*/ 230638 w 414017"/>
                <a:gd name="connsiteY14" fmla="*/ 200675 h 213188"/>
                <a:gd name="connsiteX15" fmla="*/ 227876 w 414017"/>
                <a:gd name="connsiteY15" fmla="*/ 194468 h 213188"/>
                <a:gd name="connsiteX16" fmla="*/ 216944 w 414017"/>
                <a:gd name="connsiteY16" fmla="*/ 194468 h 213188"/>
                <a:gd name="connsiteX17" fmla="*/ 214181 w 414017"/>
                <a:gd name="connsiteY17" fmla="*/ 200675 h 213188"/>
                <a:gd name="connsiteX18" fmla="*/ 181724 w 414017"/>
                <a:gd name="connsiteY18" fmla="*/ 213188 h 213188"/>
                <a:gd name="connsiteX19" fmla="*/ 149266 w 414017"/>
                <a:gd name="connsiteY19" fmla="*/ 200675 h 213188"/>
                <a:gd name="connsiteX20" fmla="*/ 148591 w 414017"/>
                <a:gd name="connsiteY20" fmla="*/ 199158 h 213188"/>
                <a:gd name="connsiteX21" fmla="*/ 147915 w 414017"/>
                <a:gd name="connsiteY21" fmla="*/ 200675 h 213188"/>
                <a:gd name="connsiteX22" fmla="*/ 115458 w 414017"/>
                <a:gd name="connsiteY22" fmla="*/ 213188 h 213188"/>
                <a:gd name="connsiteX23" fmla="*/ 83000 w 414017"/>
                <a:gd name="connsiteY23" fmla="*/ 200675 h 213188"/>
                <a:gd name="connsiteX24" fmla="*/ 78949 w 414017"/>
                <a:gd name="connsiteY24" fmla="*/ 191573 h 213188"/>
                <a:gd name="connsiteX25" fmla="*/ 73988 w 414017"/>
                <a:gd name="connsiteY25" fmla="*/ 190572 h 213188"/>
                <a:gd name="connsiteX26" fmla="*/ 68629 w 414017"/>
                <a:gd name="connsiteY26" fmla="*/ 202613 h 213188"/>
                <a:gd name="connsiteX27" fmla="*/ 41198 w 414017"/>
                <a:gd name="connsiteY27" fmla="*/ 213188 h 213188"/>
                <a:gd name="connsiteX28" fmla="*/ 2404 w 414017"/>
                <a:gd name="connsiteY28" fmla="*/ 177083 h 213188"/>
                <a:gd name="connsiteX29" fmla="*/ 13766 w 414017"/>
                <a:gd name="connsiteY29" fmla="*/ 151553 h 213188"/>
                <a:gd name="connsiteX30" fmla="*/ 16184 w 414017"/>
                <a:gd name="connsiteY30" fmla="*/ 150621 h 213188"/>
                <a:gd name="connsiteX31" fmla="*/ 7331 w 414017"/>
                <a:gd name="connsiteY31" fmla="*/ 137491 h 213188"/>
                <a:gd name="connsiteX32" fmla="*/ 0 w 414017"/>
                <a:gd name="connsiteY32" fmla="*/ 101178 h 213188"/>
                <a:gd name="connsiteX33" fmla="*/ 0 w 414017"/>
                <a:gd name="connsiteY33" fmla="*/ 97234 h 213188"/>
                <a:gd name="connsiteX0" fmla="*/ 0 w 414017"/>
                <a:gd name="connsiteY0" fmla="*/ 101178 h 213188"/>
                <a:gd name="connsiteX1" fmla="*/ 302816 w 414017"/>
                <a:gd name="connsiteY1" fmla="*/ 0 h 213188"/>
                <a:gd name="connsiteX2" fmla="*/ 400050 w 414017"/>
                <a:gd name="connsiteY2" fmla="*/ 97234 h 213188"/>
                <a:gd name="connsiteX3" fmla="*/ 400050 w 414017"/>
                <a:gd name="connsiteY3" fmla="*/ 101178 h 213188"/>
                <a:gd name="connsiteX4" fmla="*/ 395392 w 414017"/>
                <a:gd name="connsiteY4" fmla="*/ 124250 h 213188"/>
                <a:gd name="connsiteX5" fmla="*/ 396876 w 414017"/>
                <a:gd name="connsiteY5" fmla="*/ 125131 h 213188"/>
                <a:gd name="connsiteX6" fmla="*/ 414017 w 414017"/>
                <a:gd name="connsiteY6" fmla="*/ 161605 h 213188"/>
                <a:gd name="connsiteX7" fmla="*/ 355492 w 414017"/>
                <a:gd name="connsiteY7" fmla="*/ 213187 h 213188"/>
                <a:gd name="connsiteX8" fmla="*/ 314109 w 414017"/>
                <a:gd name="connsiteY8" fmla="*/ 198079 h 213188"/>
                <a:gd name="connsiteX9" fmla="*/ 311922 w 414017"/>
                <a:gd name="connsiteY9" fmla="*/ 193426 h 213188"/>
                <a:gd name="connsiteX10" fmla="*/ 306760 w 414017"/>
                <a:gd name="connsiteY10" fmla="*/ 194468 h 213188"/>
                <a:gd name="connsiteX11" fmla="*/ 298316 w 414017"/>
                <a:gd name="connsiteY11" fmla="*/ 194468 h 213188"/>
                <a:gd name="connsiteX12" fmla="*/ 295553 w 414017"/>
                <a:gd name="connsiteY12" fmla="*/ 200675 h 213188"/>
                <a:gd name="connsiteX13" fmla="*/ 263096 w 414017"/>
                <a:gd name="connsiteY13" fmla="*/ 213188 h 213188"/>
                <a:gd name="connsiteX14" fmla="*/ 230638 w 414017"/>
                <a:gd name="connsiteY14" fmla="*/ 200675 h 213188"/>
                <a:gd name="connsiteX15" fmla="*/ 227876 w 414017"/>
                <a:gd name="connsiteY15" fmla="*/ 194468 h 213188"/>
                <a:gd name="connsiteX16" fmla="*/ 216944 w 414017"/>
                <a:gd name="connsiteY16" fmla="*/ 194468 h 213188"/>
                <a:gd name="connsiteX17" fmla="*/ 214181 w 414017"/>
                <a:gd name="connsiteY17" fmla="*/ 200675 h 213188"/>
                <a:gd name="connsiteX18" fmla="*/ 181724 w 414017"/>
                <a:gd name="connsiteY18" fmla="*/ 213188 h 213188"/>
                <a:gd name="connsiteX19" fmla="*/ 149266 w 414017"/>
                <a:gd name="connsiteY19" fmla="*/ 200675 h 213188"/>
                <a:gd name="connsiteX20" fmla="*/ 148591 w 414017"/>
                <a:gd name="connsiteY20" fmla="*/ 199158 h 213188"/>
                <a:gd name="connsiteX21" fmla="*/ 147915 w 414017"/>
                <a:gd name="connsiteY21" fmla="*/ 200675 h 213188"/>
                <a:gd name="connsiteX22" fmla="*/ 115458 w 414017"/>
                <a:gd name="connsiteY22" fmla="*/ 213188 h 213188"/>
                <a:gd name="connsiteX23" fmla="*/ 83000 w 414017"/>
                <a:gd name="connsiteY23" fmla="*/ 200675 h 213188"/>
                <a:gd name="connsiteX24" fmla="*/ 78949 w 414017"/>
                <a:gd name="connsiteY24" fmla="*/ 191573 h 213188"/>
                <a:gd name="connsiteX25" fmla="*/ 73988 w 414017"/>
                <a:gd name="connsiteY25" fmla="*/ 190572 h 213188"/>
                <a:gd name="connsiteX26" fmla="*/ 68629 w 414017"/>
                <a:gd name="connsiteY26" fmla="*/ 202613 h 213188"/>
                <a:gd name="connsiteX27" fmla="*/ 41198 w 414017"/>
                <a:gd name="connsiteY27" fmla="*/ 213188 h 213188"/>
                <a:gd name="connsiteX28" fmla="*/ 2404 w 414017"/>
                <a:gd name="connsiteY28" fmla="*/ 177083 h 213188"/>
                <a:gd name="connsiteX29" fmla="*/ 13766 w 414017"/>
                <a:gd name="connsiteY29" fmla="*/ 151553 h 213188"/>
                <a:gd name="connsiteX30" fmla="*/ 16184 w 414017"/>
                <a:gd name="connsiteY30" fmla="*/ 150621 h 213188"/>
                <a:gd name="connsiteX31" fmla="*/ 7331 w 414017"/>
                <a:gd name="connsiteY31" fmla="*/ 137491 h 213188"/>
                <a:gd name="connsiteX32" fmla="*/ 0 w 414017"/>
                <a:gd name="connsiteY32" fmla="*/ 101178 h 213188"/>
                <a:gd name="connsiteX0" fmla="*/ 4927 w 411613"/>
                <a:gd name="connsiteY0" fmla="*/ 137491 h 213188"/>
                <a:gd name="connsiteX1" fmla="*/ 300412 w 411613"/>
                <a:gd name="connsiteY1" fmla="*/ 0 h 213188"/>
                <a:gd name="connsiteX2" fmla="*/ 397646 w 411613"/>
                <a:gd name="connsiteY2" fmla="*/ 97234 h 213188"/>
                <a:gd name="connsiteX3" fmla="*/ 397646 w 411613"/>
                <a:gd name="connsiteY3" fmla="*/ 101178 h 213188"/>
                <a:gd name="connsiteX4" fmla="*/ 392988 w 411613"/>
                <a:gd name="connsiteY4" fmla="*/ 124250 h 213188"/>
                <a:gd name="connsiteX5" fmla="*/ 394472 w 411613"/>
                <a:gd name="connsiteY5" fmla="*/ 125131 h 213188"/>
                <a:gd name="connsiteX6" fmla="*/ 411613 w 411613"/>
                <a:gd name="connsiteY6" fmla="*/ 161605 h 213188"/>
                <a:gd name="connsiteX7" fmla="*/ 353088 w 411613"/>
                <a:gd name="connsiteY7" fmla="*/ 213187 h 213188"/>
                <a:gd name="connsiteX8" fmla="*/ 311705 w 411613"/>
                <a:gd name="connsiteY8" fmla="*/ 198079 h 213188"/>
                <a:gd name="connsiteX9" fmla="*/ 309518 w 411613"/>
                <a:gd name="connsiteY9" fmla="*/ 193426 h 213188"/>
                <a:gd name="connsiteX10" fmla="*/ 304356 w 411613"/>
                <a:gd name="connsiteY10" fmla="*/ 194468 h 213188"/>
                <a:gd name="connsiteX11" fmla="*/ 295912 w 411613"/>
                <a:gd name="connsiteY11" fmla="*/ 194468 h 213188"/>
                <a:gd name="connsiteX12" fmla="*/ 293149 w 411613"/>
                <a:gd name="connsiteY12" fmla="*/ 200675 h 213188"/>
                <a:gd name="connsiteX13" fmla="*/ 260692 w 411613"/>
                <a:gd name="connsiteY13" fmla="*/ 213188 h 213188"/>
                <a:gd name="connsiteX14" fmla="*/ 228234 w 411613"/>
                <a:gd name="connsiteY14" fmla="*/ 200675 h 213188"/>
                <a:gd name="connsiteX15" fmla="*/ 225472 w 411613"/>
                <a:gd name="connsiteY15" fmla="*/ 194468 h 213188"/>
                <a:gd name="connsiteX16" fmla="*/ 214540 w 411613"/>
                <a:gd name="connsiteY16" fmla="*/ 194468 h 213188"/>
                <a:gd name="connsiteX17" fmla="*/ 211777 w 411613"/>
                <a:gd name="connsiteY17" fmla="*/ 200675 h 213188"/>
                <a:gd name="connsiteX18" fmla="*/ 179320 w 411613"/>
                <a:gd name="connsiteY18" fmla="*/ 213188 h 213188"/>
                <a:gd name="connsiteX19" fmla="*/ 146862 w 411613"/>
                <a:gd name="connsiteY19" fmla="*/ 200675 h 213188"/>
                <a:gd name="connsiteX20" fmla="*/ 146187 w 411613"/>
                <a:gd name="connsiteY20" fmla="*/ 199158 h 213188"/>
                <a:gd name="connsiteX21" fmla="*/ 145511 w 411613"/>
                <a:gd name="connsiteY21" fmla="*/ 200675 h 213188"/>
                <a:gd name="connsiteX22" fmla="*/ 113054 w 411613"/>
                <a:gd name="connsiteY22" fmla="*/ 213188 h 213188"/>
                <a:gd name="connsiteX23" fmla="*/ 80596 w 411613"/>
                <a:gd name="connsiteY23" fmla="*/ 200675 h 213188"/>
                <a:gd name="connsiteX24" fmla="*/ 76545 w 411613"/>
                <a:gd name="connsiteY24" fmla="*/ 191573 h 213188"/>
                <a:gd name="connsiteX25" fmla="*/ 71584 w 411613"/>
                <a:gd name="connsiteY25" fmla="*/ 190572 h 213188"/>
                <a:gd name="connsiteX26" fmla="*/ 66225 w 411613"/>
                <a:gd name="connsiteY26" fmla="*/ 202613 h 213188"/>
                <a:gd name="connsiteX27" fmla="*/ 38794 w 411613"/>
                <a:gd name="connsiteY27" fmla="*/ 213188 h 213188"/>
                <a:gd name="connsiteX28" fmla="*/ 0 w 411613"/>
                <a:gd name="connsiteY28" fmla="*/ 177083 h 213188"/>
                <a:gd name="connsiteX29" fmla="*/ 11362 w 411613"/>
                <a:gd name="connsiteY29" fmla="*/ 151553 h 213188"/>
                <a:gd name="connsiteX30" fmla="*/ 13780 w 411613"/>
                <a:gd name="connsiteY30" fmla="*/ 150621 h 213188"/>
                <a:gd name="connsiteX31" fmla="*/ 4927 w 411613"/>
                <a:gd name="connsiteY31" fmla="*/ 137491 h 213188"/>
                <a:gd name="connsiteX0" fmla="*/ 4927 w 411613"/>
                <a:gd name="connsiteY0" fmla="*/ 89938 h 165635"/>
                <a:gd name="connsiteX1" fmla="*/ 281362 w 411613"/>
                <a:gd name="connsiteY1" fmla="*/ 72 h 165635"/>
                <a:gd name="connsiteX2" fmla="*/ 397646 w 411613"/>
                <a:gd name="connsiteY2" fmla="*/ 49681 h 165635"/>
                <a:gd name="connsiteX3" fmla="*/ 397646 w 411613"/>
                <a:gd name="connsiteY3" fmla="*/ 53625 h 165635"/>
                <a:gd name="connsiteX4" fmla="*/ 392988 w 411613"/>
                <a:gd name="connsiteY4" fmla="*/ 76697 h 165635"/>
                <a:gd name="connsiteX5" fmla="*/ 394472 w 411613"/>
                <a:gd name="connsiteY5" fmla="*/ 77578 h 165635"/>
                <a:gd name="connsiteX6" fmla="*/ 411613 w 411613"/>
                <a:gd name="connsiteY6" fmla="*/ 114052 h 165635"/>
                <a:gd name="connsiteX7" fmla="*/ 353088 w 411613"/>
                <a:gd name="connsiteY7" fmla="*/ 165634 h 165635"/>
                <a:gd name="connsiteX8" fmla="*/ 311705 w 411613"/>
                <a:gd name="connsiteY8" fmla="*/ 150526 h 165635"/>
                <a:gd name="connsiteX9" fmla="*/ 309518 w 411613"/>
                <a:gd name="connsiteY9" fmla="*/ 145873 h 165635"/>
                <a:gd name="connsiteX10" fmla="*/ 304356 w 411613"/>
                <a:gd name="connsiteY10" fmla="*/ 146915 h 165635"/>
                <a:gd name="connsiteX11" fmla="*/ 295912 w 411613"/>
                <a:gd name="connsiteY11" fmla="*/ 146915 h 165635"/>
                <a:gd name="connsiteX12" fmla="*/ 293149 w 411613"/>
                <a:gd name="connsiteY12" fmla="*/ 153122 h 165635"/>
                <a:gd name="connsiteX13" fmla="*/ 260692 w 411613"/>
                <a:gd name="connsiteY13" fmla="*/ 165635 h 165635"/>
                <a:gd name="connsiteX14" fmla="*/ 228234 w 411613"/>
                <a:gd name="connsiteY14" fmla="*/ 153122 h 165635"/>
                <a:gd name="connsiteX15" fmla="*/ 225472 w 411613"/>
                <a:gd name="connsiteY15" fmla="*/ 146915 h 165635"/>
                <a:gd name="connsiteX16" fmla="*/ 214540 w 411613"/>
                <a:gd name="connsiteY16" fmla="*/ 146915 h 165635"/>
                <a:gd name="connsiteX17" fmla="*/ 211777 w 411613"/>
                <a:gd name="connsiteY17" fmla="*/ 153122 h 165635"/>
                <a:gd name="connsiteX18" fmla="*/ 179320 w 411613"/>
                <a:gd name="connsiteY18" fmla="*/ 165635 h 165635"/>
                <a:gd name="connsiteX19" fmla="*/ 146862 w 411613"/>
                <a:gd name="connsiteY19" fmla="*/ 153122 h 165635"/>
                <a:gd name="connsiteX20" fmla="*/ 146187 w 411613"/>
                <a:gd name="connsiteY20" fmla="*/ 151605 h 165635"/>
                <a:gd name="connsiteX21" fmla="*/ 145511 w 411613"/>
                <a:gd name="connsiteY21" fmla="*/ 153122 h 165635"/>
                <a:gd name="connsiteX22" fmla="*/ 113054 w 411613"/>
                <a:gd name="connsiteY22" fmla="*/ 165635 h 165635"/>
                <a:gd name="connsiteX23" fmla="*/ 80596 w 411613"/>
                <a:gd name="connsiteY23" fmla="*/ 153122 h 165635"/>
                <a:gd name="connsiteX24" fmla="*/ 76545 w 411613"/>
                <a:gd name="connsiteY24" fmla="*/ 144020 h 165635"/>
                <a:gd name="connsiteX25" fmla="*/ 71584 w 411613"/>
                <a:gd name="connsiteY25" fmla="*/ 143019 h 165635"/>
                <a:gd name="connsiteX26" fmla="*/ 66225 w 411613"/>
                <a:gd name="connsiteY26" fmla="*/ 155060 h 165635"/>
                <a:gd name="connsiteX27" fmla="*/ 38794 w 411613"/>
                <a:gd name="connsiteY27" fmla="*/ 165635 h 165635"/>
                <a:gd name="connsiteX28" fmla="*/ 0 w 411613"/>
                <a:gd name="connsiteY28" fmla="*/ 129530 h 165635"/>
                <a:gd name="connsiteX29" fmla="*/ 11362 w 411613"/>
                <a:gd name="connsiteY29" fmla="*/ 104000 h 165635"/>
                <a:gd name="connsiteX30" fmla="*/ 13780 w 411613"/>
                <a:gd name="connsiteY30" fmla="*/ 103068 h 165635"/>
                <a:gd name="connsiteX31" fmla="*/ 4927 w 411613"/>
                <a:gd name="connsiteY31" fmla="*/ 89938 h 165635"/>
                <a:gd name="connsiteX0" fmla="*/ 4927 w 411613"/>
                <a:gd name="connsiteY0" fmla="*/ 127966 h 203663"/>
                <a:gd name="connsiteX1" fmla="*/ 267074 w 411613"/>
                <a:gd name="connsiteY1" fmla="*/ 0 h 203663"/>
                <a:gd name="connsiteX2" fmla="*/ 397646 w 411613"/>
                <a:gd name="connsiteY2" fmla="*/ 87709 h 203663"/>
                <a:gd name="connsiteX3" fmla="*/ 397646 w 411613"/>
                <a:gd name="connsiteY3" fmla="*/ 91653 h 203663"/>
                <a:gd name="connsiteX4" fmla="*/ 392988 w 411613"/>
                <a:gd name="connsiteY4" fmla="*/ 114725 h 203663"/>
                <a:gd name="connsiteX5" fmla="*/ 394472 w 411613"/>
                <a:gd name="connsiteY5" fmla="*/ 115606 h 203663"/>
                <a:gd name="connsiteX6" fmla="*/ 411613 w 411613"/>
                <a:gd name="connsiteY6" fmla="*/ 152080 h 203663"/>
                <a:gd name="connsiteX7" fmla="*/ 353088 w 411613"/>
                <a:gd name="connsiteY7" fmla="*/ 203662 h 203663"/>
                <a:gd name="connsiteX8" fmla="*/ 311705 w 411613"/>
                <a:gd name="connsiteY8" fmla="*/ 188554 h 203663"/>
                <a:gd name="connsiteX9" fmla="*/ 309518 w 411613"/>
                <a:gd name="connsiteY9" fmla="*/ 183901 h 203663"/>
                <a:gd name="connsiteX10" fmla="*/ 304356 w 411613"/>
                <a:gd name="connsiteY10" fmla="*/ 184943 h 203663"/>
                <a:gd name="connsiteX11" fmla="*/ 295912 w 411613"/>
                <a:gd name="connsiteY11" fmla="*/ 184943 h 203663"/>
                <a:gd name="connsiteX12" fmla="*/ 293149 w 411613"/>
                <a:gd name="connsiteY12" fmla="*/ 191150 h 203663"/>
                <a:gd name="connsiteX13" fmla="*/ 260692 w 411613"/>
                <a:gd name="connsiteY13" fmla="*/ 203663 h 203663"/>
                <a:gd name="connsiteX14" fmla="*/ 228234 w 411613"/>
                <a:gd name="connsiteY14" fmla="*/ 191150 h 203663"/>
                <a:gd name="connsiteX15" fmla="*/ 225472 w 411613"/>
                <a:gd name="connsiteY15" fmla="*/ 184943 h 203663"/>
                <a:gd name="connsiteX16" fmla="*/ 214540 w 411613"/>
                <a:gd name="connsiteY16" fmla="*/ 184943 h 203663"/>
                <a:gd name="connsiteX17" fmla="*/ 211777 w 411613"/>
                <a:gd name="connsiteY17" fmla="*/ 191150 h 203663"/>
                <a:gd name="connsiteX18" fmla="*/ 179320 w 411613"/>
                <a:gd name="connsiteY18" fmla="*/ 203663 h 203663"/>
                <a:gd name="connsiteX19" fmla="*/ 146862 w 411613"/>
                <a:gd name="connsiteY19" fmla="*/ 191150 h 203663"/>
                <a:gd name="connsiteX20" fmla="*/ 146187 w 411613"/>
                <a:gd name="connsiteY20" fmla="*/ 189633 h 203663"/>
                <a:gd name="connsiteX21" fmla="*/ 145511 w 411613"/>
                <a:gd name="connsiteY21" fmla="*/ 191150 h 203663"/>
                <a:gd name="connsiteX22" fmla="*/ 113054 w 411613"/>
                <a:gd name="connsiteY22" fmla="*/ 203663 h 203663"/>
                <a:gd name="connsiteX23" fmla="*/ 80596 w 411613"/>
                <a:gd name="connsiteY23" fmla="*/ 191150 h 203663"/>
                <a:gd name="connsiteX24" fmla="*/ 76545 w 411613"/>
                <a:gd name="connsiteY24" fmla="*/ 182048 h 203663"/>
                <a:gd name="connsiteX25" fmla="*/ 71584 w 411613"/>
                <a:gd name="connsiteY25" fmla="*/ 181047 h 203663"/>
                <a:gd name="connsiteX26" fmla="*/ 66225 w 411613"/>
                <a:gd name="connsiteY26" fmla="*/ 193088 h 203663"/>
                <a:gd name="connsiteX27" fmla="*/ 38794 w 411613"/>
                <a:gd name="connsiteY27" fmla="*/ 203663 h 203663"/>
                <a:gd name="connsiteX28" fmla="*/ 0 w 411613"/>
                <a:gd name="connsiteY28" fmla="*/ 167558 h 203663"/>
                <a:gd name="connsiteX29" fmla="*/ 11362 w 411613"/>
                <a:gd name="connsiteY29" fmla="*/ 142028 h 203663"/>
                <a:gd name="connsiteX30" fmla="*/ 13780 w 411613"/>
                <a:gd name="connsiteY30" fmla="*/ 141096 h 203663"/>
                <a:gd name="connsiteX31" fmla="*/ 4927 w 411613"/>
                <a:gd name="connsiteY31" fmla="*/ 127966 h 203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411613" h="203663">
                  <a:moveTo>
                    <a:pt x="4927" y="127966"/>
                  </a:moveTo>
                  <a:cubicBezTo>
                    <a:pt x="52699" y="102863"/>
                    <a:pt x="201621" y="6709"/>
                    <a:pt x="267074" y="0"/>
                  </a:cubicBezTo>
                  <a:cubicBezTo>
                    <a:pt x="320775" y="0"/>
                    <a:pt x="397646" y="34008"/>
                    <a:pt x="397646" y="87709"/>
                  </a:cubicBezTo>
                  <a:lnTo>
                    <a:pt x="397646" y="91653"/>
                  </a:lnTo>
                  <a:lnTo>
                    <a:pt x="392988" y="114725"/>
                  </a:lnTo>
                  <a:lnTo>
                    <a:pt x="394472" y="115606"/>
                  </a:lnTo>
                  <a:cubicBezTo>
                    <a:pt x="405062" y="124941"/>
                    <a:pt x="411613" y="137836"/>
                    <a:pt x="411613" y="152080"/>
                  </a:cubicBezTo>
                  <a:cubicBezTo>
                    <a:pt x="411613" y="180568"/>
                    <a:pt x="385410" y="203662"/>
                    <a:pt x="353088" y="203662"/>
                  </a:cubicBezTo>
                  <a:cubicBezTo>
                    <a:pt x="336927" y="203662"/>
                    <a:pt x="322296" y="197889"/>
                    <a:pt x="311705" y="188554"/>
                  </a:cubicBezTo>
                  <a:lnTo>
                    <a:pt x="309518" y="183901"/>
                  </a:lnTo>
                  <a:lnTo>
                    <a:pt x="304356" y="184943"/>
                  </a:lnTo>
                  <a:lnTo>
                    <a:pt x="295912" y="184943"/>
                  </a:lnTo>
                  <a:lnTo>
                    <a:pt x="293149" y="191150"/>
                  </a:lnTo>
                  <a:cubicBezTo>
                    <a:pt x="284843" y="198882"/>
                    <a:pt x="273367" y="203663"/>
                    <a:pt x="260692" y="203663"/>
                  </a:cubicBezTo>
                  <a:cubicBezTo>
                    <a:pt x="248016" y="203663"/>
                    <a:pt x="236541" y="198882"/>
                    <a:pt x="228234" y="191150"/>
                  </a:cubicBezTo>
                  <a:lnTo>
                    <a:pt x="225472" y="184943"/>
                  </a:lnTo>
                  <a:lnTo>
                    <a:pt x="214540" y="184943"/>
                  </a:lnTo>
                  <a:lnTo>
                    <a:pt x="211777" y="191150"/>
                  </a:lnTo>
                  <a:cubicBezTo>
                    <a:pt x="203471" y="198882"/>
                    <a:pt x="191995" y="203663"/>
                    <a:pt x="179320" y="203663"/>
                  </a:cubicBezTo>
                  <a:cubicBezTo>
                    <a:pt x="166644" y="203663"/>
                    <a:pt x="155169" y="198882"/>
                    <a:pt x="146862" y="191150"/>
                  </a:cubicBezTo>
                  <a:lnTo>
                    <a:pt x="146187" y="189633"/>
                  </a:lnTo>
                  <a:lnTo>
                    <a:pt x="145511" y="191150"/>
                  </a:lnTo>
                  <a:cubicBezTo>
                    <a:pt x="137205" y="198882"/>
                    <a:pt x="125729" y="203663"/>
                    <a:pt x="113054" y="203663"/>
                  </a:cubicBezTo>
                  <a:cubicBezTo>
                    <a:pt x="100378" y="203663"/>
                    <a:pt x="88903" y="198882"/>
                    <a:pt x="80596" y="191150"/>
                  </a:cubicBezTo>
                  <a:lnTo>
                    <a:pt x="76545" y="182048"/>
                  </a:lnTo>
                  <a:lnTo>
                    <a:pt x="71584" y="181047"/>
                  </a:lnTo>
                  <a:lnTo>
                    <a:pt x="66225" y="193088"/>
                  </a:lnTo>
                  <a:cubicBezTo>
                    <a:pt x="59205" y="199622"/>
                    <a:pt x="49506" y="203663"/>
                    <a:pt x="38794" y="203663"/>
                  </a:cubicBezTo>
                  <a:cubicBezTo>
                    <a:pt x="17369" y="203663"/>
                    <a:pt x="0" y="187498"/>
                    <a:pt x="0" y="167558"/>
                  </a:cubicBezTo>
                  <a:cubicBezTo>
                    <a:pt x="0" y="157588"/>
                    <a:pt x="4342" y="148562"/>
                    <a:pt x="11362" y="142028"/>
                  </a:cubicBezTo>
                  <a:lnTo>
                    <a:pt x="13780" y="141096"/>
                  </a:lnTo>
                  <a:lnTo>
                    <a:pt x="4927" y="127966"/>
                  </a:ln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50000"/>
                  </a:sysClr>
                </a:gs>
              </a:gsLst>
              <a:path path="circle">
                <a:fillToRect l="50000" t="50000" r="50000" b="50000"/>
              </a:path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89" name="二等辺三角形 688">
              <a:extLst>
                <a:ext uri="{FF2B5EF4-FFF2-40B4-BE49-F238E27FC236}">
                  <a16:creationId xmlns:a16="http://schemas.microsoft.com/office/drawing/2014/main" id="{3ADDAF71-E1DF-4100-BC7D-6211543FA2EC}"/>
                </a:ext>
              </a:extLst>
            </p:cNvPr>
            <p:cNvSpPr/>
            <p:nvPr/>
          </p:nvSpPr>
          <p:spPr>
            <a:xfrm rot="10800000">
              <a:off x="4856354" y="5478774"/>
              <a:ext cx="165326" cy="107777"/>
            </a:xfrm>
            <a:prstGeom prst="triangl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90" name="フリーフォーム: 図形 689">
              <a:extLst>
                <a:ext uri="{FF2B5EF4-FFF2-40B4-BE49-F238E27FC236}">
                  <a16:creationId xmlns:a16="http://schemas.microsoft.com/office/drawing/2014/main" id="{FC085676-0A6B-43CA-869B-F7E113C8AE4A}"/>
                </a:ext>
              </a:extLst>
            </p:cNvPr>
            <p:cNvSpPr/>
            <p:nvPr/>
          </p:nvSpPr>
          <p:spPr>
            <a:xfrm>
              <a:off x="4282709" y="4869168"/>
              <a:ext cx="1292956" cy="324957"/>
            </a:xfrm>
            <a:custGeom>
              <a:avLst/>
              <a:gdLst>
                <a:gd name="connsiteX0" fmla="*/ 170989 w 1292956"/>
                <a:gd name="connsiteY0" fmla="*/ 0 h 324957"/>
                <a:gd name="connsiteX1" fmla="*/ 187412 w 1292956"/>
                <a:gd name="connsiteY1" fmla="*/ 28870 h 324957"/>
                <a:gd name="connsiteX2" fmla="*/ 646824 w 1292956"/>
                <a:gd name="connsiteY2" fmla="*/ 261941 h 324957"/>
                <a:gd name="connsiteX3" fmla="*/ 1106237 w 1292956"/>
                <a:gd name="connsiteY3" fmla="*/ 28870 h 324957"/>
                <a:gd name="connsiteX4" fmla="*/ 1122659 w 1292956"/>
                <a:gd name="connsiteY4" fmla="*/ 0 h 324957"/>
                <a:gd name="connsiteX5" fmla="*/ 1122659 w 1292956"/>
                <a:gd name="connsiteY5" fmla="*/ 125416 h 324957"/>
                <a:gd name="connsiteX6" fmla="*/ 1265743 w 1292956"/>
                <a:gd name="connsiteY6" fmla="*/ 261941 h 324957"/>
                <a:gd name="connsiteX7" fmla="*/ 1284241 w 1292956"/>
                <a:gd name="connsiteY7" fmla="*/ 258378 h 324957"/>
                <a:gd name="connsiteX8" fmla="*/ 1292956 w 1292956"/>
                <a:gd name="connsiteY8" fmla="*/ 309328 h 324957"/>
                <a:gd name="connsiteX9" fmla="*/ 1273212 w 1292956"/>
                <a:gd name="connsiteY9" fmla="*/ 318819 h 324957"/>
                <a:gd name="connsiteX10" fmla="*/ 1232613 w 1292956"/>
                <a:gd name="connsiteY10" fmla="*/ 324957 h 324957"/>
                <a:gd name="connsiteX11" fmla="*/ 1096088 w 1292956"/>
                <a:gd name="connsiteY11" fmla="*/ 188432 h 324957"/>
                <a:gd name="connsiteX12" fmla="*/ 1096088 w 1292956"/>
                <a:gd name="connsiteY12" fmla="*/ 63016 h 324957"/>
                <a:gd name="connsiteX13" fmla="*/ 1080418 w 1292956"/>
                <a:gd name="connsiteY13" fmla="*/ 91886 h 324957"/>
                <a:gd name="connsiteX14" fmla="*/ 642063 w 1292956"/>
                <a:gd name="connsiteY14" fmla="*/ 324957 h 324957"/>
                <a:gd name="connsiteX15" fmla="*/ 203708 w 1292956"/>
                <a:gd name="connsiteY15" fmla="*/ 91886 h 324957"/>
                <a:gd name="connsiteX16" fmla="*/ 188038 w 1292956"/>
                <a:gd name="connsiteY16" fmla="*/ 63016 h 324957"/>
                <a:gd name="connsiteX17" fmla="*/ 188038 w 1292956"/>
                <a:gd name="connsiteY17" fmla="*/ 188432 h 324957"/>
                <a:gd name="connsiteX18" fmla="*/ 51513 w 1292956"/>
                <a:gd name="connsiteY18" fmla="*/ 324957 h 324957"/>
                <a:gd name="connsiteX19" fmla="*/ 10914 w 1292956"/>
                <a:gd name="connsiteY19" fmla="*/ 318819 h 324957"/>
                <a:gd name="connsiteX20" fmla="*/ 0 w 1292956"/>
                <a:gd name="connsiteY20" fmla="*/ 313573 h 324957"/>
                <a:gd name="connsiteX21" fmla="*/ 9440 w 1292956"/>
                <a:gd name="connsiteY21" fmla="*/ 258384 h 324957"/>
                <a:gd name="connsiteX22" fmla="*/ 27905 w 1292956"/>
                <a:gd name="connsiteY22" fmla="*/ 261941 h 324957"/>
                <a:gd name="connsiteX23" fmla="*/ 170989 w 1292956"/>
                <a:gd name="connsiteY23" fmla="*/ 125416 h 324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292956" h="324957">
                  <a:moveTo>
                    <a:pt x="170989" y="0"/>
                  </a:moveTo>
                  <a:lnTo>
                    <a:pt x="187412" y="28870"/>
                  </a:lnTo>
                  <a:cubicBezTo>
                    <a:pt x="286975" y="169489"/>
                    <a:pt x="455585" y="261941"/>
                    <a:pt x="646824" y="261941"/>
                  </a:cubicBezTo>
                  <a:cubicBezTo>
                    <a:pt x="838065" y="261941"/>
                    <a:pt x="1006673" y="169489"/>
                    <a:pt x="1106237" y="28870"/>
                  </a:cubicBezTo>
                  <a:lnTo>
                    <a:pt x="1122659" y="0"/>
                  </a:lnTo>
                  <a:lnTo>
                    <a:pt x="1122659" y="125416"/>
                  </a:lnTo>
                  <a:cubicBezTo>
                    <a:pt x="1122659" y="200817"/>
                    <a:pt x="1186720" y="261941"/>
                    <a:pt x="1265743" y="261941"/>
                  </a:cubicBezTo>
                  <a:lnTo>
                    <a:pt x="1284241" y="258378"/>
                  </a:lnTo>
                  <a:lnTo>
                    <a:pt x="1292956" y="309328"/>
                  </a:lnTo>
                  <a:lnTo>
                    <a:pt x="1273212" y="318819"/>
                  </a:lnTo>
                  <a:cubicBezTo>
                    <a:pt x="1260387" y="322808"/>
                    <a:pt x="1246751" y="324957"/>
                    <a:pt x="1232613" y="324957"/>
                  </a:cubicBezTo>
                  <a:cubicBezTo>
                    <a:pt x="1157212" y="324957"/>
                    <a:pt x="1096088" y="263833"/>
                    <a:pt x="1096088" y="188432"/>
                  </a:cubicBezTo>
                  <a:lnTo>
                    <a:pt x="1096088" y="63016"/>
                  </a:lnTo>
                  <a:lnTo>
                    <a:pt x="1080418" y="91886"/>
                  </a:lnTo>
                  <a:cubicBezTo>
                    <a:pt x="985418" y="232505"/>
                    <a:pt x="824538" y="324957"/>
                    <a:pt x="642063" y="324957"/>
                  </a:cubicBezTo>
                  <a:cubicBezTo>
                    <a:pt x="459589" y="324957"/>
                    <a:pt x="298708" y="232505"/>
                    <a:pt x="203708" y="91886"/>
                  </a:cubicBezTo>
                  <a:lnTo>
                    <a:pt x="188038" y="63016"/>
                  </a:lnTo>
                  <a:lnTo>
                    <a:pt x="188038" y="188432"/>
                  </a:lnTo>
                  <a:cubicBezTo>
                    <a:pt x="188038" y="263833"/>
                    <a:pt x="126914" y="324957"/>
                    <a:pt x="51513" y="324957"/>
                  </a:cubicBezTo>
                  <a:cubicBezTo>
                    <a:pt x="37375" y="324957"/>
                    <a:pt x="23740" y="322808"/>
                    <a:pt x="10914" y="318819"/>
                  </a:cubicBezTo>
                  <a:lnTo>
                    <a:pt x="0" y="313573"/>
                  </a:lnTo>
                  <a:lnTo>
                    <a:pt x="9440" y="258384"/>
                  </a:lnTo>
                  <a:lnTo>
                    <a:pt x="27905" y="261941"/>
                  </a:lnTo>
                  <a:cubicBezTo>
                    <a:pt x="106929" y="261941"/>
                    <a:pt x="170989" y="200817"/>
                    <a:pt x="170989" y="125416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91" name="フリーフォーム: 図形 690">
              <a:extLst>
                <a:ext uri="{FF2B5EF4-FFF2-40B4-BE49-F238E27FC236}">
                  <a16:creationId xmlns:a16="http://schemas.microsoft.com/office/drawing/2014/main" id="{BC808E83-36FC-4AC1-ADB7-09F7CDCC8240}"/>
                </a:ext>
              </a:extLst>
            </p:cNvPr>
            <p:cNvSpPr/>
            <p:nvPr/>
          </p:nvSpPr>
          <p:spPr>
            <a:xfrm>
              <a:off x="4195762" y="1691339"/>
              <a:ext cx="1454150" cy="3456924"/>
            </a:xfrm>
            <a:custGeom>
              <a:avLst/>
              <a:gdLst>
                <a:gd name="connsiteX0" fmla="*/ 348138 w 1454150"/>
                <a:gd name="connsiteY0" fmla="*/ 0 h 3402155"/>
                <a:gd name="connsiteX1" fmla="*/ 479082 w 1454150"/>
                <a:gd name="connsiteY1" fmla="*/ 0 h 3402155"/>
                <a:gd name="connsiteX2" fmla="*/ 479082 w 1454150"/>
                <a:gd name="connsiteY2" fmla="*/ 486552 h 3402155"/>
                <a:gd name="connsiteX3" fmla="*/ 602911 w 1454150"/>
                <a:gd name="connsiteY3" fmla="*/ 610381 h 3402155"/>
                <a:gd name="connsiteX4" fmla="*/ 863938 w 1454150"/>
                <a:gd name="connsiteY4" fmla="*/ 610381 h 3402155"/>
                <a:gd name="connsiteX5" fmla="*/ 987767 w 1454150"/>
                <a:gd name="connsiteY5" fmla="*/ 486552 h 3402155"/>
                <a:gd name="connsiteX6" fmla="*/ 987767 w 1454150"/>
                <a:gd name="connsiteY6" fmla="*/ 0 h 3402155"/>
                <a:gd name="connsiteX7" fmla="*/ 1105936 w 1454150"/>
                <a:gd name="connsiteY7" fmla="*/ 0 h 3402155"/>
                <a:gd name="connsiteX8" fmla="*/ 1452563 w 1454150"/>
                <a:gd name="connsiteY8" fmla="*/ 346627 h 3402155"/>
                <a:gd name="connsiteX9" fmla="*/ 1314451 w 1454150"/>
                <a:gd name="connsiteY9" fmla="*/ 1433549 h 3402155"/>
                <a:gd name="connsiteX10" fmla="*/ 1454150 w 1454150"/>
                <a:gd name="connsiteY10" fmla="*/ 3268376 h 3402155"/>
                <a:gd name="connsiteX11" fmla="*/ 1317625 w 1454150"/>
                <a:gd name="connsiteY11" fmla="*/ 3402155 h 3402155"/>
                <a:gd name="connsiteX12" fmla="*/ 1181100 w 1454150"/>
                <a:gd name="connsiteY12" fmla="*/ 3268376 h 3402155"/>
                <a:gd name="connsiteX13" fmla="*/ 1181100 w 1454150"/>
                <a:gd name="connsiteY13" fmla="*/ 3145482 h 3402155"/>
                <a:gd name="connsiteX14" fmla="*/ 1165430 w 1454150"/>
                <a:gd name="connsiteY14" fmla="*/ 3173771 h 3402155"/>
                <a:gd name="connsiteX15" fmla="*/ 727075 w 1454150"/>
                <a:gd name="connsiteY15" fmla="*/ 3402155 h 3402155"/>
                <a:gd name="connsiteX16" fmla="*/ 288720 w 1454150"/>
                <a:gd name="connsiteY16" fmla="*/ 3173771 h 3402155"/>
                <a:gd name="connsiteX17" fmla="*/ 273050 w 1454150"/>
                <a:gd name="connsiteY17" fmla="*/ 3145482 h 3402155"/>
                <a:gd name="connsiteX18" fmla="*/ 273050 w 1454150"/>
                <a:gd name="connsiteY18" fmla="*/ 3268376 h 3402155"/>
                <a:gd name="connsiteX19" fmla="*/ 136525 w 1454150"/>
                <a:gd name="connsiteY19" fmla="*/ 3402155 h 3402155"/>
                <a:gd name="connsiteX20" fmla="*/ 0 w 1454150"/>
                <a:gd name="connsiteY20" fmla="*/ 3268376 h 3402155"/>
                <a:gd name="connsiteX21" fmla="*/ 109538 w 1454150"/>
                <a:gd name="connsiteY21" fmla="*/ 1436489 h 3402155"/>
                <a:gd name="connsiteX22" fmla="*/ 1511 w 1454150"/>
                <a:gd name="connsiteY22" fmla="*/ 346627 h 3402155"/>
                <a:gd name="connsiteX23" fmla="*/ 348138 w 1454150"/>
                <a:gd name="connsiteY23" fmla="*/ 0 h 3402155"/>
                <a:gd name="connsiteX0" fmla="*/ 348138 w 1454150"/>
                <a:gd name="connsiteY0" fmla="*/ 71437 h 3473592"/>
                <a:gd name="connsiteX1" fmla="*/ 479082 w 1454150"/>
                <a:gd name="connsiteY1" fmla="*/ 0 h 3473592"/>
                <a:gd name="connsiteX2" fmla="*/ 479082 w 1454150"/>
                <a:gd name="connsiteY2" fmla="*/ 557989 h 3473592"/>
                <a:gd name="connsiteX3" fmla="*/ 602911 w 1454150"/>
                <a:gd name="connsiteY3" fmla="*/ 681818 h 3473592"/>
                <a:gd name="connsiteX4" fmla="*/ 863938 w 1454150"/>
                <a:gd name="connsiteY4" fmla="*/ 681818 h 3473592"/>
                <a:gd name="connsiteX5" fmla="*/ 987767 w 1454150"/>
                <a:gd name="connsiteY5" fmla="*/ 557989 h 3473592"/>
                <a:gd name="connsiteX6" fmla="*/ 987767 w 1454150"/>
                <a:gd name="connsiteY6" fmla="*/ 71437 h 3473592"/>
                <a:gd name="connsiteX7" fmla="*/ 1105936 w 1454150"/>
                <a:gd name="connsiteY7" fmla="*/ 71437 h 3473592"/>
                <a:gd name="connsiteX8" fmla="*/ 1452563 w 1454150"/>
                <a:gd name="connsiteY8" fmla="*/ 418064 h 3473592"/>
                <a:gd name="connsiteX9" fmla="*/ 1314451 w 1454150"/>
                <a:gd name="connsiteY9" fmla="*/ 1504986 h 3473592"/>
                <a:gd name="connsiteX10" fmla="*/ 1454150 w 1454150"/>
                <a:gd name="connsiteY10" fmla="*/ 3339813 h 3473592"/>
                <a:gd name="connsiteX11" fmla="*/ 1317625 w 1454150"/>
                <a:gd name="connsiteY11" fmla="*/ 3473592 h 3473592"/>
                <a:gd name="connsiteX12" fmla="*/ 1181100 w 1454150"/>
                <a:gd name="connsiteY12" fmla="*/ 3339813 h 3473592"/>
                <a:gd name="connsiteX13" fmla="*/ 1181100 w 1454150"/>
                <a:gd name="connsiteY13" fmla="*/ 3216919 h 3473592"/>
                <a:gd name="connsiteX14" fmla="*/ 1165430 w 1454150"/>
                <a:gd name="connsiteY14" fmla="*/ 3245208 h 3473592"/>
                <a:gd name="connsiteX15" fmla="*/ 727075 w 1454150"/>
                <a:gd name="connsiteY15" fmla="*/ 3473592 h 3473592"/>
                <a:gd name="connsiteX16" fmla="*/ 288720 w 1454150"/>
                <a:gd name="connsiteY16" fmla="*/ 3245208 h 3473592"/>
                <a:gd name="connsiteX17" fmla="*/ 273050 w 1454150"/>
                <a:gd name="connsiteY17" fmla="*/ 3216919 h 3473592"/>
                <a:gd name="connsiteX18" fmla="*/ 273050 w 1454150"/>
                <a:gd name="connsiteY18" fmla="*/ 3339813 h 3473592"/>
                <a:gd name="connsiteX19" fmla="*/ 136525 w 1454150"/>
                <a:gd name="connsiteY19" fmla="*/ 3473592 h 3473592"/>
                <a:gd name="connsiteX20" fmla="*/ 0 w 1454150"/>
                <a:gd name="connsiteY20" fmla="*/ 3339813 h 3473592"/>
                <a:gd name="connsiteX21" fmla="*/ 109538 w 1454150"/>
                <a:gd name="connsiteY21" fmla="*/ 1507926 h 3473592"/>
                <a:gd name="connsiteX22" fmla="*/ 1511 w 1454150"/>
                <a:gd name="connsiteY22" fmla="*/ 418064 h 3473592"/>
                <a:gd name="connsiteX23" fmla="*/ 348138 w 1454150"/>
                <a:gd name="connsiteY23" fmla="*/ 71437 h 3473592"/>
                <a:gd name="connsiteX0" fmla="*/ 348138 w 1454150"/>
                <a:gd name="connsiteY0" fmla="*/ 76200 h 3478355"/>
                <a:gd name="connsiteX1" fmla="*/ 479082 w 1454150"/>
                <a:gd name="connsiteY1" fmla="*/ 4763 h 3478355"/>
                <a:gd name="connsiteX2" fmla="*/ 479082 w 1454150"/>
                <a:gd name="connsiteY2" fmla="*/ 562752 h 3478355"/>
                <a:gd name="connsiteX3" fmla="*/ 602911 w 1454150"/>
                <a:gd name="connsiteY3" fmla="*/ 686581 h 3478355"/>
                <a:gd name="connsiteX4" fmla="*/ 863938 w 1454150"/>
                <a:gd name="connsiteY4" fmla="*/ 686581 h 3478355"/>
                <a:gd name="connsiteX5" fmla="*/ 987767 w 1454150"/>
                <a:gd name="connsiteY5" fmla="*/ 562752 h 3478355"/>
                <a:gd name="connsiteX6" fmla="*/ 987767 w 1454150"/>
                <a:gd name="connsiteY6" fmla="*/ 0 h 3478355"/>
                <a:gd name="connsiteX7" fmla="*/ 1105936 w 1454150"/>
                <a:gd name="connsiteY7" fmla="*/ 76200 h 3478355"/>
                <a:gd name="connsiteX8" fmla="*/ 1452563 w 1454150"/>
                <a:gd name="connsiteY8" fmla="*/ 422827 h 3478355"/>
                <a:gd name="connsiteX9" fmla="*/ 1314451 w 1454150"/>
                <a:gd name="connsiteY9" fmla="*/ 1509749 h 3478355"/>
                <a:gd name="connsiteX10" fmla="*/ 1454150 w 1454150"/>
                <a:gd name="connsiteY10" fmla="*/ 3344576 h 3478355"/>
                <a:gd name="connsiteX11" fmla="*/ 1317625 w 1454150"/>
                <a:gd name="connsiteY11" fmla="*/ 3478355 h 3478355"/>
                <a:gd name="connsiteX12" fmla="*/ 1181100 w 1454150"/>
                <a:gd name="connsiteY12" fmla="*/ 3344576 h 3478355"/>
                <a:gd name="connsiteX13" fmla="*/ 1181100 w 1454150"/>
                <a:gd name="connsiteY13" fmla="*/ 3221682 h 3478355"/>
                <a:gd name="connsiteX14" fmla="*/ 1165430 w 1454150"/>
                <a:gd name="connsiteY14" fmla="*/ 3249971 h 3478355"/>
                <a:gd name="connsiteX15" fmla="*/ 727075 w 1454150"/>
                <a:gd name="connsiteY15" fmla="*/ 3478355 h 3478355"/>
                <a:gd name="connsiteX16" fmla="*/ 288720 w 1454150"/>
                <a:gd name="connsiteY16" fmla="*/ 3249971 h 3478355"/>
                <a:gd name="connsiteX17" fmla="*/ 273050 w 1454150"/>
                <a:gd name="connsiteY17" fmla="*/ 3221682 h 3478355"/>
                <a:gd name="connsiteX18" fmla="*/ 273050 w 1454150"/>
                <a:gd name="connsiteY18" fmla="*/ 3344576 h 3478355"/>
                <a:gd name="connsiteX19" fmla="*/ 136525 w 1454150"/>
                <a:gd name="connsiteY19" fmla="*/ 3478355 h 3478355"/>
                <a:gd name="connsiteX20" fmla="*/ 0 w 1454150"/>
                <a:gd name="connsiteY20" fmla="*/ 3344576 h 3478355"/>
                <a:gd name="connsiteX21" fmla="*/ 109538 w 1454150"/>
                <a:gd name="connsiteY21" fmla="*/ 1512689 h 3478355"/>
                <a:gd name="connsiteX22" fmla="*/ 1511 w 1454150"/>
                <a:gd name="connsiteY22" fmla="*/ 422827 h 3478355"/>
                <a:gd name="connsiteX23" fmla="*/ 348138 w 1454150"/>
                <a:gd name="connsiteY23" fmla="*/ 76200 h 3478355"/>
                <a:gd name="connsiteX0" fmla="*/ 348138 w 1454150"/>
                <a:gd name="connsiteY0" fmla="*/ 71437 h 3473592"/>
                <a:gd name="connsiteX1" fmla="*/ 479082 w 1454150"/>
                <a:gd name="connsiteY1" fmla="*/ 0 h 3473592"/>
                <a:gd name="connsiteX2" fmla="*/ 479082 w 1454150"/>
                <a:gd name="connsiteY2" fmla="*/ 557989 h 3473592"/>
                <a:gd name="connsiteX3" fmla="*/ 602911 w 1454150"/>
                <a:gd name="connsiteY3" fmla="*/ 681818 h 3473592"/>
                <a:gd name="connsiteX4" fmla="*/ 863938 w 1454150"/>
                <a:gd name="connsiteY4" fmla="*/ 681818 h 3473592"/>
                <a:gd name="connsiteX5" fmla="*/ 987767 w 1454150"/>
                <a:gd name="connsiteY5" fmla="*/ 557989 h 3473592"/>
                <a:gd name="connsiteX6" fmla="*/ 985386 w 1454150"/>
                <a:gd name="connsiteY6" fmla="*/ 16668 h 3473592"/>
                <a:gd name="connsiteX7" fmla="*/ 1105936 w 1454150"/>
                <a:gd name="connsiteY7" fmla="*/ 71437 h 3473592"/>
                <a:gd name="connsiteX8" fmla="*/ 1452563 w 1454150"/>
                <a:gd name="connsiteY8" fmla="*/ 418064 h 3473592"/>
                <a:gd name="connsiteX9" fmla="*/ 1314451 w 1454150"/>
                <a:gd name="connsiteY9" fmla="*/ 1504986 h 3473592"/>
                <a:gd name="connsiteX10" fmla="*/ 1454150 w 1454150"/>
                <a:gd name="connsiteY10" fmla="*/ 3339813 h 3473592"/>
                <a:gd name="connsiteX11" fmla="*/ 1317625 w 1454150"/>
                <a:gd name="connsiteY11" fmla="*/ 3473592 h 3473592"/>
                <a:gd name="connsiteX12" fmla="*/ 1181100 w 1454150"/>
                <a:gd name="connsiteY12" fmla="*/ 3339813 h 3473592"/>
                <a:gd name="connsiteX13" fmla="*/ 1181100 w 1454150"/>
                <a:gd name="connsiteY13" fmla="*/ 3216919 h 3473592"/>
                <a:gd name="connsiteX14" fmla="*/ 1165430 w 1454150"/>
                <a:gd name="connsiteY14" fmla="*/ 3245208 h 3473592"/>
                <a:gd name="connsiteX15" fmla="*/ 727075 w 1454150"/>
                <a:gd name="connsiteY15" fmla="*/ 3473592 h 3473592"/>
                <a:gd name="connsiteX16" fmla="*/ 288720 w 1454150"/>
                <a:gd name="connsiteY16" fmla="*/ 3245208 h 3473592"/>
                <a:gd name="connsiteX17" fmla="*/ 273050 w 1454150"/>
                <a:gd name="connsiteY17" fmla="*/ 3216919 h 3473592"/>
                <a:gd name="connsiteX18" fmla="*/ 273050 w 1454150"/>
                <a:gd name="connsiteY18" fmla="*/ 3339813 h 3473592"/>
                <a:gd name="connsiteX19" fmla="*/ 136525 w 1454150"/>
                <a:gd name="connsiteY19" fmla="*/ 3473592 h 3473592"/>
                <a:gd name="connsiteX20" fmla="*/ 0 w 1454150"/>
                <a:gd name="connsiteY20" fmla="*/ 3339813 h 3473592"/>
                <a:gd name="connsiteX21" fmla="*/ 109538 w 1454150"/>
                <a:gd name="connsiteY21" fmla="*/ 1507926 h 3473592"/>
                <a:gd name="connsiteX22" fmla="*/ 1511 w 1454150"/>
                <a:gd name="connsiteY22" fmla="*/ 418064 h 3473592"/>
                <a:gd name="connsiteX23" fmla="*/ 348138 w 1454150"/>
                <a:gd name="connsiteY23" fmla="*/ 71437 h 3473592"/>
                <a:gd name="connsiteX0" fmla="*/ 348138 w 1454150"/>
                <a:gd name="connsiteY0" fmla="*/ 54769 h 3456924"/>
                <a:gd name="connsiteX1" fmla="*/ 481463 w 1454150"/>
                <a:gd name="connsiteY1" fmla="*/ 2382 h 3456924"/>
                <a:gd name="connsiteX2" fmla="*/ 479082 w 1454150"/>
                <a:gd name="connsiteY2" fmla="*/ 541321 h 3456924"/>
                <a:gd name="connsiteX3" fmla="*/ 602911 w 1454150"/>
                <a:gd name="connsiteY3" fmla="*/ 665150 h 3456924"/>
                <a:gd name="connsiteX4" fmla="*/ 863938 w 1454150"/>
                <a:gd name="connsiteY4" fmla="*/ 665150 h 3456924"/>
                <a:gd name="connsiteX5" fmla="*/ 987767 w 1454150"/>
                <a:gd name="connsiteY5" fmla="*/ 541321 h 3456924"/>
                <a:gd name="connsiteX6" fmla="*/ 985386 w 1454150"/>
                <a:gd name="connsiteY6" fmla="*/ 0 h 3456924"/>
                <a:gd name="connsiteX7" fmla="*/ 1105936 w 1454150"/>
                <a:gd name="connsiteY7" fmla="*/ 54769 h 3456924"/>
                <a:gd name="connsiteX8" fmla="*/ 1452563 w 1454150"/>
                <a:gd name="connsiteY8" fmla="*/ 401396 h 3456924"/>
                <a:gd name="connsiteX9" fmla="*/ 1314451 w 1454150"/>
                <a:gd name="connsiteY9" fmla="*/ 1488318 h 3456924"/>
                <a:gd name="connsiteX10" fmla="*/ 1454150 w 1454150"/>
                <a:gd name="connsiteY10" fmla="*/ 3323145 h 3456924"/>
                <a:gd name="connsiteX11" fmla="*/ 1317625 w 1454150"/>
                <a:gd name="connsiteY11" fmla="*/ 3456924 h 3456924"/>
                <a:gd name="connsiteX12" fmla="*/ 1181100 w 1454150"/>
                <a:gd name="connsiteY12" fmla="*/ 3323145 h 3456924"/>
                <a:gd name="connsiteX13" fmla="*/ 1181100 w 1454150"/>
                <a:gd name="connsiteY13" fmla="*/ 3200251 h 3456924"/>
                <a:gd name="connsiteX14" fmla="*/ 1165430 w 1454150"/>
                <a:gd name="connsiteY14" fmla="*/ 3228540 h 3456924"/>
                <a:gd name="connsiteX15" fmla="*/ 727075 w 1454150"/>
                <a:gd name="connsiteY15" fmla="*/ 3456924 h 3456924"/>
                <a:gd name="connsiteX16" fmla="*/ 288720 w 1454150"/>
                <a:gd name="connsiteY16" fmla="*/ 3228540 h 3456924"/>
                <a:gd name="connsiteX17" fmla="*/ 273050 w 1454150"/>
                <a:gd name="connsiteY17" fmla="*/ 3200251 h 3456924"/>
                <a:gd name="connsiteX18" fmla="*/ 273050 w 1454150"/>
                <a:gd name="connsiteY18" fmla="*/ 3323145 h 3456924"/>
                <a:gd name="connsiteX19" fmla="*/ 136525 w 1454150"/>
                <a:gd name="connsiteY19" fmla="*/ 3456924 h 3456924"/>
                <a:gd name="connsiteX20" fmla="*/ 0 w 1454150"/>
                <a:gd name="connsiteY20" fmla="*/ 3323145 h 3456924"/>
                <a:gd name="connsiteX21" fmla="*/ 109538 w 1454150"/>
                <a:gd name="connsiteY21" fmla="*/ 1491258 h 3456924"/>
                <a:gd name="connsiteX22" fmla="*/ 1511 w 1454150"/>
                <a:gd name="connsiteY22" fmla="*/ 401396 h 3456924"/>
                <a:gd name="connsiteX23" fmla="*/ 348138 w 1454150"/>
                <a:gd name="connsiteY23" fmla="*/ 54769 h 3456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454150" h="3456924">
                  <a:moveTo>
                    <a:pt x="348138" y="54769"/>
                  </a:moveTo>
                  <a:lnTo>
                    <a:pt x="481463" y="2382"/>
                  </a:lnTo>
                  <a:cubicBezTo>
                    <a:pt x="480669" y="182028"/>
                    <a:pt x="479876" y="361675"/>
                    <a:pt x="479082" y="541321"/>
                  </a:cubicBezTo>
                  <a:cubicBezTo>
                    <a:pt x="479082" y="609710"/>
                    <a:pt x="534522" y="665150"/>
                    <a:pt x="602911" y="665150"/>
                  </a:cubicBezTo>
                  <a:lnTo>
                    <a:pt x="863938" y="665150"/>
                  </a:lnTo>
                  <a:cubicBezTo>
                    <a:pt x="932327" y="665150"/>
                    <a:pt x="987767" y="609710"/>
                    <a:pt x="987767" y="541321"/>
                  </a:cubicBezTo>
                  <a:cubicBezTo>
                    <a:pt x="986973" y="360881"/>
                    <a:pt x="986180" y="180440"/>
                    <a:pt x="985386" y="0"/>
                  </a:cubicBezTo>
                  <a:lnTo>
                    <a:pt x="1105936" y="54769"/>
                  </a:lnTo>
                  <a:cubicBezTo>
                    <a:pt x="1297373" y="54769"/>
                    <a:pt x="1452563" y="209959"/>
                    <a:pt x="1452563" y="401396"/>
                  </a:cubicBezTo>
                  <a:lnTo>
                    <a:pt x="1314451" y="1488318"/>
                  </a:lnTo>
                  <a:lnTo>
                    <a:pt x="1454150" y="3323145"/>
                  </a:lnTo>
                  <a:cubicBezTo>
                    <a:pt x="1454150" y="3397029"/>
                    <a:pt x="1393026" y="3456924"/>
                    <a:pt x="1317625" y="3456924"/>
                  </a:cubicBezTo>
                  <a:cubicBezTo>
                    <a:pt x="1242224" y="3456924"/>
                    <a:pt x="1181100" y="3397029"/>
                    <a:pt x="1181100" y="3323145"/>
                  </a:cubicBezTo>
                  <a:lnTo>
                    <a:pt x="1181100" y="3200251"/>
                  </a:lnTo>
                  <a:lnTo>
                    <a:pt x="1165430" y="3228540"/>
                  </a:lnTo>
                  <a:cubicBezTo>
                    <a:pt x="1070430" y="3366331"/>
                    <a:pt x="909550" y="3456924"/>
                    <a:pt x="727075" y="3456924"/>
                  </a:cubicBezTo>
                  <a:cubicBezTo>
                    <a:pt x="544601" y="3456924"/>
                    <a:pt x="383720" y="3366331"/>
                    <a:pt x="288720" y="3228540"/>
                  </a:cubicBezTo>
                  <a:lnTo>
                    <a:pt x="273050" y="3200251"/>
                  </a:lnTo>
                  <a:lnTo>
                    <a:pt x="273050" y="3323145"/>
                  </a:lnTo>
                  <a:cubicBezTo>
                    <a:pt x="273050" y="3397029"/>
                    <a:pt x="211926" y="3456924"/>
                    <a:pt x="136525" y="3456924"/>
                  </a:cubicBezTo>
                  <a:cubicBezTo>
                    <a:pt x="61124" y="3456924"/>
                    <a:pt x="0" y="3397029"/>
                    <a:pt x="0" y="3323145"/>
                  </a:cubicBezTo>
                  <a:lnTo>
                    <a:pt x="109538" y="1491258"/>
                  </a:lnTo>
                  <a:cubicBezTo>
                    <a:pt x="110042" y="1094633"/>
                    <a:pt x="1007" y="798021"/>
                    <a:pt x="1511" y="401396"/>
                  </a:cubicBezTo>
                  <a:cubicBezTo>
                    <a:pt x="1511" y="209959"/>
                    <a:pt x="156701" y="54769"/>
                    <a:pt x="348138" y="54769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50000"/>
                  </a:sysClr>
                </a:gs>
              </a:gsLst>
              <a:path path="circle">
                <a:fillToRect l="50000" t="50000" r="50000" b="50000"/>
              </a:path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92" name="フリーフォーム: 図形 691">
              <a:extLst>
                <a:ext uri="{FF2B5EF4-FFF2-40B4-BE49-F238E27FC236}">
                  <a16:creationId xmlns:a16="http://schemas.microsoft.com/office/drawing/2014/main" id="{802E69C8-A94F-41F5-8472-9EEA97F3E32D}"/>
                </a:ext>
              </a:extLst>
            </p:cNvPr>
            <p:cNvSpPr/>
            <p:nvPr/>
          </p:nvSpPr>
          <p:spPr>
            <a:xfrm rot="15494644">
              <a:off x="4690568" y="2326140"/>
              <a:ext cx="665324" cy="849848"/>
            </a:xfrm>
            <a:custGeom>
              <a:avLst/>
              <a:gdLst>
                <a:gd name="connsiteX0" fmla="*/ 94596 w 665324"/>
                <a:gd name="connsiteY0" fmla="*/ 527873 h 849848"/>
                <a:gd name="connsiteX1" fmla="*/ 0 w 665324"/>
                <a:gd name="connsiteY1" fmla="*/ 312435 h 849848"/>
                <a:gd name="connsiteX2" fmla="*/ 94596 w 665324"/>
                <a:gd name="connsiteY2" fmla="*/ 96997 h 849848"/>
                <a:gd name="connsiteX3" fmla="*/ 28201 w 665324"/>
                <a:gd name="connsiteY3" fmla="*/ 312435 h 849848"/>
                <a:gd name="connsiteX4" fmla="*/ 94596 w 665324"/>
                <a:gd name="connsiteY4" fmla="*/ 527873 h 849848"/>
                <a:gd name="connsiteX5" fmla="*/ 217570 w 665324"/>
                <a:gd name="connsiteY5" fmla="*/ 658557 h 849848"/>
                <a:gd name="connsiteX6" fmla="*/ 95821 w 665324"/>
                <a:gd name="connsiteY6" fmla="*/ 394204 h 849848"/>
                <a:gd name="connsiteX7" fmla="*/ 162310 w 665324"/>
                <a:gd name="connsiteY7" fmla="*/ 110858 h 849848"/>
                <a:gd name="connsiteX8" fmla="*/ 128399 w 665324"/>
                <a:gd name="connsiteY8" fmla="*/ 390917 h 849848"/>
                <a:gd name="connsiteX9" fmla="*/ 217570 w 665324"/>
                <a:gd name="connsiteY9" fmla="*/ 658557 h 849848"/>
                <a:gd name="connsiteX10" fmla="*/ 397224 w 665324"/>
                <a:gd name="connsiteY10" fmla="*/ 793465 h 849848"/>
                <a:gd name="connsiteX11" fmla="*/ 198739 w 665324"/>
                <a:gd name="connsiteY11" fmla="*/ 418178 h 849848"/>
                <a:gd name="connsiteX12" fmla="*/ 271973 w 665324"/>
                <a:gd name="connsiteY12" fmla="*/ 0 h 849848"/>
                <a:gd name="connsiteX13" fmla="*/ 239242 w 665324"/>
                <a:gd name="connsiteY13" fmla="*/ 411785 h 849848"/>
                <a:gd name="connsiteX14" fmla="*/ 397224 w 665324"/>
                <a:gd name="connsiteY14" fmla="*/ 793465 h 849848"/>
                <a:gd name="connsiteX15" fmla="*/ 483482 w 665324"/>
                <a:gd name="connsiteY15" fmla="*/ 811416 h 849848"/>
                <a:gd name="connsiteX16" fmla="*/ 284997 w 665324"/>
                <a:gd name="connsiteY16" fmla="*/ 436129 h 849848"/>
                <a:gd name="connsiteX17" fmla="*/ 358231 w 665324"/>
                <a:gd name="connsiteY17" fmla="*/ 17951 h 849848"/>
                <a:gd name="connsiteX18" fmla="*/ 325500 w 665324"/>
                <a:gd name="connsiteY18" fmla="*/ 429736 h 849848"/>
                <a:gd name="connsiteX19" fmla="*/ 483482 w 665324"/>
                <a:gd name="connsiteY19" fmla="*/ 811416 h 849848"/>
                <a:gd name="connsiteX20" fmla="*/ 579066 w 665324"/>
                <a:gd name="connsiteY20" fmla="*/ 831308 h 849848"/>
                <a:gd name="connsiteX21" fmla="*/ 380581 w 665324"/>
                <a:gd name="connsiteY21" fmla="*/ 456021 h 849848"/>
                <a:gd name="connsiteX22" fmla="*/ 453815 w 665324"/>
                <a:gd name="connsiteY22" fmla="*/ 37843 h 849848"/>
                <a:gd name="connsiteX23" fmla="*/ 421084 w 665324"/>
                <a:gd name="connsiteY23" fmla="*/ 449628 h 849848"/>
                <a:gd name="connsiteX24" fmla="*/ 579066 w 665324"/>
                <a:gd name="connsiteY24" fmla="*/ 831308 h 849848"/>
                <a:gd name="connsiteX25" fmla="*/ 665324 w 665324"/>
                <a:gd name="connsiteY25" fmla="*/ 849259 h 849848"/>
                <a:gd name="connsiteX26" fmla="*/ 466839 w 665324"/>
                <a:gd name="connsiteY26" fmla="*/ 473972 h 849848"/>
                <a:gd name="connsiteX27" fmla="*/ 540073 w 665324"/>
                <a:gd name="connsiteY27" fmla="*/ 55794 h 849848"/>
                <a:gd name="connsiteX28" fmla="*/ 507342 w 665324"/>
                <a:gd name="connsiteY28" fmla="*/ 467579 h 849848"/>
                <a:gd name="connsiteX29" fmla="*/ 665324 w 665324"/>
                <a:gd name="connsiteY29" fmla="*/ 849259 h 849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665324" h="849848">
                  <a:moveTo>
                    <a:pt x="94596" y="527873"/>
                  </a:moveTo>
                  <a:cubicBezTo>
                    <a:pt x="42352" y="527873"/>
                    <a:pt x="0" y="431418"/>
                    <a:pt x="0" y="312435"/>
                  </a:cubicBezTo>
                  <a:cubicBezTo>
                    <a:pt x="0" y="193452"/>
                    <a:pt x="42352" y="96997"/>
                    <a:pt x="94596" y="96997"/>
                  </a:cubicBezTo>
                  <a:cubicBezTo>
                    <a:pt x="54750" y="129797"/>
                    <a:pt x="28201" y="215943"/>
                    <a:pt x="28201" y="312435"/>
                  </a:cubicBezTo>
                  <a:cubicBezTo>
                    <a:pt x="28201" y="408927"/>
                    <a:pt x="54750" y="495073"/>
                    <a:pt x="94596" y="527873"/>
                  </a:cubicBezTo>
                  <a:close/>
                  <a:moveTo>
                    <a:pt x="217570" y="658557"/>
                  </a:moveTo>
                  <a:cubicBezTo>
                    <a:pt x="165589" y="663802"/>
                    <a:pt x="111081" y="545447"/>
                    <a:pt x="95821" y="394204"/>
                  </a:cubicBezTo>
                  <a:cubicBezTo>
                    <a:pt x="80562" y="242960"/>
                    <a:pt x="110330" y="116103"/>
                    <a:pt x="162310" y="110858"/>
                  </a:cubicBezTo>
                  <a:cubicBezTo>
                    <a:pt x="129729" y="162248"/>
                    <a:pt x="116418" y="272172"/>
                    <a:pt x="128399" y="390917"/>
                  </a:cubicBezTo>
                  <a:cubicBezTo>
                    <a:pt x="140379" y="509661"/>
                    <a:pt x="175379" y="614710"/>
                    <a:pt x="217570" y="658557"/>
                  </a:cubicBezTo>
                  <a:close/>
                  <a:moveTo>
                    <a:pt x="397224" y="793465"/>
                  </a:moveTo>
                  <a:cubicBezTo>
                    <a:pt x="322191" y="805309"/>
                    <a:pt x="233326" y="637287"/>
                    <a:pt x="198739" y="418178"/>
                  </a:cubicBezTo>
                  <a:cubicBezTo>
                    <a:pt x="164152" y="199069"/>
                    <a:pt x="196940" y="11844"/>
                    <a:pt x="271973" y="0"/>
                  </a:cubicBezTo>
                  <a:cubicBezTo>
                    <a:pt x="224281" y="69434"/>
                    <a:pt x="211193" y="234094"/>
                    <a:pt x="239242" y="411785"/>
                  </a:cubicBezTo>
                  <a:cubicBezTo>
                    <a:pt x="267291" y="589476"/>
                    <a:pt x="330463" y="742097"/>
                    <a:pt x="397224" y="793465"/>
                  </a:cubicBezTo>
                  <a:close/>
                  <a:moveTo>
                    <a:pt x="483482" y="811416"/>
                  </a:moveTo>
                  <a:cubicBezTo>
                    <a:pt x="408449" y="823260"/>
                    <a:pt x="319584" y="655238"/>
                    <a:pt x="284997" y="436129"/>
                  </a:cubicBezTo>
                  <a:cubicBezTo>
                    <a:pt x="250410" y="217020"/>
                    <a:pt x="283198" y="29795"/>
                    <a:pt x="358231" y="17951"/>
                  </a:cubicBezTo>
                  <a:cubicBezTo>
                    <a:pt x="310539" y="87385"/>
                    <a:pt x="297451" y="252045"/>
                    <a:pt x="325500" y="429736"/>
                  </a:cubicBezTo>
                  <a:cubicBezTo>
                    <a:pt x="353549" y="607427"/>
                    <a:pt x="416721" y="760048"/>
                    <a:pt x="483482" y="811416"/>
                  </a:cubicBezTo>
                  <a:close/>
                  <a:moveTo>
                    <a:pt x="579066" y="831308"/>
                  </a:moveTo>
                  <a:cubicBezTo>
                    <a:pt x="504033" y="843152"/>
                    <a:pt x="415168" y="675130"/>
                    <a:pt x="380581" y="456021"/>
                  </a:cubicBezTo>
                  <a:cubicBezTo>
                    <a:pt x="345994" y="236912"/>
                    <a:pt x="378782" y="49687"/>
                    <a:pt x="453815" y="37843"/>
                  </a:cubicBezTo>
                  <a:cubicBezTo>
                    <a:pt x="406123" y="107277"/>
                    <a:pt x="393035" y="271937"/>
                    <a:pt x="421084" y="449628"/>
                  </a:cubicBezTo>
                  <a:cubicBezTo>
                    <a:pt x="449133" y="627319"/>
                    <a:pt x="512305" y="779940"/>
                    <a:pt x="579066" y="831308"/>
                  </a:cubicBezTo>
                  <a:close/>
                  <a:moveTo>
                    <a:pt x="665324" y="849259"/>
                  </a:moveTo>
                  <a:cubicBezTo>
                    <a:pt x="590291" y="861103"/>
                    <a:pt x="501426" y="693081"/>
                    <a:pt x="466839" y="473972"/>
                  </a:cubicBezTo>
                  <a:cubicBezTo>
                    <a:pt x="432252" y="254863"/>
                    <a:pt x="465040" y="67638"/>
                    <a:pt x="540073" y="55794"/>
                  </a:cubicBezTo>
                  <a:cubicBezTo>
                    <a:pt x="492381" y="125228"/>
                    <a:pt x="479293" y="289888"/>
                    <a:pt x="507342" y="467579"/>
                  </a:cubicBezTo>
                  <a:cubicBezTo>
                    <a:pt x="535391" y="645270"/>
                    <a:pt x="598563" y="797891"/>
                    <a:pt x="665324" y="849259"/>
                  </a:cubicBezTo>
                  <a:close/>
                </a:path>
              </a:pathLst>
            </a:custGeom>
            <a:solidFill>
              <a:sysClr val="windowText" lastClr="000000">
                <a:alpha val="4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93" name="楕円 238">
              <a:extLst>
                <a:ext uri="{FF2B5EF4-FFF2-40B4-BE49-F238E27FC236}">
                  <a16:creationId xmlns:a16="http://schemas.microsoft.com/office/drawing/2014/main" id="{F76468F8-5EF4-46DB-890E-E5419F90AEB1}"/>
                </a:ext>
              </a:extLst>
            </p:cNvPr>
            <p:cNvSpPr/>
            <p:nvPr/>
          </p:nvSpPr>
          <p:spPr>
            <a:xfrm flipH="1">
              <a:off x="5473963" y="2105019"/>
              <a:ext cx="326765" cy="3202132"/>
            </a:xfrm>
            <a:custGeom>
              <a:avLst/>
              <a:gdLst>
                <a:gd name="connsiteX0" fmla="*/ 0 w 407227"/>
                <a:gd name="connsiteY0" fmla="*/ 1039086 h 2078171"/>
                <a:gd name="connsiteX1" fmla="*/ 203614 w 407227"/>
                <a:gd name="connsiteY1" fmla="*/ 0 h 2078171"/>
                <a:gd name="connsiteX2" fmla="*/ 407228 w 407227"/>
                <a:gd name="connsiteY2" fmla="*/ 1039086 h 2078171"/>
                <a:gd name="connsiteX3" fmla="*/ 203614 w 407227"/>
                <a:gd name="connsiteY3" fmla="*/ 2078172 h 2078171"/>
                <a:gd name="connsiteX4" fmla="*/ 0 w 407227"/>
                <a:gd name="connsiteY4" fmla="*/ 1039086 h 2078171"/>
                <a:gd name="connsiteX0" fmla="*/ 0 w 407228"/>
                <a:gd name="connsiteY0" fmla="*/ 1039121 h 2078207"/>
                <a:gd name="connsiteX1" fmla="*/ 203614 w 407228"/>
                <a:gd name="connsiteY1" fmla="*/ 35 h 2078207"/>
                <a:gd name="connsiteX2" fmla="*/ 407228 w 407228"/>
                <a:gd name="connsiteY2" fmla="*/ 1039121 h 2078207"/>
                <a:gd name="connsiteX3" fmla="*/ 203614 w 407228"/>
                <a:gd name="connsiteY3" fmla="*/ 2078207 h 2078207"/>
                <a:gd name="connsiteX4" fmla="*/ 0 w 407228"/>
                <a:gd name="connsiteY4" fmla="*/ 1039121 h 2078207"/>
                <a:gd name="connsiteX0" fmla="*/ 5 w 407233"/>
                <a:gd name="connsiteY0" fmla="*/ 1143882 h 2182968"/>
                <a:gd name="connsiteX1" fmla="*/ 208382 w 407233"/>
                <a:gd name="connsiteY1" fmla="*/ 21 h 2182968"/>
                <a:gd name="connsiteX2" fmla="*/ 407233 w 407233"/>
                <a:gd name="connsiteY2" fmla="*/ 1143882 h 2182968"/>
                <a:gd name="connsiteX3" fmla="*/ 203619 w 407233"/>
                <a:gd name="connsiteY3" fmla="*/ 2182968 h 2182968"/>
                <a:gd name="connsiteX4" fmla="*/ 5 w 407233"/>
                <a:gd name="connsiteY4" fmla="*/ 1143882 h 2182968"/>
                <a:gd name="connsiteX0" fmla="*/ 1713 w 412528"/>
                <a:gd name="connsiteY0" fmla="*/ 1143882 h 2182968"/>
                <a:gd name="connsiteX1" fmla="*/ 210090 w 412528"/>
                <a:gd name="connsiteY1" fmla="*/ 21 h 2182968"/>
                <a:gd name="connsiteX2" fmla="*/ 408941 w 412528"/>
                <a:gd name="connsiteY2" fmla="*/ 1143882 h 2182968"/>
                <a:gd name="connsiteX3" fmla="*/ 205327 w 412528"/>
                <a:gd name="connsiteY3" fmla="*/ 2182968 h 2182968"/>
                <a:gd name="connsiteX4" fmla="*/ 1713 w 412528"/>
                <a:gd name="connsiteY4" fmla="*/ 1143882 h 2182968"/>
                <a:gd name="connsiteX0" fmla="*/ 26566 w 437381"/>
                <a:gd name="connsiteY0" fmla="*/ 1143888 h 3202149"/>
                <a:gd name="connsiteX1" fmla="*/ 234943 w 437381"/>
                <a:gd name="connsiteY1" fmla="*/ 27 h 3202149"/>
                <a:gd name="connsiteX2" fmla="*/ 433794 w 437381"/>
                <a:gd name="connsiteY2" fmla="*/ 1143888 h 3202149"/>
                <a:gd name="connsiteX3" fmla="*/ 77780 w 437381"/>
                <a:gd name="connsiteY3" fmla="*/ 3202149 h 3202149"/>
                <a:gd name="connsiteX4" fmla="*/ 26566 w 437381"/>
                <a:gd name="connsiteY4" fmla="*/ 1143888 h 3202149"/>
                <a:gd name="connsiteX0" fmla="*/ 21031 w 431846"/>
                <a:gd name="connsiteY0" fmla="*/ 1143888 h 3202149"/>
                <a:gd name="connsiteX1" fmla="*/ 229408 w 431846"/>
                <a:gd name="connsiteY1" fmla="*/ 27 h 3202149"/>
                <a:gd name="connsiteX2" fmla="*/ 428259 w 431846"/>
                <a:gd name="connsiteY2" fmla="*/ 1143888 h 3202149"/>
                <a:gd name="connsiteX3" fmla="*/ 72245 w 431846"/>
                <a:gd name="connsiteY3" fmla="*/ 3202149 h 3202149"/>
                <a:gd name="connsiteX4" fmla="*/ 21031 w 431846"/>
                <a:gd name="connsiteY4" fmla="*/ 1143888 h 3202149"/>
                <a:gd name="connsiteX0" fmla="*/ 5403 w 360243"/>
                <a:gd name="connsiteY0" fmla="*/ 1143868 h 3202131"/>
                <a:gd name="connsiteX1" fmla="*/ 213780 w 360243"/>
                <a:gd name="connsiteY1" fmla="*/ 7 h 3202131"/>
                <a:gd name="connsiteX2" fmla="*/ 360243 w 360243"/>
                <a:gd name="connsiteY2" fmla="*/ 1158155 h 3202131"/>
                <a:gd name="connsiteX3" fmla="*/ 56617 w 360243"/>
                <a:gd name="connsiteY3" fmla="*/ 3202129 h 3202131"/>
                <a:gd name="connsiteX4" fmla="*/ 5403 w 360243"/>
                <a:gd name="connsiteY4" fmla="*/ 1143868 h 3202131"/>
                <a:gd name="connsiteX0" fmla="*/ 5403 w 369685"/>
                <a:gd name="connsiteY0" fmla="*/ 1143868 h 3202131"/>
                <a:gd name="connsiteX1" fmla="*/ 213780 w 369685"/>
                <a:gd name="connsiteY1" fmla="*/ 7 h 3202131"/>
                <a:gd name="connsiteX2" fmla="*/ 360243 w 369685"/>
                <a:gd name="connsiteY2" fmla="*/ 1158155 h 3202131"/>
                <a:gd name="connsiteX3" fmla="*/ 56617 w 369685"/>
                <a:gd name="connsiteY3" fmla="*/ 3202129 h 3202131"/>
                <a:gd name="connsiteX4" fmla="*/ 5403 w 369685"/>
                <a:gd name="connsiteY4" fmla="*/ 1143868 h 3202131"/>
                <a:gd name="connsiteX0" fmla="*/ 5403 w 369685"/>
                <a:gd name="connsiteY0" fmla="*/ 1091481 h 3149744"/>
                <a:gd name="connsiteX1" fmla="*/ 213780 w 369685"/>
                <a:gd name="connsiteY1" fmla="*/ 8 h 3149744"/>
                <a:gd name="connsiteX2" fmla="*/ 360243 w 369685"/>
                <a:gd name="connsiteY2" fmla="*/ 1105768 h 3149744"/>
                <a:gd name="connsiteX3" fmla="*/ 56617 w 369685"/>
                <a:gd name="connsiteY3" fmla="*/ 3149742 h 3149744"/>
                <a:gd name="connsiteX4" fmla="*/ 5403 w 369685"/>
                <a:gd name="connsiteY4" fmla="*/ 1091481 h 3149744"/>
                <a:gd name="connsiteX0" fmla="*/ 6414 w 370696"/>
                <a:gd name="connsiteY0" fmla="*/ 1091481 h 3202132"/>
                <a:gd name="connsiteX1" fmla="*/ 214791 w 370696"/>
                <a:gd name="connsiteY1" fmla="*/ 8 h 3202132"/>
                <a:gd name="connsiteX2" fmla="*/ 361254 w 370696"/>
                <a:gd name="connsiteY2" fmla="*/ 1105768 h 3202132"/>
                <a:gd name="connsiteX3" fmla="*/ 52865 w 370696"/>
                <a:gd name="connsiteY3" fmla="*/ 3202130 h 3202132"/>
                <a:gd name="connsiteX4" fmla="*/ 6414 w 370696"/>
                <a:gd name="connsiteY4" fmla="*/ 1091481 h 3202132"/>
                <a:gd name="connsiteX0" fmla="*/ 53803 w 322918"/>
                <a:gd name="connsiteY0" fmla="*/ 1091481 h 3202132"/>
                <a:gd name="connsiteX1" fmla="*/ 176455 w 322918"/>
                <a:gd name="connsiteY1" fmla="*/ 8 h 3202132"/>
                <a:gd name="connsiteX2" fmla="*/ 322918 w 322918"/>
                <a:gd name="connsiteY2" fmla="*/ 1105768 h 3202132"/>
                <a:gd name="connsiteX3" fmla="*/ 14529 w 322918"/>
                <a:gd name="connsiteY3" fmla="*/ 3202130 h 3202132"/>
                <a:gd name="connsiteX4" fmla="*/ 53803 w 322918"/>
                <a:gd name="connsiteY4" fmla="*/ 1091481 h 3202132"/>
                <a:gd name="connsiteX0" fmla="*/ 53803 w 326765"/>
                <a:gd name="connsiteY0" fmla="*/ 1091481 h 3202132"/>
                <a:gd name="connsiteX1" fmla="*/ 176455 w 326765"/>
                <a:gd name="connsiteY1" fmla="*/ 8 h 3202132"/>
                <a:gd name="connsiteX2" fmla="*/ 322918 w 326765"/>
                <a:gd name="connsiteY2" fmla="*/ 1105768 h 3202132"/>
                <a:gd name="connsiteX3" fmla="*/ 14529 w 326765"/>
                <a:gd name="connsiteY3" fmla="*/ 3202130 h 3202132"/>
                <a:gd name="connsiteX4" fmla="*/ 53803 w 326765"/>
                <a:gd name="connsiteY4" fmla="*/ 1091481 h 3202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6765" h="3202132">
                  <a:moveTo>
                    <a:pt x="53803" y="1091481"/>
                  </a:moveTo>
                  <a:cubicBezTo>
                    <a:pt x="79997" y="557794"/>
                    <a:pt x="-11272" y="-2373"/>
                    <a:pt x="176455" y="8"/>
                  </a:cubicBezTo>
                  <a:cubicBezTo>
                    <a:pt x="364182" y="2389"/>
                    <a:pt x="322918" y="531897"/>
                    <a:pt x="322918" y="1105768"/>
                  </a:cubicBezTo>
                  <a:cubicBezTo>
                    <a:pt x="322918" y="1679639"/>
                    <a:pt x="59381" y="3204511"/>
                    <a:pt x="14529" y="3202130"/>
                  </a:cubicBezTo>
                  <a:cubicBezTo>
                    <a:pt x="-30323" y="3199749"/>
                    <a:pt x="41897" y="1810906"/>
                    <a:pt x="53803" y="1091481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50000"/>
                  </a:sysClr>
                </a:gs>
              </a:gsLst>
              <a:path path="circle">
                <a:fillToRect l="50000" t="50000" r="50000" b="50000"/>
              </a:path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94" name="月 693">
              <a:extLst>
                <a:ext uri="{FF2B5EF4-FFF2-40B4-BE49-F238E27FC236}">
                  <a16:creationId xmlns:a16="http://schemas.microsoft.com/office/drawing/2014/main" id="{7217D68E-6873-48AB-9723-9A3C7C4A05D6}"/>
                </a:ext>
              </a:extLst>
            </p:cNvPr>
            <p:cNvSpPr/>
            <p:nvPr/>
          </p:nvSpPr>
          <p:spPr>
            <a:xfrm rot="18703016">
              <a:off x="4287423" y="2943501"/>
              <a:ext cx="211967" cy="340595"/>
            </a:xfrm>
            <a:prstGeom prst="moon">
              <a:avLst>
                <a:gd name="adj" fmla="val 58221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95" name="四角形: 上の 2 つの角を丸める 253">
              <a:extLst>
                <a:ext uri="{FF2B5EF4-FFF2-40B4-BE49-F238E27FC236}">
                  <a16:creationId xmlns:a16="http://schemas.microsoft.com/office/drawing/2014/main" id="{9D7F858F-47D1-4BF0-874B-006305ADBBCC}"/>
                </a:ext>
              </a:extLst>
            </p:cNvPr>
            <p:cNvSpPr/>
            <p:nvPr/>
          </p:nvSpPr>
          <p:spPr>
            <a:xfrm>
              <a:off x="5399546" y="1799587"/>
              <a:ext cx="424123" cy="1202813"/>
            </a:xfrm>
            <a:custGeom>
              <a:avLst/>
              <a:gdLst>
                <a:gd name="connsiteX0" fmla="*/ 150149 w 300298"/>
                <a:gd name="connsiteY0" fmla="*/ 0 h 1190625"/>
                <a:gd name="connsiteX1" fmla="*/ 150149 w 300298"/>
                <a:gd name="connsiteY1" fmla="*/ 0 h 1190625"/>
                <a:gd name="connsiteX2" fmla="*/ 300298 w 300298"/>
                <a:gd name="connsiteY2" fmla="*/ 150149 h 1190625"/>
                <a:gd name="connsiteX3" fmla="*/ 300298 w 300298"/>
                <a:gd name="connsiteY3" fmla="*/ 1190625 h 1190625"/>
                <a:gd name="connsiteX4" fmla="*/ 300298 w 300298"/>
                <a:gd name="connsiteY4" fmla="*/ 1190625 h 1190625"/>
                <a:gd name="connsiteX5" fmla="*/ 0 w 300298"/>
                <a:gd name="connsiteY5" fmla="*/ 1190625 h 1190625"/>
                <a:gd name="connsiteX6" fmla="*/ 0 w 300298"/>
                <a:gd name="connsiteY6" fmla="*/ 1190625 h 1190625"/>
                <a:gd name="connsiteX7" fmla="*/ 0 w 300298"/>
                <a:gd name="connsiteY7" fmla="*/ 150149 h 1190625"/>
                <a:gd name="connsiteX8" fmla="*/ 150149 w 300298"/>
                <a:gd name="connsiteY8" fmla="*/ 0 h 1190625"/>
                <a:gd name="connsiteX0" fmla="*/ 150149 w 428885"/>
                <a:gd name="connsiteY0" fmla="*/ 0 h 1190625"/>
                <a:gd name="connsiteX1" fmla="*/ 150149 w 428885"/>
                <a:gd name="connsiteY1" fmla="*/ 0 h 1190625"/>
                <a:gd name="connsiteX2" fmla="*/ 300298 w 428885"/>
                <a:gd name="connsiteY2" fmla="*/ 150149 h 1190625"/>
                <a:gd name="connsiteX3" fmla="*/ 300298 w 428885"/>
                <a:gd name="connsiteY3" fmla="*/ 1190625 h 1190625"/>
                <a:gd name="connsiteX4" fmla="*/ 428885 w 428885"/>
                <a:gd name="connsiteY4" fmla="*/ 1066800 h 1190625"/>
                <a:gd name="connsiteX5" fmla="*/ 0 w 428885"/>
                <a:gd name="connsiteY5" fmla="*/ 1190625 h 1190625"/>
                <a:gd name="connsiteX6" fmla="*/ 0 w 428885"/>
                <a:gd name="connsiteY6" fmla="*/ 1190625 h 1190625"/>
                <a:gd name="connsiteX7" fmla="*/ 0 w 428885"/>
                <a:gd name="connsiteY7" fmla="*/ 150149 h 1190625"/>
                <a:gd name="connsiteX8" fmla="*/ 150149 w 428885"/>
                <a:gd name="connsiteY8" fmla="*/ 0 h 1190625"/>
                <a:gd name="connsiteX0" fmla="*/ 150149 w 300298"/>
                <a:gd name="connsiteY0" fmla="*/ 0 h 1190625"/>
                <a:gd name="connsiteX1" fmla="*/ 150149 w 300298"/>
                <a:gd name="connsiteY1" fmla="*/ 0 h 1190625"/>
                <a:gd name="connsiteX2" fmla="*/ 300298 w 300298"/>
                <a:gd name="connsiteY2" fmla="*/ 150149 h 1190625"/>
                <a:gd name="connsiteX3" fmla="*/ 300298 w 300298"/>
                <a:gd name="connsiteY3" fmla="*/ 1190625 h 1190625"/>
                <a:gd name="connsiteX4" fmla="*/ 0 w 300298"/>
                <a:gd name="connsiteY4" fmla="*/ 1190625 h 1190625"/>
                <a:gd name="connsiteX5" fmla="*/ 0 w 300298"/>
                <a:gd name="connsiteY5" fmla="*/ 1190625 h 1190625"/>
                <a:gd name="connsiteX6" fmla="*/ 0 w 300298"/>
                <a:gd name="connsiteY6" fmla="*/ 150149 h 1190625"/>
                <a:gd name="connsiteX7" fmla="*/ 150149 w 300298"/>
                <a:gd name="connsiteY7" fmla="*/ 0 h 1190625"/>
                <a:gd name="connsiteX0" fmla="*/ 150149 w 424123"/>
                <a:gd name="connsiteY0" fmla="*/ 0 h 1190625"/>
                <a:gd name="connsiteX1" fmla="*/ 150149 w 424123"/>
                <a:gd name="connsiteY1" fmla="*/ 0 h 1190625"/>
                <a:gd name="connsiteX2" fmla="*/ 300298 w 424123"/>
                <a:gd name="connsiteY2" fmla="*/ 150149 h 1190625"/>
                <a:gd name="connsiteX3" fmla="*/ 424123 w 424123"/>
                <a:gd name="connsiteY3" fmla="*/ 1109663 h 1190625"/>
                <a:gd name="connsiteX4" fmla="*/ 0 w 424123"/>
                <a:gd name="connsiteY4" fmla="*/ 1190625 h 1190625"/>
                <a:gd name="connsiteX5" fmla="*/ 0 w 424123"/>
                <a:gd name="connsiteY5" fmla="*/ 1190625 h 1190625"/>
                <a:gd name="connsiteX6" fmla="*/ 0 w 424123"/>
                <a:gd name="connsiteY6" fmla="*/ 150149 h 1190625"/>
                <a:gd name="connsiteX7" fmla="*/ 150149 w 424123"/>
                <a:gd name="connsiteY7" fmla="*/ 0 h 1190625"/>
                <a:gd name="connsiteX0" fmla="*/ 150149 w 424123"/>
                <a:gd name="connsiteY0" fmla="*/ 0 h 1190625"/>
                <a:gd name="connsiteX1" fmla="*/ 150149 w 424123"/>
                <a:gd name="connsiteY1" fmla="*/ 0 h 1190625"/>
                <a:gd name="connsiteX2" fmla="*/ 366973 w 424123"/>
                <a:gd name="connsiteY2" fmla="*/ 283499 h 1190625"/>
                <a:gd name="connsiteX3" fmla="*/ 424123 w 424123"/>
                <a:gd name="connsiteY3" fmla="*/ 1109663 h 1190625"/>
                <a:gd name="connsiteX4" fmla="*/ 0 w 424123"/>
                <a:gd name="connsiteY4" fmla="*/ 1190625 h 1190625"/>
                <a:gd name="connsiteX5" fmla="*/ 0 w 424123"/>
                <a:gd name="connsiteY5" fmla="*/ 1190625 h 1190625"/>
                <a:gd name="connsiteX6" fmla="*/ 0 w 424123"/>
                <a:gd name="connsiteY6" fmla="*/ 150149 h 1190625"/>
                <a:gd name="connsiteX7" fmla="*/ 150149 w 424123"/>
                <a:gd name="connsiteY7" fmla="*/ 0 h 1190625"/>
                <a:gd name="connsiteX0" fmla="*/ 83474 w 424123"/>
                <a:gd name="connsiteY0" fmla="*/ 0 h 1238250"/>
                <a:gd name="connsiteX1" fmla="*/ 150149 w 424123"/>
                <a:gd name="connsiteY1" fmla="*/ 47625 h 1238250"/>
                <a:gd name="connsiteX2" fmla="*/ 366973 w 424123"/>
                <a:gd name="connsiteY2" fmla="*/ 331124 h 1238250"/>
                <a:gd name="connsiteX3" fmla="*/ 424123 w 424123"/>
                <a:gd name="connsiteY3" fmla="*/ 1157288 h 1238250"/>
                <a:gd name="connsiteX4" fmla="*/ 0 w 424123"/>
                <a:gd name="connsiteY4" fmla="*/ 1238250 h 1238250"/>
                <a:gd name="connsiteX5" fmla="*/ 0 w 424123"/>
                <a:gd name="connsiteY5" fmla="*/ 1238250 h 1238250"/>
                <a:gd name="connsiteX6" fmla="*/ 0 w 424123"/>
                <a:gd name="connsiteY6" fmla="*/ 197774 h 1238250"/>
                <a:gd name="connsiteX7" fmla="*/ 83474 w 424123"/>
                <a:gd name="connsiteY7" fmla="*/ 0 h 1238250"/>
                <a:gd name="connsiteX0" fmla="*/ 183487 w 524136"/>
                <a:gd name="connsiteY0" fmla="*/ 0 h 1238250"/>
                <a:gd name="connsiteX1" fmla="*/ 250162 w 524136"/>
                <a:gd name="connsiteY1" fmla="*/ 47625 h 1238250"/>
                <a:gd name="connsiteX2" fmla="*/ 466986 w 524136"/>
                <a:gd name="connsiteY2" fmla="*/ 331124 h 1238250"/>
                <a:gd name="connsiteX3" fmla="*/ 524136 w 524136"/>
                <a:gd name="connsiteY3" fmla="*/ 1157288 h 1238250"/>
                <a:gd name="connsiteX4" fmla="*/ 100013 w 524136"/>
                <a:gd name="connsiteY4" fmla="*/ 1238250 h 1238250"/>
                <a:gd name="connsiteX5" fmla="*/ 0 w 524136"/>
                <a:gd name="connsiteY5" fmla="*/ 885825 h 1238250"/>
                <a:gd name="connsiteX6" fmla="*/ 100013 w 524136"/>
                <a:gd name="connsiteY6" fmla="*/ 197774 h 1238250"/>
                <a:gd name="connsiteX7" fmla="*/ 183487 w 524136"/>
                <a:gd name="connsiteY7" fmla="*/ 0 h 1238250"/>
                <a:gd name="connsiteX0" fmla="*/ 83474 w 424123"/>
                <a:gd name="connsiteY0" fmla="*/ 0 h 1238250"/>
                <a:gd name="connsiteX1" fmla="*/ 150149 w 424123"/>
                <a:gd name="connsiteY1" fmla="*/ 47625 h 1238250"/>
                <a:gd name="connsiteX2" fmla="*/ 366973 w 424123"/>
                <a:gd name="connsiteY2" fmla="*/ 331124 h 1238250"/>
                <a:gd name="connsiteX3" fmla="*/ 424123 w 424123"/>
                <a:gd name="connsiteY3" fmla="*/ 1157288 h 1238250"/>
                <a:gd name="connsiteX4" fmla="*/ 0 w 424123"/>
                <a:gd name="connsiteY4" fmla="*/ 1238250 h 1238250"/>
                <a:gd name="connsiteX5" fmla="*/ 0 w 424123"/>
                <a:gd name="connsiteY5" fmla="*/ 197774 h 1238250"/>
                <a:gd name="connsiteX6" fmla="*/ 83474 w 424123"/>
                <a:gd name="connsiteY6" fmla="*/ 0 h 1238250"/>
                <a:gd name="connsiteX0" fmla="*/ 83474 w 424123"/>
                <a:gd name="connsiteY0" fmla="*/ 0 h 1157288"/>
                <a:gd name="connsiteX1" fmla="*/ 150149 w 424123"/>
                <a:gd name="connsiteY1" fmla="*/ 47625 h 1157288"/>
                <a:gd name="connsiteX2" fmla="*/ 366973 w 424123"/>
                <a:gd name="connsiteY2" fmla="*/ 331124 h 1157288"/>
                <a:gd name="connsiteX3" fmla="*/ 424123 w 424123"/>
                <a:gd name="connsiteY3" fmla="*/ 1157288 h 1157288"/>
                <a:gd name="connsiteX4" fmla="*/ 57150 w 424123"/>
                <a:gd name="connsiteY4" fmla="*/ 1152525 h 1157288"/>
                <a:gd name="connsiteX5" fmla="*/ 0 w 424123"/>
                <a:gd name="connsiteY5" fmla="*/ 197774 h 1157288"/>
                <a:gd name="connsiteX6" fmla="*/ 83474 w 424123"/>
                <a:gd name="connsiteY6" fmla="*/ 0 h 1157288"/>
                <a:gd name="connsiteX0" fmla="*/ 83474 w 424123"/>
                <a:gd name="connsiteY0" fmla="*/ 0 h 1202813"/>
                <a:gd name="connsiteX1" fmla="*/ 150149 w 424123"/>
                <a:gd name="connsiteY1" fmla="*/ 47625 h 1202813"/>
                <a:gd name="connsiteX2" fmla="*/ 366973 w 424123"/>
                <a:gd name="connsiteY2" fmla="*/ 331124 h 1202813"/>
                <a:gd name="connsiteX3" fmla="*/ 424123 w 424123"/>
                <a:gd name="connsiteY3" fmla="*/ 1157288 h 1202813"/>
                <a:gd name="connsiteX4" fmla="*/ 57150 w 424123"/>
                <a:gd name="connsiteY4" fmla="*/ 1152525 h 1202813"/>
                <a:gd name="connsiteX5" fmla="*/ 0 w 424123"/>
                <a:gd name="connsiteY5" fmla="*/ 197774 h 1202813"/>
                <a:gd name="connsiteX6" fmla="*/ 83474 w 424123"/>
                <a:gd name="connsiteY6" fmla="*/ 0 h 1202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4123" h="1202813">
                  <a:moveTo>
                    <a:pt x="83474" y="0"/>
                  </a:moveTo>
                  <a:lnTo>
                    <a:pt x="150149" y="47625"/>
                  </a:lnTo>
                  <a:cubicBezTo>
                    <a:pt x="233074" y="47625"/>
                    <a:pt x="366973" y="248199"/>
                    <a:pt x="366973" y="331124"/>
                  </a:cubicBezTo>
                  <a:lnTo>
                    <a:pt x="424123" y="1157288"/>
                  </a:lnTo>
                  <a:cubicBezTo>
                    <a:pt x="301799" y="1155700"/>
                    <a:pt x="150899" y="1263650"/>
                    <a:pt x="57150" y="1152525"/>
                  </a:cubicBezTo>
                  <a:cubicBezTo>
                    <a:pt x="-36599" y="1041400"/>
                    <a:pt x="19050" y="516024"/>
                    <a:pt x="0" y="197774"/>
                  </a:cubicBezTo>
                  <a:cubicBezTo>
                    <a:pt x="0" y="114849"/>
                    <a:pt x="549" y="0"/>
                    <a:pt x="83474" y="0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50000"/>
                  </a:sysClr>
                </a:gs>
              </a:gsLst>
              <a:path path="circle">
                <a:fillToRect l="50000" t="50000" r="50000" b="50000"/>
              </a:path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96" name="グループ化 695">
              <a:extLst>
                <a:ext uri="{FF2B5EF4-FFF2-40B4-BE49-F238E27FC236}">
                  <a16:creationId xmlns:a16="http://schemas.microsoft.com/office/drawing/2014/main" id="{5A2E20AB-1C35-46AD-92E0-E6CBF071C7B3}"/>
                </a:ext>
              </a:extLst>
            </p:cNvPr>
            <p:cNvGrpSpPr/>
            <p:nvPr/>
          </p:nvGrpSpPr>
          <p:grpSpPr>
            <a:xfrm>
              <a:off x="5486685" y="2895983"/>
              <a:ext cx="411818" cy="575689"/>
              <a:chOff x="5486685" y="2895983"/>
              <a:chExt cx="411818" cy="575689"/>
            </a:xfrm>
            <a:gradFill>
              <a:gsLst>
                <a:gs pos="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50000"/>
                  </a:sysClr>
                </a:gs>
              </a:gsLst>
              <a:path path="circle">
                <a:fillToRect l="50000" t="50000" r="50000" b="50000"/>
              </a:path>
            </a:gradFill>
          </p:grpSpPr>
          <p:sp>
            <p:nvSpPr>
              <p:cNvPr id="725" name="フリーフォーム: 図形 724">
                <a:extLst>
                  <a:ext uri="{FF2B5EF4-FFF2-40B4-BE49-F238E27FC236}">
                    <a16:creationId xmlns:a16="http://schemas.microsoft.com/office/drawing/2014/main" id="{835AFF52-3FD0-4A29-A8BD-0F52C74E79FA}"/>
                  </a:ext>
                </a:extLst>
              </p:cNvPr>
              <p:cNvSpPr/>
              <p:nvPr/>
            </p:nvSpPr>
            <p:spPr>
              <a:xfrm>
                <a:off x="5486685" y="2895983"/>
                <a:ext cx="411818" cy="575689"/>
              </a:xfrm>
              <a:custGeom>
                <a:avLst/>
                <a:gdLst>
                  <a:gd name="connsiteX0" fmla="*/ 165465 w 411818"/>
                  <a:gd name="connsiteY0" fmla="*/ 0 h 575689"/>
                  <a:gd name="connsiteX1" fmla="*/ 192615 w 411818"/>
                  <a:gd name="connsiteY1" fmla="*/ 0 h 575689"/>
                  <a:gd name="connsiteX2" fmla="*/ 309617 w 411818"/>
                  <a:gd name="connsiteY2" fmla="*/ 48464 h 575689"/>
                  <a:gd name="connsiteX3" fmla="*/ 317015 w 411818"/>
                  <a:gd name="connsiteY3" fmla="*/ 59437 h 575689"/>
                  <a:gd name="connsiteX4" fmla="*/ 326162 w 411818"/>
                  <a:gd name="connsiteY4" fmla="*/ 59934 h 575689"/>
                  <a:gd name="connsiteX5" fmla="*/ 360588 w 411818"/>
                  <a:gd name="connsiteY5" fmla="*/ 85521 h 575689"/>
                  <a:gd name="connsiteX6" fmla="*/ 403686 w 411818"/>
                  <a:gd name="connsiteY6" fmla="*/ 157593 h 575689"/>
                  <a:gd name="connsiteX7" fmla="*/ 383909 w 411818"/>
                  <a:gd name="connsiteY7" fmla="*/ 236204 h 575689"/>
                  <a:gd name="connsiteX8" fmla="*/ 363975 w 411818"/>
                  <a:gd name="connsiteY8" fmla="*/ 243249 h 575689"/>
                  <a:gd name="connsiteX9" fmla="*/ 363975 w 411818"/>
                  <a:gd name="connsiteY9" fmla="*/ 358273 h 575689"/>
                  <a:gd name="connsiteX10" fmla="*/ 285464 w 411818"/>
                  <a:gd name="connsiteY10" fmla="*/ 358273 h 575689"/>
                  <a:gd name="connsiteX11" fmla="*/ 285464 w 411818"/>
                  <a:gd name="connsiteY11" fmla="*/ 338471 h 575689"/>
                  <a:gd name="connsiteX12" fmla="*/ 267101 w 411818"/>
                  <a:gd name="connsiteY12" fmla="*/ 338471 h 575689"/>
                  <a:gd name="connsiteX13" fmla="*/ 267101 w 411818"/>
                  <a:gd name="connsiteY13" fmla="*/ 521063 h 575689"/>
                  <a:gd name="connsiteX14" fmla="*/ 231524 w 411818"/>
                  <a:gd name="connsiteY14" fmla="*/ 556640 h 575689"/>
                  <a:gd name="connsiteX15" fmla="*/ 231525 w 411818"/>
                  <a:gd name="connsiteY15" fmla="*/ 556639 h 575689"/>
                  <a:gd name="connsiteX16" fmla="*/ 195948 w 411818"/>
                  <a:gd name="connsiteY16" fmla="*/ 521062 h 575689"/>
                  <a:gd name="connsiteX17" fmla="*/ 195948 w 411818"/>
                  <a:gd name="connsiteY17" fmla="*/ 338471 h 575689"/>
                  <a:gd name="connsiteX18" fmla="*/ 173848 w 411818"/>
                  <a:gd name="connsiteY18" fmla="*/ 338471 h 575689"/>
                  <a:gd name="connsiteX19" fmla="*/ 173848 w 411818"/>
                  <a:gd name="connsiteY19" fmla="*/ 537581 h 575689"/>
                  <a:gd name="connsiteX20" fmla="*/ 135740 w 411818"/>
                  <a:gd name="connsiteY20" fmla="*/ 575689 h 575689"/>
                  <a:gd name="connsiteX21" fmla="*/ 97632 w 411818"/>
                  <a:gd name="connsiteY21" fmla="*/ 537581 h 575689"/>
                  <a:gd name="connsiteX22" fmla="*/ 97632 w 411818"/>
                  <a:gd name="connsiteY22" fmla="*/ 338471 h 575689"/>
                  <a:gd name="connsiteX23" fmla="*/ 78296 w 411818"/>
                  <a:gd name="connsiteY23" fmla="*/ 338471 h 575689"/>
                  <a:gd name="connsiteX24" fmla="*/ 78296 w 411818"/>
                  <a:gd name="connsiteY24" fmla="*/ 479582 h 575689"/>
                  <a:gd name="connsiteX25" fmla="*/ 39148 w 411818"/>
                  <a:gd name="connsiteY25" fmla="*/ 518730 h 575689"/>
                  <a:gd name="connsiteX26" fmla="*/ 0 w 411818"/>
                  <a:gd name="connsiteY26" fmla="*/ 479582 h 575689"/>
                  <a:gd name="connsiteX27" fmla="*/ 0 w 411818"/>
                  <a:gd name="connsiteY27" fmla="*/ 338471 h 575689"/>
                  <a:gd name="connsiteX28" fmla="*/ 0 w 411818"/>
                  <a:gd name="connsiteY28" fmla="*/ 252940 h 575689"/>
                  <a:gd name="connsiteX29" fmla="*/ 0 w 411818"/>
                  <a:gd name="connsiteY29" fmla="*/ 165465 h 575689"/>
                  <a:gd name="connsiteX30" fmla="*/ 165465 w 411818"/>
                  <a:gd name="connsiteY30" fmla="*/ 0 h 575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411818" h="575689">
                    <a:moveTo>
                      <a:pt x="165465" y="0"/>
                    </a:moveTo>
                    <a:lnTo>
                      <a:pt x="192615" y="0"/>
                    </a:lnTo>
                    <a:cubicBezTo>
                      <a:pt x="238307" y="0"/>
                      <a:pt x="279674" y="18520"/>
                      <a:pt x="309617" y="48464"/>
                    </a:cubicBezTo>
                    <a:lnTo>
                      <a:pt x="317015" y="59437"/>
                    </a:lnTo>
                    <a:lnTo>
                      <a:pt x="326162" y="59934"/>
                    </a:lnTo>
                    <a:cubicBezTo>
                      <a:pt x="340071" y="63434"/>
                      <a:pt x="352645" y="72239"/>
                      <a:pt x="360588" y="85521"/>
                    </a:cubicBezTo>
                    <a:lnTo>
                      <a:pt x="403686" y="157593"/>
                    </a:lnTo>
                    <a:cubicBezTo>
                      <a:pt x="419932" y="184762"/>
                      <a:pt x="411078" y="219958"/>
                      <a:pt x="383909" y="236204"/>
                    </a:cubicBezTo>
                    <a:lnTo>
                      <a:pt x="363975" y="243249"/>
                    </a:lnTo>
                    <a:lnTo>
                      <a:pt x="363975" y="358273"/>
                    </a:lnTo>
                    <a:lnTo>
                      <a:pt x="285464" y="358273"/>
                    </a:lnTo>
                    <a:lnTo>
                      <a:pt x="285464" y="338471"/>
                    </a:lnTo>
                    <a:lnTo>
                      <a:pt x="267101" y="338471"/>
                    </a:lnTo>
                    <a:lnTo>
                      <a:pt x="267101" y="521063"/>
                    </a:lnTo>
                    <a:cubicBezTo>
                      <a:pt x="267101" y="540712"/>
                      <a:pt x="251173" y="556640"/>
                      <a:pt x="231524" y="556640"/>
                    </a:cubicBezTo>
                    <a:lnTo>
                      <a:pt x="231525" y="556639"/>
                    </a:lnTo>
                    <a:cubicBezTo>
                      <a:pt x="211876" y="556639"/>
                      <a:pt x="195948" y="540711"/>
                      <a:pt x="195948" y="521062"/>
                    </a:cubicBezTo>
                    <a:lnTo>
                      <a:pt x="195948" y="338471"/>
                    </a:lnTo>
                    <a:lnTo>
                      <a:pt x="173848" y="338471"/>
                    </a:lnTo>
                    <a:lnTo>
                      <a:pt x="173848" y="537581"/>
                    </a:lnTo>
                    <a:cubicBezTo>
                      <a:pt x="173848" y="558627"/>
                      <a:pt x="156786" y="575689"/>
                      <a:pt x="135740" y="575689"/>
                    </a:cubicBezTo>
                    <a:cubicBezTo>
                      <a:pt x="114694" y="575689"/>
                      <a:pt x="97632" y="558627"/>
                      <a:pt x="97632" y="537581"/>
                    </a:cubicBezTo>
                    <a:lnTo>
                      <a:pt x="97632" y="338471"/>
                    </a:lnTo>
                    <a:lnTo>
                      <a:pt x="78296" y="338471"/>
                    </a:lnTo>
                    <a:lnTo>
                      <a:pt x="78296" y="479582"/>
                    </a:lnTo>
                    <a:cubicBezTo>
                      <a:pt x="78296" y="501203"/>
                      <a:pt x="60769" y="518730"/>
                      <a:pt x="39148" y="518730"/>
                    </a:cubicBezTo>
                    <a:cubicBezTo>
                      <a:pt x="17527" y="518730"/>
                      <a:pt x="0" y="501203"/>
                      <a:pt x="0" y="479582"/>
                    </a:cubicBezTo>
                    <a:lnTo>
                      <a:pt x="0" y="338471"/>
                    </a:lnTo>
                    <a:lnTo>
                      <a:pt x="0" y="252940"/>
                    </a:lnTo>
                    <a:lnTo>
                      <a:pt x="0" y="165465"/>
                    </a:lnTo>
                    <a:cubicBezTo>
                      <a:pt x="0" y="74081"/>
                      <a:pt x="74081" y="0"/>
                      <a:pt x="165465" y="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26" name="四角形: 上の 2 つの角を丸める 725">
                <a:extLst>
                  <a:ext uri="{FF2B5EF4-FFF2-40B4-BE49-F238E27FC236}">
                    <a16:creationId xmlns:a16="http://schemas.microsoft.com/office/drawing/2014/main" id="{F241011D-0DF9-41AB-9FA8-2F521D8761FD}"/>
                  </a:ext>
                </a:extLst>
              </p:cNvPr>
              <p:cNvSpPr/>
              <p:nvPr/>
            </p:nvSpPr>
            <p:spPr>
              <a:xfrm>
                <a:off x="5772149" y="3209591"/>
                <a:ext cx="78581" cy="160462"/>
              </a:xfrm>
              <a:prstGeom prst="round2SameRect">
                <a:avLst>
                  <a:gd name="adj1" fmla="val 48886"/>
                  <a:gd name="adj2" fmla="val 50000"/>
                </a:avLst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27" name="四角形: 上の 2 つの角を丸める 726">
                <a:extLst>
                  <a:ext uri="{FF2B5EF4-FFF2-40B4-BE49-F238E27FC236}">
                    <a16:creationId xmlns:a16="http://schemas.microsoft.com/office/drawing/2014/main" id="{2DBD4FE6-4BA6-44F6-9459-9AE34E6A8D4B}"/>
                  </a:ext>
                </a:extLst>
              </p:cNvPr>
              <p:cNvSpPr/>
              <p:nvPr/>
            </p:nvSpPr>
            <p:spPr>
              <a:xfrm rot="12363067">
                <a:off x="5787089" y="3038910"/>
                <a:ext cx="107787" cy="181762"/>
              </a:xfrm>
              <a:prstGeom prst="round2SameRect">
                <a:avLst>
                  <a:gd name="adj1" fmla="val 48886"/>
                  <a:gd name="adj2" fmla="val 50000"/>
                </a:avLst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697" name="フリーフォーム: 図形 696">
              <a:extLst>
                <a:ext uri="{FF2B5EF4-FFF2-40B4-BE49-F238E27FC236}">
                  <a16:creationId xmlns:a16="http://schemas.microsoft.com/office/drawing/2014/main" id="{0774603B-F654-44C8-B6D4-80DEAFC832B5}"/>
                </a:ext>
              </a:extLst>
            </p:cNvPr>
            <p:cNvSpPr/>
            <p:nvPr/>
          </p:nvSpPr>
          <p:spPr>
            <a:xfrm>
              <a:off x="4539441" y="776943"/>
              <a:ext cx="759730" cy="516808"/>
            </a:xfrm>
            <a:custGeom>
              <a:avLst/>
              <a:gdLst>
                <a:gd name="connsiteX0" fmla="*/ 572683 w 759730"/>
                <a:gd name="connsiteY0" fmla="*/ 477769 h 516808"/>
                <a:gd name="connsiteX1" fmla="*/ 579498 w 759730"/>
                <a:gd name="connsiteY1" fmla="*/ 480592 h 516808"/>
                <a:gd name="connsiteX2" fmla="*/ 556436 w 759730"/>
                <a:gd name="connsiteY2" fmla="*/ 489388 h 516808"/>
                <a:gd name="connsiteX3" fmla="*/ 558880 w 759730"/>
                <a:gd name="connsiteY3" fmla="*/ 483486 h 516808"/>
                <a:gd name="connsiteX4" fmla="*/ 572683 w 759730"/>
                <a:gd name="connsiteY4" fmla="*/ 477769 h 516808"/>
                <a:gd name="connsiteX5" fmla="*/ 523077 w 759730"/>
                <a:gd name="connsiteY5" fmla="*/ 477769 h 516808"/>
                <a:gd name="connsiteX6" fmla="*/ 536880 w 759730"/>
                <a:gd name="connsiteY6" fmla="*/ 483486 h 516808"/>
                <a:gd name="connsiteX7" fmla="*/ 541659 w 759730"/>
                <a:gd name="connsiteY7" fmla="*/ 495024 h 516808"/>
                <a:gd name="connsiteX8" fmla="*/ 527726 w 759730"/>
                <a:gd name="connsiteY8" fmla="*/ 500339 h 516808"/>
                <a:gd name="connsiteX9" fmla="*/ 506719 w 759730"/>
                <a:gd name="connsiteY9" fmla="*/ 504921 h 516808"/>
                <a:gd name="connsiteX10" fmla="*/ 503557 w 759730"/>
                <a:gd name="connsiteY10" fmla="*/ 497288 h 516808"/>
                <a:gd name="connsiteX11" fmla="*/ 523077 w 759730"/>
                <a:gd name="connsiteY11" fmla="*/ 477769 h 516808"/>
                <a:gd name="connsiteX12" fmla="*/ 475073 w 759730"/>
                <a:gd name="connsiteY12" fmla="*/ 477769 h 516808"/>
                <a:gd name="connsiteX13" fmla="*/ 494592 w 759730"/>
                <a:gd name="connsiteY13" fmla="*/ 497288 h 516808"/>
                <a:gd name="connsiteX14" fmla="*/ 489912 w 759730"/>
                <a:gd name="connsiteY14" fmla="*/ 508587 h 516808"/>
                <a:gd name="connsiteX15" fmla="*/ 467191 w 759730"/>
                <a:gd name="connsiteY15" fmla="*/ 513543 h 516808"/>
                <a:gd name="connsiteX16" fmla="*/ 461270 w 759730"/>
                <a:gd name="connsiteY16" fmla="*/ 511091 h 516808"/>
                <a:gd name="connsiteX17" fmla="*/ 455553 w 759730"/>
                <a:gd name="connsiteY17" fmla="*/ 497288 h 516808"/>
                <a:gd name="connsiteX18" fmla="*/ 475073 w 759730"/>
                <a:gd name="connsiteY18" fmla="*/ 477769 h 516808"/>
                <a:gd name="connsiteX19" fmla="*/ 427068 w 759730"/>
                <a:gd name="connsiteY19" fmla="*/ 477769 h 516808"/>
                <a:gd name="connsiteX20" fmla="*/ 446587 w 759730"/>
                <a:gd name="connsiteY20" fmla="*/ 497288 h 516808"/>
                <a:gd name="connsiteX21" fmla="*/ 427068 w 759730"/>
                <a:gd name="connsiteY21" fmla="*/ 516808 h 516808"/>
                <a:gd name="connsiteX22" fmla="*/ 407548 w 759730"/>
                <a:gd name="connsiteY22" fmla="*/ 497288 h 516808"/>
                <a:gd name="connsiteX23" fmla="*/ 427068 w 759730"/>
                <a:gd name="connsiteY23" fmla="*/ 477769 h 516808"/>
                <a:gd name="connsiteX24" fmla="*/ 379063 w 759730"/>
                <a:gd name="connsiteY24" fmla="*/ 477769 h 516808"/>
                <a:gd name="connsiteX25" fmla="*/ 398583 w 759730"/>
                <a:gd name="connsiteY25" fmla="*/ 497288 h 516808"/>
                <a:gd name="connsiteX26" fmla="*/ 379063 w 759730"/>
                <a:gd name="connsiteY26" fmla="*/ 516808 h 516808"/>
                <a:gd name="connsiteX27" fmla="*/ 359544 w 759730"/>
                <a:gd name="connsiteY27" fmla="*/ 497288 h 516808"/>
                <a:gd name="connsiteX28" fmla="*/ 379063 w 759730"/>
                <a:gd name="connsiteY28" fmla="*/ 477769 h 516808"/>
                <a:gd name="connsiteX29" fmla="*/ 331058 w 759730"/>
                <a:gd name="connsiteY29" fmla="*/ 477769 h 516808"/>
                <a:gd name="connsiteX30" fmla="*/ 350578 w 759730"/>
                <a:gd name="connsiteY30" fmla="*/ 497288 h 516808"/>
                <a:gd name="connsiteX31" fmla="*/ 331058 w 759730"/>
                <a:gd name="connsiteY31" fmla="*/ 516808 h 516808"/>
                <a:gd name="connsiteX32" fmla="*/ 311539 w 759730"/>
                <a:gd name="connsiteY32" fmla="*/ 497288 h 516808"/>
                <a:gd name="connsiteX33" fmla="*/ 331058 w 759730"/>
                <a:gd name="connsiteY33" fmla="*/ 477769 h 516808"/>
                <a:gd name="connsiteX34" fmla="*/ 283054 w 759730"/>
                <a:gd name="connsiteY34" fmla="*/ 477769 h 516808"/>
                <a:gd name="connsiteX35" fmla="*/ 302574 w 759730"/>
                <a:gd name="connsiteY35" fmla="*/ 497288 h 516808"/>
                <a:gd name="connsiteX36" fmla="*/ 296857 w 759730"/>
                <a:gd name="connsiteY36" fmla="*/ 511091 h 516808"/>
                <a:gd name="connsiteX37" fmla="*/ 291489 w 759730"/>
                <a:gd name="connsiteY37" fmla="*/ 513314 h 516808"/>
                <a:gd name="connsiteX38" fmla="*/ 268055 w 759730"/>
                <a:gd name="connsiteY38" fmla="*/ 508203 h 516808"/>
                <a:gd name="connsiteX39" fmla="*/ 263534 w 759730"/>
                <a:gd name="connsiteY39" fmla="*/ 497288 h 516808"/>
                <a:gd name="connsiteX40" fmla="*/ 283054 w 759730"/>
                <a:gd name="connsiteY40" fmla="*/ 477769 h 516808"/>
                <a:gd name="connsiteX41" fmla="*/ 235049 w 759730"/>
                <a:gd name="connsiteY41" fmla="*/ 477769 h 516808"/>
                <a:gd name="connsiteX42" fmla="*/ 254569 w 759730"/>
                <a:gd name="connsiteY42" fmla="*/ 497288 h 516808"/>
                <a:gd name="connsiteX43" fmla="*/ 251541 w 759730"/>
                <a:gd name="connsiteY43" fmla="*/ 504600 h 516808"/>
                <a:gd name="connsiteX44" fmla="*/ 232005 w 759730"/>
                <a:gd name="connsiteY44" fmla="*/ 500339 h 516808"/>
                <a:gd name="connsiteX45" fmla="*/ 216686 w 759730"/>
                <a:gd name="connsiteY45" fmla="*/ 494496 h 516808"/>
                <a:gd name="connsiteX46" fmla="*/ 221246 w 759730"/>
                <a:gd name="connsiteY46" fmla="*/ 483486 h 516808"/>
                <a:gd name="connsiteX47" fmla="*/ 235049 w 759730"/>
                <a:gd name="connsiteY47" fmla="*/ 477769 h 516808"/>
                <a:gd name="connsiteX48" fmla="*/ 187045 w 759730"/>
                <a:gd name="connsiteY48" fmla="*/ 477769 h 516808"/>
                <a:gd name="connsiteX49" fmla="*/ 200847 w 759730"/>
                <a:gd name="connsiteY49" fmla="*/ 483486 h 516808"/>
                <a:gd name="connsiteX50" fmla="*/ 203291 w 759730"/>
                <a:gd name="connsiteY50" fmla="*/ 489387 h 516808"/>
                <a:gd name="connsiteX51" fmla="*/ 180232 w 759730"/>
                <a:gd name="connsiteY51" fmla="*/ 480591 h 516808"/>
                <a:gd name="connsiteX52" fmla="*/ 101369 w 759730"/>
                <a:gd name="connsiteY52" fmla="*/ 434707 h 516808"/>
                <a:gd name="connsiteX53" fmla="*/ 103238 w 759730"/>
                <a:gd name="connsiteY53" fmla="*/ 435481 h 516808"/>
                <a:gd name="connsiteX54" fmla="*/ 103762 w 759730"/>
                <a:gd name="connsiteY54" fmla="*/ 436745 h 516808"/>
                <a:gd name="connsiteX55" fmla="*/ 659879 w 759730"/>
                <a:gd name="connsiteY55" fmla="*/ 433415 h 516808"/>
                <a:gd name="connsiteX56" fmla="*/ 653493 w 759730"/>
                <a:gd name="connsiteY56" fmla="*/ 438854 h 516808"/>
                <a:gd name="connsiteX57" fmla="*/ 654890 w 759730"/>
                <a:gd name="connsiteY57" fmla="*/ 435481 h 516808"/>
                <a:gd name="connsiteX58" fmla="*/ 620687 w 759730"/>
                <a:gd name="connsiteY58" fmla="*/ 429764 h 516808"/>
                <a:gd name="connsiteX59" fmla="*/ 634490 w 759730"/>
                <a:gd name="connsiteY59" fmla="*/ 435481 h 516808"/>
                <a:gd name="connsiteX60" fmla="*/ 639752 w 759730"/>
                <a:gd name="connsiteY60" fmla="*/ 448186 h 516808"/>
                <a:gd name="connsiteX61" fmla="*/ 611066 w 759730"/>
                <a:gd name="connsiteY61" fmla="*/ 464819 h 516808"/>
                <a:gd name="connsiteX62" fmla="*/ 606885 w 759730"/>
                <a:gd name="connsiteY62" fmla="*/ 463087 h 516808"/>
                <a:gd name="connsiteX63" fmla="*/ 601167 w 759730"/>
                <a:gd name="connsiteY63" fmla="*/ 449284 h 516808"/>
                <a:gd name="connsiteX64" fmla="*/ 620687 w 759730"/>
                <a:gd name="connsiteY64" fmla="*/ 429764 h 516808"/>
                <a:gd name="connsiteX65" fmla="*/ 572683 w 759730"/>
                <a:gd name="connsiteY65" fmla="*/ 429764 h 516808"/>
                <a:gd name="connsiteX66" fmla="*/ 592202 w 759730"/>
                <a:gd name="connsiteY66" fmla="*/ 449284 h 516808"/>
                <a:gd name="connsiteX67" fmla="*/ 572683 w 759730"/>
                <a:gd name="connsiteY67" fmla="*/ 468804 h 516808"/>
                <a:gd name="connsiteX68" fmla="*/ 553163 w 759730"/>
                <a:gd name="connsiteY68" fmla="*/ 449284 h 516808"/>
                <a:gd name="connsiteX69" fmla="*/ 572683 w 759730"/>
                <a:gd name="connsiteY69" fmla="*/ 429764 h 516808"/>
                <a:gd name="connsiteX70" fmla="*/ 523077 w 759730"/>
                <a:gd name="connsiteY70" fmla="*/ 429764 h 516808"/>
                <a:gd name="connsiteX71" fmla="*/ 542597 w 759730"/>
                <a:gd name="connsiteY71" fmla="*/ 449284 h 516808"/>
                <a:gd name="connsiteX72" fmla="*/ 523077 w 759730"/>
                <a:gd name="connsiteY72" fmla="*/ 468804 h 516808"/>
                <a:gd name="connsiteX73" fmla="*/ 503557 w 759730"/>
                <a:gd name="connsiteY73" fmla="*/ 449284 h 516808"/>
                <a:gd name="connsiteX74" fmla="*/ 523077 w 759730"/>
                <a:gd name="connsiteY74" fmla="*/ 429764 h 516808"/>
                <a:gd name="connsiteX75" fmla="*/ 475073 w 759730"/>
                <a:gd name="connsiteY75" fmla="*/ 429764 h 516808"/>
                <a:gd name="connsiteX76" fmla="*/ 494592 w 759730"/>
                <a:gd name="connsiteY76" fmla="*/ 449284 h 516808"/>
                <a:gd name="connsiteX77" fmla="*/ 475073 w 759730"/>
                <a:gd name="connsiteY77" fmla="*/ 468804 h 516808"/>
                <a:gd name="connsiteX78" fmla="*/ 455553 w 759730"/>
                <a:gd name="connsiteY78" fmla="*/ 449284 h 516808"/>
                <a:gd name="connsiteX79" fmla="*/ 475073 w 759730"/>
                <a:gd name="connsiteY79" fmla="*/ 429764 h 516808"/>
                <a:gd name="connsiteX80" fmla="*/ 427068 w 759730"/>
                <a:gd name="connsiteY80" fmla="*/ 429764 h 516808"/>
                <a:gd name="connsiteX81" fmla="*/ 446587 w 759730"/>
                <a:gd name="connsiteY81" fmla="*/ 449284 h 516808"/>
                <a:gd name="connsiteX82" fmla="*/ 427068 w 759730"/>
                <a:gd name="connsiteY82" fmla="*/ 468804 h 516808"/>
                <a:gd name="connsiteX83" fmla="*/ 407548 w 759730"/>
                <a:gd name="connsiteY83" fmla="*/ 449284 h 516808"/>
                <a:gd name="connsiteX84" fmla="*/ 427068 w 759730"/>
                <a:gd name="connsiteY84" fmla="*/ 429764 h 516808"/>
                <a:gd name="connsiteX85" fmla="*/ 379063 w 759730"/>
                <a:gd name="connsiteY85" fmla="*/ 429764 h 516808"/>
                <a:gd name="connsiteX86" fmla="*/ 398583 w 759730"/>
                <a:gd name="connsiteY86" fmla="*/ 449284 h 516808"/>
                <a:gd name="connsiteX87" fmla="*/ 379063 w 759730"/>
                <a:gd name="connsiteY87" fmla="*/ 468804 h 516808"/>
                <a:gd name="connsiteX88" fmla="*/ 359544 w 759730"/>
                <a:gd name="connsiteY88" fmla="*/ 449284 h 516808"/>
                <a:gd name="connsiteX89" fmla="*/ 379063 w 759730"/>
                <a:gd name="connsiteY89" fmla="*/ 429764 h 516808"/>
                <a:gd name="connsiteX90" fmla="*/ 331058 w 759730"/>
                <a:gd name="connsiteY90" fmla="*/ 429764 h 516808"/>
                <a:gd name="connsiteX91" fmla="*/ 350578 w 759730"/>
                <a:gd name="connsiteY91" fmla="*/ 449284 h 516808"/>
                <a:gd name="connsiteX92" fmla="*/ 331058 w 759730"/>
                <a:gd name="connsiteY92" fmla="*/ 468804 h 516808"/>
                <a:gd name="connsiteX93" fmla="*/ 311539 w 759730"/>
                <a:gd name="connsiteY93" fmla="*/ 449284 h 516808"/>
                <a:gd name="connsiteX94" fmla="*/ 331058 w 759730"/>
                <a:gd name="connsiteY94" fmla="*/ 429764 h 516808"/>
                <a:gd name="connsiteX95" fmla="*/ 283054 w 759730"/>
                <a:gd name="connsiteY95" fmla="*/ 429764 h 516808"/>
                <a:gd name="connsiteX96" fmla="*/ 302574 w 759730"/>
                <a:gd name="connsiteY96" fmla="*/ 449284 h 516808"/>
                <a:gd name="connsiteX97" fmla="*/ 283054 w 759730"/>
                <a:gd name="connsiteY97" fmla="*/ 468804 h 516808"/>
                <a:gd name="connsiteX98" fmla="*/ 263534 w 759730"/>
                <a:gd name="connsiteY98" fmla="*/ 449284 h 516808"/>
                <a:gd name="connsiteX99" fmla="*/ 283054 w 759730"/>
                <a:gd name="connsiteY99" fmla="*/ 429764 h 516808"/>
                <a:gd name="connsiteX100" fmla="*/ 235049 w 759730"/>
                <a:gd name="connsiteY100" fmla="*/ 429764 h 516808"/>
                <a:gd name="connsiteX101" fmla="*/ 254569 w 759730"/>
                <a:gd name="connsiteY101" fmla="*/ 449284 h 516808"/>
                <a:gd name="connsiteX102" fmla="*/ 235049 w 759730"/>
                <a:gd name="connsiteY102" fmla="*/ 468804 h 516808"/>
                <a:gd name="connsiteX103" fmla="*/ 215529 w 759730"/>
                <a:gd name="connsiteY103" fmla="*/ 449284 h 516808"/>
                <a:gd name="connsiteX104" fmla="*/ 235049 w 759730"/>
                <a:gd name="connsiteY104" fmla="*/ 429764 h 516808"/>
                <a:gd name="connsiteX105" fmla="*/ 187045 w 759730"/>
                <a:gd name="connsiteY105" fmla="*/ 429764 h 516808"/>
                <a:gd name="connsiteX106" fmla="*/ 206564 w 759730"/>
                <a:gd name="connsiteY106" fmla="*/ 449284 h 516808"/>
                <a:gd name="connsiteX107" fmla="*/ 187045 w 759730"/>
                <a:gd name="connsiteY107" fmla="*/ 468804 h 516808"/>
                <a:gd name="connsiteX108" fmla="*/ 167525 w 759730"/>
                <a:gd name="connsiteY108" fmla="*/ 449284 h 516808"/>
                <a:gd name="connsiteX109" fmla="*/ 187045 w 759730"/>
                <a:gd name="connsiteY109" fmla="*/ 429764 h 516808"/>
                <a:gd name="connsiteX110" fmla="*/ 137440 w 759730"/>
                <a:gd name="connsiteY110" fmla="*/ 429764 h 516808"/>
                <a:gd name="connsiteX111" fmla="*/ 156959 w 759730"/>
                <a:gd name="connsiteY111" fmla="*/ 449284 h 516808"/>
                <a:gd name="connsiteX112" fmla="*/ 151242 w 759730"/>
                <a:gd name="connsiteY112" fmla="*/ 463087 h 516808"/>
                <a:gd name="connsiteX113" fmla="*/ 147997 w 759730"/>
                <a:gd name="connsiteY113" fmla="*/ 464431 h 516808"/>
                <a:gd name="connsiteX114" fmla="*/ 118685 w 759730"/>
                <a:gd name="connsiteY114" fmla="*/ 447437 h 516808"/>
                <a:gd name="connsiteX115" fmla="*/ 123637 w 759730"/>
                <a:gd name="connsiteY115" fmla="*/ 435481 h 516808"/>
                <a:gd name="connsiteX116" fmla="*/ 137440 w 759730"/>
                <a:gd name="connsiteY116" fmla="*/ 429764 h 516808"/>
                <a:gd name="connsiteX117" fmla="*/ 51070 w 759730"/>
                <a:gd name="connsiteY117" fmla="*/ 385752 h 516808"/>
                <a:gd name="connsiteX118" fmla="*/ 55233 w 759730"/>
                <a:gd name="connsiteY118" fmla="*/ 387476 h 516808"/>
                <a:gd name="connsiteX119" fmla="*/ 58507 w 759730"/>
                <a:gd name="connsiteY119" fmla="*/ 395381 h 516808"/>
                <a:gd name="connsiteX120" fmla="*/ 709415 w 759730"/>
                <a:gd name="connsiteY120" fmla="*/ 384775 h 516808"/>
                <a:gd name="connsiteX121" fmla="*/ 697767 w 759730"/>
                <a:gd name="connsiteY121" fmla="*/ 399856 h 516808"/>
                <a:gd name="connsiteX122" fmla="*/ 702894 w 759730"/>
                <a:gd name="connsiteY122" fmla="*/ 387476 h 516808"/>
                <a:gd name="connsiteX123" fmla="*/ 668692 w 759730"/>
                <a:gd name="connsiteY123" fmla="*/ 381759 h 516808"/>
                <a:gd name="connsiteX124" fmla="*/ 688212 w 759730"/>
                <a:gd name="connsiteY124" fmla="*/ 401279 h 516808"/>
                <a:gd name="connsiteX125" fmla="*/ 683090 w 759730"/>
                <a:gd name="connsiteY125" fmla="*/ 413646 h 516808"/>
                <a:gd name="connsiteX126" fmla="*/ 680370 w 759730"/>
                <a:gd name="connsiteY126" fmla="*/ 415962 h 516808"/>
                <a:gd name="connsiteX127" fmla="*/ 668692 w 759730"/>
                <a:gd name="connsiteY127" fmla="*/ 420799 h 516808"/>
                <a:gd name="connsiteX128" fmla="*/ 649172 w 759730"/>
                <a:gd name="connsiteY128" fmla="*/ 401279 h 516808"/>
                <a:gd name="connsiteX129" fmla="*/ 668692 w 759730"/>
                <a:gd name="connsiteY129" fmla="*/ 381759 h 516808"/>
                <a:gd name="connsiteX130" fmla="*/ 620687 w 759730"/>
                <a:gd name="connsiteY130" fmla="*/ 381759 h 516808"/>
                <a:gd name="connsiteX131" fmla="*/ 640207 w 759730"/>
                <a:gd name="connsiteY131" fmla="*/ 401279 h 516808"/>
                <a:gd name="connsiteX132" fmla="*/ 620687 w 759730"/>
                <a:gd name="connsiteY132" fmla="*/ 420799 h 516808"/>
                <a:gd name="connsiteX133" fmla="*/ 601167 w 759730"/>
                <a:gd name="connsiteY133" fmla="*/ 401279 h 516808"/>
                <a:gd name="connsiteX134" fmla="*/ 620687 w 759730"/>
                <a:gd name="connsiteY134" fmla="*/ 381759 h 516808"/>
                <a:gd name="connsiteX135" fmla="*/ 572683 w 759730"/>
                <a:gd name="connsiteY135" fmla="*/ 381759 h 516808"/>
                <a:gd name="connsiteX136" fmla="*/ 592202 w 759730"/>
                <a:gd name="connsiteY136" fmla="*/ 401279 h 516808"/>
                <a:gd name="connsiteX137" fmla="*/ 572683 w 759730"/>
                <a:gd name="connsiteY137" fmla="*/ 420799 h 516808"/>
                <a:gd name="connsiteX138" fmla="*/ 553163 w 759730"/>
                <a:gd name="connsiteY138" fmla="*/ 401279 h 516808"/>
                <a:gd name="connsiteX139" fmla="*/ 572683 w 759730"/>
                <a:gd name="connsiteY139" fmla="*/ 381759 h 516808"/>
                <a:gd name="connsiteX140" fmla="*/ 523077 w 759730"/>
                <a:gd name="connsiteY140" fmla="*/ 381759 h 516808"/>
                <a:gd name="connsiteX141" fmla="*/ 542597 w 759730"/>
                <a:gd name="connsiteY141" fmla="*/ 401279 h 516808"/>
                <a:gd name="connsiteX142" fmla="*/ 523077 w 759730"/>
                <a:gd name="connsiteY142" fmla="*/ 420799 h 516808"/>
                <a:gd name="connsiteX143" fmla="*/ 503557 w 759730"/>
                <a:gd name="connsiteY143" fmla="*/ 401279 h 516808"/>
                <a:gd name="connsiteX144" fmla="*/ 523077 w 759730"/>
                <a:gd name="connsiteY144" fmla="*/ 381759 h 516808"/>
                <a:gd name="connsiteX145" fmla="*/ 475073 w 759730"/>
                <a:gd name="connsiteY145" fmla="*/ 381759 h 516808"/>
                <a:gd name="connsiteX146" fmla="*/ 494592 w 759730"/>
                <a:gd name="connsiteY146" fmla="*/ 401279 h 516808"/>
                <a:gd name="connsiteX147" fmla="*/ 475073 w 759730"/>
                <a:gd name="connsiteY147" fmla="*/ 420799 h 516808"/>
                <a:gd name="connsiteX148" fmla="*/ 455553 w 759730"/>
                <a:gd name="connsiteY148" fmla="*/ 401279 h 516808"/>
                <a:gd name="connsiteX149" fmla="*/ 475073 w 759730"/>
                <a:gd name="connsiteY149" fmla="*/ 381759 h 516808"/>
                <a:gd name="connsiteX150" fmla="*/ 427068 w 759730"/>
                <a:gd name="connsiteY150" fmla="*/ 381759 h 516808"/>
                <a:gd name="connsiteX151" fmla="*/ 446587 w 759730"/>
                <a:gd name="connsiteY151" fmla="*/ 401279 h 516808"/>
                <a:gd name="connsiteX152" fmla="*/ 427068 w 759730"/>
                <a:gd name="connsiteY152" fmla="*/ 420799 h 516808"/>
                <a:gd name="connsiteX153" fmla="*/ 407548 w 759730"/>
                <a:gd name="connsiteY153" fmla="*/ 401279 h 516808"/>
                <a:gd name="connsiteX154" fmla="*/ 427068 w 759730"/>
                <a:gd name="connsiteY154" fmla="*/ 381759 h 516808"/>
                <a:gd name="connsiteX155" fmla="*/ 379063 w 759730"/>
                <a:gd name="connsiteY155" fmla="*/ 381759 h 516808"/>
                <a:gd name="connsiteX156" fmla="*/ 398583 w 759730"/>
                <a:gd name="connsiteY156" fmla="*/ 401279 h 516808"/>
                <a:gd name="connsiteX157" fmla="*/ 379063 w 759730"/>
                <a:gd name="connsiteY157" fmla="*/ 420799 h 516808"/>
                <a:gd name="connsiteX158" fmla="*/ 359544 w 759730"/>
                <a:gd name="connsiteY158" fmla="*/ 401279 h 516808"/>
                <a:gd name="connsiteX159" fmla="*/ 379063 w 759730"/>
                <a:gd name="connsiteY159" fmla="*/ 381759 h 516808"/>
                <a:gd name="connsiteX160" fmla="*/ 331058 w 759730"/>
                <a:gd name="connsiteY160" fmla="*/ 381759 h 516808"/>
                <a:gd name="connsiteX161" fmla="*/ 350578 w 759730"/>
                <a:gd name="connsiteY161" fmla="*/ 401279 h 516808"/>
                <a:gd name="connsiteX162" fmla="*/ 331058 w 759730"/>
                <a:gd name="connsiteY162" fmla="*/ 420799 h 516808"/>
                <a:gd name="connsiteX163" fmla="*/ 311539 w 759730"/>
                <a:gd name="connsiteY163" fmla="*/ 401279 h 516808"/>
                <a:gd name="connsiteX164" fmla="*/ 331058 w 759730"/>
                <a:gd name="connsiteY164" fmla="*/ 381759 h 516808"/>
                <a:gd name="connsiteX165" fmla="*/ 283054 w 759730"/>
                <a:gd name="connsiteY165" fmla="*/ 381759 h 516808"/>
                <a:gd name="connsiteX166" fmla="*/ 302574 w 759730"/>
                <a:gd name="connsiteY166" fmla="*/ 401279 h 516808"/>
                <a:gd name="connsiteX167" fmla="*/ 283054 w 759730"/>
                <a:gd name="connsiteY167" fmla="*/ 420799 h 516808"/>
                <a:gd name="connsiteX168" fmla="*/ 263534 w 759730"/>
                <a:gd name="connsiteY168" fmla="*/ 401279 h 516808"/>
                <a:gd name="connsiteX169" fmla="*/ 283054 w 759730"/>
                <a:gd name="connsiteY169" fmla="*/ 381759 h 516808"/>
                <a:gd name="connsiteX170" fmla="*/ 235049 w 759730"/>
                <a:gd name="connsiteY170" fmla="*/ 381759 h 516808"/>
                <a:gd name="connsiteX171" fmla="*/ 254569 w 759730"/>
                <a:gd name="connsiteY171" fmla="*/ 401279 h 516808"/>
                <a:gd name="connsiteX172" fmla="*/ 235049 w 759730"/>
                <a:gd name="connsiteY172" fmla="*/ 420799 h 516808"/>
                <a:gd name="connsiteX173" fmla="*/ 215529 w 759730"/>
                <a:gd name="connsiteY173" fmla="*/ 401279 h 516808"/>
                <a:gd name="connsiteX174" fmla="*/ 235049 w 759730"/>
                <a:gd name="connsiteY174" fmla="*/ 381759 h 516808"/>
                <a:gd name="connsiteX175" fmla="*/ 187045 w 759730"/>
                <a:gd name="connsiteY175" fmla="*/ 381759 h 516808"/>
                <a:gd name="connsiteX176" fmla="*/ 206564 w 759730"/>
                <a:gd name="connsiteY176" fmla="*/ 401279 h 516808"/>
                <a:gd name="connsiteX177" fmla="*/ 187045 w 759730"/>
                <a:gd name="connsiteY177" fmla="*/ 420799 h 516808"/>
                <a:gd name="connsiteX178" fmla="*/ 167525 w 759730"/>
                <a:gd name="connsiteY178" fmla="*/ 401279 h 516808"/>
                <a:gd name="connsiteX179" fmla="*/ 187045 w 759730"/>
                <a:gd name="connsiteY179" fmla="*/ 381759 h 516808"/>
                <a:gd name="connsiteX180" fmla="*/ 137440 w 759730"/>
                <a:gd name="connsiteY180" fmla="*/ 381759 h 516808"/>
                <a:gd name="connsiteX181" fmla="*/ 156959 w 759730"/>
                <a:gd name="connsiteY181" fmla="*/ 401279 h 516808"/>
                <a:gd name="connsiteX182" fmla="*/ 137440 w 759730"/>
                <a:gd name="connsiteY182" fmla="*/ 420799 h 516808"/>
                <a:gd name="connsiteX183" fmla="*/ 117920 w 759730"/>
                <a:gd name="connsiteY183" fmla="*/ 401279 h 516808"/>
                <a:gd name="connsiteX184" fmla="*/ 137440 w 759730"/>
                <a:gd name="connsiteY184" fmla="*/ 381759 h 516808"/>
                <a:gd name="connsiteX185" fmla="*/ 89435 w 759730"/>
                <a:gd name="connsiteY185" fmla="*/ 381759 h 516808"/>
                <a:gd name="connsiteX186" fmla="*/ 108955 w 759730"/>
                <a:gd name="connsiteY186" fmla="*/ 401279 h 516808"/>
                <a:gd name="connsiteX187" fmla="*/ 89435 w 759730"/>
                <a:gd name="connsiteY187" fmla="*/ 420799 h 516808"/>
                <a:gd name="connsiteX188" fmla="*/ 80877 w 759730"/>
                <a:gd name="connsiteY188" fmla="*/ 417254 h 516808"/>
                <a:gd name="connsiteX189" fmla="*/ 74165 w 759730"/>
                <a:gd name="connsiteY189" fmla="*/ 411537 h 516808"/>
                <a:gd name="connsiteX190" fmla="*/ 69916 w 759730"/>
                <a:gd name="connsiteY190" fmla="*/ 401279 h 516808"/>
                <a:gd name="connsiteX191" fmla="*/ 89435 w 759730"/>
                <a:gd name="connsiteY191" fmla="*/ 381759 h 516808"/>
                <a:gd name="connsiteX192" fmla="*/ 716696 w 759730"/>
                <a:gd name="connsiteY192" fmla="*/ 333755 h 516808"/>
                <a:gd name="connsiteX193" fmla="*/ 730499 w 759730"/>
                <a:gd name="connsiteY193" fmla="*/ 339472 h 516808"/>
                <a:gd name="connsiteX194" fmla="*/ 734220 w 759730"/>
                <a:gd name="connsiteY194" fmla="*/ 348455 h 516808"/>
                <a:gd name="connsiteX195" fmla="*/ 729879 w 759730"/>
                <a:gd name="connsiteY195" fmla="*/ 358282 h 516808"/>
                <a:gd name="connsiteX196" fmla="*/ 719597 w 759730"/>
                <a:gd name="connsiteY196" fmla="*/ 371592 h 516808"/>
                <a:gd name="connsiteX197" fmla="*/ 716696 w 759730"/>
                <a:gd name="connsiteY197" fmla="*/ 372794 h 516808"/>
                <a:gd name="connsiteX198" fmla="*/ 697177 w 759730"/>
                <a:gd name="connsiteY198" fmla="*/ 353275 h 516808"/>
                <a:gd name="connsiteX199" fmla="*/ 716696 w 759730"/>
                <a:gd name="connsiteY199" fmla="*/ 333755 h 516808"/>
                <a:gd name="connsiteX200" fmla="*/ 668692 w 759730"/>
                <a:gd name="connsiteY200" fmla="*/ 333755 h 516808"/>
                <a:gd name="connsiteX201" fmla="*/ 688212 w 759730"/>
                <a:gd name="connsiteY201" fmla="*/ 353275 h 516808"/>
                <a:gd name="connsiteX202" fmla="*/ 668692 w 759730"/>
                <a:gd name="connsiteY202" fmla="*/ 372794 h 516808"/>
                <a:gd name="connsiteX203" fmla="*/ 649172 w 759730"/>
                <a:gd name="connsiteY203" fmla="*/ 353275 h 516808"/>
                <a:gd name="connsiteX204" fmla="*/ 668692 w 759730"/>
                <a:gd name="connsiteY204" fmla="*/ 333755 h 516808"/>
                <a:gd name="connsiteX205" fmla="*/ 620687 w 759730"/>
                <a:gd name="connsiteY205" fmla="*/ 333755 h 516808"/>
                <a:gd name="connsiteX206" fmla="*/ 640207 w 759730"/>
                <a:gd name="connsiteY206" fmla="*/ 353275 h 516808"/>
                <a:gd name="connsiteX207" fmla="*/ 620687 w 759730"/>
                <a:gd name="connsiteY207" fmla="*/ 372794 h 516808"/>
                <a:gd name="connsiteX208" fmla="*/ 601167 w 759730"/>
                <a:gd name="connsiteY208" fmla="*/ 353275 h 516808"/>
                <a:gd name="connsiteX209" fmla="*/ 620687 w 759730"/>
                <a:gd name="connsiteY209" fmla="*/ 333755 h 516808"/>
                <a:gd name="connsiteX210" fmla="*/ 572683 w 759730"/>
                <a:gd name="connsiteY210" fmla="*/ 333755 h 516808"/>
                <a:gd name="connsiteX211" fmla="*/ 592202 w 759730"/>
                <a:gd name="connsiteY211" fmla="*/ 353275 h 516808"/>
                <a:gd name="connsiteX212" fmla="*/ 572683 w 759730"/>
                <a:gd name="connsiteY212" fmla="*/ 372794 h 516808"/>
                <a:gd name="connsiteX213" fmla="*/ 553163 w 759730"/>
                <a:gd name="connsiteY213" fmla="*/ 353275 h 516808"/>
                <a:gd name="connsiteX214" fmla="*/ 572683 w 759730"/>
                <a:gd name="connsiteY214" fmla="*/ 333755 h 516808"/>
                <a:gd name="connsiteX215" fmla="*/ 523077 w 759730"/>
                <a:gd name="connsiteY215" fmla="*/ 333755 h 516808"/>
                <a:gd name="connsiteX216" fmla="*/ 542597 w 759730"/>
                <a:gd name="connsiteY216" fmla="*/ 353275 h 516808"/>
                <a:gd name="connsiteX217" fmla="*/ 523077 w 759730"/>
                <a:gd name="connsiteY217" fmla="*/ 372794 h 516808"/>
                <a:gd name="connsiteX218" fmla="*/ 503557 w 759730"/>
                <a:gd name="connsiteY218" fmla="*/ 353275 h 516808"/>
                <a:gd name="connsiteX219" fmla="*/ 523077 w 759730"/>
                <a:gd name="connsiteY219" fmla="*/ 333755 h 516808"/>
                <a:gd name="connsiteX220" fmla="*/ 475073 w 759730"/>
                <a:gd name="connsiteY220" fmla="*/ 333755 h 516808"/>
                <a:gd name="connsiteX221" fmla="*/ 494592 w 759730"/>
                <a:gd name="connsiteY221" fmla="*/ 353275 h 516808"/>
                <a:gd name="connsiteX222" fmla="*/ 475073 w 759730"/>
                <a:gd name="connsiteY222" fmla="*/ 372794 h 516808"/>
                <a:gd name="connsiteX223" fmla="*/ 455553 w 759730"/>
                <a:gd name="connsiteY223" fmla="*/ 353275 h 516808"/>
                <a:gd name="connsiteX224" fmla="*/ 475073 w 759730"/>
                <a:gd name="connsiteY224" fmla="*/ 333755 h 516808"/>
                <a:gd name="connsiteX225" fmla="*/ 427068 w 759730"/>
                <a:gd name="connsiteY225" fmla="*/ 333755 h 516808"/>
                <a:gd name="connsiteX226" fmla="*/ 446587 w 759730"/>
                <a:gd name="connsiteY226" fmla="*/ 353275 h 516808"/>
                <a:gd name="connsiteX227" fmla="*/ 427068 w 759730"/>
                <a:gd name="connsiteY227" fmla="*/ 372794 h 516808"/>
                <a:gd name="connsiteX228" fmla="*/ 407548 w 759730"/>
                <a:gd name="connsiteY228" fmla="*/ 353275 h 516808"/>
                <a:gd name="connsiteX229" fmla="*/ 427068 w 759730"/>
                <a:gd name="connsiteY229" fmla="*/ 333755 h 516808"/>
                <a:gd name="connsiteX230" fmla="*/ 379063 w 759730"/>
                <a:gd name="connsiteY230" fmla="*/ 333755 h 516808"/>
                <a:gd name="connsiteX231" fmla="*/ 398583 w 759730"/>
                <a:gd name="connsiteY231" fmla="*/ 353275 h 516808"/>
                <a:gd name="connsiteX232" fmla="*/ 379063 w 759730"/>
                <a:gd name="connsiteY232" fmla="*/ 372794 h 516808"/>
                <a:gd name="connsiteX233" fmla="*/ 359544 w 759730"/>
                <a:gd name="connsiteY233" fmla="*/ 353275 h 516808"/>
                <a:gd name="connsiteX234" fmla="*/ 379063 w 759730"/>
                <a:gd name="connsiteY234" fmla="*/ 333755 h 516808"/>
                <a:gd name="connsiteX235" fmla="*/ 331058 w 759730"/>
                <a:gd name="connsiteY235" fmla="*/ 333755 h 516808"/>
                <a:gd name="connsiteX236" fmla="*/ 350578 w 759730"/>
                <a:gd name="connsiteY236" fmla="*/ 353275 h 516808"/>
                <a:gd name="connsiteX237" fmla="*/ 331058 w 759730"/>
                <a:gd name="connsiteY237" fmla="*/ 372794 h 516808"/>
                <a:gd name="connsiteX238" fmla="*/ 311539 w 759730"/>
                <a:gd name="connsiteY238" fmla="*/ 353275 h 516808"/>
                <a:gd name="connsiteX239" fmla="*/ 331058 w 759730"/>
                <a:gd name="connsiteY239" fmla="*/ 333755 h 516808"/>
                <a:gd name="connsiteX240" fmla="*/ 283054 w 759730"/>
                <a:gd name="connsiteY240" fmla="*/ 333755 h 516808"/>
                <a:gd name="connsiteX241" fmla="*/ 302574 w 759730"/>
                <a:gd name="connsiteY241" fmla="*/ 353275 h 516808"/>
                <a:gd name="connsiteX242" fmla="*/ 283054 w 759730"/>
                <a:gd name="connsiteY242" fmla="*/ 372794 h 516808"/>
                <a:gd name="connsiteX243" fmla="*/ 263534 w 759730"/>
                <a:gd name="connsiteY243" fmla="*/ 353275 h 516808"/>
                <a:gd name="connsiteX244" fmla="*/ 283054 w 759730"/>
                <a:gd name="connsiteY244" fmla="*/ 333755 h 516808"/>
                <a:gd name="connsiteX245" fmla="*/ 235049 w 759730"/>
                <a:gd name="connsiteY245" fmla="*/ 333755 h 516808"/>
                <a:gd name="connsiteX246" fmla="*/ 254569 w 759730"/>
                <a:gd name="connsiteY246" fmla="*/ 353275 h 516808"/>
                <a:gd name="connsiteX247" fmla="*/ 235049 w 759730"/>
                <a:gd name="connsiteY247" fmla="*/ 372794 h 516808"/>
                <a:gd name="connsiteX248" fmla="*/ 215529 w 759730"/>
                <a:gd name="connsiteY248" fmla="*/ 353275 h 516808"/>
                <a:gd name="connsiteX249" fmla="*/ 235049 w 759730"/>
                <a:gd name="connsiteY249" fmla="*/ 333755 h 516808"/>
                <a:gd name="connsiteX250" fmla="*/ 187045 w 759730"/>
                <a:gd name="connsiteY250" fmla="*/ 333755 h 516808"/>
                <a:gd name="connsiteX251" fmla="*/ 206564 w 759730"/>
                <a:gd name="connsiteY251" fmla="*/ 353275 h 516808"/>
                <a:gd name="connsiteX252" fmla="*/ 187045 w 759730"/>
                <a:gd name="connsiteY252" fmla="*/ 372794 h 516808"/>
                <a:gd name="connsiteX253" fmla="*/ 167525 w 759730"/>
                <a:gd name="connsiteY253" fmla="*/ 353275 h 516808"/>
                <a:gd name="connsiteX254" fmla="*/ 187045 w 759730"/>
                <a:gd name="connsiteY254" fmla="*/ 333755 h 516808"/>
                <a:gd name="connsiteX255" fmla="*/ 137440 w 759730"/>
                <a:gd name="connsiteY255" fmla="*/ 333755 h 516808"/>
                <a:gd name="connsiteX256" fmla="*/ 156959 w 759730"/>
                <a:gd name="connsiteY256" fmla="*/ 353275 h 516808"/>
                <a:gd name="connsiteX257" fmla="*/ 137440 w 759730"/>
                <a:gd name="connsiteY257" fmla="*/ 372794 h 516808"/>
                <a:gd name="connsiteX258" fmla="*/ 117920 w 759730"/>
                <a:gd name="connsiteY258" fmla="*/ 353275 h 516808"/>
                <a:gd name="connsiteX259" fmla="*/ 137440 w 759730"/>
                <a:gd name="connsiteY259" fmla="*/ 333755 h 516808"/>
                <a:gd name="connsiteX260" fmla="*/ 89435 w 759730"/>
                <a:gd name="connsiteY260" fmla="*/ 333755 h 516808"/>
                <a:gd name="connsiteX261" fmla="*/ 108955 w 759730"/>
                <a:gd name="connsiteY261" fmla="*/ 353275 h 516808"/>
                <a:gd name="connsiteX262" fmla="*/ 89435 w 759730"/>
                <a:gd name="connsiteY262" fmla="*/ 372794 h 516808"/>
                <a:gd name="connsiteX263" fmla="*/ 69916 w 759730"/>
                <a:gd name="connsiteY263" fmla="*/ 353275 h 516808"/>
                <a:gd name="connsiteX264" fmla="*/ 89435 w 759730"/>
                <a:gd name="connsiteY264" fmla="*/ 333755 h 516808"/>
                <a:gd name="connsiteX265" fmla="*/ 41430 w 759730"/>
                <a:gd name="connsiteY265" fmla="*/ 333755 h 516808"/>
                <a:gd name="connsiteX266" fmla="*/ 60950 w 759730"/>
                <a:gd name="connsiteY266" fmla="*/ 353275 h 516808"/>
                <a:gd name="connsiteX267" fmla="*/ 41430 w 759730"/>
                <a:gd name="connsiteY267" fmla="*/ 372794 h 516808"/>
                <a:gd name="connsiteX268" fmla="*/ 40888 w 759730"/>
                <a:gd name="connsiteY268" fmla="*/ 372569 h 516808"/>
                <a:gd name="connsiteX269" fmla="*/ 29852 w 759730"/>
                <a:gd name="connsiteY269" fmla="*/ 358282 h 516808"/>
                <a:gd name="connsiteX270" fmla="*/ 24684 w 759730"/>
                <a:gd name="connsiteY270" fmla="*/ 346582 h 516808"/>
                <a:gd name="connsiteX271" fmla="*/ 27628 w 759730"/>
                <a:gd name="connsiteY271" fmla="*/ 339472 h 516808"/>
                <a:gd name="connsiteX272" fmla="*/ 41430 w 759730"/>
                <a:gd name="connsiteY272" fmla="*/ 333755 h 516808"/>
                <a:gd name="connsiteX273" fmla="*/ 5200 w 759730"/>
                <a:gd name="connsiteY273" fmla="*/ 290627 h 516808"/>
                <a:gd name="connsiteX274" fmla="*/ 7229 w 759730"/>
                <a:gd name="connsiteY274" fmla="*/ 291467 h 516808"/>
                <a:gd name="connsiteX275" fmla="*/ 12946 w 759730"/>
                <a:gd name="connsiteY275" fmla="*/ 305270 h 516808"/>
                <a:gd name="connsiteX276" fmla="*/ 9795 w 759730"/>
                <a:gd name="connsiteY276" fmla="*/ 312877 h 516808"/>
                <a:gd name="connsiteX277" fmla="*/ 7718 w 759730"/>
                <a:gd name="connsiteY277" fmla="*/ 308174 h 516808"/>
                <a:gd name="connsiteX278" fmla="*/ 754530 w 759730"/>
                <a:gd name="connsiteY278" fmla="*/ 290626 h 516808"/>
                <a:gd name="connsiteX279" fmla="*/ 752013 w 759730"/>
                <a:gd name="connsiteY279" fmla="*/ 308174 h 516808"/>
                <a:gd name="connsiteX280" fmla="*/ 749934 w 759730"/>
                <a:gd name="connsiteY280" fmla="*/ 312880 h 516808"/>
                <a:gd name="connsiteX281" fmla="*/ 746782 w 759730"/>
                <a:gd name="connsiteY281" fmla="*/ 305270 h 516808"/>
                <a:gd name="connsiteX282" fmla="*/ 752499 w 759730"/>
                <a:gd name="connsiteY282" fmla="*/ 291467 h 516808"/>
                <a:gd name="connsiteX283" fmla="*/ 716696 w 759730"/>
                <a:gd name="connsiteY283" fmla="*/ 285750 h 516808"/>
                <a:gd name="connsiteX284" fmla="*/ 736216 w 759730"/>
                <a:gd name="connsiteY284" fmla="*/ 305270 h 516808"/>
                <a:gd name="connsiteX285" fmla="*/ 716696 w 759730"/>
                <a:gd name="connsiteY285" fmla="*/ 324789 h 516808"/>
                <a:gd name="connsiteX286" fmla="*/ 697177 w 759730"/>
                <a:gd name="connsiteY286" fmla="*/ 305270 h 516808"/>
                <a:gd name="connsiteX287" fmla="*/ 716696 w 759730"/>
                <a:gd name="connsiteY287" fmla="*/ 285750 h 516808"/>
                <a:gd name="connsiteX288" fmla="*/ 668692 w 759730"/>
                <a:gd name="connsiteY288" fmla="*/ 285750 h 516808"/>
                <a:gd name="connsiteX289" fmla="*/ 688212 w 759730"/>
                <a:gd name="connsiteY289" fmla="*/ 305270 h 516808"/>
                <a:gd name="connsiteX290" fmla="*/ 668692 w 759730"/>
                <a:gd name="connsiteY290" fmla="*/ 324789 h 516808"/>
                <a:gd name="connsiteX291" fmla="*/ 649172 w 759730"/>
                <a:gd name="connsiteY291" fmla="*/ 305270 h 516808"/>
                <a:gd name="connsiteX292" fmla="*/ 668692 w 759730"/>
                <a:gd name="connsiteY292" fmla="*/ 285750 h 516808"/>
                <a:gd name="connsiteX293" fmla="*/ 620687 w 759730"/>
                <a:gd name="connsiteY293" fmla="*/ 285750 h 516808"/>
                <a:gd name="connsiteX294" fmla="*/ 640207 w 759730"/>
                <a:gd name="connsiteY294" fmla="*/ 305270 h 516808"/>
                <a:gd name="connsiteX295" fmla="*/ 620687 w 759730"/>
                <a:gd name="connsiteY295" fmla="*/ 324789 h 516808"/>
                <a:gd name="connsiteX296" fmla="*/ 601167 w 759730"/>
                <a:gd name="connsiteY296" fmla="*/ 305270 h 516808"/>
                <a:gd name="connsiteX297" fmla="*/ 620687 w 759730"/>
                <a:gd name="connsiteY297" fmla="*/ 285750 h 516808"/>
                <a:gd name="connsiteX298" fmla="*/ 572683 w 759730"/>
                <a:gd name="connsiteY298" fmla="*/ 285750 h 516808"/>
                <a:gd name="connsiteX299" fmla="*/ 592202 w 759730"/>
                <a:gd name="connsiteY299" fmla="*/ 305270 h 516808"/>
                <a:gd name="connsiteX300" fmla="*/ 572683 w 759730"/>
                <a:gd name="connsiteY300" fmla="*/ 324789 h 516808"/>
                <a:gd name="connsiteX301" fmla="*/ 553163 w 759730"/>
                <a:gd name="connsiteY301" fmla="*/ 305270 h 516808"/>
                <a:gd name="connsiteX302" fmla="*/ 572683 w 759730"/>
                <a:gd name="connsiteY302" fmla="*/ 285750 h 516808"/>
                <a:gd name="connsiteX303" fmla="*/ 523077 w 759730"/>
                <a:gd name="connsiteY303" fmla="*/ 285750 h 516808"/>
                <a:gd name="connsiteX304" fmla="*/ 542597 w 759730"/>
                <a:gd name="connsiteY304" fmla="*/ 305270 h 516808"/>
                <a:gd name="connsiteX305" fmla="*/ 523077 w 759730"/>
                <a:gd name="connsiteY305" fmla="*/ 324789 h 516808"/>
                <a:gd name="connsiteX306" fmla="*/ 503557 w 759730"/>
                <a:gd name="connsiteY306" fmla="*/ 305270 h 516808"/>
                <a:gd name="connsiteX307" fmla="*/ 523077 w 759730"/>
                <a:gd name="connsiteY307" fmla="*/ 285750 h 516808"/>
                <a:gd name="connsiteX308" fmla="*/ 475073 w 759730"/>
                <a:gd name="connsiteY308" fmla="*/ 285750 h 516808"/>
                <a:gd name="connsiteX309" fmla="*/ 494592 w 759730"/>
                <a:gd name="connsiteY309" fmla="*/ 305270 h 516808"/>
                <a:gd name="connsiteX310" fmla="*/ 475073 w 759730"/>
                <a:gd name="connsiteY310" fmla="*/ 324789 h 516808"/>
                <a:gd name="connsiteX311" fmla="*/ 455553 w 759730"/>
                <a:gd name="connsiteY311" fmla="*/ 305270 h 516808"/>
                <a:gd name="connsiteX312" fmla="*/ 475073 w 759730"/>
                <a:gd name="connsiteY312" fmla="*/ 285750 h 516808"/>
                <a:gd name="connsiteX313" fmla="*/ 427068 w 759730"/>
                <a:gd name="connsiteY313" fmla="*/ 285750 h 516808"/>
                <a:gd name="connsiteX314" fmla="*/ 446587 w 759730"/>
                <a:gd name="connsiteY314" fmla="*/ 305270 h 516808"/>
                <a:gd name="connsiteX315" fmla="*/ 427068 w 759730"/>
                <a:gd name="connsiteY315" fmla="*/ 324789 h 516808"/>
                <a:gd name="connsiteX316" fmla="*/ 407548 w 759730"/>
                <a:gd name="connsiteY316" fmla="*/ 305270 h 516808"/>
                <a:gd name="connsiteX317" fmla="*/ 427068 w 759730"/>
                <a:gd name="connsiteY317" fmla="*/ 285750 h 516808"/>
                <a:gd name="connsiteX318" fmla="*/ 379063 w 759730"/>
                <a:gd name="connsiteY318" fmla="*/ 285750 h 516808"/>
                <a:gd name="connsiteX319" fmla="*/ 398583 w 759730"/>
                <a:gd name="connsiteY319" fmla="*/ 305270 h 516808"/>
                <a:gd name="connsiteX320" fmla="*/ 379063 w 759730"/>
                <a:gd name="connsiteY320" fmla="*/ 324789 h 516808"/>
                <a:gd name="connsiteX321" fmla="*/ 359544 w 759730"/>
                <a:gd name="connsiteY321" fmla="*/ 305270 h 516808"/>
                <a:gd name="connsiteX322" fmla="*/ 379063 w 759730"/>
                <a:gd name="connsiteY322" fmla="*/ 285750 h 516808"/>
                <a:gd name="connsiteX323" fmla="*/ 331058 w 759730"/>
                <a:gd name="connsiteY323" fmla="*/ 285750 h 516808"/>
                <a:gd name="connsiteX324" fmla="*/ 350578 w 759730"/>
                <a:gd name="connsiteY324" fmla="*/ 305270 h 516808"/>
                <a:gd name="connsiteX325" fmla="*/ 331058 w 759730"/>
                <a:gd name="connsiteY325" fmla="*/ 324789 h 516808"/>
                <a:gd name="connsiteX326" fmla="*/ 311539 w 759730"/>
                <a:gd name="connsiteY326" fmla="*/ 305270 h 516808"/>
                <a:gd name="connsiteX327" fmla="*/ 331058 w 759730"/>
                <a:gd name="connsiteY327" fmla="*/ 285750 h 516808"/>
                <a:gd name="connsiteX328" fmla="*/ 283054 w 759730"/>
                <a:gd name="connsiteY328" fmla="*/ 285750 h 516808"/>
                <a:gd name="connsiteX329" fmla="*/ 302574 w 759730"/>
                <a:gd name="connsiteY329" fmla="*/ 305270 h 516808"/>
                <a:gd name="connsiteX330" fmla="*/ 283054 w 759730"/>
                <a:gd name="connsiteY330" fmla="*/ 324789 h 516808"/>
                <a:gd name="connsiteX331" fmla="*/ 263534 w 759730"/>
                <a:gd name="connsiteY331" fmla="*/ 305270 h 516808"/>
                <a:gd name="connsiteX332" fmla="*/ 283054 w 759730"/>
                <a:gd name="connsiteY332" fmla="*/ 285750 h 516808"/>
                <a:gd name="connsiteX333" fmla="*/ 235049 w 759730"/>
                <a:gd name="connsiteY333" fmla="*/ 285750 h 516808"/>
                <a:gd name="connsiteX334" fmla="*/ 254569 w 759730"/>
                <a:gd name="connsiteY334" fmla="*/ 305270 h 516808"/>
                <a:gd name="connsiteX335" fmla="*/ 235049 w 759730"/>
                <a:gd name="connsiteY335" fmla="*/ 324789 h 516808"/>
                <a:gd name="connsiteX336" fmla="*/ 215529 w 759730"/>
                <a:gd name="connsiteY336" fmla="*/ 305270 h 516808"/>
                <a:gd name="connsiteX337" fmla="*/ 235049 w 759730"/>
                <a:gd name="connsiteY337" fmla="*/ 285750 h 516808"/>
                <a:gd name="connsiteX338" fmla="*/ 187045 w 759730"/>
                <a:gd name="connsiteY338" fmla="*/ 285750 h 516808"/>
                <a:gd name="connsiteX339" fmla="*/ 206564 w 759730"/>
                <a:gd name="connsiteY339" fmla="*/ 305270 h 516808"/>
                <a:gd name="connsiteX340" fmla="*/ 187045 w 759730"/>
                <a:gd name="connsiteY340" fmla="*/ 324789 h 516808"/>
                <a:gd name="connsiteX341" fmla="*/ 167525 w 759730"/>
                <a:gd name="connsiteY341" fmla="*/ 305270 h 516808"/>
                <a:gd name="connsiteX342" fmla="*/ 187045 w 759730"/>
                <a:gd name="connsiteY342" fmla="*/ 285750 h 516808"/>
                <a:gd name="connsiteX343" fmla="*/ 137440 w 759730"/>
                <a:gd name="connsiteY343" fmla="*/ 285750 h 516808"/>
                <a:gd name="connsiteX344" fmla="*/ 156959 w 759730"/>
                <a:gd name="connsiteY344" fmla="*/ 305270 h 516808"/>
                <a:gd name="connsiteX345" fmla="*/ 137440 w 759730"/>
                <a:gd name="connsiteY345" fmla="*/ 324789 h 516808"/>
                <a:gd name="connsiteX346" fmla="*/ 117920 w 759730"/>
                <a:gd name="connsiteY346" fmla="*/ 305270 h 516808"/>
                <a:gd name="connsiteX347" fmla="*/ 137440 w 759730"/>
                <a:gd name="connsiteY347" fmla="*/ 285750 h 516808"/>
                <a:gd name="connsiteX348" fmla="*/ 89435 w 759730"/>
                <a:gd name="connsiteY348" fmla="*/ 285750 h 516808"/>
                <a:gd name="connsiteX349" fmla="*/ 108955 w 759730"/>
                <a:gd name="connsiteY349" fmla="*/ 305270 h 516808"/>
                <a:gd name="connsiteX350" fmla="*/ 89435 w 759730"/>
                <a:gd name="connsiteY350" fmla="*/ 324789 h 516808"/>
                <a:gd name="connsiteX351" fmla="*/ 69916 w 759730"/>
                <a:gd name="connsiteY351" fmla="*/ 305270 h 516808"/>
                <a:gd name="connsiteX352" fmla="*/ 89435 w 759730"/>
                <a:gd name="connsiteY352" fmla="*/ 285750 h 516808"/>
                <a:gd name="connsiteX353" fmla="*/ 41430 w 759730"/>
                <a:gd name="connsiteY353" fmla="*/ 285750 h 516808"/>
                <a:gd name="connsiteX354" fmla="*/ 60950 w 759730"/>
                <a:gd name="connsiteY354" fmla="*/ 305270 h 516808"/>
                <a:gd name="connsiteX355" fmla="*/ 41430 w 759730"/>
                <a:gd name="connsiteY355" fmla="*/ 324789 h 516808"/>
                <a:gd name="connsiteX356" fmla="*/ 21911 w 759730"/>
                <a:gd name="connsiteY356" fmla="*/ 305270 h 516808"/>
                <a:gd name="connsiteX357" fmla="*/ 41430 w 759730"/>
                <a:gd name="connsiteY357" fmla="*/ 285750 h 516808"/>
                <a:gd name="connsiteX358" fmla="*/ 1575 w 759730"/>
                <a:gd name="connsiteY358" fmla="*/ 243399 h 516808"/>
                <a:gd name="connsiteX359" fmla="*/ 7229 w 759730"/>
                <a:gd name="connsiteY359" fmla="*/ 245741 h 516808"/>
                <a:gd name="connsiteX360" fmla="*/ 12946 w 759730"/>
                <a:gd name="connsiteY360" fmla="*/ 259543 h 516808"/>
                <a:gd name="connsiteX361" fmla="*/ 7229 w 759730"/>
                <a:gd name="connsiteY361" fmla="*/ 273346 h 516808"/>
                <a:gd name="connsiteX362" fmla="*/ 2974 w 759730"/>
                <a:gd name="connsiteY362" fmla="*/ 275108 h 516808"/>
                <a:gd name="connsiteX363" fmla="*/ 0 w 759730"/>
                <a:gd name="connsiteY363" fmla="*/ 254377 h 516808"/>
                <a:gd name="connsiteX364" fmla="*/ 758155 w 759730"/>
                <a:gd name="connsiteY364" fmla="*/ 243398 h 516808"/>
                <a:gd name="connsiteX365" fmla="*/ 759730 w 759730"/>
                <a:gd name="connsiteY365" fmla="*/ 254377 h 516808"/>
                <a:gd name="connsiteX366" fmla="*/ 756756 w 759730"/>
                <a:gd name="connsiteY366" fmla="*/ 275109 h 516808"/>
                <a:gd name="connsiteX367" fmla="*/ 752499 w 759730"/>
                <a:gd name="connsiteY367" fmla="*/ 273346 h 516808"/>
                <a:gd name="connsiteX368" fmla="*/ 746782 w 759730"/>
                <a:gd name="connsiteY368" fmla="*/ 259543 h 516808"/>
                <a:gd name="connsiteX369" fmla="*/ 752499 w 759730"/>
                <a:gd name="connsiteY369" fmla="*/ 245741 h 516808"/>
                <a:gd name="connsiteX370" fmla="*/ 716696 w 759730"/>
                <a:gd name="connsiteY370" fmla="*/ 240024 h 516808"/>
                <a:gd name="connsiteX371" fmla="*/ 736216 w 759730"/>
                <a:gd name="connsiteY371" fmla="*/ 259543 h 516808"/>
                <a:gd name="connsiteX372" fmla="*/ 716696 w 759730"/>
                <a:gd name="connsiteY372" fmla="*/ 279063 h 516808"/>
                <a:gd name="connsiteX373" fmla="*/ 697177 w 759730"/>
                <a:gd name="connsiteY373" fmla="*/ 259543 h 516808"/>
                <a:gd name="connsiteX374" fmla="*/ 716696 w 759730"/>
                <a:gd name="connsiteY374" fmla="*/ 240024 h 516808"/>
                <a:gd name="connsiteX375" fmla="*/ 668692 w 759730"/>
                <a:gd name="connsiteY375" fmla="*/ 240024 h 516808"/>
                <a:gd name="connsiteX376" fmla="*/ 688212 w 759730"/>
                <a:gd name="connsiteY376" fmla="*/ 259543 h 516808"/>
                <a:gd name="connsiteX377" fmla="*/ 668692 w 759730"/>
                <a:gd name="connsiteY377" fmla="*/ 279063 h 516808"/>
                <a:gd name="connsiteX378" fmla="*/ 649172 w 759730"/>
                <a:gd name="connsiteY378" fmla="*/ 259543 h 516808"/>
                <a:gd name="connsiteX379" fmla="*/ 668692 w 759730"/>
                <a:gd name="connsiteY379" fmla="*/ 240024 h 516808"/>
                <a:gd name="connsiteX380" fmla="*/ 620687 w 759730"/>
                <a:gd name="connsiteY380" fmla="*/ 240024 h 516808"/>
                <a:gd name="connsiteX381" fmla="*/ 640207 w 759730"/>
                <a:gd name="connsiteY381" fmla="*/ 259543 h 516808"/>
                <a:gd name="connsiteX382" fmla="*/ 620687 w 759730"/>
                <a:gd name="connsiteY382" fmla="*/ 279063 h 516808"/>
                <a:gd name="connsiteX383" fmla="*/ 601167 w 759730"/>
                <a:gd name="connsiteY383" fmla="*/ 259543 h 516808"/>
                <a:gd name="connsiteX384" fmla="*/ 620687 w 759730"/>
                <a:gd name="connsiteY384" fmla="*/ 240024 h 516808"/>
                <a:gd name="connsiteX385" fmla="*/ 572683 w 759730"/>
                <a:gd name="connsiteY385" fmla="*/ 240024 h 516808"/>
                <a:gd name="connsiteX386" fmla="*/ 592202 w 759730"/>
                <a:gd name="connsiteY386" fmla="*/ 259543 h 516808"/>
                <a:gd name="connsiteX387" fmla="*/ 572683 w 759730"/>
                <a:gd name="connsiteY387" fmla="*/ 279063 h 516808"/>
                <a:gd name="connsiteX388" fmla="*/ 553163 w 759730"/>
                <a:gd name="connsiteY388" fmla="*/ 259543 h 516808"/>
                <a:gd name="connsiteX389" fmla="*/ 572683 w 759730"/>
                <a:gd name="connsiteY389" fmla="*/ 240024 h 516808"/>
                <a:gd name="connsiteX390" fmla="*/ 523077 w 759730"/>
                <a:gd name="connsiteY390" fmla="*/ 240024 h 516808"/>
                <a:gd name="connsiteX391" fmla="*/ 542597 w 759730"/>
                <a:gd name="connsiteY391" fmla="*/ 259543 h 516808"/>
                <a:gd name="connsiteX392" fmla="*/ 523077 w 759730"/>
                <a:gd name="connsiteY392" fmla="*/ 279063 h 516808"/>
                <a:gd name="connsiteX393" fmla="*/ 503557 w 759730"/>
                <a:gd name="connsiteY393" fmla="*/ 259543 h 516808"/>
                <a:gd name="connsiteX394" fmla="*/ 523077 w 759730"/>
                <a:gd name="connsiteY394" fmla="*/ 240024 h 516808"/>
                <a:gd name="connsiteX395" fmla="*/ 475073 w 759730"/>
                <a:gd name="connsiteY395" fmla="*/ 240024 h 516808"/>
                <a:gd name="connsiteX396" fmla="*/ 494592 w 759730"/>
                <a:gd name="connsiteY396" fmla="*/ 259543 h 516808"/>
                <a:gd name="connsiteX397" fmla="*/ 475073 w 759730"/>
                <a:gd name="connsiteY397" fmla="*/ 279063 h 516808"/>
                <a:gd name="connsiteX398" fmla="*/ 455553 w 759730"/>
                <a:gd name="connsiteY398" fmla="*/ 259543 h 516808"/>
                <a:gd name="connsiteX399" fmla="*/ 475073 w 759730"/>
                <a:gd name="connsiteY399" fmla="*/ 240024 h 516808"/>
                <a:gd name="connsiteX400" fmla="*/ 427068 w 759730"/>
                <a:gd name="connsiteY400" fmla="*/ 240024 h 516808"/>
                <a:gd name="connsiteX401" fmla="*/ 446587 w 759730"/>
                <a:gd name="connsiteY401" fmla="*/ 259543 h 516808"/>
                <a:gd name="connsiteX402" fmla="*/ 427068 w 759730"/>
                <a:gd name="connsiteY402" fmla="*/ 279063 h 516808"/>
                <a:gd name="connsiteX403" fmla="*/ 407548 w 759730"/>
                <a:gd name="connsiteY403" fmla="*/ 259543 h 516808"/>
                <a:gd name="connsiteX404" fmla="*/ 427068 w 759730"/>
                <a:gd name="connsiteY404" fmla="*/ 240024 h 516808"/>
                <a:gd name="connsiteX405" fmla="*/ 379063 w 759730"/>
                <a:gd name="connsiteY405" fmla="*/ 240024 h 516808"/>
                <a:gd name="connsiteX406" fmla="*/ 398583 w 759730"/>
                <a:gd name="connsiteY406" fmla="*/ 259543 h 516808"/>
                <a:gd name="connsiteX407" fmla="*/ 379063 w 759730"/>
                <a:gd name="connsiteY407" fmla="*/ 279063 h 516808"/>
                <a:gd name="connsiteX408" fmla="*/ 359544 w 759730"/>
                <a:gd name="connsiteY408" fmla="*/ 259543 h 516808"/>
                <a:gd name="connsiteX409" fmla="*/ 379063 w 759730"/>
                <a:gd name="connsiteY409" fmla="*/ 240024 h 516808"/>
                <a:gd name="connsiteX410" fmla="*/ 331058 w 759730"/>
                <a:gd name="connsiteY410" fmla="*/ 240024 h 516808"/>
                <a:gd name="connsiteX411" fmla="*/ 350578 w 759730"/>
                <a:gd name="connsiteY411" fmla="*/ 259543 h 516808"/>
                <a:gd name="connsiteX412" fmla="*/ 331058 w 759730"/>
                <a:gd name="connsiteY412" fmla="*/ 279063 h 516808"/>
                <a:gd name="connsiteX413" fmla="*/ 311539 w 759730"/>
                <a:gd name="connsiteY413" fmla="*/ 259543 h 516808"/>
                <a:gd name="connsiteX414" fmla="*/ 331058 w 759730"/>
                <a:gd name="connsiteY414" fmla="*/ 240024 h 516808"/>
                <a:gd name="connsiteX415" fmla="*/ 283054 w 759730"/>
                <a:gd name="connsiteY415" fmla="*/ 240024 h 516808"/>
                <a:gd name="connsiteX416" fmla="*/ 302574 w 759730"/>
                <a:gd name="connsiteY416" fmla="*/ 259543 h 516808"/>
                <a:gd name="connsiteX417" fmla="*/ 283054 w 759730"/>
                <a:gd name="connsiteY417" fmla="*/ 279063 h 516808"/>
                <a:gd name="connsiteX418" fmla="*/ 263534 w 759730"/>
                <a:gd name="connsiteY418" fmla="*/ 259543 h 516808"/>
                <a:gd name="connsiteX419" fmla="*/ 283054 w 759730"/>
                <a:gd name="connsiteY419" fmla="*/ 240024 h 516808"/>
                <a:gd name="connsiteX420" fmla="*/ 235049 w 759730"/>
                <a:gd name="connsiteY420" fmla="*/ 240024 h 516808"/>
                <a:gd name="connsiteX421" fmla="*/ 254569 w 759730"/>
                <a:gd name="connsiteY421" fmla="*/ 259543 h 516808"/>
                <a:gd name="connsiteX422" fmla="*/ 235049 w 759730"/>
                <a:gd name="connsiteY422" fmla="*/ 279063 h 516808"/>
                <a:gd name="connsiteX423" fmla="*/ 215529 w 759730"/>
                <a:gd name="connsiteY423" fmla="*/ 259543 h 516808"/>
                <a:gd name="connsiteX424" fmla="*/ 235049 w 759730"/>
                <a:gd name="connsiteY424" fmla="*/ 240024 h 516808"/>
                <a:gd name="connsiteX425" fmla="*/ 187045 w 759730"/>
                <a:gd name="connsiteY425" fmla="*/ 240024 h 516808"/>
                <a:gd name="connsiteX426" fmla="*/ 206564 w 759730"/>
                <a:gd name="connsiteY426" fmla="*/ 259543 h 516808"/>
                <a:gd name="connsiteX427" fmla="*/ 187045 w 759730"/>
                <a:gd name="connsiteY427" fmla="*/ 279063 h 516808"/>
                <a:gd name="connsiteX428" fmla="*/ 167525 w 759730"/>
                <a:gd name="connsiteY428" fmla="*/ 259543 h 516808"/>
                <a:gd name="connsiteX429" fmla="*/ 187045 w 759730"/>
                <a:gd name="connsiteY429" fmla="*/ 240024 h 516808"/>
                <a:gd name="connsiteX430" fmla="*/ 137440 w 759730"/>
                <a:gd name="connsiteY430" fmla="*/ 240024 h 516808"/>
                <a:gd name="connsiteX431" fmla="*/ 156959 w 759730"/>
                <a:gd name="connsiteY431" fmla="*/ 259543 h 516808"/>
                <a:gd name="connsiteX432" fmla="*/ 137440 w 759730"/>
                <a:gd name="connsiteY432" fmla="*/ 279063 h 516808"/>
                <a:gd name="connsiteX433" fmla="*/ 117920 w 759730"/>
                <a:gd name="connsiteY433" fmla="*/ 259543 h 516808"/>
                <a:gd name="connsiteX434" fmla="*/ 137440 w 759730"/>
                <a:gd name="connsiteY434" fmla="*/ 240024 h 516808"/>
                <a:gd name="connsiteX435" fmla="*/ 89435 w 759730"/>
                <a:gd name="connsiteY435" fmla="*/ 240024 h 516808"/>
                <a:gd name="connsiteX436" fmla="*/ 108955 w 759730"/>
                <a:gd name="connsiteY436" fmla="*/ 259543 h 516808"/>
                <a:gd name="connsiteX437" fmla="*/ 89435 w 759730"/>
                <a:gd name="connsiteY437" fmla="*/ 279063 h 516808"/>
                <a:gd name="connsiteX438" fmla="*/ 69916 w 759730"/>
                <a:gd name="connsiteY438" fmla="*/ 259543 h 516808"/>
                <a:gd name="connsiteX439" fmla="*/ 89435 w 759730"/>
                <a:gd name="connsiteY439" fmla="*/ 240024 h 516808"/>
                <a:gd name="connsiteX440" fmla="*/ 41430 w 759730"/>
                <a:gd name="connsiteY440" fmla="*/ 240024 h 516808"/>
                <a:gd name="connsiteX441" fmla="*/ 60950 w 759730"/>
                <a:gd name="connsiteY441" fmla="*/ 259543 h 516808"/>
                <a:gd name="connsiteX442" fmla="*/ 41430 w 759730"/>
                <a:gd name="connsiteY442" fmla="*/ 279063 h 516808"/>
                <a:gd name="connsiteX443" fmla="*/ 21911 w 759730"/>
                <a:gd name="connsiteY443" fmla="*/ 259543 h 516808"/>
                <a:gd name="connsiteX444" fmla="*/ 41430 w 759730"/>
                <a:gd name="connsiteY444" fmla="*/ 240024 h 516808"/>
                <a:gd name="connsiteX445" fmla="*/ 8073 w 759730"/>
                <a:gd name="connsiteY445" fmla="*/ 199774 h 516808"/>
                <a:gd name="connsiteX446" fmla="*/ 12946 w 759730"/>
                <a:gd name="connsiteY446" fmla="*/ 211538 h 516808"/>
                <a:gd name="connsiteX447" fmla="*/ 7229 w 759730"/>
                <a:gd name="connsiteY447" fmla="*/ 225341 h 516808"/>
                <a:gd name="connsiteX448" fmla="*/ 3972 w 759730"/>
                <a:gd name="connsiteY448" fmla="*/ 226690 h 516808"/>
                <a:gd name="connsiteX449" fmla="*/ 7718 w 759730"/>
                <a:gd name="connsiteY449" fmla="*/ 200580 h 516808"/>
                <a:gd name="connsiteX450" fmla="*/ 751656 w 759730"/>
                <a:gd name="connsiteY450" fmla="*/ 199772 h 516808"/>
                <a:gd name="connsiteX451" fmla="*/ 752013 w 759730"/>
                <a:gd name="connsiteY451" fmla="*/ 200580 h 516808"/>
                <a:gd name="connsiteX452" fmla="*/ 755759 w 759730"/>
                <a:gd name="connsiteY452" fmla="*/ 226691 h 516808"/>
                <a:gd name="connsiteX453" fmla="*/ 752499 w 759730"/>
                <a:gd name="connsiteY453" fmla="*/ 225341 h 516808"/>
                <a:gd name="connsiteX454" fmla="*/ 746782 w 759730"/>
                <a:gd name="connsiteY454" fmla="*/ 211538 h 516808"/>
                <a:gd name="connsiteX455" fmla="*/ 716696 w 759730"/>
                <a:gd name="connsiteY455" fmla="*/ 192019 h 516808"/>
                <a:gd name="connsiteX456" fmla="*/ 736216 w 759730"/>
                <a:gd name="connsiteY456" fmla="*/ 211538 h 516808"/>
                <a:gd name="connsiteX457" fmla="*/ 716696 w 759730"/>
                <a:gd name="connsiteY457" fmla="*/ 231058 h 516808"/>
                <a:gd name="connsiteX458" fmla="*/ 697177 w 759730"/>
                <a:gd name="connsiteY458" fmla="*/ 211538 h 516808"/>
                <a:gd name="connsiteX459" fmla="*/ 716696 w 759730"/>
                <a:gd name="connsiteY459" fmla="*/ 192019 h 516808"/>
                <a:gd name="connsiteX460" fmla="*/ 668692 w 759730"/>
                <a:gd name="connsiteY460" fmla="*/ 192019 h 516808"/>
                <a:gd name="connsiteX461" fmla="*/ 688212 w 759730"/>
                <a:gd name="connsiteY461" fmla="*/ 211538 h 516808"/>
                <a:gd name="connsiteX462" fmla="*/ 668692 w 759730"/>
                <a:gd name="connsiteY462" fmla="*/ 231058 h 516808"/>
                <a:gd name="connsiteX463" fmla="*/ 649172 w 759730"/>
                <a:gd name="connsiteY463" fmla="*/ 211538 h 516808"/>
                <a:gd name="connsiteX464" fmla="*/ 668692 w 759730"/>
                <a:gd name="connsiteY464" fmla="*/ 192019 h 516808"/>
                <a:gd name="connsiteX465" fmla="*/ 620687 w 759730"/>
                <a:gd name="connsiteY465" fmla="*/ 192019 h 516808"/>
                <a:gd name="connsiteX466" fmla="*/ 640207 w 759730"/>
                <a:gd name="connsiteY466" fmla="*/ 211538 h 516808"/>
                <a:gd name="connsiteX467" fmla="*/ 620687 w 759730"/>
                <a:gd name="connsiteY467" fmla="*/ 231058 h 516808"/>
                <a:gd name="connsiteX468" fmla="*/ 601167 w 759730"/>
                <a:gd name="connsiteY468" fmla="*/ 211538 h 516808"/>
                <a:gd name="connsiteX469" fmla="*/ 620687 w 759730"/>
                <a:gd name="connsiteY469" fmla="*/ 192019 h 516808"/>
                <a:gd name="connsiteX470" fmla="*/ 572683 w 759730"/>
                <a:gd name="connsiteY470" fmla="*/ 192019 h 516808"/>
                <a:gd name="connsiteX471" fmla="*/ 592202 w 759730"/>
                <a:gd name="connsiteY471" fmla="*/ 211538 h 516808"/>
                <a:gd name="connsiteX472" fmla="*/ 572683 w 759730"/>
                <a:gd name="connsiteY472" fmla="*/ 231058 h 516808"/>
                <a:gd name="connsiteX473" fmla="*/ 553163 w 759730"/>
                <a:gd name="connsiteY473" fmla="*/ 211538 h 516808"/>
                <a:gd name="connsiteX474" fmla="*/ 572683 w 759730"/>
                <a:gd name="connsiteY474" fmla="*/ 192019 h 516808"/>
                <a:gd name="connsiteX475" fmla="*/ 523077 w 759730"/>
                <a:gd name="connsiteY475" fmla="*/ 192019 h 516808"/>
                <a:gd name="connsiteX476" fmla="*/ 542597 w 759730"/>
                <a:gd name="connsiteY476" fmla="*/ 211538 h 516808"/>
                <a:gd name="connsiteX477" fmla="*/ 523077 w 759730"/>
                <a:gd name="connsiteY477" fmla="*/ 231058 h 516808"/>
                <a:gd name="connsiteX478" fmla="*/ 503557 w 759730"/>
                <a:gd name="connsiteY478" fmla="*/ 211538 h 516808"/>
                <a:gd name="connsiteX479" fmla="*/ 523077 w 759730"/>
                <a:gd name="connsiteY479" fmla="*/ 192019 h 516808"/>
                <a:gd name="connsiteX480" fmla="*/ 475073 w 759730"/>
                <a:gd name="connsiteY480" fmla="*/ 192019 h 516808"/>
                <a:gd name="connsiteX481" fmla="*/ 494592 w 759730"/>
                <a:gd name="connsiteY481" fmla="*/ 211538 h 516808"/>
                <a:gd name="connsiteX482" fmla="*/ 475073 w 759730"/>
                <a:gd name="connsiteY482" fmla="*/ 231058 h 516808"/>
                <a:gd name="connsiteX483" fmla="*/ 455553 w 759730"/>
                <a:gd name="connsiteY483" fmla="*/ 211538 h 516808"/>
                <a:gd name="connsiteX484" fmla="*/ 475073 w 759730"/>
                <a:gd name="connsiteY484" fmla="*/ 192019 h 516808"/>
                <a:gd name="connsiteX485" fmla="*/ 427068 w 759730"/>
                <a:gd name="connsiteY485" fmla="*/ 192019 h 516808"/>
                <a:gd name="connsiteX486" fmla="*/ 446587 w 759730"/>
                <a:gd name="connsiteY486" fmla="*/ 211538 h 516808"/>
                <a:gd name="connsiteX487" fmla="*/ 427068 w 759730"/>
                <a:gd name="connsiteY487" fmla="*/ 231058 h 516808"/>
                <a:gd name="connsiteX488" fmla="*/ 407548 w 759730"/>
                <a:gd name="connsiteY488" fmla="*/ 211538 h 516808"/>
                <a:gd name="connsiteX489" fmla="*/ 427068 w 759730"/>
                <a:gd name="connsiteY489" fmla="*/ 192019 h 516808"/>
                <a:gd name="connsiteX490" fmla="*/ 379063 w 759730"/>
                <a:gd name="connsiteY490" fmla="*/ 192019 h 516808"/>
                <a:gd name="connsiteX491" fmla="*/ 398583 w 759730"/>
                <a:gd name="connsiteY491" fmla="*/ 211538 h 516808"/>
                <a:gd name="connsiteX492" fmla="*/ 379063 w 759730"/>
                <a:gd name="connsiteY492" fmla="*/ 231058 h 516808"/>
                <a:gd name="connsiteX493" fmla="*/ 359544 w 759730"/>
                <a:gd name="connsiteY493" fmla="*/ 211538 h 516808"/>
                <a:gd name="connsiteX494" fmla="*/ 379063 w 759730"/>
                <a:gd name="connsiteY494" fmla="*/ 192019 h 516808"/>
                <a:gd name="connsiteX495" fmla="*/ 331058 w 759730"/>
                <a:gd name="connsiteY495" fmla="*/ 192019 h 516808"/>
                <a:gd name="connsiteX496" fmla="*/ 350578 w 759730"/>
                <a:gd name="connsiteY496" fmla="*/ 211538 h 516808"/>
                <a:gd name="connsiteX497" fmla="*/ 331058 w 759730"/>
                <a:gd name="connsiteY497" fmla="*/ 231058 h 516808"/>
                <a:gd name="connsiteX498" fmla="*/ 311539 w 759730"/>
                <a:gd name="connsiteY498" fmla="*/ 211538 h 516808"/>
                <a:gd name="connsiteX499" fmla="*/ 331058 w 759730"/>
                <a:gd name="connsiteY499" fmla="*/ 192019 h 516808"/>
                <a:gd name="connsiteX500" fmla="*/ 283054 w 759730"/>
                <a:gd name="connsiteY500" fmla="*/ 192019 h 516808"/>
                <a:gd name="connsiteX501" fmla="*/ 302574 w 759730"/>
                <a:gd name="connsiteY501" fmla="*/ 211538 h 516808"/>
                <a:gd name="connsiteX502" fmla="*/ 283054 w 759730"/>
                <a:gd name="connsiteY502" fmla="*/ 231058 h 516808"/>
                <a:gd name="connsiteX503" fmla="*/ 263534 w 759730"/>
                <a:gd name="connsiteY503" fmla="*/ 211538 h 516808"/>
                <a:gd name="connsiteX504" fmla="*/ 283054 w 759730"/>
                <a:gd name="connsiteY504" fmla="*/ 192019 h 516808"/>
                <a:gd name="connsiteX505" fmla="*/ 235049 w 759730"/>
                <a:gd name="connsiteY505" fmla="*/ 192019 h 516808"/>
                <a:gd name="connsiteX506" fmla="*/ 254569 w 759730"/>
                <a:gd name="connsiteY506" fmla="*/ 211538 h 516808"/>
                <a:gd name="connsiteX507" fmla="*/ 235049 w 759730"/>
                <a:gd name="connsiteY507" fmla="*/ 231058 h 516808"/>
                <a:gd name="connsiteX508" fmla="*/ 215529 w 759730"/>
                <a:gd name="connsiteY508" fmla="*/ 211538 h 516808"/>
                <a:gd name="connsiteX509" fmla="*/ 235049 w 759730"/>
                <a:gd name="connsiteY509" fmla="*/ 192019 h 516808"/>
                <a:gd name="connsiteX510" fmla="*/ 187045 w 759730"/>
                <a:gd name="connsiteY510" fmla="*/ 192019 h 516808"/>
                <a:gd name="connsiteX511" fmla="*/ 206564 w 759730"/>
                <a:gd name="connsiteY511" fmla="*/ 211538 h 516808"/>
                <a:gd name="connsiteX512" fmla="*/ 187045 w 759730"/>
                <a:gd name="connsiteY512" fmla="*/ 231058 h 516808"/>
                <a:gd name="connsiteX513" fmla="*/ 167525 w 759730"/>
                <a:gd name="connsiteY513" fmla="*/ 211538 h 516808"/>
                <a:gd name="connsiteX514" fmla="*/ 187045 w 759730"/>
                <a:gd name="connsiteY514" fmla="*/ 192019 h 516808"/>
                <a:gd name="connsiteX515" fmla="*/ 137440 w 759730"/>
                <a:gd name="connsiteY515" fmla="*/ 192019 h 516808"/>
                <a:gd name="connsiteX516" fmla="*/ 156959 w 759730"/>
                <a:gd name="connsiteY516" fmla="*/ 211538 h 516808"/>
                <a:gd name="connsiteX517" fmla="*/ 137440 w 759730"/>
                <a:gd name="connsiteY517" fmla="*/ 231058 h 516808"/>
                <a:gd name="connsiteX518" fmla="*/ 117920 w 759730"/>
                <a:gd name="connsiteY518" fmla="*/ 211538 h 516808"/>
                <a:gd name="connsiteX519" fmla="*/ 137440 w 759730"/>
                <a:gd name="connsiteY519" fmla="*/ 192019 h 516808"/>
                <a:gd name="connsiteX520" fmla="*/ 89435 w 759730"/>
                <a:gd name="connsiteY520" fmla="*/ 192019 h 516808"/>
                <a:gd name="connsiteX521" fmla="*/ 108955 w 759730"/>
                <a:gd name="connsiteY521" fmla="*/ 211538 h 516808"/>
                <a:gd name="connsiteX522" fmla="*/ 89435 w 759730"/>
                <a:gd name="connsiteY522" fmla="*/ 231058 h 516808"/>
                <a:gd name="connsiteX523" fmla="*/ 69916 w 759730"/>
                <a:gd name="connsiteY523" fmla="*/ 211538 h 516808"/>
                <a:gd name="connsiteX524" fmla="*/ 89435 w 759730"/>
                <a:gd name="connsiteY524" fmla="*/ 192019 h 516808"/>
                <a:gd name="connsiteX525" fmla="*/ 41430 w 759730"/>
                <a:gd name="connsiteY525" fmla="*/ 192019 h 516808"/>
                <a:gd name="connsiteX526" fmla="*/ 60950 w 759730"/>
                <a:gd name="connsiteY526" fmla="*/ 211538 h 516808"/>
                <a:gd name="connsiteX527" fmla="*/ 41430 w 759730"/>
                <a:gd name="connsiteY527" fmla="*/ 231058 h 516808"/>
                <a:gd name="connsiteX528" fmla="*/ 21911 w 759730"/>
                <a:gd name="connsiteY528" fmla="*/ 211538 h 516808"/>
                <a:gd name="connsiteX529" fmla="*/ 41430 w 759730"/>
                <a:gd name="connsiteY529" fmla="*/ 192019 h 516808"/>
                <a:gd name="connsiteX530" fmla="*/ 716696 w 759730"/>
                <a:gd name="connsiteY530" fmla="*/ 144014 h 516808"/>
                <a:gd name="connsiteX531" fmla="*/ 728745 w 759730"/>
                <a:gd name="connsiteY531" fmla="*/ 149005 h 516808"/>
                <a:gd name="connsiteX532" fmla="*/ 729879 w 759730"/>
                <a:gd name="connsiteY532" fmla="*/ 150472 h 516808"/>
                <a:gd name="connsiteX533" fmla="*/ 735941 w 759730"/>
                <a:gd name="connsiteY533" fmla="*/ 164197 h 516808"/>
                <a:gd name="connsiteX534" fmla="*/ 730499 w 759730"/>
                <a:gd name="connsiteY534" fmla="*/ 177337 h 516808"/>
                <a:gd name="connsiteX535" fmla="*/ 716696 w 759730"/>
                <a:gd name="connsiteY535" fmla="*/ 183054 h 516808"/>
                <a:gd name="connsiteX536" fmla="*/ 697177 w 759730"/>
                <a:gd name="connsiteY536" fmla="*/ 163534 h 516808"/>
                <a:gd name="connsiteX537" fmla="*/ 716696 w 759730"/>
                <a:gd name="connsiteY537" fmla="*/ 144014 h 516808"/>
                <a:gd name="connsiteX538" fmla="*/ 668692 w 759730"/>
                <a:gd name="connsiteY538" fmla="*/ 144014 h 516808"/>
                <a:gd name="connsiteX539" fmla="*/ 688212 w 759730"/>
                <a:gd name="connsiteY539" fmla="*/ 163534 h 516808"/>
                <a:gd name="connsiteX540" fmla="*/ 668692 w 759730"/>
                <a:gd name="connsiteY540" fmla="*/ 183054 h 516808"/>
                <a:gd name="connsiteX541" fmla="*/ 649172 w 759730"/>
                <a:gd name="connsiteY541" fmla="*/ 163534 h 516808"/>
                <a:gd name="connsiteX542" fmla="*/ 668692 w 759730"/>
                <a:gd name="connsiteY542" fmla="*/ 144014 h 516808"/>
                <a:gd name="connsiteX543" fmla="*/ 620687 w 759730"/>
                <a:gd name="connsiteY543" fmla="*/ 144014 h 516808"/>
                <a:gd name="connsiteX544" fmla="*/ 640207 w 759730"/>
                <a:gd name="connsiteY544" fmla="*/ 163534 h 516808"/>
                <a:gd name="connsiteX545" fmla="*/ 620687 w 759730"/>
                <a:gd name="connsiteY545" fmla="*/ 183054 h 516808"/>
                <a:gd name="connsiteX546" fmla="*/ 601167 w 759730"/>
                <a:gd name="connsiteY546" fmla="*/ 163534 h 516808"/>
                <a:gd name="connsiteX547" fmla="*/ 620687 w 759730"/>
                <a:gd name="connsiteY547" fmla="*/ 144014 h 516808"/>
                <a:gd name="connsiteX548" fmla="*/ 572683 w 759730"/>
                <a:gd name="connsiteY548" fmla="*/ 144014 h 516808"/>
                <a:gd name="connsiteX549" fmla="*/ 592202 w 759730"/>
                <a:gd name="connsiteY549" fmla="*/ 163534 h 516808"/>
                <a:gd name="connsiteX550" fmla="*/ 572683 w 759730"/>
                <a:gd name="connsiteY550" fmla="*/ 183054 h 516808"/>
                <a:gd name="connsiteX551" fmla="*/ 553163 w 759730"/>
                <a:gd name="connsiteY551" fmla="*/ 163534 h 516808"/>
                <a:gd name="connsiteX552" fmla="*/ 572683 w 759730"/>
                <a:gd name="connsiteY552" fmla="*/ 144014 h 516808"/>
                <a:gd name="connsiteX553" fmla="*/ 523077 w 759730"/>
                <a:gd name="connsiteY553" fmla="*/ 144014 h 516808"/>
                <a:gd name="connsiteX554" fmla="*/ 542597 w 759730"/>
                <a:gd name="connsiteY554" fmla="*/ 163534 h 516808"/>
                <a:gd name="connsiteX555" fmla="*/ 523077 w 759730"/>
                <a:gd name="connsiteY555" fmla="*/ 183054 h 516808"/>
                <a:gd name="connsiteX556" fmla="*/ 503557 w 759730"/>
                <a:gd name="connsiteY556" fmla="*/ 163534 h 516808"/>
                <a:gd name="connsiteX557" fmla="*/ 523077 w 759730"/>
                <a:gd name="connsiteY557" fmla="*/ 144014 h 516808"/>
                <a:gd name="connsiteX558" fmla="*/ 475073 w 759730"/>
                <a:gd name="connsiteY558" fmla="*/ 144014 h 516808"/>
                <a:gd name="connsiteX559" fmla="*/ 494592 w 759730"/>
                <a:gd name="connsiteY559" fmla="*/ 163534 h 516808"/>
                <a:gd name="connsiteX560" fmla="*/ 475073 w 759730"/>
                <a:gd name="connsiteY560" fmla="*/ 183054 h 516808"/>
                <a:gd name="connsiteX561" fmla="*/ 455553 w 759730"/>
                <a:gd name="connsiteY561" fmla="*/ 163534 h 516808"/>
                <a:gd name="connsiteX562" fmla="*/ 475073 w 759730"/>
                <a:gd name="connsiteY562" fmla="*/ 144014 h 516808"/>
                <a:gd name="connsiteX563" fmla="*/ 427068 w 759730"/>
                <a:gd name="connsiteY563" fmla="*/ 144014 h 516808"/>
                <a:gd name="connsiteX564" fmla="*/ 446587 w 759730"/>
                <a:gd name="connsiteY564" fmla="*/ 163534 h 516808"/>
                <a:gd name="connsiteX565" fmla="*/ 427068 w 759730"/>
                <a:gd name="connsiteY565" fmla="*/ 183054 h 516808"/>
                <a:gd name="connsiteX566" fmla="*/ 407548 w 759730"/>
                <a:gd name="connsiteY566" fmla="*/ 163534 h 516808"/>
                <a:gd name="connsiteX567" fmla="*/ 427068 w 759730"/>
                <a:gd name="connsiteY567" fmla="*/ 144014 h 516808"/>
                <a:gd name="connsiteX568" fmla="*/ 379063 w 759730"/>
                <a:gd name="connsiteY568" fmla="*/ 144014 h 516808"/>
                <a:gd name="connsiteX569" fmla="*/ 398583 w 759730"/>
                <a:gd name="connsiteY569" fmla="*/ 163534 h 516808"/>
                <a:gd name="connsiteX570" fmla="*/ 379063 w 759730"/>
                <a:gd name="connsiteY570" fmla="*/ 183054 h 516808"/>
                <a:gd name="connsiteX571" fmla="*/ 359544 w 759730"/>
                <a:gd name="connsiteY571" fmla="*/ 163534 h 516808"/>
                <a:gd name="connsiteX572" fmla="*/ 379063 w 759730"/>
                <a:gd name="connsiteY572" fmla="*/ 144014 h 516808"/>
                <a:gd name="connsiteX573" fmla="*/ 331058 w 759730"/>
                <a:gd name="connsiteY573" fmla="*/ 144014 h 516808"/>
                <a:gd name="connsiteX574" fmla="*/ 350578 w 759730"/>
                <a:gd name="connsiteY574" fmla="*/ 163534 h 516808"/>
                <a:gd name="connsiteX575" fmla="*/ 331058 w 759730"/>
                <a:gd name="connsiteY575" fmla="*/ 183054 h 516808"/>
                <a:gd name="connsiteX576" fmla="*/ 311539 w 759730"/>
                <a:gd name="connsiteY576" fmla="*/ 163534 h 516808"/>
                <a:gd name="connsiteX577" fmla="*/ 331058 w 759730"/>
                <a:gd name="connsiteY577" fmla="*/ 144014 h 516808"/>
                <a:gd name="connsiteX578" fmla="*/ 283054 w 759730"/>
                <a:gd name="connsiteY578" fmla="*/ 144014 h 516808"/>
                <a:gd name="connsiteX579" fmla="*/ 302574 w 759730"/>
                <a:gd name="connsiteY579" fmla="*/ 163534 h 516808"/>
                <a:gd name="connsiteX580" fmla="*/ 283054 w 759730"/>
                <a:gd name="connsiteY580" fmla="*/ 183054 h 516808"/>
                <a:gd name="connsiteX581" fmla="*/ 263534 w 759730"/>
                <a:gd name="connsiteY581" fmla="*/ 163534 h 516808"/>
                <a:gd name="connsiteX582" fmla="*/ 283054 w 759730"/>
                <a:gd name="connsiteY582" fmla="*/ 144014 h 516808"/>
                <a:gd name="connsiteX583" fmla="*/ 235049 w 759730"/>
                <a:gd name="connsiteY583" fmla="*/ 144014 h 516808"/>
                <a:gd name="connsiteX584" fmla="*/ 254569 w 759730"/>
                <a:gd name="connsiteY584" fmla="*/ 163534 h 516808"/>
                <a:gd name="connsiteX585" fmla="*/ 235049 w 759730"/>
                <a:gd name="connsiteY585" fmla="*/ 183054 h 516808"/>
                <a:gd name="connsiteX586" fmla="*/ 215529 w 759730"/>
                <a:gd name="connsiteY586" fmla="*/ 163534 h 516808"/>
                <a:gd name="connsiteX587" fmla="*/ 235049 w 759730"/>
                <a:gd name="connsiteY587" fmla="*/ 144014 h 516808"/>
                <a:gd name="connsiteX588" fmla="*/ 187045 w 759730"/>
                <a:gd name="connsiteY588" fmla="*/ 144014 h 516808"/>
                <a:gd name="connsiteX589" fmla="*/ 206564 w 759730"/>
                <a:gd name="connsiteY589" fmla="*/ 163534 h 516808"/>
                <a:gd name="connsiteX590" fmla="*/ 187045 w 759730"/>
                <a:gd name="connsiteY590" fmla="*/ 183054 h 516808"/>
                <a:gd name="connsiteX591" fmla="*/ 167525 w 759730"/>
                <a:gd name="connsiteY591" fmla="*/ 163534 h 516808"/>
                <a:gd name="connsiteX592" fmla="*/ 187045 w 759730"/>
                <a:gd name="connsiteY592" fmla="*/ 144014 h 516808"/>
                <a:gd name="connsiteX593" fmla="*/ 137440 w 759730"/>
                <a:gd name="connsiteY593" fmla="*/ 144014 h 516808"/>
                <a:gd name="connsiteX594" fmla="*/ 156959 w 759730"/>
                <a:gd name="connsiteY594" fmla="*/ 163534 h 516808"/>
                <a:gd name="connsiteX595" fmla="*/ 137440 w 759730"/>
                <a:gd name="connsiteY595" fmla="*/ 183054 h 516808"/>
                <a:gd name="connsiteX596" fmla="*/ 117920 w 759730"/>
                <a:gd name="connsiteY596" fmla="*/ 163534 h 516808"/>
                <a:gd name="connsiteX597" fmla="*/ 137440 w 759730"/>
                <a:gd name="connsiteY597" fmla="*/ 144014 h 516808"/>
                <a:gd name="connsiteX598" fmla="*/ 89435 w 759730"/>
                <a:gd name="connsiteY598" fmla="*/ 144014 h 516808"/>
                <a:gd name="connsiteX599" fmla="*/ 108955 w 759730"/>
                <a:gd name="connsiteY599" fmla="*/ 163534 h 516808"/>
                <a:gd name="connsiteX600" fmla="*/ 89435 w 759730"/>
                <a:gd name="connsiteY600" fmla="*/ 183054 h 516808"/>
                <a:gd name="connsiteX601" fmla="*/ 69916 w 759730"/>
                <a:gd name="connsiteY601" fmla="*/ 163534 h 516808"/>
                <a:gd name="connsiteX602" fmla="*/ 89435 w 759730"/>
                <a:gd name="connsiteY602" fmla="*/ 144014 h 516808"/>
                <a:gd name="connsiteX603" fmla="*/ 41430 w 759730"/>
                <a:gd name="connsiteY603" fmla="*/ 144014 h 516808"/>
                <a:gd name="connsiteX604" fmla="*/ 60950 w 759730"/>
                <a:gd name="connsiteY604" fmla="*/ 163534 h 516808"/>
                <a:gd name="connsiteX605" fmla="*/ 41430 w 759730"/>
                <a:gd name="connsiteY605" fmla="*/ 183054 h 516808"/>
                <a:gd name="connsiteX606" fmla="*/ 27628 w 759730"/>
                <a:gd name="connsiteY606" fmla="*/ 177337 h 516808"/>
                <a:gd name="connsiteX607" fmla="*/ 22962 w 759730"/>
                <a:gd name="connsiteY607" fmla="*/ 166070 h 516808"/>
                <a:gd name="connsiteX608" fmla="*/ 29852 w 759730"/>
                <a:gd name="connsiteY608" fmla="*/ 150472 h 516808"/>
                <a:gd name="connsiteX609" fmla="*/ 31740 w 759730"/>
                <a:gd name="connsiteY609" fmla="*/ 148028 h 516808"/>
                <a:gd name="connsiteX610" fmla="*/ 59516 w 759730"/>
                <a:gd name="connsiteY610" fmla="*/ 112067 h 516808"/>
                <a:gd name="connsiteX611" fmla="*/ 60950 w 759730"/>
                <a:gd name="connsiteY611" fmla="*/ 115529 h 516808"/>
                <a:gd name="connsiteX612" fmla="*/ 55233 w 759730"/>
                <a:gd name="connsiteY612" fmla="*/ 129332 h 516808"/>
                <a:gd name="connsiteX613" fmla="*/ 41922 w 759730"/>
                <a:gd name="connsiteY613" fmla="*/ 134845 h 516808"/>
                <a:gd name="connsiteX614" fmla="*/ 699171 w 759730"/>
                <a:gd name="connsiteY614" fmla="*/ 110716 h 516808"/>
                <a:gd name="connsiteX615" fmla="*/ 717658 w 759730"/>
                <a:gd name="connsiteY615" fmla="*/ 134651 h 516808"/>
                <a:gd name="connsiteX616" fmla="*/ 716696 w 759730"/>
                <a:gd name="connsiteY616" fmla="*/ 135049 h 516808"/>
                <a:gd name="connsiteX617" fmla="*/ 697177 w 759730"/>
                <a:gd name="connsiteY617" fmla="*/ 115529 h 516808"/>
                <a:gd name="connsiteX618" fmla="*/ 668692 w 759730"/>
                <a:gd name="connsiteY618" fmla="*/ 96009 h 516808"/>
                <a:gd name="connsiteX619" fmla="*/ 688212 w 759730"/>
                <a:gd name="connsiteY619" fmla="*/ 115529 h 516808"/>
                <a:gd name="connsiteX620" fmla="*/ 668692 w 759730"/>
                <a:gd name="connsiteY620" fmla="*/ 135049 h 516808"/>
                <a:gd name="connsiteX621" fmla="*/ 649172 w 759730"/>
                <a:gd name="connsiteY621" fmla="*/ 115529 h 516808"/>
                <a:gd name="connsiteX622" fmla="*/ 668692 w 759730"/>
                <a:gd name="connsiteY622" fmla="*/ 96009 h 516808"/>
                <a:gd name="connsiteX623" fmla="*/ 620687 w 759730"/>
                <a:gd name="connsiteY623" fmla="*/ 96009 h 516808"/>
                <a:gd name="connsiteX624" fmla="*/ 640207 w 759730"/>
                <a:gd name="connsiteY624" fmla="*/ 115529 h 516808"/>
                <a:gd name="connsiteX625" fmla="*/ 620687 w 759730"/>
                <a:gd name="connsiteY625" fmla="*/ 135049 h 516808"/>
                <a:gd name="connsiteX626" fmla="*/ 601167 w 759730"/>
                <a:gd name="connsiteY626" fmla="*/ 115529 h 516808"/>
                <a:gd name="connsiteX627" fmla="*/ 620687 w 759730"/>
                <a:gd name="connsiteY627" fmla="*/ 96009 h 516808"/>
                <a:gd name="connsiteX628" fmla="*/ 572683 w 759730"/>
                <a:gd name="connsiteY628" fmla="*/ 96009 h 516808"/>
                <a:gd name="connsiteX629" fmla="*/ 592202 w 759730"/>
                <a:gd name="connsiteY629" fmla="*/ 115529 h 516808"/>
                <a:gd name="connsiteX630" fmla="*/ 572683 w 759730"/>
                <a:gd name="connsiteY630" fmla="*/ 135049 h 516808"/>
                <a:gd name="connsiteX631" fmla="*/ 553163 w 759730"/>
                <a:gd name="connsiteY631" fmla="*/ 115529 h 516808"/>
                <a:gd name="connsiteX632" fmla="*/ 572683 w 759730"/>
                <a:gd name="connsiteY632" fmla="*/ 96009 h 516808"/>
                <a:gd name="connsiteX633" fmla="*/ 523077 w 759730"/>
                <a:gd name="connsiteY633" fmla="*/ 96009 h 516808"/>
                <a:gd name="connsiteX634" fmla="*/ 542597 w 759730"/>
                <a:gd name="connsiteY634" fmla="*/ 115529 h 516808"/>
                <a:gd name="connsiteX635" fmla="*/ 523077 w 759730"/>
                <a:gd name="connsiteY635" fmla="*/ 135049 h 516808"/>
                <a:gd name="connsiteX636" fmla="*/ 503557 w 759730"/>
                <a:gd name="connsiteY636" fmla="*/ 115529 h 516808"/>
                <a:gd name="connsiteX637" fmla="*/ 523077 w 759730"/>
                <a:gd name="connsiteY637" fmla="*/ 96009 h 516808"/>
                <a:gd name="connsiteX638" fmla="*/ 475073 w 759730"/>
                <a:gd name="connsiteY638" fmla="*/ 96009 h 516808"/>
                <a:gd name="connsiteX639" fmla="*/ 494592 w 759730"/>
                <a:gd name="connsiteY639" fmla="*/ 115529 h 516808"/>
                <a:gd name="connsiteX640" fmla="*/ 475073 w 759730"/>
                <a:gd name="connsiteY640" fmla="*/ 135049 h 516808"/>
                <a:gd name="connsiteX641" fmla="*/ 455553 w 759730"/>
                <a:gd name="connsiteY641" fmla="*/ 115529 h 516808"/>
                <a:gd name="connsiteX642" fmla="*/ 475073 w 759730"/>
                <a:gd name="connsiteY642" fmla="*/ 96009 h 516808"/>
                <a:gd name="connsiteX643" fmla="*/ 427068 w 759730"/>
                <a:gd name="connsiteY643" fmla="*/ 96009 h 516808"/>
                <a:gd name="connsiteX644" fmla="*/ 446587 w 759730"/>
                <a:gd name="connsiteY644" fmla="*/ 115529 h 516808"/>
                <a:gd name="connsiteX645" fmla="*/ 427068 w 759730"/>
                <a:gd name="connsiteY645" fmla="*/ 135049 h 516808"/>
                <a:gd name="connsiteX646" fmla="*/ 407548 w 759730"/>
                <a:gd name="connsiteY646" fmla="*/ 115529 h 516808"/>
                <a:gd name="connsiteX647" fmla="*/ 427068 w 759730"/>
                <a:gd name="connsiteY647" fmla="*/ 96009 h 516808"/>
                <a:gd name="connsiteX648" fmla="*/ 379063 w 759730"/>
                <a:gd name="connsiteY648" fmla="*/ 96009 h 516808"/>
                <a:gd name="connsiteX649" fmla="*/ 398583 w 759730"/>
                <a:gd name="connsiteY649" fmla="*/ 115529 h 516808"/>
                <a:gd name="connsiteX650" fmla="*/ 379063 w 759730"/>
                <a:gd name="connsiteY650" fmla="*/ 135049 h 516808"/>
                <a:gd name="connsiteX651" fmla="*/ 359544 w 759730"/>
                <a:gd name="connsiteY651" fmla="*/ 115529 h 516808"/>
                <a:gd name="connsiteX652" fmla="*/ 379063 w 759730"/>
                <a:gd name="connsiteY652" fmla="*/ 96009 h 516808"/>
                <a:gd name="connsiteX653" fmla="*/ 331058 w 759730"/>
                <a:gd name="connsiteY653" fmla="*/ 96009 h 516808"/>
                <a:gd name="connsiteX654" fmla="*/ 350578 w 759730"/>
                <a:gd name="connsiteY654" fmla="*/ 115529 h 516808"/>
                <a:gd name="connsiteX655" fmla="*/ 331058 w 759730"/>
                <a:gd name="connsiteY655" fmla="*/ 135049 h 516808"/>
                <a:gd name="connsiteX656" fmla="*/ 311539 w 759730"/>
                <a:gd name="connsiteY656" fmla="*/ 115529 h 516808"/>
                <a:gd name="connsiteX657" fmla="*/ 331058 w 759730"/>
                <a:gd name="connsiteY657" fmla="*/ 96009 h 516808"/>
                <a:gd name="connsiteX658" fmla="*/ 283054 w 759730"/>
                <a:gd name="connsiteY658" fmla="*/ 96009 h 516808"/>
                <a:gd name="connsiteX659" fmla="*/ 302574 w 759730"/>
                <a:gd name="connsiteY659" fmla="*/ 115529 h 516808"/>
                <a:gd name="connsiteX660" fmla="*/ 283054 w 759730"/>
                <a:gd name="connsiteY660" fmla="*/ 135049 h 516808"/>
                <a:gd name="connsiteX661" fmla="*/ 263534 w 759730"/>
                <a:gd name="connsiteY661" fmla="*/ 115529 h 516808"/>
                <a:gd name="connsiteX662" fmla="*/ 283054 w 759730"/>
                <a:gd name="connsiteY662" fmla="*/ 96009 h 516808"/>
                <a:gd name="connsiteX663" fmla="*/ 235049 w 759730"/>
                <a:gd name="connsiteY663" fmla="*/ 96009 h 516808"/>
                <a:gd name="connsiteX664" fmla="*/ 254569 w 759730"/>
                <a:gd name="connsiteY664" fmla="*/ 115529 h 516808"/>
                <a:gd name="connsiteX665" fmla="*/ 235049 w 759730"/>
                <a:gd name="connsiteY665" fmla="*/ 135049 h 516808"/>
                <a:gd name="connsiteX666" fmla="*/ 215529 w 759730"/>
                <a:gd name="connsiteY666" fmla="*/ 115529 h 516808"/>
                <a:gd name="connsiteX667" fmla="*/ 235049 w 759730"/>
                <a:gd name="connsiteY667" fmla="*/ 96009 h 516808"/>
                <a:gd name="connsiteX668" fmla="*/ 187045 w 759730"/>
                <a:gd name="connsiteY668" fmla="*/ 96009 h 516808"/>
                <a:gd name="connsiteX669" fmla="*/ 206564 w 759730"/>
                <a:gd name="connsiteY669" fmla="*/ 115529 h 516808"/>
                <a:gd name="connsiteX670" fmla="*/ 187045 w 759730"/>
                <a:gd name="connsiteY670" fmla="*/ 135049 h 516808"/>
                <a:gd name="connsiteX671" fmla="*/ 167525 w 759730"/>
                <a:gd name="connsiteY671" fmla="*/ 115529 h 516808"/>
                <a:gd name="connsiteX672" fmla="*/ 187045 w 759730"/>
                <a:gd name="connsiteY672" fmla="*/ 96009 h 516808"/>
                <a:gd name="connsiteX673" fmla="*/ 137440 w 759730"/>
                <a:gd name="connsiteY673" fmla="*/ 96009 h 516808"/>
                <a:gd name="connsiteX674" fmla="*/ 156959 w 759730"/>
                <a:gd name="connsiteY674" fmla="*/ 115529 h 516808"/>
                <a:gd name="connsiteX675" fmla="*/ 137440 w 759730"/>
                <a:gd name="connsiteY675" fmla="*/ 135049 h 516808"/>
                <a:gd name="connsiteX676" fmla="*/ 117920 w 759730"/>
                <a:gd name="connsiteY676" fmla="*/ 115529 h 516808"/>
                <a:gd name="connsiteX677" fmla="*/ 137440 w 759730"/>
                <a:gd name="connsiteY677" fmla="*/ 96009 h 516808"/>
                <a:gd name="connsiteX678" fmla="*/ 89435 w 759730"/>
                <a:gd name="connsiteY678" fmla="*/ 96009 h 516808"/>
                <a:gd name="connsiteX679" fmla="*/ 108955 w 759730"/>
                <a:gd name="connsiteY679" fmla="*/ 115529 h 516808"/>
                <a:gd name="connsiteX680" fmla="*/ 89435 w 759730"/>
                <a:gd name="connsiteY680" fmla="*/ 135049 h 516808"/>
                <a:gd name="connsiteX681" fmla="*/ 69916 w 759730"/>
                <a:gd name="connsiteY681" fmla="*/ 115529 h 516808"/>
                <a:gd name="connsiteX682" fmla="*/ 89435 w 759730"/>
                <a:gd name="connsiteY682" fmla="*/ 96009 h 516808"/>
                <a:gd name="connsiteX683" fmla="*/ 108916 w 759730"/>
                <a:gd name="connsiteY683" fmla="*/ 67619 h 516808"/>
                <a:gd name="connsiteX684" fmla="*/ 103238 w 759730"/>
                <a:gd name="connsiteY684" fmla="*/ 81327 h 516808"/>
                <a:gd name="connsiteX685" fmla="*/ 89435 w 759730"/>
                <a:gd name="connsiteY685" fmla="*/ 87044 h 516808"/>
                <a:gd name="connsiteX686" fmla="*/ 87197 w 759730"/>
                <a:gd name="connsiteY686" fmla="*/ 86117 h 516808"/>
                <a:gd name="connsiteX687" fmla="*/ 649572 w 759730"/>
                <a:gd name="connsiteY687" fmla="*/ 66561 h 516808"/>
                <a:gd name="connsiteX688" fmla="*/ 672009 w 759730"/>
                <a:gd name="connsiteY688" fmla="*/ 85670 h 516808"/>
                <a:gd name="connsiteX689" fmla="*/ 668692 w 759730"/>
                <a:gd name="connsiteY689" fmla="*/ 87044 h 516808"/>
                <a:gd name="connsiteX690" fmla="*/ 649172 w 759730"/>
                <a:gd name="connsiteY690" fmla="*/ 67525 h 516808"/>
                <a:gd name="connsiteX691" fmla="*/ 139893 w 759730"/>
                <a:gd name="connsiteY691" fmla="*/ 49021 h 516808"/>
                <a:gd name="connsiteX692" fmla="*/ 151242 w 759730"/>
                <a:gd name="connsiteY692" fmla="*/ 53722 h 516808"/>
                <a:gd name="connsiteX693" fmla="*/ 156959 w 759730"/>
                <a:gd name="connsiteY693" fmla="*/ 67525 h 516808"/>
                <a:gd name="connsiteX694" fmla="*/ 137440 w 759730"/>
                <a:gd name="connsiteY694" fmla="*/ 87044 h 516808"/>
                <a:gd name="connsiteX695" fmla="*/ 117920 w 759730"/>
                <a:gd name="connsiteY695" fmla="*/ 67525 h 516808"/>
                <a:gd name="connsiteX696" fmla="*/ 121062 w 759730"/>
                <a:gd name="connsiteY696" fmla="*/ 59940 h 516808"/>
                <a:gd name="connsiteX697" fmla="*/ 619169 w 759730"/>
                <a:gd name="connsiteY697" fmla="*/ 48634 h 516808"/>
                <a:gd name="connsiteX698" fmla="*/ 636559 w 759730"/>
                <a:gd name="connsiteY698" fmla="*/ 58716 h 516808"/>
                <a:gd name="connsiteX699" fmla="*/ 640207 w 759730"/>
                <a:gd name="connsiteY699" fmla="*/ 67525 h 516808"/>
                <a:gd name="connsiteX700" fmla="*/ 620687 w 759730"/>
                <a:gd name="connsiteY700" fmla="*/ 87044 h 516808"/>
                <a:gd name="connsiteX701" fmla="*/ 601167 w 759730"/>
                <a:gd name="connsiteY701" fmla="*/ 67525 h 516808"/>
                <a:gd name="connsiteX702" fmla="*/ 606885 w 759730"/>
                <a:gd name="connsiteY702" fmla="*/ 53722 h 516808"/>
                <a:gd name="connsiteX703" fmla="*/ 572683 w 759730"/>
                <a:gd name="connsiteY703" fmla="*/ 48005 h 516808"/>
                <a:gd name="connsiteX704" fmla="*/ 592202 w 759730"/>
                <a:gd name="connsiteY704" fmla="*/ 67525 h 516808"/>
                <a:gd name="connsiteX705" fmla="*/ 572683 w 759730"/>
                <a:gd name="connsiteY705" fmla="*/ 87044 h 516808"/>
                <a:gd name="connsiteX706" fmla="*/ 553163 w 759730"/>
                <a:gd name="connsiteY706" fmla="*/ 67525 h 516808"/>
                <a:gd name="connsiteX707" fmla="*/ 572683 w 759730"/>
                <a:gd name="connsiteY707" fmla="*/ 48005 h 516808"/>
                <a:gd name="connsiteX708" fmla="*/ 523077 w 759730"/>
                <a:gd name="connsiteY708" fmla="*/ 48005 h 516808"/>
                <a:gd name="connsiteX709" fmla="*/ 542597 w 759730"/>
                <a:gd name="connsiteY709" fmla="*/ 67525 h 516808"/>
                <a:gd name="connsiteX710" fmla="*/ 523077 w 759730"/>
                <a:gd name="connsiteY710" fmla="*/ 87044 h 516808"/>
                <a:gd name="connsiteX711" fmla="*/ 503557 w 759730"/>
                <a:gd name="connsiteY711" fmla="*/ 67525 h 516808"/>
                <a:gd name="connsiteX712" fmla="*/ 523077 w 759730"/>
                <a:gd name="connsiteY712" fmla="*/ 48005 h 516808"/>
                <a:gd name="connsiteX713" fmla="*/ 475073 w 759730"/>
                <a:gd name="connsiteY713" fmla="*/ 48005 h 516808"/>
                <a:gd name="connsiteX714" fmla="*/ 494592 w 759730"/>
                <a:gd name="connsiteY714" fmla="*/ 67525 h 516808"/>
                <a:gd name="connsiteX715" fmla="*/ 475073 w 759730"/>
                <a:gd name="connsiteY715" fmla="*/ 87044 h 516808"/>
                <a:gd name="connsiteX716" fmla="*/ 455553 w 759730"/>
                <a:gd name="connsiteY716" fmla="*/ 67525 h 516808"/>
                <a:gd name="connsiteX717" fmla="*/ 475073 w 759730"/>
                <a:gd name="connsiteY717" fmla="*/ 48005 h 516808"/>
                <a:gd name="connsiteX718" fmla="*/ 427068 w 759730"/>
                <a:gd name="connsiteY718" fmla="*/ 48005 h 516808"/>
                <a:gd name="connsiteX719" fmla="*/ 446587 w 759730"/>
                <a:gd name="connsiteY719" fmla="*/ 67525 h 516808"/>
                <a:gd name="connsiteX720" fmla="*/ 427068 w 759730"/>
                <a:gd name="connsiteY720" fmla="*/ 87044 h 516808"/>
                <a:gd name="connsiteX721" fmla="*/ 407548 w 759730"/>
                <a:gd name="connsiteY721" fmla="*/ 67525 h 516808"/>
                <a:gd name="connsiteX722" fmla="*/ 427068 w 759730"/>
                <a:gd name="connsiteY722" fmla="*/ 48005 h 516808"/>
                <a:gd name="connsiteX723" fmla="*/ 379063 w 759730"/>
                <a:gd name="connsiteY723" fmla="*/ 48005 h 516808"/>
                <a:gd name="connsiteX724" fmla="*/ 398583 w 759730"/>
                <a:gd name="connsiteY724" fmla="*/ 67525 h 516808"/>
                <a:gd name="connsiteX725" fmla="*/ 379063 w 759730"/>
                <a:gd name="connsiteY725" fmla="*/ 87044 h 516808"/>
                <a:gd name="connsiteX726" fmla="*/ 359544 w 759730"/>
                <a:gd name="connsiteY726" fmla="*/ 67525 h 516808"/>
                <a:gd name="connsiteX727" fmla="*/ 379063 w 759730"/>
                <a:gd name="connsiteY727" fmla="*/ 48005 h 516808"/>
                <a:gd name="connsiteX728" fmla="*/ 331058 w 759730"/>
                <a:gd name="connsiteY728" fmla="*/ 48005 h 516808"/>
                <a:gd name="connsiteX729" fmla="*/ 350578 w 759730"/>
                <a:gd name="connsiteY729" fmla="*/ 67525 h 516808"/>
                <a:gd name="connsiteX730" fmla="*/ 331058 w 759730"/>
                <a:gd name="connsiteY730" fmla="*/ 87044 h 516808"/>
                <a:gd name="connsiteX731" fmla="*/ 311539 w 759730"/>
                <a:gd name="connsiteY731" fmla="*/ 67525 h 516808"/>
                <a:gd name="connsiteX732" fmla="*/ 331058 w 759730"/>
                <a:gd name="connsiteY732" fmla="*/ 48005 h 516808"/>
                <a:gd name="connsiteX733" fmla="*/ 283054 w 759730"/>
                <a:gd name="connsiteY733" fmla="*/ 48005 h 516808"/>
                <a:gd name="connsiteX734" fmla="*/ 302574 w 759730"/>
                <a:gd name="connsiteY734" fmla="*/ 67525 h 516808"/>
                <a:gd name="connsiteX735" fmla="*/ 283054 w 759730"/>
                <a:gd name="connsiteY735" fmla="*/ 87044 h 516808"/>
                <a:gd name="connsiteX736" fmla="*/ 263534 w 759730"/>
                <a:gd name="connsiteY736" fmla="*/ 67525 h 516808"/>
                <a:gd name="connsiteX737" fmla="*/ 283054 w 759730"/>
                <a:gd name="connsiteY737" fmla="*/ 48005 h 516808"/>
                <a:gd name="connsiteX738" fmla="*/ 235049 w 759730"/>
                <a:gd name="connsiteY738" fmla="*/ 48005 h 516808"/>
                <a:gd name="connsiteX739" fmla="*/ 254569 w 759730"/>
                <a:gd name="connsiteY739" fmla="*/ 67525 h 516808"/>
                <a:gd name="connsiteX740" fmla="*/ 235049 w 759730"/>
                <a:gd name="connsiteY740" fmla="*/ 87044 h 516808"/>
                <a:gd name="connsiteX741" fmla="*/ 215529 w 759730"/>
                <a:gd name="connsiteY741" fmla="*/ 67525 h 516808"/>
                <a:gd name="connsiteX742" fmla="*/ 235049 w 759730"/>
                <a:gd name="connsiteY742" fmla="*/ 48005 h 516808"/>
                <a:gd name="connsiteX743" fmla="*/ 187045 w 759730"/>
                <a:gd name="connsiteY743" fmla="*/ 48005 h 516808"/>
                <a:gd name="connsiteX744" fmla="*/ 206564 w 759730"/>
                <a:gd name="connsiteY744" fmla="*/ 67525 h 516808"/>
                <a:gd name="connsiteX745" fmla="*/ 187045 w 759730"/>
                <a:gd name="connsiteY745" fmla="*/ 87044 h 516808"/>
                <a:gd name="connsiteX746" fmla="*/ 167525 w 759730"/>
                <a:gd name="connsiteY746" fmla="*/ 67525 h 516808"/>
                <a:gd name="connsiteX747" fmla="*/ 187045 w 759730"/>
                <a:gd name="connsiteY747" fmla="*/ 48005 h 516808"/>
                <a:gd name="connsiteX748" fmla="*/ 206063 w 759730"/>
                <a:gd name="connsiteY748" fmla="*/ 18310 h 516808"/>
                <a:gd name="connsiteX749" fmla="*/ 206564 w 759730"/>
                <a:gd name="connsiteY749" fmla="*/ 19520 h 516808"/>
                <a:gd name="connsiteX750" fmla="*/ 187045 w 759730"/>
                <a:gd name="connsiteY750" fmla="*/ 39039 h 516808"/>
                <a:gd name="connsiteX751" fmla="*/ 173242 w 759730"/>
                <a:gd name="connsiteY751" fmla="*/ 33322 h 516808"/>
                <a:gd name="connsiteX752" fmla="*/ 172351 w 759730"/>
                <a:gd name="connsiteY752" fmla="*/ 31169 h 516808"/>
                <a:gd name="connsiteX753" fmla="*/ 553665 w 759730"/>
                <a:gd name="connsiteY753" fmla="*/ 18309 h 516808"/>
                <a:gd name="connsiteX754" fmla="*/ 587377 w 759730"/>
                <a:gd name="connsiteY754" fmla="*/ 31168 h 516808"/>
                <a:gd name="connsiteX755" fmla="*/ 586485 w 759730"/>
                <a:gd name="connsiteY755" fmla="*/ 33322 h 516808"/>
                <a:gd name="connsiteX756" fmla="*/ 572683 w 759730"/>
                <a:gd name="connsiteY756" fmla="*/ 39039 h 516808"/>
                <a:gd name="connsiteX757" fmla="*/ 553163 w 759730"/>
                <a:gd name="connsiteY757" fmla="*/ 19520 h 516808"/>
                <a:gd name="connsiteX758" fmla="*/ 247307 w 759730"/>
                <a:gd name="connsiteY758" fmla="*/ 5077 h 516808"/>
                <a:gd name="connsiteX759" fmla="*/ 248852 w 759730"/>
                <a:gd name="connsiteY759" fmla="*/ 5717 h 516808"/>
                <a:gd name="connsiteX760" fmla="*/ 254569 w 759730"/>
                <a:gd name="connsiteY760" fmla="*/ 19520 h 516808"/>
                <a:gd name="connsiteX761" fmla="*/ 235049 w 759730"/>
                <a:gd name="connsiteY761" fmla="*/ 39039 h 516808"/>
                <a:gd name="connsiteX762" fmla="*/ 215529 w 759730"/>
                <a:gd name="connsiteY762" fmla="*/ 19520 h 516808"/>
                <a:gd name="connsiteX763" fmla="*/ 217901 w 759730"/>
                <a:gd name="connsiteY763" fmla="*/ 13795 h 516808"/>
                <a:gd name="connsiteX764" fmla="*/ 232005 w 759730"/>
                <a:gd name="connsiteY764" fmla="*/ 8415 h 516808"/>
                <a:gd name="connsiteX765" fmla="*/ 511373 w 759730"/>
                <a:gd name="connsiteY765" fmla="*/ 4848 h 516808"/>
                <a:gd name="connsiteX766" fmla="*/ 527726 w 759730"/>
                <a:gd name="connsiteY766" fmla="*/ 8415 h 516808"/>
                <a:gd name="connsiteX767" fmla="*/ 539925 w 759730"/>
                <a:gd name="connsiteY767" fmla="*/ 13068 h 516808"/>
                <a:gd name="connsiteX768" fmla="*/ 542597 w 759730"/>
                <a:gd name="connsiteY768" fmla="*/ 19520 h 516808"/>
                <a:gd name="connsiteX769" fmla="*/ 523077 w 759730"/>
                <a:gd name="connsiteY769" fmla="*/ 39039 h 516808"/>
                <a:gd name="connsiteX770" fmla="*/ 503557 w 759730"/>
                <a:gd name="connsiteY770" fmla="*/ 19520 h 516808"/>
                <a:gd name="connsiteX771" fmla="*/ 509275 w 759730"/>
                <a:gd name="connsiteY771" fmla="*/ 5717 h 516808"/>
                <a:gd name="connsiteX772" fmla="*/ 475073 w 759730"/>
                <a:gd name="connsiteY772" fmla="*/ 0 h 516808"/>
                <a:gd name="connsiteX773" fmla="*/ 494592 w 759730"/>
                <a:gd name="connsiteY773" fmla="*/ 19520 h 516808"/>
                <a:gd name="connsiteX774" fmla="*/ 475073 w 759730"/>
                <a:gd name="connsiteY774" fmla="*/ 39039 h 516808"/>
                <a:gd name="connsiteX775" fmla="*/ 455553 w 759730"/>
                <a:gd name="connsiteY775" fmla="*/ 19520 h 516808"/>
                <a:gd name="connsiteX776" fmla="*/ 475073 w 759730"/>
                <a:gd name="connsiteY776" fmla="*/ 0 h 516808"/>
                <a:gd name="connsiteX777" fmla="*/ 427068 w 759730"/>
                <a:gd name="connsiteY777" fmla="*/ 0 h 516808"/>
                <a:gd name="connsiteX778" fmla="*/ 446587 w 759730"/>
                <a:gd name="connsiteY778" fmla="*/ 19520 h 516808"/>
                <a:gd name="connsiteX779" fmla="*/ 427068 w 759730"/>
                <a:gd name="connsiteY779" fmla="*/ 39039 h 516808"/>
                <a:gd name="connsiteX780" fmla="*/ 407548 w 759730"/>
                <a:gd name="connsiteY780" fmla="*/ 19520 h 516808"/>
                <a:gd name="connsiteX781" fmla="*/ 427068 w 759730"/>
                <a:gd name="connsiteY781" fmla="*/ 0 h 516808"/>
                <a:gd name="connsiteX782" fmla="*/ 379063 w 759730"/>
                <a:gd name="connsiteY782" fmla="*/ 0 h 516808"/>
                <a:gd name="connsiteX783" fmla="*/ 398583 w 759730"/>
                <a:gd name="connsiteY783" fmla="*/ 19520 h 516808"/>
                <a:gd name="connsiteX784" fmla="*/ 379063 w 759730"/>
                <a:gd name="connsiteY784" fmla="*/ 39039 h 516808"/>
                <a:gd name="connsiteX785" fmla="*/ 359544 w 759730"/>
                <a:gd name="connsiteY785" fmla="*/ 19520 h 516808"/>
                <a:gd name="connsiteX786" fmla="*/ 379063 w 759730"/>
                <a:gd name="connsiteY786" fmla="*/ 0 h 516808"/>
                <a:gd name="connsiteX787" fmla="*/ 331058 w 759730"/>
                <a:gd name="connsiteY787" fmla="*/ 0 h 516808"/>
                <a:gd name="connsiteX788" fmla="*/ 350578 w 759730"/>
                <a:gd name="connsiteY788" fmla="*/ 19520 h 516808"/>
                <a:gd name="connsiteX789" fmla="*/ 331058 w 759730"/>
                <a:gd name="connsiteY789" fmla="*/ 39039 h 516808"/>
                <a:gd name="connsiteX790" fmla="*/ 311539 w 759730"/>
                <a:gd name="connsiteY790" fmla="*/ 19520 h 516808"/>
                <a:gd name="connsiteX791" fmla="*/ 331058 w 759730"/>
                <a:gd name="connsiteY791" fmla="*/ 0 h 516808"/>
                <a:gd name="connsiteX792" fmla="*/ 283054 w 759730"/>
                <a:gd name="connsiteY792" fmla="*/ 0 h 516808"/>
                <a:gd name="connsiteX793" fmla="*/ 302574 w 759730"/>
                <a:gd name="connsiteY793" fmla="*/ 19520 h 516808"/>
                <a:gd name="connsiteX794" fmla="*/ 283054 w 759730"/>
                <a:gd name="connsiteY794" fmla="*/ 39039 h 516808"/>
                <a:gd name="connsiteX795" fmla="*/ 263534 w 759730"/>
                <a:gd name="connsiteY795" fmla="*/ 19520 h 516808"/>
                <a:gd name="connsiteX796" fmla="*/ 283054 w 759730"/>
                <a:gd name="connsiteY796" fmla="*/ 0 h 516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</a:cxnLst>
              <a:rect l="l" t="t" r="r" b="b"/>
              <a:pathLst>
                <a:path w="759730" h="516808">
                  <a:moveTo>
                    <a:pt x="572683" y="477769"/>
                  </a:moveTo>
                  <a:lnTo>
                    <a:pt x="579498" y="480592"/>
                  </a:lnTo>
                  <a:lnTo>
                    <a:pt x="556436" y="489388"/>
                  </a:lnTo>
                  <a:lnTo>
                    <a:pt x="558880" y="483486"/>
                  </a:lnTo>
                  <a:cubicBezTo>
                    <a:pt x="562413" y="479954"/>
                    <a:pt x="567293" y="477769"/>
                    <a:pt x="572683" y="477769"/>
                  </a:cubicBezTo>
                  <a:close/>
                  <a:moveTo>
                    <a:pt x="523077" y="477769"/>
                  </a:moveTo>
                  <a:cubicBezTo>
                    <a:pt x="528468" y="477769"/>
                    <a:pt x="533348" y="479954"/>
                    <a:pt x="536880" y="483486"/>
                  </a:cubicBezTo>
                  <a:lnTo>
                    <a:pt x="541659" y="495024"/>
                  </a:lnTo>
                  <a:lnTo>
                    <a:pt x="527726" y="500339"/>
                  </a:lnTo>
                  <a:lnTo>
                    <a:pt x="506719" y="504921"/>
                  </a:lnTo>
                  <a:lnTo>
                    <a:pt x="503557" y="497288"/>
                  </a:lnTo>
                  <a:cubicBezTo>
                    <a:pt x="503557" y="486508"/>
                    <a:pt x="512297" y="477769"/>
                    <a:pt x="523077" y="477769"/>
                  </a:cubicBezTo>
                  <a:close/>
                  <a:moveTo>
                    <a:pt x="475073" y="477769"/>
                  </a:moveTo>
                  <a:cubicBezTo>
                    <a:pt x="485853" y="477769"/>
                    <a:pt x="494592" y="486508"/>
                    <a:pt x="494592" y="497288"/>
                  </a:cubicBezTo>
                  <a:lnTo>
                    <a:pt x="489912" y="508587"/>
                  </a:lnTo>
                  <a:lnTo>
                    <a:pt x="467191" y="513543"/>
                  </a:lnTo>
                  <a:lnTo>
                    <a:pt x="461270" y="511091"/>
                  </a:lnTo>
                  <a:cubicBezTo>
                    <a:pt x="457738" y="507559"/>
                    <a:pt x="455553" y="502679"/>
                    <a:pt x="455553" y="497288"/>
                  </a:cubicBezTo>
                  <a:cubicBezTo>
                    <a:pt x="455553" y="486508"/>
                    <a:pt x="464292" y="477769"/>
                    <a:pt x="475073" y="477769"/>
                  </a:cubicBezTo>
                  <a:close/>
                  <a:moveTo>
                    <a:pt x="427068" y="477769"/>
                  </a:moveTo>
                  <a:cubicBezTo>
                    <a:pt x="437848" y="477769"/>
                    <a:pt x="446587" y="486508"/>
                    <a:pt x="446587" y="497288"/>
                  </a:cubicBezTo>
                  <a:cubicBezTo>
                    <a:pt x="446587" y="508069"/>
                    <a:pt x="437848" y="516808"/>
                    <a:pt x="427068" y="516808"/>
                  </a:cubicBezTo>
                  <a:cubicBezTo>
                    <a:pt x="416287" y="516808"/>
                    <a:pt x="407548" y="508069"/>
                    <a:pt x="407548" y="497288"/>
                  </a:cubicBezTo>
                  <a:cubicBezTo>
                    <a:pt x="407548" y="486508"/>
                    <a:pt x="416287" y="477769"/>
                    <a:pt x="427068" y="477769"/>
                  </a:cubicBezTo>
                  <a:close/>
                  <a:moveTo>
                    <a:pt x="379063" y="477769"/>
                  </a:moveTo>
                  <a:cubicBezTo>
                    <a:pt x="389844" y="477769"/>
                    <a:pt x="398583" y="486508"/>
                    <a:pt x="398583" y="497288"/>
                  </a:cubicBezTo>
                  <a:cubicBezTo>
                    <a:pt x="398583" y="508069"/>
                    <a:pt x="389844" y="516808"/>
                    <a:pt x="379063" y="516808"/>
                  </a:cubicBezTo>
                  <a:cubicBezTo>
                    <a:pt x="368283" y="516808"/>
                    <a:pt x="359544" y="508069"/>
                    <a:pt x="359544" y="497288"/>
                  </a:cubicBezTo>
                  <a:cubicBezTo>
                    <a:pt x="359544" y="486508"/>
                    <a:pt x="368283" y="477769"/>
                    <a:pt x="379063" y="477769"/>
                  </a:cubicBezTo>
                  <a:close/>
                  <a:moveTo>
                    <a:pt x="331058" y="477769"/>
                  </a:moveTo>
                  <a:cubicBezTo>
                    <a:pt x="341839" y="477769"/>
                    <a:pt x="350578" y="486508"/>
                    <a:pt x="350578" y="497288"/>
                  </a:cubicBezTo>
                  <a:cubicBezTo>
                    <a:pt x="350578" y="508069"/>
                    <a:pt x="341839" y="516808"/>
                    <a:pt x="331058" y="516808"/>
                  </a:cubicBezTo>
                  <a:cubicBezTo>
                    <a:pt x="320278" y="516808"/>
                    <a:pt x="311539" y="508069"/>
                    <a:pt x="311539" y="497288"/>
                  </a:cubicBezTo>
                  <a:cubicBezTo>
                    <a:pt x="311539" y="486508"/>
                    <a:pt x="320278" y="477769"/>
                    <a:pt x="331058" y="477769"/>
                  </a:cubicBezTo>
                  <a:close/>
                  <a:moveTo>
                    <a:pt x="283054" y="477769"/>
                  </a:moveTo>
                  <a:cubicBezTo>
                    <a:pt x="293835" y="477769"/>
                    <a:pt x="302574" y="486508"/>
                    <a:pt x="302574" y="497288"/>
                  </a:cubicBezTo>
                  <a:cubicBezTo>
                    <a:pt x="302574" y="502679"/>
                    <a:pt x="300390" y="507559"/>
                    <a:pt x="296857" y="511091"/>
                  </a:cubicBezTo>
                  <a:lnTo>
                    <a:pt x="291489" y="513314"/>
                  </a:lnTo>
                  <a:lnTo>
                    <a:pt x="268055" y="508203"/>
                  </a:lnTo>
                  <a:lnTo>
                    <a:pt x="263534" y="497288"/>
                  </a:lnTo>
                  <a:cubicBezTo>
                    <a:pt x="263534" y="486508"/>
                    <a:pt x="272273" y="477769"/>
                    <a:pt x="283054" y="477769"/>
                  </a:cubicBezTo>
                  <a:close/>
                  <a:moveTo>
                    <a:pt x="235049" y="477769"/>
                  </a:moveTo>
                  <a:cubicBezTo>
                    <a:pt x="245830" y="477769"/>
                    <a:pt x="254569" y="486508"/>
                    <a:pt x="254569" y="497288"/>
                  </a:cubicBezTo>
                  <a:lnTo>
                    <a:pt x="251541" y="504600"/>
                  </a:lnTo>
                  <a:lnTo>
                    <a:pt x="232005" y="500339"/>
                  </a:lnTo>
                  <a:lnTo>
                    <a:pt x="216686" y="494496"/>
                  </a:lnTo>
                  <a:lnTo>
                    <a:pt x="221246" y="483486"/>
                  </a:lnTo>
                  <a:cubicBezTo>
                    <a:pt x="224779" y="479954"/>
                    <a:pt x="229659" y="477769"/>
                    <a:pt x="235049" y="477769"/>
                  </a:cubicBezTo>
                  <a:close/>
                  <a:moveTo>
                    <a:pt x="187045" y="477769"/>
                  </a:moveTo>
                  <a:cubicBezTo>
                    <a:pt x="192435" y="477769"/>
                    <a:pt x="197315" y="479954"/>
                    <a:pt x="200847" y="483486"/>
                  </a:cubicBezTo>
                  <a:lnTo>
                    <a:pt x="203291" y="489387"/>
                  </a:lnTo>
                  <a:lnTo>
                    <a:pt x="180232" y="480591"/>
                  </a:lnTo>
                  <a:close/>
                  <a:moveTo>
                    <a:pt x="101369" y="434707"/>
                  </a:moveTo>
                  <a:lnTo>
                    <a:pt x="103238" y="435481"/>
                  </a:lnTo>
                  <a:lnTo>
                    <a:pt x="103762" y="436745"/>
                  </a:lnTo>
                  <a:close/>
                  <a:moveTo>
                    <a:pt x="659879" y="433415"/>
                  </a:moveTo>
                  <a:lnTo>
                    <a:pt x="653493" y="438854"/>
                  </a:lnTo>
                  <a:lnTo>
                    <a:pt x="654890" y="435481"/>
                  </a:lnTo>
                  <a:close/>
                  <a:moveTo>
                    <a:pt x="620687" y="429764"/>
                  </a:moveTo>
                  <a:cubicBezTo>
                    <a:pt x="626078" y="429764"/>
                    <a:pt x="630958" y="431949"/>
                    <a:pt x="634490" y="435481"/>
                  </a:cubicBezTo>
                  <a:lnTo>
                    <a:pt x="639752" y="448186"/>
                  </a:lnTo>
                  <a:lnTo>
                    <a:pt x="611066" y="464819"/>
                  </a:lnTo>
                  <a:lnTo>
                    <a:pt x="606885" y="463087"/>
                  </a:lnTo>
                  <a:cubicBezTo>
                    <a:pt x="603352" y="459555"/>
                    <a:pt x="601167" y="454675"/>
                    <a:pt x="601167" y="449284"/>
                  </a:cubicBezTo>
                  <a:cubicBezTo>
                    <a:pt x="601167" y="438503"/>
                    <a:pt x="609907" y="429764"/>
                    <a:pt x="620687" y="429764"/>
                  </a:cubicBezTo>
                  <a:close/>
                  <a:moveTo>
                    <a:pt x="572683" y="429764"/>
                  </a:moveTo>
                  <a:cubicBezTo>
                    <a:pt x="583463" y="429764"/>
                    <a:pt x="592202" y="438503"/>
                    <a:pt x="592202" y="449284"/>
                  </a:cubicBezTo>
                  <a:cubicBezTo>
                    <a:pt x="592202" y="460065"/>
                    <a:pt x="583463" y="468804"/>
                    <a:pt x="572683" y="468804"/>
                  </a:cubicBezTo>
                  <a:cubicBezTo>
                    <a:pt x="561902" y="468804"/>
                    <a:pt x="553163" y="460065"/>
                    <a:pt x="553163" y="449284"/>
                  </a:cubicBezTo>
                  <a:cubicBezTo>
                    <a:pt x="553163" y="438503"/>
                    <a:pt x="561902" y="429764"/>
                    <a:pt x="572683" y="429764"/>
                  </a:cubicBezTo>
                  <a:close/>
                  <a:moveTo>
                    <a:pt x="523077" y="429764"/>
                  </a:moveTo>
                  <a:cubicBezTo>
                    <a:pt x="533858" y="429764"/>
                    <a:pt x="542597" y="438503"/>
                    <a:pt x="542597" y="449284"/>
                  </a:cubicBezTo>
                  <a:cubicBezTo>
                    <a:pt x="542597" y="460065"/>
                    <a:pt x="533858" y="468804"/>
                    <a:pt x="523077" y="468804"/>
                  </a:cubicBezTo>
                  <a:cubicBezTo>
                    <a:pt x="512297" y="468804"/>
                    <a:pt x="503557" y="460065"/>
                    <a:pt x="503557" y="449284"/>
                  </a:cubicBezTo>
                  <a:cubicBezTo>
                    <a:pt x="503557" y="438503"/>
                    <a:pt x="512297" y="429764"/>
                    <a:pt x="523077" y="429764"/>
                  </a:cubicBezTo>
                  <a:close/>
                  <a:moveTo>
                    <a:pt x="475073" y="429764"/>
                  </a:moveTo>
                  <a:cubicBezTo>
                    <a:pt x="485853" y="429764"/>
                    <a:pt x="494592" y="438503"/>
                    <a:pt x="494592" y="449284"/>
                  </a:cubicBezTo>
                  <a:cubicBezTo>
                    <a:pt x="494592" y="460065"/>
                    <a:pt x="485853" y="468804"/>
                    <a:pt x="475073" y="468804"/>
                  </a:cubicBezTo>
                  <a:cubicBezTo>
                    <a:pt x="464292" y="468804"/>
                    <a:pt x="455553" y="460065"/>
                    <a:pt x="455553" y="449284"/>
                  </a:cubicBezTo>
                  <a:cubicBezTo>
                    <a:pt x="455553" y="438503"/>
                    <a:pt x="464292" y="429764"/>
                    <a:pt x="475073" y="429764"/>
                  </a:cubicBezTo>
                  <a:close/>
                  <a:moveTo>
                    <a:pt x="427068" y="429764"/>
                  </a:moveTo>
                  <a:cubicBezTo>
                    <a:pt x="437848" y="429764"/>
                    <a:pt x="446587" y="438503"/>
                    <a:pt x="446587" y="449284"/>
                  </a:cubicBezTo>
                  <a:cubicBezTo>
                    <a:pt x="446587" y="460065"/>
                    <a:pt x="437848" y="468804"/>
                    <a:pt x="427068" y="468804"/>
                  </a:cubicBezTo>
                  <a:cubicBezTo>
                    <a:pt x="416287" y="468804"/>
                    <a:pt x="407548" y="460065"/>
                    <a:pt x="407548" y="449284"/>
                  </a:cubicBezTo>
                  <a:cubicBezTo>
                    <a:pt x="407548" y="438503"/>
                    <a:pt x="416287" y="429764"/>
                    <a:pt x="427068" y="429764"/>
                  </a:cubicBezTo>
                  <a:close/>
                  <a:moveTo>
                    <a:pt x="379063" y="429764"/>
                  </a:moveTo>
                  <a:cubicBezTo>
                    <a:pt x="389844" y="429764"/>
                    <a:pt x="398583" y="438503"/>
                    <a:pt x="398583" y="449284"/>
                  </a:cubicBezTo>
                  <a:cubicBezTo>
                    <a:pt x="398583" y="460065"/>
                    <a:pt x="389844" y="468804"/>
                    <a:pt x="379063" y="468804"/>
                  </a:cubicBezTo>
                  <a:cubicBezTo>
                    <a:pt x="368283" y="468804"/>
                    <a:pt x="359544" y="460065"/>
                    <a:pt x="359544" y="449284"/>
                  </a:cubicBezTo>
                  <a:cubicBezTo>
                    <a:pt x="359544" y="438503"/>
                    <a:pt x="368283" y="429764"/>
                    <a:pt x="379063" y="429764"/>
                  </a:cubicBezTo>
                  <a:close/>
                  <a:moveTo>
                    <a:pt x="331058" y="429764"/>
                  </a:moveTo>
                  <a:cubicBezTo>
                    <a:pt x="341839" y="429764"/>
                    <a:pt x="350578" y="438503"/>
                    <a:pt x="350578" y="449284"/>
                  </a:cubicBezTo>
                  <a:cubicBezTo>
                    <a:pt x="350578" y="460065"/>
                    <a:pt x="341839" y="468804"/>
                    <a:pt x="331058" y="468804"/>
                  </a:cubicBezTo>
                  <a:cubicBezTo>
                    <a:pt x="320278" y="468804"/>
                    <a:pt x="311539" y="460065"/>
                    <a:pt x="311539" y="449284"/>
                  </a:cubicBezTo>
                  <a:cubicBezTo>
                    <a:pt x="311539" y="438503"/>
                    <a:pt x="320278" y="429764"/>
                    <a:pt x="331058" y="429764"/>
                  </a:cubicBezTo>
                  <a:close/>
                  <a:moveTo>
                    <a:pt x="283054" y="429764"/>
                  </a:moveTo>
                  <a:cubicBezTo>
                    <a:pt x="293835" y="429764"/>
                    <a:pt x="302574" y="438503"/>
                    <a:pt x="302574" y="449284"/>
                  </a:cubicBezTo>
                  <a:cubicBezTo>
                    <a:pt x="302574" y="460065"/>
                    <a:pt x="293835" y="468804"/>
                    <a:pt x="283054" y="468804"/>
                  </a:cubicBezTo>
                  <a:cubicBezTo>
                    <a:pt x="272273" y="468804"/>
                    <a:pt x="263534" y="460065"/>
                    <a:pt x="263534" y="449284"/>
                  </a:cubicBezTo>
                  <a:cubicBezTo>
                    <a:pt x="263534" y="438503"/>
                    <a:pt x="272273" y="429764"/>
                    <a:pt x="283054" y="429764"/>
                  </a:cubicBezTo>
                  <a:close/>
                  <a:moveTo>
                    <a:pt x="235049" y="429764"/>
                  </a:moveTo>
                  <a:cubicBezTo>
                    <a:pt x="245830" y="429764"/>
                    <a:pt x="254569" y="438503"/>
                    <a:pt x="254569" y="449284"/>
                  </a:cubicBezTo>
                  <a:cubicBezTo>
                    <a:pt x="254569" y="460065"/>
                    <a:pt x="245830" y="468804"/>
                    <a:pt x="235049" y="468804"/>
                  </a:cubicBezTo>
                  <a:cubicBezTo>
                    <a:pt x="224268" y="468804"/>
                    <a:pt x="215529" y="460065"/>
                    <a:pt x="215529" y="449284"/>
                  </a:cubicBezTo>
                  <a:cubicBezTo>
                    <a:pt x="215529" y="438503"/>
                    <a:pt x="224268" y="429764"/>
                    <a:pt x="235049" y="429764"/>
                  </a:cubicBezTo>
                  <a:close/>
                  <a:moveTo>
                    <a:pt x="187045" y="429764"/>
                  </a:moveTo>
                  <a:cubicBezTo>
                    <a:pt x="197825" y="429764"/>
                    <a:pt x="206564" y="438503"/>
                    <a:pt x="206564" y="449284"/>
                  </a:cubicBezTo>
                  <a:cubicBezTo>
                    <a:pt x="206564" y="460065"/>
                    <a:pt x="197825" y="468804"/>
                    <a:pt x="187045" y="468804"/>
                  </a:cubicBezTo>
                  <a:cubicBezTo>
                    <a:pt x="176264" y="468804"/>
                    <a:pt x="167525" y="460065"/>
                    <a:pt x="167525" y="449284"/>
                  </a:cubicBezTo>
                  <a:cubicBezTo>
                    <a:pt x="167525" y="438503"/>
                    <a:pt x="176264" y="429764"/>
                    <a:pt x="187045" y="429764"/>
                  </a:cubicBezTo>
                  <a:close/>
                  <a:moveTo>
                    <a:pt x="137440" y="429764"/>
                  </a:moveTo>
                  <a:cubicBezTo>
                    <a:pt x="148220" y="429764"/>
                    <a:pt x="156959" y="438503"/>
                    <a:pt x="156959" y="449284"/>
                  </a:cubicBezTo>
                  <a:cubicBezTo>
                    <a:pt x="156959" y="454675"/>
                    <a:pt x="154775" y="459555"/>
                    <a:pt x="151242" y="463087"/>
                  </a:cubicBezTo>
                  <a:lnTo>
                    <a:pt x="147997" y="464431"/>
                  </a:lnTo>
                  <a:lnTo>
                    <a:pt x="118685" y="447437"/>
                  </a:lnTo>
                  <a:lnTo>
                    <a:pt x="123637" y="435481"/>
                  </a:lnTo>
                  <a:cubicBezTo>
                    <a:pt x="127170" y="431949"/>
                    <a:pt x="132050" y="429764"/>
                    <a:pt x="137440" y="429764"/>
                  </a:cubicBezTo>
                  <a:close/>
                  <a:moveTo>
                    <a:pt x="51070" y="385752"/>
                  </a:moveTo>
                  <a:lnTo>
                    <a:pt x="55233" y="387476"/>
                  </a:lnTo>
                  <a:lnTo>
                    <a:pt x="58507" y="395381"/>
                  </a:lnTo>
                  <a:close/>
                  <a:moveTo>
                    <a:pt x="709415" y="384775"/>
                  </a:moveTo>
                  <a:lnTo>
                    <a:pt x="697767" y="399856"/>
                  </a:lnTo>
                  <a:lnTo>
                    <a:pt x="702894" y="387476"/>
                  </a:lnTo>
                  <a:close/>
                  <a:moveTo>
                    <a:pt x="668692" y="381759"/>
                  </a:moveTo>
                  <a:cubicBezTo>
                    <a:pt x="679473" y="381759"/>
                    <a:pt x="688212" y="390498"/>
                    <a:pt x="688212" y="401279"/>
                  </a:cubicBezTo>
                  <a:lnTo>
                    <a:pt x="683090" y="413646"/>
                  </a:lnTo>
                  <a:lnTo>
                    <a:pt x="680370" y="415962"/>
                  </a:lnTo>
                  <a:lnTo>
                    <a:pt x="668692" y="420799"/>
                  </a:lnTo>
                  <a:cubicBezTo>
                    <a:pt x="657912" y="420799"/>
                    <a:pt x="649172" y="412060"/>
                    <a:pt x="649172" y="401279"/>
                  </a:cubicBezTo>
                  <a:cubicBezTo>
                    <a:pt x="649172" y="390498"/>
                    <a:pt x="657912" y="381759"/>
                    <a:pt x="668692" y="381759"/>
                  </a:cubicBezTo>
                  <a:close/>
                  <a:moveTo>
                    <a:pt x="620687" y="381759"/>
                  </a:moveTo>
                  <a:cubicBezTo>
                    <a:pt x="631468" y="381759"/>
                    <a:pt x="640207" y="390498"/>
                    <a:pt x="640207" y="401279"/>
                  </a:cubicBezTo>
                  <a:cubicBezTo>
                    <a:pt x="640207" y="412060"/>
                    <a:pt x="631468" y="420799"/>
                    <a:pt x="620687" y="420799"/>
                  </a:cubicBezTo>
                  <a:cubicBezTo>
                    <a:pt x="609907" y="420799"/>
                    <a:pt x="601167" y="412060"/>
                    <a:pt x="601167" y="401279"/>
                  </a:cubicBezTo>
                  <a:cubicBezTo>
                    <a:pt x="601167" y="390498"/>
                    <a:pt x="609907" y="381759"/>
                    <a:pt x="620687" y="381759"/>
                  </a:cubicBezTo>
                  <a:close/>
                  <a:moveTo>
                    <a:pt x="572683" y="381759"/>
                  </a:moveTo>
                  <a:cubicBezTo>
                    <a:pt x="583463" y="381759"/>
                    <a:pt x="592202" y="390498"/>
                    <a:pt x="592202" y="401279"/>
                  </a:cubicBezTo>
                  <a:cubicBezTo>
                    <a:pt x="592202" y="412060"/>
                    <a:pt x="583463" y="420799"/>
                    <a:pt x="572683" y="420799"/>
                  </a:cubicBezTo>
                  <a:cubicBezTo>
                    <a:pt x="561902" y="420799"/>
                    <a:pt x="553163" y="412060"/>
                    <a:pt x="553163" y="401279"/>
                  </a:cubicBezTo>
                  <a:cubicBezTo>
                    <a:pt x="553163" y="390498"/>
                    <a:pt x="561902" y="381759"/>
                    <a:pt x="572683" y="381759"/>
                  </a:cubicBezTo>
                  <a:close/>
                  <a:moveTo>
                    <a:pt x="523077" y="381759"/>
                  </a:moveTo>
                  <a:cubicBezTo>
                    <a:pt x="533858" y="381759"/>
                    <a:pt x="542597" y="390498"/>
                    <a:pt x="542597" y="401279"/>
                  </a:cubicBezTo>
                  <a:cubicBezTo>
                    <a:pt x="542597" y="412060"/>
                    <a:pt x="533858" y="420799"/>
                    <a:pt x="523077" y="420799"/>
                  </a:cubicBezTo>
                  <a:cubicBezTo>
                    <a:pt x="512297" y="420799"/>
                    <a:pt x="503557" y="412060"/>
                    <a:pt x="503557" y="401279"/>
                  </a:cubicBezTo>
                  <a:cubicBezTo>
                    <a:pt x="503557" y="390498"/>
                    <a:pt x="512297" y="381759"/>
                    <a:pt x="523077" y="381759"/>
                  </a:cubicBezTo>
                  <a:close/>
                  <a:moveTo>
                    <a:pt x="475073" y="381759"/>
                  </a:moveTo>
                  <a:cubicBezTo>
                    <a:pt x="485853" y="381759"/>
                    <a:pt x="494592" y="390498"/>
                    <a:pt x="494592" y="401279"/>
                  </a:cubicBezTo>
                  <a:cubicBezTo>
                    <a:pt x="494592" y="412060"/>
                    <a:pt x="485853" y="420799"/>
                    <a:pt x="475073" y="420799"/>
                  </a:cubicBezTo>
                  <a:cubicBezTo>
                    <a:pt x="464292" y="420799"/>
                    <a:pt x="455553" y="412060"/>
                    <a:pt x="455553" y="401279"/>
                  </a:cubicBezTo>
                  <a:cubicBezTo>
                    <a:pt x="455553" y="390498"/>
                    <a:pt x="464292" y="381759"/>
                    <a:pt x="475073" y="381759"/>
                  </a:cubicBezTo>
                  <a:close/>
                  <a:moveTo>
                    <a:pt x="427068" y="381759"/>
                  </a:moveTo>
                  <a:cubicBezTo>
                    <a:pt x="437848" y="381759"/>
                    <a:pt x="446587" y="390498"/>
                    <a:pt x="446587" y="401279"/>
                  </a:cubicBezTo>
                  <a:cubicBezTo>
                    <a:pt x="446587" y="412060"/>
                    <a:pt x="437848" y="420799"/>
                    <a:pt x="427068" y="420799"/>
                  </a:cubicBezTo>
                  <a:cubicBezTo>
                    <a:pt x="416287" y="420799"/>
                    <a:pt x="407548" y="412060"/>
                    <a:pt x="407548" y="401279"/>
                  </a:cubicBezTo>
                  <a:cubicBezTo>
                    <a:pt x="407548" y="390498"/>
                    <a:pt x="416287" y="381759"/>
                    <a:pt x="427068" y="381759"/>
                  </a:cubicBezTo>
                  <a:close/>
                  <a:moveTo>
                    <a:pt x="379063" y="381759"/>
                  </a:moveTo>
                  <a:cubicBezTo>
                    <a:pt x="389844" y="381759"/>
                    <a:pt x="398583" y="390498"/>
                    <a:pt x="398583" y="401279"/>
                  </a:cubicBezTo>
                  <a:cubicBezTo>
                    <a:pt x="398583" y="412060"/>
                    <a:pt x="389844" y="420799"/>
                    <a:pt x="379063" y="420799"/>
                  </a:cubicBezTo>
                  <a:cubicBezTo>
                    <a:pt x="368283" y="420799"/>
                    <a:pt x="359544" y="412060"/>
                    <a:pt x="359544" y="401279"/>
                  </a:cubicBezTo>
                  <a:cubicBezTo>
                    <a:pt x="359544" y="390498"/>
                    <a:pt x="368283" y="381759"/>
                    <a:pt x="379063" y="381759"/>
                  </a:cubicBezTo>
                  <a:close/>
                  <a:moveTo>
                    <a:pt x="331058" y="381759"/>
                  </a:moveTo>
                  <a:cubicBezTo>
                    <a:pt x="341839" y="381759"/>
                    <a:pt x="350578" y="390498"/>
                    <a:pt x="350578" y="401279"/>
                  </a:cubicBezTo>
                  <a:cubicBezTo>
                    <a:pt x="350578" y="412060"/>
                    <a:pt x="341839" y="420799"/>
                    <a:pt x="331058" y="420799"/>
                  </a:cubicBezTo>
                  <a:cubicBezTo>
                    <a:pt x="320278" y="420799"/>
                    <a:pt x="311539" y="412060"/>
                    <a:pt x="311539" y="401279"/>
                  </a:cubicBezTo>
                  <a:cubicBezTo>
                    <a:pt x="311539" y="390498"/>
                    <a:pt x="320278" y="381759"/>
                    <a:pt x="331058" y="381759"/>
                  </a:cubicBezTo>
                  <a:close/>
                  <a:moveTo>
                    <a:pt x="283054" y="381759"/>
                  </a:moveTo>
                  <a:cubicBezTo>
                    <a:pt x="293835" y="381759"/>
                    <a:pt x="302574" y="390498"/>
                    <a:pt x="302574" y="401279"/>
                  </a:cubicBezTo>
                  <a:cubicBezTo>
                    <a:pt x="302574" y="412060"/>
                    <a:pt x="293835" y="420799"/>
                    <a:pt x="283054" y="420799"/>
                  </a:cubicBezTo>
                  <a:cubicBezTo>
                    <a:pt x="272273" y="420799"/>
                    <a:pt x="263534" y="412060"/>
                    <a:pt x="263534" y="401279"/>
                  </a:cubicBezTo>
                  <a:cubicBezTo>
                    <a:pt x="263534" y="390498"/>
                    <a:pt x="272273" y="381759"/>
                    <a:pt x="283054" y="381759"/>
                  </a:cubicBezTo>
                  <a:close/>
                  <a:moveTo>
                    <a:pt x="235049" y="381759"/>
                  </a:moveTo>
                  <a:cubicBezTo>
                    <a:pt x="245830" y="381759"/>
                    <a:pt x="254569" y="390498"/>
                    <a:pt x="254569" y="401279"/>
                  </a:cubicBezTo>
                  <a:cubicBezTo>
                    <a:pt x="254569" y="412060"/>
                    <a:pt x="245830" y="420799"/>
                    <a:pt x="235049" y="420799"/>
                  </a:cubicBezTo>
                  <a:cubicBezTo>
                    <a:pt x="224268" y="420799"/>
                    <a:pt x="215529" y="412060"/>
                    <a:pt x="215529" y="401279"/>
                  </a:cubicBezTo>
                  <a:cubicBezTo>
                    <a:pt x="215529" y="390498"/>
                    <a:pt x="224268" y="381759"/>
                    <a:pt x="235049" y="381759"/>
                  </a:cubicBezTo>
                  <a:close/>
                  <a:moveTo>
                    <a:pt x="187045" y="381759"/>
                  </a:moveTo>
                  <a:cubicBezTo>
                    <a:pt x="197825" y="381759"/>
                    <a:pt x="206564" y="390498"/>
                    <a:pt x="206564" y="401279"/>
                  </a:cubicBezTo>
                  <a:cubicBezTo>
                    <a:pt x="206564" y="412060"/>
                    <a:pt x="197825" y="420799"/>
                    <a:pt x="187045" y="420799"/>
                  </a:cubicBezTo>
                  <a:cubicBezTo>
                    <a:pt x="176264" y="420799"/>
                    <a:pt x="167525" y="412060"/>
                    <a:pt x="167525" y="401279"/>
                  </a:cubicBezTo>
                  <a:cubicBezTo>
                    <a:pt x="167525" y="390498"/>
                    <a:pt x="176264" y="381759"/>
                    <a:pt x="187045" y="381759"/>
                  </a:cubicBezTo>
                  <a:close/>
                  <a:moveTo>
                    <a:pt x="137440" y="381759"/>
                  </a:moveTo>
                  <a:cubicBezTo>
                    <a:pt x="148220" y="381759"/>
                    <a:pt x="156959" y="390498"/>
                    <a:pt x="156959" y="401279"/>
                  </a:cubicBezTo>
                  <a:cubicBezTo>
                    <a:pt x="156959" y="412060"/>
                    <a:pt x="148220" y="420799"/>
                    <a:pt x="137440" y="420799"/>
                  </a:cubicBezTo>
                  <a:cubicBezTo>
                    <a:pt x="126659" y="420799"/>
                    <a:pt x="117920" y="412060"/>
                    <a:pt x="117920" y="401279"/>
                  </a:cubicBezTo>
                  <a:cubicBezTo>
                    <a:pt x="117920" y="390498"/>
                    <a:pt x="126659" y="381759"/>
                    <a:pt x="137440" y="381759"/>
                  </a:cubicBezTo>
                  <a:close/>
                  <a:moveTo>
                    <a:pt x="89435" y="381759"/>
                  </a:moveTo>
                  <a:cubicBezTo>
                    <a:pt x="100216" y="381759"/>
                    <a:pt x="108955" y="390498"/>
                    <a:pt x="108955" y="401279"/>
                  </a:cubicBezTo>
                  <a:cubicBezTo>
                    <a:pt x="108955" y="412060"/>
                    <a:pt x="100216" y="420799"/>
                    <a:pt x="89435" y="420799"/>
                  </a:cubicBezTo>
                  <a:lnTo>
                    <a:pt x="80877" y="417254"/>
                  </a:lnTo>
                  <a:lnTo>
                    <a:pt x="74165" y="411537"/>
                  </a:lnTo>
                  <a:lnTo>
                    <a:pt x="69916" y="401279"/>
                  </a:lnTo>
                  <a:cubicBezTo>
                    <a:pt x="69916" y="390498"/>
                    <a:pt x="78655" y="381759"/>
                    <a:pt x="89435" y="381759"/>
                  </a:cubicBezTo>
                  <a:close/>
                  <a:moveTo>
                    <a:pt x="716696" y="333755"/>
                  </a:moveTo>
                  <a:cubicBezTo>
                    <a:pt x="722087" y="333755"/>
                    <a:pt x="726967" y="335940"/>
                    <a:pt x="730499" y="339472"/>
                  </a:cubicBezTo>
                  <a:lnTo>
                    <a:pt x="734220" y="348455"/>
                  </a:lnTo>
                  <a:lnTo>
                    <a:pt x="729879" y="358282"/>
                  </a:lnTo>
                  <a:lnTo>
                    <a:pt x="719597" y="371592"/>
                  </a:lnTo>
                  <a:lnTo>
                    <a:pt x="716696" y="372794"/>
                  </a:lnTo>
                  <a:cubicBezTo>
                    <a:pt x="705916" y="372794"/>
                    <a:pt x="697177" y="364055"/>
                    <a:pt x="697177" y="353275"/>
                  </a:cubicBezTo>
                  <a:cubicBezTo>
                    <a:pt x="697177" y="342494"/>
                    <a:pt x="705916" y="333755"/>
                    <a:pt x="716696" y="333755"/>
                  </a:cubicBezTo>
                  <a:close/>
                  <a:moveTo>
                    <a:pt x="668692" y="333755"/>
                  </a:moveTo>
                  <a:cubicBezTo>
                    <a:pt x="679473" y="333755"/>
                    <a:pt x="688212" y="342494"/>
                    <a:pt x="688212" y="353275"/>
                  </a:cubicBezTo>
                  <a:cubicBezTo>
                    <a:pt x="688212" y="364055"/>
                    <a:pt x="679473" y="372794"/>
                    <a:pt x="668692" y="372794"/>
                  </a:cubicBezTo>
                  <a:cubicBezTo>
                    <a:pt x="657912" y="372794"/>
                    <a:pt x="649172" y="364055"/>
                    <a:pt x="649172" y="353275"/>
                  </a:cubicBezTo>
                  <a:cubicBezTo>
                    <a:pt x="649172" y="342494"/>
                    <a:pt x="657912" y="333755"/>
                    <a:pt x="668692" y="333755"/>
                  </a:cubicBezTo>
                  <a:close/>
                  <a:moveTo>
                    <a:pt x="620687" y="333755"/>
                  </a:moveTo>
                  <a:cubicBezTo>
                    <a:pt x="631468" y="333755"/>
                    <a:pt x="640207" y="342494"/>
                    <a:pt x="640207" y="353275"/>
                  </a:cubicBezTo>
                  <a:cubicBezTo>
                    <a:pt x="640207" y="364055"/>
                    <a:pt x="631468" y="372794"/>
                    <a:pt x="620687" y="372794"/>
                  </a:cubicBezTo>
                  <a:cubicBezTo>
                    <a:pt x="609907" y="372794"/>
                    <a:pt x="601167" y="364055"/>
                    <a:pt x="601167" y="353275"/>
                  </a:cubicBezTo>
                  <a:cubicBezTo>
                    <a:pt x="601167" y="342494"/>
                    <a:pt x="609907" y="333755"/>
                    <a:pt x="620687" y="333755"/>
                  </a:cubicBezTo>
                  <a:close/>
                  <a:moveTo>
                    <a:pt x="572683" y="333755"/>
                  </a:moveTo>
                  <a:cubicBezTo>
                    <a:pt x="583463" y="333755"/>
                    <a:pt x="592202" y="342494"/>
                    <a:pt x="592202" y="353275"/>
                  </a:cubicBezTo>
                  <a:cubicBezTo>
                    <a:pt x="592202" y="364055"/>
                    <a:pt x="583463" y="372794"/>
                    <a:pt x="572683" y="372794"/>
                  </a:cubicBezTo>
                  <a:cubicBezTo>
                    <a:pt x="561902" y="372794"/>
                    <a:pt x="553163" y="364055"/>
                    <a:pt x="553163" y="353275"/>
                  </a:cubicBezTo>
                  <a:cubicBezTo>
                    <a:pt x="553163" y="342494"/>
                    <a:pt x="561902" y="333755"/>
                    <a:pt x="572683" y="333755"/>
                  </a:cubicBezTo>
                  <a:close/>
                  <a:moveTo>
                    <a:pt x="523077" y="333755"/>
                  </a:moveTo>
                  <a:cubicBezTo>
                    <a:pt x="533858" y="333755"/>
                    <a:pt x="542597" y="342494"/>
                    <a:pt x="542597" y="353275"/>
                  </a:cubicBezTo>
                  <a:cubicBezTo>
                    <a:pt x="542597" y="364055"/>
                    <a:pt x="533858" y="372794"/>
                    <a:pt x="523077" y="372794"/>
                  </a:cubicBezTo>
                  <a:cubicBezTo>
                    <a:pt x="512297" y="372794"/>
                    <a:pt x="503557" y="364055"/>
                    <a:pt x="503557" y="353275"/>
                  </a:cubicBezTo>
                  <a:cubicBezTo>
                    <a:pt x="503557" y="342494"/>
                    <a:pt x="512297" y="333755"/>
                    <a:pt x="523077" y="333755"/>
                  </a:cubicBezTo>
                  <a:close/>
                  <a:moveTo>
                    <a:pt x="475073" y="333755"/>
                  </a:moveTo>
                  <a:cubicBezTo>
                    <a:pt x="485853" y="333755"/>
                    <a:pt x="494592" y="342494"/>
                    <a:pt x="494592" y="353275"/>
                  </a:cubicBezTo>
                  <a:cubicBezTo>
                    <a:pt x="494592" y="364055"/>
                    <a:pt x="485853" y="372794"/>
                    <a:pt x="475073" y="372794"/>
                  </a:cubicBezTo>
                  <a:cubicBezTo>
                    <a:pt x="464292" y="372794"/>
                    <a:pt x="455553" y="364055"/>
                    <a:pt x="455553" y="353275"/>
                  </a:cubicBezTo>
                  <a:cubicBezTo>
                    <a:pt x="455553" y="342494"/>
                    <a:pt x="464292" y="333755"/>
                    <a:pt x="475073" y="333755"/>
                  </a:cubicBezTo>
                  <a:close/>
                  <a:moveTo>
                    <a:pt x="427068" y="333755"/>
                  </a:moveTo>
                  <a:cubicBezTo>
                    <a:pt x="437848" y="333755"/>
                    <a:pt x="446587" y="342494"/>
                    <a:pt x="446587" y="353275"/>
                  </a:cubicBezTo>
                  <a:cubicBezTo>
                    <a:pt x="446587" y="364055"/>
                    <a:pt x="437848" y="372794"/>
                    <a:pt x="427068" y="372794"/>
                  </a:cubicBezTo>
                  <a:cubicBezTo>
                    <a:pt x="416287" y="372794"/>
                    <a:pt x="407548" y="364055"/>
                    <a:pt x="407548" y="353275"/>
                  </a:cubicBezTo>
                  <a:cubicBezTo>
                    <a:pt x="407548" y="342494"/>
                    <a:pt x="416287" y="333755"/>
                    <a:pt x="427068" y="333755"/>
                  </a:cubicBezTo>
                  <a:close/>
                  <a:moveTo>
                    <a:pt x="379063" y="333755"/>
                  </a:moveTo>
                  <a:cubicBezTo>
                    <a:pt x="389844" y="333755"/>
                    <a:pt x="398583" y="342494"/>
                    <a:pt x="398583" y="353275"/>
                  </a:cubicBezTo>
                  <a:cubicBezTo>
                    <a:pt x="398583" y="364055"/>
                    <a:pt x="389844" y="372794"/>
                    <a:pt x="379063" y="372794"/>
                  </a:cubicBezTo>
                  <a:cubicBezTo>
                    <a:pt x="368283" y="372794"/>
                    <a:pt x="359544" y="364055"/>
                    <a:pt x="359544" y="353275"/>
                  </a:cubicBezTo>
                  <a:cubicBezTo>
                    <a:pt x="359544" y="342494"/>
                    <a:pt x="368283" y="333755"/>
                    <a:pt x="379063" y="333755"/>
                  </a:cubicBezTo>
                  <a:close/>
                  <a:moveTo>
                    <a:pt x="331058" y="333755"/>
                  </a:moveTo>
                  <a:cubicBezTo>
                    <a:pt x="341839" y="333755"/>
                    <a:pt x="350578" y="342494"/>
                    <a:pt x="350578" y="353275"/>
                  </a:cubicBezTo>
                  <a:cubicBezTo>
                    <a:pt x="350578" y="364055"/>
                    <a:pt x="341839" y="372794"/>
                    <a:pt x="331058" y="372794"/>
                  </a:cubicBezTo>
                  <a:cubicBezTo>
                    <a:pt x="320278" y="372794"/>
                    <a:pt x="311539" y="364055"/>
                    <a:pt x="311539" y="353275"/>
                  </a:cubicBezTo>
                  <a:cubicBezTo>
                    <a:pt x="311539" y="342494"/>
                    <a:pt x="320278" y="333755"/>
                    <a:pt x="331058" y="333755"/>
                  </a:cubicBezTo>
                  <a:close/>
                  <a:moveTo>
                    <a:pt x="283054" y="333755"/>
                  </a:moveTo>
                  <a:cubicBezTo>
                    <a:pt x="293835" y="333755"/>
                    <a:pt x="302574" y="342494"/>
                    <a:pt x="302574" y="353275"/>
                  </a:cubicBezTo>
                  <a:cubicBezTo>
                    <a:pt x="302574" y="364055"/>
                    <a:pt x="293835" y="372794"/>
                    <a:pt x="283054" y="372794"/>
                  </a:cubicBezTo>
                  <a:cubicBezTo>
                    <a:pt x="272273" y="372794"/>
                    <a:pt x="263534" y="364055"/>
                    <a:pt x="263534" y="353275"/>
                  </a:cubicBezTo>
                  <a:cubicBezTo>
                    <a:pt x="263534" y="342494"/>
                    <a:pt x="272273" y="333755"/>
                    <a:pt x="283054" y="333755"/>
                  </a:cubicBezTo>
                  <a:close/>
                  <a:moveTo>
                    <a:pt x="235049" y="333755"/>
                  </a:moveTo>
                  <a:cubicBezTo>
                    <a:pt x="245830" y="333755"/>
                    <a:pt x="254569" y="342494"/>
                    <a:pt x="254569" y="353275"/>
                  </a:cubicBezTo>
                  <a:cubicBezTo>
                    <a:pt x="254569" y="364055"/>
                    <a:pt x="245830" y="372794"/>
                    <a:pt x="235049" y="372794"/>
                  </a:cubicBezTo>
                  <a:cubicBezTo>
                    <a:pt x="224268" y="372794"/>
                    <a:pt x="215529" y="364055"/>
                    <a:pt x="215529" y="353275"/>
                  </a:cubicBezTo>
                  <a:cubicBezTo>
                    <a:pt x="215529" y="342494"/>
                    <a:pt x="224268" y="333755"/>
                    <a:pt x="235049" y="333755"/>
                  </a:cubicBezTo>
                  <a:close/>
                  <a:moveTo>
                    <a:pt x="187045" y="333755"/>
                  </a:moveTo>
                  <a:cubicBezTo>
                    <a:pt x="197825" y="333755"/>
                    <a:pt x="206564" y="342494"/>
                    <a:pt x="206564" y="353275"/>
                  </a:cubicBezTo>
                  <a:cubicBezTo>
                    <a:pt x="206564" y="364055"/>
                    <a:pt x="197825" y="372794"/>
                    <a:pt x="187045" y="372794"/>
                  </a:cubicBezTo>
                  <a:cubicBezTo>
                    <a:pt x="176264" y="372794"/>
                    <a:pt x="167525" y="364055"/>
                    <a:pt x="167525" y="353275"/>
                  </a:cubicBezTo>
                  <a:cubicBezTo>
                    <a:pt x="167525" y="342494"/>
                    <a:pt x="176264" y="333755"/>
                    <a:pt x="187045" y="333755"/>
                  </a:cubicBezTo>
                  <a:close/>
                  <a:moveTo>
                    <a:pt x="137440" y="333755"/>
                  </a:moveTo>
                  <a:cubicBezTo>
                    <a:pt x="148220" y="333755"/>
                    <a:pt x="156959" y="342494"/>
                    <a:pt x="156959" y="353275"/>
                  </a:cubicBezTo>
                  <a:cubicBezTo>
                    <a:pt x="156959" y="364055"/>
                    <a:pt x="148220" y="372794"/>
                    <a:pt x="137440" y="372794"/>
                  </a:cubicBezTo>
                  <a:cubicBezTo>
                    <a:pt x="126659" y="372794"/>
                    <a:pt x="117920" y="364055"/>
                    <a:pt x="117920" y="353275"/>
                  </a:cubicBezTo>
                  <a:cubicBezTo>
                    <a:pt x="117920" y="342494"/>
                    <a:pt x="126659" y="333755"/>
                    <a:pt x="137440" y="333755"/>
                  </a:cubicBezTo>
                  <a:close/>
                  <a:moveTo>
                    <a:pt x="89435" y="333755"/>
                  </a:moveTo>
                  <a:cubicBezTo>
                    <a:pt x="100216" y="333755"/>
                    <a:pt x="108955" y="342494"/>
                    <a:pt x="108955" y="353275"/>
                  </a:cubicBezTo>
                  <a:cubicBezTo>
                    <a:pt x="108955" y="364055"/>
                    <a:pt x="100216" y="372794"/>
                    <a:pt x="89435" y="372794"/>
                  </a:cubicBezTo>
                  <a:cubicBezTo>
                    <a:pt x="78655" y="372794"/>
                    <a:pt x="69916" y="364055"/>
                    <a:pt x="69916" y="353275"/>
                  </a:cubicBezTo>
                  <a:cubicBezTo>
                    <a:pt x="69916" y="342494"/>
                    <a:pt x="78655" y="333755"/>
                    <a:pt x="89435" y="333755"/>
                  </a:cubicBezTo>
                  <a:close/>
                  <a:moveTo>
                    <a:pt x="41430" y="333755"/>
                  </a:moveTo>
                  <a:cubicBezTo>
                    <a:pt x="52211" y="333755"/>
                    <a:pt x="60950" y="342494"/>
                    <a:pt x="60950" y="353275"/>
                  </a:cubicBezTo>
                  <a:cubicBezTo>
                    <a:pt x="60950" y="364055"/>
                    <a:pt x="52211" y="372794"/>
                    <a:pt x="41430" y="372794"/>
                  </a:cubicBezTo>
                  <a:lnTo>
                    <a:pt x="40888" y="372569"/>
                  </a:lnTo>
                  <a:lnTo>
                    <a:pt x="29852" y="358282"/>
                  </a:lnTo>
                  <a:lnTo>
                    <a:pt x="24684" y="346582"/>
                  </a:lnTo>
                  <a:lnTo>
                    <a:pt x="27628" y="339472"/>
                  </a:lnTo>
                  <a:cubicBezTo>
                    <a:pt x="31161" y="335940"/>
                    <a:pt x="36040" y="333755"/>
                    <a:pt x="41430" y="333755"/>
                  </a:cubicBezTo>
                  <a:close/>
                  <a:moveTo>
                    <a:pt x="5200" y="290627"/>
                  </a:moveTo>
                  <a:lnTo>
                    <a:pt x="7229" y="291467"/>
                  </a:lnTo>
                  <a:cubicBezTo>
                    <a:pt x="10762" y="295000"/>
                    <a:pt x="12946" y="299880"/>
                    <a:pt x="12946" y="305270"/>
                  </a:cubicBezTo>
                  <a:lnTo>
                    <a:pt x="9795" y="312877"/>
                  </a:lnTo>
                  <a:lnTo>
                    <a:pt x="7718" y="308174"/>
                  </a:lnTo>
                  <a:close/>
                  <a:moveTo>
                    <a:pt x="754530" y="290626"/>
                  </a:moveTo>
                  <a:lnTo>
                    <a:pt x="752013" y="308174"/>
                  </a:lnTo>
                  <a:lnTo>
                    <a:pt x="749934" y="312880"/>
                  </a:lnTo>
                  <a:lnTo>
                    <a:pt x="746782" y="305270"/>
                  </a:lnTo>
                  <a:cubicBezTo>
                    <a:pt x="746782" y="299880"/>
                    <a:pt x="748967" y="295000"/>
                    <a:pt x="752499" y="291467"/>
                  </a:cubicBezTo>
                  <a:close/>
                  <a:moveTo>
                    <a:pt x="716696" y="285750"/>
                  </a:moveTo>
                  <a:cubicBezTo>
                    <a:pt x="727477" y="285750"/>
                    <a:pt x="736216" y="294489"/>
                    <a:pt x="736216" y="305270"/>
                  </a:cubicBezTo>
                  <a:cubicBezTo>
                    <a:pt x="736216" y="316050"/>
                    <a:pt x="727477" y="324789"/>
                    <a:pt x="716696" y="324789"/>
                  </a:cubicBezTo>
                  <a:cubicBezTo>
                    <a:pt x="705916" y="324789"/>
                    <a:pt x="697177" y="316050"/>
                    <a:pt x="697177" y="305270"/>
                  </a:cubicBezTo>
                  <a:cubicBezTo>
                    <a:pt x="697177" y="294489"/>
                    <a:pt x="705916" y="285750"/>
                    <a:pt x="716696" y="285750"/>
                  </a:cubicBezTo>
                  <a:close/>
                  <a:moveTo>
                    <a:pt x="668692" y="285750"/>
                  </a:moveTo>
                  <a:cubicBezTo>
                    <a:pt x="679473" y="285750"/>
                    <a:pt x="688212" y="294489"/>
                    <a:pt x="688212" y="305270"/>
                  </a:cubicBezTo>
                  <a:cubicBezTo>
                    <a:pt x="688212" y="316050"/>
                    <a:pt x="679473" y="324789"/>
                    <a:pt x="668692" y="324789"/>
                  </a:cubicBezTo>
                  <a:cubicBezTo>
                    <a:pt x="657912" y="324789"/>
                    <a:pt x="649172" y="316050"/>
                    <a:pt x="649172" y="305270"/>
                  </a:cubicBezTo>
                  <a:cubicBezTo>
                    <a:pt x="649172" y="294489"/>
                    <a:pt x="657912" y="285750"/>
                    <a:pt x="668692" y="285750"/>
                  </a:cubicBezTo>
                  <a:close/>
                  <a:moveTo>
                    <a:pt x="620687" y="285750"/>
                  </a:moveTo>
                  <a:cubicBezTo>
                    <a:pt x="631468" y="285750"/>
                    <a:pt x="640207" y="294489"/>
                    <a:pt x="640207" y="305270"/>
                  </a:cubicBezTo>
                  <a:cubicBezTo>
                    <a:pt x="640207" y="316050"/>
                    <a:pt x="631468" y="324789"/>
                    <a:pt x="620687" y="324789"/>
                  </a:cubicBezTo>
                  <a:cubicBezTo>
                    <a:pt x="609907" y="324789"/>
                    <a:pt x="601167" y="316050"/>
                    <a:pt x="601167" y="305270"/>
                  </a:cubicBezTo>
                  <a:cubicBezTo>
                    <a:pt x="601167" y="294489"/>
                    <a:pt x="609907" y="285750"/>
                    <a:pt x="620687" y="285750"/>
                  </a:cubicBezTo>
                  <a:close/>
                  <a:moveTo>
                    <a:pt x="572683" y="285750"/>
                  </a:moveTo>
                  <a:cubicBezTo>
                    <a:pt x="583463" y="285750"/>
                    <a:pt x="592202" y="294489"/>
                    <a:pt x="592202" y="305270"/>
                  </a:cubicBezTo>
                  <a:cubicBezTo>
                    <a:pt x="592202" y="316050"/>
                    <a:pt x="583463" y="324789"/>
                    <a:pt x="572683" y="324789"/>
                  </a:cubicBezTo>
                  <a:cubicBezTo>
                    <a:pt x="561902" y="324789"/>
                    <a:pt x="553163" y="316050"/>
                    <a:pt x="553163" y="305270"/>
                  </a:cubicBezTo>
                  <a:cubicBezTo>
                    <a:pt x="553163" y="294489"/>
                    <a:pt x="561902" y="285750"/>
                    <a:pt x="572683" y="285750"/>
                  </a:cubicBezTo>
                  <a:close/>
                  <a:moveTo>
                    <a:pt x="523077" y="285750"/>
                  </a:moveTo>
                  <a:cubicBezTo>
                    <a:pt x="533858" y="285750"/>
                    <a:pt x="542597" y="294489"/>
                    <a:pt x="542597" y="305270"/>
                  </a:cubicBezTo>
                  <a:cubicBezTo>
                    <a:pt x="542597" y="316050"/>
                    <a:pt x="533858" y="324789"/>
                    <a:pt x="523077" y="324789"/>
                  </a:cubicBezTo>
                  <a:cubicBezTo>
                    <a:pt x="512297" y="324789"/>
                    <a:pt x="503557" y="316050"/>
                    <a:pt x="503557" y="305270"/>
                  </a:cubicBezTo>
                  <a:cubicBezTo>
                    <a:pt x="503557" y="294489"/>
                    <a:pt x="512297" y="285750"/>
                    <a:pt x="523077" y="285750"/>
                  </a:cubicBezTo>
                  <a:close/>
                  <a:moveTo>
                    <a:pt x="475073" y="285750"/>
                  </a:moveTo>
                  <a:cubicBezTo>
                    <a:pt x="485853" y="285750"/>
                    <a:pt x="494592" y="294489"/>
                    <a:pt x="494592" y="305270"/>
                  </a:cubicBezTo>
                  <a:cubicBezTo>
                    <a:pt x="494592" y="316050"/>
                    <a:pt x="485853" y="324789"/>
                    <a:pt x="475073" y="324789"/>
                  </a:cubicBezTo>
                  <a:cubicBezTo>
                    <a:pt x="464292" y="324789"/>
                    <a:pt x="455553" y="316050"/>
                    <a:pt x="455553" y="305270"/>
                  </a:cubicBezTo>
                  <a:cubicBezTo>
                    <a:pt x="455553" y="294489"/>
                    <a:pt x="464292" y="285750"/>
                    <a:pt x="475073" y="285750"/>
                  </a:cubicBezTo>
                  <a:close/>
                  <a:moveTo>
                    <a:pt x="427068" y="285750"/>
                  </a:moveTo>
                  <a:cubicBezTo>
                    <a:pt x="437848" y="285750"/>
                    <a:pt x="446587" y="294489"/>
                    <a:pt x="446587" y="305270"/>
                  </a:cubicBezTo>
                  <a:cubicBezTo>
                    <a:pt x="446587" y="316050"/>
                    <a:pt x="437848" y="324789"/>
                    <a:pt x="427068" y="324789"/>
                  </a:cubicBezTo>
                  <a:cubicBezTo>
                    <a:pt x="416287" y="324789"/>
                    <a:pt x="407548" y="316050"/>
                    <a:pt x="407548" y="305270"/>
                  </a:cubicBezTo>
                  <a:cubicBezTo>
                    <a:pt x="407548" y="294489"/>
                    <a:pt x="416287" y="285750"/>
                    <a:pt x="427068" y="285750"/>
                  </a:cubicBezTo>
                  <a:close/>
                  <a:moveTo>
                    <a:pt x="379063" y="285750"/>
                  </a:moveTo>
                  <a:cubicBezTo>
                    <a:pt x="389844" y="285750"/>
                    <a:pt x="398583" y="294489"/>
                    <a:pt x="398583" y="305270"/>
                  </a:cubicBezTo>
                  <a:cubicBezTo>
                    <a:pt x="398583" y="316050"/>
                    <a:pt x="389844" y="324789"/>
                    <a:pt x="379063" y="324789"/>
                  </a:cubicBezTo>
                  <a:cubicBezTo>
                    <a:pt x="368283" y="324789"/>
                    <a:pt x="359544" y="316050"/>
                    <a:pt x="359544" y="305270"/>
                  </a:cubicBezTo>
                  <a:cubicBezTo>
                    <a:pt x="359544" y="294489"/>
                    <a:pt x="368283" y="285750"/>
                    <a:pt x="379063" y="285750"/>
                  </a:cubicBezTo>
                  <a:close/>
                  <a:moveTo>
                    <a:pt x="331058" y="285750"/>
                  </a:moveTo>
                  <a:cubicBezTo>
                    <a:pt x="341839" y="285750"/>
                    <a:pt x="350578" y="294489"/>
                    <a:pt x="350578" y="305270"/>
                  </a:cubicBezTo>
                  <a:cubicBezTo>
                    <a:pt x="350578" y="316050"/>
                    <a:pt x="341839" y="324789"/>
                    <a:pt x="331058" y="324789"/>
                  </a:cubicBezTo>
                  <a:cubicBezTo>
                    <a:pt x="320278" y="324789"/>
                    <a:pt x="311539" y="316050"/>
                    <a:pt x="311539" y="305270"/>
                  </a:cubicBezTo>
                  <a:cubicBezTo>
                    <a:pt x="311539" y="294489"/>
                    <a:pt x="320278" y="285750"/>
                    <a:pt x="331058" y="285750"/>
                  </a:cubicBezTo>
                  <a:close/>
                  <a:moveTo>
                    <a:pt x="283054" y="285750"/>
                  </a:moveTo>
                  <a:cubicBezTo>
                    <a:pt x="293835" y="285750"/>
                    <a:pt x="302574" y="294489"/>
                    <a:pt x="302574" y="305270"/>
                  </a:cubicBezTo>
                  <a:cubicBezTo>
                    <a:pt x="302574" y="316050"/>
                    <a:pt x="293835" y="324789"/>
                    <a:pt x="283054" y="324789"/>
                  </a:cubicBezTo>
                  <a:cubicBezTo>
                    <a:pt x="272273" y="324789"/>
                    <a:pt x="263534" y="316050"/>
                    <a:pt x="263534" y="305270"/>
                  </a:cubicBezTo>
                  <a:cubicBezTo>
                    <a:pt x="263534" y="294489"/>
                    <a:pt x="272273" y="285750"/>
                    <a:pt x="283054" y="285750"/>
                  </a:cubicBezTo>
                  <a:close/>
                  <a:moveTo>
                    <a:pt x="235049" y="285750"/>
                  </a:moveTo>
                  <a:cubicBezTo>
                    <a:pt x="245830" y="285750"/>
                    <a:pt x="254569" y="294489"/>
                    <a:pt x="254569" y="305270"/>
                  </a:cubicBezTo>
                  <a:cubicBezTo>
                    <a:pt x="254569" y="316050"/>
                    <a:pt x="245830" y="324789"/>
                    <a:pt x="235049" y="324789"/>
                  </a:cubicBezTo>
                  <a:cubicBezTo>
                    <a:pt x="224268" y="324789"/>
                    <a:pt x="215529" y="316050"/>
                    <a:pt x="215529" y="305270"/>
                  </a:cubicBezTo>
                  <a:cubicBezTo>
                    <a:pt x="215529" y="294489"/>
                    <a:pt x="224268" y="285750"/>
                    <a:pt x="235049" y="285750"/>
                  </a:cubicBezTo>
                  <a:close/>
                  <a:moveTo>
                    <a:pt x="187045" y="285750"/>
                  </a:moveTo>
                  <a:cubicBezTo>
                    <a:pt x="197825" y="285750"/>
                    <a:pt x="206564" y="294489"/>
                    <a:pt x="206564" y="305270"/>
                  </a:cubicBezTo>
                  <a:cubicBezTo>
                    <a:pt x="206564" y="316050"/>
                    <a:pt x="197825" y="324789"/>
                    <a:pt x="187045" y="324789"/>
                  </a:cubicBezTo>
                  <a:cubicBezTo>
                    <a:pt x="176264" y="324789"/>
                    <a:pt x="167525" y="316050"/>
                    <a:pt x="167525" y="305270"/>
                  </a:cubicBezTo>
                  <a:cubicBezTo>
                    <a:pt x="167525" y="294489"/>
                    <a:pt x="176264" y="285750"/>
                    <a:pt x="187045" y="285750"/>
                  </a:cubicBezTo>
                  <a:close/>
                  <a:moveTo>
                    <a:pt x="137440" y="285750"/>
                  </a:moveTo>
                  <a:cubicBezTo>
                    <a:pt x="148220" y="285750"/>
                    <a:pt x="156959" y="294489"/>
                    <a:pt x="156959" y="305270"/>
                  </a:cubicBezTo>
                  <a:cubicBezTo>
                    <a:pt x="156959" y="316050"/>
                    <a:pt x="148220" y="324789"/>
                    <a:pt x="137440" y="324789"/>
                  </a:cubicBezTo>
                  <a:cubicBezTo>
                    <a:pt x="126659" y="324789"/>
                    <a:pt x="117920" y="316050"/>
                    <a:pt x="117920" y="305270"/>
                  </a:cubicBezTo>
                  <a:cubicBezTo>
                    <a:pt x="117920" y="294489"/>
                    <a:pt x="126659" y="285750"/>
                    <a:pt x="137440" y="285750"/>
                  </a:cubicBezTo>
                  <a:close/>
                  <a:moveTo>
                    <a:pt x="89435" y="285750"/>
                  </a:moveTo>
                  <a:cubicBezTo>
                    <a:pt x="100216" y="285750"/>
                    <a:pt x="108955" y="294489"/>
                    <a:pt x="108955" y="305270"/>
                  </a:cubicBezTo>
                  <a:cubicBezTo>
                    <a:pt x="108955" y="316050"/>
                    <a:pt x="100216" y="324789"/>
                    <a:pt x="89435" y="324789"/>
                  </a:cubicBezTo>
                  <a:cubicBezTo>
                    <a:pt x="78655" y="324789"/>
                    <a:pt x="69916" y="316050"/>
                    <a:pt x="69916" y="305270"/>
                  </a:cubicBezTo>
                  <a:cubicBezTo>
                    <a:pt x="69916" y="294489"/>
                    <a:pt x="78655" y="285750"/>
                    <a:pt x="89435" y="285750"/>
                  </a:cubicBezTo>
                  <a:close/>
                  <a:moveTo>
                    <a:pt x="41430" y="285750"/>
                  </a:moveTo>
                  <a:cubicBezTo>
                    <a:pt x="52211" y="285750"/>
                    <a:pt x="60950" y="294489"/>
                    <a:pt x="60950" y="305270"/>
                  </a:cubicBezTo>
                  <a:cubicBezTo>
                    <a:pt x="60950" y="316050"/>
                    <a:pt x="52211" y="324789"/>
                    <a:pt x="41430" y="324789"/>
                  </a:cubicBezTo>
                  <a:cubicBezTo>
                    <a:pt x="30650" y="324789"/>
                    <a:pt x="21911" y="316050"/>
                    <a:pt x="21911" y="305270"/>
                  </a:cubicBezTo>
                  <a:cubicBezTo>
                    <a:pt x="21911" y="294489"/>
                    <a:pt x="30650" y="285750"/>
                    <a:pt x="41430" y="285750"/>
                  </a:cubicBezTo>
                  <a:close/>
                  <a:moveTo>
                    <a:pt x="1575" y="243399"/>
                  </a:moveTo>
                  <a:lnTo>
                    <a:pt x="7229" y="245741"/>
                  </a:lnTo>
                  <a:cubicBezTo>
                    <a:pt x="10762" y="249273"/>
                    <a:pt x="12946" y="254153"/>
                    <a:pt x="12946" y="259543"/>
                  </a:cubicBezTo>
                  <a:cubicBezTo>
                    <a:pt x="12946" y="264934"/>
                    <a:pt x="10762" y="269814"/>
                    <a:pt x="7229" y="273346"/>
                  </a:cubicBezTo>
                  <a:lnTo>
                    <a:pt x="2974" y="275108"/>
                  </a:lnTo>
                  <a:lnTo>
                    <a:pt x="0" y="254377"/>
                  </a:lnTo>
                  <a:close/>
                  <a:moveTo>
                    <a:pt x="758155" y="243398"/>
                  </a:moveTo>
                  <a:lnTo>
                    <a:pt x="759730" y="254377"/>
                  </a:lnTo>
                  <a:lnTo>
                    <a:pt x="756756" y="275109"/>
                  </a:lnTo>
                  <a:lnTo>
                    <a:pt x="752499" y="273346"/>
                  </a:lnTo>
                  <a:cubicBezTo>
                    <a:pt x="748967" y="269814"/>
                    <a:pt x="746782" y="264934"/>
                    <a:pt x="746782" y="259543"/>
                  </a:cubicBezTo>
                  <a:cubicBezTo>
                    <a:pt x="746782" y="254153"/>
                    <a:pt x="748967" y="249273"/>
                    <a:pt x="752499" y="245741"/>
                  </a:cubicBezTo>
                  <a:close/>
                  <a:moveTo>
                    <a:pt x="716696" y="240024"/>
                  </a:moveTo>
                  <a:cubicBezTo>
                    <a:pt x="727477" y="240024"/>
                    <a:pt x="736216" y="248763"/>
                    <a:pt x="736216" y="259543"/>
                  </a:cubicBezTo>
                  <a:cubicBezTo>
                    <a:pt x="736216" y="270324"/>
                    <a:pt x="727477" y="279063"/>
                    <a:pt x="716696" y="279063"/>
                  </a:cubicBezTo>
                  <a:cubicBezTo>
                    <a:pt x="705916" y="279063"/>
                    <a:pt x="697177" y="270324"/>
                    <a:pt x="697177" y="259543"/>
                  </a:cubicBezTo>
                  <a:cubicBezTo>
                    <a:pt x="697177" y="248763"/>
                    <a:pt x="705916" y="240024"/>
                    <a:pt x="716696" y="240024"/>
                  </a:cubicBezTo>
                  <a:close/>
                  <a:moveTo>
                    <a:pt x="668692" y="240024"/>
                  </a:moveTo>
                  <a:cubicBezTo>
                    <a:pt x="679473" y="240024"/>
                    <a:pt x="688212" y="248763"/>
                    <a:pt x="688212" y="259543"/>
                  </a:cubicBezTo>
                  <a:cubicBezTo>
                    <a:pt x="688212" y="270324"/>
                    <a:pt x="679473" y="279063"/>
                    <a:pt x="668692" y="279063"/>
                  </a:cubicBezTo>
                  <a:cubicBezTo>
                    <a:pt x="657912" y="279063"/>
                    <a:pt x="649172" y="270324"/>
                    <a:pt x="649172" y="259543"/>
                  </a:cubicBezTo>
                  <a:cubicBezTo>
                    <a:pt x="649172" y="248763"/>
                    <a:pt x="657912" y="240024"/>
                    <a:pt x="668692" y="240024"/>
                  </a:cubicBezTo>
                  <a:close/>
                  <a:moveTo>
                    <a:pt x="620687" y="240024"/>
                  </a:moveTo>
                  <a:cubicBezTo>
                    <a:pt x="631468" y="240024"/>
                    <a:pt x="640207" y="248763"/>
                    <a:pt x="640207" y="259543"/>
                  </a:cubicBezTo>
                  <a:cubicBezTo>
                    <a:pt x="640207" y="270324"/>
                    <a:pt x="631468" y="279063"/>
                    <a:pt x="620687" y="279063"/>
                  </a:cubicBezTo>
                  <a:cubicBezTo>
                    <a:pt x="609907" y="279063"/>
                    <a:pt x="601167" y="270324"/>
                    <a:pt x="601167" y="259543"/>
                  </a:cubicBezTo>
                  <a:cubicBezTo>
                    <a:pt x="601167" y="248763"/>
                    <a:pt x="609907" y="240024"/>
                    <a:pt x="620687" y="240024"/>
                  </a:cubicBezTo>
                  <a:close/>
                  <a:moveTo>
                    <a:pt x="572683" y="240024"/>
                  </a:moveTo>
                  <a:cubicBezTo>
                    <a:pt x="583463" y="240024"/>
                    <a:pt x="592202" y="248763"/>
                    <a:pt x="592202" y="259543"/>
                  </a:cubicBezTo>
                  <a:cubicBezTo>
                    <a:pt x="592202" y="270324"/>
                    <a:pt x="583463" y="279063"/>
                    <a:pt x="572683" y="279063"/>
                  </a:cubicBezTo>
                  <a:cubicBezTo>
                    <a:pt x="561902" y="279063"/>
                    <a:pt x="553163" y="270324"/>
                    <a:pt x="553163" y="259543"/>
                  </a:cubicBezTo>
                  <a:cubicBezTo>
                    <a:pt x="553163" y="248763"/>
                    <a:pt x="561902" y="240024"/>
                    <a:pt x="572683" y="240024"/>
                  </a:cubicBezTo>
                  <a:close/>
                  <a:moveTo>
                    <a:pt x="523077" y="240024"/>
                  </a:moveTo>
                  <a:cubicBezTo>
                    <a:pt x="533858" y="240024"/>
                    <a:pt x="542597" y="248763"/>
                    <a:pt x="542597" y="259543"/>
                  </a:cubicBezTo>
                  <a:cubicBezTo>
                    <a:pt x="542597" y="270324"/>
                    <a:pt x="533858" y="279063"/>
                    <a:pt x="523077" y="279063"/>
                  </a:cubicBezTo>
                  <a:cubicBezTo>
                    <a:pt x="512297" y="279063"/>
                    <a:pt x="503557" y="270324"/>
                    <a:pt x="503557" y="259543"/>
                  </a:cubicBezTo>
                  <a:cubicBezTo>
                    <a:pt x="503557" y="248763"/>
                    <a:pt x="512297" y="240024"/>
                    <a:pt x="523077" y="240024"/>
                  </a:cubicBezTo>
                  <a:close/>
                  <a:moveTo>
                    <a:pt x="475073" y="240024"/>
                  </a:moveTo>
                  <a:cubicBezTo>
                    <a:pt x="485853" y="240024"/>
                    <a:pt x="494592" y="248763"/>
                    <a:pt x="494592" y="259543"/>
                  </a:cubicBezTo>
                  <a:cubicBezTo>
                    <a:pt x="494592" y="270324"/>
                    <a:pt x="485853" y="279063"/>
                    <a:pt x="475073" y="279063"/>
                  </a:cubicBezTo>
                  <a:cubicBezTo>
                    <a:pt x="464292" y="279063"/>
                    <a:pt x="455553" y="270324"/>
                    <a:pt x="455553" y="259543"/>
                  </a:cubicBezTo>
                  <a:cubicBezTo>
                    <a:pt x="455553" y="248763"/>
                    <a:pt x="464292" y="240024"/>
                    <a:pt x="475073" y="240024"/>
                  </a:cubicBezTo>
                  <a:close/>
                  <a:moveTo>
                    <a:pt x="427068" y="240024"/>
                  </a:moveTo>
                  <a:cubicBezTo>
                    <a:pt x="437848" y="240024"/>
                    <a:pt x="446587" y="248763"/>
                    <a:pt x="446587" y="259543"/>
                  </a:cubicBezTo>
                  <a:cubicBezTo>
                    <a:pt x="446587" y="270324"/>
                    <a:pt x="437848" y="279063"/>
                    <a:pt x="427068" y="279063"/>
                  </a:cubicBezTo>
                  <a:cubicBezTo>
                    <a:pt x="416287" y="279063"/>
                    <a:pt x="407548" y="270324"/>
                    <a:pt x="407548" y="259543"/>
                  </a:cubicBezTo>
                  <a:cubicBezTo>
                    <a:pt x="407548" y="248763"/>
                    <a:pt x="416287" y="240024"/>
                    <a:pt x="427068" y="240024"/>
                  </a:cubicBezTo>
                  <a:close/>
                  <a:moveTo>
                    <a:pt x="379063" y="240024"/>
                  </a:moveTo>
                  <a:cubicBezTo>
                    <a:pt x="389844" y="240024"/>
                    <a:pt x="398583" y="248763"/>
                    <a:pt x="398583" y="259543"/>
                  </a:cubicBezTo>
                  <a:cubicBezTo>
                    <a:pt x="398583" y="270324"/>
                    <a:pt x="389844" y="279063"/>
                    <a:pt x="379063" y="279063"/>
                  </a:cubicBezTo>
                  <a:cubicBezTo>
                    <a:pt x="368283" y="279063"/>
                    <a:pt x="359544" y="270324"/>
                    <a:pt x="359544" y="259543"/>
                  </a:cubicBezTo>
                  <a:cubicBezTo>
                    <a:pt x="359544" y="248763"/>
                    <a:pt x="368283" y="240024"/>
                    <a:pt x="379063" y="240024"/>
                  </a:cubicBezTo>
                  <a:close/>
                  <a:moveTo>
                    <a:pt x="331058" y="240024"/>
                  </a:moveTo>
                  <a:cubicBezTo>
                    <a:pt x="341839" y="240024"/>
                    <a:pt x="350578" y="248763"/>
                    <a:pt x="350578" y="259543"/>
                  </a:cubicBezTo>
                  <a:cubicBezTo>
                    <a:pt x="350578" y="270324"/>
                    <a:pt x="341839" y="279063"/>
                    <a:pt x="331058" y="279063"/>
                  </a:cubicBezTo>
                  <a:cubicBezTo>
                    <a:pt x="320278" y="279063"/>
                    <a:pt x="311539" y="270324"/>
                    <a:pt x="311539" y="259543"/>
                  </a:cubicBezTo>
                  <a:cubicBezTo>
                    <a:pt x="311539" y="248763"/>
                    <a:pt x="320278" y="240024"/>
                    <a:pt x="331058" y="240024"/>
                  </a:cubicBezTo>
                  <a:close/>
                  <a:moveTo>
                    <a:pt x="283054" y="240024"/>
                  </a:moveTo>
                  <a:cubicBezTo>
                    <a:pt x="293835" y="240024"/>
                    <a:pt x="302574" y="248763"/>
                    <a:pt x="302574" y="259543"/>
                  </a:cubicBezTo>
                  <a:cubicBezTo>
                    <a:pt x="302574" y="270324"/>
                    <a:pt x="293835" y="279063"/>
                    <a:pt x="283054" y="279063"/>
                  </a:cubicBezTo>
                  <a:cubicBezTo>
                    <a:pt x="272273" y="279063"/>
                    <a:pt x="263534" y="270324"/>
                    <a:pt x="263534" y="259543"/>
                  </a:cubicBezTo>
                  <a:cubicBezTo>
                    <a:pt x="263534" y="248763"/>
                    <a:pt x="272273" y="240024"/>
                    <a:pt x="283054" y="240024"/>
                  </a:cubicBezTo>
                  <a:close/>
                  <a:moveTo>
                    <a:pt x="235049" y="240024"/>
                  </a:moveTo>
                  <a:cubicBezTo>
                    <a:pt x="245830" y="240024"/>
                    <a:pt x="254569" y="248763"/>
                    <a:pt x="254569" y="259543"/>
                  </a:cubicBezTo>
                  <a:cubicBezTo>
                    <a:pt x="254569" y="270324"/>
                    <a:pt x="245830" y="279063"/>
                    <a:pt x="235049" y="279063"/>
                  </a:cubicBezTo>
                  <a:cubicBezTo>
                    <a:pt x="224268" y="279063"/>
                    <a:pt x="215529" y="270324"/>
                    <a:pt x="215529" y="259543"/>
                  </a:cubicBezTo>
                  <a:cubicBezTo>
                    <a:pt x="215529" y="248763"/>
                    <a:pt x="224268" y="240024"/>
                    <a:pt x="235049" y="240024"/>
                  </a:cubicBezTo>
                  <a:close/>
                  <a:moveTo>
                    <a:pt x="187045" y="240024"/>
                  </a:moveTo>
                  <a:cubicBezTo>
                    <a:pt x="197825" y="240024"/>
                    <a:pt x="206564" y="248763"/>
                    <a:pt x="206564" y="259543"/>
                  </a:cubicBezTo>
                  <a:cubicBezTo>
                    <a:pt x="206564" y="270324"/>
                    <a:pt x="197825" y="279063"/>
                    <a:pt x="187045" y="279063"/>
                  </a:cubicBezTo>
                  <a:cubicBezTo>
                    <a:pt x="176264" y="279063"/>
                    <a:pt x="167525" y="270324"/>
                    <a:pt x="167525" y="259543"/>
                  </a:cubicBezTo>
                  <a:cubicBezTo>
                    <a:pt x="167525" y="248763"/>
                    <a:pt x="176264" y="240024"/>
                    <a:pt x="187045" y="240024"/>
                  </a:cubicBezTo>
                  <a:close/>
                  <a:moveTo>
                    <a:pt x="137440" y="240024"/>
                  </a:moveTo>
                  <a:cubicBezTo>
                    <a:pt x="148220" y="240024"/>
                    <a:pt x="156959" y="248763"/>
                    <a:pt x="156959" y="259543"/>
                  </a:cubicBezTo>
                  <a:cubicBezTo>
                    <a:pt x="156959" y="270324"/>
                    <a:pt x="148220" y="279063"/>
                    <a:pt x="137440" y="279063"/>
                  </a:cubicBezTo>
                  <a:cubicBezTo>
                    <a:pt x="126659" y="279063"/>
                    <a:pt x="117920" y="270324"/>
                    <a:pt x="117920" y="259543"/>
                  </a:cubicBezTo>
                  <a:cubicBezTo>
                    <a:pt x="117920" y="248763"/>
                    <a:pt x="126659" y="240024"/>
                    <a:pt x="137440" y="240024"/>
                  </a:cubicBezTo>
                  <a:close/>
                  <a:moveTo>
                    <a:pt x="89435" y="240024"/>
                  </a:moveTo>
                  <a:cubicBezTo>
                    <a:pt x="100216" y="240024"/>
                    <a:pt x="108955" y="248763"/>
                    <a:pt x="108955" y="259543"/>
                  </a:cubicBezTo>
                  <a:cubicBezTo>
                    <a:pt x="108955" y="270324"/>
                    <a:pt x="100216" y="279063"/>
                    <a:pt x="89435" y="279063"/>
                  </a:cubicBezTo>
                  <a:cubicBezTo>
                    <a:pt x="78655" y="279063"/>
                    <a:pt x="69916" y="270324"/>
                    <a:pt x="69916" y="259543"/>
                  </a:cubicBezTo>
                  <a:cubicBezTo>
                    <a:pt x="69916" y="248763"/>
                    <a:pt x="78655" y="240024"/>
                    <a:pt x="89435" y="240024"/>
                  </a:cubicBezTo>
                  <a:close/>
                  <a:moveTo>
                    <a:pt x="41430" y="240024"/>
                  </a:moveTo>
                  <a:cubicBezTo>
                    <a:pt x="52211" y="240024"/>
                    <a:pt x="60950" y="248763"/>
                    <a:pt x="60950" y="259543"/>
                  </a:cubicBezTo>
                  <a:cubicBezTo>
                    <a:pt x="60950" y="270324"/>
                    <a:pt x="52211" y="279063"/>
                    <a:pt x="41430" y="279063"/>
                  </a:cubicBezTo>
                  <a:cubicBezTo>
                    <a:pt x="30650" y="279063"/>
                    <a:pt x="21911" y="270324"/>
                    <a:pt x="21911" y="259543"/>
                  </a:cubicBezTo>
                  <a:cubicBezTo>
                    <a:pt x="21911" y="248763"/>
                    <a:pt x="30650" y="240024"/>
                    <a:pt x="41430" y="240024"/>
                  </a:cubicBezTo>
                  <a:close/>
                  <a:moveTo>
                    <a:pt x="8073" y="199774"/>
                  </a:moveTo>
                  <a:lnTo>
                    <a:pt x="12946" y="211538"/>
                  </a:lnTo>
                  <a:cubicBezTo>
                    <a:pt x="12946" y="216929"/>
                    <a:pt x="10762" y="221809"/>
                    <a:pt x="7229" y="225341"/>
                  </a:cubicBezTo>
                  <a:lnTo>
                    <a:pt x="3972" y="226690"/>
                  </a:lnTo>
                  <a:lnTo>
                    <a:pt x="7718" y="200580"/>
                  </a:lnTo>
                  <a:close/>
                  <a:moveTo>
                    <a:pt x="751656" y="199772"/>
                  </a:moveTo>
                  <a:lnTo>
                    <a:pt x="752013" y="200580"/>
                  </a:lnTo>
                  <a:lnTo>
                    <a:pt x="755759" y="226691"/>
                  </a:lnTo>
                  <a:lnTo>
                    <a:pt x="752499" y="225341"/>
                  </a:lnTo>
                  <a:cubicBezTo>
                    <a:pt x="748967" y="221809"/>
                    <a:pt x="746782" y="216929"/>
                    <a:pt x="746782" y="211538"/>
                  </a:cubicBezTo>
                  <a:close/>
                  <a:moveTo>
                    <a:pt x="716696" y="192019"/>
                  </a:moveTo>
                  <a:cubicBezTo>
                    <a:pt x="727477" y="192019"/>
                    <a:pt x="736216" y="200758"/>
                    <a:pt x="736216" y="211538"/>
                  </a:cubicBezTo>
                  <a:cubicBezTo>
                    <a:pt x="736216" y="222319"/>
                    <a:pt x="727477" y="231058"/>
                    <a:pt x="716696" y="231058"/>
                  </a:cubicBezTo>
                  <a:cubicBezTo>
                    <a:pt x="705916" y="231058"/>
                    <a:pt x="697177" y="222319"/>
                    <a:pt x="697177" y="211538"/>
                  </a:cubicBezTo>
                  <a:cubicBezTo>
                    <a:pt x="697177" y="200758"/>
                    <a:pt x="705916" y="192019"/>
                    <a:pt x="716696" y="192019"/>
                  </a:cubicBezTo>
                  <a:close/>
                  <a:moveTo>
                    <a:pt x="668692" y="192019"/>
                  </a:moveTo>
                  <a:cubicBezTo>
                    <a:pt x="679473" y="192019"/>
                    <a:pt x="688212" y="200758"/>
                    <a:pt x="688212" y="211538"/>
                  </a:cubicBezTo>
                  <a:cubicBezTo>
                    <a:pt x="688212" y="222319"/>
                    <a:pt x="679473" y="231058"/>
                    <a:pt x="668692" y="231058"/>
                  </a:cubicBezTo>
                  <a:cubicBezTo>
                    <a:pt x="657912" y="231058"/>
                    <a:pt x="649172" y="222319"/>
                    <a:pt x="649172" y="211538"/>
                  </a:cubicBezTo>
                  <a:cubicBezTo>
                    <a:pt x="649172" y="200758"/>
                    <a:pt x="657912" y="192019"/>
                    <a:pt x="668692" y="192019"/>
                  </a:cubicBezTo>
                  <a:close/>
                  <a:moveTo>
                    <a:pt x="620687" y="192019"/>
                  </a:moveTo>
                  <a:cubicBezTo>
                    <a:pt x="631468" y="192019"/>
                    <a:pt x="640207" y="200758"/>
                    <a:pt x="640207" y="211538"/>
                  </a:cubicBezTo>
                  <a:cubicBezTo>
                    <a:pt x="640207" y="222319"/>
                    <a:pt x="631468" y="231058"/>
                    <a:pt x="620687" y="231058"/>
                  </a:cubicBezTo>
                  <a:cubicBezTo>
                    <a:pt x="609907" y="231058"/>
                    <a:pt x="601167" y="222319"/>
                    <a:pt x="601167" y="211538"/>
                  </a:cubicBezTo>
                  <a:cubicBezTo>
                    <a:pt x="601167" y="200758"/>
                    <a:pt x="609907" y="192019"/>
                    <a:pt x="620687" y="192019"/>
                  </a:cubicBezTo>
                  <a:close/>
                  <a:moveTo>
                    <a:pt x="572683" y="192019"/>
                  </a:moveTo>
                  <a:cubicBezTo>
                    <a:pt x="583463" y="192019"/>
                    <a:pt x="592202" y="200758"/>
                    <a:pt x="592202" y="211538"/>
                  </a:cubicBezTo>
                  <a:cubicBezTo>
                    <a:pt x="592202" y="222319"/>
                    <a:pt x="583463" y="231058"/>
                    <a:pt x="572683" y="231058"/>
                  </a:cubicBezTo>
                  <a:cubicBezTo>
                    <a:pt x="561902" y="231058"/>
                    <a:pt x="553163" y="222319"/>
                    <a:pt x="553163" y="211538"/>
                  </a:cubicBezTo>
                  <a:cubicBezTo>
                    <a:pt x="553163" y="200758"/>
                    <a:pt x="561902" y="192019"/>
                    <a:pt x="572683" y="192019"/>
                  </a:cubicBezTo>
                  <a:close/>
                  <a:moveTo>
                    <a:pt x="523077" y="192019"/>
                  </a:moveTo>
                  <a:cubicBezTo>
                    <a:pt x="533858" y="192019"/>
                    <a:pt x="542597" y="200758"/>
                    <a:pt x="542597" y="211538"/>
                  </a:cubicBezTo>
                  <a:cubicBezTo>
                    <a:pt x="542597" y="222319"/>
                    <a:pt x="533858" y="231058"/>
                    <a:pt x="523077" y="231058"/>
                  </a:cubicBezTo>
                  <a:cubicBezTo>
                    <a:pt x="512297" y="231058"/>
                    <a:pt x="503557" y="222319"/>
                    <a:pt x="503557" y="211538"/>
                  </a:cubicBezTo>
                  <a:cubicBezTo>
                    <a:pt x="503557" y="200758"/>
                    <a:pt x="512297" y="192019"/>
                    <a:pt x="523077" y="192019"/>
                  </a:cubicBezTo>
                  <a:close/>
                  <a:moveTo>
                    <a:pt x="475073" y="192019"/>
                  </a:moveTo>
                  <a:cubicBezTo>
                    <a:pt x="485853" y="192019"/>
                    <a:pt x="494592" y="200758"/>
                    <a:pt x="494592" y="211538"/>
                  </a:cubicBezTo>
                  <a:cubicBezTo>
                    <a:pt x="494592" y="222319"/>
                    <a:pt x="485853" y="231058"/>
                    <a:pt x="475073" y="231058"/>
                  </a:cubicBezTo>
                  <a:cubicBezTo>
                    <a:pt x="464292" y="231058"/>
                    <a:pt x="455553" y="222319"/>
                    <a:pt x="455553" y="211538"/>
                  </a:cubicBezTo>
                  <a:cubicBezTo>
                    <a:pt x="455553" y="200758"/>
                    <a:pt x="464292" y="192019"/>
                    <a:pt x="475073" y="192019"/>
                  </a:cubicBezTo>
                  <a:close/>
                  <a:moveTo>
                    <a:pt x="427068" y="192019"/>
                  </a:moveTo>
                  <a:cubicBezTo>
                    <a:pt x="437848" y="192019"/>
                    <a:pt x="446587" y="200758"/>
                    <a:pt x="446587" y="211538"/>
                  </a:cubicBezTo>
                  <a:cubicBezTo>
                    <a:pt x="446587" y="222319"/>
                    <a:pt x="437848" y="231058"/>
                    <a:pt x="427068" y="231058"/>
                  </a:cubicBezTo>
                  <a:cubicBezTo>
                    <a:pt x="416287" y="231058"/>
                    <a:pt x="407548" y="222319"/>
                    <a:pt x="407548" y="211538"/>
                  </a:cubicBezTo>
                  <a:cubicBezTo>
                    <a:pt x="407548" y="200758"/>
                    <a:pt x="416287" y="192019"/>
                    <a:pt x="427068" y="192019"/>
                  </a:cubicBezTo>
                  <a:close/>
                  <a:moveTo>
                    <a:pt x="379063" y="192019"/>
                  </a:moveTo>
                  <a:cubicBezTo>
                    <a:pt x="389844" y="192019"/>
                    <a:pt x="398583" y="200758"/>
                    <a:pt x="398583" y="211538"/>
                  </a:cubicBezTo>
                  <a:cubicBezTo>
                    <a:pt x="398583" y="222319"/>
                    <a:pt x="389844" y="231058"/>
                    <a:pt x="379063" y="231058"/>
                  </a:cubicBezTo>
                  <a:cubicBezTo>
                    <a:pt x="368283" y="231058"/>
                    <a:pt x="359544" y="222319"/>
                    <a:pt x="359544" y="211538"/>
                  </a:cubicBezTo>
                  <a:cubicBezTo>
                    <a:pt x="359544" y="200758"/>
                    <a:pt x="368283" y="192019"/>
                    <a:pt x="379063" y="192019"/>
                  </a:cubicBezTo>
                  <a:close/>
                  <a:moveTo>
                    <a:pt x="331058" y="192019"/>
                  </a:moveTo>
                  <a:cubicBezTo>
                    <a:pt x="341839" y="192019"/>
                    <a:pt x="350578" y="200758"/>
                    <a:pt x="350578" y="211538"/>
                  </a:cubicBezTo>
                  <a:cubicBezTo>
                    <a:pt x="350578" y="222319"/>
                    <a:pt x="341839" y="231058"/>
                    <a:pt x="331058" y="231058"/>
                  </a:cubicBezTo>
                  <a:cubicBezTo>
                    <a:pt x="320278" y="231058"/>
                    <a:pt x="311539" y="222319"/>
                    <a:pt x="311539" y="211538"/>
                  </a:cubicBezTo>
                  <a:cubicBezTo>
                    <a:pt x="311539" y="200758"/>
                    <a:pt x="320278" y="192019"/>
                    <a:pt x="331058" y="192019"/>
                  </a:cubicBezTo>
                  <a:close/>
                  <a:moveTo>
                    <a:pt x="283054" y="192019"/>
                  </a:moveTo>
                  <a:cubicBezTo>
                    <a:pt x="293835" y="192019"/>
                    <a:pt x="302574" y="200758"/>
                    <a:pt x="302574" y="211538"/>
                  </a:cubicBezTo>
                  <a:cubicBezTo>
                    <a:pt x="302574" y="222319"/>
                    <a:pt x="293835" y="231058"/>
                    <a:pt x="283054" y="231058"/>
                  </a:cubicBezTo>
                  <a:cubicBezTo>
                    <a:pt x="272273" y="231058"/>
                    <a:pt x="263534" y="222319"/>
                    <a:pt x="263534" y="211538"/>
                  </a:cubicBezTo>
                  <a:cubicBezTo>
                    <a:pt x="263534" y="200758"/>
                    <a:pt x="272273" y="192019"/>
                    <a:pt x="283054" y="192019"/>
                  </a:cubicBezTo>
                  <a:close/>
                  <a:moveTo>
                    <a:pt x="235049" y="192019"/>
                  </a:moveTo>
                  <a:cubicBezTo>
                    <a:pt x="245830" y="192019"/>
                    <a:pt x="254569" y="200758"/>
                    <a:pt x="254569" y="211538"/>
                  </a:cubicBezTo>
                  <a:cubicBezTo>
                    <a:pt x="254569" y="222319"/>
                    <a:pt x="245830" y="231058"/>
                    <a:pt x="235049" y="231058"/>
                  </a:cubicBezTo>
                  <a:cubicBezTo>
                    <a:pt x="224268" y="231058"/>
                    <a:pt x="215529" y="222319"/>
                    <a:pt x="215529" y="211538"/>
                  </a:cubicBezTo>
                  <a:cubicBezTo>
                    <a:pt x="215529" y="200758"/>
                    <a:pt x="224268" y="192019"/>
                    <a:pt x="235049" y="192019"/>
                  </a:cubicBezTo>
                  <a:close/>
                  <a:moveTo>
                    <a:pt x="187045" y="192019"/>
                  </a:moveTo>
                  <a:cubicBezTo>
                    <a:pt x="197825" y="192019"/>
                    <a:pt x="206564" y="200758"/>
                    <a:pt x="206564" y="211538"/>
                  </a:cubicBezTo>
                  <a:cubicBezTo>
                    <a:pt x="206564" y="222319"/>
                    <a:pt x="197825" y="231058"/>
                    <a:pt x="187045" y="231058"/>
                  </a:cubicBezTo>
                  <a:cubicBezTo>
                    <a:pt x="176264" y="231058"/>
                    <a:pt x="167525" y="222319"/>
                    <a:pt x="167525" y="211538"/>
                  </a:cubicBezTo>
                  <a:cubicBezTo>
                    <a:pt x="167525" y="200758"/>
                    <a:pt x="176264" y="192019"/>
                    <a:pt x="187045" y="192019"/>
                  </a:cubicBezTo>
                  <a:close/>
                  <a:moveTo>
                    <a:pt x="137440" y="192019"/>
                  </a:moveTo>
                  <a:cubicBezTo>
                    <a:pt x="148220" y="192019"/>
                    <a:pt x="156959" y="200758"/>
                    <a:pt x="156959" y="211538"/>
                  </a:cubicBezTo>
                  <a:cubicBezTo>
                    <a:pt x="156959" y="222319"/>
                    <a:pt x="148220" y="231058"/>
                    <a:pt x="137440" y="231058"/>
                  </a:cubicBezTo>
                  <a:cubicBezTo>
                    <a:pt x="126659" y="231058"/>
                    <a:pt x="117920" y="222319"/>
                    <a:pt x="117920" y="211538"/>
                  </a:cubicBezTo>
                  <a:cubicBezTo>
                    <a:pt x="117920" y="200758"/>
                    <a:pt x="126659" y="192019"/>
                    <a:pt x="137440" y="192019"/>
                  </a:cubicBezTo>
                  <a:close/>
                  <a:moveTo>
                    <a:pt x="89435" y="192019"/>
                  </a:moveTo>
                  <a:cubicBezTo>
                    <a:pt x="100216" y="192019"/>
                    <a:pt x="108955" y="200758"/>
                    <a:pt x="108955" y="211538"/>
                  </a:cubicBezTo>
                  <a:cubicBezTo>
                    <a:pt x="108955" y="222319"/>
                    <a:pt x="100216" y="231058"/>
                    <a:pt x="89435" y="231058"/>
                  </a:cubicBezTo>
                  <a:cubicBezTo>
                    <a:pt x="78655" y="231058"/>
                    <a:pt x="69916" y="222319"/>
                    <a:pt x="69916" y="211538"/>
                  </a:cubicBezTo>
                  <a:cubicBezTo>
                    <a:pt x="69916" y="200758"/>
                    <a:pt x="78655" y="192019"/>
                    <a:pt x="89435" y="192019"/>
                  </a:cubicBezTo>
                  <a:close/>
                  <a:moveTo>
                    <a:pt x="41430" y="192019"/>
                  </a:moveTo>
                  <a:cubicBezTo>
                    <a:pt x="52211" y="192019"/>
                    <a:pt x="60950" y="200758"/>
                    <a:pt x="60950" y="211538"/>
                  </a:cubicBezTo>
                  <a:cubicBezTo>
                    <a:pt x="60950" y="222319"/>
                    <a:pt x="52211" y="231058"/>
                    <a:pt x="41430" y="231058"/>
                  </a:cubicBezTo>
                  <a:cubicBezTo>
                    <a:pt x="30650" y="231058"/>
                    <a:pt x="21911" y="222319"/>
                    <a:pt x="21911" y="211538"/>
                  </a:cubicBezTo>
                  <a:cubicBezTo>
                    <a:pt x="21911" y="200758"/>
                    <a:pt x="30650" y="192019"/>
                    <a:pt x="41430" y="192019"/>
                  </a:cubicBezTo>
                  <a:close/>
                  <a:moveTo>
                    <a:pt x="716696" y="144014"/>
                  </a:moveTo>
                  <a:lnTo>
                    <a:pt x="728745" y="149005"/>
                  </a:lnTo>
                  <a:lnTo>
                    <a:pt x="729879" y="150472"/>
                  </a:lnTo>
                  <a:lnTo>
                    <a:pt x="735941" y="164197"/>
                  </a:lnTo>
                  <a:lnTo>
                    <a:pt x="730499" y="177337"/>
                  </a:lnTo>
                  <a:cubicBezTo>
                    <a:pt x="726967" y="180869"/>
                    <a:pt x="722087" y="183054"/>
                    <a:pt x="716696" y="183054"/>
                  </a:cubicBezTo>
                  <a:cubicBezTo>
                    <a:pt x="705916" y="183054"/>
                    <a:pt x="697177" y="174315"/>
                    <a:pt x="697177" y="163534"/>
                  </a:cubicBezTo>
                  <a:cubicBezTo>
                    <a:pt x="697177" y="152753"/>
                    <a:pt x="705916" y="144014"/>
                    <a:pt x="716696" y="144014"/>
                  </a:cubicBezTo>
                  <a:close/>
                  <a:moveTo>
                    <a:pt x="668692" y="144014"/>
                  </a:moveTo>
                  <a:cubicBezTo>
                    <a:pt x="679473" y="144014"/>
                    <a:pt x="688212" y="152753"/>
                    <a:pt x="688212" y="163534"/>
                  </a:cubicBezTo>
                  <a:cubicBezTo>
                    <a:pt x="688212" y="174315"/>
                    <a:pt x="679473" y="183054"/>
                    <a:pt x="668692" y="183054"/>
                  </a:cubicBezTo>
                  <a:cubicBezTo>
                    <a:pt x="657912" y="183054"/>
                    <a:pt x="649172" y="174315"/>
                    <a:pt x="649172" y="163534"/>
                  </a:cubicBezTo>
                  <a:cubicBezTo>
                    <a:pt x="649172" y="152753"/>
                    <a:pt x="657912" y="144014"/>
                    <a:pt x="668692" y="144014"/>
                  </a:cubicBezTo>
                  <a:close/>
                  <a:moveTo>
                    <a:pt x="620687" y="144014"/>
                  </a:moveTo>
                  <a:cubicBezTo>
                    <a:pt x="631468" y="144014"/>
                    <a:pt x="640207" y="152753"/>
                    <a:pt x="640207" y="163534"/>
                  </a:cubicBezTo>
                  <a:cubicBezTo>
                    <a:pt x="640207" y="174315"/>
                    <a:pt x="631468" y="183054"/>
                    <a:pt x="620687" y="183054"/>
                  </a:cubicBezTo>
                  <a:cubicBezTo>
                    <a:pt x="609907" y="183054"/>
                    <a:pt x="601167" y="174315"/>
                    <a:pt x="601167" y="163534"/>
                  </a:cubicBezTo>
                  <a:cubicBezTo>
                    <a:pt x="601167" y="152753"/>
                    <a:pt x="609907" y="144014"/>
                    <a:pt x="620687" y="144014"/>
                  </a:cubicBezTo>
                  <a:close/>
                  <a:moveTo>
                    <a:pt x="572683" y="144014"/>
                  </a:moveTo>
                  <a:cubicBezTo>
                    <a:pt x="583463" y="144014"/>
                    <a:pt x="592202" y="152753"/>
                    <a:pt x="592202" y="163534"/>
                  </a:cubicBezTo>
                  <a:cubicBezTo>
                    <a:pt x="592202" y="174315"/>
                    <a:pt x="583463" y="183054"/>
                    <a:pt x="572683" y="183054"/>
                  </a:cubicBezTo>
                  <a:cubicBezTo>
                    <a:pt x="561902" y="183054"/>
                    <a:pt x="553163" y="174315"/>
                    <a:pt x="553163" y="163534"/>
                  </a:cubicBezTo>
                  <a:cubicBezTo>
                    <a:pt x="553163" y="152753"/>
                    <a:pt x="561902" y="144014"/>
                    <a:pt x="572683" y="144014"/>
                  </a:cubicBezTo>
                  <a:close/>
                  <a:moveTo>
                    <a:pt x="523077" y="144014"/>
                  </a:moveTo>
                  <a:cubicBezTo>
                    <a:pt x="533858" y="144014"/>
                    <a:pt x="542597" y="152753"/>
                    <a:pt x="542597" y="163534"/>
                  </a:cubicBezTo>
                  <a:cubicBezTo>
                    <a:pt x="542597" y="174315"/>
                    <a:pt x="533858" y="183054"/>
                    <a:pt x="523077" y="183054"/>
                  </a:cubicBezTo>
                  <a:cubicBezTo>
                    <a:pt x="512297" y="183054"/>
                    <a:pt x="503557" y="174315"/>
                    <a:pt x="503557" y="163534"/>
                  </a:cubicBezTo>
                  <a:cubicBezTo>
                    <a:pt x="503557" y="152753"/>
                    <a:pt x="512297" y="144014"/>
                    <a:pt x="523077" y="144014"/>
                  </a:cubicBezTo>
                  <a:close/>
                  <a:moveTo>
                    <a:pt x="475073" y="144014"/>
                  </a:moveTo>
                  <a:cubicBezTo>
                    <a:pt x="485853" y="144014"/>
                    <a:pt x="494592" y="152753"/>
                    <a:pt x="494592" y="163534"/>
                  </a:cubicBezTo>
                  <a:cubicBezTo>
                    <a:pt x="494592" y="174315"/>
                    <a:pt x="485853" y="183054"/>
                    <a:pt x="475073" y="183054"/>
                  </a:cubicBezTo>
                  <a:cubicBezTo>
                    <a:pt x="464292" y="183054"/>
                    <a:pt x="455553" y="174315"/>
                    <a:pt x="455553" y="163534"/>
                  </a:cubicBezTo>
                  <a:cubicBezTo>
                    <a:pt x="455553" y="152753"/>
                    <a:pt x="464292" y="144014"/>
                    <a:pt x="475073" y="144014"/>
                  </a:cubicBezTo>
                  <a:close/>
                  <a:moveTo>
                    <a:pt x="427068" y="144014"/>
                  </a:moveTo>
                  <a:cubicBezTo>
                    <a:pt x="437848" y="144014"/>
                    <a:pt x="446587" y="152753"/>
                    <a:pt x="446587" y="163534"/>
                  </a:cubicBezTo>
                  <a:cubicBezTo>
                    <a:pt x="446587" y="174315"/>
                    <a:pt x="437848" y="183054"/>
                    <a:pt x="427068" y="183054"/>
                  </a:cubicBezTo>
                  <a:cubicBezTo>
                    <a:pt x="416287" y="183054"/>
                    <a:pt x="407548" y="174315"/>
                    <a:pt x="407548" y="163534"/>
                  </a:cubicBezTo>
                  <a:cubicBezTo>
                    <a:pt x="407548" y="152753"/>
                    <a:pt x="416287" y="144014"/>
                    <a:pt x="427068" y="144014"/>
                  </a:cubicBezTo>
                  <a:close/>
                  <a:moveTo>
                    <a:pt x="379063" y="144014"/>
                  </a:moveTo>
                  <a:cubicBezTo>
                    <a:pt x="389844" y="144014"/>
                    <a:pt x="398583" y="152753"/>
                    <a:pt x="398583" y="163534"/>
                  </a:cubicBezTo>
                  <a:cubicBezTo>
                    <a:pt x="398583" y="174315"/>
                    <a:pt x="389844" y="183054"/>
                    <a:pt x="379063" y="183054"/>
                  </a:cubicBezTo>
                  <a:cubicBezTo>
                    <a:pt x="368283" y="183054"/>
                    <a:pt x="359544" y="174315"/>
                    <a:pt x="359544" y="163534"/>
                  </a:cubicBezTo>
                  <a:cubicBezTo>
                    <a:pt x="359544" y="152753"/>
                    <a:pt x="368283" y="144014"/>
                    <a:pt x="379063" y="144014"/>
                  </a:cubicBezTo>
                  <a:close/>
                  <a:moveTo>
                    <a:pt x="331058" y="144014"/>
                  </a:moveTo>
                  <a:cubicBezTo>
                    <a:pt x="341839" y="144014"/>
                    <a:pt x="350578" y="152753"/>
                    <a:pt x="350578" y="163534"/>
                  </a:cubicBezTo>
                  <a:cubicBezTo>
                    <a:pt x="350578" y="174315"/>
                    <a:pt x="341839" y="183054"/>
                    <a:pt x="331058" y="183054"/>
                  </a:cubicBezTo>
                  <a:cubicBezTo>
                    <a:pt x="320278" y="183054"/>
                    <a:pt x="311539" y="174315"/>
                    <a:pt x="311539" y="163534"/>
                  </a:cubicBezTo>
                  <a:cubicBezTo>
                    <a:pt x="311539" y="152753"/>
                    <a:pt x="320278" y="144014"/>
                    <a:pt x="331058" y="144014"/>
                  </a:cubicBezTo>
                  <a:close/>
                  <a:moveTo>
                    <a:pt x="283054" y="144014"/>
                  </a:moveTo>
                  <a:cubicBezTo>
                    <a:pt x="293835" y="144014"/>
                    <a:pt x="302574" y="152753"/>
                    <a:pt x="302574" y="163534"/>
                  </a:cubicBezTo>
                  <a:cubicBezTo>
                    <a:pt x="302574" y="174315"/>
                    <a:pt x="293835" y="183054"/>
                    <a:pt x="283054" y="183054"/>
                  </a:cubicBezTo>
                  <a:cubicBezTo>
                    <a:pt x="272273" y="183054"/>
                    <a:pt x="263534" y="174315"/>
                    <a:pt x="263534" y="163534"/>
                  </a:cubicBezTo>
                  <a:cubicBezTo>
                    <a:pt x="263534" y="152753"/>
                    <a:pt x="272273" y="144014"/>
                    <a:pt x="283054" y="144014"/>
                  </a:cubicBezTo>
                  <a:close/>
                  <a:moveTo>
                    <a:pt x="235049" y="144014"/>
                  </a:moveTo>
                  <a:cubicBezTo>
                    <a:pt x="245830" y="144014"/>
                    <a:pt x="254569" y="152753"/>
                    <a:pt x="254569" y="163534"/>
                  </a:cubicBezTo>
                  <a:cubicBezTo>
                    <a:pt x="254569" y="174315"/>
                    <a:pt x="245830" y="183054"/>
                    <a:pt x="235049" y="183054"/>
                  </a:cubicBezTo>
                  <a:cubicBezTo>
                    <a:pt x="224268" y="183054"/>
                    <a:pt x="215529" y="174315"/>
                    <a:pt x="215529" y="163534"/>
                  </a:cubicBezTo>
                  <a:cubicBezTo>
                    <a:pt x="215529" y="152753"/>
                    <a:pt x="224268" y="144014"/>
                    <a:pt x="235049" y="144014"/>
                  </a:cubicBezTo>
                  <a:close/>
                  <a:moveTo>
                    <a:pt x="187045" y="144014"/>
                  </a:moveTo>
                  <a:cubicBezTo>
                    <a:pt x="197825" y="144014"/>
                    <a:pt x="206564" y="152753"/>
                    <a:pt x="206564" y="163534"/>
                  </a:cubicBezTo>
                  <a:cubicBezTo>
                    <a:pt x="206564" y="174315"/>
                    <a:pt x="197825" y="183054"/>
                    <a:pt x="187045" y="183054"/>
                  </a:cubicBezTo>
                  <a:cubicBezTo>
                    <a:pt x="176264" y="183054"/>
                    <a:pt x="167525" y="174315"/>
                    <a:pt x="167525" y="163534"/>
                  </a:cubicBezTo>
                  <a:cubicBezTo>
                    <a:pt x="167525" y="152753"/>
                    <a:pt x="176264" y="144014"/>
                    <a:pt x="187045" y="144014"/>
                  </a:cubicBezTo>
                  <a:close/>
                  <a:moveTo>
                    <a:pt x="137440" y="144014"/>
                  </a:moveTo>
                  <a:cubicBezTo>
                    <a:pt x="148220" y="144014"/>
                    <a:pt x="156959" y="152753"/>
                    <a:pt x="156959" y="163534"/>
                  </a:cubicBezTo>
                  <a:cubicBezTo>
                    <a:pt x="156959" y="174315"/>
                    <a:pt x="148220" y="183054"/>
                    <a:pt x="137440" y="183054"/>
                  </a:cubicBezTo>
                  <a:cubicBezTo>
                    <a:pt x="126659" y="183054"/>
                    <a:pt x="117920" y="174315"/>
                    <a:pt x="117920" y="163534"/>
                  </a:cubicBezTo>
                  <a:cubicBezTo>
                    <a:pt x="117920" y="152753"/>
                    <a:pt x="126659" y="144014"/>
                    <a:pt x="137440" y="144014"/>
                  </a:cubicBezTo>
                  <a:close/>
                  <a:moveTo>
                    <a:pt x="89435" y="144014"/>
                  </a:moveTo>
                  <a:cubicBezTo>
                    <a:pt x="100216" y="144014"/>
                    <a:pt x="108955" y="152753"/>
                    <a:pt x="108955" y="163534"/>
                  </a:cubicBezTo>
                  <a:cubicBezTo>
                    <a:pt x="108955" y="174315"/>
                    <a:pt x="100216" y="183054"/>
                    <a:pt x="89435" y="183054"/>
                  </a:cubicBezTo>
                  <a:cubicBezTo>
                    <a:pt x="78655" y="183054"/>
                    <a:pt x="69916" y="174315"/>
                    <a:pt x="69916" y="163534"/>
                  </a:cubicBezTo>
                  <a:cubicBezTo>
                    <a:pt x="69916" y="152753"/>
                    <a:pt x="78655" y="144014"/>
                    <a:pt x="89435" y="144014"/>
                  </a:cubicBezTo>
                  <a:close/>
                  <a:moveTo>
                    <a:pt x="41430" y="144014"/>
                  </a:moveTo>
                  <a:cubicBezTo>
                    <a:pt x="52211" y="144014"/>
                    <a:pt x="60950" y="152753"/>
                    <a:pt x="60950" y="163534"/>
                  </a:cubicBezTo>
                  <a:cubicBezTo>
                    <a:pt x="60950" y="174315"/>
                    <a:pt x="52211" y="183054"/>
                    <a:pt x="41430" y="183054"/>
                  </a:cubicBezTo>
                  <a:cubicBezTo>
                    <a:pt x="36040" y="183054"/>
                    <a:pt x="31161" y="180869"/>
                    <a:pt x="27628" y="177337"/>
                  </a:cubicBezTo>
                  <a:lnTo>
                    <a:pt x="22962" y="166070"/>
                  </a:lnTo>
                  <a:lnTo>
                    <a:pt x="29852" y="150472"/>
                  </a:lnTo>
                  <a:lnTo>
                    <a:pt x="31740" y="148028"/>
                  </a:lnTo>
                  <a:close/>
                  <a:moveTo>
                    <a:pt x="59516" y="112067"/>
                  </a:moveTo>
                  <a:lnTo>
                    <a:pt x="60950" y="115529"/>
                  </a:lnTo>
                  <a:cubicBezTo>
                    <a:pt x="60950" y="120920"/>
                    <a:pt x="58766" y="125800"/>
                    <a:pt x="55233" y="129332"/>
                  </a:cubicBezTo>
                  <a:lnTo>
                    <a:pt x="41922" y="134845"/>
                  </a:lnTo>
                  <a:close/>
                  <a:moveTo>
                    <a:pt x="699171" y="110716"/>
                  </a:moveTo>
                  <a:lnTo>
                    <a:pt x="717658" y="134651"/>
                  </a:lnTo>
                  <a:lnTo>
                    <a:pt x="716696" y="135049"/>
                  </a:lnTo>
                  <a:cubicBezTo>
                    <a:pt x="705916" y="135049"/>
                    <a:pt x="697177" y="126310"/>
                    <a:pt x="697177" y="115529"/>
                  </a:cubicBezTo>
                  <a:close/>
                  <a:moveTo>
                    <a:pt x="668692" y="96009"/>
                  </a:moveTo>
                  <a:cubicBezTo>
                    <a:pt x="679473" y="96009"/>
                    <a:pt x="688212" y="104748"/>
                    <a:pt x="688212" y="115529"/>
                  </a:cubicBezTo>
                  <a:cubicBezTo>
                    <a:pt x="688212" y="126310"/>
                    <a:pt x="679473" y="135049"/>
                    <a:pt x="668692" y="135049"/>
                  </a:cubicBezTo>
                  <a:cubicBezTo>
                    <a:pt x="657912" y="135049"/>
                    <a:pt x="649172" y="126310"/>
                    <a:pt x="649172" y="115529"/>
                  </a:cubicBezTo>
                  <a:cubicBezTo>
                    <a:pt x="649172" y="104748"/>
                    <a:pt x="657912" y="96009"/>
                    <a:pt x="668692" y="96009"/>
                  </a:cubicBezTo>
                  <a:close/>
                  <a:moveTo>
                    <a:pt x="620687" y="96009"/>
                  </a:moveTo>
                  <a:cubicBezTo>
                    <a:pt x="631468" y="96009"/>
                    <a:pt x="640207" y="104748"/>
                    <a:pt x="640207" y="115529"/>
                  </a:cubicBezTo>
                  <a:cubicBezTo>
                    <a:pt x="640207" y="126310"/>
                    <a:pt x="631468" y="135049"/>
                    <a:pt x="620687" y="135049"/>
                  </a:cubicBezTo>
                  <a:cubicBezTo>
                    <a:pt x="609907" y="135049"/>
                    <a:pt x="601167" y="126310"/>
                    <a:pt x="601167" y="115529"/>
                  </a:cubicBezTo>
                  <a:cubicBezTo>
                    <a:pt x="601167" y="104748"/>
                    <a:pt x="609907" y="96009"/>
                    <a:pt x="620687" y="96009"/>
                  </a:cubicBezTo>
                  <a:close/>
                  <a:moveTo>
                    <a:pt x="572683" y="96009"/>
                  </a:moveTo>
                  <a:cubicBezTo>
                    <a:pt x="583463" y="96009"/>
                    <a:pt x="592202" y="104748"/>
                    <a:pt x="592202" y="115529"/>
                  </a:cubicBezTo>
                  <a:cubicBezTo>
                    <a:pt x="592202" y="126310"/>
                    <a:pt x="583463" y="135049"/>
                    <a:pt x="572683" y="135049"/>
                  </a:cubicBezTo>
                  <a:cubicBezTo>
                    <a:pt x="561902" y="135049"/>
                    <a:pt x="553163" y="126310"/>
                    <a:pt x="553163" y="115529"/>
                  </a:cubicBezTo>
                  <a:cubicBezTo>
                    <a:pt x="553163" y="104748"/>
                    <a:pt x="561902" y="96009"/>
                    <a:pt x="572683" y="96009"/>
                  </a:cubicBezTo>
                  <a:close/>
                  <a:moveTo>
                    <a:pt x="523077" y="96009"/>
                  </a:moveTo>
                  <a:cubicBezTo>
                    <a:pt x="533858" y="96009"/>
                    <a:pt x="542597" y="104748"/>
                    <a:pt x="542597" y="115529"/>
                  </a:cubicBezTo>
                  <a:cubicBezTo>
                    <a:pt x="542597" y="126310"/>
                    <a:pt x="533858" y="135049"/>
                    <a:pt x="523077" y="135049"/>
                  </a:cubicBezTo>
                  <a:cubicBezTo>
                    <a:pt x="512297" y="135049"/>
                    <a:pt x="503557" y="126310"/>
                    <a:pt x="503557" y="115529"/>
                  </a:cubicBezTo>
                  <a:cubicBezTo>
                    <a:pt x="503557" y="104748"/>
                    <a:pt x="512297" y="96009"/>
                    <a:pt x="523077" y="96009"/>
                  </a:cubicBezTo>
                  <a:close/>
                  <a:moveTo>
                    <a:pt x="475073" y="96009"/>
                  </a:moveTo>
                  <a:cubicBezTo>
                    <a:pt x="485853" y="96009"/>
                    <a:pt x="494592" y="104748"/>
                    <a:pt x="494592" y="115529"/>
                  </a:cubicBezTo>
                  <a:cubicBezTo>
                    <a:pt x="494592" y="126310"/>
                    <a:pt x="485853" y="135049"/>
                    <a:pt x="475073" y="135049"/>
                  </a:cubicBezTo>
                  <a:cubicBezTo>
                    <a:pt x="464292" y="135049"/>
                    <a:pt x="455553" y="126310"/>
                    <a:pt x="455553" y="115529"/>
                  </a:cubicBezTo>
                  <a:cubicBezTo>
                    <a:pt x="455553" y="104748"/>
                    <a:pt x="464292" y="96009"/>
                    <a:pt x="475073" y="96009"/>
                  </a:cubicBezTo>
                  <a:close/>
                  <a:moveTo>
                    <a:pt x="427068" y="96009"/>
                  </a:moveTo>
                  <a:cubicBezTo>
                    <a:pt x="437848" y="96009"/>
                    <a:pt x="446587" y="104748"/>
                    <a:pt x="446587" y="115529"/>
                  </a:cubicBezTo>
                  <a:cubicBezTo>
                    <a:pt x="446587" y="126310"/>
                    <a:pt x="437848" y="135049"/>
                    <a:pt x="427068" y="135049"/>
                  </a:cubicBezTo>
                  <a:cubicBezTo>
                    <a:pt x="416287" y="135049"/>
                    <a:pt x="407548" y="126310"/>
                    <a:pt x="407548" y="115529"/>
                  </a:cubicBezTo>
                  <a:cubicBezTo>
                    <a:pt x="407548" y="104748"/>
                    <a:pt x="416287" y="96009"/>
                    <a:pt x="427068" y="96009"/>
                  </a:cubicBezTo>
                  <a:close/>
                  <a:moveTo>
                    <a:pt x="379063" y="96009"/>
                  </a:moveTo>
                  <a:cubicBezTo>
                    <a:pt x="389844" y="96009"/>
                    <a:pt x="398583" y="104748"/>
                    <a:pt x="398583" y="115529"/>
                  </a:cubicBezTo>
                  <a:cubicBezTo>
                    <a:pt x="398583" y="126310"/>
                    <a:pt x="389844" y="135049"/>
                    <a:pt x="379063" y="135049"/>
                  </a:cubicBezTo>
                  <a:cubicBezTo>
                    <a:pt x="368283" y="135049"/>
                    <a:pt x="359544" y="126310"/>
                    <a:pt x="359544" y="115529"/>
                  </a:cubicBezTo>
                  <a:cubicBezTo>
                    <a:pt x="359544" y="104748"/>
                    <a:pt x="368283" y="96009"/>
                    <a:pt x="379063" y="96009"/>
                  </a:cubicBezTo>
                  <a:close/>
                  <a:moveTo>
                    <a:pt x="331058" y="96009"/>
                  </a:moveTo>
                  <a:cubicBezTo>
                    <a:pt x="341839" y="96009"/>
                    <a:pt x="350578" y="104748"/>
                    <a:pt x="350578" y="115529"/>
                  </a:cubicBezTo>
                  <a:cubicBezTo>
                    <a:pt x="350578" y="126310"/>
                    <a:pt x="341839" y="135049"/>
                    <a:pt x="331058" y="135049"/>
                  </a:cubicBezTo>
                  <a:cubicBezTo>
                    <a:pt x="320278" y="135049"/>
                    <a:pt x="311539" y="126310"/>
                    <a:pt x="311539" y="115529"/>
                  </a:cubicBezTo>
                  <a:cubicBezTo>
                    <a:pt x="311539" y="104748"/>
                    <a:pt x="320278" y="96009"/>
                    <a:pt x="331058" y="96009"/>
                  </a:cubicBezTo>
                  <a:close/>
                  <a:moveTo>
                    <a:pt x="283054" y="96009"/>
                  </a:moveTo>
                  <a:cubicBezTo>
                    <a:pt x="293835" y="96009"/>
                    <a:pt x="302574" y="104748"/>
                    <a:pt x="302574" y="115529"/>
                  </a:cubicBezTo>
                  <a:cubicBezTo>
                    <a:pt x="302574" y="126310"/>
                    <a:pt x="293835" y="135049"/>
                    <a:pt x="283054" y="135049"/>
                  </a:cubicBezTo>
                  <a:cubicBezTo>
                    <a:pt x="272273" y="135049"/>
                    <a:pt x="263534" y="126310"/>
                    <a:pt x="263534" y="115529"/>
                  </a:cubicBezTo>
                  <a:cubicBezTo>
                    <a:pt x="263534" y="104748"/>
                    <a:pt x="272273" y="96009"/>
                    <a:pt x="283054" y="96009"/>
                  </a:cubicBezTo>
                  <a:close/>
                  <a:moveTo>
                    <a:pt x="235049" y="96009"/>
                  </a:moveTo>
                  <a:cubicBezTo>
                    <a:pt x="245830" y="96009"/>
                    <a:pt x="254569" y="104748"/>
                    <a:pt x="254569" y="115529"/>
                  </a:cubicBezTo>
                  <a:cubicBezTo>
                    <a:pt x="254569" y="126310"/>
                    <a:pt x="245830" y="135049"/>
                    <a:pt x="235049" y="135049"/>
                  </a:cubicBezTo>
                  <a:cubicBezTo>
                    <a:pt x="224268" y="135049"/>
                    <a:pt x="215529" y="126310"/>
                    <a:pt x="215529" y="115529"/>
                  </a:cubicBezTo>
                  <a:cubicBezTo>
                    <a:pt x="215529" y="104748"/>
                    <a:pt x="224268" y="96009"/>
                    <a:pt x="235049" y="96009"/>
                  </a:cubicBezTo>
                  <a:close/>
                  <a:moveTo>
                    <a:pt x="187045" y="96009"/>
                  </a:moveTo>
                  <a:cubicBezTo>
                    <a:pt x="197825" y="96009"/>
                    <a:pt x="206564" y="104748"/>
                    <a:pt x="206564" y="115529"/>
                  </a:cubicBezTo>
                  <a:cubicBezTo>
                    <a:pt x="206564" y="126310"/>
                    <a:pt x="197825" y="135049"/>
                    <a:pt x="187045" y="135049"/>
                  </a:cubicBezTo>
                  <a:cubicBezTo>
                    <a:pt x="176264" y="135049"/>
                    <a:pt x="167525" y="126310"/>
                    <a:pt x="167525" y="115529"/>
                  </a:cubicBezTo>
                  <a:cubicBezTo>
                    <a:pt x="167525" y="104748"/>
                    <a:pt x="176264" y="96009"/>
                    <a:pt x="187045" y="96009"/>
                  </a:cubicBezTo>
                  <a:close/>
                  <a:moveTo>
                    <a:pt x="137440" y="96009"/>
                  </a:moveTo>
                  <a:cubicBezTo>
                    <a:pt x="148220" y="96009"/>
                    <a:pt x="156959" y="104748"/>
                    <a:pt x="156959" y="115529"/>
                  </a:cubicBezTo>
                  <a:cubicBezTo>
                    <a:pt x="156959" y="126310"/>
                    <a:pt x="148220" y="135049"/>
                    <a:pt x="137440" y="135049"/>
                  </a:cubicBezTo>
                  <a:cubicBezTo>
                    <a:pt x="126659" y="135049"/>
                    <a:pt x="117920" y="126310"/>
                    <a:pt x="117920" y="115529"/>
                  </a:cubicBezTo>
                  <a:cubicBezTo>
                    <a:pt x="117920" y="104748"/>
                    <a:pt x="126659" y="96009"/>
                    <a:pt x="137440" y="96009"/>
                  </a:cubicBezTo>
                  <a:close/>
                  <a:moveTo>
                    <a:pt x="89435" y="96009"/>
                  </a:moveTo>
                  <a:cubicBezTo>
                    <a:pt x="100216" y="96009"/>
                    <a:pt x="108955" y="104748"/>
                    <a:pt x="108955" y="115529"/>
                  </a:cubicBezTo>
                  <a:cubicBezTo>
                    <a:pt x="108955" y="126310"/>
                    <a:pt x="100216" y="135049"/>
                    <a:pt x="89435" y="135049"/>
                  </a:cubicBezTo>
                  <a:cubicBezTo>
                    <a:pt x="78655" y="135049"/>
                    <a:pt x="69916" y="126310"/>
                    <a:pt x="69916" y="115529"/>
                  </a:cubicBezTo>
                  <a:cubicBezTo>
                    <a:pt x="69916" y="104748"/>
                    <a:pt x="78655" y="96009"/>
                    <a:pt x="89435" y="96009"/>
                  </a:cubicBezTo>
                  <a:close/>
                  <a:moveTo>
                    <a:pt x="108916" y="67619"/>
                  </a:moveTo>
                  <a:lnTo>
                    <a:pt x="103238" y="81327"/>
                  </a:lnTo>
                  <a:cubicBezTo>
                    <a:pt x="99706" y="84859"/>
                    <a:pt x="94826" y="87044"/>
                    <a:pt x="89435" y="87044"/>
                  </a:cubicBezTo>
                  <a:lnTo>
                    <a:pt x="87197" y="86117"/>
                  </a:lnTo>
                  <a:close/>
                  <a:moveTo>
                    <a:pt x="649572" y="66561"/>
                  </a:moveTo>
                  <a:lnTo>
                    <a:pt x="672009" y="85670"/>
                  </a:lnTo>
                  <a:lnTo>
                    <a:pt x="668692" y="87044"/>
                  </a:lnTo>
                  <a:cubicBezTo>
                    <a:pt x="657912" y="87044"/>
                    <a:pt x="649172" y="78305"/>
                    <a:pt x="649172" y="67525"/>
                  </a:cubicBezTo>
                  <a:close/>
                  <a:moveTo>
                    <a:pt x="139893" y="49021"/>
                  </a:moveTo>
                  <a:lnTo>
                    <a:pt x="151242" y="53722"/>
                  </a:lnTo>
                  <a:cubicBezTo>
                    <a:pt x="154775" y="57255"/>
                    <a:pt x="156959" y="62135"/>
                    <a:pt x="156959" y="67525"/>
                  </a:cubicBezTo>
                  <a:cubicBezTo>
                    <a:pt x="156959" y="78305"/>
                    <a:pt x="148220" y="87044"/>
                    <a:pt x="137440" y="87044"/>
                  </a:cubicBezTo>
                  <a:cubicBezTo>
                    <a:pt x="126659" y="87044"/>
                    <a:pt x="117920" y="78305"/>
                    <a:pt x="117920" y="67525"/>
                  </a:cubicBezTo>
                  <a:lnTo>
                    <a:pt x="121062" y="59940"/>
                  </a:lnTo>
                  <a:close/>
                  <a:moveTo>
                    <a:pt x="619169" y="48634"/>
                  </a:moveTo>
                  <a:lnTo>
                    <a:pt x="636559" y="58716"/>
                  </a:lnTo>
                  <a:lnTo>
                    <a:pt x="640207" y="67525"/>
                  </a:lnTo>
                  <a:cubicBezTo>
                    <a:pt x="640207" y="78305"/>
                    <a:pt x="631468" y="87044"/>
                    <a:pt x="620687" y="87044"/>
                  </a:cubicBezTo>
                  <a:cubicBezTo>
                    <a:pt x="609907" y="87044"/>
                    <a:pt x="601167" y="78305"/>
                    <a:pt x="601167" y="67525"/>
                  </a:cubicBezTo>
                  <a:cubicBezTo>
                    <a:pt x="601167" y="62135"/>
                    <a:pt x="603352" y="57255"/>
                    <a:pt x="606885" y="53722"/>
                  </a:cubicBezTo>
                  <a:close/>
                  <a:moveTo>
                    <a:pt x="572683" y="48005"/>
                  </a:moveTo>
                  <a:cubicBezTo>
                    <a:pt x="583463" y="48005"/>
                    <a:pt x="592202" y="56744"/>
                    <a:pt x="592202" y="67525"/>
                  </a:cubicBezTo>
                  <a:cubicBezTo>
                    <a:pt x="592202" y="78305"/>
                    <a:pt x="583463" y="87044"/>
                    <a:pt x="572683" y="87044"/>
                  </a:cubicBezTo>
                  <a:cubicBezTo>
                    <a:pt x="561902" y="87044"/>
                    <a:pt x="553163" y="78305"/>
                    <a:pt x="553163" y="67525"/>
                  </a:cubicBezTo>
                  <a:cubicBezTo>
                    <a:pt x="553163" y="56744"/>
                    <a:pt x="561902" y="48005"/>
                    <a:pt x="572683" y="48005"/>
                  </a:cubicBezTo>
                  <a:close/>
                  <a:moveTo>
                    <a:pt x="523077" y="48005"/>
                  </a:moveTo>
                  <a:cubicBezTo>
                    <a:pt x="533858" y="48005"/>
                    <a:pt x="542597" y="56744"/>
                    <a:pt x="542597" y="67525"/>
                  </a:cubicBezTo>
                  <a:cubicBezTo>
                    <a:pt x="542597" y="78305"/>
                    <a:pt x="533858" y="87044"/>
                    <a:pt x="523077" y="87044"/>
                  </a:cubicBezTo>
                  <a:cubicBezTo>
                    <a:pt x="512297" y="87044"/>
                    <a:pt x="503557" y="78305"/>
                    <a:pt x="503557" y="67525"/>
                  </a:cubicBezTo>
                  <a:cubicBezTo>
                    <a:pt x="503557" y="56744"/>
                    <a:pt x="512297" y="48005"/>
                    <a:pt x="523077" y="48005"/>
                  </a:cubicBezTo>
                  <a:close/>
                  <a:moveTo>
                    <a:pt x="475073" y="48005"/>
                  </a:moveTo>
                  <a:cubicBezTo>
                    <a:pt x="485853" y="48005"/>
                    <a:pt x="494592" y="56744"/>
                    <a:pt x="494592" y="67525"/>
                  </a:cubicBezTo>
                  <a:cubicBezTo>
                    <a:pt x="494592" y="78305"/>
                    <a:pt x="485853" y="87044"/>
                    <a:pt x="475073" y="87044"/>
                  </a:cubicBezTo>
                  <a:cubicBezTo>
                    <a:pt x="464292" y="87044"/>
                    <a:pt x="455553" y="78305"/>
                    <a:pt x="455553" y="67525"/>
                  </a:cubicBezTo>
                  <a:cubicBezTo>
                    <a:pt x="455553" y="56744"/>
                    <a:pt x="464292" y="48005"/>
                    <a:pt x="475073" y="48005"/>
                  </a:cubicBezTo>
                  <a:close/>
                  <a:moveTo>
                    <a:pt x="427068" y="48005"/>
                  </a:moveTo>
                  <a:cubicBezTo>
                    <a:pt x="437848" y="48005"/>
                    <a:pt x="446587" y="56744"/>
                    <a:pt x="446587" y="67525"/>
                  </a:cubicBezTo>
                  <a:cubicBezTo>
                    <a:pt x="446587" y="78305"/>
                    <a:pt x="437848" y="87044"/>
                    <a:pt x="427068" y="87044"/>
                  </a:cubicBezTo>
                  <a:cubicBezTo>
                    <a:pt x="416287" y="87044"/>
                    <a:pt x="407548" y="78305"/>
                    <a:pt x="407548" y="67525"/>
                  </a:cubicBezTo>
                  <a:cubicBezTo>
                    <a:pt x="407548" y="56744"/>
                    <a:pt x="416287" y="48005"/>
                    <a:pt x="427068" y="48005"/>
                  </a:cubicBezTo>
                  <a:close/>
                  <a:moveTo>
                    <a:pt x="379063" y="48005"/>
                  </a:moveTo>
                  <a:cubicBezTo>
                    <a:pt x="389844" y="48005"/>
                    <a:pt x="398583" y="56744"/>
                    <a:pt x="398583" y="67525"/>
                  </a:cubicBezTo>
                  <a:cubicBezTo>
                    <a:pt x="398583" y="78305"/>
                    <a:pt x="389844" y="87044"/>
                    <a:pt x="379063" y="87044"/>
                  </a:cubicBezTo>
                  <a:cubicBezTo>
                    <a:pt x="368283" y="87044"/>
                    <a:pt x="359544" y="78305"/>
                    <a:pt x="359544" y="67525"/>
                  </a:cubicBezTo>
                  <a:cubicBezTo>
                    <a:pt x="359544" y="56744"/>
                    <a:pt x="368283" y="48005"/>
                    <a:pt x="379063" y="48005"/>
                  </a:cubicBezTo>
                  <a:close/>
                  <a:moveTo>
                    <a:pt x="331058" y="48005"/>
                  </a:moveTo>
                  <a:cubicBezTo>
                    <a:pt x="341839" y="48005"/>
                    <a:pt x="350578" y="56744"/>
                    <a:pt x="350578" y="67525"/>
                  </a:cubicBezTo>
                  <a:cubicBezTo>
                    <a:pt x="350578" y="78305"/>
                    <a:pt x="341839" y="87044"/>
                    <a:pt x="331058" y="87044"/>
                  </a:cubicBezTo>
                  <a:cubicBezTo>
                    <a:pt x="320278" y="87044"/>
                    <a:pt x="311539" y="78305"/>
                    <a:pt x="311539" y="67525"/>
                  </a:cubicBezTo>
                  <a:cubicBezTo>
                    <a:pt x="311539" y="56744"/>
                    <a:pt x="320278" y="48005"/>
                    <a:pt x="331058" y="48005"/>
                  </a:cubicBezTo>
                  <a:close/>
                  <a:moveTo>
                    <a:pt x="283054" y="48005"/>
                  </a:moveTo>
                  <a:cubicBezTo>
                    <a:pt x="293835" y="48005"/>
                    <a:pt x="302574" y="56744"/>
                    <a:pt x="302574" y="67525"/>
                  </a:cubicBezTo>
                  <a:cubicBezTo>
                    <a:pt x="302574" y="78305"/>
                    <a:pt x="293835" y="87044"/>
                    <a:pt x="283054" y="87044"/>
                  </a:cubicBezTo>
                  <a:cubicBezTo>
                    <a:pt x="272273" y="87044"/>
                    <a:pt x="263534" y="78305"/>
                    <a:pt x="263534" y="67525"/>
                  </a:cubicBezTo>
                  <a:cubicBezTo>
                    <a:pt x="263534" y="56744"/>
                    <a:pt x="272273" y="48005"/>
                    <a:pt x="283054" y="48005"/>
                  </a:cubicBezTo>
                  <a:close/>
                  <a:moveTo>
                    <a:pt x="235049" y="48005"/>
                  </a:moveTo>
                  <a:cubicBezTo>
                    <a:pt x="245830" y="48005"/>
                    <a:pt x="254569" y="56744"/>
                    <a:pt x="254569" y="67525"/>
                  </a:cubicBezTo>
                  <a:cubicBezTo>
                    <a:pt x="254569" y="78305"/>
                    <a:pt x="245830" y="87044"/>
                    <a:pt x="235049" y="87044"/>
                  </a:cubicBezTo>
                  <a:cubicBezTo>
                    <a:pt x="224268" y="87044"/>
                    <a:pt x="215529" y="78305"/>
                    <a:pt x="215529" y="67525"/>
                  </a:cubicBezTo>
                  <a:cubicBezTo>
                    <a:pt x="215529" y="56744"/>
                    <a:pt x="224268" y="48005"/>
                    <a:pt x="235049" y="48005"/>
                  </a:cubicBezTo>
                  <a:close/>
                  <a:moveTo>
                    <a:pt x="187045" y="48005"/>
                  </a:moveTo>
                  <a:cubicBezTo>
                    <a:pt x="197825" y="48005"/>
                    <a:pt x="206564" y="56744"/>
                    <a:pt x="206564" y="67525"/>
                  </a:cubicBezTo>
                  <a:cubicBezTo>
                    <a:pt x="206564" y="78305"/>
                    <a:pt x="197825" y="87044"/>
                    <a:pt x="187045" y="87044"/>
                  </a:cubicBezTo>
                  <a:cubicBezTo>
                    <a:pt x="176264" y="87044"/>
                    <a:pt x="167525" y="78305"/>
                    <a:pt x="167525" y="67525"/>
                  </a:cubicBezTo>
                  <a:cubicBezTo>
                    <a:pt x="167525" y="56744"/>
                    <a:pt x="176264" y="48005"/>
                    <a:pt x="187045" y="48005"/>
                  </a:cubicBezTo>
                  <a:close/>
                  <a:moveTo>
                    <a:pt x="206063" y="18310"/>
                  </a:moveTo>
                  <a:lnTo>
                    <a:pt x="206564" y="19520"/>
                  </a:lnTo>
                  <a:cubicBezTo>
                    <a:pt x="206564" y="30300"/>
                    <a:pt x="197825" y="39039"/>
                    <a:pt x="187045" y="39039"/>
                  </a:cubicBezTo>
                  <a:cubicBezTo>
                    <a:pt x="181655" y="39039"/>
                    <a:pt x="176775" y="36854"/>
                    <a:pt x="173242" y="33322"/>
                  </a:cubicBezTo>
                  <a:lnTo>
                    <a:pt x="172351" y="31169"/>
                  </a:lnTo>
                  <a:close/>
                  <a:moveTo>
                    <a:pt x="553665" y="18309"/>
                  </a:moveTo>
                  <a:lnTo>
                    <a:pt x="587377" y="31168"/>
                  </a:lnTo>
                  <a:lnTo>
                    <a:pt x="586485" y="33322"/>
                  </a:lnTo>
                  <a:cubicBezTo>
                    <a:pt x="582953" y="36854"/>
                    <a:pt x="578073" y="39039"/>
                    <a:pt x="572683" y="39039"/>
                  </a:cubicBezTo>
                  <a:cubicBezTo>
                    <a:pt x="561902" y="39039"/>
                    <a:pt x="553163" y="30300"/>
                    <a:pt x="553163" y="19520"/>
                  </a:cubicBezTo>
                  <a:close/>
                  <a:moveTo>
                    <a:pt x="247307" y="5077"/>
                  </a:moveTo>
                  <a:lnTo>
                    <a:pt x="248852" y="5717"/>
                  </a:lnTo>
                  <a:cubicBezTo>
                    <a:pt x="252385" y="9250"/>
                    <a:pt x="254569" y="14130"/>
                    <a:pt x="254569" y="19520"/>
                  </a:cubicBezTo>
                  <a:cubicBezTo>
                    <a:pt x="254569" y="30300"/>
                    <a:pt x="245830" y="39039"/>
                    <a:pt x="235049" y="39039"/>
                  </a:cubicBezTo>
                  <a:cubicBezTo>
                    <a:pt x="224268" y="39039"/>
                    <a:pt x="215529" y="30300"/>
                    <a:pt x="215529" y="19520"/>
                  </a:cubicBezTo>
                  <a:lnTo>
                    <a:pt x="217901" y="13795"/>
                  </a:lnTo>
                  <a:lnTo>
                    <a:pt x="232005" y="8415"/>
                  </a:lnTo>
                  <a:close/>
                  <a:moveTo>
                    <a:pt x="511373" y="4848"/>
                  </a:moveTo>
                  <a:lnTo>
                    <a:pt x="527726" y="8415"/>
                  </a:lnTo>
                  <a:lnTo>
                    <a:pt x="539925" y="13068"/>
                  </a:lnTo>
                  <a:lnTo>
                    <a:pt x="542597" y="19520"/>
                  </a:lnTo>
                  <a:cubicBezTo>
                    <a:pt x="542597" y="30300"/>
                    <a:pt x="533858" y="39039"/>
                    <a:pt x="523077" y="39039"/>
                  </a:cubicBezTo>
                  <a:cubicBezTo>
                    <a:pt x="512297" y="39039"/>
                    <a:pt x="503557" y="30300"/>
                    <a:pt x="503557" y="19520"/>
                  </a:cubicBezTo>
                  <a:cubicBezTo>
                    <a:pt x="503557" y="14130"/>
                    <a:pt x="505742" y="9250"/>
                    <a:pt x="509275" y="5717"/>
                  </a:cubicBezTo>
                  <a:close/>
                  <a:moveTo>
                    <a:pt x="475073" y="0"/>
                  </a:moveTo>
                  <a:cubicBezTo>
                    <a:pt x="485853" y="0"/>
                    <a:pt x="494592" y="8739"/>
                    <a:pt x="494592" y="19520"/>
                  </a:cubicBezTo>
                  <a:cubicBezTo>
                    <a:pt x="494592" y="30300"/>
                    <a:pt x="485853" y="39039"/>
                    <a:pt x="475073" y="39039"/>
                  </a:cubicBezTo>
                  <a:cubicBezTo>
                    <a:pt x="464292" y="39039"/>
                    <a:pt x="455553" y="30300"/>
                    <a:pt x="455553" y="19520"/>
                  </a:cubicBezTo>
                  <a:cubicBezTo>
                    <a:pt x="455553" y="8739"/>
                    <a:pt x="464292" y="0"/>
                    <a:pt x="475073" y="0"/>
                  </a:cubicBezTo>
                  <a:close/>
                  <a:moveTo>
                    <a:pt x="427068" y="0"/>
                  </a:moveTo>
                  <a:cubicBezTo>
                    <a:pt x="437848" y="0"/>
                    <a:pt x="446587" y="8739"/>
                    <a:pt x="446587" y="19520"/>
                  </a:cubicBezTo>
                  <a:cubicBezTo>
                    <a:pt x="446587" y="30300"/>
                    <a:pt x="437848" y="39039"/>
                    <a:pt x="427068" y="39039"/>
                  </a:cubicBezTo>
                  <a:cubicBezTo>
                    <a:pt x="416287" y="39039"/>
                    <a:pt x="407548" y="30300"/>
                    <a:pt x="407548" y="19520"/>
                  </a:cubicBezTo>
                  <a:cubicBezTo>
                    <a:pt x="407548" y="8739"/>
                    <a:pt x="416287" y="0"/>
                    <a:pt x="427068" y="0"/>
                  </a:cubicBezTo>
                  <a:close/>
                  <a:moveTo>
                    <a:pt x="379063" y="0"/>
                  </a:moveTo>
                  <a:cubicBezTo>
                    <a:pt x="389844" y="0"/>
                    <a:pt x="398583" y="8739"/>
                    <a:pt x="398583" y="19520"/>
                  </a:cubicBezTo>
                  <a:cubicBezTo>
                    <a:pt x="398583" y="30300"/>
                    <a:pt x="389844" y="39039"/>
                    <a:pt x="379063" y="39039"/>
                  </a:cubicBezTo>
                  <a:cubicBezTo>
                    <a:pt x="368283" y="39039"/>
                    <a:pt x="359544" y="30300"/>
                    <a:pt x="359544" y="19520"/>
                  </a:cubicBezTo>
                  <a:cubicBezTo>
                    <a:pt x="359544" y="8739"/>
                    <a:pt x="368283" y="0"/>
                    <a:pt x="379063" y="0"/>
                  </a:cubicBezTo>
                  <a:close/>
                  <a:moveTo>
                    <a:pt x="331058" y="0"/>
                  </a:moveTo>
                  <a:cubicBezTo>
                    <a:pt x="341839" y="0"/>
                    <a:pt x="350578" y="8739"/>
                    <a:pt x="350578" y="19520"/>
                  </a:cubicBezTo>
                  <a:cubicBezTo>
                    <a:pt x="350578" y="30300"/>
                    <a:pt x="341839" y="39039"/>
                    <a:pt x="331058" y="39039"/>
                  </a:cubicBezTo>
                  <a:cubicBezTo>
                    <a:pt x="320278" y="39039"/>
                    <a:pt x="311539" y="30300"/>
                    <a:pt x="311539" y="19520"/>
                  </a:cubicBezTo>
                  <a:cubicBezTo>
                    <a:pt x="311539" y="8739"/>
                    <a:pt x="320278" y="0"/>
                    <a:pt x="331058" y="0"/>
                  </a:cubicBezTo>
                  <a:close/>
                  <a:moveTo>
                    <a:pt x="283054" y="0"/>
                  </a:moveTo>
                  <a:cubicBezTo>
                    <a:pt x="293835" y="0"/>
                    <a:pt x="302574" y="8739"/>
                    <a:pt x="302574" y="19520"/>
                  </a:cubicBezTo>
                  <a:cubicBezTo>
                    <a:pt x="302574" y="30300"/>
                    <a:pt x="293835" y="39039"/>
                    <a:pt x="283054" y="39039"/>
                  </a:cubicBezTo>
                  <a:cubicBezTo>
                    <a:pt x="272273" y="39039"/>
                    <a:pt x="263534" y="30300"/>
                    <a:pt x="263534" y="19520"/>
                  </a:cubicBezTo>
                  <a:cubicBezTo>
                    <a:pt x="263534" y="8739"/>
                    <a:pt x="272273" y="0"/>
                    <a:pt x="283054" y="0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50000"/>
                  </a:sysClr>
                </a:gs>
              </a:gsLst>
              <a:path path="circle">
                <a:fillToRect l="50000" t="50000" r="50000" b="50000"/>
              </a:path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98" name="グループ化 697">
              <a:extLst>
                <a:ext uri="{FF2B5EF4-FFF2-40B4-BE49-F238E27FC236}">
                  <a16:creationId xmlns:a16="http://schemas.microsoft.com/office/drawing/2014/main" id="{7C0EC4B2-57F1-411B-9A42-5FD46E6F9E62}"/>
                </a:ext>
              </a:extLst>
            </p:cNvPr>
            <p:cNvGrpSpPr/>
            <p:nvPr/>
          </p:nvGrpSpPr>
          <p:grpSpPr>
            <a:xfrm>
              <a:off x="4550453" y="952500"/>
              <a:ext cx="752701" cy="706920"/>
              <a:chOff x="4550453" y="952500"/>
              <a:chExt cx="752701" cy="706920"/>
            </a:xfrm>
          </p:grpSpPr>
          <p:sp>
            <p:nvSpPr>
              <p:cNvPr id="722" name="フリーフォーム: 図形 721">
                <a:extLst>
                  <a:ext uri="{FF2B5EF4-FFF2-40B4-BE49-F238E27FC236}">
                    <a16:creationId xmlns:a16="http://schemas.microsoft.com/office/drawing/2014/main" id="{56323FE8-E19D-469A-B131-7177E7FE7582}"/>
                  </a:ext>
                </a:extLst>
              </p:cNvPr>
              <p:cNvSpPr/>
              <p:nvPr/>
            </p:nvSpPr>
            <p:spPr>
              <a:xfrm>
                <a:off x="4550453" y="1117723"/>
                <a:ext cx="165326" cy="541697"/>
              </a:xfrm>
              <a:custGeom>
                <a:avLst/>
                <a:gdLst>
                  <a:gd name="connsiteX0" fmla="*/ 47457 w 165326"/>
                  <a:gd name="connsiteY0" fmla="*/ 611 h 541697"/>
                  <a:gd name="connsiteX1" fmla="*/ 157433 w 165326"/>
                  <a:gd name="connsiteY1" fmla="*/ 165052 h 541697"/>
                  <a:gd name="connsiteX2" fmla="*/ 160428 w 165326"/>
                  <a:gd name="connsiteY2" fmla="*/ 296025 h 541697"/>
                  <a:gd name="connsiteX3" fmla="*/ 146825 w 165326"/>
                  <a:gd name="connsiteY3" fmla="*/ 332134 h 541697"/>
                  <a:gd name="connsiteX4" fmla="*/ 147755 w 165326"/>
                  <a:gd name="connsiteY4" fmla="*/ 347866 h 541697"/>
                  <a:gd name="connsiteX5" fmla="*/ 91000 w 165326"/>
                  <a:gd name="connsiteY5" fmla="*/ 541697 h 541697"/>
                  <a:gd name="connsiteX6" fmla="*/ 34245 w 165326"/>
                  <a:gd name="connsiteY6" fmla="*/ 347866 h 541697"/>
                  <a:gd name="connsiteX7" fmla="*/ 38028 w 165326"/>
                  <a:gd name="connsiteY7" fmla="*/ 283877 h 541697"/>
                  <a:gd name="connsiteX8" fmla="*/ 27473 w 165326"/>
                  <a:gd name="connsiteY8" fmla="*/ 263015 h 541697"/>
                  <a:gd name="connsiteX9" fmla="*/ 7893 w 165326"/>
                  <a:gd name="connsiteY9" fmla="*/ 194442 h 541697"/>
                  <a:gd name="connsiteX10" fmla="*/ 47457 w 165326"/>
                  <a:gd name="connsiteY10" fmla="*/ 611 h 541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5326" h="541697">
                    <a:moveTo>
                      <a:pt x="47457" y="611"/>
                    </a:moveTo>
                    <a:cubicBezTo>
                      <a:pt x="88752" y="-7505"/>
                      <a:pt x="137989" y="66118"/>
                      <a:pt x="157433" y="165052"/>
                    </a:cubicBezTo>
                    <a:cubicBezTo>
                      <a:pt x="167155" y="214520"/>
                      <a:pt x="167587" y="260949"/>
                      <a:pt x="160428" y="296025"/>
                    </a:cubicBezTo>
                    <a:lnTo>
                      <a:pt x="146825" y="332134"/>
                    </a:lnTo>
                    <a:lnTo>
                      <a:pt x="147755" y="347866"/>
                    </a:lnTo>
                    <a:cubicBezTo>
                      <a:pt x="147755" y="454916"/>
                      <a:pt x="122345" y="541697"/>
                      <a:pt x="91000" y="541697"/>
                    </a:cubicBezTo>
                    <a:cubicBezTo>
                      <a:pt x="59655" y="541697"/>
                      <a:pt x="34245" y="454916"/>
                      <a:pt x="34245" y="347866"/>
                    </a:cubicBezTo>
                    <a:lnTo>
                      <a:pt x="38028" y="283877"/>
                    </a:lnTo>
                    <a:lnTo>
                      <a:pt x="27473" y="263015"/>
                    </a:lnTo>
                    <a:cubicBezTo>
                      <a:pt x="19477" y="242327"/>
                      <a:pt x="12754" y="219175"/>
                      <a:pt x="7893" y="194442"/>
                    </a:cubicBezTo>
                    <a:cubicBezTo>
                      <a:pt x="-11551" y="95507"/>
                      <a:pt x="6163" y="8726"/>
                      <a:pt x="47457" y="611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lumMod val="8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23" name="フリーフォーム: 図形 722">
                <a:extLst>
                  <a:ext uri="{FF2B5EF4-FFF2-40B4-BE49-F238E27FC236}">
                    <a16:creationId xmlns:a16="http://schemas.microsoft.com/office/drawing/2014/main" id="{B7DDA912-9BD1-4CFC-95E2-5834EECEBEDC}"/>
                  </a:ext>
                </a:extLst>
              </p:cNvPr>
              <p:cNvSpPr/>
              <p:nvPr/>
            </p:nvSpPr>
            <p:spPr>
              <a:xfrm flipH="1">
                <a:off x="5137828" y="1117723"/>
                <a:ext cx="165326" cy="541697"/>
              </a:xfrm>
              <a:custGeom>
                <a:avLst/>
                <a:gdLst>
                  <a:gd name="connsiteX0" fmla="*/ 47457 w 165326"/>
                  <a:gd name="connsiteY0" fmla="*/ 611 h 541697"/>
                  <a:gd name="connsiteX1" fmla="*/ 157433 w 165326"/>
                  <a:gd name="connsiteY1" fmla="*/ 165052 h 541697"/>
                  <a:gd name="connsiteX2" fmla="*/ 160428 w 165326"/>
                  <a:gd name="connsiteY2" fmla="*/ 296025 h 541697"/>
                  <a:gd name="connsiteX3" fmla="*/ 146825 w 165326"/>
                  <a:gd name="connsiteY3" fmla="*/ 332134 h 541697"/>
                  <a:gd name="connsiteX4" fmla="*/ 147755 w 165326"/>
                  <a:gd name="connsiteY4" fmla="*/ 347866 h 541697"/>
                  <a:gd name="connsiteX5" fmla="*/ 91000 w 165326"/>
                  <a:gd name="connsiteY5" fmla="*/ 541697 h 541697"/>
                  <a:gd name="connsiteX6" fmla="*/ 34245 w 165326"/>
                  <a:gd name="connsiteY6" fmla="*/ 347866 h 541697"/>
                  <a:gd name="connsiteX7" fmla="*/ 38028 w 165326"/>
                  <a:gd name="connsiteY7" fmla="*/ 283877 h 541697"/>
                  <a:gd name="connsiteX8" fmla="*/ 27473 w 165326"/>
                  <a:gd name="connsiteY8" fmla="*/ 263015 h 541697"/>
                  <a:gd name="connsiteX9" fmla="*/ 7893 w 165326"/>
                  <a:gd name="connsiteY9" fmla="*/ 194442 h 541697"/>
                  <a:gd name="connsiteX10" fmla="*/ 47457 w 165326"/>
                  <a:gd name="connsiteY10" fmla="*/ 611 h 541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5326" h="541697">
                    <a:moveTo>
                      <a:pt x="47457" y="611"/>
                    </a:moveTo>
                    <a:cubicBezTo>
                      <a:pt x="88752" y="-7505"/>
                      <a:pt x="137989" y="66118"/>
                      <a:pt x="157433" y="165052"/>
                    </a:cubicBezTo>
                    <a:cubicBezTo>
                      <a:pt x="167155" y="214520"/>
                      <a:pt x="167587" y="260949"/>
                      <a:pt x="160428" y="296025"/>
                    </a:cubicBezTo>
                    <a:lnTo>
                      <a:pt x="146825" y="332134"/>
                    </a:lnTo>
                    <a:lnTo>
                      <a:pt x="147755" y="347866"/>
                    </a:lnTo>
                    <a:cubicBezTo>
                      <a:pt x="147755" y="454916"/>
                      <a:pt x="122345" y="541697"/>
                      <a:pt x="91000" y="541697"/>
                    </a:cubicBezTo>
                    <a:cubicBezTo>
                      <a:pt x="59655" y="541697"/>
                      <a:pt x="34245" y="454916"/>
                      <a:pt x="34245" y="347866"/>
                    </a:cubicBezTo>
                    <a:lnTo>
                      <a:pt x="38028" y="283877"/>
                    </a:lnTo>
                    <a:lnTo>
                      <a:pt x="27473" y="263015"/>
                    </a:lnTo>
                    <a:cubicBezTo>
                      <a:pt x="19477" y="242327"/>
                      <a:pt x="12754" y="219175"/>
                      <a:pt x="7893" y="194442"/>
                    </a:cubicBezTo>
                    <a:cubicBezTo>
                      <a:pt x="-11551" y="95507"/>
                      <a:pt x="6163" y="8726"/>
                      <a:pt x="47457" y="611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lumMod val="8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24" name="四角形: 上の 2 つの角を丸める 723">
                <a:extLst>
                  <a:ext uri="{FF2B5EF4-FFF2-40B4-BE49-F238E27FC236}">
                    <a16:creationId xmlns:a16="http://schemas.microsoft.com/office/drawing/2014/main" id="{01339806-86BA-427B-AAF1-913B5B839320}"/>
                  </a:ext>
                </a:extLst>
              </p:cNvPr>
              <p:cNvSpPr/>
              <p:nvPr/>
            </p:nvSpPr>
            <p:spPr>
              <a:xfrm>
                <a:off x="4619623" y="952500"/>
                <a:ext cx="612778" cy="641350"/>
              </a:xfrm>
              <a:prstGeom prst="round2SameRect">
                <a:avLst>
                  <a:gd name="adj1" fmla="val 19637"/>
                  <a:gd name="adj2" fmla="val 50000"/>
                </a:avLst>
              </a:prstGeom>
              <a:gradFill>
                <a:gsLst>
                  <a:gs pos="0">
                    <a:sysClr val="window" lastClr="FFFFFF">
                      <a:lumMod val="8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699" name="楕円 238">
              <a:extLst>
                <a:ext uri="{FF2B5EF4-FFF2-40B4-BE49-F238E27FC236}">
                  <a16:creationId xmlns:a16="http://schemas.microsoft.com/office/drawing/2014/main" id="{B7D6E32B-45B2-4E50-BFFF-7728856EA659}"/>
                </a:ext>
              </a:extLst>
            </p:cNvPr>
            <p:cNvSpPr/>
            <p:nvPr/>
          </p:nvSpPr>
          <p:spPr>
            <a:xfrm>
              <a:off x="4025900" y="2044701"/>
              <a:ext cx="366675" cy="3262450"/>
            </a:xfrm>
            <a:custGeom>
              <a:avLst/>
              <a:gdLst>
                <a:gd name="connsiteX0" fmla="*/ 0 w 407227"/>
                <a:gd name="connsiteY0" fmla="*/ 1039086 h 2078171"/>
                <a:gd name="connsiteX1" fmla="*/ 203614 w 407227"/>
                <a:gd name="connsiteY1" fmla="*/ 0 h 2078171"/>
                <a:gd name="connsiteX2" fmla="*/ 407228 w 407227"/>
                <a:gd name="connsiteY2" fmla="*/ 1039086 h 2078171"/>
                <a:gd name="connsiteX3" fmla="*/ 203614 w 407227"/>
                <a:gd name="connsiteY3" fmla="*/ 2078172 h 2078171"/>
                <a:gd name="connsiteX4" fmla="*/ 0 w 407227"/>
                <a:gd name="connsiteY4" fmla="*/ 1039086 h 2078171"/>
                <a:gd name="connsiteX0" fmla="*/ 0 w 407228"/>
                <a:gd name="connsiteY0" fmla="*/ 1039121 h 2078207"/>
                <a:gd name="connsiteX1" fmla="*/ 203614 w 407228"/>
                <a:gd name="connsiteY1" fmla="*/ 35 h 2078207"/>
                <a:gd name="connsiteX2" fmla="*/ 407228 w 407228"/>
                <a:gd name="connsiteY2" fmla="*/ 1039121 h 2078207"/>
                <a:gd name="connsiteX3" fmla="*/ 203614 w 407228"/>
                <a:gd name="connsiteY3" fmla="*/ 2078207 h 2078207"/>
                <a:gd name="connsiteX4" fmla="*/ 0 w 407228"/>
                <a:gd name="connsiteY4" fmla="*/ 1039121 h 2078207"/>
                <a:gd name="connsiteX0" fmla="*/ 5 w 407233"/>
                <a:gd name="connsiteY0" fmla="*/ 1143882 h 2182968"/>
                <a:gd name="connsiteX1" fmla="*/ 208382 w 407233"/>
                <a:gd name="connsiteY1" fmla="*/ 21 h 2182968"/>
                <a:gd name="connsiteX2" fmla="*/ 407233 w 407233"/>
                <a:gd name="connsiteY2" fmla="*/ 1143882 h 2182968"/>
                <a:gd name="connsiteX3" fmla="*/ 203619 w 407233"/>
                <a:gd name="connsiteY3" fmla="*/ 2182968 h 2182968"/>
                <a:gd name="connsiteX4" fmla="*/ 5 w 407233"/>
                <a:gd name="connsiteY4" fmla="*/ 1143882 h 2182968"/>
                <a:gd name="connsiteX0" fmla="*/ 1713 w 412528"/>
                <a:gd name="connsiteY0" fmla="*/ 1143882 h 2182968"/>
                <a:gd name="connsiteX1" fmla="*/ 210090 w 412528"/>
                <a:gd name="connsiteY1" fmla="*/ 21 h 2182968"/>
                <a:gd name="connsiteX2" fmla="*/ 408941 w 412528"/>
                <a:gd name="connsiteY2" fmla="*/ 1143882 h 2182968"/>
                <a:gd name="connsiteX3" fmla="*/ 205327 w 412528"/>
                <a:gd name="connsiteY3" fmla="*/ 2182968 h 2182968"/>
                <a:gd name="connsiteX4" fmla="*/ 1713 w 412528"/>
                <a:gd name="connsiteY4" fmla="*/ 1143882 h 2182968"/>
                <a:gd name="connsiteX0" fmla="*/ 26566 w 437381"/>
                <a:gd name="connsiteY0" fmla="*/ 1143888 h 3202149"/>
                <a:gd name="connsiteX1" fmla="*/ 234943 w 437381"/>
                <a:gd name="connsiteY1" fmla="*/ 27 h 3202149"/>
                <a:gd name="connsiteX2" fmla="*/ 433794 w 437381"/>
                <a:gd name="connsiteY2" fmla="*/ 1143888 h 3202149"/>
                <a:gd name="connsiteX3" fmla="*/ 77780 w 437381"/>
                <a:gd name="connsiteY3" fmla="*/ 3202149 h 3202149"/>
                <a:gd name="connsiteX4" fmla="*/ 26566 w 437381"/>
                <a:gd name="connsiteY4" fmla="*/ 1143888 h 3202149"/>
                <a:gd name="connsiteX0" fmla="*/ 21031 w 431846"/>
                <a:gd name="connsiteY0" fmla="*/ 1143888 h 3202149"/>
                <a:gd name="connsiteX1" fmla="*/ 229408 w 431846"/>
                <a:gd name="connsiteY1" fmla="*/ 27 h 3202149"/>
                <a:gd name="connsiteX2" fmla="*/ 428259 w 431846"/>
                <a:gd name="connsiteY2" fmla="*/ 1143888 h 3202149"/>
                <a:gd name="connsiteX3" fmla="*/ 72245 w 431846"/>
                <a:gd name="connsiteY3" fmla="*/ 3202149 h 3202149"/>
                <a:gd name="connsiteX4" fmla="*/ 21031 w 431846"/>
                <a:gd name="connsiteY4" fmla="*/ 1143888 h 3202149"/>
                <a:gd name="connsiteX0" fmla="*/ 5403 w 360243"/>
                <a:gd name="connsiteY0" fmla="*/ 1143868 h 3202131"/>
                <a:gd name="connsiteX1" fmla="*/ 213780 w 360243"/>
                <a:gd name="connsiteY1" fmla="*/ 7 h 3202131"/>
                <a:gd name="connsiteX2" fmla="*/ 360243 w 360243"/>
                <a:gd name="connsiteY2" fmla="*/ 1158155 h 3202131"/>
                <a:gd name="connsiteX3" fmla="*/ 56617 w 360243"/>
                <a:gd name="connsiteY3" fmla="*/ 3202129 h 3202131"/>
                <a:gd name="connsiteX4" fmla="*/ 5403 w 360243"/>
                <a:gd name="connsiteY4" fmla="*/ 1143868 h 3202131"/>
                <a:gd name="connsiteX0" fmla="*/ 5403 w 369685"/>
                <a:gd name="connsiteY0" fmla="*/ 1143868 h 3202131"/>
                <a:gd name="connsiteX1" fmla="*/ 213780 w 369685"/>
                <a:gd name="connsiteY1" fmla="*/ 7 h 3202131"/>
                <a:gd name="connsiteX2" fmla="*/ 360243 w 369685"/>
                <a:gd name="connsiteY2" fmla="*/ 1158155 h 3202131"/>
                <a:gd name="connsiteX3" fmla="*/ 56617 w 369685"/>
                <a:gd name="connsiteY3" fmla="*/ 3202129 h 3202131"/>
                <a:gd name="connsiteX4" fmla="*/ 5403 w 369685"/>
                <a:gd name="connsiteY4" fmla="*/ 1143868 h 3202131"/>
                <a:gd name="connsiteX0" fmla="*/ 5403 w 369685"/>
                <a:gd name="connsiteY0" fmla="*/ 1091481 h 3149744"/>
                <a:gd name="connsiteX1" fmla="*/ 213780 w 369685"/>
                <a:gd name="connsiteY1" fmla="*/ 8 h 3149744"/>
                <a:gd name="connsiteX2" fmla="*/ 360243 w 369685"/>
                <a:gd name="connsiteY2" fmla="*/ 1105768 h 3149744"/>
                <a:gd name="connsiteX3" fmla="*/ 56617 w 369685"/>
                <a:gd name="connsiteY3" fmla="*/ 3149742 h 3149744"/>
                <a:gd name="connsiteX4" fmla="*/ 5403 w 369685"/>
                <a:gd name="connsiteY4" fmla="*/ 1091481 h 3149744"/>
                <a:gd name="connsiteX0" fmla="*/ 6414 w 370696"/>
                <a:gd name="connsiteY0" fmla="*/ 1091481 h 3202132"/>
                <a:gd name="connsiteX1" fmla="*/ 214791 w 370696"/>
                <a:gd name="connsiteY1" fmla="*/ 8 h 3202132"/>
                <a:gd name="connsiteX2" fmla="*/ 361254 w 370696"/>
                <a:gd name="connsiteY2" fmla="*/ 1105768 h 3202132"/>
                <a:gd name="connsiteX3" fmla="*/ 52865 w 370696"/>
                <a:gd name="connsiteY3" fmla="*/ 3202130 h 3202132"/>
                <a:gd name="connsiteX4" fmla="*/ 6414 w 370696"/>
                <a:gd name="connsiteY4" fmla="*/ 1091481 h 3202132"/>
                <a:gd name="connsiteX0" fmla="*/ 42798 w 326201"/>
                <a:gd name="connsiteY0" fmla="*/ 1091481 h 3202132"/>
                <a:gd name="connsiteX1" fmla="*/ 179738 w 326201"/>
                <a:gd name="connsiteY1" fmla="*/ 8 h 3202132"/>
                <a:gd name="connsiteX2" fmla="*/ 326201 w 326201"/>
                <a:gd name="connsiteY2" fmla="*/ 1105768 h 3202132"/>
                <a:gd name="connsiteX3" fmla="*/ 17812 w 326201"/>
                <a:gd name="connsiteY3" fmla="*/ 3202130 h 3202132"/>
                <a:gd name="connsiteX4" fmla="*/ 42798 w 326201"/>
                <a:gd name="connsiteY4" fmla="*/ 1091481 h 3202132"/>
                <a:gd name="connsiteX0" fmla="*/ 42798 w 330522"/>
                <a:gd name="connsiteY0" fmla="*/ 1091540 h 3202191"/>
                <a:gd name="connsiteX1" fmla="*/ 179738 w 330522"/>
                <a:gd name="connsiteY1" fmla="*/ 67 h 3202191"/>
                <a:gd name="connsiteX2" fmla="*/ 326201 w 330522"/>
                <a:gd name="connsiteY2" fmla="*/ 1105827 h 3202191"/>
                <a:gd name="connsiteX3" fmla="*/ 17812 w 330522"/>
                <a:gd name="connsiteY3" fmla="*/ 3202189 h 3202191"/>
                <a:gd name="connsiteX4" fmla="*/ 42798 w 330522"/>
                <a:gd name="connsiteY4" fmla="*/ 1091540 h 3202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0522" h="3202191">
                  <a:moveTo>
                    <a:pt x="42798" y="1091540"/>
                  </a:moveTo>
                  <a:cubicBezTo>
                    <a:pt x="68992" y="557853"/>
                    <a:pt x="-10371" y="-7076"/>
                    <a:pt x="179738" y="67"/>
                  </a:cubicBezTo>
                  <a:cubicBezTo>
                    <a:pt x="369847" y="7210"/>
                    <a:pt x="326201" y="531956"/>
                    <a:pt x="326201" y="1105827"/>
                  </a:cubicBezTo>
                  <a:cubicBezTo>
                    <a:pt x="326201" y="1679698"/>
                    <a:pt x="65046" y="3204570"/>
                    <a:pt x="17812" y="3202189"/>
                  </a:cubicBezTo>
                  <a:cubicBezTo>
                    <a:pt x="-29422" y="3199808"/>
                    <a:pt x="30892" y="1810965"/>
                    <a:pt x="42798" y="1091540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50000"/>
                  </a:sysClr>
                </a:gs>
              </a:gsLst>
              <a:path path="circle">
                <a:fillToRect l="50000" t="50000" r="50000" b="50000"/>
              </a:path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00" name="楕円 238">
              <a:extLst>
                <a:ext uri="{FF2B5EF4-FFF2-40B4-BE49-F238E27FC236}">
                  <a16:creationId xmlns:a16="http://schemas.microsoft.com/office/drawing/2014/main" id="{4571449B-51F2-4D52-A512-DBDEF772D859}"/>
                </a:ext>
              </a:extLst>
            </p:cNvPr>
            <p:cNvSpPr/>
            <p:nvPr/>
          </p:nvSpPr>
          <p:spPr>
            <a:xfrm>
              <a:off x="4119525" y="2095500"/>
              <a:ext cx="198475" cy="2171700"/>
            </a:xfrm>
            <a:custGeom>
              <a:avLst/>
              <a:gdLst>
                <a:gd name="connsiteX0" fmla="*/ 0 w 407227"/>
                <a:gd name="connsiteY0" fmla="*/ 1039086 h 2078171"/>
                <a:gd name="connsiteX1" fmla="*/ 203614 w 407227"/>
                <a:gd name="connsiteY1" fmla="*/ 0 h 2078171"/>
                <a:gd name="connsiteX2" fmla="*/ 407228 w 407227"/>
                <a:gd name="connsiteY2" fmla="*/ 1039086 h 2078171"/>
                <a:gd name="connsiteX3" fmla="*/ 203614 w 407227"/>
                <a:gd name="connsiteY3" fmla="*/ 2078172 h 2078171"/>
                <a:gd name="connsiteX4" fmla="*/ 0 w 407227"/>
                <a:gd name="connsiteY4" fmla="*/ 1039086 h 2078171"/>
                <a:gd name="connsiteX0" fmla="*/ 0 w 407228"/>
                <a:gd name="connsiteY0" fmla="*/ 1039121 h 2078207"/>
                <a:gd name="connsiteX1" fmla="*/ 203614 w 407228"/>
                <a:gd name="connsiteY1" fmla="*/ 35 h 2078207"/>
                <a:gd name="connsiteX2" fmla="*/ 407228 w 407228"/>
                <a:gd name="connsiteY2" fmla="*/ 1039121 h 2078207"/>
                <a:gd name="connsiteX3" fmla="*/ 203614 w 407228"/>
                <a:gd name="connsiteY3" fmla="*/ 2078207 h 2078207"/>
                <a:gd name="connsiteX4" fmla="*/ 0 w 407228"/>
                <a:gd name="connsiteY4" fmla="*/ 1039121 h 2078207"/>
                <a:gd name="connsiteX0" fmla="*/ 5 w 407233"/>
                <a:gd name="connsiteY0" fmla="*/ 1143882 h 2182968"/>
                <a:gd name="connsiteX1" fmla="*/ 208382 w 407233"/>
                <a:gd name="connsiteY1" fmla="*/ 21 h 2182968"/>
                <a:gd name="connsiteX2" fmla="*/ 407233 w 407233"/>
                <a:gd name="connsiteY2" fmla="*/ 1143882 h 2182968"/>
                <a:gd name="connsiteX3" fmla="*/ 203619 w 407233"/>
                <a:gd name="connsiteY3" fmla="*/ 2182968 h 2182968"/>
                <a:gd name="connsiteX4" fmla="*/ 5 w 407233"/>
                <a:gd name="connsiteY4" fmla="*/ 1143882 h 2182968"/>
                <a:gd name="connsiteX0" fmla="*/ 1713 w 412528"/>
                <a:gd name="connsiteY0" fmla="*/ 1143882 h 2182968"/>
                <a:gd name="connsiteX1" fmla="*/ 210090 w 412528"/>
                <a:gd name="connsiteY1" fmla="*/ 21 h 2182968"/>
                <a:gd name="connsiteX2" fmla="*/ 408941 w 412528"/>
                <a:gd name="connsiteY2" fmla="*/ 1143882 h 2182968"/>
                <a:gd name="connsiteX3" fmla="*/ 205327 w 412528"/>
                <a:gd name="connsiteY3" fmla="*/ 2182968 h 2182968"/>
                <a:gd name="connsiteX4" fmla="*/ 1713 w 412528"/>
                <a:gd name="connsiteY4" fmla="*/ 1143882 h 2182968"/>
                <a:gd name="connsiteX0" fmla="*/ 26566 w 437381"/>
                <a:gd name="connsiteY0" fmla="*/ 1143888 h 3202149"/>
                <a:gd name="connsiteX1" fmla="*/ 234943 w 437381"/>
                <a:gd name="connsiteY1" fmla="*/ 27 h 3202149"/>
                <a:gd name="connsiteX2" fmla="*/ 433794 w 437381"/>
                <a:gd name="connsiteY2" fmla="*/ 1143888 h 3202149"/>
                <a:gd name="connsiteX3" fmla="*/ 77780 w 437381"/>
                <a:gd name="connsiteY3" fmla="*/ 3202149 h 3202149"/>
                <a:gd name="connsiteX4" fmla="*/ 26566 w 437381"/>
                <a:gd name="connsiteY4" fmla="*/ 1143888 h 3202149"/>
                <a:gd name="connsiteX0" fmla="*/ 21031 w 431846"/>
                <a:gd name="connsiteY0" fmla="*/ 1143888 h 3202149"/>
                <a:gd name="connsiteX1" fmla="*/ 229408 w 431846"/>
                <a:gd name="connsiteY1" fmla="*/ 27 h 3202149"/>
                <a:gd name="connsiteX2" fmla="*/ 428259 w 431846"/>
                <a:gd name="connsiteY2" fmla="*/ 1143888 h 3202149"/>
                <a:gd name="connsiteX3" fmla="*/ 72245 w 431846"/>
                <a:gd name="connsiteY3" fmla="*/ 3202149 h 3202149"/>
                <a:gd name="connsiteX4" fmla="*/ 21031 w 431846"/>
                <a:gd name="connsiteY4" fmla="*/ 1143888 h 3202149"/>
                <a:gd name="connsiteX0" fmla="*/ 5403 w 360243"/>
                <a:gd name="connsiteY0" fmla="*/ 1143868 h 3202131"/>
                <a:gd name="connsiteX1" fmla="*/ 213780 w 360243"/>
                <a:gd name="connsiteY1" fmla="*/ 7 h 3202131"/>
                <a:gd name="connsiteX2" fmla="*/ 360243 w 360243"/>
                <a:gd name="connsiteY2" fmla="*/ 1158155 h 3202131"/>
                <a:gd name="connsiteX3" fmla="*/ 56617 w 360243"/>
                <a:gd name="connsiteY3" fmla="*/ 3202129 h 3202131"/>
                <a:gd name="connsiteX4" fmla="*/ 5403 w 360243"/>
                <a:gd name="connsiteY4" fmla="*/ 1143868 h 3202131"/>
                <a:gd name="connsiteX0" fmla="*/ 5403 w 369685"/>
                <a:gd name="connsiteY0" fmla="*/ 1143868 h 3202131"/>
                <a:gd name="connsiteX1" fmla="*/ 213780 w 369685"/>
                <a:gd name="connsiteY1" fmla="*/ 7 h 3202131"/>
                <a:gd name="connsiteX2" fmla="*/ 360243 w 369685"/>
                <a:gd name="connsiteY2" fmla="*/ 1158155 h 3202131"/>
                <a:gd name="connsiteX3" fmla="*/ 56617 w 369685"/>
                <a:gd name="connsiteY3" fmla="*/ 3202129 h 3202131"/>
                <a:gd name="connsiteX4" fmla="*/ 5403 w 369685"/>
                <a:gd name="connsiteY4" fmla="*/ 1143868 h 3202131"/>
                <a:gd name="connsiteX0" fmla="*/ 5403 w 369685"/>
                <a:gd name="connsiteY0" fmla="*/ 1091481 h 3149744"/>
                <a:gd name="connsiteX1" fmla="*/ 213780 w 369685"/>
                <a:gd name="connsiteY1" fmla="*/ 8 h 3149744"/>
                <a:gd name="connsiteX2" fmla="*/ 360243 w 369685"/>
                <a:gd name="connsiteY2" fmla="*/ 1105768 h 3149744"/>
                <a:gd name="connsiteX3" fmla="*/ 56617 w 369685"/>
                <a:gd name="connsiteY3" fmla="*/ 3149742 h 3149744"/>
                <a:gd name="connsiteX4" fmla="*/ 5403 w 369685"/>
                <a:gd name="connsiteY4" fmla="*/ 1091481 h 3149744"/>
                <a:gd name="connsiteX0" fmla="*/ 6414 w 370696"/>
                <a:gd name="connsiteY0" fmla="*/ 1091481 h 3202132"/>
                <a:gd name="connsiteX1" fmla="*/ 214791 w 370696"/>
                <a:gd name="connsiteY1" fmla="*/ 8 h 3202132"/>
                <a:gd name="connsiteX2" fmla="*/ 361254 w 370696"/>
                <a:gd name="connsiteY2" fmla="*/ 1105768 h 3202132"/>
                <a:gd name="connsiteX3" fmla="*/ 52865 w 370696"/>
                <a:gd name="connsiteY3" fmla="*/ 3202130 h 3202132"/>
                <a:gd name="connsiteX4" fmla="*/ 6414 w 370696"/>
                <a:gd name="connsiteY4" fmla="*/ 1091481 h 3202132"/>
                <a:gd name="connsiteX0" fmla="*/ 42798 w 326201"/>
                <a:gd name="connsiteY0" fmla="*/ 1091481 h 3202132"/>
                <a:gd name="connsiteX1" fmla="*/ 179738 w 326201"/>
                <a:gd name="connsiteY1" fmla="*/ 8 h 3202132"/>
                <a:gd name="connsiteX2" fmla="*/ 326201 w 326201"/>
                <a:gd name="connsiteY2" fmla="*/ 1105768 h 3202132"/>
                <a:gd name="connsiteX3" fmla="*/ 17812 w 326201"/>
                <a:gd name="connsiteY3" fmla="*/ 3202130 h 3202132"/>
                <a:gd name="connsiteX4" fmla="*/ 42798 w 326201"/>
                <a:gd name="connsiteY4" fmla="*/ 1091481 h 3202132"/>
                <a:gd name="connsiteX0" fmla="*/ 42798 w 330522"/>
                <a:gd name="connsiteY0" fmla="*/ 1091540 h 3202191"/>
                <a:gd name="connsiteX1" fmla="*/ 179738 w 330522"/>
                <a:gd name="connsiteY1" fmla="*/ 67 h 3202191"/>
                <a:gd name="connsiteX2" fmla="*/ 326201 w 330522"/>
                <a:gd name="connsiteY2" fmla="*/ 1105827 h 3202191"/>
                <a:gd name="connsiteX3" fmla="*/ 17812 w 330522"/>
                <a:gd name="connsiteY3" fmla="*/ 3202189 h 3202191"/>
                <a:gd name="connsiteX4" fmla="*/ 42798 w 330522"/>
                <a:gd name="connsiteY4" fmla="*/ 1091540 h 3202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0522" h="3202191">
                  <a:moveTo>
                    <a:pt x="42798" y="1091540"/>
                  </a:moveTo>
                  <a:cubicBezTo>
                    <a:pt x="68992" y="557853"/>
                    <a:pt x="-10371" y="-7076"/>
                    <a:pt x="179738" y="67"/>
                  </a:cubicBezTo>
                  <a:cubicBezTo>
                    <a:pt x="369847" y="7210"/>
                    <a:pt x="326201" y="531956"/>
                    <a:pt x="326201" y="1105827"/>
                  </a:cubicBezTo>
                  <a:cubicBezTo>
                    <a:pt x="326201" y="1679698"/>
                    <a:pt x="65046" y="3204570"/>
                    <a:pt x="17812" y="3202189"/>
                  </a:cubicBezTo>
                  <a:cubicBezTo>
                    <a:pt x="-29422" y="3199808"/>
                    <a:pt x="30892" y="1810965"/>
                    <a:pt x="42798" y="109154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701" name="グループ化 700">
              <a:extLst>
                <a:ext uri="{FF2B5EF4-FFF2-40B4-BE49-F238E27FC236}">
                  <a16:creationId xmlns:a16="http://schemas.microsoft.com/office/drawing/2014/main" id="{47DB33A8-AD88-4E8E-8DDB-0F4197F26FFA}"/>
                </a:ext>
              </a:extLst>
            </p:cNvPr>
            <p:cNvGrpSpPr/>
            <p:nvPr/>
          </p:nvGrpSpPr>
          <p:grpSpPr>
            <a:xfrm rot="21356599">
              <a:off x="4028762" y="1595553"/>
              <a:ext cx="382306" cy="635671"/>
              <a:chOff x="3470270" y="1635920"/>
              <a:chExt cx="382306" cy="635671"/>
            </a:xfrm>
            <a:gradFill>
              <a:gsLst>
                <a:gs pos="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50000"/>
                  </a:sysClr>
                </a:gs>
              </a:gsLst>
              <a:path path="circle">
                <a:fillToRect l="50000" t="50000" r="50000" b="50000"/>
              </a:path>
            </a:gradFill>
          </p:grpSpPr>
          <p:sp>
            <p:nvSpPr>
              <p:cNvPr id="719" name="フリーフォーム: 図形 718">
                <a:extLst>
                  <a:ext uri="{FF2B5EF4-FFF2-40B4-BE49-F238E27FC236}">
                    <a16:creationId xmlns:a16="http://schemas.microsoft.com/office/drawing/2014/main" id="{5301B2C3-CE38-47B3-88CC-E6AFE4B61692}"/>
                  </a:ext>
                </a:extLst>
              </p:cNvPr>
              <p:cNvSpPr/>
              <p:nvPr/>
            </p:nvSpPr>
            <p:spPr>
              <a:xfrm rot="10800000">
                <a:off x="3470270" y="1635920"/>
                <a:ext cx="382306" cy="635671"/>
              </a:xfrm>
              <a:custGeom>
                <a:avLst/>
                <a:gdLst>
                  <a:gd name="connsiteX0" fmla="*/ 253524 w 382306"/>
                  <a:gd name="connsiteY0" fmla="*/ 635671 h 635671"/>
                  <a:gd name="connsiteX1" fmla="*/ 221170 w 382306"/>
                  <a:gd name="connsiteY1" fmla="*/ 603317 h 635671"/>
                  <a:gd name="connsiteX2" fmla="*/ 221170 w 382306"/>
                  <a:gd name="connsiteY2" fmla="*/ 352303 h 635671"/>
                  <a:gd name="connsiteX3" fmla="*/ 199339 w 382306"/>
                  <a:gd name="connsiteY3" fmla="*/ 352303 h 635671"/>
                  <a:gd name="connsiteX4" fmla="*/ 200154 w 382306"/>
                  <a:gd name="connsiteY4" fmla="*/ 354270 h 635671"/>
                  <a:gd name="connsiteX5" fmla="*/ 200154 w 382306"/>
                  <a:gd name="connsiteY5" fmla="*/ 534856 h 635671"/>
                  <a:gd name="connsiteX6" fmla="*/ 167799 w 382306"/>
                  <a:gd name="connsiteY6" fmla="*/ 567211 h 635671"/>
                  <a:gd name="connsiteX7" fmla="*/ 167800 w 382306"/>
                  <a:gd name="connsiteY7" fmla="*/ 567210 h 635671"/>
                  <a:gd name="connsiteX8" fmla="*/ 135445 w 382306"/>
                  <a:gd name="connsiteY8" fmla="*/ 534855 h 635671"/>
                  <a:gd name="connsiteX9" fmla="*/ 135445 w 382306"/>
                  <a:gd name="connsiteY9" fmla="*/ 354270 h 635671"/>
                  <a:gd name="connsiteX10" fmla="*/ 136260 w 382306"/>
                  <a:gd name="connsiteY10" fmla="*/ 352303 h 635671"/>
                  <a:gd name="connsiteX11" fmla="*/ 112049 w 382306"/>
                  <a:gd name="connsiteY11" fmla="*/ 352303 h 635671"/>
                  <a:gd name="connsiteX12" fmla="*/ 112049 w 382306"/>
                  <a:gd name="connsiteY12" fmla="*/ 469016 h 635671"/>
                  <a:gd name="connsiteX13" fmla="*/ 79694 w 382306"/>
                  <a:gd name="connsiteY13" fmla="*/ 501371 h 635671"/>
                  <a:gd name="connsiteX14" fmla="*/ 79695 w 382306"/>
                  <a:gd name="connsiteY14" fmla="*/ 501370 h 635671"/>
                  <a:gd name="connsiteX15" fmla="*/ 47340 w 382306"/>
                  <a:gd name="connsiteY15" fmla="*/ 469015 h 635671"/>
                  <a:gd name="connsiteX16" fmla="*/ 47340 w 382306"/>
                  <a:gd name="connsiteY16" fmla="*/ 352303 h 635671"/>
                  <a:gd name="connsiteX17" fmla="*/ 43223 w 382306"/>
                  <a:gd name="connsiteY17" fmla="*/ 352303 h 635671"/>
                  <a:gd name="connsiteX18" fmla="*/ 43223 w 382306"/>
                  <a:gd name="connsiteY18" fmla="*/ 312599 h 635671"/>
                  <a:gd name="connsiteX19" fmla="*/ 26575 w 382306"/>
                  <a:gd name="connsiteY19" fmla="*/ 316199 h 635671"/>
                  <a:gd name="connsiteX20" fmla="*/ 26576 w 382306"/>
                  <a:gd name="connsiteY20" fmla="*/ 316198 h 635671"/>
                  <a:gd name="connsiteX21" fmla="*/ 526 w 382306"/>
                  <a:gd name="connsiteY21" fmla="*/ 278581 h 635671"/>
                  <a:gd name="connsiteX22" fmla="*/ 18014 w 382306"/>
                  <a:gd name="connsiteY22" fmla="*/ 182322 h 635671"/>
                  <a:gd name="connsiteX23" fmla="*/ 31417 w 382306"/>
                  <a:gd name="connsiteY23" fmla="*/ 161522 h 635671"/>
                  <a:gd name="connsiteX24" fmla="*/ 43609 w 382306"/>
                  <a:gd name="connsiteY24" fmla="*/ 158886 h 635671"/>
                  <a:gd name="connsiteX25" fmla="*/ 55859 w 382306"/>
                  <a:gd name="connsiteY25" fmla="*/ 98209 h 635671"/>
                  <a:gd name="connsiteX26" fmla="*/ 204023 w 382306"/>
                  <a:gd name="connsiteY26" fmla="*/ 0 h 635671"/>
                  <a:gd name="connsiteX27" fmla="*/ 204274 w 382306"/>
                  <a:gd name="connsiteY27" fmla="*/ 0 h 635671"/>
                  <a:gd name="connsiteX28" fmla="*/ 365074 w 382306"/>
                  <a:gd name="connsiteY28" fmla="*/ 160800 h 635671"/>
                  <a:gd name="connsiteX29" fmla="*/ 365074 w 382306"/>
                  <a:gd name="connsiteY29" fmla="*/ 333752 h 635671"/>
                  <a:gd name="connsiteX30" fmla="*/ 382172 w 382306"/>
                  <a:gd name="connsiteY30" fmla="*/ 523324 h 635671"/>
                  <a:gd name="connsiteX31" fmla="*/ 352509 w 382306"/>
                  <a:gd name="connsiteY31" fmla="*/ 558868 h 635671"/>
                  <a:gd name="connsiteX32" fmla="*/ 316964 w 382306"/>
                  <a:gd name="connsiteY32" fmla="*/ 529205 h 635671"/>
                  <a:gd name="connsiteX33" fmla="*/ 301010 w 382306"/>
                  <a:gd name="connsiteY33" fmla="*/ 352303 h 635671"/>
                  <a:gd name="connsiteX34" fmla="*/ 285878 w 382306"/>
                  <a:gd name="connsiteY34" fmla="*/ 352303 h 635671"/>
                  <a:gd name="connsiteX35" fmla="*/ 285878 w 382306"/>
                  <a:gd name="connsiteY35" fmla="*/ 603317 h 635671"/>
                  <a:gd name="connsiteX36" fmla="*/ 253524 w 382306"/>
                  <a:gd name="connsiteY36" fmla="*/ 635671 h 635671"/>
                  <a:gd name="connsiteX0" fmla="*/ 253524 w 382306"/>
                  <a:gd name="connsiteY0" fmla="*/ 635671 h 635671"/>
                  <a:gd name="connsiteX1" fmla="*/ 221170 w 382306"/>
                  <a:gd name="connsiteY1" fmla="*/ 603317 h 635671"/>
                  <a:gd name="connsiteX2" fmla="*/ 221170 w 382306"/>
                  <a:gd name="connsiteY2" fmla="*/ 352303 h 635671"/>
                  <a:gd name="connsiteX3" fmla="*/ 199339 w 382306"/>
                  <a:gd name="connsiteY3" fmla="*/ 352303 h 635671"/>
                  <a:gd name="connsiteX4" fmla="*/ 200154 w 382306"/>
                  <a:gd name="connsiteY4" fmla="*/ 354270 h 635671"/>
                  <a:gd name="connsiteX5" fmla="*/ 200154 w 382306"/>
                  <a:gd name="connsiteY5" fmla="*/ 534856 h 635671"/>
                  <a:gd name="connsiteX6" fmla="*/ 167799 w 382306"/>
                  <a:gd name="connsiteY6" fmla="*/ 567211 h 635671"/>
                  <a:gd name="connsiteX7" fmla="*/ 167800 w 382306"/>
                  <a:gd name="connsiteY7" fmla="*/ 567210 h 635671"/>
                  <a:gd name="connsiteX8" fmla="*/ 135445 w 382306"/>
                  <a:gd name="connsiteY8" fmla="*/ 534855 h 635671"/>
                  <a:gd name="connsiteX9" fmla="*/ 135445 w 382306"/>
                  <a:gd name="connsiteY9" fmla="*/ 354270 h 635671"/>
                  <a:gd name="connsiteX10" fmla="*/ 136260 w 382306"/>
                  <a:gd name="connsiteY10" fmla="*/ 352303 h 635671"/>
                  <a:gd name="connsiteX11" fmla="*/ 112049 w 382306"/>
                  <a:gd name="connsiteY11" fmla="*/ 352303 h 635671"/>
                  <a:gd name="connsiteX12" fmla="*/ 112049 w 382306"/>
                  <a:gd name="connsiteY12" fmla="*/ 469016 h 635671"/>
                  <a:gd name="connsiteX13" fmla="*/ 79694 w 382306"/>
                  <a:gd name="connsiteY13" fmla="*/ 501371 h 635671"/>
                  <a:gd name="connsiteX14" fmla="*/ 79695 w 382306"/>
                  <a:gd name="connsiteY14" fmla="*/ 501370 h 635671"/>
                  <a:gd name="connsiteX15" fmla="*/ 47340 w 382306"/>
                  <a:gd name="connsiteY15" fmla="*/ 469015 h 635671"/>
                  <a:gd name="connsiteX16" fmla="*/ 47340 w 382306"/>
                  <a:gd name="connsiteY16" fmla="*/ 352303 h 635671"/>
                  <a:gd name="connsiteX17" fmla="*/ 43223 w 382306"/>
                  <a:gd name="connsiteY17" fmla="*/ 352303 h 635671"/>
                  <a:gd name="connsiteX18" fmla="*/ 43223 w 382306"/>
                  <a:gd name="connsiteY18" fmla="*/ 312599 h 635671"/>
                  <a:gd name="connsiteX19" fmla="*/ 26575 w 382306"/>
                  <a:gd name="connsiteY19" fmla="*/ 316199 h 635671"/>
                  <a:gd name="connsiteX20" fmla="*/ 26576 w 382306"/>
                  <a:gd name="connsiteY20" fmla="*/ 316198 h 635671"/>
                  <a:gd name="connsiteX21" fmla="*/ 526 w 382306"/>
                  <a:gd name="connsiteY21" fmla="*/ 278581 h 635671"/>
                  <a:gd name="connsiteX22" fmla="*/ 18014 w 382306"/>
                  <a:gd name="connsiteY22" fmla="*/ 182322 h 635671"/>
                  <a:gd name="connsiteX23" fmla="*/ 31417 w 382306"/>
                  <a:gd name="connsiteY23" fmla="*/ 161522 h 635671"/>
                  <a:gd name="connsiteX24" fmla="*/ 55859 w 382306"/>
                  <a:gd name="connsiteY24" fmla="*/ 98209 h 635671"/>
                  <a:gd name="connsiteX25" fmla="*/ 204023 w 382306"/>
                  <a:gd name="connsiteY25" fmla="*/ 0 h 635671"/>
                  <a:gd name="connsiteX26" fmla="*/ 204274 w 382306"/>
                  <a:gd name="connsiteY26" fmla="*/ 0 h 635671"/>
                  <a:gd name="connsiteX27" fmla="*/ 365074 w 382306"/>
                  <a:gd name="connsiteY27" fmla="*/ 160800 h 635671"/>
                  <a:gd name="connsiteX28" fmla="*/ 365074 w 382306"/>
                  <a:gd name="connsiteY28" fmla="*/ 333752 h 635671"/>
                  <a:gd name="connsiteX29" fmla="*/ 382172 w 382306"/>
                  <a:gd name="connsiteY29" fmla="*/ 523324 h 635671"/>
                  <a:gd name="connsiteX30" fmla="*/ 352509 w 382306"/>
                  <a:gd name="connsiteY30" fmla="*/ 558868 h 635671"/>
                  <a:gd name="connsiteX31" fmla="*/ 316964 w 382306"/>
                  <a:gd name="connsiteY31" fmla="*/ 529205 h 635671"/>
                  <a:gd name="connsiteX32" fmla="*/ 301010 w 382306"/>
                  <a:gd name="connsiteY32" fmla="*/ 352303 h 635671"/>
                  <a:gd name="connsiteX33" fmla="*/ 285878 w 382306"/>
                  <a:gd name="connsiteY33" fmla="*/ 352303 h 635671"/>
                  <a:gd name="connsiteX34" fmla="*/ 285878 w 382306"/>
                  <a:gd name="connsiteY34" fmla="*/ 603317 h 635671"/>
                  <a:gd name="connsiteX35" fmla="*/ 253524 w 382306"/>
                  <a:gd name="connsiteY35" fmla="*/ 635671 h 635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82306" h="635671">
                    <a:moveTo>
                      <a:pt x="253524" y="635671"/>
                    </a:moveTo>
                    <a:cubicBezTo>
                      <a:pt x="235655" y="635671"/>
                      <a:pt x="221170" y="621186"/>
                      <a:pt x="221170" y="603317"/>
                    </a:cubicBezTo>
                    <a:lnTo>
                      <a:pt x="221170" y="352303"/>
                    </a:lnTo>
                    <a:lnTo>
                      <a:pt x="199339" y="352303"/>
                    </a:lnTo>
                    <a:lnTo>
                      <a:pt x="200154" y="354270"/>
                    </a:lnTo>
                    <a:lnTo>
                      <a:pt x="200154" y="534856"/>
                    </a:lnTo>
                    <a:cubicBezTo>
                      <a:pt x="200154" y="552725"/>
                      <a:pt x="185668" y="567211"/>
                      <a:pt x="167799" y="567211"/>
                    </a:cubicBezTo>
                    <a:lnTo>
                      <a:pt x="167800" y="567210"/>
                    </a:lnTo>
                    <a:cubicBezTo>
                      <a:pt x="149931" y="567210"/>
                      <a:pt x="135445" y="552724"/>
                      <a:pt x="135445" y="534855"/>
                    </a:cubicBezTo>
                    <a:lnTo>
                      <a:pt x="135445" y="354270"/>
                    </a:lnTo>
                    <a:lnTo>
                      <a:pt x="136260" y="352303"/>
                    </a:lnTo>
                    <a:lnTo>
                      <a:pt x="112049" y="352303"/>
                    </a:lnTo>
                    <a:lnTo>
                      <a:pt x="112049" y="469016"/>
                    </a:lnTo>
                    <a:cubicBezTo>
                      <a:pt x="112049" y="486885"/>
                      <a:pt x="97563" y="501371"/>
                      <a:pt x="79694" y="501371"/>
                    </a:cubicBezTo>
                    <a:lnTo>
                      <a:pt x="79695" y="501370"/>
                    </a:lnTo>
                    <a:cubicBezTo>
                      <a:pt x="61826" y="501370"/>
                      <a:pt x="47340" y="486884"/>
                      <a:pt x="47340" y="469015"/>
                    </a:cubicBezTo>
                    <a:lnTo>
                      <a:pt x="47340" y="352303"/>
                    </a:lnTo>
                    <a:lnTo>
                      <a:pt x="43223" y="352303"/>
                    </a:lnTo>
                    <a:lnTo>
                      <a:pt x="43223" y="312599"/>
                    </a:lnTo>
                    <a:lnTo>
                      <a:pt x="26575" y="316199"/>
                    </a:lnTo>
                    <a:lnTo>
                      <a:pt x="26576" y="316198"/>
                    </a:lnTo>
                    <a:cubicBezTo>
                      <a:pt x="8995" y="313004"/>
                      <a:pt x="-2668" y="296162"/>
                      <a:pt x="526" y="278581"/>
                    </a:cubicBezTo>
                    <a:lnTo>
                      <a:pt x="18014" y="182322"/>
                    </a:lnTo>
                    <a:cubicBezTo>
                      <a:pt x="19610" y="173538"/>
                      <a:pt x="24615" y="166233"/>
                      <a:pt x="31417" y="161522"/>
                    </a:cubicBezTo>
                    <a:lnTo>
                      <a:pt x="55859" y="98209"/>
                    </a:lnTo>
                    <a:cubicBezTo>
                      <a:pt x="80270" y="40496"/>
                      <a:pt x="137418" y="0"/>
                      <a:pt x="204023" y="0"/>
                    </a:cubicBezTo>
                    <a:lnTo>
                      <a:pt x="204274" y="0"/>
                    </a:lnTo>
                    <a:cubicBezTo>
                      <a:pt x="293081" y="0"/>
                      <a:pt x="365074" y="71993"/>
                      <a:pt x="365074" y="160800"/>
                    </a:cubicBezTo>
                    <a:lnTo>
                      <a:pt x="365074" y="333752"/>
                    </a:lnTo>
                    <a:lnTo>
                      <a:pt x="382172" y="523324"/>
                    </a:lnTo>
                    <a:cubicBezTo>
                      <a:pt x="383796" y="541331"/>
                      <a:pt x="370516" y="557244"/>
                      <a:pt x="352509" y="558868"/>
                    </a:cubicBezTo>
                    <a:cubicBezTo>
                      <a:pt x="334502" y="560492"/>
                      <a:pt x="318589" y="547212"/>
                      <a:pt x="316964" y="529205"/>
                    </a:cubicBezTo>
                    <a:lnTo>
                      <a:pt x="301010" y="352303"/>
                    </a:lnTo>
                    <a:lnTo>
                      <a:pt x="285878" y="352303"/>
                    </a:lnTo>
                    <a:lnTo>
                      <a:pt x="285878" y="603317"/>
                    </a:lnTo>
                    <a:cubicBezTo>
                      <a:pt x="285878" y="621186"/>
                      <a:pt x="271393" y="635671"/>
                      <a:pt x="253524" y="635671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20" name="四角形: 上の 2 つの角を丸める 719">
                <a:extLst>
                  <a:ext uri="{FF2B5EF4-FFF2-40B4-BE49-F238E27FC236}">
                    <a16:creationId xmlns:a16="http://schemas.microsoft.com/office/drawing/2014/main" id="{5E5A65C7-4B07-4B26-BE53-D5A965C4BBFF}"/>
                  </a:ext>
                </a:extLst>
              </p:cNvPr>
              <p:cNvSpPr/>
              <p:nvPr/>
            </p:nvSpPr>
            <p:spPr>
              <a:xfrm rot="10800000">
                <a:off x="3740526" y="1725087"/>
                <a:ext cx="68826" cy="14801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21" name="四角形: 上の 2 つの角を丸める 720">
                <a:extLst>
                  <a:ext uri="{FF2B5EF4-FFF2-40B4-BE49-F238E27FC236}">
                    <a16:creationId xmlns:a16="http://schemas.microsoft.com/office/drawing/2014/main" id="{B14B6095-856C-4F4D-9092-DE846BFE41A9}"/>
                  </a:ext>
                </a:extLst>
              </p:cNvPr>
              <p:cNvSpPr/>
              <p:nvPr/>
            </p:nvSpPr>
            <p:spPr>
              <a:xfrm rot="10348110">
                <a:off x="3764998" y="1856314"/>
                <a:ext cx="87303" cy="169285"/>
              </a:xfrm>
              <a:prstGeom prst="round2SameRect">
                <a:avLst>
                  <a:gd name="adj1" fmla="val 49961"/>
                  <a:gd name="adj2" fmla="val 50000"/>
                </a:avLst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702" name="月 701">
              <a:extLst>
                <a:ext uri="{FF2B5EF4-FFF2-40B4-BE49-F238E27FC236}">
                  <a16:creationId xmlns:a16="http://schemas.microsoft.com/office/drawing/2014/main" id="{EDFB9754-61C6-44F7-ACA7-1EABF3F5C926}"/>
                </a:ext>
              </a:extLst>
            </p:cNvPr>
            <p:cNvSpPr/>
            <p:nvPr/>
          </p:nvSpPr>
          <p:spPr>
            <a:xfrm rot="18703016">
              <a:off x="4457344" y="2316409"/>
              <a:ext cx="211967" cy="340595"/>
            </a:xfrm>
            <a:prstGeom prst="moon">
              <a:avLst>
                <a:gd name="adj" fmla="val 30984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03" name="月 702">
              <a:extLst>
                <a:ext uri="{FF2B5EF4-FFF2-40B4-BE49-F238E27FC236}">
                  <a16:creationId xmlns:a16="http://schemas.microsoft.com/office/drawing/2014/main" id="{40DDC1B8-26E1-4126-AF81-274DE6381855}"/>
                </a:ext>
              </a:extLst>
            </p:cNvPr>
            <p:cNvSpPr/>
            <p:nvPr/>
          </p:nvSpPr>
          <p:spPr>
            <a:xfrm rot="13500000">
              <a:off x="5066221" y="2079658"/>
              <a:ext cx="176909" cy="537473"/>
            </a:xfrm>
            <a:prstGeom prst="moon">
              <a:avLst>
                <a:gd name="adj" fmla="val 30984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04" name="フリーフォーム: 図形 703">
              <a:extLst>
                <a:ext uri="{FF2B5EF4-FFF2-40B4-BE49-F238E27FC236}">
                  <a16:creationId xmlns:a16="http://schemas.microsoft.com/office/drawing/2014/main" id="{478B9D79-5B5D-4B19-9B7E-1F18507E3EF9}"/>
                </a:ext>
              </a:extLst>
            </p:cNvPr>
            <p:cNvSpPr/>
            <p:nvPr/>
          </p:nvSpPr>
          <p:spPr>
            <a:xfrm>
              <a:off x="4644130" y="3206372"/>
              <a:ext cx="112769" cy="1784728"/>
            </a:xfrm>
            <a:custGeom>
              <a:avLst/>
              <a:gdLst>
                <a:gd name="connsiteX0" fmla="*/ 0 w 388295"/>
                <a:gd name="connsiteY0" fmla="*/ 0 h 2413714"/>
                <a:gd name="connsiteX1" fmla="*/ 132328 w 388295"/>
                <a:gd name="connsiteY1" fmla="*/ 26716 h 2413714"/>
                <a:gd name="connsiteX2" fmla="*/ 388295 w 388295"/>
                <a:gd name="connsiteY2" fmla="*/ 412881 h 2413714"/>
                <a:gd name="connsiteX3" fmla="*/ 388295 w 388295"/>
                <a:gd name="connsiteY3" fmla="*/ 2413714 h 2413714"/>
                <a:gd name="connsiteX4" fmla="*/ 0 w 388295"/>
                <a:gd name="connsiteY4" fmla="*/ 2413714 h 2413714"/>
                <a:gd name="connsiteX0" fmla="*/ 230831 w 619126"/>
                <a:gd name="connsiteY0" fmla="*/ 0 h 2413714"/>
                <a:gd name="connsiteX1" fmla="*/ 363159 w 619126"/>
                <a:gd name="connsiteY1" fmla="*/ 26716 h 2413714"/>
                <a:gd name="connsiteX2" fmla="*/ 619126 w 619126"/>
                <a:gd name="connsiteY2" fmla="*/ 412881 h 2413714"/>
                <a:gd name="connsiteX3" fmla="*/ 619126 w 619126"/>
                <a:gd name="connsiteY3" fmla="*/ 2413714 h 2413714"/>
                <a:gd name="connsiteX4" fmla="*/ 230831 w 619126"/>
                <a:gd name="connsiteY4" fmla="*/ 2413714 h 2413714"/>
                <a:gd name="connsiteX5" fmla="*/ 0 w 619126"/>
                <a:gd name="connsiteY5" fmla="*/ 756848 h 2413714"/>
                <a:gd name="connsiteX6" fmla="*/ 230831 w 619126"/>
                <a:gd name="connsiteY6" fmla="*/ 0 h 2413714"/>
                <a:gd name="connsiteX0" fmla="*/ 0 w 619126"/>
                <a:gd name="connsiteY0" fmla="*/ 756848 h 2413714"/>
                <a:gd name="connsiteX1" fmla="*/ 230831 w 619126"/>
                <a:gd name="connsiteY1" fmla="*/ 0 h 2413714"/>
                <a:gd name="connsiteX2" fmla="*/ 363159 w 619126"/>
                <a:gd name="connsiteY2" fmla="*/ 26716 h 2413714"/>
                <a:gd name="connsiteX3" fmla="*/ 619126 w 619126"/>
                <a:gd name="connsiteY3" fmla="*/ 412881 h 2413714"/>
                <a:gd name="connsiteX4" fmla="*/ 619126 w 619126"/>
                <a:gd name="connsiteY4" fmla="*/ 2413714 h 2413714"/>
                <a:gd name="connsiteX5" fmla="*/ 230831 w 619126"/>
                <a:gd name="connsiteY5" fmla="*/ 2413714 h 2413714"/>
                <a:gd name="connsiteX6" fmla="*/ 91440 w 619126"/>
                <a:gd name="connsiteY6" fmla="*/ 848288 h 2413714"/>
                <a:gd name="connsiteX0" fmla="*/ 159733 w 548028"/>
                <a:gd name="connsiteY0" fmla="*/ 0 h 2413714"/>
                <a:gd name="connsiteX1" fmla="*/ 292061 w 548028"/>
                <a:gd name="connsiteY1" fmla="*/ 26716 h 2413714"/>
                <a:gd name="connsiteX2" fmla="*/ 548028 w 548028"/>
                <a:gd name="connsiteY2" fmla="*/ 412881 h 2413714"/>
                <a:gd name="connsiteX3" fmla="*/ 548028 w 548028"/>
                <a:gd name="connsiteY3" fmla="*/ 2413714 h 2413714"/>
                <a:gd name="connsiteX4" fmla="*/ 159733 w 548028"/>
                <a:gd name="connsiteY4" fmla="*/ 2413714 h 2413714"/>
                <a:gd name="connsiteX5" fmla="*/ 20342 w 548028"/>
                <a:gd name="connsiteY5" fmla="*/ 848288 h 2413714"/>
                <a:gd name="connsiteX0" fmla="*/ 0 w 388295"/>
                <a:gd name="connsiteY0" fmla="*/ 0 h 2413714"/>
                <a:gd name="connsiteX1" fmla="*/ 132328 w 388295"/>
                <a:gd name="connsiteY1" fmla="*/ 26716 h 2413714"/>
                <a:gd name="connsiteX2" fmla="*/ 388295 w 388295"/>
                <a:gd name="connsiteY2" fmla="*/ 412881 h 2413714"/>
                <a:gd name="connsiteX3" fmla="*/ 388295 w 388295"/>
                <a:gd name="connsiteY3" fmla="*/ 2413714 h 2413714"/>
                <a:gd name="connsiteX4" fmla="*/ 0 w 388295"/>
                <a:gd name="connsiteY4" fmla="*/ 2413714 h 2413714"/>
                <a:gd name="connsiteX0" fmla="*/ 0 w 388295"/>
                <a:gd name="connsiteY0" fmla="*/ 0 h 2413714"/>
                <a:gd name="connsiteX1" fmla="*/ 132328 w 388295"/>
                <a:gd name="connsiteY1" fmla="*/ 26716 h 2413714"/>
                <a:gd name="connsiteX2" fmla="*/ 388295 w 388295"/>
                <a:gd name="connsiteY2" fmla="*/ 412881 h 2413714"/>
                <a:gd name="connsiteX3" fmla="*/ 388295 w 388295"/>
                <a:gd name="connsiteY3" fmla="*/ 2413714 h 2413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8295" h="2413714">
                  <a:moveTo>
                    <a:pt x="0" y="0"/>
                  </a:moveTo>
                  <a:lnTo>
                    <a:pt x="132328" y="26716"/>
                  </a:lnTo>
                  <a:cubicBezTo>
                    <a:pt x="282749" y="90339"/>
                    <a:pt x="388295" y="239284"/>
                    <a:pt x="388295" y="412881"/>
                  </a:cubicBezTo>
                  <a:lnTo>
                    <a:pt x="388295" y="2413714"/>
                  </a:lnTo>
                </a:path>
              </a:pathLst>
            </a:cu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05" name="フリーフォーム: 図形 704">
              <a:extLst>
                <a:ext uri="{FF2B5EF4-FFF2-40B4-BE49-F238E27FC236}">
                  <a16:creationId xmlns:a16="http://schemas.microsoft.com/office/drawing/2014/main" id="{44FD2E83-90CB-47C3-89C1-EBFD9541DBC9}"/>
                </a:ext>
              </a:extLst>
            </p:cNvPr>
            <p:cNvSpPr/>
            <p:nvPr/>
          </p:nvSpPr>
          <p:spPr>
            <a:xfrm flipH="1">
              <a:off x="5139070" y="3206372"/>
              <a:ext cx="112769" cy="1784728"/>
            </a:xfrm>
            <a:custGeom>
              <a:avLst/>
              <a:gdLst>
                <a:gd name="connsiteX0" fmla="*/ 0 w 388295"/>
                <a:gd name="connsiteY0" fmla="*/ 0 h 2413714"/>
                <a:gd name="connsiteX1" fmla="*/ 132328 w 388295"/>
                <a:gd name="connsiteY1" fmla="*/ 26716 h 2413714"/>
                <a:gd name="connsiteX2" fmla="*/ 388295 w 388295"/>
                <a:gd name="connsiteY2" fmla="*/ 412881 h 2413714"/>
                <a:gd name="connsiteX3" fmla="*/ 388295 w 388295"/>
                <a:gd name="connsiteY3" fmla="*/ 2413714 h 2413714"/>
                <a:gd name="connsiteX4" fmla="*/ 0 w 388295"/>
                <a:gd name="connsiteY4" fmla="*/ 2413714 h 2413714"/>
                <a:gd name="connsiteX0" fmla="*/ 230831 w 619126"/>
                <a:gd name="connsiteY0" fmla="*/ 0 h 2413714"/>
                <a:gd name="connsiteX1" fmla="*/ 363159 w 619126"/>
                <a:gd name="connsiteY1" fmla="*/ 26716 h 2413714"/>
                <a:gd name="connsiteX2" fmla="*/ 619126 w 619126"/>
                <a:gd name="connsiteY2" fmla="*/ 412881 h 2413714"/>
                <a:gd name="connsiteX3" fmla="*/ 619126 w 619126"/>
                <a:gd name="connsiteY3" fmla="*/ 2413714 h 2413714"/>
                <a:gd name="connsiteX4" fmla="*/ 230831 w 619126"/>
                <a:gd name="connsiteY4" fmla="*/ 2413714 h 2413714"/>
                <a:gd name="connsiteX5" fmla="*/ 0 w 619126"/>
                <a:gd name="connsiteY5" fmla="*/ 756848 h 2413714"/>
                <a:gd name="connsiteX6" fmla="*/ 230831 w 619126"/>
                <a:gd name="connsiteY6" fmla="*/ 0 h 2413714"/>
                <a:gd name="connsiteX0" fmla="*/ 0 w 619126"/>
                <a:gd name="connsiteY0" fmla="*/ 756848 h 2413714"/>
                <a:gd name="connsiteX1" fmla="*/ 230831 w 619126"/>
                <a:gd name="connsiteY1" fmla="*/ 0 h 2413714"/>
                <a:gd name="connsiteX2" fmla="*/ 363159 w 619126"/>
                <a:gd name="connsiteY2" fmla="*/ 26716 h 2413714"/>
                <a:gd name="connsiteX3" fmla="*/ 619126 w 619126"/>
                <a:gd name="connsiteY3" fmla="*/ 412881 h 2413714"/>
                <a:gd name="connsiteX4" fmla="*/ 619126 w 619126"/>
                <a:gd name="connsiteY4" fmla="*/ 2413714 h 2413714"/>
                <a:gd name="connsiteX5" fmla="*/ 230831 w 619126"/>
                <a:gd name="connsiteY5" fmla="*/ 2413714 h 2413714"/>
                <a:gd name="connsiteX6" fmla="*/ 91440 w 619126"/>
                <a:gd name="connsiteY6" fmla="*/ 848288 h 2413714"/>
                <a:gd name="connsiteX0" fmla="*/ 159733 w 548028"/>
                <a:gd name="connsiteY0" fmla="*/ 0 h 2413714"/>
                <a:gd name="connsiteX1" fmla="*/ 292061 w 548028"/>
                <a:gd name="connsiteY1" fmla="*/ 26716 h 2413714"/>
                <a:gd name="connsiteX2" fmla="*/ 548028 w 548028"/>
                <a:gd name="connsiteY2" fmla="*/ 412881 h 2413714"/>
                <a:gd name="connsiteX3" fmla="*/ 548028 w 548028"/>
                <a:gd name="connsiteY3" fmla="*/ 2413714 h 2413714"/>
                <a:gd name="connsiteX4" fmla="*/ 159733 w 548028"/>
                <a:gd name="connsiteY4" fmla="*/ 2413714 h 2413714"/>
                <a:gd name="connsiteX5" fmla="*/ 20342 w 548028"/>
                <a:gd name="connsiteY5" fmla="*/ 848288 h 2413714"/>
                <a:gd name="connsiteX0" fmla="*/ 0 w 388295"/>
                <a:gd name="connsiteY0" fmla="*/ 0 h 2413714"/>
                <a:gd name="connsiteX1" fmla="*/ 132328 w 388295"/>
                <a:gd name="connsiteY1" fmla="*/ 26716 h 2413714"/>
                <a:gd name="connsiteX2" fmla="*/ 388295 w 388295"/>
                <a:gd name="connsiteY2" fmla="*/ 412881 h 2413714"/>
                <a:gd name="connsiteX3" fmla="*/ 388295 w 388295"/>
                <a:gd name="connsiteY3" fmla="*/ 2413714 h 2413714"/>
                <a:gd name="connsiteX4" fmla="*/ 0 w 388295"/>
                <a:gd name="connsiteY4" fmla="*/ 2413714 h 2413714"/>
                <a:gd name="connsiteX0" fmla="*/ 0 w 388295"/>
                <a:gd name="connsiteY0" fmla="*/ 0 h 2413714"/>
                <a:gd name="connsiteX1" fmla="*/ 132328 w 388295"/>
                <a:gd name="connsiteY1" fmla="*/ 26716 h 2413714"/>
                <a:gd name="connsiteX2" fmla="*/ 388295 w 388295"/>
                <a:gd name="connsiteY2" fmla="*/ 412881 h 2413714"/>
                <a:gd name="connsiteX3" fmla="*/ 388295 w 388295"/>
                <a:gd name="connsiteY3" fmla="*/ 2413714 h 2413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8295" h="2413714">
                  <a:moveTo>
                    <a:pt x="0" y="0"/>
                  </a:moveTo>
                  <a:lnTo>
                    <a:pt x="132328" y="26716"/>
                  </a:lnTo>
                  <a:cubicBezTo>
                    <a:pt x="282749" y="90339"/>
                    <a:pt x="388295" y="239284"/>
                    <a:pt x="388295" y="412881"/>
                  </a:cubicBezTo>
                  <a:lnTo>
                    <a:pt x="388295" y="2413714"/>
                  </a:lnTo>
                </a:path>
              </a:pathLst>
            </a:cu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06" name="フリーフォーム: 図形 705">
              <a:extLst>
                <a:ext uri="{FF2B5EF4-FFF2-40B4-BE49-F238E27FC236}">
                  <a16:creationId xmlns:a16="http://schemas.microsoft.com/office/drawing/2014/main" id="{4A7CDE76-93B5-4F61-9B2C-875710B09F1C}"/>
                </a:ext>
              </a:extLst>
            </p:cNvPr>
            <p:cNvSpPr/>
            <p:nvPr/>
          </p:nvSpPr>
          <p:spPr>
            <a:xfrm flipH="1">
              <a:off x="5221620" y="3206372"/>
              <a:ext cx="112769" cy="1784728"/>
            </a:xfrm>
            <a:custGeom>
              <a:avLst/>
              <a:gdLst>
                <a:gd name="connsiteX0" fmla="*/ 0 w 388295"/>
                <a:gd name="connsiteY0" fmla="*/ 0 h 2413714"/>
                <a:gd name="connsiteX1" fmla="*/ 132328 w 388295"/>
                <a:gd name="connsiteY1" fmla="*/ 26716 h 2413714"/>
                <a:gd name="connsiteX2" fmla="*/ 388295 w 388295"/>
                <a:gd name="connsiteY2" fmla="*/ 412881 h 2413714"/>
                <a:gd name="connsiteX3" fmla="*/ 388295 w 388295"/>
                <a:gd name="connsiteY3" fmla="*/ 2413714 h 2413714"/>
                <a:gd name="connsiteX4" fmla="*/ 0 w 388295"/>
                <a:gd name="connsiteY4" fmla="*/ 2413714 h 2413714"/>
                <a:gd name="connsiteX0" fmla="*/ 230831 w 619126"/>
                <a:gd name="connsiteY0" fmla="*/ 0 h 2413714"/>
                <a:gd name="connsiteX1" fmla="*/ 363159 w 619126"/>
                <a:gd name="connsiteY1" fmla="*/ 26716 h 2413714"/>
                <a:gd name="connsiteX2" fmla="*/ 619126 w 619126"/>
                <a:gd name="connsiteY2" fmla="*/ 412881 h 2413714"/>
                <a:gd name="connsiteX3" fmla="*/ 619126 w 619126"/>
                <a:gd name="connsiteY3" fmla="*/ 2413714 h 2413714"/>
                <a:gd name="connsiteX4" fmla="*/ 230831 w 619126"/>
                <a:gd name="connsiteY4" fmla="*/ 2413714 h 2413714"/>
                <a:gd name="connsiteX5" fmla="*/ 0 w 619126"/>
                <a:gd name="connsiteY5" fmla="*/ 756848 h 2413714"/>
                <a:gd name="connsiteX6" fmla="*/ 230831 w 619126"/>
                <a:gd name="connsiteY6" fmla="*/ 0 h 2413714"/>
                <a:gd name="connsiteX0" fmla="*/ 0 w 619126"/>
                <a:gd name="connsiteY0" fmla="*/ 756848 h 2413714"/>
                <a:gd name="connsiteX1" fmla="*/ 230831 w 619126"/>
                <a:gd name="connsiteY1" fmla="*/ 0 h 2413714"/>
                <a:gd name="connsiteX2" fmla="*/ 363159 w 619126"/>
                <a:gd name="connsiteY2" fmla="*/ 26716 h 2413714"/>
                <a:gd name="connsiteX3" fmla="*/ 619126 w 619126"/>
                <a:gd name="connsiteY3" fmla="*/ 412881 h 2413714"/>
                <a:gd name="connsiteX4" fmla="*/ 619126 w 619126"/>
                <a:gd name="connsiteY4" fmla="*/ 2413714 h 2413714"/>
                <a:gd name="connsiteX5" fmla="*/ 230831 w 619126"/>
                <a:gd name="connsiteY5" fmla="*/ 2413714 h 2413714"/>
                <a:gd name="connsiteX6" fmla="*/ 91440 w 619126"/>
                <a:gd name="connsiteY6" fmla="*/ 848288 h 2413714"/>
                <a:gd name="connsiteX0" fmla="*/ 159733 w 548028"/>
                <a:gd name="connsiteY0" fmla="*/ 0 h 2413714"/>
                <a:gd name="connsiteX1" fmla="*/ 292061 w 548028"/>
                <a:gd name="connsiteY1" fmla="*/ 26716 h 2413714"/>
                <a:gd name="connsiteX2" fmla="*/ 548028 w 548028"/>
                <a:gd name="connsiteY2" fmla="*/ 412881 h 2413714"/>
                <a:gd name="connsiteX3" fmla="*/ 548028 w 548028"/>
                <a:gd name="connsiteY3" fmla="*/ 2413714 h 2413714"/>
                <a:gd name="connsiteX4" fmla="*/ 159733 w 548028"/>
                <a:gd name="connsiteY4" fmla="*/ 2413714 h 2413714"/>
                <a:gd name="connsiteX5" fmla="*/ 20342 w 548028"/>
                <a:gd name="connsiteY5" fmla="*/ 848288 h 2413714"/>
                <a:gd name="connsiteX0" fmla="*/ 0 w 388295"/>
                <a:gd name="connsiteY0" fmla="*/ 0 h 2413714"/>
                <a:gd name="connsiteX1" fmla="*/ 132328 w 388295"/>
                <a:gd name="connsiteY1" fmla="*/ 26716 h 2413714"/>
                <a:gd name="connsiteX2" fmla="*/ 388295 w 388295"/>
                <a:gd name="connsiteY2" fmla="*/ 412881 h 2413714"/>
                <a:gd name="connsiteX3" fmla="*/ 388295 w 388295"/>
                <a:gd name="connsiteY3" fmla="*/ 2413714 h 2413714"/>
                <a:gd name="connsiteX4" fmla="*/ 0 w 388295"/>
                <a:gd name="connsiteY4" fmla="*/ 2413714 h 2413714"/>
                <a:gd name="connsiteX0" fmla="*/ 0 w 388295"/>
                <a:gd name="connsiteY0" fmla="*/ 0 h 2413714"/>
                <a:gd name="connsiteX1" fmla="*/ 132328 w 388295"/>
                <a:gd name="connsiteY1" fmla="*/ 26716 h 2413714"/>
                <a:gd name="connsiteX2" fmla="*/ 388295 w 388295"/>
                <a:gd name="connsiteY2" fmla="*/ 412881 h 2413714"/>
                <a:gd name="connsiteX3" fmla="*/ 388295 w 388295"/>
                <a:gd name="connsiteY3" fmla="*/ 2413714 h 2413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8295" h="2413714">
                  <a:moveTo>
                    <a:pt x="0" y="0"/>
                  </a:moveTo>
                  <a:lnTo>
                    <a:pt x="132328" y="26716"/>
                  </a:lnTo>
                  <a:cubicBezTo>
                    <a:pt x="282749" y="90339"/>
                    <a:pt x="388295" y="239284"/>
                    <a:pt x="388295" y="412881"/>
                  </a:cubicBezTo>
                  <a:lnTo>
                    <a:pt x="388295" y="2413714"/>
                  </a:lnTo>
                </a:path>
              </a:pathLst>
            </a:cu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07" name="フリーフォーム: 図形 706">
              <a:extLst>
                <a:ext uri="{FF2B5EF4-FFF2-40B4-BE49-F238E27FC236}">
                  <a16:creationId xmlns:a16="http://schemas.microsoft.com/office/drawing/2014/main" id="{ABB79466-BE65-4014-A153-886CCEFD3361}"/>
                </a:ext>
              </a:extLst>
            </p:cNvPr>
            <p:cNvSpPr/>
            <p:nvPr/>
          </p:nvSpPr>
          <p:spPr>
            <a:xfrm>
              <a:off x="4561580" y="3206372"/>
              <a:ext cx="112769" cy="1784728"/>
            </a:xfrm>
            <a:custGeom>
              <a:avLst/>
              <a:gdLst>
                <a:gd name="connsiteX0" fmla="*/ 0 w 388295"/>
                <a:gd name="connsiteY0" fmla="*/ 0 h 2413714"/>
                <a:gd name="connsiteX1" fmla="*/ 132328 w 388295"/>
                <a:gd name="connsiteY1" fmla="*/ 26716 h 2413714"/>
                <a:gd name="connsiteX2" fmla="*/ 388295 w 388295"/>
                <a:gd name="connsiteY2" fmla="*/ 412881 h 2413714"/>
                <a:gd name="connsiteX3" fmla="*/ 388295 w 388295"/>
                <a:gd name="connsiteY3" fmla="*/ 2413714 h 2413714"/>
                <a:gd name="connsiteX4" fmla="*/ 0 w 388295"/>
                <a:gd name="connsiteY4" fmla="*/ 2413714 h 2413714"/>
                <a:gd name="connsiteX0" fmla="*/ 230831 w 619126"/>
                <a:gd name="connsiteY0" fmla="*/ 0 h 2413714"/>
                <a:gd name="connsiteX1" fmla="*/ 363159 w 619126"/>
                <a:gd name="connsiteY1" fmla="*/ 26716 h 2413714"/>
                <a:gd name="connsiteX2" fmla="*/ 619126 w 619126"/>
                <a:gd name="connsiteY2" fmla="*/ 412881 h 2413714"/>
                <a:gd name="connsiteX3" fmla="*/ 619126 w 619126"/>
                <a:gd name="connsiteY3" fmla="*/ 2413714 h 2413714"/>
                <a:gd name="connsiteX4" fmla="*/ 230831 w 619126"/>
                <a:gd name="connsiteY4" fmla="*/ 2413714 h 2413714"/>
                <a:gd name="connsiteX5" fmla="*/ 0 w 619126"/>
                <a:gd name="connsiteY5" fmla="*/ 756848 h 2413714"/>
                <a:gd name="connsiteX6" fmla="*/ 230831 w 619126"/>
                <a:gd name="connsiteY6" fmla="*/ 0 h 2413714"/>
                <a:gd name="connsiteX0" fmla="*/ 0 w 619126"/>
                <a:gd name="connsiteY0" fmla="*/ 756848 h 2413714"/>
                <a:gd name="connsiteX1" fmla="*/ 230831 w 619126"/>
                <a:gd name="connsiteY1" fmla="*/ 0 h 2413714"/>
                <a:gd name="connsiteX2" fmla="*/ 363159 w 619126"/>
                <a:gd name="connsiteY2" fmla="*/ 26716 h 2413714"/>
                <a:gd name="connsiteX3" fmla="*/ 619126 w 619126"/>
                <a:gd name="connsiteY3" fmla="*/ 412881 h 2413714"/>
                <a:gd name="connsiteX4" fmla="*/ 619126 w 619126"/>
                <a:gd name="connsiteY4" fmla="*/ 2413714 h 2413714"/>
                <a:gd name="connsiteX5" fmla="*/ 230831 w 619126"/>
                <a:gd name="connsiteY5" fmla="*/ 2413714 h 2413714"/>
                <a:gd name="connsiteX6" fmla="*/ 91440 w 619126"/>
                <a:gd name="connsiteY6" fmla="*/ 848288 h 2413714"/>
                <a:gd name="connsiteX0" fmla="*/ 159733 w 548028"/>
                <a:gd name="connsiteY0" fmla="*/ 0 h 2413714"/>
                <a:gd name="connsiteX1" fmla="*/ 292061 w 548028"/>
                <a:gd name="connsiteY1" fmla="*/ 26716 h 2413714"/>
                <a:gd name="connsiteX2" fmla="*/ 548028 w 548028"/>
                <a:gd name="connsiteY2" fmla="*/ 412881 h 2413714"/>
                <a:gd name="connsiteX3" fmla="*/ 548028 w 548028"/>
                <a:gd name="connsiteY3" fmla="*/ 2413714 h 2413714"/>
                <a:gd name="connsiteX4" fmla="*/ 159733 w 548028"/>
                <a:gd name="connsiteY4" fmla="*/ 2413714 h 2413714"/>
                <a:gd name="connsiteX5" fmla="*/ 20342 w 548028"/>
                <a:gd name="connsiteY5" fmla="*/ 848288 h 2413714"/>
                <a:gd name="connsiteX0" fmla="*/ 0 w 388295"/>
                <a:gd name="connsiteY0" fmla="*/ 0 h 2413714"/>
                <a:gd name="connsiteX1" fmla="*/ 132328 w 388295"/>
                <a:gd name="connsiteY1" fmla="*/ 26716 h 2413714"/>
                <a:gd name="connsiteX2" fmla="*/ 388295 w 388295"/>
                <a:gd name="connsiteY2" fmla="*/ 412881 h 2413714"/>
                <a:gd name="connsiteX3" fmla="*/ 388295 w 388295"/>
                <a:gd name="connsiteY3" fmla="*/ 2413714 h 2413714"/>
                <a:gd name="connsiteX4" fmla="*/ 0 w 388295"/>
                <a:gd name="connsiteY4" fmla="*/ 2413714 h 2413714"/>
                <a:gd name="connsiteX0" fmla="*/ 0 w 388295"/>
                <a:gd name="connsiteY0" fmla="*/ 0 h 2413714"/>
                <a:gd name="connsiteX1" fmla="*/ 132328 w 388295"/>
                <a:gd name="connsiteY1" fmla="*/ 26716 h 2413714"/>
                <a:gd name="connsiteX2" fmla="*/ 388295 w 388295"/>
                <a:gd name="connsiteY2" fmla="*/ 412881 h 2413714"/>
                <a:gd name="connsiteX3" fmla="*/ 388295 w 388295"/>
                <a:gd name="connsiteY3" fmla="*/ 2413714 h 2413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8295" h="2413714">
                  <a:moveTo>
                    <a:pt x="0" y="0"/>
                  </a:moveTo>
                  <a:lnTo>
                    <a:pt x="132328" y="26716"/>
                  </a:lnTo>
                  <a:cubicBezTo>
                    <a:pt x="282749" y="90339"/>
                    <a:pt x="388295" y="239284"/>
                    <a:pt x="388295" y="412881"/>
                  </a:cubicBezTo>
                  <a:lnTo>
                    <a:pt x="388295" y="2413714"/>
                  </a:lnTo>
                </a:path>
              </a:pathLst>
            </a:cu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08" name="フリーフォーム: 図形 707">
              <a:extLst>
                <a:ext uri="{FF2B5EF4-FFF2-40B4-BE49-F238E27FC236}">
                  <a16:creationId xmlns:a16="http://schemas.microsoft.com/office/drawing/2014/main" id="{5832C3AD-13CB-4A85-B338-A1DDB667936D}"/>
                </a:ext>
              </a:extLst>
            </p:cNvPr>
            <p:cNvSpPr/>
            <p:nvPr/>
          </p:nvSpPr>
          <p:spPr>
            <a:xfrm flipH="1">
              <a:off x="4001037" y="5638491"/>
              <a:ext cx="1856298" cy="596241"/>
            </a:xfrm>
            <a:custGeom>
              <a:avLst/>
              <a:gdLst>
                <a:gd name="connsiteX0" fmla="*/ 1777063 w 1856298"/>
                <a:gd name="connsiteY0" fmla="*/ 0 h 596241"/>
                <a:gd name="connsiteX1" fmla="*/ 1764354 w 1856298"/>
                <a:gd name="connsiteY1" fmla="*/ 7875 h 596241"/>
                <a:gd name="connsiteX2" fmla="*/ 1740060 w 1856298"/>
                <a:gd name="connsiteY2" fmla="*/ 69274 h 596241"/>
                <a:gd name="connsiteX3" fmla="*/ 1739916 w 1856298"/>
                <a:gd name="connsiteY3" fmla="*/ 70722 h 596241"/>
                <a:gd name="connsiteX4" fmla="*/ 1739728 w 1856298"/>
                <a:gd name="connsiteY4" fmla="*/ 69274 h 596241"/>
                <a:gd name="connsiteX5" fmla="*/ 1707958 w 1856298"/>
                <a:gd name="connsiteY5" fmla="*/ 7875 h 596241"/>
                <a:gd name="connsiteX6" fmla="*/ 1691338 w 1856298"/>
                <a:gd name="connsiteY6" fmla="*/ 0 h 596241"/>
                <a:gd name="connsiteX7" fmla="*/ 1674718 w 1856298"/>
                <a:gd name="connsiteY7" fmla="*/ 7875 h 596241"/>
                <a:gd name="connsiteX8" fmla="*/ 1642949 w 1856298"/>
                <a:gd name="connsiteY8" fmla="*/ 69274 h 596241"/>
                <a:gd name="connsiteX9" fmla="*/ 1640822 w 1856298"/>
                <a:gd name="connsiteY9" fmla="*/ 79657 h 596241"/>
                <a:gd name="connsiteX10" fmla="*/ 1637986 w 1856298"/>
                <a:gd name="connsiteY10" fmla="*/ 69274 h 596241"/>
                <a:gd name="connsiteX11" fmla="*/ 1595627 w 1856298"/>
                <a:gd name="connsiteY11" fmla="*/ 7875 h 596241"/>
                <a:gd name="connsiteX12" fmla="*/ 1573467 w 1856298"/>
                <a:gd name="connsiteY12" fmla="*/ 0 h 596241"/>
                <a:gd name="connsiteX13" fmla="*/ 1551308 w 1856298"/>
                <a:gd name="connsiteY13" fmla="*/ 7875 h 596241"/>
                <a:gd name="connsiteX14" fmla="*/ 1508949 w 1856298"/>
                <a:gd name="connsiteY14" fmla="*/ 69274 h 596241"/>
                <a:gd name="connsiteX15" fmla="*/ 1507619 w 1856298"/>
                <a:gd name="connsiteY15" fmla="*/ 74144 h 596241"/>
                <a:gd name="connsiteX16" fmla="*/ 1506015 w 1856298"/>
                <a:gd name="connsiteY16" fmla="*/ 69274 h 596241"/>
                <a:gd name="connsiteX17" fmla="*/ 1454934 w 1856298"/>
                <a:gd name="connsiteY17" fmla="*/ 7875 h 596241"/>
                <a:gd name="connsiteX18" fmla="*/ 1428212 w 1856298"/>
                <a:gd name="connsiteY18" fmla="*/ 0 h 596241"/>
                <a:gd name="connsiteX19" fmla="*/ 1401490 w 1856298"/>
                <a:gd name="connsiteY19" fmla="*/ 7875 h 596241"/>
                <a:gd name="connsiteX20" fmla="*/ 1350409 w 1856298"/>
                <a:gd name="connsiteY20" fmla="*/ 69274 h 596241"/>
                <a:gd name="connsiteX21" fmla="*/ 1349631 w 1856298"/>
                <a:gd name="connsiteY21" fmla="*/ 71637 h 596241"/>
                <a:gd name="connsiteX22" fmla="*/ 1348852 w 1856298"/>
                <a:gd name="connsiteY22" fmla="*/ 69274 h 596241"/>
                <a:gd name="connsiteX23" fmla="*/ 1297771 w 1856298"/>
                <a:gd name="connsiteY23" fmla="*/ 7875 h 596241"/>
                <a:gd name="connsiteX24" fmla="*/ 1271049 w 1856298"/>
                <a:gd name="connsiteY24" fmla="*/ 0 h 596241"/>
                <a:gd name="connsiteX25" fmla="*/ 1244327 w 1856298"/>
                <a:gd name="connsiteY25" fmla="*/ 7875 h 596241"/>
                <a:gd name="connsiteX26" fmla="*/ 1193246 w 1856298"/>
                <a:gd name="connsiteY26" fmla="*/ 69274 h 596241"/>
                <a:gd name="connsiteX27" fmla="*/ 1188006 w 1856298"/>
                <a:gd name="connsiteY27" fmla="*/ 85184 h 596241"/>
                <a:gd name="connsiteX28" fmla="*/ 1182127 w 1856298"/>
                <a:gd name="connsiteY28" fmla="*/ 69274 h 596241"/>
                <a:gd name="connsiteX29" fmla="*/ 1124816 w 1856298"/>
                <a:gd name="connsiteY29" fmla="*/ 7875 h 596241"/>
                <a:gd name="connsiteX30" fmla="*/ 1094835 w 1856298"/>
                <a:gd name="connsiteY30" fmla="*/ 0 h 596241"/>
                <a:gd name="connsiteX31" fmla="*/ 1064854 w 1856298"/>
                <a:gd name="connsiteY31" fmla="*/ 7875 h 596241"/>
                <a:gd name="connsiteX32" fmla="*/ 1032700 w 1856298"/>
                <a:gd name="connsiteY32" fmla="*/ 33256 h 596241"/>
                <a:gd name="connsiteX33" fmla="*/ 1010998 w 1856298"/>
                <a:gd name="connsiteY33" fmla="*/ 64329 h 596241"/>
                <a:gd name="connsiteX34" fmla="*/ 989295 w 1856298"/>
                <a:gd name="connsiteY34" fmla="*/ 33256 h 596241"/>
                <a:gd name="connsiteX35" fmla="*/ 957140 w 1856298"/>
                <a:gd name="connsiteY35" fmla="*/ 7875 h 596241"/>
                <a:gd name="connsiteX36" fmla="*/ 927160 w 1856298"/>
                <a:gd name="connsiteY36" fmla="*/ 0 h 596241"/>
                <a:gd name="connsiteX37" fmla="*/ 897179 w 1856298"/>
                <a:gd name="connsiteY37" fmla="*/ 7875 h 596241"/>
                <a:gd name="connsiteX38" fmla="*/ 865025 w 1856298"/>
                <a:gd name="connsiteY38" fmla="*/ 33256 h 596241"/>
                <a:gd name="connsiteX39" fmla="*/ 843322 w 1856298"/>
                <a:gd name="connsiteY39" fmla="*/ 64329 h 596241"/>
                <a:gd name="connsiteX40" fmla="*/ 821620 w 1856298"/>
                <a:gd name="connsiteY40" fmla="*/ 33256 h 596241"/>
                <a:gd name="connsiteX41" fmla="*/ 789466 w 1856298"/>
                <a:gd name="connsiteY41" fmla="*/ 7875 h 596241"/>
                <a:gd name="connsiteX42" fmla="*/ 759485 w 1856298"/>
                <a:gd name="connsiteY42" fmla="*/ 0 h 596241"/>
                <a:gd name="connsiteX43" fmla="*/ 729504 w 1856298"/>
                <a:gd name="connsiteY43" fmla="*/ 7875 h 596241"/>
                <a:gd name="connsiteX44" fmla="*/ 672193 w 1856298"/>
                <a:gd name="connsiteY44" fmla="*/ 69274 h 596241"/>
                <a:gd name="connsiteX45" fmla="*/ 666314 w 1856298"/>
                <a:gd name="connsiteY45" fmla="*/ 85184 h 596241"/>
                <a:gd name="connsiteX46" fmla="*/ 661074 w 1856298"/>
                <a:gd name="connsiteY46" fmla="*/ 69274 h 596241"/>
                <a:gd name="connsiteX47" fmla="*/ 609993 w 1856298"/>
                <a:gd name="connsiteY47" fmla="*/ 7875 h 596241"/>
                <a:gd name="connsiteX48" fmla="*/ 583271 w 1856298"/>
                <a:gd name="connsiteY48" fmla="*/ 0 h 596241"/>
                <a:gd name="connsiteX49" fmla="*/ 556549 w 1856298"/>
                <a:gd name="connsiteY49" fmla="*/ 7875 h 596241"/>
                <a:gd name="connsiteX50" fmla="*/ 505468 w 1856298"/>
                <a:gd name="connsiteY50" fmla="*/ 69274 h 596241"/>
                <a:gd name="connsiteX51" fmla="*/ 504689 w 1856298"/>
                <a:gd name="connsiteY51" fmla="*/ 71637 h 596241"/>
                <a:gd name="connsiteX52" fmla="*/ 503911 w 1856298"/>
                <a:gd name="connsiteY52" fmla="*/ 69274 h 596241"/>
                <a:gd name="connsiteX53" fmla="*/ 452830 w 1856298"/>
                <a:gd name="connsiteY53" fmla="*/ 7875 h 596241"/>
                <a:gd name="connsiteX54" fmla="*/ 426108 w 1856298"/>
                <a:gd name="connsiteY54" fmla="*/ 0 h 596241"/>
                <a:gd name="connsiteX55" fmla="*/ 399386 w 1856298"/>
                <a:gd name="connsiteY55" fmla="*/ 7875 h 596241"/>
                <a:gd name="connsiteX56" fmla="*/ 348305 w 1856298"/>
                <a:gd name="connsiteY56" fmla="*/ 69274 h 596241"/>
                <a:gd name="connsiteX57" fmla="*/ 346701 w 1856298"/>
                <a:gd name="connsiteY57" fmla="*/ 74144 h 596241"/>
                <a:gd name="connsiteX58" fmla="*/ 345371 w 1856298"/>
                <a:gd name="connsiteY58" fmla="*/ 69274 h 596241"/>
                <a:gd name="connsiteX59" fmla="*/ 303012 w 1856298"/>
                <a:gd name="connsiteY59" fmla="*/ 7875 h 596241"/>
                <a:gd name="connsiteX60" fmla="*/ 280853 w 1856298"/>
                <a:gd name="connsiteY60" fmla="*/ 0 h 596241"/>
                <a:gd name="connsiteX61" fmla="*/ 258693 w 1856298"/>
                <a:gd name="connsiteY61" fmla="*/ 7875 h 596241"/>
                <a:gd name="connsiteX62" fmla="*/ 216334 w 1856298"/>
                <a:gd name="connsiteY62" fmla="*/ 69274 h 596241"/>
                <a:gd name="connsiteX63" fmla="*/ 213498 w 1856298"/>
                <a:gd name="connsiteY63" fmla="*/ 79657 h 596241"/>
                <a:gd name="connsiteX64" fmla="*/ 211371 w 1856298"/>
                <a:gd name="connsiteY64" fmla="*/ 69274 h 596241"/>
                <a:gd name="connsiteX65" fmla="*/ 179602 w 1856298"/>
                <a:gd name="connsiteY65" fmla="*/ 7875 h 596241"/>
                <a:gd name="connsiteX66" fmla="*/ 162982 w 1856298"/>
                <a:gd name="connsiteY66" fmla="*/ 0 h 596241"/>
                <a:gd name="connsiteX67" fmla="*/ 146362 w 1856298"/>
                <a:gd name="connsiteY67" fmla="*/ 7875 h 596241"/>
                <a:gd name="connsiteX68" fmla="*/ 114592 w 1856298"/>
                <a:gd name="connsiteY68" fmla="*/ 69274 h 596241"/>
                <a:gd name="connsiteX69" fmla="*/ 114404 w 1856298"/>
                <a:gd name="connsiteY69" fmla="*/ 70722 h 596241"/>
                <a:gd name="connsiteX70" fmla="*/ 114260 w 1856298"/>
                <a:gd name="connsiteY70" fmla="*/ 69274 h 596241"/>
                <a:gd name="connsiteX71" fmla="*/ 89966 w 1856298"/>
                <a:gd name="connsiteY71" fmla="*/ 7875 h 596241"/>
                <a:gd name="connsiteX72" fmla="*/ 77257 w 1856298"/>
                <a:gd name="connsiteY72" fmla="*/ 0 h 596241"/>
                <a:gd name="connsiteX73" fmla="*/ 64548 w 1856298"/>
                <a:gd name="connsiteY73" fmla="*/ 7875 h 596241"/>
                <a:gd name="connsiteX74" fmla="*/ 33306 w 1856298"/>
                <a:gd name="connsiteY74" fmla="*/ 113630 h 596241"/>
                <a:gd name="connsiteX75" fmla="*/ 31942 w 1856298"/>
                <a:gd name="connsiteY75" fmla="*/ 141305 h 596241"/>
                <a:gd name="connsiteX76" fmla="*/ 1479 w 1856298"/>
                <a:gd name="connsiteY76" fmla="*/ 319396 h 596241"/>
                <a:gd name="connsiteX77" fmla="*/ 0 w 1856298"/>
                <a:gd name="connsiteY77" fmla="*/ 319396 h 596241"/>
                <a:gd name="connsiteX78" fmla="*/ 740 w 1856298"/>
                <a:gd name="connsiteY78" fmla="*/ 323721 h 596241"/>
                <a:gd name="connsiteX79" fmla="*/ 0 w 1856298"/>
                <a:gd name="connsiteY79" fmla="*/ 328046 h 596241"/>
                <a:gd name="connsiteX80" fmla="*/ 1479 w 1856298"/>
                <a:gd name="connsiteY80" fmla="*/ 328046 h 596241"/>
                <a:gd name="connsiteX81" fmla="*/ 47354 w 1856298"/>
                <a:gd name="connsiteY81" fmla="*/ 596241 h 596241"/>
                <a:gd name="connsiteX82" fmla="*/ 1808944 w 1856298"/>
                <a:gd name="connsiteY82" fmla="*/ 596241 h 596241"/>
                <a:gd name="connsiteX83" fmla="*/ 1854819 w 1856298"/>
                <a:gd name="connsiteY83" fmla="*/ 328046 h 596241"/>
                <a:gd name="connsiteX84" fmla="*/ 1856298 w 1856298"/>
                <a:gd name="connsiteY84" fmla="*/ 328046 h 596241"/>
                <a:gd name="connsiteX85" fmla="*/ 1855558 w 1856298"/>
                <a:gd name="connsiteY85" fmla="*/ 323721 h 596241"/>
                <a:gd name="connsiteX86" fmla="*/ 1856298 w 1856298"/>
                <a:gd name="connsiteY86" fmla="*/ 319396 h 596241"/>
                <a:gd name="connsiteX87" fmla="*/ 1854819 w 1856298"/>
                <a:gd name="connsiteY87" fmla="*/ 319396 h 596241"/>
                <a:gd name="connsiteX88" fmla="*/ 1821578 w 1856298"/>
                <a:gd name="connsiteY88" fmla="*/ 125064 h 596241"/>
                <a:gd name="connsiteX89" fmla="*/ 1821015 w 1856298"/>
                <a:gd name="connsiteY89" fmla="*/ 113630 h 596241"/>
                <a:gd name="connsiteX90" fmla="*/ 1789772 w 1856298"/>
                <a:gd name="connsiteY90" fmla="*/ 7875 h 596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</a:cxnLst>
              <a:rect l="l" t="t" r="r" b="b"/>
              <a:pathLst>
                <a:path w="1856298" h="596241">
                  <a:moveTo>
                    <a:pt x="1777063" y="0"/>
                  </a:moveTo>
                  <a:lnTo>
                    <a:pt x="1764354" y="7875"/>
                  </a:lnTo>
                  <a:cubicBezTo>
                    <a:pt x="1754445" y="20738"/>
                    <a:pt x="1746014" y="42227"/>
                    <a:pt x="1740060" y="69274"/>
                  </a:cubicBezTo>
                  <a:lnTo>
                    <a:pt x="1739916" y="70722"/>
                  </a:lnTo>
                  <a:lnTo>
                    <a:pt x="1739728" y="69274"/>
                  </a:lnTo>
                  <a:cubicBezTo>
                    <a:pt x="1731942" y="42227"/>
                    <a:pt x="1720916" y="20738"/>
                    <a:pt x="1707958" y="7875"/>
                  </a:cubicBezTo>
                  <a:lnTo>
                    <a:pt x="1691338" y="0"/>
                  </a:lnTo>
                  <a:lnTo>
                    <a:pt x="1674718" y="7875"/>
                  </a:lnTo>
                  <a:cubicBezTo>
                    <a:pt x="1661760" y="20738"/>
                    <a:pt x="1650735" y="42227"/>
                    <a:pt x="1642949" y="69274"/>
                  </a:cubicBezTo>
                  <a:lnTo>
                    <a:pt x="1640822" y="79657"/>
                  </a:lnTo>
                  <a:lnTo>
                    <a:pt x="1637986" y="69274"/>
                  </a:lnTo>
                  <a:cubicBezTo>
                    <a:pt x="1627605" y="42227"/>
                    <a:pt x="1612904" y="20738"/>
                    <a:pt x="1595627" y="7875"/>
                  </a:cubicBezTo>
                  <a:lnTo>
                    <a:pt x="1573467" y="0"/>
                  </a:lnTo>
                  <a:lnTo>
                    <a:pt x="1551308" y="7875"/>
                  </a:lnTo>
                  <a:cubicBezTo>
                    <a:pt x="1534031" y="20738"/>
                    <a:pt x="1519330" y="42227"/>
                    <a:pt x="1508949" y="69274"/>
                  </a:cubicBezTo>
                  <a:lnTo>
                    <a:pt x="1507619" y="74144"/>
                  </a:lnTo>
                  <a:lnTo>
                    <a:pt x="1506015" y="69274"/>
                  </a:lnTo>
                  <a:cubicBezTo>
                    <a:pt x="1493496" y="42227"/>
                    <a:pt x="1475769" y="20738"/>
                    <a:pt x="1454934" y="7875"/>
                  </a:cubicBezTo>
                  <a:lnTo>
                    <a:pt x="1428212" y="0"/>
                  </a:lnTo>
                  <a:lnTo>
                    <a:pt x="1401490" y="7875"/>
                  </a:lnTo>
                  <a:cubicBezTo>
                    <a:pt x="1380655" y="20738"/>
                    <a:pt x="1362927" y="42227"/>
                    <a:pt x="1350409" y="69274"/>
                  </a:cubicBezTo>
                  <a:lnTo>
                    <a:pt x="1349631" y="71637"/>
                  </a:lnTo>
                  <a:lnTo>
                    <a:pt x="1348852" y="69274"/>
                  </a:lnTo>
                  <a:cubicBezTo>
                    <a:pt x="1336334" y="42227"/>
                    <a:pt x="1318606" y="20738"/>
                    <a:pt x="1297771" y="7875"/>
                  </a:cubicBezTo>
                  <a:lnTo>
                    <a:pt x="1271049" y="0"/>
                  </a:lnTo>
                  <a:lnTo>
                    <a:pt x="1244327" y="7875"/>
                  </a:lnTo>
                  <a:cubicBezTo>
                    <a:pt x="1223492" y="20738"/>
                    <a:pt x="1205764" y="42227"/>
                    <a:pt x="1193246" y="69274"/>
                  </a:cubicBezTo>
                  <a:lnTo>
                    <a:pt x="1188006" y="85184"/>
                  </a:lnTo>
                  <a:lnTo>
                    <a:pt x="1182127" y="69274"/>
                  </a:lnTo>
                  <a:cubicBezTo>
                    <a:pt x="1168081" y="42227"/>
                    <a:pt x="1148192" y="20738"/>
                    <a:pt x="1124816" y="7875"/>
                  </a:cubicBezTo>
                  <a:lnTo>
                    <a:pt x="1094835" y="0"/>
                  </a:lnTo>
                  <a:lnTo>
                    <a:pt x="1064854" y="7875"/>
                  </a:lnTo>
                  <a:cubicBezTo>
                    <a:pt x="1053166" y="14307"/>
                    <a:pt x="1042350" y="22895"/>
                    <a:pt x="1032700" y="33256"/>
                  </a:cubicBezTo>
                  <a:lnTo>
                    <a:pt x="1010998" y="64329"/>
                  </a:lnTo>
                  <a:lnTo>
                    <a:pt x="989295" y="33256"/>
                  </a:lnTo>
                  <a:cubicBezTo>
                    <a:pt x="979645" y="22895"/>
                    <a:pt x="968828" y="14307"/>
                    <a:pt x="957140" y="7875"/>
                  </a:cubicBezTo>
                  <a:lnTo>
                    <a:pt x="927160" y="0"/>
                  </a:lnTo>
                  <a:lnTo>
                    <a:pt x="897179" y="7875"/>
                  </a:lnTo>
                  <a:cubicBezTo>
                    <a:pt x="885491" y="14307"/>
                    <a:pt x="874674" y="22895"/>
                    <a:pt x="865025" y="33256"/>
                  </a:cubicBezTo>
                  <a:lnTo>
                    <a:pt x="843322" y="64329"/>
                  </a:lnTo>
                  <a:lnTo>
                    <a:pt x="821620" y="33256"/>
                  </a:lnTo>
                  <a:cubicBezTo>
                    <a:pt x="811971" y="22895"/>
                    <a:pt x="801154" y="14307"/>
                    <a:pt x="789466" y="7875"/>
                  </a:cubicBezTo>
                  <a:lnTo>
                    <a:pt x="759485" y="0"/>
                  </a:lnTo>
                  <a:lnTo>
                    <a:pt x="729504" y="7875"/>
                  </a:lnTo>
                  <a:cubicBezTo>
                    <a:pt x="706128" y="20738"/>
                    <a:pt x="686239" y="42227"/>
                    <a:pt x="672193" y="69274"/>
                  </a:cubicBezTo>
                  <a:lnTo>
                    <a:pt x="666314" y="85184"/>
                  </a:lnTo>
                  <a:lnTo>
                    <a:pt x="661074" y="69274"/>
                  </a:lnTo>
                  <a:cubicBezTo>
                    <a:pt x="648556" y="42227"/>
                    <a:pt x="630828" y="20738"/>
                    <a:pt x="609993" y="7875"/>
                  </a:cubicBezTo>
                  <a:lnTo>
                    <a:pt x="583271" y="0"/>
                  </a:lnTo>
                  <a:lnTo>
                    <a:pt x="556549" y="7875"/>
                  </a:lnTo>
                  <a:cubicBezTo>
                    <a:pt x="535714" y="20738"/>
                    <a:pt x="517986" y="42227"/>
                    <a:pt x="505468" y="69274"/>
                  </a:cubicBezTo>
                  <a:lnTo>
                    <a:pt x="504689" y="71637"/>
                  </a:lnTo>
                  <a:lnTo>
                    <a:pt x="503911" y="69274"/>
                  </a:lnTo>
                  <a:cubicBezTo>
                    <a:pt x="491393" y="42227"/>
                    <a:pt x="473665" y="20738"/>
                    <a:pt x="452830" y="7875"/>
                  </a:cubicBezTo>
                  <a:lnTo>
                    <a:pt x="426108" y="0"/>
                  </a:lnTo>
                  <a:lnTo>
                    <a:pt x="399386" y="7875"/>
                  </a:lnTo>
                  <a:cubicBezTo>
                    <a:pt x="378551" y="20738"/>
                    <a:pt x="360824" y="42227"/>
                    <a:pt x="348305" y="69274"/>
                  </a:cubicBezTo>
                  <a:lnTo>
                    <a:pt x="346701" y="74144"/>
                  </a:lnTo>
                  <a:lnTo>
                    <a:pt x="345371" y="69274"/>
                  </a:lnTo>
                  <a:cubicBezTo>
                    <a:pt x="334990" y="42227"/>
                    <a:pt x="320289" y="20738"/>
                    <a:pt x="303012" y="7875"/>
                  </a:cubicBezTo>
                  <a:lnTo>
                    <a:pt x="280853" y="0"/>
                  </a:lnTo>
                  <a:lnTo>
                    <a:pt x="258693" y="7875"/>
                  </a:lnTo>
                  <a:cubicBezTo>
                    <a:pt x="241416" y="20738"/>
                    <a:pt x="226715" y="42227"/>
                    <a:pt x="216334" y="69274"/>
                  </a:cubicBezTo>
                  <a:lnTo>
                    <a:pt x="213498" y="79657"/>
                  </a:lnTo>
                  <a:lnTo>
                    <a:pt x="211371" y="69274"/>
                  </a:lnTo>
                  <a:cubicBezTo>
                    <a:pt x="203585" y="42227"/>
                    <a:pt x="192560" y="20738"/>
                    <a:pt x="179602" y="7875"/>
                  </a:cubicBezTo>
                  <a:lnTo>
                    <a:pt x="162982" y="0"/>
                  </a:lnTo>
                  <a:lnTo>
                    <a:pt x="146362" y="7875"/>
                  </a:lnTo>
                  <a:cubicBezTo>
                    <a:pt x="133404" y="20738"/>
                    <a:pt x="122378" y="42227"/>
                    <a:pt x="114592" y="69274"/>
                  </a:cubicBezTo>
                  <a:lnTo>
                    <a:pt x="114404" y="70722"/>
                  </a:lnTo>
                  <a:lnTo>
                    <a:pt x="114260" y="69274"/>
                  </a:lnTo>
                  <a:cubicBezTo>
                    <a:pt x="108306" y="42227"/>
                    <a:pt x="99875" y="20738"/>
                    <a:pt x="89966" y="7875"/>
                  </a:cubicBezTo>
                  <a:lnTo>
                    <a:pt x="77257" y="0"/>
                  </a:lnTo>
                  <a:lnTo>
                    <a:pt x="64548" y="7875"/>
                  </a:lnTo>
                  <a:cubicBezTo>
                    <a:pt x="49684" y="27170"/>
                    <a:pt x="38146" y="65872"/>
                    <a:pt x="33306" y="113630"/>
                  </a:cubicBezTo>
                  <a:lnTo>
                    <a:pt x="31942" y="141305"/>
                  </a:lnTo>
                  <a:lnTo>
                    <a:pt x="1479" y="319396"/>
                  </a:lnTo>
                  <a:lnTo>
                    <a:pt x="0" y="319396"/>
                  </a:lnTo>
                  <a:lnTo>
                    <a:pt x="740" y="323721"/>
                  </a:lnTo>
                  <a:lnTo>
                    <a:pt x="0" y="328046"/>
                  </a:lnTo>
                  <a:lnTo>
                    <a:pt x="1479" y="328046"/>
                  </a:lnTo>
                  <a:lnTo>
                    <a:pt x="47354" y="596241"/>
                  </a:lnTo>
                  <a:lnTo>
                    <a:pt x="1808944" y="596241"/>
                  </a:lnTo>
                  <a:lnTo>
                    <a:pt x="1854819" y="328046"/>
                  </a:lnTo>
                  <a:lnTo>
                    <a:pt x="1856298" y="328046"/>
                  </a:lnTo>
                  <a:lnTo>
                    <a:pt x="1855558" y="323721"/>
                  </a:lnTo>
                  <a:lnTo>
                    <a:pt x="1856298" y="319396"/>
                  </a:lnTo>
                  <a:lnTo>
                    <a:pt x="1854819" y="319396"/>
                  </a:lnTo>
                  <a:lnTo>
                    <a:pt x="1821578" y="125064"/>
                  </a:lnTo>
                  <a:lnTo>
                    <a:pt x="1821015" y="113630"/>
                  </a:lnTo>
                  <a:cubicBezTo>
                    <a:pt x="1816175" y="65872"/>
                    <a:pt x="1804636" y="27170"/>
                    <a:pt x="1789772" y="7875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50000"/>
                  </a:sysClr>
                </a:gs>
              </a:gsLst>
              <a:path path="circle">
                <a:fillToRect l="50000" t="50000" r="50000" b="50000"/>
              </a:path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09" name="フリーフォーム: 図形 708">
              <a:extLst>
                <a:ext uri="{FF2B5EF4-FFF2-40B4-BE49-F238E27FC236}">
                  <a16:creationId xmlns:a16="http://schemas.microsoft.com/office/drawing/2014/main" id="{508F92E7-9BE9-43D9-9B38-1D9A1E1F11F1}"/>
                </a:ext>
              </a:extLst>
            </p:cNvPr>
            <p:cNvSpPr/>
            <p:nvPr/>
          </p:nvSpPr>
          <p:spPr>
            <a:xfrm flipH="1">
              <a:off x="4066347" y="6023938"/>
              <a:ext cx="1723801" cy="210794"/>
            </a:xfrm>
            <a:custGeom>
              <a:avLst/>
              <a:gdLst>
                <a:gd name="connsiteX0" fmla="*/ 69079 w 1723801"/>
                <a:gd name="connsiteY0" fmla="*/ 5089 h 210794"/>
                <a:gd name="connsiteX1" fmla="*/ 66571 w 1723801"/>
                <a:gd name="connsiteY1" fmla="*/ 5918 h 210794"/>
                <a:gd name="connsiteX2" fmla="*/ 0 w 1723801"/>
                <a:gd name="connsiteY2" fmla="*/ 170631 h 210794"/>
                <a:gd name="connsiteX3" fmla="*/ 843 w 1723801"/>
                <a:gd name="connsiteY3" fmla="*/ 210794 h 210794"/>
                <a:gd name="connsiteX4" fmla="*/ 180465 w 1723801"/>
                <a:gd name="connsiteY4" fmla="*/ 210794 h 210794"/>
                <a:gd name="connsiteX5" fmla="*/ 169964 w 1723801"/>
                <a:gd name="connsiteY5" fmla="*/ 153407 h 210794"/>
                <a:gd name="connsiteX6" fmla="*/ 71702 w 1723801"/>
                <a:gd name="connsiteY6" fmla="*/ 5399 h 210794"/>
                <a:gd name="connsiteX7" fmla="*/ 1654721 w 1723801"/>
                <a:gd name="connsiteY7" fmla="*/ 5089 h 210794"/>
                <a:gd name="connsiteX8" fmla="*/ 1652098 w 1723801"/>
                <a:gd name="connsiteY8" fmla="*/ 5399 h 210794"/>
                <a:gd name="connsiteX9" fmla="*/ 1553837 w 1723801"/>
                <a:gd name="connsiteY9" fmla="*/ 153407 h 210794"/>
                <a:gd name="connsiteX10" fmla="*/ 1543335 w 1723801"/>
                <a:gd name="connsiteY10" fmla="*/ 210794 h 210794"/>
                <a:gd name="connsiteX11" fmla="*/ 1722957 w 1723801"/>
                <a:gd name="connsiteY11" fmla="*/ 210794 h 210794"/>
                <a:gd name="connsiteX12" fmla="*/ 1723801 w 1723801"/>
                <a:gd name="connsiteY12" fmla="*/ 170631 h 210794"/>
                <a:gd name="connsiteX13" fmla="*/ 1657229 w 1723801"/>
                <a:gd name="connsiteY13" fmla="*/ 5918 h 210794"/>
                <a:gd name="connsiteX14" fmla="*/ 636381 w 1723801"/>
                <a:gd name="connsiteY14" fmla="*/ 4567 h 210794"/>
                <a:gd name="connsiteX15" fmla="*/ 631782 w 1723801"/>
                <a:gd name="connsiteY15" fmla="*/ 4827 h 210794"/>
                <a:gd name="connsiteX16" fmla="*/ 627388 w 1723801"/>
                <a:gd name="connsiteY16" fmla="*/ 6212 h 210794"/>
                <a:gd name="connsiteX17" fmla="*/ 511216 w 1723801"/>
                <a:gd name="connsiteY17" fmla="*/ 187244 h 210794"/>
                <a:gd name="connsiteX18" fmla="*/ 512154 w 1723801"/>
                <a:gd name="connsiteY18" fmla="*/ 210794 h 210794"/>
                <a:gd name="connsiteX19" fmla="*/ 835198 w 1723801"/>
                <a:gd name="connsiteY19" fmla="*/ 210794 h 210794"/>
                <a:gd name="connsiteX20" fmla="*/ 809137 w 1723801"/>
                <a:gd name="connsiteY20" fmla="*/ 132723 h 210794"/>
                <a:gd name="connsiteX21" fmla="*/ 636381 w 1723801"/>
                <a:gd name="connsiteY21" fmla="*/ 4567 h 210794"/>
                <a:gd name="connsiteX22" fmla="*/ 1056882 w 1723801"/>
                <a:gd name="connsiteY22" fmla="*/ 2098 h 210794"/>
                <a:gd name="connsiteX23" fmla="*/ 1052277 w 1723801"/>
                <a:gd name="connsiteY23" fmla="*/ 2207 h 210794"/>
                <a:gd name="connsiteX24" fmla="*/ 890318 w 1723801"/>
                <a:gd name="connsiteY24" fmla="*/ 143761 h 210794"/>
                <a:gd name="connsiteX25" fmla="*/ 873759 w 1723801"/>
                <a:gd name="connsiteY25" fmla="*/ 210794 h 210794"/>
                <a:gd name="connsiteX26" fmla="*/ 1193111 w 1723801"/>
                <a:gd name="connsiteY26" fmla="*/ 210794 h 210794"/>
                <a:gd name="connsiteX27" fmla="*/ 1191643 w 1723801"/>
                <a:gd name="connsiteY27" fmla="*/ 174295 h 210794"/>
                <a:gd name="connsiteX28" fmla="*/ 1061373 w 1723801"/>
                <a:gd name="connsiteY28" fmla="*/ 3128 h 210794"/>
                <a:gd name="connsiteX29" fmla="*/ 321783 w 1723801"/>
                <a:gd name="connsiteY29" fmla="*/ 0 h 210794"/>
                <a:gd name="connsiteX30" fmla="*/ 317872 w 1723801"/>
                <a:gd name="connsiteY30" fmla="*/ 972 h 210794"/>
                <a:gd name="connsiteX31" fmla="*/ 206196 w 1723801"/>
                <a:gd name="connsiteY31" fmla="*/ 170255 h 210794"/>
                <a:gd name="connsiteX32" fmla="*/ 205287 w 1723801"/>
                <a:gd name="connsiteY32" fmla="*/ 210794 h 210794"/>
                <a:gd name="connsiteX33" fmla="*/ 484512 w 1723801"/>
                <a:gd name="connsiteY33" fmla="*/ 210794 h 210794"/>
                <a:gd name="connsiteX34" fmla="*/ 469176 w 1723801"/>
                <a:gd name="connsiteY34" fmla="*/ 143605 h 210794"/>
                <a:gd name="connsiteX35" fmla="*/ 325810 w 1723801"/>
                <a:gd name="connsiteY35" fmla="*/ 167 h 210794"/>
                <a:gd name="connsiteX36" fmla="*/ 1385430 w 1723801"/>
                <a:gd name="connsiteY36" fmla="*/ 0 h 210794"/>
                <a:gd name="connsiteX37" fmla="*/ 1381403 w 1723801"/>
                <a:gd name="connsiteY37" fmla="*/ 167 h 210794"/>
                <a:gd name="connsiteX38" fmla="*/ 1238038 w 1723801"/>
                <a:gd name="connsiteY38" fmla="*/ 143605 h 210794"/>
                <a:gd name="connsiteX39" fmla="*/ 1222702 w 1723801"/>
                <a:gd name="connsiteY39" fmla="*/ 210794 h 210794"/>
                <a:gd name="connsiteX40" fmla="*/ 1501926 w 1723801"/>
                <a:gd name="connsiteY40" fmla="*/ 210794 h 210794"/>
                <a:gd name="connsiteX41" fmla="*/ 1501017 w 1723801"/>
                <a:gd name="connsiteY41" fmla="*/ 170255 h 210794"/>
                <a:gd name="connsiteX42" fmla="*/ 1389341 w 1723801"/>
                <a:gd name="connsiteY42" fmla="*/ 972 h 210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1723801" h="210794">
                  <a:moveTo>
                    <a:pt x="69079" y="5089"/>
                  </a:moveTo>
                  <a:lnTo>
                    <a:pt x="66571" y="5918"/>
                  </a:lnTo>
                  <a:cubicBezTo>
                    <a:pt x="30136" y="26984"/>
                    <a:pt x="5140" y="90204"/>
                    <a:pt x="0" y="170631"/>
                  </a:cubicBezTo>
                  <a:lnTo>
                    <a:pt x="843" y="210794"/>
                  </a:lnTo>
                  <a:lnTo>
                    <a:pt x="180465" y="210794"/>
                  </a:lnTo>
                  <a:lnTo>
                    <a:pt x="169964" y="153407"/>
                  </a:lnTo>
                  <a:cubicBezTo>
                    <a:pt x="148793" y="75647"/>
                    <a:pt x="111623" y="18728"/>
                    <a:pt x="71702" y="5399"/>
                  </a:cubicBezTo>
                  <a:close/>
                  <a:moveTo>
                    <a:pt x="1654721" y="5089"/>
                  </a:moveTo>
                  <a:lnTo>
                    <a:pt x="1652098" y="5399"/>
                  </a:lnTo>
                  <a:cubicBezTo>
                    <a:pt x="1612178" y="18728"/>
                    <a:pt x="1575007" y="75647"/>
                    <a:pt x="1553837" y="153407"/>
                  </a:cubicBezTo>
                  <a:lnTo>
                    <a:pt x="1543335" y="210794"/>
                  </a:lnTo>
                  <a:lnTo>
                    <a:pt x="1722957" y="210794"/>
                  </a:lnTo>
                  <a:lnTo>
                    <a:pt x="1723801" y="170631"/>
                  </a:lnTo>
                  <a:cubicBezTo>
                    <a:pt x="1718660" y="90204"/>
                    <a:pt x="1693664" y="26984"/>
                    <a:pt x="1657229" y="5918"/>
                  </a:cubicBezTo>
                  <a:close/>
                  <a:moveTo>
                    <a:pt x="636381" y="4567"/>
                  </a:moveTo>
                  <a:lnTo>
                    <a:pt x="631782" y="4827"/>
                  </a:lnTo>
                  <a:lnTo>
                    <a:pt x="627388" y="6212"/>
                  </a:lnTo>
                  <a:cubicBezTo>
                    <a:pt x="563581" y="35462"/>
                    <a:pt x="519965" y="104824"/>
                    <a:pt x="511216" y="187244"/>
                  </a:cubicBezTo>
                  <a:lnTo>
                    <a:pt x="512154" y="210794"/>
                  </a:lnTo>
                  <a:lnTo>
                    <a:pt x="835198" y="210794"/>
                  </a:lnTo>
                  <a:lnTo>
                    <a:pt x="809137" y="132723"/>
                  </a:lnTo>
                  <a:cubicBezTo>
                    <a:pt x="771766" y="58743"/>
                    <a:pt x="706413" y="9323"/>
                    <a:pt x="636381" y="4567"/>
                  </a:cubicBezTo>
                  <a:close/>
                  <a:moveTo>
                    <a:pt x="1056882" y="2098"/>
                  </a:moveTo>
                  <a:lnTo>
                    <a:pt x="1052277" y="2207"/>
                  </a:lnTo>
                  <a:cubicBezTo>
                    <a:pt x="982850" y="12545"/>
                    <a:pt x="921656" y="67031"/>
                    <a:pt x="890318" y="143761"/>
                  </a:cubicBezTo>
                  <a:lnTo>
                    <a:pt x="873759" y="210794"/>
                  </a:lnTo>
                  <a:lnTo>
                    <a:pt x="1193111" y="210794"/>
                  </a:lnTo>
                  <a:lnTo>
                    <a:pt x="1191643" y="174295"/>
                  </a:lnTo>
                  <a:cubicBezTo>
                    <a:pt x="1176335" y="92839"/>
                    <a:pt x="1127315" y="27185"/>
                    <a:pt x="1061373" y="3128"/>
                  </a:cubicBezTo>
                  <a:close/>
                  <a:moveTo>
                    <a:pt x="321783" y="0"/>
                  </a:moveTo>
                  <a:lnTo>
                    <a:pt x="317872" y="972"/>
                  </a:lnTo>
                  <a:cubicBezTo>
                    <a:pt x="260544" y="24156"/>
                    <a:pt x="218537" y="89099"/>
                    <a:pt x="206196" y="170255"/>
                  </a:cubicBezTo>
                  <a:lnTo>
                    <a:pt x="205287" y="210794"/>
                  </a:lnTo>
                  <a:lnTo>
                    <a:pt x="484512" y="210794"/>
                  </a:lnTo>
                  <a:lnTo>
                    <a:pt x="469176" y="143605"/>
                  </a:lnTo>
                  <a:cubicBezTo>
                    <a:pt x="440805" y="66575"/>
                    <a:pt x="386624" y="11379"/>
                    <a:pt x="325810" y="167"/>
                  </a:cubicBezTo>
                  <a:close/>
                  <a:moveTo>
                    <a:pt x="1385430" y="0"/>
                  </a:moveTo>
                  <a:lnTo>
                    <a:pt x="1381403" y="167"/>
                  </a:lnTo>
                  <a:cubicBezTo>
                    <a:pt x="1320589" y="11379"/>
                    <a:pt x="1266408" y="66575"/>
                    <a:pt x="1238038" y="143605"/>
                  </a:cubicBezTo>
                  <a:lnTo>
                    <a:pt x="1222702" y="210794"/>
                  </a:lnTo>
                  <a:lnTo>
                    <a:pt x="1501926" y="210794"/>
                  </a:lnTo>
                  <a:lnTo>
                    <a:pt x="1501017" y="170255"/>
                  </a:lnTo>
                  <a:cubicBezTo>
                    <a:pt x="1488677" y="89099"/>
                    <a:pt x="1446670" y="24156"/>
                    <a:pt x="1389341" y="972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50000"/>
                  </a:sysClr>
                </a:gs>
              </a:gsLst>
              <a:path path="circle">
                <a:fillToRect l="50000" t="50000" r="50000" b="50000"/>
              </a:path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710" name="グループ化 709">
              <a:extLst>
                <a:ext uri="{FF2B5EF4-FFF2-40B4-BE49-F238E27FC236}">
                  <a16:creationId xmlns:a16="http://schemas.microsoft.com/office/drawing/2014/main" id="{32705494-2183-48E0-BE5F-7F4ABD62B1E0}"/>
                </a:ext>
              </a:extLst>
            </p:cNvPr>
            <p:cNvGrpSpPr/>
            <p:nvPr/>
          </p:nvGrpSpPr>
          <p:grpSpPr>
            <a:xfrm>
              <a:off x="4672903" y="1002491"/>
              <a:ext cx="503753" cy="422631"/>
              <a:chOff x="6792397" y="1002491"/>
              <a:chExt cx="503753" cy="422631"/>
            </a:xfrm>
          </p:grpSpPr>
          <p:sp>
            <p:nvSpPr>
              <p:cNvPr id="711" name="月 710">
                <a:extLst>
                  <a:ext uri="{FF2B5EF4-FFF2-40B4-BE49-F238E27FC236}">
                    <a16:creationId xmlns:a16="http://schemas.microsoft.com/office/drawing/2014/main" id="{19F33B2D-B560-4F10-B1C8-C0DB3866AA53}"/>
                  </a:ext>
                </a:extLst>
              </p:cNvPr>
              <p:cNvSpPr/>
              <p:nvPr/>
            </p:nvSpPr>
            <p:spPr>
              <a:xfrm rot="5400000">
                <a:off x="6860460" y="957662"/>
                <a:ext cx="84258" cy="220384"/>
              </a:xfrm>
              <a:prstGeom prst="moon">
                <a:avLst>
                  <a:gd name="adj" fmla="val 34508"/>
                </a:avLst>
              </a:prstGeom>
              <a:solidFill>
                <a:sysClr val="windowText" lastClr="000000">
                  <a:alpha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2" name="月 711">
                <a:extLst>
                  <a:ext uri="{FF2B5EF4-FFF2-40B4-BE49-F238E27FC236}">
                    <a16:creationId xmlns:a16="http://schemas.microsoft.com/office/drawing/2014/main" id="{58F8D1A4-0E7C-483F-8BBA-3A611688467E}"/>
                  </a:ext>
                </a:extLst>
              </p:cNvPr>
              <p:cNvSpPr/>
              <p:nvPr/>
            </p:nvSpPr>
            <p:spPr>
              <a:xfrm rot="5400000">
                <a:off x="7143829" y="957662"/>
                <a:ext cx="84258" cy="220384"/>
              </a:xfrm>
              <a:prstGeom prst="moon">
                <a:avLst>
                  <a:gd name="adj" fmla="val 34508"/>
                </a:avLst>
              </a:prstGeom>
              <a:solidFill>
                <a:sysClr val="windowText" lastClr="000000">
                  <a:alpha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3" name="楕円 32">
                <a:extLst>
                  <a:ext uri="{FF2B5EF4-FFF2-40B4-BE49-F238E27FC236}">
                    <a16:creationId xmlns:a16="http://schemas.microsoft.com/office/drawing/2014/main" id="{F28E0574-3301-408D-8475-BFA6818A524C}"/>
                  </a:ext>
                </a:extLst>
              </p:cNvPr>
              <p:cNvSpPr/>
              <p:nvPr/>
            </p:nvSpPr>
            <p:spPr>
              <a:xfrm>
                <a:off x="6831402" y="1138546"/>
                <a:ext cx="157568" cy="45719"/>
              </a:xfrm>
              <a:custGeom>
                <a:avLst/>
                <a:gdLst>
                  <a:gd name="connsiteX0" fmla="*/ 0 w 185737"/>
                  <a:gd name="connsiteY0" fmla="*/ 31353 h 62706"/>
                  <a:gd name="connsiteX1" fmla="*/ 92869 w 185737"/>
                  <a:gd name="connsiteY1" fmla="*/ 0 h 62706"/>
                  <a:gd name="connsiteX2" fmla="*/ 185738 w 185737"/>
                  <a:gd name="connsiteY2" fmla="*/ 31353 h 62706"/>
                  <a:gd name="connsiteX3" fmla="*/ 92869 w 185737"/>
                  <a:gd name="connsiteY3" fmla="*/ 62706 h 62706"/>
                  <a:gd name="connsiteX4" fmla="*/ 0 w 185737"/>
                  <a:gd name="connsiteY4" fmla="*/ 31353 h 62706"/>
                  <a:gd name="connsiteX0" fmla="*/ 0 w 188319"/>
                  <a:gd name="connsiteY0" fmla="*/ 3919 h 35272"/>
                  <a:gd name="connsiteX1" fmla="*/ 185738 w 188319"/>
                  <a:gd name="connsiteY1" fmla="*/ 3919 h 35272"/>
                  <a:gd name="connsiteX2" fmla="*/ 92869 w 188319"/>
                  <a:gd name="connsiteY2" fmla="*/ 35272 h 35272"/>
                  <a:gd name="connsiteX3" fmla="*/ 0 w 188319"/>
                  <a:gd name="connsiteY3" fmla="*/ 3919 h 35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8319" h="35272">
                    <a:moveTo>
                      <a:pt x="0" y="3919"/>
                    </a:moveTo>
                    <a:cubicBezTo>
                      <a:pt x="15478" y="-1306"/>
                      <a:pt x="170260" y="-1306"/>
                      <a:pt x="185738" y="3919"/>
                    </a:cubicBezTo>
                    <a:cubicBezTo>
                      <a:pt x="201216" y="9144"/>
                      <a:pt x="144159" y="35272"/>
                      <a:pt x="92869" y="35272"/>
                    </a:cubicBezTo>
                    <a:cubicBezTo>
                      <a:pt x="41579" y="35272"/>
                      <a:pt x="0" y="21235"/>
                      <a:pt x="0" y="3919"/>
                    </a:cubicBezTo>
                    <a:close/>
                  </a:path>
                </a:pathLst>
              </a:custGeom>
              <a:solidFill>
                <a:sysClr val="windowText" lastClr="000000">
                  <a:alpha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4" name="楕円 32">
                <a:extLst>
                  <a:ext uri="{FF2B5EF4-FFF2-40B4-BE49-F238E27FC236}">
                    <a16:creationId xmlns:a16="http://schemas.microsoft.com/office/drawing/2014/main" id="{B5A7965C-2C74-4F8D-83FF-54B630EC54A7}"/>
                  </a:ext>
                </a:extLst>
              </p:cNvPr>
              <p:cNvSpPr/>
              <p:nvPr/>
            </p:nvSpPr>
            <p:spPr>
              <a:xfrm>
                <a:off x="7105246" y="1138546"/>
                <a:ext cx="157568" cy="45719"/>
              </a:xfrm>
              <a:custGeom>
                <a:avLst/>
                <a:gdLst>
                  <a:gd name="connsiteX0" fmla="*/ 0 w 185737"/>
                  <a:gd name="connsiteY0" fmla="*/ 31353 h 62706"/>
                  <a:gd name="connsiteX1" fmla="*/ 92869 w 185737"/>
                  <a:gd name="connsiteY1" fmla="*/ 0 h 62706"/>
                  <a:gd name="connsiteX2" fmla="*/ 185738 w 185737"/>
                  <a:gd name="connsiteY2" fmla="*/ 31353 h 62706"/>
                  <a:gd name="connsiteX3" fmla="*/ 92869 w 185737"/>
                  <a:gd name="connsiteY3" fmla="*/ 62706 h 62706"/>
                  <a:gd name="connsiteX4" fmla="*/ 0 w 185737"/>
                  <a:gd name="connsiteY4" fmla="*/ 31353 h 62706"/>
                  <a:gd name="connsiteX0" fmla="*/ 0 w 188319"/>
                  <a:gd name="connsiteY0" fmla="*/ 3919 h 35272"/>
                  <a:gd name="connsiteX1" fmla="*/ 185738 w 188319"/>
                  <a:gd name="connsiteY1" fmla="*/ 3919 h 35272"/>
                  <a:gd name="connsiteX2" fmla="*/ 92869 w 188319"/>
                  <a:gd name="connsiteY2" fmla="*/ 35272 h 35272"/>
                  <a:gd name="connsiteX3" fmla="*/ 0 w 188319"/>
                  <a:gd name="connsiteY3" fmla="*/ 3919 h 35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8319" h="35272">
                    <a:moveTo>
                      <a:pt x="0" y="3919"/>
                    </a:moveTo>
                    <a:cubicBezTo>
                      <a:pt x="15478" y="-1306"/>
                      <a:pt x="170260" y="-1306"/>
                      <a:pt x="185738" y="3919"/>
                    </a:cubicBezTo>
                    <a:cubicBezTo>
                      <a:pt x="201216" y="9144"/>
                      <a:pt x="144159" y="35272"/>
                      <a:pt x="92869" y="35272"/>
                    </a:cubicBezTo>
                    <a:cubicBezTo>
                      <a:pt x="41579" y="35272"/>
                      <a:pt x="0" y="21235"/>
                      <a:pt x="0" y="3919"/>
                    </a:cubicBezTo>
                    <a:close/>
                  </a:path>
                </a:pathLst>
              </a:custGeom>
              <a:solidFill>
                <a:sysClr val="windowText" lastClr="000000">
                  <a:alpha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5" name="楕円 32">
                <a:extLst>
                  <a:ext uri="{FF2B5EF4-FFF2-40B4-BE49-F238E27FC236}">
                    <a16:creationId xmlns:a16="http://schemas.microsoft.com/office/drawing/2014/main" id="{598BFF89-5E91-482B-8072-DE0A297580B6}"/>
                  </a:ext>
                </a:extLst>
              </p:cNvPr>
              <p:cNvSpPr/>
              <p:nvPr/>
            </p:nvSpPr>
            <p:spPr>
              <a:xfrm flipV="1">
                <a:off x="6970682" y="1250314"/>
                <a:ext cx="134564" cy="45719"/>
              </a:xfrm>
              <a:custGeom>
                <a:avLst/>
                <a:gdLst>
                  <a:gd name="connsiteX0" fmla="*/ 0 w 185737"/>
                  <a:gd name="connsiteY0" fmla="*/ 31353 h 62706"/>
                  <a:gd name="connsiteX1" fmla="*/ 92869 w 185737"/>
                  <a:gd name="connsiteY1" fmla="*/ 0 h 62706"/>
                  <a:gd name="connsiteX2" fmla="*/ 185738 w 185737"/>
                  <a:gd name="connsiteY2" fmla="*/ 31353 h 62706"/>
                  <a:gd name="connsiteX3" fmla="*/ 92869 w 185737"/>
                  <a:gd name="connsiteY3" fmla="*/ 62706 h 62706"/>
                  <a:gd name="connsiteX4" fmla="*/ 0 w 185737"/>
                  <a:gd name="connsiteY4" fmla="*/ 31353 h 62706"/>
                  <a:gd name="connsiteX0" fmla="*/ 0 w 188319"/>
                  <a:gd name="connsiteY0" fmla="*/ 3919 h 35272"/>
                  <a:gd name="connsiteX1" fmla="*/ 185738 w 188319"/>
                  <a:gd name="connsiteY1" fmla="*/ 3919 h 35272"/>
                  <a:gd name="connsiteX2" fmla="*/ 92869 w 188319"/>
                  <a:gd name="connsiteY2" fmla="*/ 35272 h 35272"/>
                  <a:gd name="connsiteX3" fmla="*/ 0 w 188319"/>
                  <a:gd name="connsiteY3" fmla="*/ 3919 h 35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8319" h="35272">
                    <a:moveTo>
                      <a:pt x="0" y="3919"/>
                    </a:moveTo>
                    <a:cubicBezTo>
                      <a:pt x="15478" y="-1306"/>
                      <a:pt x="170260" y="-1306"/>
                      <a:pt x="185738" y="3919"/>
                    </a:cubicBezTo>
                    <a:cubicBezTo>
                      <a:pt x="201216" y="9144"/>
                      <a:pt x="144159" y="35272"/>
                      <a:pt x="92869" y="35272"/>
                    </a:cubicBezTo>
                    <a:cubicBezTo>
                      <a:pt x="41579" y="35272"/>
                      <a:pt x="0" y="21235"/>
                      <a:pt x="0" y="3919"/>
                    </a:cubicBezTo>
                    <a:close/>
                  </a:path>
                </a:pathLst>
              </a:custGeom>
              <a:solidFill>
                <a:sysClr val="windowText" lastClr="000000">
                  <a:alpha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6" name="楕円 715">
                <a:extLst>
                  <a:ext uri="{FF2B5EF4-FFF2-40B4-BE49-F238E27FC236}">
                    <a16:creationId xmlns:a16="http://schemas.microsoft.com/office/drawing/2014/main" id="{B0474491-94C4-4FC4-B146-B55D4B028243}"/>
                  </a:ext>
                </a:extLst>
              </p:cNvPr>
              <p:cNvSpPr/>
              <p:nvPr/>
            </p:nvSpPr>
            <p:spPr>
              <a:xfrm>
                <a:off x="7017544" y="1002491"/>
                <a:ext cx="57150" cy="57150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lumMod val="8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7" name="楕円 32">
                <a:extLst>
                  <a:ext uri="{FF2B5EF4-FFF2-40B4-BE49-F238E27FC236}">
                    <a16:creationId xmlns:a16="http://schemas.microsoft.com/office/drawing/2014/main" id="{F88C1D19-A539-4478-BB8B-8953830F832E}"/>
                  </a:ext>
                </a:extLst>
              </p:cNvPr>
              <p:cNvSpPr/>
              <p:nvPr/>
            </p:nvSpPr>
            <p:spPr>
              <a:xfrm>
                <a:off x="6970682" y="1389202"/>
                <a:ext cx="134564" cy="35920"/>
              </a:xfrm>
              <a:custGeom>
                <a:avLst/>
                <a:gdLst>
                  <a:gd name="connsiteX0" fmla="*/ 0 w 185737"/>
                  <a:gd name="connsiteY0" fmla="*/ 31353 h 62706"/>
                  <a:gd name="connsiteX1" fmla="*/ 92869 w 185737"/>
                  <a:gd name="connsiteY1" fmla="*/ 0 h 62706"/>
                  <a:gd name="connsiteX2" fmla="*/ 185738 w 185737"/>
                  <a:gd name="connsiteY2" fmla="*/ 31353 h 62706"/>
                  <a:gd name="connsiteX3" fmla="*/ 92869 w 185737"/>
                  <a:gd name="connsiteY3" fmla="*/ 62706 h 62706"/>
                  <a:gd name="connsiteX4" fmla="*/ 0 w 185737"/>
                  <a:gd name="connsiteY4" fmla="*/ 31353 h 62706"/>
                  <a:gd name="connsiteX0" fmla="*/ 0 w 188319"/>
                  <a:gd name="connsiteY0" fmla="*/ 3919 h 35272"/>
                  <a:gd name="connsiteX1" fmla="*/ 185738 w 188319"/>
                  <a:gd name="connsiteY1" fmla="*/ 3919 h 35272"/>
                  <a:gd name="connsiteX2" fmla="*/ 92869 w 188319"/>
                  <a:gd name="connsiteY2" fmla="*/ 35272 h 35272"/>
                  <a:gd name="connsiteX3" fmla="*/ 0 w 188319"/>
                  <a:gd name="connsiteY3" fmla="*/ 3919 h 35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8319" h="35272">
                    <a:moveTo>
                      <a:pt x="0" y="3919"/>
                    </a:moveTo>
                    <a:cubicBezTo>
                      <a:pt x="15478" y="-1306"/>
                      <a:pt x="170260" y="-1306"/>
                      <a:pt x="185738" y="3919"/>
                    </a:cubicBezTo>
                    <a:cubicBezTo>
                      <a:pt x="201216" y="9144"/>
                      <a:pt x="144159" y="35272"/>
                      <a:pt x="92869" y="35272"/>
                    </a:cubicBezTo>
                    <a:cubicBezTo>
                      <a:pt x="41579" y="35272"/>
                      <a:pt x="0" y="21235"/>
                      <a:pt x="0" y="3919"/>
                    </a:cubicBezTo>
                    <a:close/>
                  </a:path>
                </a:pathLst>
              </a:custGeom>
              <a:solidFill>
                <a:sysClr val="windowText" lastClr="000000">
                  <a:alpha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8" name="フリーフォーム: 図形 717">
                <a:extLst>
                  <a:ext uri="{FF2B5EF4-FFF2-40B4-BE49-F238E27FC236}">
                    <a16:creationId xmlns:a16="http://schemas.microsoft.com/office/drawing/2014/main" id="{0CCC6F53-C713-4EA2-A7BE-0FB04C402571}"/>
                  </a:ext>
                </a:extLst>
              </p:cNvPr>
              <p:cNvSpPr/>
              <p:nvPr/>
            </p:nvSpPr>
            <p:spPr>
              <a:xfrm flipV="1">
                <a:off x="6924455" y="1325565"/>
                <a:ext cx="228820" cy="57940"/>
              </a:xfrm>
              <a:custGeom>
                <a:avLst/>
                <a:gdLst>
                  <a:gd name="connsiteX0" fmla="*/ 114155 w 295593"/>
                  <a:gd name="connsiteY0" fmla="*/ 93787 h 93787"/>
                  <a:gd name="connsiteX1" fmla="*/ 118093 w 295593"/>
                  <a:gd name="connsiteY1" fmla="*/ 86758 h 93787"/>
                  <a:gd name="connsiteX2" fmla="*/ 146779 w 295593"/>
                  <a:gd name="connsiteY2" fmla="*/ 73879 h 93787"/>
                  <a:gd name="connsiteX3" fmla="*/ 162769 w 295593"/>
                  <a:gd name="connsiteY3" fmla="*/ 79762 h 93787"/>
                  <a:gd name="connsiteX4" fmla="*/ 174965 w 295593"/>
                  <a:gd name="connsiteY4" fmla="*/ 91724 h 93787"/>
                  <a:gd name="connsiteX5" fmla="*/ 191950 w 295593"/>
                  <a:gd name="connsiteY5" fmla="*/ 88719 h 93787"/>
                  <a:gd name="connsiteX6" fmla="*/ 294851 w 295593"/>
                  <a:gd name="connsiteY6" fmla="*/ 14348 h 93787"/>
                  <a:gd name="connsiteX7" fmla="*/ 295593 w 295593"/>
                  <a:gd name="connsiteY7" fmla="*/ 0 h 93787"/>
                  <a:gd name="connsiteX8" fmla="*/ 227842 w 295593"/>
                  <a:gd name="connsiteY8" fmla="*/ 30472 h 93787"/>
                  <a:gd name="connsiteX9" fmla="*/ 144077 w 295593"/>
                  <a:gd name="connsiteY9" fmla="*/ 44675 h 93787"/>
                  <a:gd name="connsiteX10" fmla="*/ 549 w 295593"/>
                  <a:gd name="connsiteY10" fmla="*/ 13353 h 93787"/>
                  <a:gd name="connsiteX11" fmla="*/ 0 w 295593"/>
                  <a:gd name="connsiteY11" fmla="*/ 12924 h 93787"/>
                  <a:gd name="connsiteX12" fmla="*/ 5377 w 295593"/>
                  <a:gd name="connsiteY12" fmla="*/ 31746 h 93787"/>
                  <a:gd name="connsiteX13" fmla="*/ 99801 w 295593"/>
                  <a:gd name="connsiteY13" fmla="*/ 92253 h 93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95593" h="93787">
                    <a:moveTo>
                      <a:pt x="114155" y="93787"/>
                    </a:moveTo>
                    <a:lnTo>
                      <a:pt x="118093" y="86758"/>
                    </a:lnTo>
                    <a:cubicBezTo>
                      <a:pt x="126282" y="78627"/>
                      <a:pt x="136153" y="73879"/>
                      <a:pt x="146779" y="73879"/>
                    </a:cubicBezTo>
                    <a:cubicBezTo>
                      <a:pt x="152092" y="73879"/>
                      <a:pt x="157518" y="76088"/>
                      <a:pt x="162769" y="79762"/>
                    </a:cubicBezTo>
                    <a:lnTo>
                      <a:pt x="174965" y="91724"/>
                    </a:lnTo>
                    <a:lnTo>
                      <a:pt x="191950" y="88719"/>
                    </a:lnTo>
                    <a:cubicBezTo>
                      <a:pt x="238414" y="73093"/>
                      <a:pt x="280283" y="38785"/>
                      <a:pt x="294851" y="14348"/>
                    </a:cubicBezTo>
                    <a:lnTo>
                      <a:pt x="295593" y="0"/>
                    </a:lnTo>
                    <a:lnTo>
                      <a:pt x="227842" y="30472"/>
                    </a:lnTo>
                    <a:cubicBezTo>
                      <a:pt x="200915" y="39105"/>
                      <a:pt x="172102" y="44675"/>
                      <a:pt x="144077" y="44675"/>
                    </a:cubicBezTo>
                    <a:cubicBezTo>
                      <a:pt x="88026" y="44675"/>
                      <a:pt x="37281" y="32705"/>
                      <a:pt x="549" y="13353"/>
                    </a:cubicBezTo>
                    <a:lnTo>
                      <a:pt x="0" y="12924"/>
                    </a:lnTo>
                    <a:lnTo>
                      <a:pt x="5377" y="31746"/>
                    </a:lnTo>
                    <a:cubicBezTo>
                      <a:pt x="22605" y="60533"/>
                      <a:pt x="57160" y="82879"/>
                      <a:pt x="99801" y="92253"/>
                    </a:cubicBezTo>
                    <a:close/>
                  </a:path>
                </a:pathLst>
              </a:custGeom>
              <a:solidFill>
                <a:sysClr val="windowText" lastClr="000000">
                  <a:alpha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728" name="テキスト ボックス 727">
            <a:extLst>
              <a:ext uri="{FF2B5EF4-FFF2-40B4-BE49-F238E27FC236}">
                <a16:creationId xmlns:a16="http://schemas.microsoft.com/office/drawing/2014/main" id="{056237B8-C9CC-4946-8ED0-879A6D95DEFD}"/>
              </a:ext>
            </a:extLst>
          </p:cNvPr>
          <p:cNvSpPr txBox="1"/>
          <p:nvPr/>
        </p:nvSpPr>
        <p:spPr>
          <a:xfrm>
            <a:off x="3656388" y="5766712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牛久大仏</a:t>
            </a:r>
          </a:p>
        </p:txBody>
      </p:sp>
      <p:grpSp>
        <p:nvGrpSpPr>
          <p:cNvPr id="729" name="グループ化 728">
            <a:extLst>
              <a:ext uri="{FF2B5EF4-FFF2-40B4-BE49-F238E27FC236}">
                <a16:creationId xmlns:a16="http://schemas.microsoft.com/office/drawing/2014/main" id="{CF7ADFF8-CA91-46E7-99A2-F6D91913E0D3}"/>
              </a:ext>
            </a:extLst>
          </p:cNvPr>
          <p:cNvGrpSpPr/>
          <p:nvPr/>
        </p:nvGrpSpPr>
        <p:grpSpPr>
          <a:xfrm>
            <a:off x="7780961" y="2405308"/>
            <a:ext cx="1361395" cy="863095"/>
            <a:chOff x="2019035" y="1793426"/>
            <a:chExt cx="2562286" cy="1624435"/>
          </a:xfrm>
        </p:grpSpPr>
        <p:grpSp>
          <p:nvGrpSpPr>
            <p:cNvPr id="730" name="グループ化 729">
              <a:extLst>
                <a:ext uri="{FF2B5EF4-FFF2-40B4-BE49-F238E27FC236}">
                  <a16:creationId xmlns:a16="http://schemas.microsoft.com/office/drawing/2014/main" id="{3C3B9018-AA06-473A-BF05-B4C2816D7451}"/>
                </a:ext>
              </a:extLst>
            </p:cNvPr>
            <p:cNvGrpSpPr/>
            <p:nvPr/>
          </p:nvGrpSpPr>
          <p:grpSpPr>
            <a:xfrm>
              <a:off x="2019035" y="1881162"/>
              <a:ext cx="2562286" cy="1536699"/>
              <a:chOff x="746064" y="1894185"/>
              <a:chExt cx="2562286" cy="1536699"/>
            </a:xfrm>
          </p:grpSpPr>
          <p:grpSp>
            <p:nvGrpSpPr>
              <p:cNvPr id="776" name="グループ化 775">
                <a:extLst>
                  <a:ext uri="{FF2B5EF4-FFF2-40B4-BE49-F238E27FC236}">
                    <a16:creationId xmlns:a16="http://schemas.microsoft.com/office/drawing/2014/main" id="{90DF2592-AC84-4D9F-AA93-86EFF1DC7B59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779" name="フリーフォーム: 図形 778">
                  <a:extLst>
                    <a:ext uri="{FF2B5EF4-FFF2-40B4-BE49-F238E27FC236}">
                      <a16:creationId xmlns:a16="http://schemas.microsoft.com/office/drawing/2014/main" id="{0B4A76D6-F73F-48E1-A488-FD560CCD1DB4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80" name="楕円 779">
                  <a:extLst>
                    <a:ext uri="{FF2B5EF4-FFF2-40B4-BE49-F238E27FC236}">
                      <a16:creationId xmlns:a16="http://schemas.microsoft.com/office/drawing/2014/main" id="{3DE98E15-06A4-45B6-BF28-D9B46434A3B3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77" name="楕円 776">
                <a:extLst>
                  <a:ext uri="{FF2B5EF4-FFF2-40B4-BE49-F238E27FC236}">
                    <a16:creationId xmlns:a16="http://schemas.microsoft.com/office/drawing/2014/main" id="{5CB8402D-0888-493C-A7D9-582F64638EA0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8" name="フリーフォーム: 図形 777">
                <a:extLst>
                  <a:ext uri="{FF2B5EF4-FFF2-40B4-BE49-F238E27FC236}">
                    <a16:creationId xmlns:a16="http://schemas.microsoft.com/office/drawing/2014/main" id="{330580B2-BC1F-437E-89E1-52ABAA056AED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31" name="グループ化 730">
              <a:extLst>
                <a:ext uri="{FF2B5EF4-FFF2-40B4-BE49-F238E27FC236}">
                  <a16:creationId xmlns:a16="http://schemas.microsoft.com/office/drawing/2014/main" id="{5FFB982B-8649-40BC-A9E4-63F524C58728}"/>
                </a:ext>
              </a:extLst>
            </p:cNvPr>
            <p:cNvGrpSpPr/>
            <p:nvPr/>
          </p:nvGrpSpPr>
          <p:grpSpPr>
            <a:xfrm rot="702544">
              <a:off x="2431364" y="1793426"/>
              <a:ext cx="1816716" cy="1242662"/>
              <a:chOff x="6002172" y="3146864"/>
              <a:chExt cx="1664662" cy="1138655"/>
            </a:xfrm>
          </p:grpSpPr>
          <p:grpSp>
            <p:nvGrpSpPr>
              <p:cNvPr id="732" name="グループ化 731">
                <a:extLst>
                  <a:ext uri="{FF2B5EF4-FFF2-40B4-BE49-F238E27FC236}">
                    <a16:creationId xmlns:a16="http://schemas.microsoft.com/office/drawing/2014/main" id="{ABE52137-D85D-4722-BAFD-2B3E8FB8B072}"/>
                  </a:ext>
                </a:extLst>
              </p:cNvPr>
              <p:cNvGrpSpPr/>
              <p:nvPr/>
            </p:nvGrpSpPr>
            <p:grpSpPr>
              <a:xfrm rot="3600000">
                <a:off x="6537247" y="2854174"/>
                <a:ext cx="488976" cy="1074356"/>
                <a:chOff x="1636340" y="3642662"/>
                <a:chExt cx="910128" cy="1999693"/>
              </a:xfrm>
            </p:grpSpPr>
            <p:sp>
              <p:nvSpPr>
                <p:cNvPr id="766" name="楕円 426">
                  <a:extLst>
                    <a:ext uri="{FF2B5EF4-FFF2-40B4-BE49-F238E27FC236}">
                      <a16:creationId xmlns:a16="http://schemas.microsoft.com/office/drawing/2014/main" id="{89350200-E9B7-48F9-BFA0-C6B5E84AB8E2}"/>
                    </a:ext>
                  </a:extLst>
                </p:cNvPr>
                <p:cNvSpPr/>
                <p:nvPr/>
              </p:nvSpPr>
              <p:spPr bwMode="auto">
                <a:xfrm rot="443591">
                  <a:off x="1760872" y="3642662"/>
                  <a:ext cx="614552" cy="1226109"/>
                </a:xfrm>
                <a:custGeom>
                  <a:avLst/>
                  <a:gdLst>
                    <a:gd name="connsiteX0" fmla="*/ 0 w 770841"/>
                    <a:gd name="connsiteY0" fmla="*/ 716576 h 1433151"/>
                    <a:gd name="connsiteX1" fmla="*/ 385421 w 770841"/>
                    <a:gd name="connsiteY1" fmla="*/ 0 h 1433151"/>
                    <a:gd name="connsiteX2" fmla="*/ 770842 w 770841"/>
                    <a:gd name="connsiteY2" fmla="*/ 716576 h 1433151"/>
                    <a:gd name="connsiteX3" fmla="*/ 385421 w 770841"/>
                    <a:gd name="connsiteY3" fmla="*/ 1433152 h 1433151"/>
                    <a:gd name="connsiteX4" fmla="*/ 0 w 770841"/>
                    <a:gd name="connsiteY4" fmla="*/ 716576 h 1433151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537927"/>
                    <a:gd name="connsiteX1" fmla="*/ 385421 w 770842"/>
                    <a:gd name="connsiteY1" fmla="*/ 0 h 1537927"/>
                    <a:gd name="connsiteX2" fmla="*/ 770842 w 770842"/>
                    <a:gd name="connsiteY2" fmla="*/ 716576 h 1537927"/>
                    <a:gd name="connsiteX3" fmla="*/ 375896 w 770842"/>
                    <a:gd name="connsiteY3" fmla="*/ 1537927 h 1537927"/>
                    <a:gd name="connsiteX4" fmla="*/ 0 w 770842"/>
                    <a:gd name="connsiteY4" fmla="*/ 716576 h 15379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842" h="1537927">
                      <a:moveTo>
                        <a:pt x="0" y="716576"/>
                      </a:moveTo>
                      <a:cubicBezTo>
                        <a:pt x="0" y="320822"/>
                        <a:pt x="182084" y="42862"/>
                        <a:pt x="385421" y="0"/>
                      </a:cubicBezTo>
                      <a:cubicBezTo>
                        <a:pt x="598283" y="33338"/>
                        <a:pt x="770842" y="320822"/>
                        <a:pt x="770842" y="716576"/>
                      </a:cubicBezTo>
                      <a:cubicBezTo>
                        <a:pt x="770842" y="1112330"/>
                        <a:pt x="641145" y="1380765"/>
                        <a:pt x="375896" y="1537927"/>
                      </a:cubicBezTo>
                      <a:cubicBezTo>
                        <a:pt x="96359" y="1366477"/>
                        <a:pt x="0" y="1112330"/>
                        <a:pt x="0" y="716576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767" name="グループ化 766">
                  <a:extLst>
                    <a:ext uri="{FF2B5EF4-FFF2-40B4-BE49-F238E27FC236}">
                      <a16:creationId xmlns:a16="http://schemas.microsoft.com/office/drawing/2014/main" id="{00C41B2F-FD74-4A39-ADDE-B281C85D5A84}"/>
                    </a:ext>
                  </a:extLst>
                </p:cNvPr>
                <p:cNvGrpSpPr/>
                <p:nvPr/>
              </p:nvGrpSpPr>
              <p:grpSpPr>
                <a:xfrm rot="21214059" flipH="1">
                  <a:off x="1636340" y="3704959"/>
                  <a:ext cx="614552" cy="1937396"/>
                  <a:chOff x="1741357" y="3704966"/>
                  <a:chExt cx="614552" cy="1937396"/>
                </a:xfrm>
              </p:grpSpPr>
              <p:sp>
                <p:nvSpPr>
                  <p:cNvPr id="774" name="楕円 426">
                    <a:extLst>
                      <a:ext uri="{FF2B5EF4-FFF2-40B4-BE49-F238E27FC236}">
                        <a16:creationId xmlns:a16="http://schemas.microsoft.com/office/drawing/2014/main" id="{2CCB404E-90A0-4358-9B44-7EFA003BD115}"/>
                      </a:ext>
                    </a:extLst>
                  </p:cNvPr>
                  <p:cNvSpPr/>
                  <p:nvPr/>
                </p:nvSpPr>
                <p:spPr bwMode="auto">
                  <a:xfrm rot="21278739">
                    <a:off x="1741357" y="3704966"/>
                    <a:ext cx="614552" cy="1226109"/>
                  </a:xfrm>
                  <a:custGeom>
                    <a:avLst/>
                    <a:gdLst>
                      <a:gd name="connsiteX0" fmla="*/ 0 w 770841"/>
                      <a:gd name="connsiteY0" fmla="*/ 716576 h 1433151"/>
                      <a:gd name="connsiteX1" fmla="*/ 385421 w 770841"/>
                      <a:gd name="connsiteY1" fmla="*/ 0 h 1433151"/>
                      <a:gd name="connsiteX2" fmla="*/ 770842 w 770841"/>
                      <a:gd name="connsiteY2" fmla="*/ 716576 h 1433151"/>
                      <a:gd name="connsiteX3" fmla="*/ 385421 w 770841"/>
                      <a:gd name="connsiteY3" fmla="*/ 1433152 h 1433151"/>
                      <a:gd name="connsiteX4" fmla="*/ 0 w 770841"/>
                      <a:gd name="connsiteY4" fmla="*/ 716576 h 1433151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537927"/>
                      <a:gd name="connsiteX1" fmla="*/ 385421 w 770842"/>
                      <a:gd name="connsiteY1" fmla="*/ 0 h 1537927"/>
                      <a:gd name="connsiteX2" fmla="*/ 770842 w 770842"/>
                      <a:gd name="connsiteY2" fmla="*/ 716576 h 1537927"/>
                      <a:gd name="connsiteX3" fmla="*/ 375896 w 770842"/>
                      <a:gd name="connsiteY3" fmla="*/ 1537927 h 1537927"/>
                      <a:gd name="connsiteX4" fmla="*/ 0 w 770842"/>
                      <a:gd name="connsiteY4" fmla="*/ 716576 h 15379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842" h="1537927">
                        <a:moveTo>
                          <a:pt x="0" y="716576"/>
                        </a:moveTo>
                        <a:cubicBezTo>
                          <a:pt x="0" y="320822"/>
                          <a:pt x="182084" y="42862"/>
                          <a:pt x="385421" y="0"/>
                        </a:cubicBezTo>
                        <a:cubicBezTo>
                          <a:pt x="598283" y="33338"/>
                          <a:pt x="770842" y="320822"/>
                          <a:pt x="770842" y="716576"/>
                        </a:cubicBezTo>
                        <a:cubicBezTo>
                          <a:pt x="770842" y="1112330"/>
                          <a:pt x="641145" y="1380765"/>
                          <a:pt x="375896" y="1537927"/>
                        </a:cubicBezTo>
                        <a:cubicBezTo>
                          <a:pt x="96359" y="1366477"/>
                          <a:pt x="0" y="1112330"/>
                          <a:pt x="0" y="716576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75" name="楕円 432">
                    <a:extLst>
                      <a:ext uri="{FF2B5EF4-FFF2-40B4-BE49-F238E27FC236}">
                        <a16:creationId xmlns:a16="http://schemas.microsoft.com/office/drawing/2014/main" id="{70344749-BD5F-4D00-AC00-8F41D1D7E40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57053" y="4266360"/>
                    <a:ext cx="245256" cy="1376002"/>
                  </a:xfrm>
                  <a:custGeom>
                    <a:avLst/>
                    <a:gdLst>
                      <a:gd name="connsiteX0" fmla="*/ 0 w 601115"/>
                      <a:gd name="connsiteY0" fmla="*/ 300558 h 601115"/>
                      <a:gd name="connsiteX1" fmla="*/ 300558 w 601115"/>
                      <a:gd name="connsiteY1" fmla="*/ 0 h 601115"/>
                      <a:gd name="connsiteX2" fmla="*/ 601116 w 601115"/>
                      <a:gd name="connsiteY2" fmla="*/ 300558 h 601115"/>
                      <a:gd name="connsiteX3" fmla="*/ 300558 w 601115"/>
                      <a:gd name="connsiteY3" fmla="*/ 601116 h 601115"/>
                      <a:gd name="connsiteX4" fmla="*/ 0 w 601115"/>
                      <a:gd name="connsiteY4" fmla="*/ 300558 h 601115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1116" h="1806028">
                        <a:moveTo>
                          <a:pt x="0" y="1505470"/>
                        </a:moveTo>
                        <a:cubicBezTo>
                          <a:pt x="0" y="1339476"/>
                          <a:pt x="210763" y="952500"/>
                          <a:pt x="200545" y="0"/>
                        </a:cubicBezTo>
                        <a:cubicBezTo>
                          <a:pt x="518938" y="885825"/>
                          <a:pt x="601116" y="1339476"/>
                          <a:pt x="601116" y="1505470"/>
                        </a:cubicBezTo>
                        <a:cubicBezTo>
                          <a:pt x="601116" y="1671464"/>
                          <a:pt x="466552" y="1806028"/>
                          <a:pt x="300558" y="1806028"/>
                        </a:cubicBezTo>
                        <a:cubicBezTo>
                          <a:pt x="134564" y="1806028"/>
                          <a:pt x="0" y="1671464"/>
                          <a:pt x="0" y="1505470"/>
                        </a:cubicBezTo>
                        <a:close/>
                      </a:path>
                    </a:pathLst>
                  </a:custGeom>
                  <a:solidFill>
                    <a:srgbClr val="66FF66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768" name="グループ化 767">
                  <a:extLst>
                    <a:ext uri="{FF2B5EF4-FFF2-40B4-BE49-F238E27FC236}">
                      <a16:creationId xmlns:a16="http://schemas.microsoft.com/office/drawing/2014/main" id="{7BFBF193-4822-4F85-8185-FC7D75DE7A51}"/>
                    </a:ext>
                  </a:extLst>
                </p:cNvPr>
                <p:cNvGrpSpPr/>
                <p:nvPr/>
              </p:nvGrpSpPr>
              <p:grpSpPr>
                <a:xfrm rot="385941">
                  <a:off x="1931916" y="3704969"/>
                  <a:ext cx="614552" cy="1933699"/>
                  <a:chOff x="1741357" y="3704966"/>
                  <a:chExt cx="614552" cy="1933699"/>
                </a:xfrm>
              </p:grpSpPr>
              <p:sp>
                <p:nvSpPr>
                  <p:cNvPr id="772" name="楕円 426">
                    <a:extLst>
                      <a:ext uri="{FF2B5EF4-FFF2-40B4-BE49-F238E27FC236}">
                        <a16:creationId xmlns:a16="http://schemas.microsoft.com/office/drawing/2014/main" id="{A316A669-1695-4A1C-9C52-29735EF6AC17}"/>
                      </a:ext>
                    </a:extLst>
                  </p:cNvPr>
                  <p:cNvSpPr/>
                  <p:nvPr/>
                </p:nvSpPr>
                <p:spPr bwMode="auto">
                  <a:xfrm rot="21278739">
                    <a:off x="1741357" y="3704966"/>
                    <a:ext cx="614552" cy="1226109"/>
                  </a:xfrm>
                  <a:custGeom>
                    <a:avLst/>
                    <a:gdLst>
                      <a:gd name="connsiteX0" fmla="*/ 0 w 770841"/>
                      <a:gd name="connsiteY0" fmla="*/ 716576 h 1433151"/>
                      <a:gd name="connsiteX1" fmla="*/ 385421 w 770841"/>
                      <a:gd name="connsiteY1" fmla="*/ 0 h 1433151"/>
                      <a:gd name="connsiteX2" fmla="*/ 770842 w 770841"/>
                      <a:gd name="connsiteY2" fmla="*/ 716576 h 1433151"/>
                      <a:gd name="connsiteX3" fmla="*/ 385421 w 770841"/>
                      <a:gd name="connsiteY3" fmla="*/ 1433152 h 1433151"/>
                      <a:gd name="connsiteX4" fmla="*/ 0 w 770841"/>
                      <a:gd name="connsiteY4" fmla="*/ 716576 h 1433151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537927"/>
                      <a:gd name="connsiteX1" fmla="*/ 385421 w 770842"/>
                      <a:gd name="connsiteY1" fmla="*/ 0 h 1537927"/>
                      <a:gd name="connsiteX2" fmla="*/ 770842 w 770842"/>
                      <a:gd name="connsiteY2" fmla="*/ 716576 h 1537927"/>
                      <a:gd name="connsiteX3" fmla="*/ 375896 w 770842"/>
                      <a:gd name="connsiteY3" fmla="*/ 1537927 h 1537927"/>
                      <a:gd name="connsiteX4" fmla="*/ 0 w 770842"/>
                      <a:gd name="connsiteY4" fmla="*/ 716576 h 15379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842" h="1537927">
                        <a:moveTo>
                          <a:pt x="0" y="716576"/>
                        </a:moveTo>
                        <a:cubicBezTo>
                          <a:pt x="0" y="320822"/>
                          <a:pt x="182084" y="42862"/>
                          <a:pt x="385421" y="0"/>
                        </a:cubicBezTo>
                        <a:cubicBezTo>
                          <a:pt x="598283" y="33338"/>
                          <a:pt x="770842" y="320822"/>
                          <a:pt x="770842" y="716576"/>
                        </a:cubicBezTo>
                        <a:cubicBezTo>
                          <a:pt x="770842" y="1112330"/>
                          <a:pt x="641145" y="1380765"/>
                          <a:pt x="375896" y="1537927"/>
                        </a:cubicBezTo>
                        <a:cubicBezTo>
                          <a:pt x="96359" y="1366477"/>
                          <a:pt x="0" y="1112330"/>
                          <a:pt x="0" y="716576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73" name="楕円 432">
                    <a:extLst>
                      <a:ext uri="{FF2B5EF4-FFF2-40B4-BE49-F238E27FC236}">
                        <a16:creationId xmlns:a16="http://schemas.microsoft.com/office/drawing/2014/main" id="{20DA76B8-03A0-40DA-AF74-5645618DFE3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06322" y="4262663"/>
                    <a:ext cx="212304" cy="1376002"/>
                  </a:xfrm>
                  <a:custGeom>
                    <a:avLst/>
                    <a:gdLst>
                      <a:gd name="connsiteX0" fmla="*/ 0 w 601115"/>
                      <a:gd name="connsiteY0" fmla="*/ 300558 h 601115"/>
                      <a:gd name="connsiteX1" fmla="*/ 300558 w 601115"/>
                      <a:gd name="connsiteY1" fmla="*/ 0 h 601115"/>
                      <a:gd name="connsiteX2" fmla="*/ 601116 w 601115"/>
                      <a:gd name="connsiteY2" fmla="*/ 300558 h 601115"/>
                      <a:gd name="connsiteX3" fmla="*/ 300558 w 601115"/>
                      <a:gd name="connsiteY3" fmla="*/ 601116 h 601115"/>
                      <a:gd name="connsiteX4" fmla="*/ 0 w 601115"/>
                      <a:gd name="connsiteY4" fmla="*/ 300558 h 601115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1116" h="1806028">
                        <a:moveTo>
                          <a:pt x="0" y="1505470"/>
                        </a:moveTo>
                        <a:cubicBezTo>
                          <a:pt x="0" y="1339476"/>
                          <a:pt x="210763" y="952500"/>
                          <a:pt x="200545" y="0"/>
                        </a:cubicBezTo>
                        <a:cubicBezTo>
                          <a:pt x="518938" y="885825"/>
                          <a:pt x="601116" y="1339476"/>
                          <a:pt x="601116" y="1505470"/>
                        </a:cubicBezTo>
                        <a:cubicBezTo>
                          <a:pt x="601116" y="1671464"/>
                          <a:pt x="466552" y="1806028"/>
                          <a:pt x="300558" y="1806028"/>
                        </a:cubicBezTo>
                        <a:cubicBezTo>
                          <a:pt x="134564" y="1806028"/>
                          <a:pt x="0" y="1671464"/>
                          <a:pt x="0" y="1505470"/>
                        </a:cubicBezTo>
                        <a:close/>
                      </a:path>
                    </a:pathLst>
                  </a:custGeom>
                  <a:solidFill>
                    <a:srgbClr val="66FF66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769" name="グループ化 768">
                  <a:extLst>
                    <a:ext uri="{FF2B5EF4-FFF2-40B4-BE49-F238E27FC236}">
                      <a16:creationId xmlns:a16="http://schemas.microsoft.com/office/drawing/2014/main" id="{70A407D0-0FB8-4277-AF84-D084FBE5EF74}"/>
                    </a:ext>
                  </a:extLst>
                </p:cNvPr>
                <p:cNvGrpSpPr/>
                <p:nvPr/>
              </p:nvGrpSpPr>
              <p:grpSpPr>
                <a:xfrm>
                  <a:off x="1741357" y="3704966"/>
                  <a:ext cx="614552" cy="1934750"/>
                  <a:chOff x="1741357" y="3704966"/>
                  <a:chExt cx="614552" cy="1934750"/>
                </a:xfrm>
              </p:grpSpPr>
              <p:sp>
                <p:nvSpPr>
                  <p:cNvPr id="770" name="楕円 426">
                    <a:extLst>
                      <a:ext uri="{FF2B5EF4-FFF2-40B4-BE49-F238E27FC236}">
                        <a16:creationId xmlns:a16="http://schemas.microsoft.com/office/drawing/2014/main" id="{76FED771-927D-4B58-883C-F0C86BC9E3B3}"/>
                      </a:ext>
                    </a:extLst>
                  </p:cNvPr>
                  <p:cNvSpPr/>
                  <p:nvPr/>
                </p:nvSpPr>
                <p:spPr bwMode="auto">
                  <a:xfrm rot="21278739">
                    <a:off x="1741357" y="3704966"/>
                    <a:ext cx="614552" cy="1226109"/>
                  </a:xfrm>
                  <a:custGeom>
                    <a:avLst/>
                    <a:gdLst>
                      <a:gd name="connsiteX0" fmla="*/ 0 w 770841"/>
                      <a:gd name="connsiteY0" fmla="*/ 716576 h 1433151"/>
                      <a:gd name="connsiteX1" fmla="*/ 385421 w 770841"/>
                      <a:gd name="connsiteY1" fmla="*/ 0 h 1433151"/>
                      <a:gd name="connsiteX2" fmla="*/ 770842 w 770841"/>
                      <a:gd name="connsiteY2" fmla="*/ 716576 h 1433151"/>
                      <a:gd name="connsiteX3" fmla="*/ 385421 w 770841"/>
                      <a:gd name="connsiteY3" fmla="*/ 1433152 h 1433151"/>
                      <a:gd name="connsiteX4" fmla="*/ 0 w 770841"/>
                      <a:gd name="connsiteY4" fmla="*/ 716576 h 1433151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537927"/>
                      <a:gd name="connsiteX1" fmla="*/ 385421 w 770842"/>
                      <a:gd name="connsiteY1" fmla="*/ 0 h 1537927"/>
                      <a:gd name="connsiteX2" fmla="*/ 770842 w 770842"/>
                      <a:gd name="connsiteY2" fmla="*/ 716576 h 1537927"/>
                      <a:gd name="connsiteX3" fmla="*/ 375896 w 770842"/>
                      <a:gd name="connsiteY3" fmla="*/ 1537927 h 1537927"/>
                      <a:gd name="connsiteX4" fmla="*/ 0 w 770842"/>
                      <a:gd name="connsiteY4" fmla="*/ 716576 h 15379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842" h="1537927">
                        <a:moveTo>
                          <a:pt x="0" y="716576"/>
                        </a:moveTo>
                        <a:cubicBezTo>
                          <a:pt x="0" y="320822"/>
                          <a:pt x="182084" y="42862"/>
                          <a:pt x="385421" y="0"/>
                        </a:cubicBezTo>
                        <a:cubicBezTo>
                          <a:pt x="598283" y="33338"/>
                          <a:pt x="770842" y="320822"/>
                          <a:pt x="770842" y="716576"/>
                        </a:cubicBezTo>
                        <a:cubicBezTo>
                          <a:pt x="770842" y="1112330"/>
                          <a:pt x="641145" y="1380765"/>
                          <a:pt x="375896" y="1537927"/>
                        </a:cubicBezTo>
                        <a:cubicBezTo>
                          <a:pt x="96359" y="1366477"/>
                          <a:pt x="0" y="1112330"/>
                          <a:pt x="0" y="716576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71" name="楕円 432">
                    <a:extLst>
                      <a:ext uri="{FF2B5EF4-FFF2-40B4-BE49-F238E27FC236}">
                        <a16:creationId xmlns:a16="http://schemas.microsoft.com/office/drawing/2014/main" id="{DAD9B03A-0B00-48C4-A208-B22BA1E4BC6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54286" y="4263714"/>
                    <a:ext cx="297730" cy="1376002"/>
                  </a:xfrm>
                  <a:custGeom>
                    <a:avLst/>
                    <a:gdLst>
                      <a:gd name="connsiteX0" fmla="*/ 0 w 601115"/>
                      <a:gd name="connsiteY0" fmla="*/ 300558 h 601115"/>
                      <a:gd name="connsiteX1" fmla="*/ 300558 w 601115"/>
                      <a:gd name="connsiteY1" fmla="*/ 0 h 601115"/>
                      <a:gd name="connsiteX2" fmla="*/ 601116 w 601115"/>
                      <a:gd name="connsiteY2" fmla="*/ 300558 h 601115"/>
                      <a:gd name="connsiteX3" fmla="*/ 300558 w 601115"/>
                      <a:gd name="connsiteY3" fmla="*/ 601116 h 601115"/>
                      <a:gd name="connsiteX4" fmla="*/ 0 w 601115"/>
                      <a:gd name="connsiteY4" fmla="*/ 300558 h 601115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1116" h="1806028">
                        <a:moveTo>
                          <a:pt x="0" y="1505470"/>
                        </a:moveTo>
                        <a:cubicBezTo>
                          <a:pt x="0" y="1339476"/>
                          <a:pt x="210763" y="952500"/>
                          <a:pt x="200545" y="0"/>
                        </a:cubicBezTo>
                        <a:cubicBezTo>
                          <a:pt x="518938" y="885825"/>
                          <a:pt x="601116" y="1339476"/>
                          <a:pt x="601116" y="1505470"/>
                        </a:cubicBezTo>
                        <a:cubicBezTo>
                          <a:pt x="601116" y="1671464"/>
                          <a:pt x="466552" y="1806028"/>
                          <a:pt x="300558" y="1806028"/>
                        </a:cubicBezTo>
                        <a:cubicBezTo>
                          <a:pt x="134564" y="1806028"/>
                          <a:pt x="0" y="1671464"/>
                          <a:pt x="0" y="1505470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grpSp>
            <p:nvGrpSpPr>
              <p:cNvPr id="733" name="グループ化 732">
                <a:extLst>
                  <a:ext uri="{FF2B5EF4-FFF2-40B4-BE49-F238E27FC236}">
                    <a16:creationId xmlns:a16="http://schemas.microsoft.com/office/drawing/2014/main" id="{317AD9B8-ECF4-4EF7-AEDD-E492C38B77EF}"/>
                  </a:ext>
                </a:extLst>
              </p:cNvPr>
              <p:cNvGrpSpPr/>
              <p:nvPr/>
            </p:nvGrpSpPr>
            <p:grpSpPr>
              <a:xfrm rot="3600000">
                <a:off x="6885168" y="3187658"/>
                <a:ext cx="488976" cy="1074356"/>
                <a:chOff x="1636340" y="3642662"/>
                <a:chExt cx="910128" cy="1999693"/>
              </a:xfrm>
            </p:grpSpPr>
            <p:sp>
              <p:nvSpPr>
                <p:cNvPr id="756" name="楕円 426">
                  <a:extLst>
                    <a:ext uri="{FF2B5EF4-FFF2-40B4-BE49-F238E27FC236}">
                      <a16:creationId xmlns:a16="http://schemas.microsoft.com/office/drawing/2014/main" id="{D4087C67-FD2D-413A-BFCF-D6B5D8B8E319}"/>
                    </a:ext>
                  </a:extLst>
                </p:cNvPr>
                <p:cNvSpPr/>
                <p:nvPr/>
              </p:nvSpPr>
              <p:spPr bwMode="auto">
                <a:xfrm rot="443591">
                  <a:off x="1760872" y="3642662"/>
                  <a:ext cx="614552" cy="1226109"/>
                </a:xfrm>
                <a:custGeom>
                  <a:avLst/>
                  <a:gdLst>
                    <a:gd name="connsiteX0" fmla="*/ 0 w 770841"/>
                    <a:gd name="connsiteY0" fmla="*/ 716576 h 1433151"/>
                    <a:gd name="connsiteX1" fmla="*/ 385421 w 770841"/>
                    <a:gd name="connsiteY1" fmla="*/ 0 h 1433151"/>
                    <a:gd name="connsiteX2" fmla="*/ 770842 w 770841"/>
                    <a:gd name="connsiteY2" fmla="*/ 716576 h 1433151"/>
                    <a:gd name="connsiteX3" fmla="*/ 385421 w 770841"/>
                    <a:gd name="connsiteY3" fmla="*/ 1433152 h 1433151"/>
                    <a:gd name="connsiteX4" fmla="*/ 0 w 770841"/>
                    <a:gd name="connsiteY4" fmla="*/ 716576 h 1433151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537927"/>
                    <a:gd name="connsiteX1" fmla="*/ 385421 w 770842"/>
                    <a:gd name="connsiteY1" fmla="*/ 0 h 1537927"/>
                    <a:gd name="connsiteX2" fmla="*/ 770842 w 770842"/>
                    <a:gd name="connsiteY2" fmla="*/ 716576 h 1537927"/>
                    <a:gd name="connsiteX3" fmla="*/ 375896 w 770842"/>
                    <a:gd name="connsiteY3" fmla="*/ 1537927 h 1537927"/>
                    <a:gd name="connsiteX4" fmla="*/ 0 w 770842"/>
                    <a:gd name="connsiteY4" fmla="*/ 716576 h 15379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842" h="1537927">
                      <a:moveTo>
                        <a:pt x="0" y="716576"/>
                      </a:moveTo>
                      <a:cubicBezTo>
                        <a:pt x="0" y="320822"/>
                        <a:pt x="182084" y="42862"/>
                        <a:pt x="385421" y="0"/>
                      </a:cubicBezTo>
                      <a:cubicBezTo>
                        <a:pt x="598283" y="33338"/>
                        <a:pt x="770842" y="320822"/>
                        <a:pt x="770842" y="716576"/>
                      </a:cubicBezTo>
                      <a:cubicBezTo>
                        <a:pt x="770842" y="1112330"/>
                        <a:pt x="641145" y="1380765"/>
                        <a:pt x="375896" y="1537927"/>
                      </a:cubicBezTo>
                      <a:cubicBezTo>
                        <a:pt x="96359" y="1366477"/>
                        <a:pt x="0" y="1112330"/>
                        <a:pt x="0" y="716576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757" name="グループ化 756">
                  <a:extLst>
                    <a:ext uri="{FF2B5EF4-FFF2-40B4-BE49-F238E27FC236}">
                      <a16:creationId xmlns:a16="http://schemas.microsoft.com/office/drawing/2014/main" id="{B18666B7-AF85-4F8E-B3DA-10EB7ADB0358}"/>
                    </a:ext>
                  </a:extLst>
                </p:cNvPr>
                <p:cNvGrpSpPr/>
                <p:nvPr/>
              </p:nvGrpSpPr>
              <p:grpSpPr>
                <a:xfrm rot="21214059" flipH="1">
                  <a:off x="1636340" y="3704959"/>
                  <a:ext cx="614552" cy="1937396"/>
                  <a:chOff x="1741357" y="3704966"/>
                  <a:chExt cx="614552" cy="1937396"/>
                </a:xfrm>
              </p:grpSpPr>
              <p:sp>
                <p:nvSpPr>
                  <p:cNvPr id="764" name="楕円 426">
                    <a:extLst>
                      <a:ext uri="{FF2B5EF4-FFF2-40B4-BE49-F238E27FC236}">
                        <a16:creationId xmlns:a16="http://schemas.microsoft.com/office/drawing/2014/main" id="{BE0E4766-6281-4ED7-961F-786A89DBFEA2}"/>
                      </a:ext>
                    </a:extLst>
                  </p:cNvPr>
                  <p:cNvSpPr/>
                  <p:nvPr/>
                </p:nvSpPr>
                <p:spPr bwMode="auto">
                  <a:xfrm rot="21278739">
                    <a:off x="1741357" y="3704966"/>
                    <a:ext cx="614552" cy="1226109"/>
                  </a:xfrm>
                  <a:custGeom>
                    <a:avLst/>
                    <a:gdLst>
                      <a:gd name="connsiteX0" fmla="*/ 0 w 770841"/>
                      <a:gd name="connsiteY0" fmla="*/ 716576 h 1433151"/>
                      <a:gd name="connsiteX1" fmla="*/ 385421 w 770841"/>
                      <a:gd name="connsiteY1" fmla="*/ 0 h 1433151"/>
                      <a:gd name="connsiteX2" fmla="*/ 770842 w 770841"/>
                      <a:gd name="connsiteY2" fmla="*/ 716576 h 1433151"/>
                      <a:gd name="connsiteX3" fmla="*/ 385421 w 770841"/>
                      <a:gd name="connsiteY3" fmla="*/ 1433152 h 1433151"/>
                      <a:gd name="connsiteX4" fmla="*/ 0 w 770841"/>
                      <a:gd name="connsiteY4" fmla="*/ 716576 h 1433151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537927"/>
                      <a:gd name="connsiteX1" fmla="*/ 385421 w 770842"/>
                      <a:gd name="connsiteY1" fmla="*/ 0 h 1537927"/>
                      <a:gd name="connsiteX2" fmla="*/ 770842 w 770842"/>
                      <a:gd name="connsiteY2" fmla="*/ 716576 h 1537927"/>
                      <a:gd name="connsiteX3" fmla="*/ 375896 w 770842"/>
                      <a:gd name="connsiteY3" fmla="*/ 1537927 h 1537927"/>
                      <a:gd name="connsiteX4" fmla="*/ 0 w 770842"/>
                      <a:gd name="connsiteY4" fmla="*/ 716576 h 15379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842" h="1537927">
                        <a:moveTo>
                          <a:pt x="0" y="716576"/>
                        </a:moveTo>
                        <a:cubicBezTo>
                          <a:pt x="0" y="320822"/>
                          <a:pt x="182084" y="42862"/>
                          <a:pt x="385421" y="0"/>
                        </a:cubicBezTo>
                        <a:cubicBezTo>
                          <a:pt x="598283" y="33338"/>
                          <a:pt x="770842" y="320822"/>
                          <a:pt x="770842" y="716576"/>
                        </a:cubicBezTo>
                        <a:cubicBezTo>
                          <a:pt x="770842" y="1112330"/>
                          <a:pt x="641145" y="1380765"/>
                          <a:pt x="375896" y="1537927"/>
                        </a:cubicBezTo>
                        <a:cubicBezTo>
                          <a:pt x="96359" y="1366477"/>
                          <a:pt x="0" y="1112330"/>
                          <a:pt x="0" y="716576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65" name="楕円 432">
                    <a:extLst>
                      <a:ext uri="{FF2B5EF4-FFF2-40B4-BE49-F238E27FC236}">
                        <a16:creationId xmlns:a16="http://schemas.microsoft.com/office/drawing/2014/main" id="{BD624E5B-59A0-4039-985D-D9D60B8E4D1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57053" y="4266360"/>
                    <a:ext cx="245256" cy="1376002"/>
                  </a:xfrm>
                  <a:custGeom>
                    <a:avLst/>
                    <a:gdLst>
                      <a:gd name="connsiteX0" fmla="*/ 0 w 601115"/>
                      <a:gd name="connsiteY0" fmla="*/ 300558 h 601115"/>
                      <a:gd name="connsiteX1" fmla="*/ 300558 w 601115"/>
                      <a:gd name="connsiteY1" fmla="*/ 0 h 601115"/>
                      <a:gd name="connsiteX2" fmla="*/ 601116 w 601115"/>
                      <a:gd name="connsiteY2" fmla="*/ 300558 h 601115"/>
                      <a:gd name="connsiteX3" fmla="*/ 300558 w 601115"/>
                      <a:gd name="connsiteY3" fmla="*/ 601116 h 601115"/>
                      <a:gd name="connsiteX4" fmla="*/ 0 w 601115"/>
                      <a:gd name="connsiteY4" fmla="*/ 300558 h 601115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1116" h="1806028">
                        <a:moveTo>
                          <a:pt x="0" y="1505470"/>
                        </a:moveTo>
                        <a:cubicBezTo>
                          <a:pt x="0" y="1339476"/>
                          <a:pt x="210763" y="952500"/>
                          <a:pt x="200545" y="0"/>
                        </a:cubicBezTo>
                        <a:cubicBezTo>
                          <a:pt x="518938" y="885825"/>
                          <a:pt x="601116" y="1339476"/>
                          <a:pt x="601116" y="1505470"/>
                        </a:cubicBezTo>
                        <a:cubicBezTo>
                          <a:pt x="601116" y="1671464"/>
                          <a:pt x="466552" y="1806028"/>
                          <a:pt x="300558" y="1806028"/>
                        </a:cubicBezTo>
                        <a:cubicBezTo>
                          <a:pt x="134564" y="1806028"/>
                          <a:pt x="0" y="1671464"/>
                          <a:pt x="0" y="1505470"/>
                        </a:cubicBezTo>
                        <a:close/>
                      </a:path>
                    </a:pathLst>
                  </a:custGeom>
                  <a:solidFill>
                    <a:srgbClr val="66FF66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758" name="グループ化 757">
                  <a:extLst>
                    <a:ext uri="{FF2B5EF4-FFF2-40B4-BE49-F238E27FC236}">
                      <a16:creationId xmlns:a16="http://schemas.microsoft.com/office/drawing/2014/main" id="{96082956-5B81-4EA2-ACC0-349A147325BF}"/>
                    </a:ext>
                  </a:extLst>
                </p:cNvPr>
                <p:cNvGrpSpPr/>
                <p:nvPr/>
              </p:nvGrpSpPr>
              <p:grpSpPr>
                <a:xfrm rot="385941">
                  <a:off x="1931916" y="3704969"/>
                  <a:ext cx="614552" cy="1933699"/>
                  <a:chOff x="1741357" y="3704966"/>
                  <a:chExt cx="614552" cy="1933699"/>
                </a:xfrm>
              </p:grpSpPr>
              <p:sp>
                <p:nvSpPr>
                  <p:cNvPr id="762" name="楕円 426">
                    <a:extLst>
                      <a:ext uri="{FF2B5EF4-FFF2-40B4-BE49-F238E27FC236}">
                        <a16:creationId xmlns:a16="http://schemas.microsoft.com/office/drawing/2014/main" id="{F389013C-AF45-4932-90D6-669209F8FDD9}"/>
                      </a:ext>
                    </a:extLst>
                  </p:cNvPr>
                  <p:cNvSpPr/>
                  <p:nvPr/>
                </p:nvSpPr>
                <p:spPr bwMode="auto">
                  <a:xfrm rot="21278739">
                    <a:off x="1741357" y="3704966"/>
                    <a:ext cx="614552" cy="1226109"/>
                  </a:xfrm>
                  <a:custGeom>
                    <a:avLst/>
                    <a:gdLst>
                      <a:gd name="connsiteX0" fmla="*/ 0 w 770841"/>
                      <a:gd name="connsiteY0" fmla="*/ 716576 h 1433151"/>
                      <a:gd name="connsiteX1" fmla="*/ 385421 w 770841"/>
                      <a:gd name="connsiteY1" fmla="*/ 0 h 1433151"/>
                      <a:gd name="connsiteX2" fmla="*/ 770842 w 770841"/>
                      <a:gd name="connsiteY2" fmla="*/ 716576 h 1433151"/>
                      <a:gd name="connsiteX3" fmla="*/ 385421 w 770841"/>
                      <a:gd name="connsiteY3" fmla="*/ 1433152 h 1433151"/>
                      <a:gd name="connsiteX4" fmla="*/ 0 w 770841"/>
                      <a:gd name="connsiteY4" fmla="*/ 716576 h 1433151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537927"/>
                      <a:gd name="connsiteX1" fmla="*/ 385421 w 770842"/>
                      <a:gd name="connsiteY1" fmla="*/ 0 h 1537927"/>
                      <a:gd name="connsiteX2" fmla="*/ 770842 w 770842"/>
                      <a:gd name="connsiteY2" fmla="*/ 716576 h 1537927"/>
                      <a:gd name="connsiteX3" fmla="*/ 375896 w 770842"/>
                      <a:gd name="connsiteY3" fmla="*/ 1537927 h 1537927"/>
                      <a:gd name="connsiteX4" fmla="*/ 0 w 770842"/>
                      <a:gd name="connsiteY4" fmla="*/ 716576 h 15379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842" h="1537927">
                        <a:moveTo>
                          <a:pt x="0" y="716576"/>
                        </a:moveTo>
                        <a:cubicBezTo>
                          <a:pt x="0" y="320822"/>
                          <a:pt x="182084" y="42862"/>
                          <a:pt x="385421" y="0"/>
                        </a:cubicBezTo>
                        <a:cubicBezTo>
                          <a:pt x="598283" y="33338"/>
                          <a:pt x="770842" y="320822"/>
                          <a:pt x="770842" y="716576"/>
                        </a:cubicBezTo>
                        <a:cubicBezTo>
                          <a:pt x="770842" y="1112330"/>
                          <a:pt x="641145" y="1380765"/>
                          <a:pt x="375896" y="1537927"/>
                        </a:cubicBezTo>
                        <a:cubicBezTo>
                          <a:pt x="96359" y="1366477"/>
                          <a:pt x="0" y="1112330"/>
                          <a:pt x="0" y="716576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63" name="楕円 432">
                    <a:extLst>
                      <a:ext uri="{FF2B5EF4-FFF2-40B4-BE49-F238E27FC236}">
                        <a16:creationId xmlns:a16="http://schemas.microsoft.com/office/drawing/2014/main" id="{E73EA29B-B965-4AA8-8218-A8F34CCACDA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06322" y="4262663"/>
                    <a:ext cx="212304" cy="1376002"/>
                  </a:xfrm>
                  <a:custGeom>
                    <a:avLst/>
                    <a:gdLst>
                      <a:gd name="connsiteX0" fmla="*/ 0 w 601115"/>
                      <a:gd name="connsiteY0" fmla="*/ 300558 h 601115"/>
                      <a:gd name="connsiteX1" fmla="*/ 300558 w 601115"/>
                      <a:gd name="connsiteY1" fmla="*/ 0 h 601115"/>
                      <a:gd name="connsiteX2" fmla="*/ 601116 w 601115"/>
                      <a:gd name="connsiteY2" fmla="*/ 300558 h 601115"/>
                      <a:gd name="connsiteX3" fmla="*/ 300558 w 601115"/>
                      <a:gd name="connsiteY3" fmla="*/ 601116 h 601115"/>
                      <a:gd name="connsiteX4" fmla="*/ 0 w 601115"/>
                      <a:gd name="connsiteY4" fmla="*/ 300558 h 601115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1116" h="1806028">
                        <a:moveTo>
                          <a:pt x="0" y="1505470"/>
                        </a:moveTo>
                        <a:cubicBezTo>
                          <a:pt x="0" y="1339476"/>
                          <a:pt x="210763" y="952500"/>
                          <a:pt x="200545" y="0"/>
                        </a:cubicBezTo>
                        <a:cubicBezTo>
                          <a:pt x="518938" y="885825"/>
                          <a:pt x="601116" y="1339476"/>
                          <a:pt x="601116" y="1505470"/>
                        </a:cubicBezTo>
                        <a:cubicBezTo>
                          <a:pt x="601116" y="1671464"/>
                          <a:pt x="466552" y="1806028"/>
                          <a:pt x="300558" y="1806028"/>
                        </a:cubicBezTo>
                        <a:cubicBezTo>
                          <a:pt x="134564" y="1806028"/>
                          <a:pt x="0" y="1671464"/>
                          <a:pt x="0" y="1505470"/>
                        </a:cubicBezTo>
                        <a:close/>
                      </a:path>
                    </a:pathLst>
                  </a:custGeom>
                  <a:solidFill>
                    <a:srgbClr val="66FF66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759" name="グループ化 758">
                  <a:extLst>
                    <a:ext uri="{FF2B5EF4-FFF2-40B4-BE49-F238E27FC236}">
                      <a16:creationId xmlns:a16="http://schemas.microsoft.com/office/drawing/2014/main" id="{49DECBCE-7755-4631-97DA-44C3864C97FF}"/>
                    </a:ext>
                  </a:extLst>
                </p:cNvPr>
                <p:cNvGrpSpPr/>
                <p:nvPr/>
              </p:nvGrpSpPr>
              <p:grpSpPr>
                <a:xfrm>
                  <a:off x="1741357" y="3704966"/>
                  <a:ext cx="614552" cy="1934750"/>
                  <a:chOff x="1741357" y="3704966"/>
                  <a:chExt cx="614552" cy="1934750"/>
                </a:xfrm>
              </p:grpSpPr>
              <p:sp>
                <p:nvSpPr>
                  <p:cNvPr id="760" name="楕円 426">
                    <a:extLst>
                      <a:ext uri="{FF2B5EF4-FFF2-40B4-BE49-F238E27FC236}">
                        <a16:creationId xmlns:a16="http://schemas.microsoft.com/office/drawing/2014/main" id="{5D5E166C-A9A6-48CF-8283-919DD79A4541}"/>
                      </a:ext>
                    </a:extLst>
                  </p:cNvPr>
                  <p:cNvSpPr/>
                  <p:nvPr/>
                </p:nvSpPr>
                <p:spPr bwMode="auto">
                  <a:xfrm rot="21278739">
                    <a:off x="1741357" y="3704966"/>
                    <a:ext cx="614552" cy="1226109"/>
                  </a:xfrm>
                  <a:custGeom>
                    <a:avLst/>
                    <a:gdLst>
                      <a:gd name="connsiteX0" fmla="*/ 0 w 770841"/>
                      <a:gd name="connsiteY0" fmla="*/ 716576 h 1433151"/>
                      <a:gd name="connsiteX1" fmla="*/ 385421 w 770841"/>
                      <a:gd name="connsiteY1" fmla="*/ 0 h 1433151"/>
                      <a:gd name="connsiteX2" fmla="*/ 770842 w 770841"/>
                      <a:gd name="connsiteY2" fmla="*/ 716576 h 1433151"/>
                      <a:gd name="connsiteX3" fmla="*/ 385421 w 770841"/>
                      <a:gd name="connsiteY3" fmla="*/ 1433152 h 1433151"/>
                      <a:gd name="connsiteX4" fmla="*/ 0 w 770841"/>
                      <a:gd name="connsiteY4" fmla="*/ 716576 h 1433151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537927"/>
                      <a:gd name="connsiteX1" fmla="*/ 385421 w 770842"/>
                      <a:gd name="connsiteY1" fmla="*/ 0 h 1537927"/>
                      <a:gd name="connsiteX2" fmla="*/ 770842 w 770842"/>
                      <a:gd name="connsiteY2" fmla="*/ 716576 h 1537927"/>
                      <a:gd name="connsiteX3" fmla="*/ 375896 w 770842"/>
                      <a:gd name="connsiteY3" fmla="*/ 1537927 h 1537927"/>
                      <a:gd name="connsiteX4" fmla="*/ 0 w 770842"/>
                      <a:gd name="connsiteY4" fmla="*/ 716576 h 15379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842" h="1537927">
                        <a:moveTo>
                          <a:pt x="0" y="716576"/>
                        </a:moveTo>
                        <a:cubicBezTo>
                          <a:pt x="0" y="320822"/>
                          <a:pt x="182084" y="42862"/>
                          <a:pt x="385421" y="0"/>
                        </a:cubicBezTo>
                        <a:cubicBezTo>
                          <a:pt x="598283" y="33338"/>
                          <a:pt x="770842" y="320822"/>
                          <a:pt x="770842" y="716576"/>
                        </a:cubicBezTo>
                        <a:cubicBezTo>
                          <a:pt x="770842" y="1112330"/>
                          <a:pt x="641145" y="1380765"/>
                          <a:pt x="375896" y="1537927"/>
                        </a:cubicBezTo>
                        <a:cubicBezTo>
                          <a:pt x="96359" y="1366477"/>
                          <a:pt x="0" y="1112330"/>
                          <a:pt x="0" y="716576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61" name="楕円 432">
                    <a:extLst>
                      <a:ext uri="{FF2B5EF4-FFF2-40B4-BE49-F238E27FC236}">
                        <a16:creationId xmlns:a16="http://schemas.microsoft.com/office/drawing/2014/main" id="{E0785282-4815-410F-9C12-FBF2FAC5EDB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54286" y="4263714"/>
                    <a:ext cx="297730" cy="1376002"/>
                  </a:xfrm>
                  <a:custGeom>
                    <a:avLst/>
                    <a:gdLst>
                      <a:gd name="connsiteX0" fmla="*/ 0 w 601115"/>
                      <a:gd name="connsiteY0" fmla="*/ 300558 h 601115"/>
                      <a:gd name="connsiteX1" fmla="*/ 300558 w 601115"/>
                      <a:gd name="connsiteY1" fmla="*/ 0 h 601115"/>
                      <a:gd name="connsiteX2" fmla="*/ 601116 w 601115"/>
                      <a:gd name="connsiteY2" fmla="*/ 300558 h 601115"/>
                      <a:gd name="connsiteX3" fmla="*/ 300558 w 601115"/>
                      <a:gd name="connsiteY3" fmla="*/ 601116 h 601115"/>
                      <a:gd name="connsiteX4" fmla="*/ 0 w 601115"/>
                      <a:gd name="connsiteY4" fmla="*/ 300558 h 601115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1116" h="1806028">
                        <a:moveTo>
                          <a:pt x="0" y="1505470"/>
                        </a:moveTo>
                        <a:cubicBezTo>
                          <a:pt x="0" y="1339476"/>
                          <a:pt x="210763" y="952500"/>
                          <a:pt x="200545" y="0"/>
                        </a:cubicBezTo>
                        <a:cubicBezTo>
                          <a:pt x="518938" y="885825"/>
                          <a:pt x="601116" y="1339476"/>
                          <a:pt x="601116" y="1505470"/>
                        </a:cubicBezTo>
                        <a:cubicBezTo>
                          <a:pt x="601116" y="1671464"/>
                          <a:pt x="466552" y="1806028"/>
                          <a:pt x="300558" y="1806028"/>
                        </a:cubicBezTo>
                        <a:cubicBezTo>
                          <a:pt x="134564" y="1806028"/>
                          <a:pt x="0" y="1671464"/>
                          <a:pt x="0" y="1505470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grpSp>
            <p:nvGrpSpPr>
              <p:cNvPr id="734" name="グループ化 733">
                <a:extLst>
                  <a:ext uri="{FF2B5EF4-FFF2-40B4-BE49-F238E27FC236}">
                    <a16:creationId xmlns:a16="http://schemas.microsoft.com/office/drawing/2014/main" id="{3F914FC2-23CF-4303-82EB-4AAFC19E7C85}"/>
                  </a:ext>
                </a:extLst>
              </p:cNvPr>
              <p:cNvGrpSpPr/>
              <p:nvPr/>
            </p:nvGrpSpPr>
            <p:grpSpPr>
              <a:xfrm rot="3600000">
                <a:off x="6294862" y="3238952"/>
                <a:ext cx="488976" cy="1074356"/>
                <a:chOff x="1636340" y="3642662"/>
                <a:chExt cx="910128" cy="1999693"/>
              </a:xfrm>
            </p:grpSpPr>
            <p:sp>
              <p:nvSpPr>
                <p:cNvPr id="746" name="楕円 426">
                  <a:extLst>
                    <a:ext uri="{FF2B5EF4-FFF2-40B4-BE49-F238E27FC236}">
                      <a16:creationId xmlns:a16="http://schemas.microsoft.com/office/drawing/2014/main" id="{1E6E9453-EA6E-4662-969E-A6761F8E87CA}"/>
                    </a:ext>
                  </a:extLst>
                </p:cNvPr>
                <p:cNvSpPr/>
                <p:nvPr/>
              </p:nvSpPr>
              <p:spPr bwMode="auto">
                <a:xfrm rot="443591">
                  <a:off x="1760872" y="3642662"/>
                  <a:ext cx="614552" cy="1226109"/>
                </a:xfrm>
                <a:custGeom>
                  <a:avLst/>
                  <a:gdLst>
                    <a:gd name="connsiteX0" fmla="*/ 0 w 770841"/>
                    <a:gd name="connsiteY0" fmla="*/ 716576 h 1433151"/>
                    <a:gd name="connsiteX1" fmla="*/ 385421 w 770841"/>
                    <a:gd name="connsiteY1" fmla="*/ 0 h 1433151"/>
                    <a:gd name="connsiteX2" fmla="*/ 770842 w 770841"/>
                    <a:gd name="connsiteY2" fmla="*/ 716576 h 1433151"/>
                    <a:gd name="connsiteX3" fmla="*/ 385421 w 770841"/>
                    <a:gd name="connsiteY3" fmla="*/ 1433152 h 1433151"/>
                    <a:gd name="connsiteX4" fmla="*/ 0 w 770841"/>
                    <a:gd name="connsiteY4" fmla="*/ 716576 h 1433151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537927"/>
                    <a:gd name="connsiteX1" fmla="*/ 385421 w 770842"/>
                    <a:gd name="connsiteY1" fmla="*/ 0 h 1537927"/>
                    <a:gd name="connsiteX2" fmla="*/ 770842 w 770842"/>
                    <a:gd name="connsiteY2" fmla="*/ 716576 h 1537927"/>
                    <a:gd name="connsiteX3" fmla="*/ 375896 w 770842"/>
                    <a:gd name="connsiteY3" fmla="*/ 1537927 h 1537927"/>
                    <a:gd name="connsiteX4" fmla="*/ 0 w 770842"/>
                    <a:gd name="connsiteY4" fmla="*/ 716576 h 15379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842" h="1537927">
                      <a:moveTo>
                        <a:pt x="0" y="716576"/>
                      </a:moveTo>
                      <a:cubicBezTo>
                        <a:pt x="0" y="320822"/>
                        <a:pt x="182084" y="42862"/>
                        <a:pt x="385421" y="0"/>
                      </a:cubicBezTo>
                      <a:cubicBezTo>
                        <a:pt x="598283" y="33338"/>
                        <a:pt x="770842" y="320822"/>
                        <a:pt x="770842" y="716576"/>
                      </a:cubicBezTo>
                      <a:cubicBezTo>
                        <a:pt x="770842" y="1112330"/>
                        <a:pt x="641145" y="1380765"/>
                        <a:pt x="375896" y="1537927"/>
                      </a:cubicBezTo>
                      <a:cubicBezTo>
                        <a:pt x="96359" y="1366477"/>
                        <a:pt x="0" y="1112330"/>
                        <a:pt x="0" y="716576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747" name="グループ化 746">
                  <a:extLst>
                    <a:ext uri="{FF2B5EF4-FFF2-40B4-BE49-F238E27FC236}">
                      <a16:creationId xmlns:a16="http://schemas.microsoft.com/office/drawing/2014/main" id="{2397B423-A948-4D97-93B8-10B3259476CD}"/>
                    </a:ext>
                  </a:extLst>
                </p:cNvPr>
                <p:cNvGrpSpPr/>
                <p:nvPr/>
              </p:nvGrpSpPr>
              <p:grpSpPr>
                <a:xfrm rot="21214059" flipH="1">
                  <a:off x="1636340" y="3704959"/>
                  <a:ext cx="614552" cy="1937396"/>
                  <a:chOff x="1741357" y="3704966"/>
                  <a:chExt cx="614552" cy="1937396"/>
                </a:xfrm>
              </p:grpSpPr>
              <p:sp>
                <p:nvSpPr>
                  <p:cNvPr id="754" name="楕円 426">
                    <a:extLst>
                      <a:ext uri="{FF2B5EF4-FFF2-40B4-BE49-F238E27FC236}">
                        <a16:creationId xmlns:a16="http://schemas.microsoft.com/office/drawing/2014/main" id="{04CA6182-ECD0-41AF-8BFA-B958607651F3}"/>
                      </a:ext>
                    </a:extLst>
                  </p:cNvPr>
                  <p:cNvSpPr/>
                  <p:nvPr/>
                </p:nvSpPr>
                <p:spPr bwMode="auto">
                  <a:xfrm rot="21278739">
                    <a:off x="1741357" y="3704966"/>
                    <a:ext cx="614552" cy="1226109"/>
                  </a:xfrm>
                  <a:custGeom>
                    <a:avLst/>
                    <a:gdLst>
                      <a:gd name="connsiteX0" fmla="*/ 0 w 770841"/>
                      <a:gd name="connsiteY0" fmla="*/ 716576 h 1433151"/>
                      <a:gd name="connsiteX1" fmla="*/ 385421 w 770841"/>
                      <a:gd name="connsiteY1" fmla="*/ 0 h 1433151"/>
                      <a:gd name="connsiteX2" fmla="*/ 770842 w 770841"/>
                      <a:gd name="connsiteY2" fmla="*/ 716576 h 1433151"/>
                      <a:gd name="connsiteX3" fmla="*/ 385421 w 770841"/>
                      <a:gd name="connsiteY3" fmla="*/ 1433152 h 1433151"/>
                      <a:gd name="connsiteX4" fmla="*/ 0 w 770841"/>
                      <a:gd name="connsiteY4" fmla="*/ 716576 h 1433151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537927"/>
                      <a:gd name="connsiteX1" fmla="*/ 385421 w 770842"/>
                      <a:gd name="connsiteY1" fmla="*/ 0 h 1537927"/>
                      <a:gd name="connsiteX2" fmla="*/ 770842 w 770842"/>
                      <a:gd name="connsiteY2" fmla="*/ 716576 h 1537927"/>
                      <a:gd name="connsiteX3" fmla="*/ 375896 w 770842"/>
                      <a:gd name="connsiteY3" fmla="*/ 1537927 h 1537927"/>
                      <a:gd name="connsiteX4" fmla="*/ 0 w 770842"/>
                      <a:gd name="connsiteY4" fmla="*/ 716576 h 15379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842" h="1537927">
                        <a:moveTo>
                          <a:pt x="0" y="716576"/>
                        </a:moveTo>
                        <a:cubicBezTo>
                          <a:pt x="0" y="320822"/>
                          <a:pt x="182084" y="42862"/>
                          <a:pt x="385421" y="0"/>
                        </a:cubicBezTo>
                        <a:cubicBezTo>
                          <a:pt x="598283" y="33338"/>
                          <a:pt x="770842" y="320822"/>
                          <a:pt x="770842" y="716576"/>
                        </a:cubicBezTo>
                        <a:cubicBezTo>
                          <a:pt x="770842" y="1112330"/>
                          <a:pt x="641145" y="1380765"/>
                          <a:pt x="375896" y="1537927"/>
                        </a:cubicBezTo>
                        <a:cubicBezTo>
                          <a:pt x="96359" y="1366477"/>
                          <a:pt x="0" y="1112330"/>
                          <a:pt x="0" y="716576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55" name="楕円 432">
                    <a:extLst>
                      <a:ext uri="{FF2B5EF4-FFF2-40B4-BE49-F238E27FC236}">
                        <a16:creationId xmlns:a16="http://schemas.microsoft.com/office/drawing/2014/main" id="{1F400CE9-0237-47B2-85AA-54EBBB65099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57053" y="4266360"/>
                    <a:ext cx="245256" cy="1376002"/>
                  </a:xfrm>
                  <a:custGeom>
                    <a:avLst/>
                    <a:gdLst>
                      <a:gd name="connsiteX0" fmla="*/ 0 w 601115"/>
                      <a:gd name="connsiteY0" fmla="*/ 300558 h 601115"/>
                      <a:gd name="connsiteX1" fmla="*/ 300558 w 601115"/>
                      <a:gd name="connsiteY1" fmla="*/ 0 h 601115"/>
                      <a:gd name="connsiteX2" fmla="*/ 601116 w 601115"/>
                      <a:gd name="connsiteY2" fmla="*/ 300558 h 601115"/>
                      <a:gd name="connsiteX3" fmla="*/ 300558 w 601115"/>
                      <a:gd name="connsiteY3" fmla="*/ 601116 h 601115"/>
                      <a:gd name="connsiteX4" fmla="*/ 0 w 601115"/>
                      <a:gd name="connsiteY4" fmla="*/ 300558 h 601115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1116" h="1806028">
                        <a:moveTo>
                          <a:pt x="0" y="1505470"/>
                        </a:moveTo>
                        <a:cubicBezTo>
                          <a:pt x="0" y="1339476"/>
                          <a:pt x="210763" y="952500"/>
                          <a:pt x="200545" y="0"/>
                        </a:cubicBezTo>
                        <a:cubicBezTo>
                          <a:pt x="518938" y="885825"/>
                          <a:pt x="601116" y="1339476"/>
                          <a:pt x="601116" y="1505470"/>
                        </a:cubicBezTo>
                        <a:cubicBezTo>
                          <a:pt x="601116" y="1671464"/>
                          <a:pt x="466552" y="1806028"/>
                          <a:pt x="300558" y="1806028"/>
                        </a:cubicBezTo>
                        <a:cubicBezTo>
                          <a:pt x="134564" y="1806028"/>
                          <a:pt x="0" y="1671464"/>
                          <a:pt x="0" y="1505470"/>
                        </a:cubicBezTo>
                        <a:close/>
                      </a:path>
                    </a:pathLst>
                  </a:custGeom>
                  <a:solidFill>
                    <a:srgbClr val="66FF66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748" name="グループ化 747">
                  <a:extLst>
                    <a:ext uri="{FF2B5EF4-FFF2-40B4-BE49-F238E27FC236}">
                      <a16:creationId xmlns:a16="http://schemas.microsoft.com/office/drawing/2014/main" id="{5B48246F-21F4-4369-8672-9BB3043A8E8F}"/>
                    </a:ext>
                  </a:extLst>
                </p:cNvPr>
                <p:cNvGrpSpPr/>
                <p:nvPr/>
              </p:nvGrpSpPr>
              <p:grpSpPr>
                <a:xfrm rot="385941">
                  <a:off x="1931916" y="3704969"/>
                  <a:ext cx="614552" cy="1933699"/>
                  <a:chOff x="1741357" y="3704966"/>
                  <a:chExt cx="614552" cy="1933699"/>
                </a:xfrm>
              </p:grpSpPr>
              <p:sp>
                <p:nvSpPr>
                  <p:cNvPr id="752" name="楕円 426">
                    <a:extLst>
                      <a:ext uri="{FF2B5EF4-FFF2-40B4-BE49-F238E27FC236}">
                        <a16:creationId xmlns:a16="http://schemas.microsoft.com/office/drawing/2014/main" id="{6495BE2F-4328-41B1-872B-52A502F54F4F}"/>
                      </a:ext>
                    </a:extLst>
                  </p:cNvPr>
                  <p:cNvSpPr/>
                  <p:nvPr/>
                </p:nvSpPr>
                <p:spPr bwMode="auto">
                  <a:xfrm rot="21278739">
                    <a:off x="1741357" y="3704966"/>
                    <a:ext cx="614552" cy="1226109"/>
                  </a:xfrm>
                  <a:custGeom>
                    <a:avLst/>
                    <a:gdLst>
                      <a:gd name="connsiteX0" fmla="*/ 0 w 770841"/>
                      <a:gd name="connsiteY0" fmla="*/ 716576 h 1433151"/>
                      <a:gd name="connsiteX1" fmla="*/ 385421 w 770841"/>
                      <a:gd name="connsiteY1" fmla="*/ 0 h 1433151"/>
                      <a:gd name="connsiteX2" fmla="*/ 770842 w 770841"/>
                      <a:gd name="connsiteY2" fmla="*/ 716576 h 1433151"/>
                      <a:gd name="connsiteX3" fmla="*/ 385421 w 770841"/>
                      <a:gd name="connsiteY3" fmla="*/ 1433152 h 1433151"/>
                      <a:gd name="connsiteX4" fmla="*/ 0 w 770841"/>
                      <a:gd name="connsiteY4" fmla="*/ 716576 h 1433151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537927"/>
                      <a:gd name="connsiteX1" fmla="*/ 385421 w 770842"/>
                      <a:gd name="connsiteY1" fmla="*/ 0 h 1537927"/>
                      <a:gd name="connsiteX2" fmla="*/ 770842 w 770842"/>
                      <a:gd name="connsiteY2" fmla="*/ 716576 h 1537927"/>
                      <a:gd name="connsiteX3" fmla="*/ 375896 w 770842"/>
                      <a:gd name="connsiteY3" fmla="*/ 1537927 h 1537927"/>
                      <a:gd name="connsiteX4" fmla="*/ 0 w 770842"/>
                      <a:gd name="connsiteY4" fmla="*/ 716576 h 15379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842" h="1537927">
                        <a:moveTo>
                          <a:pt x="0" y="716576"/>
                        </a:moveTo>
                        <a:cubicBezTo>
                          <a:pt x="0" y="320822"/>
                          <a:pt x="182084" y="42862"/>
                          <a:pt x="385421" y="0"/>
                        </a:cubicBezTo>
                        <a:cubicBezTo>
                          <a:pt x="598283" y="33338"/>
                          <a:pt x="770842" y="320822"/>
                          <a:pt x="770842" y="716576"/>
                        </a:cubicBezTo>
                        <a:cubicBezTo>
                          <a:pt x="770842" y="1112330"/>
                          <a:pt x="641145" y="1380765"/>
                          <a:pt x="375896" y="1537927"/>
                        </a:cubicBezTo>
                        <a:cubicBezTo>
                          <a:pt x="96359" y="1366477"/>
                          <a:pt x="0" y="1112330"/>
                          <a:pt x="0" y="716576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53" name="楕円 432">
                    <a:extLst>
                      <a:ext uri="{FF2B5EF4-FFF2-40B4-BE49-F238E27FC236}">
                        <a16:creationId xmlns:a16="http://schemas.microsoft.com/office/drawing/2014/main" id="{B1E37FEE-5143-46B4-B23F-AD1DD76B4D0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06322" y="4262663"/>
                    <a:ext cx="212304" cy="1376002"/>
                  </a:xfrm>
                  <a:custGeom>
                    <a:avLst/>
                    <a:gdLst>
                      <a:gd name="connsiteX0" fmla="*/ 0 w 601115"/>
                      <a:gd name="connsiteY0" fmla="*/ 300558 h 601115"/>
                      <a:gd name="connsiteX1" fmla="*/ 300558 w 601115"/>
                      <a:gd name="connsiteY1" fmla="*/ 0 h 601115"/>
                      <a:gd name="connsiteX2" fmla="*/ 601116 w 601115"/>
                      <a:gd name="connsiteY2" fmla="*/ 300558 h 601115"/>
                      <a:gd name="connsiteX3" fmla="*/ 300558 w 601115"/>
                      <a:gd name="connsiteY3" fmla="*/ 601116 h 601115"/>
                      <a:gd name="connsiteX4" fmla="*/ 0 w 601115"/>
                      <a:gd name="connsiteY4" fmla="*/ 300558 h 601115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1116" h="1806028">
                        <a:moveTo>
                          <a:pt x="0" y="1505470"/>
                        </a:moveTo>
                        <a:cubicBezTo>
                          <a:pt x="0" y="1339476"/>
                          <a:pt x="210763" y="952500"/>
                          <a:pt x="200545" y="0"/>
                        </a:cubicBezTo>
                        <a:cubicBezTo>
                          <a:pt x="518938" y="885825"/>
                          <a:pt x="601116" y="1339476"/>
                          <a:pt x="601116" y="1505470"/>
                        </a:cubicBezTo>
                        <a:cubicBezTo>
                          <a:pt x="601116" y="1671464"/>
                          <a:pt x="466552" y="1806028"/>
                          <a:pt x="300558" y="1806028"/>
                        </a:cubicBezTo>
                        <a:cubicBezTo>
                          <a:pt x="134564" y="1806028"/>
                          <a:pt x="0" y="1671464"/>
                          <a:pt x="0" y="1505470"/>
                        </a:cubicBezTo>
                        <a:close/>
                      </a:path>
                    </a:pathLst>
                  </a:custGeom>
                  <a:solidFill>
                    <a:srgbClr val="66FF66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749" name="グループ化 748">
                  <a:extLst>
                    <a:ext uri="{FF2B5EF4-FFF2-40B4-BE49-F238E27FC236}">
                      <a16:creationId xmlns:a16="http://schemas.microsoft.com/office/drawing/2014/main" id="{2FC03D24-E895-4A62-88F2-1841D23E5C36}"/>
                    </a:ext>
                  </a:extLst>
                </p:cNvPr>
                <p:cNvGrpSpPr/>
                <p:nvPr/>
              </p:nvGrpSpPr>
              <p:grpSpPr>
                <a:xfrm>
                  <a:off x="1741357" y="3704966"/>
                  <a:ext cx="614552" cy="1934750"/>
                  <a:chOff x="1741357" y="3704966"/>
                  <a:chExt cx="614552" cy="1934750"/>
                </a:xfrm>
              </p:grpSpPr>
              <p:sp>
                <p:nvSpPr>
                  <p:cNvPr id="750" name="楕円 426">
                    <a:extLst>
                      <a:ext uri="{FF2B5EF4-FFF2-40B4-BE49-F238E27FC236}">
                        <a16:creationId xmlns:a16="http://schemas.microsoft.com/office/drawing/2014/main" id="{A9592C3D-3C3D-48B3-9756-4E1082269F30}"/>
                      </a:ext>
                    </a:extLst>
                  </p:cNvPr>
                  <p:cNvSpPr/>
                  <p:nvPr/>
                </p:nvSpPr>
                <p:spPr bwMode="auto">
                  <a:xfrm rot="21278739">
                    <a:off x="1741357" y="3704966"/>
                    <a:ext cx="614552" cy="1226109"/>
                  </a:xfrm>
                  <a:custGeom>
                    <a:avLst/>
                    <a:gdLst>
                      <a:gd name="connsiteX0" fmla="*/ 0 w 770841"/>
                      <a:gd name="connsiteY0" fmla="*/ 716576 h 1433151"/>
                      <a:gd name="connsiteX1" fmla="*/ 385421 w 770841"/>
                      <a:gd name="connsiteY1" fmla="*/ 0 h 1433151"/>
                      <a:gd name="connsiteX2" fmla="*/ 770842 w 770841"/>
                      <a:gd name="connsiteY2" fmla="*/ 716576 h 1433151"/>
                      <a:gd name="connsiteX3" fmla="*/ 385421 w 770841"/>
                      <a:gd name="connsiteY3" fmla="*/ 1433152 h 1433151"/>
                      <a:gd name="connsiteX4" fmla="*/ 0 w 770841"/>
                      <a:gd name="connsiteY4" fmla="*/ 716576 h 1433151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537927"/>
                      <a:gd name="connsiteX1" fmla="*/ 385421 w 770842"/>
                      <a:gd name="connsiteY1" fmla="*/ 0 h 1537927"/>
                      <a:gd name="connsiteX2" fmla="*/ 770842 w 770842"/>
                      <a:gd name="connsiteY2" fmla="*/ 716576 h 1537927"/>
                      <a:gd name="connsiteX3" fmla="*/ 375896 w 770842"/>
                      <a:gd name="connsiteY3" fmla="*/ 1537927 h 1537927"/>
                      <a:gd name="connsiteX4" fmla="*/ 0 w 770842"/>
                      <a:gd name="connsiteY4" fmla="*/ 716576 h 15379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842" h="1537927">
                        <a:moveTo>
                          <a:pt x="0" y="716576"/>
                        </a:moveTo>
                        <a:cubicBezTo>
                          <a:pt x="0" y="320822"/>
                          <a:pt x="182084" y="42862"/>
                          <a:pt x="385421" y="0"/>
                        </a:cubicBezTo>
                        <a:cubicBezTo>
                          <a:pt x="598283" y="33338"/>
                          <a:pt x="770842" y="320822"/>
                          <a:pt x="770842" y="716576"/>
                        </a:cubicBezTo>
                        <a:cubicBezTo>
                          <a:pt x="770842" y="1112330"/>
                          <a:pt x="641145" y="1380765"/>
                          <a:pt x="375896" y="1537927"/>
                        </a:cubicBezTo>
                        <a:cubicBezTo>
                          <a:pt x="96359" y="1366477"/>
                          <a:pt x="0" y="1112330"/>
                          <a:pt x="0" y="716576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51" name="楕円 432">
                    <a:extLst>
                      <a:ext uri="{FF2B5EF4-FFF2-40B4-BE49-F238E27FC236}">
                        <a16:creationId xmlns:a16="http://schemas.microsoft.com/office/drawing/2014/main" id="{08BED875-4EE5-4854-A2D0-C331BE7E482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54286" y="4263714"/>
                    <a:ext cx="297730" cy="1376002"/>
                  </a:xfrm>
                  <a:custGeom>
                    <a:avLst/>
                    <a:gdLst>
                      <a:gd name="connsiteX0" fmla="*/ 0 w 601115"/>
                      <a:gd name="connsiteY0" fmla="*/ 300558 h 601115"/>
                      <a:gd name="connsiteX1" fmla="*/ 300558 w 601115"/>
                      <a:gd name="connsiteY1" fmla="*/ 0 h 601115"/>
                      <a:gd name="connsiteX2" fmla="*/ 601116 w 601115"/>
                      <a:gd name="connsiteY2" fmla="*/ 300558 h 601115"/>
                      <a:gd name="connsiteX3" fmla="*/ 300558 w 601115"/>
                      <a:gd name="connsiteY3" fmla="*/ 601116 h 601115"/>
                      <a:gd name="connsiteX4" fmla="*/ 0 w 601115"/>
                      <a:gd name="connsiteY4" fmla="*/ 300558 h 601115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1116" h="1806028">
                        <a:moveTo>
                          <a:pt x="0" y="1505470"/>
                        </a:moveTo>
                        <a:cubicBezTo>
                          <a:pt x="0" y="1339476"/>
                          <a:pt x="210763" y="952500"/>
                          <a:pt x="200545" y="0"/>
                        </a:cubicBezTo>
                        <a:cubicBezTo>
                          <a:pt x="518938" y="885825"/>
                          <a:pt x="601116" y="1339476"/>
                          <a:pt x="601116" y="1505470"/>
                        </a:cubicBezTo>
                        <a:cubicBezTo>
                          <a:pt x="601116" y="1671464"/>
                          <a:pt x="466552" y="1806028"/>
                          <a:pt x="300558" y="1806028"/>
                        </a:cubicBezTo>
                        <a:cubicBezTo>
                          <a:pt x="134564" y="1806028"/>
                          <a:pt x="0" y="1671464"/>
                          <a:pt x="0" y="1505470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grpSp>
            <p:nvGrpSpPr>
              <p:cNvPr id="735" name="グループ化 734">
                <a:extLst>
                  <a:ext uri="{FF2B5EF4-FFF2-40B4-BE49-F238E27FC236}">
                    <a16:creationId xmlns:a16="http://schemas.microsoft.com/office/drawing/2014/main" id="{EE313EA4-431E-432B-8659-1595148BAE42}"/>
                  </a:ext>
                </a:extLst>
              </p:cNvPr>
              <p:cNvGrpSpPr/>
              <p:nvPr/>
            </p:nvGrpSpPr>
            <p:grpSpPr>
              <a:xfrm rot="3600000">
                <a:off x="6654433" y="3503853"/>
                <a:ext cx="488976" cy="1074356"/>
                <a:chOff x="1636340" y="3642662"/>
                <a:chExt cx="910128" cy="1999693"/>
              </a:xfrm>
            </p:grpSpPr>
            <p:sp>
              <p:nvSpPr>
                <p:cNvPr id="736" name="楕円 426">
                  <a:extLst>
                    <a:ext uri="{FF2B5EF4-FFF2-40B4-BE49-F238E27FC236}">
                      <a16:creationId xmlns:a16="http://schemas.microsoft.com/office/drawing/2014/main" id="{812841AF-9ACF-4AD6-846D-6083700482F0}"/>
                    </a:ext>
                  </a:extLst>
                </p:cNvPr>
                <p:cNvSpPr/>
                <p:nvPr/>
              </p:nvSpPr>
              <p:spPr bwMode="auto">
                <a:xfrm rot="443591">
                  <a:off x="1760872" y="3642662"/>
                  <a:ext cx="614552" cy="1226109"/>
                </a:xfrm>
                <a:custGeom>
                  <a:avLst/>
                  <a:gdLst>
                    <a:gd name="connsiteX0" fmla="*/ 0 w 770841"/>
                    <a:gd name="connsiteY0" fmla="*/ 716576 h 1433151"/>
                    <a:gd name="connsiteX1" fmla="*/ 385421 w 770841"/>
                    <a:gd name="connsiteY1" fmla="*/ 0 h 1433151"/>
                    <a:gd name="connsiteX2" fmla="*/ 770842 w 770841"/>
                    <a:gd name="connsiteY2" fmla="*/ 716576 h 1433151"/>
                    <a:gd name="connsiteX3" fmla="*/ 385421 w 770841"/>
                    <a:gd name="connsiteY3" fmla="*/ 1433152 h 1433151"/>
                    <a:gd name="connsiteX4" fmla="*/ 0 w 770841"/>
                    <a:gd name="connsiteY4" fmla="*/ 716576 h 1433151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537927"/>
                    <a:gd name="connsiteX1" fmla="*/ 385421 w 770842"/>
                    <a:gd name="connsiteY1" fmla="*/ 0 h 1537927"/>
                    <a:gd name="connsiteX2" fmla="*/ 770842 w 770842"/>
                    <a:gd name="connsiteY2" fmla="*/ 716576 h 1537927"/>
                    <a:gd name="connsiteX3" fmla="*/ 375896 w 770842"/>
                    <a:gd name="connsiteY3" fmla="*/ 1537927 h 1537927"/>
                    <a:gd name="connsiteX4" fmla="*/ 0 w 770842"/>
                    <a:gd name="connsiteY4" fmla="*/ 716576 h 15379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842" h="1537927">
                      <a:moveTo>
                        <a:pt x="0" y="716576"/>
                      </a:moveTo>
                      <a:cubicBezTo>
                        <a:pt x="0" y="320822"/>
                        <a:pt x="182084" y="42862"/>
                        <a:pt x="385421" y="0"/>
                      </a:cubicBezTo>
                      <a:cubicBezTo>
                        <a:pt x="598283" y="33338"/>
                        <a:pt x="770842" y="320822"/>
                        <a:pt x="770842" y="716576"/>
                      </a:cubicBezTo>
                      <a:cubicBezTo>
                        <a:pt x="770842" y="1112330"/>
                        <a:pt x="641145" y="1380765"/>
                        <a:pt x="375896" y="1537927"/>
                      </a:cubicBezTo>
                      <a:cubicBezTo>
                        <a:pt x="96359" y="1366477"/>
                        <a:pt x="0" y="1112330"/>
                        <a:pt x="0" y="716576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737" name="グループ化 736">
                  <a:extLst>
                    <a:ext uri="{FF2B5EF4-FFF2-40B4-BE49-F238E27FC236}">
                      <a16:creationId xmlns:a16="http://schemas.microsoft.com/office/drawing/2014/main" id="{5619BC7B-DD57-4CDD-BA50-6BE6D89B77F8}"/>
                    </a:ext>
                  </a:extLst>
                </p:cNvPr>
                <p:cNvGrpSpPr/>
                <p:nvPr/>
              </p:nvGrpSpPr>
              <p:grpSpPr>
                <a:xfrm rot="21214059" flipH="1">
                  <a:off x="1636340" y="3704959"/>
                  <a:ext cx="614552" cy="1937396"/>
                  <a:chOff x="1741357" y="3704966"/>
                  <a:chExt cx="614552" cy="1937396"/>
                </a:xfrm>
              </p:grpSpPr>
              <p:sp>
                <p:nvSpPr>
                  <p:cNvPr id="744" name="楕円 426">
                    <a:extLst>
                      <a:ext uri="{FF2B5EF4-FFF2-40B4-BE49-F238E27FC236}">
                        <a16:creationId xmlns:a16="http://schemas.microsoft.com/office/drawing/2014/main" id="{65DC7F6B-AD0D-4B51-A811-86AC857B6F3A}"/>
                      </a:ext>
                    </a:extLst>
                  </p:cNvPr>
                  <p:cNvSpPr/>
                  <p:nvPr/>
                </p:nvSpPr>
                <p:spPr bwMode="auto">
                  <a:xfrm rot="21278739">
                    <a:off x="1741357" y="3704966"/>
                    <a:ext cx="614552" cy="1226109"/>
                  </a:xfrm>
                  <a:custGeom>
                    <a:avLst/>
                    <a:gdLst>
                      <a:gd name="connsiteX0" fmla="*/ 0 w 770841"/>
                      <a:gd name="connsiteY0" fmla="*/ 716576 h 1433151"/>
                      <a:gd name="connsiteX1" fmla="*/ 385421 w 770841"/>
                      <a:gd name="connsiteY1" fmla="*/ 0 h 1433151"/>
                      <a:gd name="connsiteX2" fmla="*/ 770842 w 770841"/>
                      <a:gd name="connsiteY2" fmla="*/ 716576 h 1433151"/>
                      <a:gd name="connsiteX3" fmla="*/ 385421 w 770841"/>
                      <a:gd name="connsiteY3" fmla="*/ 1433152 h 1433151"/>
                      <a:gd name="connsiteX4" fmla="*/ 0 w 770841"/>
                      <a:gd name="connsiteY4" fmla="*/ 716576 h 1433151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537927"/>
                      <a:gd name="connsiteX1" fmla="*/ 385421 w 770842"/>
                      <a:gd name="connsiteY1" fmla="*/ 0 h 1537927"/>
                      <a:gd name="connsiteX2" fmla="*/ 770842 w 770842"/>
                      <a:gd name="connsiteY2" fmla="*/ 716576 h 1537927"/>
                      <a:gd name="connsiteX3" fmla="*/ 375896 w 770842"/>
                      <a:gd name="connsiteY3" fmla="*/ 1537927 h 1537927"/>
                      <a:gd name="connsiteX4" fmla="*/ 0 w 770842"/>
                      <a:gd name="connsiteY4" fmla="*/ 716576 h 15379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842" h="1537927">
                        <a:moveTo>
                          <a:pt x="0" y="716576"/>
                        </a:moveTo>
                        <a:cubicBezTo>
                          <a:pt x="0" y="320822"/>
                          <a:pt x="182084" y="42862"/>
                          <a:pt x="385421" y="0"/>
                        </a:cubicBezTo>
                        <a:cubicBezTo>
                          <a:pt x="598283" y="33338"/>
                          <a:pt x="770842" y="320822"/>
                          <a:pt x="770842" y="716576"/>
                        </a:cubicBezTo>
                        <a:cubicBezTo>
                          <a:pt x="770842" y="1112330"/>
                          <a:pt x="641145" y="1380765"/>
                          <a:pt x="375896" y="1537927"/>
                        </a:cubicBezTo>
                        <a:cubicBezTo>
                          <a:pt x="96359" y="1366477"/>
                          <a:pt x="0" y="1112330"/>
                          <a:pt x="0" y="716576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45" name="楕円 432">
                    <a:extLst>
                      <a:ext uri="{FF2B5EF4-FFF2-40B4-BE49-F238E27FC236}">
                        <a16:creationId xmlns:a16="http://schemas.microsoft.com/office/drawing/2014/main" id="{8E32F3C7-9BC5-4482-9383-60F437BFB9F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57053" y="4266360"/>
                    <a:ext cx="245256" cy="1376002"/>
                  </a:xfrm>
                  <a:custGeom>
                    <a:avLst/>
                    <a:gdLst>
                      <a:gd name="connsiteX0" fmla="*/ 0 w 601115"/>
                      <a:gd name="connsiteY0" fmla="*/ 300558 h 601115"/>
                      <a:gd name="connsiteX1" fmla="*/ 300558 w 601115"/>
                      <a:gd name="connsiteY1" fmla="*/ 0 h 601115"/>
                      <a:gd name="connsiteX2" fmla="*/ 601116 w 601115"/>
                      <a:gd name="connsiteY2" fmla="*/ 300558 h 601115"/>
                      <a:gd name="connsiteX3" fmla="*/ 300558 w 601115"/>
                      <a:gd name="connsiteY3" fmla="*/ 601116 h 601115"/>
                      <a:gd name="connsiteX4" fmla="*/ 0 w 601115"/>
                      <a:gd name="connsiteY4" fmla="*/ 300558 h 601115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1116" h="1806028">
                        <a:moveTo>
                          <a:pt x="0" y="1505470"/>
                        </a:moveTo>
                        <a:cubicBezTo>
                          <a:pt x="0" y="1339476"/>
                          <a:pt x="210763" y="952500"/>
                          <a:pt x="200545" y="0"/>
                        </a:cubicBezTo>
                        <a:cubicBezTo>
                          <a:pt x="518938" y="885825"/>
                          <a:pt x="601116" y="1339476"/>
                          <a:pt x="601116" y="1505470"/>
                        </a:cubicBezTo>
                        <a:cubicBezTo>
                          <a:pt x="601116" y="1671464"/>
                          <a:pt x="466552" y="1806028"/>
                          <a:pt x="300558" y="1806028"/>
                        </a:cubicBezTo>
                        <a:cubicBezTo>
                          <a:pt x="134564" y="1806028"/>
                          <a:pt x="0" y="1671464"/>
                          <a:pt x="0" y="1505470"/>
                        </a:cubicBezTo>
                        <a:close/>
                      </a:path>
                    </a:pathLst>
                  </a:custGeom>
                  <a:solidFill>
                    <a:srgbClr val="66FF66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738" name="グループ化 737">
                  <a:extLst>
                    <a:ext uri="{FF2B5EF4-FFF2-40B4-BE49-F238E27FC236}">
                      <a16:creationId xmlns:a16="http://schemas.microsoft.com/office/drawing/2014/main" id="{F1588A66-AD3F-4DE9-B5AD-32CEC3BC4ECA}"/>
                    </a:ext>
                  </a:extLst>
                </p:cNvPr>
                <p:cNvGrpSpPr/>
                <p:nvPr/>
              </p:nvGrpSpPr>
              <p:grpSpPr>
                <a:xfrm rot="385941">
                  <a:off x="1931916" y="3704969"/>
                  <a:ext cx="614552" cy="1933699"/>
                  <a:chOff x="1741357" y="3704966"/>
                  <a:chExt cx="614552" cy="1933699"/>
                </a:xfrm>
              </p:grpSpPr>
              <p:sp>
                <p:nvSpPr>
                  <p:cNvPr id="742" name="楕円 426">
                    <a:extLst>
                      <a:ext uri="{FF2B5EF4-FFF2-40B4-BE49-F238E27FC236}">
                        <a16:creationId xmlns:a16="http://schemas.microsoft.com/office/drawing/2014/main" id="{01C0546C-33A1-4C8D-9122-75175EBA7675}"/>
                      </a:ext>
                    </a:extLst>
                  </p:cNvPr>
                  <p:cNvSpPr/>
                  <p:nvPr/>
                </p:nvSpPr>
                <p:spPr bwMode="auto">
                  <a:xfrm rot="21278739">
                    <a:off x="1741357" y="3704966"/>
                    <a:ext cx="614552" cy="1226109"/>
                  </a:xfrm>
                  <a:custGeom>
                    <a:avLst/>
                    <a:gdLst>
                      <a:gd name="connsiteX0" fmla="*/ 0 w 770841"/>
                      <a:gd name="connsiteY0" fmla="*/ 716576 h 1433151"/>
                      <a:gd name="connsiteX1" fmla="*/ 385421 w 770841"/>
                      <a:gd name="connsiteY1" fmla="*/ 0 h 1433151"/>
                      <a:gd name="connsiteX2" fmla="*/ 770842 w 770841"/>
                      <a:gd name="connsiteY2" fmla="*/ 716576 h 1433151"/>
                      <a:gd name="connsiteX3" fmla="*/ 385421 w 770841"/>
                      <a:gd name="connsiteY3" fmla="*/ 1433152 h 1433151"/>
                      <a:gd name="connsiteX4" fmla="*/ 0 w 770841"/>
                      <a:gd name="connsiteY4" fmla="*/ 716576 h 1433151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537927"/>
                      <a:gd name="connsiteX1" fmla="*/ 385421 w 770842"/>
                      <a:gd name="connsiteY1" fmla="*/ 0 h 1537927"/>
                      <a:gd name="connsiteX2" fmla="*/ 770842 w 770842"/>
                      <a:gd name="connsiteY2" fmla="*/ 716576 h 1537927"/>
                      <a:gd name="connsiteX3" fmla="*/ 375896 w 770842"/>
                      <a:gd name="connsiteY3" fmla="*/ 1537927 h 1537927"/>
                      <a:gd name="connsiteX4" fmla="*/ 0 w 770842"/>
                      <a:gd name="connsiteY4" fmla="*/ 716576 h 15379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842" h="1537927">
                        <a:moveTo>
                          <a:pt x="0" y="716576"/>
                        </a:moveTo>
                        <a:cubicBezTo>
                          <a:pt x="0" y="320822"/>
                          <a:pt x="182084" y="42862"/>
                          <a:pt x="385421" y="0"/>
                        </a:cubicBezTo>
                        <a:cubicBezTo>
                          <a:pt x="598283" y="33338"/>
                          <a:pt x="770842" y="320822"/>
                          <a:pt x="770842" y="716576"/>
                        </a:cubicBezTo>
                        <a:cubicBezTo>
                          <a:pt x="770842" y="1112330"/>
                          <a:pt x="641145" y="1380765"/>
                          <a:pt x="375896" y="1537927"/>
                        </a:cubicBezTo>
                        <a:cubicBezTo>
                          <a:pt x="96359" y="1366477"/>
                          <a:pt x="0" y="1112330"/>
                          <a:pt x="0" y="716576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43" name="楕円 432">
                    <a:extLst>
                      <a:ext uri="{FF2B5EF4-FFF2-40B4-BE49-F238E27FC236}">
                        <a16:creationId xmlns:a16="http://schemas.microsoft.com/office/drawing/2014/main" id="{5223474F-CF3B-470E-85A3-6ACE81806CB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06322" y="4262663"/>
                    <a:ext cx="212304" cy="1376002"/>
                  </a:xfrm>
                  <a:custGeom>
                    <a:avLst/>
                    <a:gdLst>
                      <a:gd name="connsiteX0" fmla="*/ 0 w 601115"/>
                      <a:gd name="connsiteY0" fmla="*/ 300558 h 601115"/>
                      <a:gd name="connsiteX1" fmla="*/ 300558 w 601115"/>
                      <a:gd name="connsiteY1" fmla="*/ 0 h 601115"/>
                      <a:gd name="connsiteX2" fmla="*/ 601116 w 601115"/>
                      <a:gd name="connsiteY2" fmla="*/ 300558 h 601115"/>
                      <a:gd name="connsiteX3" fmla="*/ 300558 w 601115"/>
                      <a:gd name="connsiteY3" fmla="*/ 601116 h 601115"/>
                      <a:gd name="connsiteX4" fmla="*/ 0 w 601115"/>
                      <a:gd name="connsiteY4" fmla="*/ 300558 h 601115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1116" h="1806028">
                        <a:moveTo>
                          <a:pt x="0" y="1505470"/>
                        </a:moveTo>
                        <a:cubicBezTo>
                          <a:pt x="0" y="1339476"/>
                          <a:pt x="210763" y="952500"/>
                          <a:pt x="200545" y="0"/>
                        </a:cubicBezTo>
                        <a:cubicBezTo>
                          <a:pt x="518938" y="885825"/>
                          <a:pt x="601116" y="1339476"/>
                          <a:pt x="601116" y="1505470"/>
                        </a:cubicBezTo>
                        <a:cubicBezTo>
                          <a:pt x="601116" y="1671464"/>
                          <a:pt x="466552" y="1806028"/>
                          <a:pt x="300558" y="1806028"/>
                        </a:cubicBezTo>
                        <a:cubicBezTo>
                          <a:pt x="134564" y="1806028"/>
                          <a:pt x="0" y="1671464"/>
                          <a:pt x="0" y="1505470"/>
                        </a:cubicBezTo>
                        <a:close/>
                      </a:path>
                    </a:pathLst>
                  </a:custGeom>
                  <a:solidFill>
                    <a:srgbClr val="66FF66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739" name="グループ化 738">
                  <a:extLst>
                    <a:ext uri="{FF2B5EF4-FFF2-40B4-BE49-F238E27FC236}">
                      <a16:creationId xmlns:a16="http://schemas.microsoft.com/office/drawing/2014/main" id="{8C404E07-8AF4-42DB-807F-F5DDABDFC6FB}"/>
                    </a:ext>
                  </a:extLst>
                </p:cNvPr>
                <p:cNvGrpSpPr/>
                <p:nvPr/>
              </p:nvGrpSpPr>
              <p:grpSpPr>
                <a:xfrm>
                  <a:off x="1741357" y="3704966"/>
                  <a:ext cx="614552" cy="1934750"/>
                  <a:chOff x="1741357" y="3704966"/>
                  <a:chExt cx="614552" cy="1934750"/>
                </a:xfrm>
              </p:grpSpPr>
              <p:sp>
                <p:nvSpPr>
                  <p:cNvPr id="740" name="楕円 426">
                    <a:extLst>
                      <a:ext uri="{FF2B5EF4-FFF2-40B4-BE49-F238E27FC236}">
                        <a16:creationId xmlns:a16="http://schemas.microsoft.com/office/drawing/2014/main" id="{8BDF4E24-7587-410E-B1E0-60F1DEDA6A6B}"/>
                      </a:ext>
                    </a:extLst>
                  </p:cNvPr>
                  <p:cNvSpPr/>
                  <p:nvPr/>
                </p:nvSpPr>
                <p:spPr bwMode="auto">
                  <a:xfrm rot="21278739">
                    <a:off x="1741357" y="3704966"/>
                    <a:ext cx="614552" cy="1226109"/>
                  </a:xfrm>
                  <a:custGeom>
                    <a:avLst/>
                    <a:gdLst>
                      <a:gd name="connsiteX0" fmla="*/ 0 w 770841"/>
                      <a:gd name="connsiteY0" fmla="*/ 716576 h 1433151"/>
                      <a:gd name="connsiteX1" fmla="*/ 385421 w 770841"/>
                      <a:gd name="connsiteY1" fmla="*/ 0 h 1433151"/>
                      <a:gd name="connsiteX2" fmla="*/ 770842 w 770841"/>
                      <a:gd name="connsiteY2" fmla="*/ 716576 h 1433151"/>
                      <a:gd name="connsiteX3" fmla="*/ 385421 w 770841"/>
                      <a:gd name="connsiteY3" fmla="*/ 1433152 h 1433151"/>
                      <a:gd name="connsiteX4" fmla="*/ 0 w 770841"/>
                      <a:gd name="connsiteY4" fmla="*/ 716576 h 1433151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537927"/>
                      <a:gd name="connsiteX1" fmla="*/ 385421 w 770842"/>
                      <a:gd name="connsiteY1" fmla="*/ 0 h 1537927"/>
                      <a:gd name="connsiteX2" fmla="*/ 770842 w 770842"/>
                      <a:gd name="connsiteY2" fmla="*/ 716576 h 1537927"/>
                      <a:gd name="connsiteX3" fmla="*/ 375896 w 770842"/>
                      <a:gd name="connsiteY3" fmla="*/ 1537927 h 1537927"/>
                      <a:gd name="connsiteX4" fmla="*/ 0 w 770842"/>
                      <a:gd name="connsiteY4" fmla="*/ 716576 h 15379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842" h="1537927">
                        <a:moveTo>
                          <a:pt x="0" y="716576"/>
                        </a:moveTo>
                        <a:cubicBezTo>
                          <a:pt x="0" y="320822"/>
                          <a:pt x="182084" y="42862"/>
                          <a:pt x="385421" y="0"/>
                        </a:cubicBezTo>
                        <a:cubicBezTo>
                          <a:pt x="598283" y="33338"/>
                          <a:pt x="770842" y="320822"/>
                          <a:pt x="770842" y="716576"/>
                        </a:cubicBezTo>
                        <a:cubicBezTo>
                          <a:pt x="770842" y="1112330"/>
                          <a:pt x="641145" y="1380765"/>
                          <a:pt x="375896" y="1537927"/>
                        </a:cubicBezTo>
                        <a:cubicBezTo>
                          <a:pt x="96359" y="1366477"/>
                          <a:pt x="0" y="1112330"/>
                          <a:pt x="0" y="716576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41" name="楕円 432">
                    <a:extLst>
                      <a:ext uri="{FF2B5EF4-FFF2-40B4-BE49-F238E27FC236}">
                        <a16:creationId xmlns:a16="http://schemas.microsoft.com/office/drawing/2014/main" id="{74CDBA3A-4ACB-4FFC-A0B9-F33982DD31E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54286" y="4263714"/>
                    <a:ext cx="297730" cy="1376002"/>
                  </a:xfrm>
                  <a:custGeom>
                    <a:avLst/>
                    <a:gdLst>
                      <a:gd name="connsiteX0" fmla="*/ 0 w 601115"/>
                      <a:gd name="connsiteY0" fmla="*/ 300558 h 601115"/>
                      <a:gd name="connsiteX1" fmla="*/ 300558 w 601115"/>
                      <a:gd name="connsiteY1" fmla="*/ 0 h 601115"/>
                      <a:gd name="connsiteX2" fmla="*/ 601116 w 601115"/>
                      <a:gd name="connsiteY2" fmla="*/ 300558 h 601115"/>
                      <a:gd name="connsiteX3" fmla="*/ 300558 w 601115"/>
                      <a:gd name="connsiteY3" fmla="*/ 601116 h 601115"/>
                      <a:gd name="connsiteX4" fmla="*/ 0 w 601115"/>
                      <a:gd name="connsiteY4" fmla="*/ 300558 h 601115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1116" h="1806028">
                        <a:moveTo>
                          <a:pt x="0" y="1505470"/>
                        </a:moveTo>
                        <a:cubicBezTo>
                          <a:pt x="0" y="1339476"/>
                          <a:pt x="210763" y="952500"/>
                          <a:pt x="200545" y="0"/>
                        </a:cubicBezTo>
                        <a:cubicBezTo>
                          <a:pt x="518938" y="885825"/>
                          <a:pt x="601116" y="1339476"/>
                          <a:pt x="601116" y="1505470"/>
                        </a:cubicBezTo>
                        <a:cubicBezTo>
                          <a:pt x="601116" y="1671464"/>
                          <a:pt x="466552" y="1806028"/>
                          <a:pt x="300558" y="1806028"/>
                        </a:cubicBezTo>
                        <a:cubicBezTo>
                          <a:pt x="134564" y="1806028"/>
                          <a:pt x="0" y="1671464"/>
                          <a:pt x="0" y="1505470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</p:grpSp>
      </p:grpSp>
      <p:grpSp>
        <p:nvGrpSpPr>
          <p:cNvPr id="781" name="グループ化 780">
            <a:extLst>
              <a:ext uri="{FF2B5EF4-FFF2-40B4-BE49-F238E27FC236}">
                <a16:creationId xmlns:a16="http://schemas.microsoft.com/office/drawing/2014/main" id="{F644F7F5-969B-48C0-B069-DB6ED773EEFC}"/>
              </a:ext>
            </a:extLst>
          </p:cNvPr>
          <p:cNvGrpSpPr/>
          <p:nvPr/>
        </p:nvGrpSpPr>
        <p:grpSpPr>
          <a:xfrm>
            <a:off x="8350908" y="1012398"/>
            <a:ext cx="1361395" cy="985526"/>
            <a:chOff x="2843948" y="2511639"/>
            <a:chExt cx="2562286" cy="1854863"/>
          </a:xfrm>
        </p:grpSpPr>
        <p:grpSp>
          <p:nvGrpSpPr>
            <p:cNvPr id="782" name="グループ化 781">
              <a:extLst>
                <a:ext uri="{FF2B5EF4-FFF2-40B4-BE49-F238E27FC236}">
                  <a16:creationId xmlns:a16="http://schemas.microsoft.com/office/drawing/2014/main" id="{FF7CCC43-E527-432B-8AA3-6857C74FC5CF}"/>
                </a:ext>
              </a:extLst>
            </p:cNvPr>
            <p:cNvGrpSpPr/>
            <p:nvPr/>
          </p:nvGrpSpPr>
          <p:grpSpPr>
            <a:xfrm>
              <a:off x="2843948" y="2829803"/>
              <a:ext cx="2562286" cy="1536699"/>
              <a:chOff x="746064" y="1894185"/>
              <a:chExt cx="2562286" cy="1536699"/>
            </a:xfrm>
          </p:grpSpPr>
          <p:grpSp>
            <p:nvGrpSpPr>
              <p:cNvPr id="807" name="グループ化 806">
                <a:extLst>
                  <a:ext uri="{FF2B5EF4-FFF2-40B4-BE49-F238E27FC236}">
                    <a16:creationId xmlns:a16="http://schemas.microsoft.com/office/drawing/2014/main" id="{1D023623-9A90-4FCB-8C9F-7FE241BECFB1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810" name="フリーフォーム: 図形 809">
                  <a:extLst>
                    <a:ext uri="{FF2B5EF4-FFF2-40B4-BE49-F238E27FC236}">
                      <a16:creationId xmlns:a16="http://schemas.microsoft.com/office/drawing/2014/main" id="{FA3992A2-73D1-41F4-A10D-13BB5E14E0D0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1" name="楕円 810">
                  <a:extLst>
                    <a:ext uri="{FF2B5EF4-FFF2-40B4-BE49-F238E27FC236}">
                      <a16:creationId xmlns:a16="http://schemas.microsoft.com/office/drawing/2014/main" id="{F055567E-04EE-4753-9DF0-4739B3EF6C55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808" name="楕円 807">
                <a:extLst>
                  <a:ext uri="{FF2B5EF4-FFF2-40B4-BE49-F238E27FC236}">
                    <a16:creationId xmlns:a16="http://schemas.microsoft.com/office/drawing/2014/main" id="{4BDDA327-515F-413F-8D31-60B68721674A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9" name="フリーフォーム: 図形 808">
                <a:extLst>
                  <a:ext uri="{FF2B5EF4-FFF2-40B4-BE49-F238E27FC236}">
                    <a16:creationId xmlns:a16="http://schemas.microsoft.com/office/drawing/2014/main" id="{D7F1AFA8-0C0F-4864-913E-F31476F9F65D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83" name="グループ化 782">
              <a:extLst>
                <a:ext uri="{FF2B5EF4-FFF2-40B4-BE49-F238E27FC236}">
                  <a16:creationId xmlns:a16="http://schemas.microsoft.com/office/drawing/2014/main" id="{11E95F9C-011A-483D-9046-02A34253DCB6}"/>
                </a:ext>
              </a:extLst>
            </p:cNvPr>
            <p:cNvGrpSpPr/>
            <p:nvPr/>
          </p:nvGrpSpPr>
          <p:grpSpPr>
            <a:xfrm rot="21254565">
              <a:off x="3645251" y="2511639"/>
              <a:ext cx="959680" cy="961428"/>
              <a:chOff x="1699255" y="4739604"/>
              <a:chExt cx="959680" cy="961428"/>
            </a:xfrm>
          </p:grpSpPr>
          <p:grpSp>
            <p:nvGrpSpPr>
              <p:cNvPr id="802" name="グループ化 801">
                <a:extLst>
                  <a:ext uri="{FF2B5EF4-FFF2-40B4-BE49-F238E27FC236}">
                    <a16:creationId xmlns:a16="http://schemas.microsoft.com/office/drawing/2014/main" id="{0E130C68-7C3B-49C8-844E-0EB3557EB6DE}"/>
                  </a:ext>
                </a:extLst>
              </p:cNvPr>
              <p:cNvGrpSpPr/>
              <p:nvPr/>
            </p:nvGrpSpPr>
            <p:grpSpPr>
              <a:xfrm>
                <a:off x="1699255" y="4802981"/>
                <a:ext cx="959680" cy="898051"/>
                <a:chOff x="1699255" y="4802981"/>
                <a:chExt cx="959680" cy="898051"/>
              </a:xfrm>
            </p:grpSpPr>
            <p:sp>
              <p:nvSpPr>
                <p:cNvPr id="805" name="楕円 916">
                  <a:extLst>
                    <a:ext uri="{FF2B5EF4-FFF2-40B4-BE49-F238E27FC236}">
                      <a16:creationId xmlns:a16="http://schemas.microsoft.com/office/drawing/2014/main" id="{740D4CB0-629E-4F76-A869-A8C50FA528E0}"/>
                    </a:ext>
                  </a:extLst>
                </p:cNvPr>
                <p:cNvSpPr/>
                <p:nvPr/>
              </p:nvSpPr>
              <p:spPr>
                <a:xfrm>
                  <a:off x="1699255" y="4802981"/>
                  <a:ext cx="959680" cy="898051"/>
                </a:xfrm>
                <a:custGeom>
                  <a:avLst/>
                  <a:gdLst>
                    <a:gd name="connsiteX0" fmla="*/ 0 w 959679"/>
                    <a:gd name="connsiteY0" fmla="*/ 467253 h 934505"/>
                    <a:gd name="connsiteX1" fmla="*/ 479840 w 959679"/>
                    <a:gd name="connsiteY1" fmla="*/ 0 h 934505"/>
                    <a:gd name="connsiteX2" fmla="*/ 959680 w 959679"/>
                    <a:gd name="connsiteY2" fmla="*/ 467253 h 934505"/>
                    <a:gd name="connsiteX3" fmla="*/ 479840 w 959679"/>
                    <a:gd name="connsiteY3" fmla="*/ 934506 h 934505"/>
                    <a:gd name="connsiteX4" fmla="*/ 0 w 959679"/>
                    <a:gd name="connsiteY4" fmla="*/ 467253 h 934505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391053 h 858306"/>
                    <a:gd name="connsiteX1" fmla="*/ 484603 w 959680"/>
                    <a:gd name="connsiteY1" fmla="*/ 0 h 858306"/>
                    <a:gd name="connsiteX2" fmla="*/ 959680 w 959680"/>
                    <a:gd name="connsiteY2" fmla="*/ 391053 h 858306"/>
                    <a:gd name="connsiteX3" fmla="*/ 479840 w 959680"/>
                    <a:gd name="connsiteY3" fmla="*/ 858306 h 858306"/>
                    <a:gd name="connsiteX4" fmla="*/ 0 w 959680"/>
                    <a:gd name="connsiteY4" fmla="*/ 391053 h 858306"/>
                    <a:gd name="connsiteX0" fmla="*/ 0 w 959680"/>
                    <a:gd name="connsiteY0" fmla="*/ 391501 h 858754"/>
                    <a:gd name="connsiteX1" fmla="*/ 484603 w 959680"/>
                    <a:gd name="connsiteY1" fmla="*/ 448 h 858754"/>
                    <a:gd name="connsiteX2" fmla="*/ 959680 w 959680"/>
                    <a:gd name="connsiteY2" fmla="*/ 391501 h 858754"/>
                    <a:gd name="connsiteX3" fmla="*/ 479840 w 959680"/>
                    <a:gd name="connsiteY3" fmla="*/ 858754 h 858754"/>
                    <a:gd name="connsiteX4" fmla="*/ 0 w 959680"/>
                    <a:gd name="connsiteY4" fmla="*/ 391501 h 8587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59680" h="858754">
                      <a:moveTo>
                        <a:pt x="0" y="391501"/>
                      </a:moveTo>
                      <a:cubicBezTo>
                        <a:pt x="0" y="133444"/>
                        <a:pt x="133870" y="-9077"/>
                        <a:pt x="484603" y="448"/>
                      </a:cubicBezTo>
                      <a:cubicBezTo>
                        <a:pt x="835336" y="9973"/>
                        <a:pt x="959680" y="133444"/>
                        <a:pt x="959680" y="391501"/>
                      </a:cubicBezTo>
                      <a:cubicBezTo>
                        <a:pt x="959680" y="649558"/>
                        <a:pt x="744848" y="858754"/>
                        <a:pt x="479840" y="858754"/>
                      </a:cubicBezTo>
                      <a:cubicBezTo>
                        <a:pt x="214832" y="858754"/>
                        <a:pt x="0" y="649558"/>
                        <a:pt x="0" y="39150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C000">
                        <a:lumMod val="75000"/>
                      </a:srgbClr>
                    </a:gs>
                    <a:gs pos="60000">
                      <a:srgbClr val="FFC000"/>
                    </a:gs>
                  </a:gsLst>
                  <a:lin ang="1620000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6" name="フリーフォーム: 図形 805">
                  <a:extLst>
                    <a:ext uri="{FF2B5EF4-FFF2-40B4-BE49-F238E27FC236}">
                      <a16:creationId xmlns:a16="http://schemas.microsoft.com/office/drawing/2014/main" id="{E715C1D9-0000-4B9A-8DC2-900BED16220D}"/>
                    </a:ext>
                  </a:extLst>
                </p:cNvPr>
                <p:cNvSpPr/>
                <p:nvPr/>
              </p:nvSpPr>
              <p:spPr>
                <a:xfrm>
                  <a:off x="1768931" y="4881563"/>
                  <a:ext cx="820327" cy="719462"/>
                </a:xfrm>
                <a:custGeom>
                  <a:avLst/>
                  <a:gdLst>
                    <a:gd name="connsiteX0" fmla="*/ 1198482 w 1936653"/>
                    <a:gd name="connsiteY0" fmla="*/ 1624013 h 1698529"/>
                    <a:gd name="connsiteX1" fmla="*/ 1235740 w 1936653"/>
                    <a:gd name="connsiteY1" fmla="*/ 1661271 h 1698529"/>
                    <a:gd name="connsiteX2" fmla="*/ 1198482 w 1936653"/>
                    <a:gd name="connsiteY2" fmla="*/ 1698529 h 1698529"/>
                    <a:gd name="connsiteX3" fmla="*/ 1161224 w 1936653"/>
                    <a:gd name="connsiteY3" fmla="*/ 1661271 h 1698529"/>
                    <a:gd name="connsiteX4" fmla="*/ 1198482 w 1936653"/>
                    <a:gd name="connsiteY4" fmla="*/ 1624013 h 1698529"/>
                    <a:gd name="connsiteX5" fmla="*/ 888920 w 1936653"/>
                    <a:gd name="connsiteY5" fmla="*/ 1585913 h 1698529"/>
                    <a:gd name="connsiteX6" fmla="*/ 926178 w 1936653"/>
                    <a:gd name="connsiteY6" fmla="*/ 1623171 h 1698529"/>
                    <a:gd name="connsiteX7" fmla="*/ 888920 w 1936653"/>
                    <a:gd name="connsiteY7" fmla="*/ 1660429 h 1698529"/>
                    <a:gd name="connsiteX8" fmla="*/ 851662 w 1936653"/>
                    <a:gd name="connsiteY8" fmla="*/ 1623171 h 1698529"/>
                    <a:gd name="connsiteX9" fmla="*/ 888920 w 1936653"/>
                    <a:gd name="connsiteY9" fmla="*/ 1585913 h 1698529"/>
                    <a:gd name="connsiteX10" fmla="*/ 1560432 w 1936653"/>
                    <a:gd name="connsiteY10" fmla="*/ 1543050 h 1698529"/>
                    <a:gd name="connsiteX11" fmla="*/ 1597690 w 1936653"/>
                    <a:gd name="connsiteY11" fmla="*/ 1580308 h 1698529"/>
                    <a:gd name="connsiteX12" fmla="*/ 1560432 w 1936653"/>
                    <a:gd name="connsiteY12" fmla="*/ 1617566 h 1698529"/>
                    <a:gd name="connsiteX13" fmla="*/ 1523174 w 1936653"/>
                    <a:gd name="connsiteY13" fmla="*/ 1580308 h 1698529"/>
                    <a:gd name="connsiteX14" fmla="*/ 1560432 w 1936653"/>
                    <a:gd name="connsiteY14" fmla="*/ 1543050 h 1698529"/>
                    <a:gd name="connsiteX15" fmla="*/ 436482 w 1936653"/>
                    <a:gd name="connsiteY15" fmla="*/ 1519238 h 1698529"/>
                    <a:gd name="connsiteX16" fmla="*/ 473740 w 1936653"/>
                    <a:gd name="connsiteY16" fmla="*/ 1556496 h 1698529"/>
                    <a:gd name="connsiteX17" fmla="*/ 436482 w 1936653"/>
                    <a:gd name="connsiteY17" fmla="*/ 1593754 h 1698529"/>
                    <a:gd name="connsiteX18" fmla="*/ 399224 w 1936653"/>
                    <a:gd name="connsiteY18" fmla="*/ 1556496 h 1698529"/>
                    <a:gd name="connsiteX19" fmla="*/ 436482 w 1936653"/>
                    <a:gd name="connsiteY19" fmla="*/ 1519238 h 1698529"/>
                    <a:gd name="connsiteX20" fmla="*/ 665908 w 1936653"/>
                    <a:gd name="connsiteY20" fmla="*/ 1471614 h 1698529"/>
                    <a:gd name="connsiteX21" fmla="*/ 703166 w 1936653"/>
                    <a:gd name="connsiteY21" fmla="*/ 1508872 h 1698529"/>
                    <a:gd name="connsiteX22" fmla="*/ 665908 w 1936653"/>
                    <a:gd name="connsiteY22" fmla="*/ 1546130 h 1698529"/>
                    <a:gd name="connsiteX23" fmla="*/ 628650 w 1936653"/>
                    <a:gd name="connsiteY23" fmla="*/ 1508872 h 1698529"/>
                    <a:gd name="connsiteX24" fmla="*/ 665908 w 1936653"/>
                    <a:gd name="connsiteY24" fmla="*/ 1471614 h 1698529"/>
                    <a:gd name="connsiteX25" fmla="*/ 1104058 w 1936653"/>
                    <a:gd name="connsiteY25" fmla="*/ 1428751 h 1698529"/>
                    <a:gd name="connsiteX26" fmla="*/ 1141316 w 1936653"/>
                    <a:gd name="connsiteY26" fmla="*/ 1466009 h 1698529"/>
                    <a:gd name="connsiteX27" fmla="*/ 1104058 w 1936653"/>
                    <a:gd name="connsiteY27" fmla="*/ 1503267 h 1698529"/>
                    <a:gd name="connsiteX28" fmla="*/ 1066800 w 1936653"/>
                    <a:gd name="connsiteY28" fmla="*/ 1466009 h 1698529"/>
                    <a:gd name="connsiteX29" fmla="*/ 1104058 w 1936653"/>
                    <a:gd name="connsiteY29" fmla="*/ 1428751 h 1698529"/>
                    <a:gd name="connsiteX30" fmla="*/ 1351708 w 1936653"/>
                    <a:gd name="connsiteY30" fmla="*/ 1414464 h 1698529"/>
                    <a:gd name="connsiteX31" fmla="*/ 1388966 w 1936653"/>
                    <a:gd name="connsiteY31" fmla="*/ 1451722 h 1698529"/>
                    <a:gd name="connsiteX32" fmla="*/ 1351708 w 1936653"/>
                    <a:gd name="connsiteY32" fmla="*/ 1488980 h 1698529"/>
                    <a:gd name="connsiteX33" fmla="*/ 1314450 w 1936653"/>
                    <a:gd name="connsiteY33" fmla="*/ 1451722 h 1698529"/>
                    <a:gd name="connsiteX34" fmla="*/ 1351708 w 1936653"/>
                    <a:gd name="connsiteY34" fmla="*/ 1414464 h 1698529"/>
                    <a:gd name="connsiteX35" fmla="*/ 203120 w 1936653"/>
                    <a:gd name="connsiteY35" fmla="*/ 1328738 h 1698529"/>
                    <a:gd name="connsiteX36" fmla="*/ 240378 w 1936653"/>
                    <a:gd name="connsiteY36" fmla="*/ 1365996 h 1698529"/>
                    <a:gd name="connsiteX37" fmla="*/ 203120 w 1936653"/>
                    <a:gd name="connsiteY37" fmla="*/ 1403254 h 1698529"/>
                    <a:gd name="connsiteX38" fmla="*/ 165862 w 1936653"/>
                    <a:gd name="connsiteY38" fmla="*/ 1365996 h 1698529"/>
                    <a:gd name="connsiteX39" fmla="*/ 203120 w 1936653"/>
                    <a:gd name="connsiteY39" fmla="*/ 1328738 h 1698529"/>
                    <a:gd name="connsiteX40" fmla="*/ 1608883 w 1936653"/>
                    <a:gd name="connsiteY40" fmla="*/ 1290639 h 1698529"/>
                    <a:gd name="connsiteX41" fmla="*/ 1646141 w 1936653"/>
                    <a:gd name="connsiteY41" fmla="*/ 1327897 h 1698529"/>
                    <a:gd name="connsiteX42" fmla="*/ 1608883 w 1936653"/>
                    <a:gd name="connsiteY42" fmla="*/ 1365155 h 1698529"/>
                    <a:gd name="connsiteX43" fmla="*/ 1571625 w 1936653"/>
                    <a:gd name="connsiteY43" fmla="*/ 1327897 h 1698529"/>
                    <a:gd name="connsiteX44" fmla="*/ 1608883 w 1936653"/>
                    <a:gd name="connsiteY44" fmla="*/ 1290639 h 1698529"/>
                    <a:gd name="connsiteX45" fmla="*/ 894508 w 1936653"/>
                    <a:gd name="connsiteY45" fmla="*/ 1281114 h 1698529"/>
                    <a:gd name="connsiteX46" fmla="*/ 931766 w 1936653"/>
                    <a:gd name="connsiteY46" fmla="*/ 1318372 h 1698529"/>
                    <a:gd name="connsiteX47" fmla="*/ 894508 w 1936653"/>
                    <a:gd name="connsiteY47" fmla="*/ 1355630 h 1698529"/>
                    <a:gd name="connsiteX48" fmla="*/ 857250 w 1936653"/>
                    <a:gd name="connsiteY48" fmla="*/ 1318372 h 1698529"/>
                    <a:gd name="connsiteX49" fmla="*/ 894508 w 1936653"/>
                    <a:gd name="connsiteY49" fmla="*/ 1281114 h 1698529"/>
                    <a:gd name="connsiteX50" fmla="*/ 484090 w 1936653"/>
                    <a:gd name="connsiteY50" fmla="*/ 1253381 h 1698529"/>
                    <a:gd name="connsiteX51" fmla="*/ 521348 w 1936653"/>
                    <a:gd name="connsiteY51" fmla="*/ 1290639 h 1698529"/>
                    <a:gd name="connsiteX52" fmla="*/ 484090 w 1936653"/>
                    <a:gd name="connsiteY52" fmla="*/ 1327897 h 1698529"/>
                    <a:gd name="connsiteX53" fmla="*/ 446832 w 1936653"/>
                    <a:gd name="connsiteY53" fmla="*/ 1290639 h 1698529"/>
                    <a:gd name="connsiteX54" fmla="*/ 484090 w 1936653"/>
                    <a:gd name="connsiteY54" fmla="*/ 1253381 h 1698529"/>
                    <a:gd name="connsiteX55" fmla="*/ 1156446 w 1936653"/>
                    <a:gd name="connsiteY55" fmla="*/ 1138238 h 1698529"/>
                    <a:gd name="connsiteX56" fmla="*/ 1193704 w 1936653"/>
                    <a:gd name="connsiteY56" fmla="*/ 1175496 h 1698529"/>
                    <a:gd name="connsiteX57" fmla="*/ 1156446 w 1936653"/>
                    <a:gd name="connsiteY57" fmla="*/ 1212754 h 1698529"/>
                    <a:gd name="connsiteX58" fmla="*/ 1119188 w 1936653"/>
                    <a:gd name="connsiteY58" fmla="*/ 1175496 h 1698529"/>
                    <a:gd name="connsiteX59" fmla="*/ 1156446 w 1936653"/>
                    <a:gd name="connsiteY59" fmla="*/ 1138238 h 1698529"/>
                    <a:gd name="connsiteX60" fmla="*/ 1394571 w 1936653"/>
                    <a:gd name="connsiteY60" fmla="*/ 1119188 h 1698529"/>
                    <a:gd name="connsiteX61" fmla="*/ 1431829 w 1936653"/>
                    <a:gd name="connsiteY61" fmla="*/ 1156446 h 1698529"/>
                    <a:gd name="connsiteX62" fmla="*/ 1394571 w 1936653"/>
                    <a:gd name="connsiteY62" fmla="*/ 1193704 h 1698529"/>
                    <a:gd name="connsiteX63" fmla="*/ 1357313 w 1936653"/>
                    <a:gd name="connsiteY63" fmla="*/ 1156446 h 1698529"/>
                    <a:gd name="connsiteX64" fmla="*/ 1394571 w 1936653"/>
                    <a:gd name="connsiteY64" fmla="*/ 1119188 h 1698529"/>
                    <a:gd name="connsiteX65" fmla="*/ 680196 w 1936653"/>
                    <a:gd name="connsiteY65" fmla="*/ 1109663 h 1698529"/>
                    <a:gd name="connsiteX66" fmla="*/ 717454 w 1936653"/>
                    <a:gd name="connsiteY66" fmla="*/ 1146921 h 1698529"/>
                    <a:gd name="connsiteX67" fmla="*/ 680196 w 1936653"/>
                    <a:gd name="connsiteY67" fmla="*/ 1184179 h 1698529"/>
                    <a:gd name="connsiteX68" fmla="*/ 642938 w 1936653"/>
                    <a:gd name="connsiteY68" fmla="*/ 1146921 h 1698529"/>
                    <a:gd name="connsiteX69" fmla="*/ 680196 w 1936653"/>
                    <a:gd name="connsiteY69" fmla="*/ 1109663 h 1698529"/>
                    <a:gd name="connsiteX70" fmla="*/ 265858 w 1936653"/>
                    <a:gd name="connsiteY70" fmla="*/ 1100137 h 1698529"/>
                    <a:gd name="connsiteX71" fmla="*/ 303116 w 1936653"/>
                    <a:gd name="connsiteY71" fmla="*/ 1137395 h 1698529"/>
                    <a:gd name="connsiteX72" fmla="*/ 265858 w 1936653"/>
                    <a:gd name="connsiteY72" fmla="*/ 1174653 h 1698529"/>
                    <a:gd name="connsiteX73" fmla="*/ 228600 w 1936653"/>
                    <a:gd name="connsiteY73" fmla="*/ 1137395 h 1698529"/>
                    <a:gd name="connsiteX74" fmla="*/ 265858 w 1936653"/>
                    <a:gd name="connsiteY74" fmla="*/ 1100137 h 1698529"/>
                    <a:gd name="connsiteX75" fmla="*/ 1846182 w 1936653"/>
                    <a:gd name="connsiteY75" fmla="*/ 1076325 h 1698529"/>
                    <a:gd name="connsiteX76" fmla="*/ 1883440 w 1936653"/>
                    <a:gd name="connsiteY76" fmla="*/ 1113583 h 1698529"/>
                    <a:gd name="connsiteX77" fmla="*/ 1846182 w 1936653"/>
                    <a:gd name="connsiteY77" fmla="*/ 1150841 h 1698529"/>
                    <a:gd name="connsiteX78" fmla="*/ 1808924 w 1936653"/>
                    <a:gd name="connsiteY78" fmla="*/ 1113583 h 1698529"/>
                    <a:gd name="connsiteX79" fmla="*/ 1846182 w 1936653"/>
                    <a:gd name="connsiteY79" fmla="*/ 1076325 h 1698529"/>
                    <a:gd name="connsiteX80" fmla="*/ 1604120 w 1936653"/>
                    <a:gd name="connsiteY80" fmla="*/ 1019176 h 1698529"/>
                    <a:gd name="connsiteX81" fmla="*/ 1641378 w 1936653"/>
                    <a:gd name="connsiteY81" fmla="*/ 1056434 h 1698529"/>
                    <a:gd name="connsiteX82" fmla="*/ 1604120 w 1936653"/>
                    <a:gd name="connsiteY82" fmla="*/ 1093692 h 1698529"/>
                    <a:gd name="connsiteX83" fmla="*/ 1566862 w 1936653"/>
                    <a:gd name="connsiteY83" fmla="*/ 1056434 h 1698529"/>
                    <a:gd name="connsiteX84" fmla="*/ 1604120 w 1936653"/>
                    <a:gd name="connsiteY84" fmla="*/ 1019176 h 1698529"/>
                    <a:gd name="connsiteX85" fmla="*/ 470646 w 1936653"/>
                    <a:gd name="connsiteY85" fmla="*/ 962026 h 1698529"/>
                    <a:gd name="connsiteX86" fmla="*/ 507904 w 1936653"/>
                    <a:gd name="connsiteY86" fmla="*/ 999284 h 1698529"/>
                    <a:gd name="connsiteX87" fmla="*/ 470646 w 1936653"/>
                    <a:gd name="connsiteY87" fmla="*/ 1036542 h 1698529"/>
                    <a:gd name="connsiteX88" fmla="*/ 433388 w 1936653"/>
                    <a:gd name="connsiteY88" fmla="*/ 999284 h 1698529"/>
                    <a:gd name="connsiteX89" fmla="*/ 470646 w 1936653"/>
                    <a:gd name="connsiteY89" fmla="*/ 962026 h 1698529"/>
                    <a:gd name="connsiteX90" fmla="*/ 873353 w 1936653"/>
                    <a:gd name="connsiteY90" fmla="*/ 943629 h 1698529"/>
                    <a:gd name="connsiteX91" fmla="*/ 910611 w 1936653"/>
                    <a:gd name="connsiteY91" fmla="*/ 980887 h 1698529"/>
                    <a:gd name="connsiteX92" fmla="*/ 873353 w 1936653"/>
                    <a:gd name="connsiteY92" fmla="*/ 1018145 h 1698529"/>
                    <a:gd name="connsiteX93" fmla="*/ 836095 w 1936653"/>
                    <a:gd name="connsiteY93" fmla="*/ 980887 h 1698529"/>
                    <a:gd name="connsiteX94" fmla="*/ 873353 w 1936653"/>
                    <a:gd name="connsiteY94" fmla="*/ 943629 h 1698529"/>
                    <a:gd name="connsiteX95" fmla="*/ 1129273 w 1936653"/>
                    <a:gd name="connsiteY95" fmla="*/ 912715 h 1698529"/>
                    <a:gd name="connsiteX96" fmla="*/ 1166531 w 1936653"/>
                    <a:gd name="connsiteY96" fmla="*/ 949973 h 1698529"/>
                    <a:gd name="connsiteX97" fmla="*/ 1129273 w 1936653"/>
                    <a:gd name="connsiteY97" fmla="*/ 987231 h 1698529"/>
                    <a:gd name="connsiteX98" fmla="*/ 1092015 w 1936653"/>
                    <a:gd name="connsiteY98" fmla="*/ 949973 h 1698529"/>
                    <a:gd name="connsiteX99" fmla="*/ 1129273 w 1936653"/>
                    <a:gd name="connsiteY99" fmla="*/ 912715 h 1698529"/>
                    <a:gd name="connsiteX100" fmla="*/ 1394570 w 1936653"/>
                    <a:gd name="connsiteY100" fmla="*/ 871539 h 1698529"/>
                    <a:gd name="connsiteX101" fmla="*/ 1431828 w 1936653"/>
                    <a:gd name="connsiteY101" fmla="*/ 908797 h 1698529"/>
                    <a:gd name="connsiteX102" fmla="*/ 1394570 w 1936653"/>
                    <a:gd name="connsiteY102" fmla="*/ 946055 h 1698529"/>
                    <a:gd name="connsiteX103" fmla="*/ 1357312 w 1936653"/>
                    <a:gd name="connsiteY103" fmla="*/ 908797 h 1698529"/>
                    <a:gd name="connsiteX104" fmla="*/ 1394570 w 1936653"/>
                    <a:gd name="connsiteY104" fmla="*/ 871539 h 1698529"/>
                    <a:gd name="connsiteX105" fmla="*/ 1696605 w 1936653"/>
                    <a:gd name="connsiteY105" fmla="*/ 857060 h 1698529"/>
                    <a:gd name="connsiteX106" fmla="*/ 1733863 w 1936653"/>
                    <a:gd name="connsiteY106" fmla="*/ 894318 h 1698529"/>
                    <a:gd name="connsiteX107" fmla="*/ 1696605 w 1936653"/>
                    <a:gd name="connsiteY107" fmla="*/ 931576 h 1698529"/>
                    <a:gd name="connsiteX108" fmla="*/ 1659347 w 1936653"/>
                    <a:gd name="connsiteY108" fmla="*/ 894318 h 1698529"/>
                    <a:gd name="connsiteX109" fmla="*/ 1696605 w 1936653"/>
                    <a:gd name="connsiteY109" fmla="*/ 857060 h 1698529"/>
                    <a:gd name="connsiteX110" fmla="*/ 656383 w 1936653"/>
                    <a:gd name="connsiteY110" fmla="*/ 828675 h 1698529"/>
                    <a:gd name="connsiteX111" fmla="*/ 693641 w 1936653"/>
                    <a:gd name="connsiteY111" fmla="*/ 865933 h 1698529"/>
                    <a:gd name="connsiteX112" fmla="*/ 656383 w 1936653"/>
                    <a:gd name="connsiteY112" fmla="*/ 903191 h 1698529"/>
                    <a:gd name="connsiteX113" fmla="*/ 619125 w 1936653"/>
                    <a:gd name="connsiteY113" fmla="*/ 865933 h 1698529"/>
                    <a:gd name="connsiteX114" fmla="*/ 656383 w 1936653"/>
                    <a:gd name="connsiteY114" fmla="*/ 828675 h 1698529"/>
                    <a:gd name="connsiteX115" fmla="*/ 246808 w 1936653"/>
                    <a:gd name="connsiteY115" fmla="*/ 823913 h 1698529"/>
                    <a:gd name="connsiteX116" fmla="*/ 284066 w 1936653"/>
                    <a:gd name="connsiteY116" fmla="*/ 861171 h 1698529"/>
                    <a:gd name="connsiteX117" fmla="*/ 246808 w 1936653"/>
                    <a:gd name="connsiteY117" fmla="*/ 898429 h 1698529"/>
                    <a:gd name="connsiteX118" fmla="*/ 209550 w 1936653"/>
                    <a:gd name="connsiteY118" fmla="*/ 861171 h 1698529"/>
                    <a:gd name="connsiteX119" fmla="*/ 246808 w 1936653"/>
                    <a:gd name="connsiteY119" fmla="*/ 823913 h 1698529"/>
                    <a:gd name="connsiteX120" fmla="*/ 1219761 w 1936653"/>
                    <a:gd name="connsiteY120" fmla="*/ 726977 h 1698529"/>
                    <a:gd name="connsiteX121" fmla="*/ 1257019 w 1936653"/>
                    <a:gd name="connsiteY121" fmla="*/ 764235 h 1698529"/>
                    <a:gd name="connsiteX122" fmla="*/ 1219761 w 1936653"/>
                    <a:gd name="connsiteY122" fmla="*/ 801493 h 1698529"/>
                    <a:gd name="connsiteX123" fmla="*/ 1182503 w 1936653"/>
                    <a:gd name="connsiteY123" fmla="*/ 764235 h 1698529"/>
                    <a:gd name="connsiteX124" fmla="*/ 1219761 w 1936653"/>
                    <a:gd name="connsiteY124" fmla="*/ 726977 h 1698529"/>
                    <a:gd name="connsiteX125" fmla="*/ 1899395 w 1936653"/>
                    <a:gd name="connsiteY125" fmla="*/ 714377 h 1698529"/>
                    <a:gd name="connsiteX126" fmla="*/ 1936653 w 1936653"/>
                    <a:gd name="connsiteY126" fmla="*/ 751635 h 1698529"/>
                    <a:gd name="connsiteX127" fmla="*/ 1899395 w 1936653"/>
                    <a:gd name="connsiteY127" fmla="*/ 788893 h 1698529"/>
                    <a:gd name="connsiteX128" fmla="*/ 1862137 w 1936653"/>
                    <a:gd name="connsiteY128" fmla="*/ 751635 h 1698529"/>
                    <a:gd name="connsiteX129" fmla="*/ 1899395 w 1936653"/>
                    <a:gd name="connsiteY129" fmla="*/ 714377 h 1698529"/>
                    <a:gd name="connsiteX130" fmla="*/ 1523158 w 1936653"/>
                    <a:gd name="connsiteY130" fmla="*/ 695326 h 1698529"/>
                    <a:gd name="connsiteX131" fmla="*/ 1560416 w 1936653"/>
                    <a:gd name="connsiteY131" fmla="*/ 732584 h 1698529"/>
                    <a:gd name="connsiteX132" fmla="*/ 1523158 w 1936653"/>
                    <a:gd name="connsiteY132" fmla="*/ 769842 h 1698529"/>
                    <a:gd name="connsiteX133" fmla="*/ 1485900 w 1936653"/>
                    <a:gd name="connsiteY133" fmla="*/ 732584 h 1698529"/>
                    <a:gd name="connsiteX134" fmla="*/ 1523158 w 1936653"/>
                    <a:gd name="connsiteY134" fmla="*/ 695326 h 1698529"/>
                    <a:gd name="connsiteX135" fmla="*/ 446833 w 1936653"/>
                    <a:gd name="connsiteY135" fmla="*/ 681038 h 1698529"/>
                    <a:gd name="connsiteX136" fmla="*/ 484091 w 1936653"/>
                    <a:gd name="connsiteY136" fmla="*/ 718296 h 1698529"/>
                    <a:gd name="connsiteX137" fmla="*/ 446833 w 1936653"/>
                    <a:gd name="connsiteY137" fmla="*/ 755554 h 1698529"/>
                    <a:gd name="connsiteX138" fmla="*/ 409575 w 1936653"/>
                    <a:gd name="connsiteY138" fmla="*/ 718296 h 1698529"/>
                    <a:gd name="connsiteX139" fmla="*/ 446833 w 1936653"/>
                    <a:gd name="connsiteY139" fmla="*/ 681038 h 1698529"/>
                    <a:gd name="connsiteX140" fmla="*/ 970708 w 1936653"/>
                    <a:gd name="connsiteY140" fmla="*/ 676276 h 1698529"/>
                    <a:gd name="connsiteX141" fmla="*/ 1007966 w 1936653"/>
                    <a:gd name="connsiteY141" fmla="*/ 713534 h 1698529"/>
                    <a:gd name="connsiteX142" fmla="*/ 970708 w 1936653"/>
                    <a:gd name="connsiteY142" fmla="*/ 750792 h 1698529"/>
                    <a:gd name="connsiteX143" fmla="*/ 933450 w 1936653"/>
                    <a:gd name="connsiteY143" fmla="*/ 713534 h 1698529"/>
                    <a:gd name="connsiteX144" fmla="*/ 970708 w 1936653"/>
                    <a:gd name="connsiteY144" fmla="*/ 676276 h 1698529"/>
                    <a:gd name="connsiteX145" fmla="*/ 37258 w 1936653"/>
                    <a:gd name="connsiteY145" fmla="*/ 676276 h 1698529"/>
                    <a:gd name="connsiteX146" fmla="*/ 74516 w 1936653"/>
                    <a:gd name="connsiteY146" fmla="*/ 713534 h 1698529"/>
                    <a:gd name="connsiteX147" fmla="*/ 37258 w 1936653"/>
                    <a:gd name="connsiteY147" fmla="*/ 750792 h 1698529"/>
                    <a:gd name="connsiteX148" fmla="*/ 0 w 1936653"/>
                    <a:gd name="connsiteY148" fmla="*/ 713534 h 1698529"/>
                    <a:gd name="connsiteX149" fmla="*/ 37258 w 1936653"/>
                    <a:gd name="connsiteY149" fmla="*/ 676276 h 1698529"/>
                    <a:gd name="connsiteX150" fmla="*/ 656383 w 1936653"/>
                    <a:gd name="connsiteY150" fmla="*/ 652462 h 1698529"/>
                    <a:gd name="connsiteX151" fmla="*/ 693641 w 1936653"/>
                    <a:gd name="connsiteY151" fmla="*/ 689720 h 1698529"/>
                    <a:gd name="connsiteX152" fmla="*/ 656383 w 1936653"/>
                    <a:gd name="connsiteY152" fmla="*/ 726978 h 1698529"/>
                    <a:gd name="connsiteX153" fmla="*/ 619125 w 1936653"/>
                    <a:gd name="connsiteY153" fmla="*/ 689720 h 1698529"/>
                    <a:gd name="connsiteX154" fmla="*/ 656383 w 1936653"/>
                    <a:gd name="connsiteY154" fmla="*/ 652462 h 1698529"/>
                    <a:gd name="connsiteX155" fmla="*/ 1313608 w 1936653"/>
                    <a:gd name="connsiteY155" fmla="*/ 547689 h 1698529"/>
                    <a:gd name="connsiteX156" fmla="*/ 1350866 w 1936653"/>
                    <a:gd name="connsiteY156" fmla="*/ 584947 h 1698529"/>
                    <a:gd name="connsiteX157" fmla="*/ 1313608 w 1936653"/>
                    <a:gd name="connsiteY157" fmla="*/ 622205 h 1698529"/>
                    <a:gd name="connsiteX158" fmla="*/ 1276350 w 1936653"/>
                    <a:gd name="connsiteY158" fmla="*/ 584947 h 1698529"/>
                    <a:gd name="connsiteX159" fmla="*/ 1313608 w 1936653"/>
                    <a:gd name="connsiteY159" fmla="*/ 547689 h 1698529"/>
                    <a:gd name="connsiteX160" fmla="*/ 1728991 w 1936653"/>
                    <a:gd name="connsiteY160" fmla="*/ 503139 h 1698529"/>
                    <a:gd name="connsiteX161" fmla="*/ 1766249 w 1936653"/>
                    <a:gd name="connsiteY161" fmla="*/ 540397 h 1698529"/>
                    <a:gd name="connsiteX162" fmla="*/ 1728991 w 1936653"/>
                    <a:gd name="connsiteY162" fmla="*/ 577655 h 1698529"/>
                    <a:gd name="connsiteX163" fmla="*/ 1691733 w 1936653"/>
                    <a:gd name="connsiteY163" fmla="*/ 540397 h 1698529"/>
                    <a:gd name="connsiteX164" fmla="*/ 1728991 w 1936653"/>
                    <a:gd name="connsiteY164" fmla="*/ 503139 h 1698529"/>
                    <a:gd name="connsiteX165" fmla="*/ 723058 w 1936653"/>
                    <a:gd name="connsiteY165" fmla="*/ 476250 h 1698529"/>
                    <a:gd name="connsiteX166" fmla="*/ 760316 w 1936653"/>
                    <a:gd name="connsiteY166" fmla="*/ 513508 h 1698529"/>
                    <a:gd name="connsiteX167" fmla="*/ 723058 w 1936653"/>
                    <a:gd name="connsiteY167" fmla="*/ 550766 h 1698529"/>
                    <a:gd name="connsiteX168" fmla="*/ 685800 w 1936653"/>
                    <a:gd name="connsiteY168" fmla="*/ 513508 h 1698529"/>
                    <a:gd name="connsiteX169" fmla="*/ 723058 w 1936653"/>
                    <a:gd name="connsiteY169" fmla="*/ 476250 h 1698529"/>
                    <a:gd name="connsiteX170" fmla="*/ 251570 w 1936653"/>
                    <a:gd name="connsiteY170" fmla="*/ 461962 h 1698529"/>
                    <a:gd name="connsiteX171" fmla="*/ 288828 w 1936653"/>
                    <a:gd name="connsiteY171" fmla="*/ 499220 h 1698529"/>
                    <a:gd name="connsiteX172" fmla="*/ 251570 w 1936653"/>
                    <a:gd name="connsiteY172" fmla="*/ 536478 h 1698529"/>
                    <a:gd name="connsiteX173" fmla="*/ 214312 w 1936653"/>
                    <a:gd name="connsiteY173" fmla="*/ 499220 h 1698529"/>
                    <a:gd name="connsiteX174" fmla="*/ 251570 w 1936653"/>
                    <a:gd name="connsiteY174" fmla="*/ 461962 h 1698529"/>
                    <a:gd name="connsiteX175" fmla="*/ 1522332 w 1936653"/>
                    <a:gd name="connsiteY175" fmla="*/ 404813 h 1698529"/>
                    <a:gd name="connsiteX176" fmla="*/ 1559590 w 1936653"/>
                    <a:gd name="connsiteY176" fmla="*/ 442071 h 1698529"/>
                    <a:gd name="connsiteX177" fmla="*/ 1522332 w 1936653"/>
                    <a:gd name="connsiteY177" fmla="*/ 479329 h 1698529"/>
                    <a:gd name="connsiteX178" fmla="*/ 1485074 w 1936653"/>
                    <a:gd name="connsiteY178" fmla="*/ 442071 h 1698529"/>
                    <a:gd name="connsiteX179" fmla="*/ 1522332 w 1936653"/>
                    <a:gd name="connsiteY179" fmla="*/ 404813 h 1698529"/>
                    <a:gd name="connsiteX180" fmla="*/ 1080245 w 1936653"/>
                    <a:gd name="connsiteY180" fmla="*/ 395288 h 1698529"/>
                    <a:gd name="connsiteX181" fmla="*/ 1117503 w 1936653"/>
                    <a:gd name="connsiteY181" fmla="*/ 432546 h 1698529"/>
                    <a:gd name="connsiteX182" fmla="*/ 1080245 w 1936653"/>
                    <a:gd name="connsiteY182" fmla="*/ 469804 h 1698529"/>
                    <a:gd name="connsiteX183" fmla="*/ 1042987 w 1936653"/>
                    <a:gd name="connsiteY183" fmla="*/ 432546 h 1698529"/>
                    <a:gd name="connsiteX184" fmla="*/ 1080245 w 1936653"/>
                    <a:gd name="connsiteY184" fmla="*/ 395288 h 1698529"/>
                    <a:gd name="connsiteX185" fmla="*/ 513508 w 1936653"/>
                    <a:gd name="connsiteY185" fmla="*/ 328613 h 1698529"/>
                    <a:gd name="connsiteX186" fmla="*/ 550766 w 1936653"/>
                    <a:gd name="connsiteY186" fmla="*/ 365871 h 1698529"/>
                    <a:gd name="connsiteX187" fmla="*/ 513508 w 1936653"/>
                    <a:gd name="connsiteY187" fmla="*/ 403129 h 1698529"/>
                    <a:gd name="connsiteX188" fmla="*/ 476250 w 1936653"/>
                    <a:gd name="connsiteY188" fmla="*/ 365871 h 1698529"/>
                    <a:gd name="connsiteX189" fmla="*/ 513508 w 1936653"/>
                    <a:gd name="connsiteY189" fmla="*/ 328613 h 1698529"/>
                    <a:gd name="connsiteX190" fmla="*/ 870695 w 1936653"/>
                    <a:gd name="connsiteY190" fmla="*/ 247651 h 1698529"/>
                    <a:gd name="connsiteX191" fmla="*/ 907953 w 1936653"/>
                    <a:gd name="connsiteY191" fmla="*/ 284909 h 1698529"/>
                    <a:gd name="connsiteX192" fmla="*/ 870695 w 1936653"/>
                    <a:gd name="connsiteY192" fmla="*/ 322167 h 1698529"/>
                    <a:gd name="connsiteX193" fmla="*/ 833437 w 1936653"/>
                    <a:gd name="connsiteY193" fmla="*/ 284909 h 1698529"/>
                    <a:gd name="connsiteX194" fmla="*/ 870695 w 1936653"/>
                    <a:gd name="connsiteY194" fmla="*/ 247651 h 1698529"/>
                    <a:gd name="connsiteX195" fmla="*/ 1251695 w 1936653"/>
                    <a:gd name="connsiteY195" fmla="*/ 185739 h 1698529"/>
                    <a:gd name="connsiteX196" fmla="*/ 1288953 w 1936653"/>
                    <a:gd name="connsiteY196" fmla="*/ 222997 h 1698529"/>
                    <a:gd name="connsiteX197" fmla="*/ 1251695 w 1936653"/>
                    <a:gd name="connsiteY197" fmla="*/ 260255 h 1698529"/>
                    <a:gd name="connsiteX198" fmla="*/ 1214437 w 1936653"/>
                    <a:gd name="connsiteY198" fmla="*/ 222997 h 1698529"/>
                    <a:gd name="connsiteX199" fmla="*/ 1251695 w 1936653"/>
                    <a:gd name="connsiteY199" fmla="*/ 185739 h 1698529"/>
                    <a:gd name="connsiteX200" fmla="*/ 284908 w 1936653"/>
                    <a:gd name="connsiteY200" fmla="*/ 180975 h 1698529"/>
                    <a:gd name="connsiteX201" fmla="*/ 322166 w 1936653"/>
                    <a:gd name="connsiteY201" fmla="*/ 218233 h 1698529"/>
                    <a:gd name="connsiteX202" fmla="*/ 284908 w 1936653"/>
                    <a:gd name="connsiteY202" fmla="*/ 255491 h 1698529"/>
                    <a:gd name="connsiteX203" fmla="*/ 247650 w 1936653"/>
                    <a:gd name="connsiteY203" fmla="*/ 218233 h 1698529"/>
                    <a:gd name="connsiteX204" fmla="*/ 284908 w 1936653"/>
                    <a:gd name="connsiteY204" fmla="*/ 180975 h 1698529"/>
                    <a:gd name="connsiteX205" fmla="*/ 1546144 w 1936653"/>
                    <a:gd name="connsiteY205" fmla="*/ 119063 h 1698529"/>
                    <a:gd name="connsiteX206" fmla="*/ 1583402 w 1936653"/>
                    <a:gd name="connsiteY206" fmla="*/ 156321 h 1698529"/>
                    <a:gd name="connsiteX207" fmla="*/ 1546144 w 1936653"/>
                    <a:gd name="connsiteY207" fmla="*/ 193579 h 1698529"/>
                    <a:gd name="connsiteX208" fmla="*/ 1508886 w 1936653"/>
                    <a:gd name="connsiteY208" fmla="*/ 156321 h 1698529"/>
                    <a:gd name="connsiteX209" fmla="*/ 1546144 w 1936653"/>
                    <a:gd name="connsiteY209" fmla="*/ 119063 h 1698529"/>
                    <a:gd name="connsiteX210" fmla="*/ 651621 w 1936653"/>
                    <a:gd name="connsiteY210" fmla="*/ 85725 h 1698529"/>
                    <a:gd name="connsiteX211" fmla="*/ 688879 w 1936653"/>
                    <a:gd name="connsiteY211" fmla="*/ 122983 h 1698529"/>
                    <a:gd name="connsiteX212" fmla="*/ 651621 w 1936653"/>
                    <a:gd name="connsiteY212" fmla="*/ 160241 h 1698529"/>
                    <a:gd name="connsiteX213" fmla="*/ 614363 w 1936653"/>
                    <a:gd name="connsiteY213" fmla="*/ 122983 h 1698529"/>
                    <a:gd name="connsiteX214" fmla="*/ 651621 w 1936653"/>
                    <a:gd name="connsiteY214" fmla="*/ 85725 h 1698529"/>
                    <a:gd name="connsiteX215" fmla="*/ 1013571 w 1936653"/>
                    <a:gd name="connsiteY215" fmla="*/ 0 h 1698529"/>
                    <a:gd name="connsiteX216" fmla="*/ 1050829 w 1936653"/>
                    <a:gd name="connsiteY216" fmla="*/ 37258 h 1698529"/>
                    <a:gd name="connsiteX217" fmla="*/ 1013571 w 1936653"/>
                    <a:gd name="connsiteY217" fmla="*/ 74516 h 1698529"/>
                    <a:gd name="connsiteX218" fmla="*/ 976313 w 1936653"/>
                    <a:gd name="connsiteY218" fmla="*/ 37258 h 1698529"/>
                    <a:gd name="connsiteX219" fmla="*/ 1013571 w 1936653"/>
                    <a:gd name="connsiteY219" fmla="*/ 0 h 169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</a:cxnLst>
                  <a:rect l="l" t="t" r="r" b="b"/>
                  <a:pathLst>
                    <a:path w="1936653" h="1698529">
                      <a:moveTo>
                        <a:pt x="1198482" y="1624013"/>
                      </a:moveTo>
                      <a:cubicBezTo>
                        <a:pt x="1219059" y="1624013"/>
                        <a:pt x="1235740" y="1640694"/>
                        <a:pt x="1235740" y="1661271"/>
                      </a:cubicBezTo>
                      <a:cubicBezTo>
                        <a:pt x="1235740" y="1681848"/>
                        <a:pt x="1219059" y="1698529"/>
                        <a:pt x="1198482" y="1698529"/>
                      </a:cubicBezTo>
                      <a:cubicBezTo>
                        <a:pt x="1177905" y="1698529"/>
                        <a:pt x="1161224" y="1681848"/>
                        <a:pt x="1161224" y="1661271"/>
                      </a:cubicBezTo>
                      <a:cubicBezTo>
                        <a:pt x="1161224" y="1640694"/>
                        <a:pt x="1177905" y="1624013"/>
                        <a:pt x="1198482" y="1624013"/>
                      </a:cubicBezTo>
                      <a:close/>
                      <a:moveTo>
                        <a:pt x="888920" y="1585913"/>
                      </a:moveTo>
                      <a:cubicBezTo>
                        <a:pt x="909497" y="1585913"/>
                        <a:pt x="926178" y="1602594"/>
                        <a:pt x="926178" y="1623171"/>
                      </a:cubicBezTo>
                      <a:cubicBezTo>
                        <a:pt x="926178" y="1643748"/>
                        <a:pt x="909497" y="1660429"/>
                        <a:pt x="888920" y="1660429"/>
                      </a:cubicBezTo>
                      <a:cubicBezTo>
                        <a:pt x="868343" y="1660429"/>
                        <a:pt x="851662" y="1643748"/>
                        <a:pt x="851662" y="1623171"/>
                      </a:cubicBezTo>
                      <a:cubicBezTo>
                        <a:pt x="851662" y="1602594"/>
                        <a:pt x="868343" y="1585913"/>
                        <a:pt x="888920" y="1585913"/>
                      </a:cubicBezTo>
                      <a:close/>
                      <a:moveTo>
                        <a:pt x="1560432" y="1543050"/>
                      </a:moveTo>
                      <a:cubicBezTo>
                        <a:pt x="1581009" y="1543050"/>
                        <a:pt x="1597690" y="1559731"/>
                        <a:pt x="1597690" y="1580308"/>
                      </a:cubicBezTo>
                      <a:cubicBezTo>
                        <a:pt x="1597690" y="1600885"/>
                        <a:pt x="1581009" y="1617566"/>
                        <a:pt x="1560432" y="1617566"/>
                      </a:cubicBezTo>
                      <a:cubicBezTo>
                        <a:pt x="1539855" y="1617566"/>
                        <a:pt x="1523174" y="1600885"/>
                        <a:pt x="1523174" y="1580308"/>
                      </a:cubicBezTo>
                      <a:cubicBezTo>
                        <a:pt x="1523174" y="1559731"/>
                        <a:pt x="1539855" y="1543050"/>
                        <a:pt x="1560432" y="1543050"/>
                      </a:cubicBezTo>
                      <a:close/>
                      <a:moveTo>
                        <a:pt x="436482" y="1519238"/>
                      </a:moveTo>
                      <a:cubicBezTo>
                        <a:pt x="457059" y="1519238"/>
                        <a:pt x="473740" y="1535919"/>
                        <a:pt x="473740" y="1556496"/>
                      </a:cubicBezTo>
                      <a:cubicBezTo>
                        <a:pt x="473740" y="1577073"/>
                        <a:pt x="457059" y="1593754"/>
                        <a:pt x="436482" y="1593754"/>
                      </a:cubicBezTo>
                      <a:cubicBezTo>
                        <a:pt x="415905" y="1593754"/>
                        <a:pt x="399224" y="1577073"/>
                        <a:pt x="399224" y="1556496"/>
                      </a:cubicBezTo>
                      <a:cubicBezTo>
                        <a:pt x="399224" y="1535919"/>
                        <a:pt x="415905" y="1519238"/>
                        <a:pt x="436482" y="1519238"/>
                      </a:cubicBezTo>
                      <a:close/>
                      <a:moveTo>
                        <a:pt x="665908" y="1471614"/>
                      </a:moveTo>
                      <a:cubicBezTo>
                        <a:pt x="686485" y="1471614"/>
                        <a:pt x="703166" y="1488295"/>
                        <a:pt x="703166" y="1508872"/>
                      </a:cubicBezTo>
                      <a:cubicBezTo>
                        <a:pt x="703166" y="1529449"/>
                        <a:pt x="686485" y="1546130"/>
                        <a:pt x="665908" y="1546130"/>
                      </a:cubicBezTo>
                      <a:cubicBezTo>
                        <a:pt x="645331" y="1546130"/>
                        <a:pt x="628650" y="1529449"/>
                        <a:pt x="628650" y="1508872"/>
                      </a:cubicBezTo>
                      <a:cubicBezTo>
                        <a:pt x="628650" y="1488295"/>
                        <a:pt x="645331" y="1471614"/>
                        <a:pt x="665908" y="1471614"/>
                      </a:cubicBezTo>
                      <a:close/>
                      <a:moveTo>
                        <a:pt x="1104058" y="1428751"/>
                      </a:moveTo>
                      <a:cubicBezTo>
                        <a:pt x="1124635" y="1428751"/>
                        <a:pt x="1141316" y="1445432"/>
                        <a:pt x="1141316" y="1466009"/>
                      </a:cubicBezTo>
                      <a:cubicBezTo>
                        <a:pt x="1141316" y="1486586"/>
                        <a:pt x="1124635" y="1503267"/>
                        <a:pt x="1104058" y="1503267"/>
                      </a:cubicBezTo>
                      <a:cubicBezTo>
                        <a:pt x="1083481" y="1503267"/>
                        <a:pt x="1066800" y="1486586"/>
                        <a:pt x="1066800" y="1466009"/>
                      </a:cubicBezTo>
                      <a:cubicBezTo>
                        <a:pt x="1066800" y="1445432"/>
                        <a:pt x="1083481" y="1428751"/>
                        <a:pt x="1104058" y="1428751"/>
                      </a:cubicBezTo>
                      <a:close/>
                      <a:moveTo>
                        <a:pt x="1351708" y="1414464"/>
                      </a:moveTo>
                      <a:cubicBezTo>
                        <a:pt x="1372285" y="1414464"/>
                        <a:pt x="1388966" y="1431145"/>
                        <a:pt x="1388966" y="1451722"/>
                      </a:cubicBezTo>
                      <a:cubicBezTo>
                        <a:pt x="1388966" y="1472299"/>
                        <a:pt x="1372285" y="1488980"/>
                        <a:pt x="1351708" y="1488980"/>
                      </a:cubicBezTo>
                      <a:cubicBezTo>
                        <a:pt x="1331131" y="1488980"/>
                        <a:pt x="1314450" y="1472299"/>
                        <a:pt x="1314450" y="1451722"/>
                      </a:cubicBezTo>
                      <a:cubicBezTo>
                        <a:pt x="1314450" y="1431145"/>
                        <a:pt x="1331131" y="1414464"/>
                        <a:pt x="1351708" y="1414464"/>
                      </a:cubicBezTo>
                      <a:close/>
                      <a:moveTo>
                        <a:pt x="203120" y="1328738"/>
                      </a:moveTo>
                      <a:cubicBezTo>
                        <a:pt x="223697" y="1328738"/>
                        <a:pt x="240378" y="1345419"/>
                        <a:pt x="240378" y="1365996"/>
                      </a:cubicBezTo>
                      <a:cubicBezTo>
                        <a:pt x="240378" y="1386573"/>
                        <a:pt x="223697" y="1403254"/>
                        <a:pt x="203120" y="1403254"/>
                      </a:cubicBezTo>
                      <a:cubicBezTo>
                        <a:pt x="182543" y="1403254"/>
                        <a:pt x="165862" y="1386573"/>
                        <a:pt x="165862" y="1365996"/>
                      </a:cubicBezTo>
                      <a:cubicBezTo>
                        <a:pt x="165862" y="1345419"/>
                        <a:pt x="182543" y="1328738"/>
                        <a:pt x="203120" y="1328738"/>
                      </a:cubicBezTo>
                      <a:close/>
                      <a:moveTo>
                        <a:pt x="1608883" y="1290639"/>
                      </a:moveTo>
                      <a:cubicBezTo>
                        <a:pt x="1629460" y="1290639"/>
                        <a:pt x="1646141" y="1307320"/>
                        <a:pt x="1646141" y="1327897"/>
                      </a:cubicBezTo>
                      <a:cubicBezTo>
                        <a:pt x="1646141" y="1348474"/>
                        <a:pt x="1629460" y="1365155"/>
                        <a:pt x="1608883" y="1365155"/>
                      </a:cubicBezTo>
                      <a:cubicBezTo>
                        <a:pt x="1588306" y="1365155"/>
                        <a:pt x="1571625" y="1348474"/>
                        <a:pt x="1571625" y="1327897"/>
                      </a:cubicBezTo>
                      <a:cubicBezTo>
                        <a:pt x="1571625" y="1307320"/>
                        <a:pt x="1588306" y="1290639"/>
                        <a:pt x="1608883" y="1290639"/>
                      </a:cubicBezTo>
                      <a:close/>
                      <a:moveTo>
                        <a:pt x="894508" y="1281114"/>
                      </a:moveTo>
                      <a:cubicBezTo>
                        <a:pt x="915085" y="1281114"/>
                        <a:pt x="931766" y="1297795"/>
                        <a:pt x="931766" y="1318372"/>
                      </a:cubicBezTo>
                      <a:cubicBezTo>
                        <a:pt x="931766" y="1338949"/>
                        <a:pt x="915085" y="1355630"/>
                        <a:pt x="894508" y="1355630"/>
                      </a:cubicBezTo>
                      <a:cubicBezTo>
                        <a:pt x="873931" y="1355630"/>
                        <a:pt x="857250" y="1338949"/>
                        <a:pt x="857250" y="1318372"/>
                      </a:cubicBezTo>
                      <a:cubicBezTo>
                        <a:pt x="857250" y="1297795"/>
                        <a:pt x="873931" y="1281114"/>
                        <a:pt x="894508" y="1281114"/>
                      </a:cubicBezTo>
                      <a:close/>
                      <a:moveTo>
                        <a:pt x="484090" y="1253381"/>
                      </a:moveTo>
                      <a:cubicBezTo>
                        <a:pt x="504667" y="1253381"/>
                        <a:pt x="521348" y="1270062"/>
                        <a:pt x="521348" y="1290639"/>
                      </a:cubicBezTo>
                      <a:cubicBezTo>
                        <a:pt x="521348" y="1311216"/>
                        <a:pt x="504667" y="1327897"/>
                        <a:pt x="484090" y="1327897"/>
                      </a:cubicBezTo>
                      <a:cubicBezTo>
                        <a:pt x="463513" y="1327897"/>
                        <a:pt x="446832" y="1311216"/>
                        <a:pt x="446832" y="1290639"/>
                      </a:cubicBezTo>
                      <a:cubicBezTo>
                        <a:pt x="446832" y="1270062"/>
                        <a:pt x="463513" y="1253381"/>
                        <a:pt x="484090" y="1253381"/>
                      </a:cubicBezTo>
                      <a:close/>
                      <a:moveTo>
                        <a:pt x="1156446" y="1138238"/>
                      </a:moveTo>
                      <a:cubicBezTo>
                        <a:pt x="1177023" y="1138238"/>
                        <a:pt x="1193704" y="1154919"/>
                        <a:pt x="1193704" y="1175496"/>
                      </a:cubicBezTo>
                      <a:cubicBezTo>
                        <a:pt x="1193704" y="1196073"/>
                        <a:pt x="1177023" y="1212754"/>
                        <a:pt x="1156446" y="1212754"/>
                      </a:cubicBezTo>
                      <a:cubicBezTo>
                        <a:pt x="1135869" y="1212754"/>
                        <a:pt x="1119188" y="1196073"/>
                        <a:pt x="1119188" y="1175496"/>
                      </a:cubicBezTo>
                      <a:cubicBezTo>
                        <a:pt x="1119188" y="1154919"/>
                        <a:pt x="1135869" y="1138238"/>
                        <a:pt x="1156446" y="1138238"/>
                      </a:cubicBezTo>
                      <a:close/>
                      <a:moveTo>
                        <a:pt x="1394571" y="1119188"/>
                      </a:moveTo>
                      <a:cubicBezTo>
                        <a:pt x="1415148" y="1119188"/>
                        <a:pt x="1431829" y="1135869"/>
                        <a:pt x="1431829" y="1156446"/>
                      </a:cubicBezTo>
                      <a:cubicBezTo>
                        <a:pt x="1431829" y="1177023"/>
                        <a:pt x="1415148" y="1193704"/>
                        <a:pt x="1394571" y="1193704"/>
                      </a:cubicBezTo>
                      <a:cubicBezTo>
                        <a:pt x="1373994" y="1193704"/>
                        <a:pt x="1357313" y="1177023"/>
                        <a:pt x="1357313" y="1156446"/>
                      </a:cubicBezTo>
                      <a:cubicBezTo>
                        <a:pt x="1357313" y="1135869"/>
                        <a:pt x="1373994" y="1119188"/>
                        <a:pt x="1394571" y="1119188"/>
                      </a:cubicBezTo>
                      <a:close/>
                      <a:moveTo>
                        <a:pt x="680196" y="1109663"/>
                      </a:moveTo>
                      <a:cubicBezTo>
                        <a:pt x="700773" y="1109663"/>
                        <a:pt x="717454" y="1126344"/>
                        <a:pt x="717454" y="1146921"/>
                      </a:cubicBezTo>
                      <a:cubicBezTo>
                        <a:pt x="717454" y="1167498"/>
                        <a:pt x="700773" y="1184179"/>
                        <a:pt x="680196" y="1184179"/>
                      </a:cubicBezTo>
                      <a:cubicBezTo>
                        <a:pt x="659619" y="1184179"/>
                        <a:pt x="642938" y="1167498"/>
                        <a:pt x="642938" y="1146921"/>
                      </a:cubicBezTo>
                      <a:cubicBezTo>
                        <a:pt x="642938" y="1126344"/>
                        <a:pt x="659619" y="1109663"/>
                        <a:pt x="680196" y="1109663"/>
                      </a:cubicBezTo>
                      <a:close/>
                      <a:moveTo>
                        <a:pt x="265858" y="1100137"/>
                      </a:moveTo>
                      <a:cubicBezTo>
                        <a:pt x="286435" y="1100137"/>
                        <a:pt x="303116" y="1116818"/>
                        <a:pt x="303116" y="1137395"/>
                      </a:cubicBezTo>
                      <a:cubicBezTo>
                        <a:pt x="303116" y="1157972"/>
                        <a:pt x="286435" y="1174653"/>
                        <a:pt x="265858" y="1174653"/>
                      </a:cubicBezTo>
                      <a:cubicBezTo>
                        <a:pt x="245281" y="1174653"/>
                        <a:pt x="228600" y="1157972"/>
                        <a:pt x="228600" y="1137395"/>
                      </a:cubicBezTo>
                      <a:cubicBezTo>
                        <a:pt x="228600" y="1116818"/>
                        <a:pt x="245281" y="1100137"/>
                        <a:pt x="265858" y="1100137"/>
                      </a:cubicBezTo>
                      <a:close/>
                      <a:moveTo>
                        <a:pt x="1846182" y="1076325"/>
                      </a:moveTo>
                      <a:cubicBezTo>
                        <a:pt x="1866759" y="1076325"/>
                        <a:pt x="1883440" y="1093006"/>
                        <a:pt x="1883440" y="1113583"/>
                      </a:cubicBezTo>
                      <a:cubicBezTo>
                        <a:pt x="1883440" y="1134160"/>
                        <a:pt x="1866759" y="1150841"/>
                        <a:pt x="1846182" y="1150841"/>
                      </a:cubicBezTo>
                      <a:cubicBezTo>
                        <a:pt x="1825605" y="1150841"/>
                        <a:pt x="1808924" y="1134160"/>
                        <a:pt x="1808924" y="1113583"/>
                      </a:cubicBezTo>
                      <a:cubicBezTo>
                        <a:pt x="1808924" y="1093006"/>
                        <a:pt x="1825605" y="1076325"/>
                        <a:pt x="1846182" y="1076325"/>
                      </a:cubicBezTo>
                      <a:close/>
                      <a:moveTo>
                        <a:pt x="1604120" y="1019176"/>
                      </a:moveTo>
                      <a:cubicBezTo>
                        <a:pt x="1624697" y="1019176"/>
                        <a:pt x="1641378" y="1035857"/>
                        <a:pt x="1641378" y="1056434"/>
                      </a:cubicBezTo>
                      <a:cubicBezTo>
                        <a:pt x="1641378" y="1077011"/>
                        <a:pt x="1624697" y="1093692"/>
                        <a:pt x="1604120" y="1093692"/>
                      </a:cubicBezTo>
                      <a:cubicBezTo>
                        <a:pt x="1583543" y="1093692"/>
                        <a:pt x="1566862" y="1077011"/>
                        <a:pt x="1566862" y="1056434"/>
                      </a:cubicBezTo>
                      <a:cubicBezTo>
                        <a:pt x="1566862" y="1035857"/>
                        <a:pt x="1583543" y="1019176"/>
                        <a:pt x="1604120" y="1019176"/>
                      </a:cubicBezTo>
                      <a:close/>
                      <a:moveTo>
                        <a:pt x="470646" y="962026"/>
                      </a:moveTo>
                      <a:cubicBezTo>
                        <a:pt x="491223" y="962026"/>
                        <a:pt x="507904" y="978707"/>
                        <a:pt x="507904" y="999284"/>
                      </a:cubicBezTo>
                      <a:cubicBezTo>
                        <a:pt x="507904" y="1019861"/>
                        <a:pt x="491223" y="1036542"/>
                        <a:pt x="470646" y="1036542"/>
                      </a:cubicBezTo>
                      <a:cubicBezTo>
                        <a:pt x="450069" y="1036542"/>
                        <a:pt x="433388" y="1019861"/>
                        <a:pt x="433388" y="999284"/>
                      </a:cubicBezTo>
                      <a:cubicBezTo>
                        <a:pt x="433388" y="978707"/>
                        <a:pt x="450069" y="962026"/>
                        <a:pt x="470646" y="962026"/>
                      </a:cubicBezTo>
                      <a:close/>
                      <a:moveTo>
                        <a:pt x="873353" y="943629"/>
                      </a:moveTo>
                      <a:cubicBezTo>
                        <a:pt x="893930" y="943629"/>
                        <a:pt x="910611" y="960310"/>
                        <a:pt x="910611" y="980887"/>
                      </a:cubicBezTo>
                      <a:cubicBezTo>
                        <a:pt x="910611" y="1001464"/>
                        <a:pt x="893930" y="1018145"/>
                        <a:pt x="873353" y="1018145"/>
                      </a:cubicBezTo>
                      <a:cubicBezTo>
                        <a:pt x="852776" y="1018145"/>
                        <a:pt x="836095" y="1001464"/>
                        <a:pt x="836095" y="980887"/>
                      </a:cubicBezTo>
                      <a:cubicBezTo>
                        <a:pt x="836095" y="960310"/>
                        <a:pt x="852776" y="943629"/>
                        <a:pt x="873353" y="943629"/>
                      </a:cubicBezTo>
                      <a:close/>
                      <a:moveTo>
                        <a:pt x="1129273" y="912715"/>
                      </a:moveTo>
                      <a:cubicBezTo>
                        <a:pt x="1149850" y="912715"/>
                        <a:pt x="1166531" y="929396"/>
                        <a:pt x="1166531" y="949973"/>
                      </a:cubicBezTo>
                      <a:cubicBezTo>
                        <a:pt x="1166531" y="970550"/>
                        <a:pt x="1149850" y="987231"/>
                        <a:pt x="1129273" y="987231"/>
                      </a:cubicBezTo>
                      <a:cubicBezTo>
                        <a:pt x="1108696" y="987231"/>
                        <a:pt x="1092015" y="970550"/>
                        <a:pt x="1092015" y="949973"/>
                      </a:cubicBezTo>
                      <a:cubicBezTo>
                        <a:pt x="1092015" y="929396"/>
                        <a:pt x="1108696" y="912715"/>
                        <a:pt x="1129273" y="912715"/>
                      </a:cubicBezTo>
                      <a:close/>
                      <a:moveTo>
                        <a:pt x="1394570" y="871539"/>
                      </a:moveTo>
                      <a:cubicBezTo>
                        <a:pt x="1415147" y="871539"/>
                        <a:pt x="1431828" y="888220"/>
                        <a:pt x="1431828" y="908797"/>
                      </a:cubicBezTo>
                      <a:cubicBezTo>
                        <a:pt x="1431828" y="929374"/>
                        <a:pt x="1415147" y="946055"/>
                        <a:pt x="1394570" y="946055"/>
                      </a:cubicBezTo>
                      <a:cubicBezTo>
                        <a:pt x="1373993" y="946055"/>
                        <a:pt x="1357312" y="929374"/>
                        <a:pt x="1357312" y="908797"/>
                      </a:cubicBezTo>
                      <a:cubicBezTo>
                        <a:pt x="1357312" y="888220"/>
                        <a:pt x="1373993" y="871539"/>
                        <a:pt x="1394570" y="871539"/>
                      </a:cubicBezTo>
                      <a:close/>
                      <a:moveTo>
                        <a:pt x="1696605" y="857060"/>
                      </a:moveTo>
                      <a:cubicBezTo>
                        <a:pt x="1717182" y="857060"/>
                        <a:pt x="1733863" y="873741"/>
                        <a:pt x="1733863" y="894318"/>
                      </a:cubicBezTo>
                      <a:cubicBezTo>
                        <a:pt x="1733863" y="914895"/>
                        <a:pt x="1717182" y="931576"/>
                        <a:pt x="1696605" y="931576"/>
                      </a:cubicBezTo>
                      <a:cubicBezTo>
                        <a:pt x="1676028" y="931576"/>
                        <a:pt x="1659347" y="914895"/>
                        <a:pt x="1659347" y="894318"/>
                      </a:cubicBezTo>
                      <a:cubicBezTo>
                        <a:pt x="1659347" y="873741"/>
                        <a:pt x="1676028" y="857060"/>
                        <a:pt x="1696605" y="857060"/>
                      </a:cubicBezTo>
                      <a:close/>
                      <a:moveTo>
                        <a:pt x="656383" y="828675"/>
                      </a:moveTo>
                      <a:cubicBezTo>
                        <a:pt x="676960" y="828675"/>
                        <a:pt x="693641" y="845356"/>
                        <a:pt x="693641" y="865933"/>
                      </a:cubicBezTo>
                      <a:cubicBezTo>
                        <a:pt x="693641" y="886510"/>
                        <a:pt x="676960" y="903191"/>
                        <a:pt x="656383" y="903191"/>
                      </a:cubicBezTo>
                      <a:cubicBezTo>
                        <a:pt x="635806" y="903191"/>
                        <a:pt x="619125" y="886510"/>
                        <a:pt x="619125" y="865933"/>
                      </a:cubicBezTo>
                      <a:cubicBezTo>
                        <a:pt x="619125" y="845356"/>
                        <a:pt x="635806" y="828675"/>
                        <a:pt x="656383" y="828675"/>
                      </a:cubicBezTo>
                      <a:close/>
                      <a:moveTo>
                        <a:pt x="246808" y="823913"/>
                      </a:moveTo>
                      <a:cubicBezTo>
                        <a:pt x="267385" y="823913"/>
                        <a:pt x="284066" y="840594"/>
                        <a:pt x="284066" y="861171"/>
                      </a:cubicBezTo>
                      <a:cubicBezTo>
                        <a:pt x="284066" y="881748"/>
                        <a:pt x="267385" y="898429"/>
                        <a:pt x="246808" y="898429"/>
                      </a:cubicBezTo>
                      <a:cubicBezTo>
                        <a:pt x="226231" y="898429"/>
                        <a:pt x="209550" y="881748"/>
                        <a:pt x="209550" y="861171"/>
                      </a:cubicBezTo>
                      <a:cubicBezTo>
                        <a:pt x="209550" y="840594"/>
                        <a:pt x="226231" y="823913"/>
                        <a:pt x="246808" y="823913"/>
                      </a:cubicBezTo>
                      <a:close/>
                      <a:moveTo>
                        <a:pt x="1219761" y="726977"/>
                      </a:moveTo>
                      <a:cubicBezTo>
                        <a:pt x="1240338" y="726977"/>
                        <a:pt x="1257019" y="743658"/>
                        <a:pt x="1257019" y="764235"/>
                      </a:cubicBezTo>
                      <a:cubicBezTo>
                        <a:pt x="1257019" y="784812"/>
                        <a:pt x="1240338" y="801493"/>
                        <a:pt x="1219761" y="801493"/>
                      </a:cubicBezTo>
                      <a:cubicBezTo>
                        <a:pt x="1199184" y="801493"/>
                        <a:pt x="1182503" y="784812"/>
                        <a:pt x="1182503" y="764235"/>
                      </a:cubicBezTo>
                      <a:cubicBezTo>
                        <a:pt x="1182503" y="743658"/>
                        <a:pt x="1199184" y="726977"/>
                        <a:pt x="1219761" y="726977"/>
                      </a:cubicBezTo>
                      <a:close/>
                      <a:moveTo>
                        <a:pt x="1899395" y="714377"/>
                      </a:moveTo>
                      <a:cubicBezTo>
                        <a:pt x="1919972" y="714377"/>
                        <a:pt x="1936653" y="731058"/>
                        <a:pt x="1936653" y="751635"/>
                      </a:cubicBezTo>
                      <a:cubicBezTo>
                        <a:pt x="1936653" y="772212"/>
                        <a:pt x="1919972" y="788893"/>
                        <a:pt x="1899395" y="788893"/>
                      </a:cubicBezTo>
                      <a:cubicBezTo>
                        <a:pt x="1878818" y="788893"/>
                        <a:pt x="1862137" y="772212"/>
                        <a:pt x="1862137" y="751635"/>
                      </a:cubicBezTo>
                      <a:cubicBezTo>
                        <a:pt x="1862137" y="731058"/>
                        <a:pt x="1878818" y="714377"/>
                        <a:pt x="1899395" y="714377"/>
                      </a:cubicBezTo>
                      <a:close/>
                      <a:moveTo>
                        <a:pt x="1523158" y="695326"/>
                      </a:moveTo>
                      <a:cubicBezTo>
                        <a:pt x="1543735" y="695326"/>
                        <a:pt x="1560416" y="712007"/>
                        <a:pt x="1560416" y="732584"/>
                      </a:cubicBezTo>
                      <a:cubicBezTo>
                        <a:pt x="1560416" y="753161"/>
                        <a:pt x="1543735" y="769842"/>
                        <a:pt x="1523158" y="769842"/>
                      </a:cubicBezTo>
                      <a:cubicBezTo>
                        <a:pt x="1502581" y="769842"/>
                        <a:pt x="1485900" y="753161"/>
                        <a:pt x="1485900" y="732584"/>
                      </a:cubicBezTo>
                      <a:cubicBezTo>
                        <a:pt x="1485900" y="712007"/>
                        <a:pt x="1502581" y="695326"/>
                        <a:pt x="1523158" y="695326"/>
                      </a:cubicBezTo>
                      <a:close/>
                      <a:moveTo>
                        <a:pt x="446833" y="681038"/>
                      </a:moveTo>
                      <a:cubicBezTo>
                        <a:pt x="467410" y="681038"/>
                        <a:pt x="484091" y="697719"/>
                        <a:pt x="484091" y="718296"/>
                      </a:cubicBezTo>
                      <a:cubicBezTo>
                        <a:pt x="484091" y="738873"/>
                        <a:pt x="467410" y="755554"/>
                        <a:pt x="446833" y="755554"/>
                      </a:cubicBezTo>
                      <a:cubicBezTo>
                        <a:pt x="426256" y="755554"/>
                        <a:pt x="409575" y="738873"/>
                        <a:pt x="409575" y="718296"/>
                      </a:cubicBezTo>
                      <a:cubicBezTo>
                        <a:pt x="409575" y="697719"/>
                        <a:pt x="426256" y="681038"/>
                        <a:pt x="446833" y="681038"/>
                      </a:cubicBezTo>
                      <a:close/>
                      <a:moveTo>
                        <a:pt x="970708" y="676276"/>
                      </a:moveTo>
                      <a:cubicBezTo>
                        <a:pt x="991285" y="676276"/>
                        <a:pt x="1007966" y="692957"/>
                        <a:pt x="1007966" y="713534"/>
                      </a:cubicBezTo>
                      <a:cubicBezTo>
                        <a:pt x="1007966" y="734111"/>
                        <a:pt x="991285" y="750792"/>
                        <a:pt x="970708" y="750792"/>
                      </a:cubicBezTo>
                      <a:cubicBezTo>
                        <a:pt x="950131" y="750792"/>
                        <a:pt x="933450" y="734111"/>
                        <a:pt x="933450" y="713534"/>
                      </a:cubicBezTo>
                      <a:cubicBezTo>
                        <a:pt x="933450" y="692957"/>
                        <a:pt x="950131" y="676276"/>
                        <a:pt x="970708" y="676276"/>
                      </a:cubicBezTo>
                      <a:close/>
                      <a:moveTo>
                        <a:pt x="37258" y="676276"/>
                      </a:moveTo>
                      <a:cubicBezTo>
                        <a:pt x="57835" y="676276"/>
                        <a:pt x="74516" y="692957"/>
                        <a:pt x="74516" y="713534"/>
                      </a:cubicBezTo>
                      <a:cubicBezTo>
                        <a:pt x="74516" y="734111"/>
                        <a:pt x="57835" y="750792"/>
                        <a:pt x="37258" y="750792"/>
                      </a:cubicBezTo>
                      <a:cubicBezTo>
                        <a:pt x="16681" y="750792"/>
                        <a:pt x="0" y="734111"/>
                        <a:pt x="0" y="713534"/>
                      </a:cubicBezTo>
                      <a:cubicBezTo>
                        <a:pt x="0" y="692957"/>
                        <a:pt x="16681" y="676276"/>
                        <a:pt x="37258" y="676276"/>
                      </a:cubicBezTo>
                      <a:close/>
                      <a:moveTo>
                        <a:pt x="656383" y="652462"/>
                      </a:moveTo>
                      <a:cubicBezTo>
                        <a:pt x="676960" y="652462"/>
                        <a:pt x="693641" y="669143"/>
                        <a:pt x="693641" y="689720"/>
                      </a:cubicBezTo>
                      <a:cubicBezTo>
                        <a:pt x="693641" y="710297"/>
                        <a:pt x="676960" y="726978"/>
                        <a:pt x="656383" y="726978"/>
                      </a:cubicBezTo>
                      <a:cubicBezTo>
                        <a:pt x="635806" y="726978"/>
                        <a:pt x="619125" y="710297"/>
                        <a:pt x="619125" y="689720"/>
                      </a:cubicBezTo>
                      <a:cubicBezTo>
                        <a:pt x="619125" y="669143"/>
                        <a:pt x="635806" y="652462"/>
                        <a:pt x="656383" y="652462"/>
                      </a:cubicBezTo>
                      <a:close/>
                      <a:moveTo>
                        <a:pt x="1313608" y="547689"/>
                      </a:moveTo>
                      <a:cubicBezTo>
                        <a:pt x="1334185" y="547689"/>
                        <a:pt x="1350866" y="564370"/>
                        <a:pt x="1350866" y="584947"/>
                      </a:cubicBezTo>
                      <a:cubicBezTo>
                        <a:pt x="1350866" y="605524"/>
                        <a:pt x="1334185" y="622205"/>
                        <a:pt x="1313608" y="622205"/>
                      </a:cubicBezTo>
                      <a:cubicBezTo>
                        <a:pt x="1293031" y="622205"/>
                        <a:pt x="1276350" y="605524"/>
                        <a:pt x="1276350" y="584947"/>
                      </a:cubicBezTo>
                      <a:cubicBezTo>
                        <a:pt x="1276350" y="564370"/>
                        <a:pt x="1293031" y="547689"/>
                        <a:pt x="1313608" y="547689"/>
                      </a:cubicBezTo>
                      <a:close/>
                      <a:moveTo>
                        <a:pt x="1728991" y="503139"/>
                      </a:moveTo>
                      <a:cubicBezTo>
                        <a:pt x="1749568" y="503139"/>
                        <a:pt x="1766249" y="519820"/>
                        <a:pt x="1766249" y="540397"/>
                      </a:cubicBezTo>
                      <a:cubicBezTo>
                        <a:pt x="1766249" y="560974"/>
                        <a:pt x="1749568" y="577655"/>
                        <a:pt x="1728991" y="577655"/>
                      </a:cubicBezTo>
                      <a:cubicBezTo>
                        <a:pt x="1708414" y="577655"/>
                        <a:pt x="1691733" y="560974"/>
                        <a:pt x="1691733" y="540397"/>
                      </a:cubicBezTo>
                      <a:cubicBezTo>
                        <a:pt x="1691733" y="519820"/>
                        <a:pt x="1708414" y="503139"/>
                        <a:pt x="1728991" y="503139"/>
                      </a:cubicBezTo>
                      <a:close/>
                      <a:moveTo>
                        <a:pt x="723058" y="476250"/>
                      </a:moveTo>
                      <a:cubicBezTo>
                        <a:pt x="743635" y="476250"/>
                        <a:pt x="760316" y="492931"/>
                        <a:pt x="760316" y="513508"/>
                      </a:cubicBezTo>
                      <a:cubicBezTo>
                        <a:pt x="760316" y="534085"/>
                        <a:pt x="743635" y="550766"/>
                        <a:pt x="723058" y="550766"/>
                      </a:cubicBezTo>
                      <a:cubicBezTo>
                        <a:pt x="702481" y="550766"/>
                        <a:pt x="685800" y="534085"/>
                        <a:pt x="685800" y="513508"/>
                      </a:cubicBezTo>
                      <a:cubicBezTo>
                        <a:pt x="685800" y="492931"/>
                        <a:pt x="702481" y="476250"/>
                        <a:pt x="723058" y="476250"/>
                      </a:cubicBezTo>
                      <a:close/>
                      <a:moveTo>
                        <a:pt x="251570" y="461962"/>
                      </a:moveTo>
                      <a:cubicBezTo>
                        <a:pt x="272147" y="461962"/>
                        <a:pt x="288828" y="478643"/>
                        <a:pt x="288828" y="499220"/>
                      </a:cubicBezTo>
                      <a:cubicBezTo>
                        <a:pt x="288828" y="519797"/>
                        <a:pt x="272147" y="536478"/>
                        <a:pt x="251570" y="536478"/>
                      </a:cubicBezTo>
                      <a:cubicBezTo>
                        <a:pt x="230993" y="536478"/>
                        <a:pt x="214312" y="519797"/>
                        <a:pt x="214312" y="499220"/>
                      </a:cubicBezTo>
                      <a:cubicBezTo>
                        <a:pt x="214312" y="478643"/>
                        <a:pt x="230993" y="461962"/>
                        <a:pt x="251570" y="461962"/>
                      </a:cubicBezTo>
                      <a:close/>
                      <a:moveTo>
                        <a:pt x="1522332" y="404813"/>
                      </a:moveTo>
                      <a:cubicBezTo>
                        <a:pt x="1542909" y="404813"/>
                        <a:pt x="1559590" y="421494"/>
                        <a:pt x="1559590" y="442071"/>
                      </a:cubicBezTo>
                      <a:cubicBezTo>
                        <a:pt x="1559590" y="462648"/>
                        <a:pt x="1542909" y="479329"/>
                        <a:pt x="1522332" y="479329"/>
                      </a:cubicBezTo>
                      <a:cubicBezTo>
                        <a:pt x="1501755" y="479329"/>
                        <a:pt x="1485074" y="462648"/>
                        <a:pt x="1485074" y="442071"/>
                      </a:cubicBezTo>
                      <a:cubicBezTo>
                        <a:pt x="1485074" y="421494"/>
                        <a:pt x="1501755" y="404813"/>
                        <a:pt x="1522332" y="404813"/>
                      </a:cubicBezTo>
                      <a:close/>
                      <a:moveTo>
                        <a:pt x="1080245" y="395288"/>
                      </a:moveTo>
                      <a:cubicBezTo>
                        <a:pt x="1100822" y="395288"/>
                        <a:pt x="1117503" y="411969"/>
                        <a:pt x="1117503" y="432546"/>
                      </a:cubicBezTo>
                      <a:cubicBezTo>
                        <a:pt x="1117503" y="453123"/>
                        <a:pt x="1100822" y="469804"/>
                        <a:pt x="1080245" y="469804"/>
                      </a:cubicBezTo>
                      <a:cubicBezTo>
                        <a:pt x="1059668" y="469804"/>
                        <a:pt x="1042987" y="453123"/>
                        <a:pt x="1042987" y="432546"/>
                      </a:cubicBezTo>
                      <a:cubicBezTo>
                        <a:pt x="1042987" y="411969"/>
                        <a:pt x="1059668" y="395288"/>
                        <a:pt x="1080245" y="395288"/>
                      </a:cubicBezTo>
                      <a:close/>
                      <a:moveTo>
                        <a:pt x="513508" y="328613"/>
                      </a:moveTo>
                      <a:cubicBezTo>
                        <a:pt x="534085" y="328613"/>
                        <a:pt x="550766" y="345294"/>
                        <a:pt x="550766" y="365871"/>
                      </a:cubicBezTo>
                      <a:cubicBezTo>
                        <a:pt x="550766" y="386448"/>
                        <a:pt x="534085" y="403129"/>
                        <a:pt x="513508" y="403129"/>
                      </a:cubicBezTo>
                      <a:cubicBezTo>
                        <a:pt x="492931" y="403129"/>
                        <a:pt x="476250" y="386448"/>
                        <a:pt x="476250" y="365871"/>
                      </a:cubicBezTo>
                      <a:cubicBezTo>
                        <a:pt x="476250" y="345294"/>
                        <a:pt x="492931" y="328613"/>
                        <a:pt x="513508" y="328613"/>
                      </a:cubicBezTo>
                      <a:close/>
                      <a:moveTo>
                        <a:pt x="870695" y="247651"/>
                      </a:moveTo>
                      <a:cubicBezTo>
                        <a:pt x="891272" y="247651"/>
                        <a:pt x="907953" y="264332"/>
                        <a:pt x="907953" y="284909"/>
                      </a:cubicBezTo>
                      <a:cubicBezTo>
                        <a:pt x="907953" y="305486"/>
                        <a:pt x="891272" y="322167"/>
                        <a:pt x="870695" y="322167"/>
                      </a:cubicBezTo>
                      <a:cubicBezTo>
                        <a:pt x="850118" y="322167"/>
                        <a:pt x="833437" y="305486"/>
                        <a:pt x="833437" y="284909"/>
                      </a:cubicBezTo>
                      <a:cubicBezTo>
                        <a:pt x="833437" y="264332"/>
                        <a:pt x="850118" y="247651"/>
                        <a:pt x="870695" y="247651"/>
                      </a:cubicBezTo>
                      <a:close/>
                      <a:moveTo>
                        <a:pt x="1251695" y="185739"/>
                      </a:moveTo>
                      <a:cubicBezTo>
                        <a:pt x="1272272" y="185739"/>
                        <a:pt x="1288953" y="202420"/>
                        <a:pt x="1288953" y="222997"/>
                      </a:cubicBezTo>
                      <a:cubicBezTo>
                        <a:pt x="1288953" y="243574"/>
                        <a:pt x="1272272" y="260255"/>
                        <a:pt x="1251695" y="260255"/>
                      </a:cubicBezTo>
                      <a:cubicBezTo>
                        <a:pt x="1231118" y="260255"/>
                        <a:pt x="1214437" y="243574"/>
                        <a:pt x="1214437" y="222997"/>
                      </a:cubicBezTo>
                      <a:cubicBezTo>
                        <a:pt x="1214437" y="202420"/>
                        <a:pt x="1231118" y="185739"/>
                        <a:pt x="1251695" y="185739"/>
                      </a:cubicBezTo>
                      <a:close/>
                      <a:moveTo>
                        <a:pt x="284908" y="180975"/>
                      </a:moveTo>
                      <a:cubicBezTo>
                        <a:pt x="305485" y="180975"/>
                        <a:pt x="322166" y="197656"/>
                        <a:pt x="322166" y="218233"/>
                      </a:cubicBezTo>
                      <a:cubicBezTo>
                        <a:pt x="322166" y="238810"/>
                        <a:pt x="305485" y="255491"/>
                        <a:pt x="284908" y="255491"/>
                      </a:cubicBezTo>
                      <a:cubicBezTo>
                        <a:pt x="264331" y="255491"/>
                        <a:pt x="247650" y="238810"/>
                        <a:pt x="247650" y="218233"/>
                      </a:cubicBezTo>
                      <a:cubicBezTo>
                        <a:pt x="247650" y="197656"/>
                        <a:pt x="264331" y="180975"/>
                        <a:pt x="284908" y="180975"/>
                      </a:cubicBezTo>
                      <a:close/>
                      <a:moveTo>
                        <a:pt x="1546144" y="119063"/>
                      </a:moveTo>
                      <a:cubicBezTo>
                        <a:pt x="1566721" y="119063"/>
                        <a:pt x="1583402" y="135744"/>
                        <a:pt x="1583402" y="156321"/>
                      </a:cubicBezTo>
                      <a:cubicBezTo>
                        <a:pt x="1583402" y="176898"/>
                        <a:pt x="1566721" y="193579"/>
                        <a:pt x="1546144" y="193579"/>
                      </a:cubicBezTo>
                      <a:cubicBezTo>
                        <a:pt x="1525567" y="193579"/>
                        <a:pt x="1508886" y="176898"/>
                        <a:pt x="1508886" y="156321"/>
                      </a:cubicBezTo>
                      <a:cubicBezTo>
                        <a:pt x="1508886" y="135744"/>
                        <a:pt x="1525567" y="119063"/>
                        <a:pt x="1546144" y="119063"/>
                      </a:cubicBezTo>
                      <a:close/>
                      <a:moveTo>
                        <a:pt x="651621" y="85725"/>
                      </a:moveTo>
                      <a:cubicBezTo>
                        <a:pt x="672198" y="85725"/>
                        <a:pt x="688879" y="102406"/>
                        <a:pt x="688879" y="122983"/>
                      </a:cubicBezTo>
                      <a:cubicBezTo>
                        <a:pt x="688879" y="143560"/>
                        <a:pt x="672198" y="160241"/>
                        <a:pt x="651621" y="160241"/>
                      </a:cubicBezTo>
                      <a:cubicBezTo>
                        <a:pt x="631044" y="160241"/>
                        <a:pt x="614363" y="143560"/>
                        <a:pt x="614363" y="122983"/>
                      </a:cubicBezTo>
                      <a:cubicBezTo>
                        <a:pt x="614363" y="102406"/>
                        <a:pt x="631044" y="85725"/>
                        <a:pt x="651621" y="85725"/>
                      </a:cubicBezTo>
                      <a:close/>
                      <a:moveTo>
                        <a:pt x="1013571" y="0"/>
                      </a:moveTo>
                      <a:cubicBezTo>
                        <a:pt x="1034148" y="0"/>
                        <a:pt x="1050829" y="16681"/>
                        <a:pt x="1050829" y="37258"/>
                      </a:cubicBezTo>
                      <a:cubicBezTo>
                        <a:pt x="1050829" y="57835"/>
                        <a:pt x="1034148" y="74516"/>
                        <a:pt x="1013571" y="74516"/>
                      </a:cubicBezTo>
                      <a:cubicBezTo>
                        <a:pt x="992994" y="74516"/>
                        <a:pt x="976313" y="57835"/>
                        <a:pt x="976313" y="37258"/>
                      </a:cubicBezTo>
                      <a:cubicBezTo>
                        <a:pt x="976313" y="16681"/>
                        <a:pt x="992994" y="0"/>
                        <a:pt x="1013571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803" name="フリーフォーム: 図形 802">
                <a:extLst>
                  <a:ext uri="{FF2B5EF4-FFF2-40B4-BE49-F238E27FC236}">
                    <a16:creationId xmlns:a16="http://schemas.microsoft.com/office/drawing/2014/main" id="{87467F22-8DDB-49DB-936E-5C7A9505E524}"/>
                  </a:ext>
                </a:extLst>
              </p:cNvPr>
              <p:cNvSpPr/>
              <p:nvPr/>
            </p:nvSpPr>
            <p:spPr>
              <a:xfrm rot="16200000">
                <a:off x="2093381" y="4783636"/>
                <a:ext cx="125485" cy="37421"/>
              </a:xfrm>
              <a:custGeom>
                <a:avLst/>
                <a:gdLst>
                  <a:gd name="connsiteX0" fmla="*/ 125485 w 125485"/>
                  <a:gd name="connsiteY0" fmla="*/ 5161 h 37421"/>
                  <a:gd name="connsiteX1" fmla="*/ 123818 w 125485"/>
                  <a:gd name="connsiteY1" fmla="*/ 37421 h 37421"/>
                  <a:gd name="connsiteX2" fmla="*/ 110821 w 125485"/>
                  <a:gd name="connsiteY2" fmla="*/ 34691 h 37421"/>
                  <a:gd name="connsiteX3" fmla="*/ 21099 w 125485"/>
                  <a:gd name="connsiteY3" fmla="*/ 32820 h 37421"/>
                  <a:gd name="connsiteX4" fmla="*/ 1673 w 125485"/>
                  <a:gd name="connsiteY4" fmla="*/ 35827 h 37421"/>
                  <a:gd name="connsiteX5" fmla="*/ 0 w 125485"/>
                  <a:gd name="connsiteY5" fmla="*/ 14194 h 37421"/>
                  <a:gd name="connsiteX6" fmla="*/ 290 w 125485"/>
                  <a:gd name="connsiteY6" fmla="*/ 10449 h 37421"/>
                  <a:gd name="connsiteX7" fmla="*/ 4611 w 125485"/>
                  <a:gd name="connsiteY7" fmla="*/ 8773 h 37421"/>
                  <a:gd name="connsiteX8" fmla="*/ 116376 w 125485"/>
                  <a:gd name="connsiteY8" fmla="*/ 3383 h 37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5485" h="37421">
                    <a:moveTo>
                      <a:pt x="125485" y="5161"/>
                    </a:moveTo>
                    <a:lnTo>
                      <a:pt x="123818" y="37421"/>
                    </a:lnTo>
                    <a:lnTo>
                      <a:pt x="110821" y="34691"/>
                    </a:lnTo>
                    <a:cubicBezTo>
                      <a:pt x="79528" y="30124"/>
                      <a:pt x="48694" y="29608"/>
                      <a:pt x="21099" y="32820"/>
                    </a:cubicBezTo>
                    <a:lnTo>
                      <a:pt x="1673" y="35827"/>
                    </a:lnTo>
                    <a:lnTo>
                      <a:pt x="0" y="14194"/>
                    </a:lnTo>
                    <a:lnTo>
                      <a:pt x="290" y="10449"/>
                    </a:lnTo>
                    <a:lnTo>
                      <a:pt x="4611" y="8773"/>
                    </a:lnTo>
                    <a:cubicBezTo>
                      <a:pt x="34573" y="-263"/>
                      <a:pt x="74195" y="-2774"/>
                      <a:pt x="116376" y="3383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4" name="月 803">
                <a:extLst>
                  <a:ext uri="{FF2B5EF4-FFF2-40B4-BE49-F238E27FC236}">
                    <a16:creationId xmlns:a16="http://schemas.microsoft.com/office/drawing/2014/main" id="{4DDABFE2-8FFA-447E-9F8F-D6B0C2FC49C2}"/>
                  </a:ext>
                </a:extLst>
              </p:cNvPr>
              <p:cNvSpPr/>
              <p:nvPr/>
            </p:nvSpPr>
            <p:spPr>
              <a:xfrm rot="16200000">
                <a:off x="2136255" y="4768358"/>
                <a:ext cx="52675" cy="176006"/>
              </a:xfrm>
              <a:prstGeom prst="moon">
                <a:avLst>
                  <a:gd name="adj" fmla="val 35803"/>
                </a:avLst>
              </a:prstGeom>
              <a:solidFill>
                <a:sysClr val="windowText" lastClr="000000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84" name="グループ化 783">
              <a:extLst>
                <a:ext uri="{FF2B5EF4-FFF2-40B4-BE49-F238E27FC236}">
                  <a16:creationId xmlns:a16="http://schemas.microsoft.com/office/drawing/2014/main" id="{E40ABF36-334B-4C2D-973A-F53533596BAE}"/>
                </a:ext>
              </a:extLst>
            </p:cNvPr>
            <p:cNvGrpSpPr/>
            <p:nvPr/>
          </p:nvGrpSpPr>
          <p:grpSpPr>
            <a:xfrm>
              <a:off x="2954314" y="2761178"/>
              <a:ext cx="959680" cy="961428"/>
              <a:chOff x="1699255" y="4739604"/>
              <a:chExt cx="959680" cy="961428"/>
            </a:xfrm>
          </p:grpSpPr>
          <p:grpSp>
            <p:nvGrpSpPr>
              <p:cNvPr id="797" name="グループ化 796">
                <a:extLst>
                  <a:ext uri="{FF2B5EF4-FFF2-40B4-BE49-F238E27FC236}">
                    <a16:creationId xmlns:a16="http://schemas.microsoft.com/office/drawing/2014/main" id="{F9B25BD0-9EED-4FC0-8385-5394DC83191B}"/>
                  </a:ext>
                </a:extLst>
              </p:cNvPr>
              <p:cNvGrpSpPr/>
              <p:nvPr/>
            </p:nvGrpSpPr>
            <p:grpSpPr>
              <a:xfrm>
                <a:off x="1699255" y="4802981"/>
                <a:ext cx="959680" cy="898051"/>
                <a:chOff x="1699255" y="4802981"/>
                <a:chExt cx="959680" cy="898051"/>
              </a:xfrm>
            </p:grpSpPr>
            <p:sp>
              <p:nvSpPr>
                <p:cNvPr id="800" name="楕円 916">
                  <a:extLst>
                    <a:ext uri="{FF2B5EF4-FFF2-40B4-BE49-F238E27FC236}">
                      <a16:creationId xmlns:a16="http://schemas.microsoft.com/office/drawing/2014/main" id="{5E8C0EC0-50DA-4959-8DFE-8BD4258C5E8C}"/>
                    </a:ext>
                  </a:extLst>
                </p:cNvPr>
                <p:cNvSpPr/>
                <p:nvPr/>
              </p:nvSpPr>
              <p:spPr>
                <a:xfrm>
                  <a:off x="1699255" y="4802981"/>
                  <a:ext cx="959680" cy="898051"/>
                </a:xfrm>
                <a:custGeom>
                  <a:avLst/>
                  <a:gdLst>
                    <a:gd name="connsiteX0" fmla="*/ 0 w 959679"/>
                    <a:gd name="connsiteY0" fmla="*/ 467253 h 934505"/>
                    <a:gd name="connsiteX1" fmla="*/ 479840 w 959679"/>
                    <a:gd name="connsiteY1" fmla="*/ 0 h 934505"/>
                    <a:gd name="connsiteX2" fmla="*/ 959680 w 959679"/>
                    <a:gd name="connsiteY2" fmla="*/ 467253 h 934505"/>
                    <a:gd name="connsiteX3" fmla="*/ 479840 w 959679"/>
                    <a:gd name="connsiteY3" fmla="*/ 934506 h 934505"/>
                    <a:gd name="connsiteX4" fmla="*/ 0 w 959679"/>
                    <a:gd name="connsiteY4" fmla="*/ 467253 h 934505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391053 h 858306"/>
                    <a:gd name="connsiteX1" fmla="*/ 484603 w 959680"/>
                    <a:gd name="connsiteY1" fmla="*/ 0 h 858306"/>
                    <a:gd name="connsiteX2" fmla="*/ 959680 w 959680"/>
                    <a:gd name="connsiteY2" fmla="*/ 391053 h 858306"/>
                    <a:gd name="connsiteX3" fmla="*/ 479840 w 959680"/>
                    <a:gd name="connsiteY3" fmla="*/ 858306 h 858306"/>
                    <a:gd name="connsiteX4" fmla="*/ 0 w 959680"/>
                    <a:gd name="connsiteY4" fmla="*/ 391053 h 858306"/>
                    <a:gd name="connsiteX0" fmla="*/ 0 w 959680"/>
                    <a:gd name="connsiteY0" fmla="*/ 391501 h 858754"/>
                    <a:gd name="connsiteX1" fmla="*/ 484603 w 959680"/>
                    <a:gd name="connsiteY1" fmla="*/ 448 h 858754"/>
                    <a:gd name="connsiteX2" fmla="*/ 959680 w 959680"/>
                    <a:gd name="connsiteY2" fmla="*/ 391501 h 858754"/>
                    <a:gd name="connsiteX3" fmla="*/ 479840 w 959680"/>
                    <a:gd name="connsiteY3" fmla="*/ 858754 h 858754"/>
                    <a:gd name="connsiteX4" fmla="*/ 0 w 959680"/>
                    <a:gd name="connsiteY4" fmla="*/ 391501 h 8587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59680" h="858754">
                      <a:moveTo>
                        <a:pt x="0" y="391501"/>
                      </a:moveTo>
                      <a:cubicBezTo>
                        <a:pt x="0" y="133444"/>
                        <a:pt x="133870" y="-9077"/>
                        <a:pt x="484603" y="448"/>
                      </a:cubicBezTo>
                      <a:cubicBezTo>
                        <a:pt x="835336" y="9973"/>
                        <a:pt x="959680" y="133444"/>
                        <a:pt x="959680" y="391501"/>
                      </a:cubicBezTo>
                      <a:cubicBezTo>
                        <a:pt x="959680" y="649558"/>
                        <a:pt x="744848" y="858754"/>
                        <a:pt x="479840" y="858754"/>
                      </a:cubicBezTo>
                      <a:cubicBezTo>
                        <a:pt x="214832" y="858754"/>
                        <a:pt x="0" y="649558"/>
                        <a:pt x="0" y="39150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C000">
                        <a:lumMod val="75000"/>
                      </a:srgbClr>
                    </a:gs>
                    <a:gs pos="60000">
                      <a:srgbClr val="FFC000"/>
                    </a:gs>
                  </a:gsLst>
                  <a:lin ang="1620000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1" name="フリーフォーム: 図形 800">
                  <a:extLst>
                    <a:ext uri="{FF2B5EF4-FFF2-40B4-BE49-F238E27FC236}">
                      <a16:creationId xmlns:a16="http://schemas.microsoft.com/office/drawing/2014/main" id="{4777D8B5-2A71-4F96-A2CF-9268AFA7E4C1}"/>
                    </a:ext>
                  </a:extLst>
                </p:cNvPr>
                <p:cNvSpPr/>
                <p:nvPr/>
              </p:nvSpPr>
              <p:spPr>
                <a:xfrm>
                  <a:off x="1768931" y="4881563"/>
                  <a:ext cx="820327" cy="719462"/>
                </a:xfrm>
                <a:custGeom>
                  <a:avLst/>
                  <a:gdLst>
                    <a:gd name="connsiteX0" fmla="*/ 1198482 w 1936653"/>
                    <a:gd name="connsiteY0" fmla="*/ 1624013 h 1698529"/>
                    <a:gd name="connsiteX1" fmla="*/ 1235740 w 1936653"/>
                    <a:gd name="connsiteY1" fmla="*/ 1661271 h 1698529"/>
                    <a:gd name="connsiteX2" fmla="*/ 1198482 w 1936653"/>
                    <a:gd name="connsiteY2" fmla="*/ 1698529 h 1698529"/>
                    <a:gd name="connsiteX3" fmla="*/ 1161224 w 1936653"/>
                    <a:gd name="connsiteY3" fmla="*/ 1661271 h 1698529"/>
                    <a:gd name="connsiteX4" fmla="*/ 1198482 w 1936653"/>
                    <a:gd name="connsiteY4" fmla="*/ 1624013 h 1698529"/>
                    <a:gd name="connsiteX5" fmla="*/ 888920 w 1936653"/>
                    <a:gd name="connsiteY5" fmla="*/ 1585913 h 1698529"/>
                    <a:gd name="connsiteX6" fmla="*/ 926178 w 1936653"/>
                    <a:gd name="connsiteY6" fmla="*/ 1623171 h 1698529"/>
                    <a:gd name="connsiteX7" fmla="*/ 888920 w 1936653"/>
                    <a:gd name="connsiteY7" fmla="*/ 1660429 h 1698529"/>
                    <a:gd name="connsiteX8" fmla="*/ 851662 w 1936653"/>
                    <a:gd name="connsiteY8" fmla="*/ 1623171 h 1698529"/>
                    <a:gd name="connsiteX9" fmla="*/ 888920 w 1936653"/>
                    <a:gd name="connsiteY9" fmla="*/ 1585913 h 1698529"/>
                    <a:gd name="connsiteX10" fmla="*/ 1560432 w 1936653"/>
                    <a:gd name="connsiteY10" fmla="*/ 1543050 h 1698529"/>
                    <a:gd name="connsiteX11" fmla="*/ 1597690 w 1936653"/>
                    <a:gd name="connsiteY11" fmla="*/ 1580308 h 1698529"/>
                    <a:gd name="connsiteX12" fmla="*/ 1560432 w 1936653"/>
                    <a:gd name="connsiteY12" fmla="*/ 1617566 h 1698529"/>
                    <a:gd name="connsiteX13" fmla="*/ 1523174 w 1936653"/>
                    <a:gd name="connsiteY13" fmla="*/ 1580308 h 1698529"/>
                    <a:gd name="connsiteX14" fmla="*/ 1560432 w 1936653"/>
                    <a:gd name="connsiteY14" fmla="*/ 1543050 h 1698529"/>
                    <a:gd name="connsiteX15" fmla="*/ 436482 w 1936653"/>
                    <a:gd name="connsiteY15" fmla="*/ 1519238 h 1698529"/>
                    <a:gd name="connsiteX16" fmla="*/ 473740 w 1936653"/>
                    <a:gd name="connsiteY16" fmla="*/ 1556496 h 1698529"/>
                    <a:gd name="connsiteX17" fmla="*/ 436482 w 1936653"/>
                    <a:gd name="connsiteY17" fmla="*/ 1593754 h 1698529"/>
                    <a:gd name="connsiteX18" fmla="*/ 399224 w 1936653"/>
                    <a:gd name="connsiteY18" fmla="*/ 1556496 h 1698529"/>
                    <a:gd name="connsiteX19" fmla="*/ 436482 w 1936653"/>
                    <a:gd name="connsiteY19" fmla="*/ 1519238 h 1698529"/>
                    <a:gd name="connsiteX20" fmla="*/ 665908 w 1936653"/>
                    <a:gd name="connsiteY20" fmla="*/ 1471614 h 1698529"/>
                    <a:gd name="connsiteX21" fmla="*/ 703166 w 1936653"/>
                    <a:gd name="connsiteY21" fmla="*/ 1508872 h 1698529"/>
                    <a:gd name="connsiteX22" fmla="*/ 665908 w 1936653"/>
                    <a:gd name="connsiteY22" fmla="*/ 1546130 h 1698529"/>
                    <a:gd name="connsiteX23" fmla="*/ 628650 w 1936653"/>
                    <a:gd name="connsiteY23" fmla="*/ 1508872 h 1698529"/>
                    <a:gd name="connsiteX24" fmla="*/ 665908 w 1936653"/>
                    <a:gd name="connsiteY24" fmla="*/ 1471614 h 1698529"/>
                    <a:gd name="connsiteX25" fmla="*/ 1104058 w 1936653"/>
                    <a:gd name="connsiteY25" fmla="*/ 1428751 h 1698529"/>
                    <a:gd name="connsiteX26" fmla="*/ 1141316 w 1936653"/>
                    <a:gd name="connsiteY26" fmla="*/ 1466009 h 1698529"/>
                    <a:gd name="connsiteX27" fmla="*/ 1104058 w 1936653"/>
                    <a:gd name="connsiteY27" fmla="*/ 1503267 h 1698529"/>
                    <a:gd name="connsiteX28" fmla="*/ 1066800 w 1936653"/>
                    <a:gd name="connsiteY28" fmla="*/ 1466009 h 1698529"/>
                    <a:gd name="connsiteX29" fmla="*/ 1104058 w 1936653"/>
                    <a:gd name="connsiteY29" fmla="*/ 1428751 h 1698529"/>
                    <a:gd name="connsiteX30" fmla="*/ 1351708 w 1936653"/>
                    <a:gd name="connsiteY30" fmla="*/ 1414464 h 1698529"/>
                    <a:gd name="connsiteX31" fmla="*/ 1388966 w 1936653"/>
                    <a:gd name="connsiteY31" fmla="*/ 1451722 h 1698529"/>
                    <a:gd name="connsiteX32" fmla="*/ 1351708 w 1936653"/>
                    <a:gd name="connsiteY32" fmla="*/ 1488980 h 1698529"/>
                    <a:gd name="connsiteX33" fmla="*/ 1314450 w 1936653"/>
                    <a:gd name="connsiteY33" fmla="*/ 1451722 h 1698529"/>
                    <a:gd name="connsiteX34" fmla="*/ 1351708 w 1936653"/>
                    <a:gd name="connsiteY34" fmla="*/ 1414464 h 1698529"/>
                    <a:gd name="connsiteX35" fmla="*/ 203120 w 1936653"/>
                    <a:gd name="connsiteY35" fmla="*/ 1328738 h 1698529"/>
                    <a:gd name="connsiteX36" fmla="*/ 240378 w 1936653"/>
                    <a:gd name="connsiteY36" fmla="*/ 1365996 h 1698529"/>
                    <a:gd name="connsiteX37" fmla="*/ 203120 w 1936653"/>
                    <a:gd name="connsiteY37" fmla="*/ 1403254 h 1698529"/>
                    <a:gd name="connsiteX38" fmla="*/ 165862 w 1936653"/>
                    <a:gd name="connsiteY38" fmla="*/ 1365996 h 1698529"/>
                    <a:gd name="connsiteX39" fmla="*/ 203120 w 1936653"/>
                    <a:gd name="connsiteY39" fmla="*/ 1328738 h 1698529"/>
                    <a:gd name="connsiteX40" fmla="*/ 1608883 w 1936653"/>
                    <a:gd name="connsiteY40" fmla="*/ 1290639 h 1698529"/>
                    <a:gd name="connsiteX41" fmla="*/ 1646141 w 1936653"/>
                    <a:gd name="connsiteY41" fmla="*/ 1327897 h 1698529"/>
                    <a:gd name="connsiteX42" fmla="*/ 1608883 w 1936653"/>
                    <a:gd name="connsiteY42" fmla="*/ 1365155 h 1698529"/>
                    <a:gd name="connsiteX43" fmla="*/ 1571625 w 1936653"/>
                    <a:gd name="connsiteY43" fmla="*/ 1327897 h 1698529"/>
                    <a:gd name="connsiteX44" fmla="*/ 1608883 w 1936653"/>
                    <a:gd name="connsiteY44" fmla="*/ 1290639 h 1698529"/>
                    <a:gd name="connsiteX45" fmla="*/ 894508 w 1936653"/>
                    <a:gd name="connsiteY45" fmla="*/ 1281114 h 1698529"/>
                    <a:gd name="connsiteX46" fmla="*/ 931766 w 1936653"/>
                    <a:gd name="connsiteY46" fmla="*/ 1318372 h 1698529"/>
                    <a:gd name="connsiteX47" fmla="*/ 894508 w 1936653"/>
                    <a:gd name="connsiteY47" fmla="*/ 1355630 h 1698529"/>
                    <a:gd name="connsiteX48" fmla="*/ 857250 w 1936653"/>
                    <a:gd name="connsiteY48" fmla="*/ 1318372 h 1698529"/>
                    <a:gd name="connsiteX49" fmla="*/ 894508 w 1936653"/>
                    <a:gd name="connsiteY49" fmla="*/ 1281114 h 1698529"/>
                    <a:gd name="connsiteX50" fmla="*/ 484090 w 1936653"/>
                    <a:gd name="connsiteY50" fmla="*/ 1253381 h 1698529"/>
                    <a:gd name="connsiteX51" fmla="*/ 521348 w 1936653"/>
                    <a:gd name="connsiteY51" fmla="*/ 1290639 h 1698529"/>
                    <a:gd name="connsiteX52" fmla="*/ 484090 w 1936653"/>
                    <a:gd name="connsiteY52" fmla="*/ 1327897 h 1698529"/>
                    <a:gd name="connsiteX53" fmla="*/ 446832 w 1936653"/>
                    <a:gd name="connsiteY53" fmla="*/ 1290639 h 1698529"/>
                    <a:gd name="connsiteX54" fmla="*/ 484090 w 1936653"/>
                    <a:gd name="connsiteY54" fmla="*/ 1253381 h 1698529"/>
                    <a:gd name="connsiteX55" fmla="*/ 1156446 w 1936653"/>
                    <a:gd name="connsiteY55" fmla="*/ 1138238 h 1698529"/>
                    <a:gd name="connsiteX56" fmla="*/ 1193704 w 1936653"/>
                    <a:gd name="connsiteY56" fmla="*/ 1175496 h 1698529"/>
                    <a:gd name="connsiteX57" fmla="*/ 1156446 w 1936653"/>
                    <a:gd name="connsiteY57" fmla="*/ 1212754 h 1698529"/>
                    <a:gd name="connsiteX58" fmla="*/ 1119188 w 1936653"/>
                    <a:gd name="connsiteY58" fmla="*/ 1175496 h 1698529"/>
                    <a:gd name="connsiteX59" fmla="*/ 1156446 w 1936653"/>
                    <a:gd name="connsiteY59" fmla="*/ 1138238 h 1698529"/>
                    <a:gd name="connsiteX60" fmla="*/ 1394571 w 1936653"/>
                    <a:gd name="connsiteY60" fmla="*/ 1119188 h 1698529"/>
                    <a:gd name="connsiteX61" fmla="*/ 1431829 w 1936653"/>
                    <a:gd name="connsiteY61" fmla="*/ 1156446 h 1698529"/>
                    <a:gd name="connsiteX62" fmla="*/ 1394571 w 1936653"/>
                    <a:gd name="connsiteY62" fmla="*/ 1193704 h 1698529"/>
                    <a:gd name="connsiteX63" fmla="*/ 1357313 w 1936653"/>
                    <a:gd name="connsiteY63" fmla="*/ 1156446 h 1698529"/>
                    <a:gd name="connsiteX64" fmla="*/ 1394571 w 1936653"/>
                    <a:gd name="connsiteY64" fmla="*/ 1119188 h 1698529"/>
                    <a:gd name="connsiteX65" fmla="*/ 680196 w 1936653"/>
                    <a:gd name="connsiteY65" fmla="*/ 1109663 h 1698529"/>
                    <a:gd name="connsiteX66" fmla="*/ 717454 w 1936653"/>
                    <a:gd name="connsiteY66" fmla="*/ 1146921 h 1698529"/>
                    <a:gd name="connsiteX67" fmla="*/ 680196 w 1936653"/>
                    <a:gd name="connsiteY67" fmla="*/ 1184179 h 1698529"/>
                    <a:gd name="connsiteX68" fmla="*/ 642938 w 1936653"/>
                    <a:gd name="connsiteY68" fmla="*/ 1146921 h 1698529"/>
                    <a:gd name="connsiteX69" fmla="*/ 680196 w 1936653"/>
                    <a:gd name="connsiteY69" fmla="*/ 1109663 h 1698529"/>
                    <a:gd name="connsiteX70" fmla="*/ 265858 w 1936653"/>
                    <a:gd name="connsiteY70" fmla="*/ 1100137 h 1698529"/>
                    <a:gd name="connsiteX71" fmla="*/ 303116 w 1936653"/>
                    <a:gd name="connsiteY71" fmla="*/ 1137395 h 1698529"/>
                    <a:gd name="connsiteX72" fmla="*/ 265858 w 1936653"/>
                    <a:gd name="connsiteY72" fmla="*/ 1174653 h 1698529"/>
                    <a:gd name="connsiteX73" fmla="*/ 228600 w 1936653"/>
                    <a:gd name="connsiteY73" fmla="*/ 1137395 h 1698529"/>
                    <a:gd name="connsiteX74" fmla="*/ 265858 w 1936653"/>
                    <a:gd name="connsiteY74" fmla="*/ 1100137 h 1698529"/>
                    <a:gd name="connsiteX75" fmla="*/ 1846182 w 1936653"/>
                    <a:gd name="connsiteY75" fmla="*/ 1076325 h 1698529"/>
                    <a:gd name="connsiteX76" fmla="*/ 1883440 w 1936653"/>
                    <a:gd name="connsiteY76" fmla="*/ 1113583 h 1698529"/>
                    <a:gd name="connsiteX77" fmla="*/ 1846182 w 1936653"/>
                    <a:gd name="connsiteY77" fmla="*/ 1150841 h 1698529"/>
                    <a:gd name="connsiteX78" fmla="*/ 1808924 w 1936653"/>
                    <a:gd name="connsiteY78" fmla="*/ 1113583 h 1698529"/>
                    <a:gd name="connsiteX79" fmla="*/ 1846182 w 1936653"/>
                    <a:gd name="connsiteY79" fmla="*/ 1076325 h 1698529"/>
                    <a:gd name="connsiteX80" fmla="*/ 1604120 w 1936653"/>
                    <a:gd name="connsiteY80" fmla="*/ 1019176 h 1698529"/>
                    <a:gd name="connsiteX81" fmla="*/ 1641378 w 1936653"/>
                    <a:gd name="connsiteY81" fmla="*/ 1056434 h 1698529"/>
                    <a:gd name="connsiteX82" fmla="*/ 1604120 w 1936653"/>
                    <a:gd name="connsiteY82" fmla="*/ 1093692 h 1698529"/>
                    <a:gd name="connsiteX83" fmla="*/ 1566862 w 1936653"/>
                    <a:gd name="connsiteY83" fmla="*/ 1056434 h 1698529"/>
                    <a:gd name="connsiteX84" fmla="*/ 1604120 w 1936653"/>
                    <a:gd name="connsiteY84" fmla="*/ 1019176 h 1698529"/>
                    <a:gd name="connsiteX85" fmla="*/ 470646 w 1936653"/>
                    <a:gd name="connsiteY85" fmla="*/ 962026 h 1698529"/>
                    <a:gd name="connsiteX86" fmla="*/ 507904 w 1936653"/>
                    <a:gd name="connsiteY86" fmla="*/ 999284 h 1698529"/>
                    <a:gd name="connsiteX87" fmla="*/ 470646 w 1936653"/>
                    <a:gd name="connsiteY87" fmla="*/ 1036542 h 1698529"/>
                    <a:gd name="connsiteX88" fmla="*/ 433388 w 1936653"/>
                    <a:gd name="connsiteY88" fmla="*/ 999284 h 1698529"/>
                    <a:gd name="connsiteX89" fmla="*/ 470646 w 1936653"/>
                    <a:gd name="connsiteY89" fmla="*/ 962026 h 1698529"/>
                    <a:gd name="connsiteX90" fmla="*/ 873353 w 1936653"/>
                    <a:gd name="connsiteY90" fmla="*/ 943629 h 1698529"/>
                    <a:gd name="connsiteX91" fmla="*/ 910611 w 1936653"/>
                    <a:gd name="connsiteY91" fmla="*/ 980887 h 1698529"/>
                    <a:gd name="connsiteX92" fmla="*/ 873353 w 1936653"/>
                    <a:gd name="connsiteY92" fmla="*/ 1018145 h 1698529"/>
                    <a:gd name="connsiteX93" fmla="*/ 836095 w 1936653"/>
                    <a:gd name="connsiteY93" fmla="*/ 980887 h 1698529"/>
                    <a:gd name="connsiteX94" fmla="*/ 873353 w 1936653"/>
                    <a:gd name="connsiteY94" fmla="*/ 943629 h 1698529"/>
                    <a:gd name="connsiteX95" fmla="*/ 1129273 w 1936653"/>
                    <a:gd name="connsiteY95" fmla="*/ 912715 h 1698529"/>
                    <a:gd name="connsiteX96" fmla="*/ 1166531 w 1936653"/>
                    <a:gd name="connsiteY96" fmla="*/ 949973 h 1698529"/>
                    <a:gd name="connsiteX97" fmla="*/ 1129273 w 1936653"/>
                    <a:gd name="connsiteY97" fmla="*/ 987231 h 1698529"/>
                    <a:gd name="connsiteX98" fmla="*/ 1092015 w 1936653"/>
                    <a:gd name="connsiteY98" fmla="*/ 949973 h 1698529"/>
                    <a:gd name="connsiteX99" fmla="*/ 1129273 w 1936653"/>
                    <a:gd name="connsiteY99" fmla="*/ 912715 h 1698529"/>
                    <a:gd name="connsiteX100" fmla="*/ 1394570 w 1936653"/>
                    <a:gd name="connsiteY100" fmla="*/ 871539 h 1698529"/>
                    <a:gd name="connsiteX101" fmla="*/ 1431828 w 1936653"/>
                    <a:gd name="connsiteY101" fmla="*/ 908797 h 1698529"/>
                    <a:gd name="connsiteX102" fmla="*/ 1394570 w 1936653"/>
                    <a:gd name="connsiteY102" fmla="*/ 946055 h 1698529"/>
                    <a:gd name="connsiteX103" fmla="*/ 1357312 w 1936653"/>
                    <a:gd name="connsiteY103" fmla="*/ 908797 h 1698529"/>
                    <a:gd name="connsiteX104" fmla="*/ 1394570 w 1936653"/>
                    <a:gd name="connsiteY104" fmla="*/ 871539 h 1698529"/>
                    <a:gd name="connsiteX105" fmla="*/ 1696605 w 1936653"/>
                    <a:gd name="connsiteY105" fmla="*/ 857060 h 1698529"/>
                    <a:gd name="connsiteX106" fmla="*/ 1733863 w 1936653"/>
                    <a:gd name="connsiteY106" fmla="*/ 894318 h 1698529"/>
                    <a:gd name="connsiteX107" fmla="*/ 1696605 w 1936653"/>
                    <a:gd name="connsiteY107" fmla="*/ 931576 h 1698529"/>
                    <a:gd name="connsiteX108" fmla="*/ 1659347 w 1936653"/>
                    <a:gd name="connsiteY108" fmla="*/ 894318 h 1698529"/>
                    <a:gd name="connsiteX109" fmla="*/ 1696605 w 1936653"/>
                    <a:gd name="connsiteY109" fmla="*/ 857060 h 1698529"/>
                    <a:gd name="connsiteX110" fmla="*/ 656383 w 1936653"/>
                    <a:gd name="connsiteY110" fmla="*/ 828675 h 1698529"/>
                    <a:gd name="connsiteX111" fmla="*/ 693641 w 1936653"/>
                    <a:gd name="connsiteY111" fmla="*/ 865933 h 1698529"/>
                    <a:gd name="connsiteX112" fmla="*/ 656383 w 1936653"/>
                    <a:gd name="connsiteY112" fmla="*/ 903191 h 1698529"/>
                    <a:gd name="connsiteX113" fmla="*/ 619125 w 1936653"/>
                    <a:gd name="connsiteY113" fmla="*/ 865933 h 1698529"/>
                    <a:gd name="connsiteX114" fmla="*/ 656383 w 1936653"/>
                    <a:gd name="connsiteY114" fmla="*/ 828675 h 1698529"/>
                    <a:gd name="connsiteX115" fmla="*/ 246808 w 1936653"/>
                    <a:gd name="connsiteY115" fmla="*/ 823913 h 1698529"/>
                    <a:gd name="connsiteX116" fmla="*/ 284066 w 1936653"/>
                    <a:gd name="connsiteY116" fmla="*/ 861171 h 1698529"/>
                    <a:gd name="connsiteX117" fmla="*/ 246808 w 1936653"/>
                    <a:gd name="connsiteY117" fmla="*/ 898429 h 1698529"/>
                    <a:gd name="connsiteX118" fmla="*/ 209550 w 1936653"/>
                    <a:gd name="connsiteY118" fmla="*/ 861171 h 1698529"/>
                    <a:gd name="connsiteX119" fmla="*/ 246808 w 1936653"/>
                    <a:gd name="connsiteY119" fmla="*/ 823913 h 1698529"/>
                    <a:gd name="connsiteX120" fmla="*/ 1219761 w 1936653"/>
                    <a:gd name="connsiteY120" fmla="*/ 726977 h 1698529"/>
                    <a:gd name="connsiteX121" fmla="*/ 1257019 w 1936653"/>
                    <a:gd name="connsiteY121" fmla="*/ 764235 h 1698529"/>
                    <a:gd name="connsiteX122" fmla="*/ 1219761 w 1936653"/>
                    <a:gd name="connsiteY122" fmla="*/ 801493 h 1698529"/>
                    <a:gd name="connsiteX123" fmla="*/ 1182503 w 1936653"/>
                    <a:gd name="connsiteY123" fmla="*/ 764235 h 1698529"/>
                    <a:gd name="connsiteX124" fmla="*/ 1219761 w 1936653"/>
                    <a:gd name="connsiteY124" fmla="*/ 726977 h 1698529"/>
                    <a:gd name="connsiteX125" fmla="*/ 1899395 w 1936653"/>
                    <a:gd name="connsiteY125" fmla="*/ 714377 h 1698529"/>
                    <a:gd name="connsiteX126" fmla="*/ 1936653 w 1936653"/>
                    <a:gd name="connsiteY126" fmla="*/ 751635 h 1698529"/>
                    <a:gd name="connsiteX127" fmla="*/ 1899395 w 1936653"/>
                    <a:gd name="connsiteY127" fmla="*/ 788893 h 1698529"/>
                    <a:gd name="connsiteX128" fmla="*/ 1862137 w 1936653"/>
                    <a:gd name="connsiteY128" fmla="*/ 751635 h 1698529"/>
                    <a:gd name="connsiteX129" fmla="*/ 1899395 w 1936653"/>
                    <a:gd name="connsiteY129" fmla="*/ 714377 h 1698529"/>
                    <a:gd name="connsiteX130" fmla="*/ 1523158 w 1936653"/>
                    <a:gd name="connsiteY130" fmla="*/ 695326 h 1698529"/>
                    <a:gd name="connsiteX131" fmla="*/ 1560416 w 1936653"/>
                    <a:gd name="connsiteY131" fmla="*/ 732584 h 1698529"/>
                    <a:gd name="connsiteX132" fmla="*/ 1523158 w 1936653"/>
                    <a:gd name="connsiteY132" fmla="*/ 769842 h 1698529"/>
                    <a:gd name="connsiteX133" fmla="*/ 1485900 w 1936653"/>
                    <a:gd name="connsiteY133" fmla="*/ 732584 h 1698529"/>
                    <a:gd name="connsiteX134" fmla="*/ 1523158 w 1936653"/>
                    <a:gd name="connsiteY134" fmla="*/ 695326 h 1698529"/>
                    <a:gd name="connsiteX135" fmla="*/ 446833 w 1936653"/>
                    <a:gd name="connsiteY135" fmla="*/ 681038 h 1698529"/>
                    <a:gd name="connsiteX136" fmla="*/ 484091 w 1936653"/>
                    <a:gd name="connsiteY136" fmla="*/ 718296 h 1698529"/>
                    <a:gd name="connsiteX137" fmla="*/ 446833 w 1936653"/>
                    <a:gd name="connsiteY137" fmla="*/ 755554 h 1698529"/>
                    <a:gd name="connsiteX138" fmla="*/ 409575 w 1936653"/>
                    <a:gd name="connsiteY138" fmla="*/ 718296 h 1698529"/>
                    <a:gd name="connsiteX139" fmla="*/ 446833 w 1936653"/>
                    <a:gd name="connsiteY139" fmla="*/ 681038 h 1698529"/>
                    <a:gd name="connsiteX140" fmla="*/ 970708 w 1936653"/>
                    <a:gd name="connsiteY140" fmla="*/ 676276 h 1698529"/>
                    <a:gd name="connsiteX141" fmla="*/ 1007966 w 1936653"/>
                    <a:gd name="connsiteY141" fmla="*/ 713534 h 1698529"/>
                    <a:gd name="connsiteX142" fmla="*/ 970708 w 1936653"/>
                    <a:gd name="connsiteY142" fmla="*/ 750792 h 1698529"/>
                    <a:gd name="connsiteX143" fmla="*/ 933450 w 1936653"/>
                    <a:gd name="connsiteY143" fmla="*/ 713534 h 1698529"/>
                    <a:gd name="connsiteX144" fmla="*/ 970708 w 1936653"/>
                    <a:gd name="connsiteY144" fmla="*/ 676276 h 1698529"/>
                    <a:gd name="connsiteX145" fmla="*/ 37258 w 1936653"/>
                    <a:gd name="connsiteY145" fmla="*/ 676276 h 1698529"/>
                    <a:gd name="connsiteX146" fmla="*/ 74516 w 1936653"/>
                    <a:gd name="connsiteY146" fmla="*/ 713534 h 1698529"/>
                    <a:gd name="connsiteX147" fmla="*/ 37258 w 1936653"/>
                    <a:gd name="connsiteY147" fmla="*/ 750792 h 1698529"/>
                    <a:gd name="connsiteX148" fmla="*/ 0 w 1936653"/>
                    <a:gd name="connsiteY148" fmla="*/ 713534 h 1698529"/>
                    <a:gd name="connsiteX149" fmla="*/ 37258 w 1936653"/>
                    <a:gd name="connsiteY149" fmla="*/ 676276 h 1698529"/>
                    <a:gd name="connsiteX150" fmla="*/ 656383 w 1936653"/>
                    <a:gd name="connsiteY150" fmla="*/ 652462 h 1698529"/>
                    <a:gd name="connsiteX151" fmla="*/ 693641 w 1936653"/>
                    <a:gd name="connsiteY151" fmla="*/ 689720 h 1698529"/>
                    <a:gd name="connsiteX152" fmla="*/ 656383 w 1936653"/>
                    <a:gd name="connsiteY152" fmla="*/ 726978 h 1698529"/>
                    <a:gd name="connsiteX153" fmla="*/ 619125 w 1936653"/>
                    <a:gd name="connsiteY153" fmla="*/ 689720 h 1698529"/>
                    <a:gd name="connsiteX154" fmla="*/ 656383 w 1936653"/>
                    <a:gd name="connsiteY154" fmla="*/ 652462 h 1698529"/>
                    <a:gd name="connsiteX155" fmla="*/ 1313608 w 1936653"/>
                    <a:gd name="connsiteY155" fmla="*/ 547689 h 1698529"/>
                    <a:gd name="connsiteX156" fmla="*/ 1350866 w 1936653"/>
                    <a:gd name="connsiteY156" fmla="*/ 584947 h 1698529"/>
                    <a:gd name="connsiteX157" fmla="*/ 1313608 w 1936653"/>
                    <a:gd name="connsiteY157" fmla="*/ 622205 h 1698529"/>
                    <a:gd name="connsiteX158" fmla="*/ 1276350 w 1936653"/>
                    <a:gd name="connsiteY158" fmla="*/ 584947 h 1698529"/>
                    <a:gd name="connsiteX159" fmla="*/ 1313608 w 1936653"/>
                    <a:gd name="connsiteY159" fmla="*/ 547689 h 1698529"/>
                    <a:gd name="connsiteX160" fmla="*/ 1728991 w 1936653"/>
                    <a:gd name="connsiteY160" fmla="*/ 503139 h 1698529"/>
                    <a:gd name="connsiteX161" fmla="*/ 1766249 w 1936653"/>
                    <a:gd name="connsiteY161" fmla="*/ 540397 h 1698529"/>
                    <a:gd name="connsiteX162" fmla="*/ 1728991 w 1936653"/>
                    <a:gd name="connsiteY162" fmla="*/ 577655 h 1698529"/>
                    <a:gd name="connsiteX163" fmla="*/ 1691733 w 1936653"/>
                    <a:gd name="connsiteY163" fmla="*/ 540397 h 1698529"/>
                    <a:gd name="connsiteX164" fmla="*/ 1728991 w 1936653"/>
                    <a:gd name="connsiteY164" fmla="*/ 503139 h 1698529"/>
                    <a:gd name="connsiteX165" fmla="*/ 723058 w 1936653"/>
                    <a:gd name="connsiteY165" fmla="*/ 476250 h 1698529"/>
                    <a:gd name="connsiteX166" fmla="*/ 760316 w 1936653"/>
                    <a:gd name="connsiteY166" fmla="*/ 513508 h 1698529"/>
                    <a:gd name="connsiteX167" fmla="*/ 723058 w 1936653"/>
                    <a:gd name="connsiteY167" fmla="*/ 550766 h 1698529"/>
                    <a:gd name="connsiteX168" fmla="*/ 685800 w 1936653"/>
                    <a:gd name="connsiteY168" fmla="*/ 513508 h 1698529"/>
                    <a:gd name="connsiteX169" fmla="*/ 723058 w 1936653"/>
                    <a:gd name="connsiteY169" fmla="*/ 476250 h 1698529"/>
                    <a:gd name="connsiteX170" fmla="*/ 251570 w 1936653"/>
                    <a:gd name="connsiteY170" fmla="*/ 461962 h 1698529"/>
                    <a:gd name="connsiteX171" fmla="*/ 288828 w 1936653"/>
                    <a:gd name="connsiteY171" fmla="*/ 499220 h 1698529"/>
                    <a:gd name="connsiteX172" fmla="*/ 251570 w 1936653"/>
                    <a:gd name="connsiteY172" fmla="*/ 536478 h 1698529"/>
                    <a:gd name="connsiteX173" fmla="*/ 214312 w 1936653"/>
                    <a:gd name="connsiteY173" fmla="*/ 499220 h 1698529"/>
                    <a:gd name="connsiteX174" fmla="*/ 251570 w 1936653"/>
                    <a:gd name="connsiteY174" fmla="*/ 461962 h 1698529"/>
                    <a:gd name="connsiteX175" fmla="*/ 1522332 w 1936653"/>
                    <a:gd name="connsiteY175" fmla="*/ 404813 h 1698529"/>
                    <a:gd name="connsiteX176" fmla="*/ 1559590 w 1936653"/>
                    <a:gd name="connsiteY176" fmla="*/ 442071 h 1698529"/>
                    <a:gd name="connsiteX177" fmla="*/ 1522332 w 1936653"/>
                    <a:gd name="connsiteY177" fmla="*/ 479329 h 1698529"/>
                    <a:gd name="connsiteX178" fmla="*/ 1485074 w 1936653"/>
                    <a:gd name="connsiteY178" fmla="*/ 442071 h 1698529"/>
                    <a:gd name="connsiteX179" fmla="*/ 1522332 w 1936653"/>
                    <a:gd name="connsiteY179" fmla="*/ 404813 h 1698529"/>
                    <a:gd name="connsiteX180" fmla="*/ 1080245 w 1936653"/>
                    <a:gd name="connsiteY180" fmla="*/ 395288 h 1698529"/>
                    <a:gd name="connsiteX181" fmla="*/ 1117503 w 1936653"/>
                    <a:gd name="connsiteY181" fmla="*/ 432546 h 1698529"/>
                    <a:gd name="connsiteX182" fmla="*/ 1080245 w 1936653"/>
                    <a:gd name="connsiteY182" fmla="*/ 469804 h 1698529"/>
                    <a:gd name="connsiteX183" fmla="*/ 1042987 w 1936653"/>
                    <a:gd name="connsiteY183" fmla="*/ 432546 h 1698529"/>
                    <a:gd name="connsiteX184" fmla="*/ 1080245 w 1936653"/>
                    <a:gd name="connsiteY184" fmla="*/ 395288 h 1698529"/>
                    <a:gd name="connsiteX185" fmla="*/ 513508 w 1936653"/>
                    <a:gd name="connsiteY185" fmla="*/ 328613 h 1698529"/>
                    <a:gd name="connsiteX186" fmla="*/ 550766 w 1936653"/>
                    <a:gd name="connsiteY186" fmla="*/ 365871 h 1698529"/>
                    <a:gd name="connsiteX187" fmla="*/ 513508 w 1936653"/>
                    <a:gd name="connsiteY187" fmla="*/ 403129 h 1698529"/>
                    <a:gd name="connsiteX188" fmla="*/ 476250 w 1936653"/>
                    <a:gd name="connsiteY188" fmla="*/ 365871 h 1698529"/>
                    <a:gd name="connsiteX189" fmla="*/ 513508 w 1936653"/>
                    <a:gd name="connsiteY189" fmla="*/ 328613 h 1698529"/>
                    <a:gd name="connsiteX190" fmla="*/ 870695 w 1936653"/>
                    <a:gd name="connsiteY190" fmla="*/ 247651 h 1698529"/>
                    <a:gd name="connsiteX191" fmla="*/ 907953 w 1936653"/>
                    <a:gd name="connsiteY191" fmla="*/ 284909 h 1698529"/>
                    <a:gd name="connsiteX192" fmla="*/ 870695 w 1936653"/>
                    <a:gd name="connsiteY192" fmla="*/ 322167 h 1698529"/>
                    <a:gd name="connsiteX193" fmla="*/ 833437 w 1936653"/>
                    <a:gd name="connsiteY193" fmla="*/ 284909 h 1698529"/>
                    <a:gd name="connsiteX194" fmla="*/ 870695 w 1936653"/>
                    <a:gd name="connsiteY194" fmla="*/ 247651 h 1698529"/>
                    <a:gd name="connsiteX195" fmla="*/ 1251695 w 1936653"/>
                    <a:gd name="connsiteY195" fmla="*/ 185739 h 1698529"/>
                    <a:gd name="connsiteX196" fmla="*/ 1288953 w 1936653"/>
                    <a:gd name="connsiteY196" fmla="*/ 222997 h 1698529"/>
                    <a:gd name="connsiteX197" fmla="*/ 1251695 w 1936653"/>
                    <a:gd name="connsiteY197" fmla="*/ 260255 h 1698529"/>
                    <a:gd name="connsiteX198" fmla="*/ 1214437 w 1936653"/>
                    <a:gd name="connsiteY198" fmla="*/ 222997 h 1698529"/>
                    <a:gd name="connsiteX199" fmla="*/ 1251695 w 1936653"/>
                    <a:gd name="connsiteY199" fmla="*/ 185739 h 1698529"/>
                    <a:gd name="connsiteX200" fmla="*/ 284908 w 1936653"/>
                    <a:gd name="connsiteY200" fmla="*/ 180975 h 1698529"/>
                    <a:gd name="connsiteX201" fmla="*/ 322166 w 1936653"/>
                    <a:gd name="connsiteY201" fmla="*/ 218233 h 1698529"/>
                    <a:gd name="connsiteX202" fmla="*/ 284908 w 1936653"/>
                    <a:gd name="connsiteY202" fmla="*/ 255491 h 1698529"/>
                    <a:gd name="connsiteX203" fmla="*/ 247650 w 1936653"/>
                    <a:gd name="connsiteY203" fmla="*/ 218233 h 1698529"/>
                    <a:gd name="connsiteX204" fmla="*/ 284908 w 1936653"/>
                    <a:gd name="connsiteY204" fmla="*/ 180975 h 1698529"/>
                    <a:gd name="connsiteX205" fmla="*/ 1546144 w 1936653"/>
                    <a:gd name="connsiteY205" fmla="*/ 119063 h 1698529"/>
                    <a:gd name="connsiteX206" fmla="*/ 1583402 w 1936653"/>
                    <a:gd name="connsiteY206" fmla="*/ 156321 h 1698529"/>
                    <a:gd name="connsiteX207" fmla="*/ 1546144 w 1936653"/>
                    <a:gd name="connsiteY207" fmla="*/ 193579 h 1698529"/>
                    <a:gd name="connsiteX208" fmla="*/ 1508886 w 1936653"/>
                    <a:gd name="connsiteY208" fmla="*/ 156321 h 1698529"/>
                    <a:gd name="connsiteX209" fmla="*/ 1546144 w 1936653"/>
                    <a:gd name="connsiteY209" fmla="*/ 119063 h 1698529"/>
                    <a:gd name="connsiteX210" fmla="*/ 651621 w 1936653"/>
                    <a:gd name="connsiteY210" fmla="*/ 85725 h 1698529"/>
                    <a:gd name="connsiteX211" fmla="*/ 688879 w 1936653"/>
                    <a:gd name="connsiteY211" fmla="*/ 122983 h 1698529"/>
                    <a:gd name="connsiteX212" fmla="*/ 651621 w 1936653"/>
                    <a:gd name="connsiteY212" fmla="*/ 160241 h 1698529"/>
                    <a:gd name="connsiteX213" fmla="*/ 614363 w 1936653"/>
                    <a:gd name="connsiteY213" fmla="*/ 122983 h 1698529"/>
                    <a:gd name="connsiteX214" fmla="*/ 651621 w 1936653"/>
                    <a:gd name="connsiteY214" fmla="*/ 85725 h 1698529"/>
                    <a:gd name="connsiteX215" fmla="*/ 1013571 w 1936653"/>
                    <a:gd name="connsiteY215" fmla="*/ 0 h 1698529"/>
                    <a:gd name="connsiteX216" fmla="*/ 1050829 w 1936653"/>
                    <a:gd name="connsiteY216" fmla="*/ 37258 h 1698529"/>
                    <a:gd name="connsiteX217" fmla="*/ 1013571 w 1936653"/>
                    <a:gd name="connsiteY217" fmla="*/ 74516 h 1698529"/>
                    <a:gd name="connsiteX218" fmla="*/ 976313 w 1936653"/>
                    <a:gd name="connsiteY218" fmla="*/ 37258 h 1698529"/>
                    <a:gd name="connsiteX219" fmla="*/ 1013571 w 1936653"/>
                    <a:gd name="connsiteY219" fmla="*/ 0 h 169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</a:cxnLst>
                  <a:rect l="l" t="t" r="r" b="b"/>
                  <a:pathLst>
                    <a:path w="1936653" h="1698529">
                      <a:moveTo>
                        <a:pt x="1198482" y="1624013"/>
                      </a:moveTo>
                      <a:cubicBezTo>
                        <a:pt x="1219059" y="1624013"/>
                        <a:pt x="1235740" y="1640694"/>
                        <a:pt x="1235740" y="1661271"/>
                      </a:cubicBezTo>
                      <a:cubicBezTo>
                        <a:pt x="1235740" y="1681848"/>
                        <a:pt x="1219059" y="1698529"/>
                        <a:pt x="1198482" y="1698529"/>
                      </a:cubicBezTo>
                      <a:cubicBezTo>
                        <a:pt x="1177905" y="1698529"/>
                        <a:pt x="1161224" y="1681848"/>
                        <a:pt x="1161224" y="1661271"/>
                      </a:cubicBezTo>
                      <a:cubicBezTo>
                        <a:pt x="1161224" y="1640694"/>
                        <a:pt x="1177905" y="1624013"/>
                        <a:pt x="1198482" y="1624013"/>
                      </a:cubicBezTo>
                      <a:close/>
                      <a:moveTo>
                        <a:pt x="888920" y="1585913"/>
                      </a:moveTo>
                      <a:cubicBezTo>
                        <a:pt x="909497" y="1585913"/>
                        <a:pt x="926178" y="1602594"/>
                        <a:pt x="926178" y="1623171"/>
                      </a:cubicBezTo>
                      <a:cubicBezTo>
                        <a:pt x="926178" y="1643748"/>
                        <a:pt x="909497" y="1660429"/>
                        <a:pt x="888920" y="1660429"/>
                      </a:cubicBezTo>
                      <a:cubicBezTo>
                        <a:pt x="868343" y="1660429"/>
                        <a:pt x="851662" y="1643748"/>
                        <a:pt x="851662" y="1623171"/>
                      </a:cubicBezTo>
                      <a:cubicBezTo>
                        <a:pt x="851662" y="1602594"/>
                        <a:pt x="868343" y="1585913"/>
                        <a:pt x="888920" y="1585913"/>
                      </a:cubicBezTo>
                      <a:close/>
                      <a:moveTo>
                        <a:pt x="1560432" y="1543050"/>
                      </a:moveTo>
                      <a:cubicBezTo>
                        <a:pt x="1581009" y="1543050"/>
                        <a:pt x="1597690" y="1559731"/>
                        <a:pt x="1597690" y="1580308"/>
                      </a:cubicBezTo>
                      <a:cubicBezTo>
                        <a:pt x="1597690" y="1600885"/>
                        <a:pt x="1581009" y="1617566"/>
                        <a:pt x="1560432" y="1617566"/>
                      </a:cubicBezTo>
                      <a:cubicBezTo>
                        <a:pt x="1539855" y="1617566"/>
                        <a:pt x="1523174" y="1600885"/>
                        <a:pt x="1523174" y="1580308"/>
                      </a:cubicBezTo>
                      <a:cubicBezTo>
                        <a:pt x="1523174" y="1559731"/>
                        <a:pt x="1539855" y="1543050"/>
                        <a:pt x="1560432" y="1543050"/>
                      </a:cubicBezTo>
                      <a:close/>
                      <a:moveTo>
                        <a:pt x="436482" y="1519238"/>
                      </a:moveTo>
                      <a:cubicBezTo>
                        <a:pt x="457059" y="1519238"/>
                        <a:pt x="473740" y="1535919"/>
                        <a:pt x="473740" y="1556496"/>
                      </a:cubicBezTo>
                      <a:cubicBezTo>
                        <a:pt x="473740" y="1577073"/>
                        <a:pt x="457059" y="1593754"/>
                        <a:pt x="436482" y="1593754"/>
                      </a:cubicBezTo>
                      <a:cubicBezTo>
                        <a:pt x="415905" y="1593754"/>
                        <a:pt x="399224" y="1577073"/>
                        <a:pt x="399224" y="1556496"/>
                      </a:cubicBezTo>
                      <a:cubicBezTo>
                        <a:pt x="399224" y="1535919"/>
                        <a:pt x="415905" y="1519238"/>
                        <a:pt x="436482" y="1519238"/>
                      </a:cubicBezTo>
                      <a:close/>
                      <a:moveTo>
                        <a:pt x="665908" y="1471614"/>
                      </a:moveTo>
                      <a:cubicBezTo>
                        <a:pt x="686485" y="1471614"/>
                        <a:pt x="703166" y="1488295"/>
                        <a:pt x="703166" y="1508872"/>
                      </a:cubicBezTo>
                      <a:cubicBezTo>
                        <a:pt x="703166" y="1529449"/>
                        <a:pt x="686485" y="1546130"/>
                        <a:pt x="665908" y="1546130"/>
                      </a:cubicBezTo>
                      <a:cubicBezTo>
                        <a:pt x="645331" y="1546130"/>
                        <a:pt x="628650" y="1529449"/>
                        <a:pt x="628650" y="1508872"/>
                      </a:cubicBezTo>
                      <a:cubicBezTo>
                        <a:pt x="628650" y="1488295"/>
                        <a:pt x="645331" y="1471614"/>
                        <a:pt x="665908" y="1471614"/>
                      </a:cubicBezTo>
                      <a:close/>
                      <a:moveTo>
                        <a:pt x="1104058" y="1428751"/>
                      </a:moveTo>
                      <a:cubicBezTo>
                        <a:pt x="1124635" y="1428751"/>
                        <a:pt x="1141316" y="1445432"/>
                        <a:pt x="1141316" y="1466009"/>
                      </a:cubicBezTo>
                      <a:cubicBezTo>
                        <a:pt x="1141316" y="1486586"/>
                        <a:pt x="1124635" y="1503267"/>
                        <a:pt x="1104058" y="1503267"/>
                      </a:cubicBezTo>
                      <a:cubicBezTo>
                        <a:pt x="1083481" y="1503267"/>
                        <a:pt x="1066800" y="1486586"/>
                        <a:pt x="1066800" y="1466009"/>
                      </a:cubicBezTo>
                      <a:cubicBezTo>
                        <a:pt x="1066800" y="1445432"/>
                        <a:pt x="1083481" y="1428751"/>
                        <a:pt x="1104058" y="1428751"/>
                      </a:cubicBezTo>
                      <a:close/>
                      <a:moveTo>
                        <a:pt x="1351708" y="1414464"/>
                      </a:moveTo>
                      <a:cubicBezTo>
                        <a:pt x="1372285" y="1414464"/>
                        <a:pt x="1388966" y="1431145"/>
                        <a:pt x="1388966" y="1451722"/>
                      </a:cubicBezTo>
                      <a:cubicBezTo>
                        <a:pt x="1388966" y="1472299"/>
                        <a:pt x="1372285" y="1488980"/>
                        <a:pt x="1351708" y="1488980"/>
                      </a:cubicBezTo>
                      <a:cubicBezTo>
                        <a:pt x="1331131" y="1488980"/>
                        <a:pt x="1314450" y="1472299"/>
                        <a:pt x="1314450" y="1451722"/>
                      </a:cubicBezTo>
                      <a:cubicBezTo>
                        <a:pt x="1314450" y="1431145"/>
                        <a:pt x="1331131" y="1414464"/>
                        <a:pt x="1351708" y="1414464"/>
                      </a:cubicBezTo>
                      <a:close/>
                      <a:moveTo>
                        <a:pt x="203120" y="1328738"/>
                      </a:moveTo>
                      <a:cubicBezTo>
                        <a:pt x="223697" y="1328738"/>
                        <a:pt x="240378" y="1345419"/>
                        <a:pt x="240378" y="1365996"/>
                      </a:cubicBezTo>
                      <a:cubicBezTo>
                        <a:pt x="240378" y="1386573"/>
                        <a:pt x="223697" y="1403254"/>
                        <a:pt x="203120" y="1403254"/>
                      </a:cubicBezTo>
                      <a:cubicBezTo>
                        <a:pt x="182543" y="1403254"/>
                        <a:pt x="165862" y="1386573"/>
                        <a:pt x="165862" y="1365996"/>
                      </a:cubicBezTo>
                      <a:cubicBezTo>
                        <a:pt x="165862" y="1345419"/>
                        <a:pt x="182543" y="1328738"/>
                        <a:pt x="203120" y="1328738"/>
                      </a:cubicBezTo>
                      <a:close/>
                      <a:moveTo>
                        <a:pt x="1608883" y="1290639"/>
                      </a:moveTo>
                      <a:cubicBezTo>
                        <a:pt x="1629460" y="1290639"/>
                        <a:pt x="1646141" y="1307320"/>
                        <a:pt x="1646141" y="1327897"/>
                      </a:cubicBezTo>
                      <a:cubicBezTo>
                        <a:pt x="1646141" y="1348474"/>
                        <a:pt x="1629460" y="1365155"/>
                        <a:pt x="1608883" y="1365155"/>
                      </a:cubicBezTo>
                      <a:cubicBezTo>
                        <a:pt x="1588306" y="1365155"/>
                        <a:pt x="1571625" y="1348474"/>
                        <a:pt x="1571625" y="1327897"/>
                      </a:cubicBezTo>
                      <a:cubicBezTo>
                        <a:pt x="1571625" y="1307320"/>
                        <a:pt x="1588306" y="1290639"/>
                        <a:pt x="1608883" y="1290639"/>
                      </a:cubicBezTo>
                      <a:close/>
                      <a:moveTo>
                        <a:pt x="894508" y="1281114"/>
                      </a:moveTo>
                      <a:cubicBezTo>
                        <a:pt x="915085" y="1281114"/>
                        <a:pt x="931766" y="1297795"/>
                        <a:pt x="931766" y="1318372"/>
                      </a:cubicBezTo>
                      <a:cubicBezTo>
                        <a:pt x="931766" y="1338949"/>
                        <a:pt x="915085" y="1355630"/>
                        <a:pt x="894508" y="1355630"/>
                      </a:cubicBezTo>
                      <a:cubicBezTo>
                        <a:pt x="873931" y="1355630"/>
                        <a:pt x="857250" y="1338949"/>
                        <a:pt x="857250" y="1318372"/>
                      </a:cubicBezTo>
                      <a:cubicBezTo>
                        <a:pt x="857250" y="1297795"/>
                        <a:pt x="873931" y="1281114"/>
                        <a:pt x="894508" y="1281114"/>
                      </a:cubicBezTo>
                      <a:close/>
                      <a:moveTo>
                        <a:pt x="484090" y="1253381"/>
                      </a:moveTo>
                      <a:cubicBezTo>
                        <a:pt x="504667" y="1253381"/>
                        <a:pt x="521348" y="1270062"/>
                        <a:pt x="521348" y="1290639"/>
                      </a:cubicBezTo>
                      <a:cubicBezTo>
                        <a:pt x="521348" y="1311216"/>
                        <a:pt x="504667" y="1327897"/>
                        <a:pt x="484090" y="1327897"/>
                      </a:cubicBezTo>
                      <a:cubicBezTo>
                        <a:pt x="463513" y="1327897"/>
                        <a:pt x="446832" y="1311216"/>
                        <a:pt x="446832" y="1290639"/>
                      </a:cubicBezTo>
                      <a:cubicBezTo>
                        <a:pt x="446832" y="1270062"/>
                        <a:pt x="463513" y="1253381"/>
                        <a:pt x="484090" y="1253381"/>
                      </a:cubicBezTo>
                      <a:close/>
                      <a:moveTo>
                        <a:pt x="1156446" y="1138238"/>
                      </a:moveTo>
                      <a:cubicBezTo>
                        <a:pt x="1177023" y="1138238"/>
                        <a:pt x="1193704" y="1154919"/>
                        <a:pt x="1193704" y="1175496"/>
                      </a:cubicBezTo>
                      <a:cubicBezTo>
                        <a:pt x="1193704" y="1196073"/>
                        <a:pt x="1177023" y="1212754"/>
                        <a:pt x="1156446" y="1212754"/>
                      </a:cubicBezTo>
                      <a:cubicBezTo>
                        <a:pt x="1135869" y="1212754"/>
                        <a:pt x="1119188" y="1196073"/>
                        <a:pt x="1119188" y="1175496"/>
                      </a:cubicBezTo>
                      <a:cubicBezTo>
                        <a:pt x="1119188" y="1154919"/>
                        <a:pt x="1135869" y="1138238"/>
                        <a:pt x="1156446" y="1138238"/>
                      </a:cubicBezTo>
                      <a:close/>
                      <a:moveTo>
                        <a:pt x="1394571" y="1119188"/>
                      </a:moveTo>
                      <a:cubicBezTo>
                        <a:pt x="1415148" y="1119188"/>
                        <a:pt x="1431829" y="1135869"/>
                        <a:pt x="1431829" y="1156446"/>
                      </a:cubicBezTo>
                      <a:cubicBezTo>
                        <a:pt x="1431829" y="1177023"/>
                        <a:pt x="1415148" y="1193704"/>
                        <a:pt x="1394571" y="1193704"/>
                      </a:cubicBezTo>
                      <a:cubicBezTo>
                        <a:pt x="1373994" y="1193704"/>
                        <a:pt x="1357313" y="1177023"/>
                        <a:pt x="1357313" y="1156446"/>
                      </a:cubicBezTo>
                      <a:cubicBezTo>
                        <a:pt x="1357313" y="1135869"/>
                        <a:pt x="1373994" y="1119188"/>
                        <a:pt x="1394571" y="1119188"/>
                      </a:cubicBezTo>
                      <a:close/>
                      <a:moveTo>
                        <a:pt x="680196" y="1109663"/>
                      </a:moveTo>
                      <a:cubicBezTo>
                        <a:pt x="700773" y="1109663"/>
                        <a:pt x="717454" y="1126344"/>
                        <a:pt x="717454" y="1146921"/>
                      </a:cubicBezTo>
                      <a:cubicBezTo>
                        <a:pt x="717454" y="1167498"/>
                        <a:pt x="700773" y="1184179"/>
                        <a:pt x="680196" y="1184179"/>
                      </a:cubicBezTo>
                      <a:cubicBezTo>
                        <a:pt x="659619" y="1184179"/>
                        <a:pt x="642938" y="1167498"/>
                        <a:pt x="642938" y="1146921"/>
                      </a:cubicBezTo>
                      <a:cubicBezTo>
                        <a:pt x="642938" y="1126344"/>
                        <a:pt x="659619" y="1109663"/>
                        <a:pt x="680196" y="1109663"/>
                      </a:cubicBezTo>
                      <a:close/>
                      <a:moveTo>
                        <a:pt x="265858" y="1100137"/>
                      </a:moveTo>
                      <a:cubicBezTo>
                        <a:pt x="286435" y="1100137"/>
                        <a:pt x="303116" y="1116818"/>
                        <a:pt x="303116" y="1137395"/>
                      </a:cubicBezTo>
                      <a:cubicBezTo>
                        <a:pt x="303116" y="1157972"/>
                        <a:pt x="286435" y="1174653"/>
                        <a:pt x="265858" y="1174653"/>
                      </a:cubicBezTo>
                      <a:cubicBezTo>
                        <a:pt x="245281" y="1174653"/>
                        <a:pt x="228600" y="1157972"/>
                        <a:pt x="228600" y="1137395"/>
                      </a:cubicBezTo>
                      <a:cubicBezTo>
                        <a:pt x="228600" y="1116818"/>
                        <a:pt x="245281" y="1100137"/>
                        <a:pt x="265858" y="1100137"/>
                      </a:cubicBezTo>
                      <a:close/>
                      <a:moveTo>
                        <a:pt x="1846182" y="1076325"/>
                      </a:moveTo>
                      <a:cubicBezTo>
                        <a:pt x="1866759" y="1076325"/>
                        <a:pt x="1883440" y="1093006"/>
                        <a:pt x="1883440" y="1113583"/>
                      </a:cubicBezTo>
                      <a:cubicBezTo>
                        <a:pt x="1883440" y="1134160"/>
                        <a:pt x="1866759" y="1150841"/>
                        <a:pt x="1846182" y="1150841"/>
                      </a:cubicBezTo>
                      <a:cubicBezTo>
                        <a:pt x="1825605" y="1150841"/>
                        <a:pt x="1808924" y="1134160"/>
                        <a:pt x="1808924" y="1113583"/>
                      </a:cubicBezTo>
                      <a:cubicBezTo>
                        <a:pt x="1808924" y="1093006"/>
                        <a:pt x="1825605" y="1076325"/>
                        <a:pt x="1846182" y="1076325"/>
                      </a:cubicBezTo>
                      <a:close/>
                      <a:moveTo>
                        <a:pt x="1604120" y="1019176"/>
                      </a:moveTo>
                      <a:cubicBezTo>
                        <a:pt x="1624697" y="1019176"/>
                        <a:pt x="1641378" y="1035857"/>
                        <a:pt x="1641378" y="1056434"/>
                      </a:cubicBezTo>
                      <a:cubicBezTo>
                        <a:pt x="1641378" y="1077011"/>
                        <a:pt x="1624697" y="1093692"/>
                        <a:pt x="1604120" y="1093692"/>
                      </a:cubicBezTo>
                      <a:cubicBezTo>
                        <a:pt x="1583543" y="1093692"/>
                        <a:pt x="1566862" y="1077011"/>
                        <a:pt x="1566862" y="1056434"/>
                      </a:cubicBezTo>
                      <a:cubicBezTo>
                        <a:pt x="1566862" y="1035857"/>
                        <a:pt x="1583543" y="1019176"/>
                        <a:pt x="1604120" y="1019176"/>
                      </a:cubicBezTo>
                      <a:close/>
                      <a:moveTo>
                        <a:pt x="470646" y="962026"/>
                      </a:moveTo>
                      <a:cubicBezTo>
                        <a:pt x="491223" y="962026"/>
                        <a:pt x="507904" y="978707"/>
                        <a:pt x="507904" y="999284"/>
                      </a:cubicBezTo>
                      <a:cubicBezTo>
                        <a:pt x="507904" y="1019861"/>
                        <a:pt x="491223" y="1036542"/>
                        <a:pt x="470646" y="1036542"/>
                      </a:cubicBezTo>
                      <a:cubicBezTo>
                        <a:pt x="450069" y="1036542"/>
                        <a:pt x="433388" y="1019861"/>
                        <a:pt x="433388" y="999284"/>
                      </a:cubicBezTo>
                      <a:cubicBezTo>
                        <a:pt x="433388" y="978707"/>
                        <a:pt x="450069" y="962026"/>
                        <a:pt x="470646" y="962026"/>
                      </a:cubicBezTo>
                      <a:close/>
                      <a:moveTo>
                        <a:pt x="873353" y="943629"/>
                      </a:moveTo>
                      <a:cubicBezTo>
                        <a:pt x="893930" y="943629"/>
                        <a:pt x="910611" y="960310"/>
                        <a:pt x="910611" y="980887"/>
                      </a:cubicBezTo>
                      <a:cubicBezTo>
                        <a:pt x="910611" y="1001464"/>
                        <a:pt x="893930" y="1018145"/>
                        <a:pt x="873353" y="1018145"/>
                      </a:cubicBezTo>
                      <a:cubicBezTo>
                        <a:pt x="852776" y="1018145"/>
                        <a:pt x="836095" y="1001464"/>
                        <a:pt x="836095" y="980887"/>
                      </a:cubicBezTo>
                      <a:cubicBezTo>
                        <a:pt x="836095" y="960310"/>
                        <a:pt x="852776" y="943629"/>
                        <a:pt x="873353" y="943629"/>
                      </a:cubicBezTo>
                      <a:close/>
                      <a:moveTo>
                        <a:pt x="1129273" y="912715"/>
                      </a:moveTo>
                      <a:cubicBezTo>
                        <a:pt x="1149850" y="912715"/>
                        <a:pt x="1166531" y="929396"/>
                        <a:pt x="1166531" y="949973"/>
                      </a:cubicBezTo>
                      <a:cubicBezTo>
                        <a:pt x="1166531" y="970550"/>
                        <a:pt x="1149850" y="987231"/>
                        <a:pt x="1129273" y="987231"/>
                      </a:cubicBezTo>
                      <a:cubicBezTo>
                        <a:pt x="1108696" y="987231"/>
                        <a:pt x="1092015" y="970550"/>
                        <a:pt x="1092015" y="949973"/>
                      </a:cubicBezTo>
                      <a:cubicBezTo>
                        <a:pt x="1092015" y="929396"/>
                        <a:pt x="1108696" y="912715"/>
                        <a:pt x="1129273" y="912715"/>
                      </a:cubicBezTo>
                      <a:close/>
                      <a:moveTo>
                        <a:pt x="1394570" y="871539"/>
                      </a:moveTo>
                      <a:cubicBezTo>
                        <a:pt x="1415147" y="871539"/>
                        <a:pt x="1431828" y="888220"/>
                        <a:pt x="1431828" y="908797"/>
                      </a:cubicBezTo>
                      <a:cubicBezTo>
                        <a:pt x="1431828" y="929374"/>
                        <a:pt x="1415147" y="946055"/>
                        <a:pt x="1394570" y="946055"/>
                      </a:cubicBezTo>
                      <a:cubicBezTo>
                        <a:pt x="1373993" y="946055"/>
                        <a:pt x="1357312" y="929374"/>
                        <a:pt x="1357312" y="908797"/>
                      </a:cubicBezTo>
                      <a:cubicBezTo>
                        <a:pt x="1357312" y="888220"/>
                        <a:pt x="1373993" y="871539"/>
                        <a:pt x="1394570" y="871539"/>
                      </a:cubicBezTo>
                      <a:close/>
                      <a:moveTo>
                        <a:pt x="1696605" y="857060"/>
                      </a:moveTo>
                      <a:cubicBezTo>
                        <a:pt x="1717182" y="857060"/>
                        <a:pt x="1733863" y="873741"/>
                        <a:pt x="1733863" y="894318"/>
                      </a:cubicBezTo>
                      <a:cubicBezTo>
                        <a:pt x="1733863" y="914895"/>
                        <a:pt x="1717182" y="931576"/>
                        <a:pt x="1696605" y="931576"/>
                      </a:cubicBezTo>
                      <a:cubicBezTo>
                        <a:pt x="1676028" y="931576"/>
                        <a:pt x="1659347" y="914895"/>
                        <a:pt x="1659347" y="894318"/>
                      </a:cubicBezTo>
                      <a:cubicBezTo>
                        <a:pt x="1659347" y="873741"/>
                        <a:pt x="1676028" y="857060"/>
                        <a:pt x="1696605" y="857060"/>
                      </a:cubicBezTo>
                      <a:close/>
                      <a:moveTo>
                        <a:pt x="656383" y="828675"/>
                      </a:moveTo>
                      <a:cubicBezTo>
                        <a:pt x="676960" y="828675"/>
                        <a:pt x="693641" y="845356"/>
                        <a:pt x="693641" y="865933"/>
                      </a:cubicBezTo>
                      <a:cubicBezTo>
                        <a:pt x="693641" y="886510"/>
                        <a:pt x="676960" y="903191"/>
                        <a:pt x="656383" y="903191"/>
                      </a:cubicBezTo>
                      <a:cubicBezTo>
                        <a:pt x="635806" y="903191"/>
                        <a:pt x="619125" y="886510"/>
                        <a:pt x="619125" y="865933"/>
                      </a:cubicBezTo>
                      <a:cubicBezTo>
                        <a:pt x="619125" y="845356"/>
                        <a:pt x="635806" y="828675"/>
                        <a:pt x="656383" y="828675"/>
                      </a:cubicBezTo>
                      <a:close/>
                      <a:moveTo>
                        <a:pt x="246808" y="823913"/>
                      </a:moveTo>
                      <a:cubicBezTo>
                        <a:pt x="267385" y="823913"/>
                        <a:pt x="284066" y="840594"/>
                        <a:pt x="284066" y="861171"/>
                      </a:cubicBezTo>
                      <a:cubicBezTo>
                        <a:pt x="284066" y="881748"/>
                        <a:pt x="267385" y="898429"/>
                        <a:pt x="246808" y="898429"/>
                      </a:cubicBezTo>
                      <a:cubicBezTo>
                        <a:pt x="226231" y="898429"/>
                        <a:pt x="209550" y="881748"/>
                        <a:pt x="209550" y="861171"/>
                      </a:cubicBezTo>
                      <a:cubicBezTo>
                        <a:pt x="209550" y="840594"/>
                        <a:pt x="226231" y="823913"/>
                        <a:pt x="246808" y="823913"/>
                      </a:cubicBezTo>
                      <a:close/>
                      <a:moveTo>
                        <a:pt x="1219761" y="726977"/>
                      </a:moveTo>
                      <a:cubicBezTo>
                        <a:pt x="1240338" y="726977"/>
                        <a:pt x="1257019" y="743658"/>
                        <a:pt x="1257019" y="764235"/>
                      </a:cubicBezTo>
                      <a:cubicBezTo>
                        <a:pt x="1257019" y="784812"/>
                        <a:pt x="1240338" y="801493"/>
                        <a:pt x="1219761" y="801493"/>
                      </a:cubicBezTo>
                      <a:cubicBezTo>
                        <a:pt x="1199184" y="801493"/>
                        <a:pt x="1182503" y="784812"/>
                        <a:pt x="1182503" y="764235"/>
                      </a:cubicBezTo>
                      <a:cubicBezTo>
                        <a:pt x="1182503" y="743658"/>
                        <a:pt x="1199184" y="726977"/>
                        <a:pt x="1219761" y="726977"/>
                      </a:cubicBezTo>
                      <a:close/>
                      <a:moveTo>
                        <a:pt x="1899395" y="714377"/>
                      </a:moveTo>
                      <a:cubicBezTo>
                        <a:pt x="1919972" y="714377"/>
                        <a:pt x="1936653" y="731058"/>
                        <a:pt x="1936653" y="751635"/>
                      </a:cubicBezTo>
                      <a:cubicBezTo>
                        <a:pt x="1936653" y="772212"/>
                        <a:pt x="1919972" y="788893"/>
                        <a:pt x="1899395" y="788893"/>
                      </a:cubicBezTo>
                      <a:cubicBezTo>
                        <a:pt x="1878818" y="788893"/>
                        <a:pt x="1862137" y="772212"/>
                        <a:pt x="1862137" y="751635"/>
                      </a:cubicBezTo>
                      <a:cubicBezTo>
                        <a:pt x="1862137" y="731058"/>
                        <a:pt x="1878818" y="714377"/>
                        <a:pt x="1899395" y="714377"/>
                      </a:cubicBezTo>
                      <a:close/>
                      <a:moveTo>
                        <a:pt x="1523158" y="695326"/>
                      </a:moveTo>
                      <a:cubicBezTo>
                        <a:pt x="1543735" y="695326"/>
                        <a:pt x="1560416" y="712007"/>
                        <a:pt x="1560416" y="732584"/>
                      </a:cubicBezTo>
                      <a:cubicBezTo>
                        <a:pt x="1560416" y="753161"/>
                        <a:pt x="1543735" y="769842"/>
                        <a:pt x="1523158" y="769842"/>
                      </a:cubicBezTo>
                      <a:cubicBezTo>
                        <a:pt x="1502581" y="769842"/>
                        <a:pt x="1485900" y="753161"/>
                        <a:pt x="1485900" y="732584"/>
                      </a:cubicBezTo>
                      <a:cubicBezTo>
                        <a:pt x="1485900" y="712007"/>
                        <a:pt x="1502581" y="695326"/>
                        <a:pt x="1523158" y="695326"/>
                      </a:cubicBezTo>
                      <a:close/>
                      <a:moveTo>
                        <a:pt x="446833" y="681038"/>
                      </a:moveTo>
                      <a:cubicBezTo>
                        <a:pt x="467410" y="681038"/>
                        <a:pt x="484091" y="697719"/>
                        <a:pt x="484091" y="718296"/>
                      </a:cubicBezTo>
                      <a:cubicBezTo>
                        <a:pt x="484091" y="738873"/>
                        <a:pt x="467410" y="755554"/>
                        <a:pt x="446833" y="755554"/>
                      </a:cubicBezTo>
                      <a:cubicBezTo>
                        <a:pt x="426256" y="755554"/>
                        <a:pt x="409575" y="738873"/>
                        <a:pt x="409575" y="718296"/>
                      </a:cubicBezTo>
                      <a:cubicBezTo>
                        <a:pt x="409575" y="697719"/>
                        <a:pt x="426256" y="681038"/>
                        <a:pt x="446833" y="681038"/>
                      </a:cubicBezTo>
                      <a:close/>
                      <a:moveTo>
                        <a:pt x="970708" y="676276"/>
                      </a:moveTo>
                      <a:cubicBezTo>
                        <a:pt x="991285" y="676276"/>
                        <a:pt x="1007966" y="692957"/>
                        <a:pt x="1007966" y="713534"/>
                      </a:cubicBezTo>
                      <a:cubicBezTo>
                        <a:pt x="1007966" y="734111"/>
                        <a:pt x="991285" y="750792"/>
                        <a:pt x="970708" y="750792"/>
                      </a:cubicBezTo>
                      <a:cubicBezTo>
                        <a:pt x="950131" y="750792"/>
                        <a:pt x="933450" y="734111"/>
                        <a:pt x="933450" y="713534"/>
                      </a:cubicBezTo>
                      <a:cubicBezTo>
                        <a:pt x="933450" y="692957"/>
                        <a:pt x="950131" y="676276"/>
                        <a:pt x="970708" y="676276"/>
                      </a:cubicBezTo>
                      <a:close/>
                      <a:moveTo>
                        <a:pt x="37258" y="676276"/>
                      </a:moveTo>
                      <a:cubicBezTo>
                        <a:pt x="57835" y="676276"/>
                        <a:pt x="74516" y="692957"/>
                        <a:pt x="74516" y="713534"/>
                      </a:cubicBezTo>
                      <a:cubicBezTo>
                        <a:pt x="74516" y="734111"/>
                        <a:pt x="57835" y="750792"/>
                        <a:pt x="37258" y="750792"/>
                      </a:cubicBezTo>
                      <a:cubicBezTo>
                        <a:pt x="16681" y="750792"/>
                        <a:pt x="0" y="734111"/>
                        <a:pt x="0" y="713534"/>
                      </a:cubicBezTo>
                      <a:cubicBezTo>
                        <a:pt x="0" y="692957"/>
                        <a:pt x="16681" y="676276"/>
                        <a:pt x="37258" y="676276"/>
                      </a:cubicBezTo>
                      <a:close/>
                      <a:moveTo>
                        <a:pt x="656383" y="652462"/>
                      </a:moveTo>
                      <a:cubicBezTo>
                        <a:pt x="676960" y="652462"/>
                        <a:pt x="693641" y="669143"/>
                        <a:pt x="693641" y="689720"/>
                      </a:cubicBezTo>
                      <a:cubicBezTo>
                        <a:pt x="693641" y="710297"/>
                        <a:pt x="676960" y="726978"/>
                        <a:pt x="656383" y="726978"/>
                      </a:cubicBezTo>
                      <a:cubicBezTo>
                        <a:pt x="635806" y="726978"/>
                        <a:pt x="619125" y="710297"/>
                        <a:pt x="619125" y="689720"/>
                      </a:cubicBezTo>
                      <a:cubicBezTo>
                        <a:pt x="619125" y="669143"/>
                        <a:pt x="635806" y="652462"/>
                        <a:pt x="656383" y="652462"/>
                      </a:cubicBezTo>
                      <a:close/>
                      <a:moveTo>
                        <a:pt x="1313608" y="547689"/>
                      </a:moveTo>
                      <a:cubicBezTo>
                        <a:pt x="1334185" y="547689"/>
                        <a:pt x="1350866" y="564370"/>
                        <a:pt x="1350866" y="584947"/>
                      </a:cubicBezTo>
                      <a:cubicBezTo>
                        <a:pt x="1350866" y="605524"/>
                        <a:pt x="1334185" y="622205"/>
                        <a:pt x="1313608" y="622205"/>
                      </a:cubicBezTo>
                      <a:cubicBezTo>
                        <a:pt x="1293031" y="622205"/>
                        <a:pt x="1276350" y="605524"/>
                        <a:pt x="1276350" y="584947"/>
                      </a:cubicBezTo>
                      <a:cubicBezTo>
                        <a:pt x="1276350" y="564370"/>
                        <a:pt x="1293031" y="547689"/>
                        <a:pt x="1313608" y="547689"/>
                      </a:cubicBezTo>
                      <a:close/>
                      <a:moveTo>
                        <a:pt x="1728991" y="503139"/>
                      </a:moveTo>
                      <a:cubicBezTo>
                        <a:pt x="1749568" y="503139"/>
                        <a:pt x="1766249" y="519820"/>
                        <a:pt x="1766249" y="540397"/>
                      </a:cubicBezTo>
                      <a:cubicBezTo>
                        <a:pt x="1766249" y="560974"/>
                        <a:pt x="1749568" y="577655"/>
                        <a:pt x="1728991" y="577655"/>
                      </a:cubicBezTo>
                      <a:cubicBezTo>
                        <a:pt x="1708414" y="577655"/>
                        <a:pt x="1691733" y="560974"/>
                        <a:pt x="1691733" y="540397"/>
                      </a:cubicBezTo>
                      <a:cubicBezTo>
                        <a:pt x="1691733" y="519820"/>
                        <a:pt x="1708414" y="503139"/>
                        <a:pt x="1728991" y="503139"/>
                      </a:cubicBezTo>
                      <a:close/>
                      <a:moveTo>
                        <a:pt x="723058" y="476250"/>
                      </a:moveTo>
                      <a:cubicBezTo>
                        <a:pt x="743635" y="476250"/>
                        <a:pt x="760316" y="492931"/>
                        <a:pt x="760316" y="513508"/>
                      </a:cubicBezTo>
                      <a:cubicBezTo>
                        <a:pt x="760316" y="534085"/>
                        <a:pt x="743635" y="550766"/>
                        <a:pt x="723058" y="550766"/>
                      </a:cubicBezTo>
                      <a:cubicBezTo>
                        <a:pt x="702481" y="550766"/>
                        <a:pt x="685800" y="534085"/>
                        <a:pt x="685800" y="513508"/>
                      </a:cubicBezTo>
                      <a:cubicBezTo>
                        <a:pt x="685800" y="492931"/>
                        <a:pt x="702481" y="476250"/>
                        <a:pt x="723058" y="476250"/>
                      </a:cubicBezTo>
                      <a:close/>
                      <a:moveTo>
                        <a:pt x="251570" y="461962"/>
                      </a:moveTo>
                      <a:cubicBezTo>
                        <a:pt x="272147" y="461962"/>
                        <a:pt x="288828" y="478643"/>
                        <a:pt x="288828" y="499220"/>
                      </a:cubicBezTo>
                      <a:cubicBezTo>
                        <a:pt x="288828" y="519797"/>
                        <a:pt x="272147" y="536478"/>
                        <a:pt x="251570" y="536478"/>
                      </a:cubicBezTo>
                      <a:cubicBezTo>
                        <a:pt x="230993" y="536478"/>
                        <a:pt x="214312" y="519797"/>
                        <a:pt x="214312" y="499220"/>
                      </a:cubicBezTo>
                      <a:cubicBezTo>
                        <a:pt x="214312" y="478643"/>
                        <a:pt x="230993" y="461962"/>
                        <a:pt x="251570" y="461962"/>
                      </a:cubicBezTo>
                      <a:close/>
                      <a:moveTo>
                        <a:pt x="1522332" y="404813"/>
                      </a:moveTo>
                      <a:cubicBezTo>
                        <a:pt x="1542909" y="404813"/>
                        <a:pt x="1559590" y="421494"/>
                        <a:pt x="1559590" y="442071"/>
                      </a:cubicBezTo>
                      <a:cubicBezTo>
                        <a:pt x="1559590" y="462648"/>
                        <a:pt x="1542909" y="479329"/>
                        <a:pt x="1522332" y="479329"/>
                      </a:cubicBezTo>
                      <a:cubicBezTo>
                        <a:pt x="1501755" y="479329"/>
                        <a:pt x="1485074" y="462648"/>
                        <a:pt x="1485074" y="442071"/>
                      </a:cubicBezTo>
                      <a:cubicBezTo>
                        <a:pt x="1485074" y="421494"/>
                        <a:pt x="1501755" y="404813"/>
                        <a:pt x="1522332" y="404813"/>
                      </a:cubicBezTo>
                      <a:close/>
                      <a:moveTo>
                        <a:pt x="1080245" y="395288"/>
                      </a:moveTo>
                      <a:cubicBezTo>
                        <a:pt x="1100822" y="395288"/>
                        <a:pt x="1117503" y="411969"/>
                        <a:pt x="1117503" y="432546"/>
                      </a:cubicBezTo>
                      <a:cubicBezTo>
                        <a:pt x="1117503" y="453123"/>
                        <a:pt x="1100822" y="469804"/>
                        <a:pt x="1080245" y="469804"/>
                      </a:cubicBezTo>
                      <a:cubicBezTo>
                        <a:pt x="1059668" y="469804"/>
                        <a:pt x="1042987" y="453123"/>
                        <a:pt x="1042987" y="432546"/>
                      </a:cubicBezTo>
                      <a:cubicBezTo>
                        <a:pt x="1042987" y="411969"/>
                        <a:pt x="1059668" y="395288"/>
                        <a:pt x="1080245" y="395288"/>
                      </a:cubicBezTo>
                      <a:close/>
                      <a:moveTo>
                        <a:pt x="513508" y="328613"/>
                      </a:moveTo>
                      <a:cubicBezTo>
                        <a:pt x="534085" y="328613"/>
                        <a:pt x="550766" y="345294"/>
                        <a:pt x="550766" y="365871"/>
                      </a:cubicBezTo>
                      <a:cubicBezTo>
                        <a:pt x="550766" y="386448"/>
                        <a:pt x="534085" y="403129"/>
                        <a:pt x="513508" y="403129"/>
                      </a:cubicBezTo>
                      <a:cubicBezTo>
                        <a:pt x="492931" y="403129"/>
                        <a:pt x="476250" y="386448"/>
                        <a:pt x="476250" y="365871"/>
                      </a:cubicBezTo>
                      <a:cubicBezTo>
                        <a:pt x="476250" y="345294"/>
                        <a:pt x="492931" y="328613"/>
                        <a:pt x="513508" y="328613"/>
                      </a:cubicBezTo>
                      <a:close/>
                      <a:moveTo>
                        <a:pt x="870695" y="247651"/>
                      </a:moveTo>
                      <a:cubicBezTo>
                        <a:pt x="891272" y="247651"/>
                        <a:pt x="907953" y="264332"/>
                        <a:pt x="907953" y="284909"/>
                      </a:cubicBezTo>
                      <a:cubicBezTo>
                        <a:pt x="907953" y="305486"/>
                        <a:pt x="891272" y="322167"/>
                        <a:pt x="870695" y="322167"/>
                      </a:cubicBezTo>
                      <a:cubicBezTo>
                        <a:pt x="850118" y="322167"/>
                        <a:pt x="833437" y="305486"/>
                        <a:pt x="833437" y="284909"/>
                      </a:cubicBezTo>
                      <a:cubicBezTo>
                        <a:pt x="833437" y="264332"/>
                        <a:pt x="850118" y="247651"/>
                        <a:pt x="870695" y="247651"/>
                      </a:cubicBezTo>
                      <a:close/>
                      <a:moveTo>
                        <a:pt x="1251695" y="185739"/>
                      </a:moveTo>
                      <a:cubicBezTo>
                        <a:pt x="1272272" y="185739"/>
                        <a:pt x="1288953" y="202420"/>
                        <a:pt x="1288953" y="222997"/>
                      </a:cubicBezTo>
                      <a:cubicBezTo>
                        <a:pt x="1288953" y="243574"/>
                        <a:pt x="1272272" y="260255"/>
                        <a:pt x="1251695" y="260255"/>
                      </a:cubicBezTo>
                      <a:cubicBezTo>
                        <a:pt x="1231118" y="260255"/>
                        <a:pt x="1214437" y="243574"/>
                        <a:pt x="1214437" y="222997"/>
                      </a:cubicBezTo>
                      <a:cubicBezTo>
                        <a:pt x="1214437" y="202420"/>
                        <a:pt x="1231118" y="185739"/>
                        <a:pt x="1251695" y="185739"/>
                      </a:cubicBezTo>
                      <a:close/>
                      <a:moveTo>
                        <a:pt x="284908" y="180975"/>
                      </a:moveTo>
                      <a:cubicBezTo>
                        <a:pt x="305485" y="180975"/>
                        <a:pt x="322166" y="197656"/>
                        <a:pt x="322166" y="218233"/>
                      </a:cubicBezTo>
                      <a:cubicBezTo>
                        <a:pt x="322166" y="238810"/>
                        <a:pt x="305485" y="255491"/>
                        <a:pt x="284908" y="255491"/>
                      </a:cubicBezTo>
                      <a:cubicBezTo>
                        <a:pt x="264331" y="255491"/>
                        <a:pt x="247650" y="238810"/>
                        <a:pt x="247650" y="218233"/>
                      </a:cubicBezTo>
                      <a:cubicBezTo>
                        <a:pt x="247650" y="197656"/>
                        <a:pt x="264331" y="180975"/>
                        <a:pt x="284908" y="180975"/>
                      </a:cubicBezTo>
                      <a:close/>
                      <a:moveTo>
                        <a:pt x="1546144" y="119063"/>
                      </a:moveTo>
                      <a:cubicBezTo>
                        <a:pt x="1566721" y="119063"/>
                        <a:pt x="1583402" y="135744"/>
                        <a:pt x="1583402" y="156321"/>
                      </a:cubicBezTo>
                      <a:cubicBezTo>
                        <a:pt x="1583402" y="176898"/>
                        <a:pt x="1566721" y="193579"/>
                        <a:pt x="1546144" y="193579"/>
                      </a:cubicBezTo>
                      <a:cubicBezTo>
                        <a:pt x="1525567" y="193579"/>
                        <a:pt x="1508886" y="176898"/>
                        <a:pt x="1508886" y="156321"/>
                      </a:cubicBezTo>
                      <a:cubicBezTo>
                        <a:pt x="1508886" y="135744"/>
                        <a:pt x="1525567" y="119063"/>
                        <a:pt x="1546144" y="119063"/>
                      </a:cubicBezTo>
                      <a:close/>
                      <a:moveTo>
                        <a:pt x="651621" y="85725"/>
                      </a:moveTo>
                      <a:cubicBezTo>
                        <a:pt x="672198" y="85725"/>
                        <a:pt x="688879" y="102406"/>
                        <a:pt x="688879" y="122983"/>
                      </a:cubicBezTo>
                      <a:cubicBezTo>
                        <a:pt x="688879" y="143560"/>
                        <a:pt x="672198" y="160241"/>
                        <a:pt x="651621" y="160241"/>
                      </a:cubicBezTo>
                      <a:cubicBezTo>
                        <a:pt x="631044" y="160241"/>
                        <a:pt x="614363" y="143560"/>
                        <a:pt x="614363" y="122983"/>
                      </a:cubicBezTo>
                      <a:cubicBezTo>
                        <a:pt x="614363" y="102406"/>
                        <a:pt x="631044" y="85725"/>
                        <a:pt x="651621" y="85725"/>
                      </a:cubicBezTo>
                      <a:close/>
                      <a:moveTo>
                        <a:pt x="1013571" y="0"/>
                      </a:moveTo>
                      <a:cubicBezTo>
                        <a:pt x="1034148" y="0"/>
                        <a:pt x="1050829" y="16681"/>
                        <a:pt x="1050829" y="37258"/>
                      </a:cubicBezTo>
                      <a:cubicBezTo>
                        <a:pt x="1050829" y="57835"/>
                        <a:pt x="1034148" y="74516"/>
                        <a:pt x="1013571" y="74516"/>
                      </a:cubicBezTo>
                      <a:cubicBezTo>
                        <a:pt x="992994" y="74516"/>
                        <a:pt x="976313" y="57835"/>
                        <a:pt x="976313" y="37258"/>
                      </a:cubicBezTo>
                      <a:cubicBezTo>
                        <a:pt x="976313" y="16681"/>
                        <a:pt x="992994" y="0"/>
                        <a:pt x="1013571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98" name="フリーフォーム: 図形 797">
                <a:extLst>
                  <a:ext uri="{FF2B5EF4-FFF2-40B4-BE49-F238E27FC236}">
                    <a16:creationId xmlns:a16="http://schemas.microsoft.com/office/drawing/2014/main" id="{388B1D1C-C0AA-46F7-B653-BC62AB746334}"/>
                  </a:ext>
                </a:extLst>
              </p:cNvPr>
              <p:cNvSpPr/>
              <p:nvPr/>
            </p:nvSpPr>
            <p:spPr>
              <a:xfrm rot="16200000">
                <a:off x="2093381" y="4783636"/>
                <a:ext cx="125485" cy="37421"/>
              </a:xfrm>
              <a:custGeom>
                <a:avLst/>
                <a:gdLst>
                  <a:gd name="connsiteX0" fmla="*/ 125485 w 125485"/>
                  <a:gd name="connsiteY0" fmla="*/ 5161 h 37421"/>
                  <a:gd name="connsiteX1" fmla="*/ 123818 w 125485"/>
                  <a:gd name="connsiteY1" fmla="*/ 37421 h 37421"/>
                  <a:gd name="connsiteX2" fmla="*/ 110821 w 125485"/>
                  <a:gd name="connsiteY2" fmla="*/ 34691 h 37421"/>
                  <a:gd name="connsiteX3" fmla="*/ 21099 w 125485"/>
                  <a:gd name="connsiteY3" fmla="*/ 32820 h 37421"/>
                  <a:gd name="connsiteX4" fmla="*/ 1673 w 125485"/>
                  <a:gd name="connsiteY4" fmla="*/ 35827 h 37421"/>
                  <a:gd name="connsiteX5" fmla="*/ 0 w 125485"/>
                  <a:gd name="connsiteY5" fmla="*/ 14194 h 37421"/>
                  <a:gd name="connsiteX6" fmla="*/ 290 w 125485"/>
                  <a:gd name="connsiteY6" fmla="*/ 10449 h 37421"/>
                  <a:gd name="connsiteX7" fmla="*/ 4611 w 125485"/>
                  <a:gd name="connsiteY7" fmla="*/ 8773 h 37421"/>
                  <a:gd name="connsiteX8" fmla="*/ 116376 w 125485"/>
                  <a:gd name="connsiteY8" fmla="*/ 3383 h 37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5485" h="37421">
                    <a:moveTo>
                      <a:pt x="125485" y="5161"/>
                    </a:moveTo>
                    <a:lnTo>
                      <a:pt x="123818" y="37421"/>
                    </a:lnTo>
                    <a:lnTo>
                      <a:pt x="110821" y="34691"/>
                    </a:lnTo>
                    <a:cubicBezTo>
                      <a:pt x="79528" y="30124"/>
                      <a:pt x="48694" y="29608"/>
                      <a:pt x="21099" y="32820"/>
                    </a:cubicBezTo>
                    <a:lnTo>
                      <a:pt x="1673" y="35827"/>
                    </a:lnTo>
                    <a:lnTo>
                      <a:pt x="0" y="14194"/>
                    </a:lnTo>
                    <a:lnTo>
                      <a:pt x="290" y="10449"/>
                    </a:lnTo>
                    <a:lnTo>
                      <a:pt x="4611" y="8773"/>
                    </a:lnTo>
                    <a:cubicBezTo>
                      <a:pt x="34573" y="-263"/>
                      <a:pt x="74195" y="-2774"/>
                      <a:pt x="116376" y="3383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9" name="月 798">
                <a:extLst>
                  <a:ext uri="{FF2B5EF4-FFF2-40B4-BE49-F238E27FC236}">
                    <a16:creationId xmlns:a16="http://schemas.microsoft.com/office/drawing/2014/main" id="{6DC6D0EB-F99C-409A-BDB8-F2692DC59FD2}"/>
                  </a:ext>
                </a:extLst>
              </p:cNvPr>
              <p:cNvSpPr/>
              <p:nvPr/>
            </p:nvSpPr>
            <p:spPr>
              <a:xfrm rot="16200000">
                <a:off x="2136255" y="4768358"/>
                <a:ext cx="52675" cy="176006"/>
              </a:xfrm>
              <a:prstGeom prst="moon">
                <a:avLst>
                  <a:gd name="adj" fmla="val 35803"/>
                </a:avLst>
              </a:prstGeom>
              <a:solidFill>
                <a:sysClr val="windowText" lastClr="000000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85" name="グループ化 784">
              <a:extLst>
                <a:ext uri="{FF2B5EF4-FFF2-40B4-BE49-F238E27FC236}">
                  <a16:creationId xmlns:a16="http://schemas.microsoft.com/office/drawing/2014/main" id="{A6BFB1FF-E559-4874-AC0B-12E851AC61F3}"/>
                </a:ext>
              </a:extLst>
            </p:cNvPr>
            <p:cNvGrpSpPr/>
            <p:nvPr/>
          </p:nvGrpSpPr>
          <p:grpSpPr>
            <a:xfrm>
              <a:off x="4333534" y="2814518"/>
              <a:ext cx="959680" cy="961428"/>
              <a:chOff x="1699255" y="4739604"/>
              <a:chExt cx="959680" cy="961428"/>
            </a:xfrm>
          </p:grpSpPr>
          <p:grpSp>
            <p:nvGrpSpPr>
              <p:cNvPr id="792" name="グループ化 791">
                <a:extLst>
                  <a:ext uri="{FF2B5EF4-FFF2-40B4-BE49-F238E27FC236}">
                    <a16:creationId xmlns:a16="http://schemas.microsoft.com/office/drawing/2014/main" id="{32B7B70D-6F35-4F81-9E8F-8AB0820CA595}"/>
                  </a:ext>
                </a:extLst>
              </p:cNvPr>
              <p:cNvGrpSpPr/>
              <p:nvPr/>
            </p:nvGrpSpPr>
            <p:grpSpPr>
              <a:xfrm>
                <a:off x="1699255" y="4802981"/>
                <a:ext cx="959680" cy="898051"/>
                <a:chOff x="1699255" y="4802981"/>
                <a:chExt cx="959680" cy="898051"/>
              </a:xfrm>
            </p:grpSpPr>
            <p:sp>
              <p:nvSpPr>
                <p:cNvPr id="795" name="楕円 916">
                  <a:extLst>
                    <a:ext uri="{FF2B5EF4-FFF2-40B4-BE49-F238E27FC236}">
                      <a16:creationId xmlns:a16="http://schemas.microsoft.com/office/drawing/2014/main" id="{38153B49-BB81-4531-B047-4F598C034A00}"/>
                    </a:ext>
                  </a:extLst>
                </p:cNvPr>
                <p:cNvSpPr/>
                <p:nvPr/>
              </p:nvSpPr>
              <p:spPr>
                <a:xfrm>
                  <a:off x="1699255" y="4802981"/>
                  <a:ext cx="959680" cy="898051"/>
                </a:xfrm>
                <a:custGeom>
                  <a:avLst/>
                  <a:gdLst>
                    <a:gd name="connsiteX0" fmla="*/ 0 w 959679"/>
                    <a:gd name="connsiteY0" fmla="*/ 467253 h 934505"/>
                    <a:gd name="connsiteX1" fmla="*/ 479840 w 959679"/>
                    <a:gd name="connsiteY1" fmla="*/ 0 h 934505"/>
                    <a:gd name="connsiteX2" fmla="*/ 959680 w 959679"/>
                    <a:gd name="connsiteY2" fmla="*/ 467253 h 934505"/>
                    <a:gd name="connsiteX3" fmla="*/ 479840 w 959679"/>
                    <a:gd name="connsiteY3" fmla="*/ 934506 h 934505"/>
                    <a:gd name="connsiteX4" fmla="*/ 0 w 959679"/>
                    <a:gd name="connsiteY4" fmla="*/ 467253 h 934505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391053 h 858306"/>
                    <a:gd name="connsiteX1" fmla="*/ 484603 w 959680"/>
                    <a:gd name="connsiteY1" fmla="*/ 0 h 858306"/>
                    <a:gd name="connsiteX2" fmla="*/ 959680 w 959680"/>
                    <a:gd name="connsiteY2" fmla="*/ 391053 h 858306"/>
                    <a:gd name="connsiteX3" fmla="*/ 479840 w 959680"/>
                    <a:gd name="connsiteY3" fmla="*/ 858306 h 858306"/>
                    <a:gd name="connsiteX4" fmla="*/ 0 w 959680"/>
                    <a:gd name="connsiteY4" fmla="*/ 391053 h 858306"/>
                    <a:gd name="connsiteX0" fmla="*/ 0 w 959680"/>
                    <a:gd name="connsiteY0" fmla="*/ 391501 h 858754"/>
                    <a:gd name="connsiteX1" fmla="*/ 484603 w 959680"/>
                    <a:gd name="connsiteY1" fmla="*/ 448 h 858754"/>
                    <a:gd name="connsiteX2" fmla="*/ 959680 w 959680"/>
                    <a:gd name="connsiteY2" fmla="*/ 391501 h 858754"/>
                    <a:gd name="connsiteX3" fmla="*/ 479840 w 959680"/>
                    <a:gd name="connsiteY3" fmla="*/ 858754 h 858754"/>
                    <a:gd name="connsiteX4" fmla="*/ 0 w 959680"/>
                    <a:gd name="connsiteY4" fmla="*/ 391501 h 8587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59680" h="858754">
                      <a:moveTo>
                        <a:pt x="0" y="391501"/>
                      </a:moveTo>
                      <a:cubicBezTo>
                        <a:pt x="0" y="133444"/>
                        <a:pt x="133870" y="-9077"/>
                        <a:pt x="484603" y="448"/>
                      </a:cubicBezTo>
                      <a:cubicBezTo>
                        <a:pt x="835336" y="9973"/>
                        <a:pt x="959680" y="133444"/>
                        <a:pt x="959680" y="391501"/>
                      </a:cubicBezTo>
                      <a:cubicBezTo>
                        <a:pt x="959680" y="649558"/>
                        <a:pt x="744848" y="858754"/>
                        <a:pt x="479840" y="858754"/>
                      </a:cubicBezTo>
                      <a:cubicBezTo>
                        <a:pt x="214832" y="858754"/>
                        <a:pt x="0" y="649558"/>
                        <a:pt x="0" y="39150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C000">
                        <a:lumMod val="75000"/>
                      </a:srgbClr>
                    </a:gs>
                    <a:gs pos="60000">
                      <a:srgbClr val="FFC000"/>
                    </a:gs>
                  </a:gsLst>
                  <a:lin ang="1620000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6" name="フリーフォーム: 図形 795">
                  <a:extLst>
                    <a:ext uri="{FF2B5EF4-FFF2-40B4-BE49-F238E27FC236}">
                      <a16:creationId xmlns:a16="http://schemas.microsoft.com/office/drawing/2014/main" id="{2BD6BD3A-0808-425A-BFDF-337E8D247E65}"/>
                    </a:ext>
                  </a:extLst>
                </p:cNvPr>
                <p:cNvSpPr/>
                <p:nvPr/>
              </p:nvSpPr>
              <p:spPr>
                <a:xfrm>
                  <a:off x="1768931" y="4881563"/>
                  <a:ext cx="820327" cy="719462"/>
                </a:xfrm>
                <a:custGeom>
                  <a:avLst/>
                  <a:gdLst>
                    <a:gd name="connsiteX0" fmla="*/ 1198482 w 1936653"/>
                    <a:gd name="connsiteY0" fmla="*/ 1624013 h 1698529"/>
                    <a:gd name="connsiteX1" fmla="*/ 1235740 w 1936653"/>
                    <a:gd name="connsiteY1" fmla="*/ 1661271 h 1698529"/>
                    <a:gd name="connsiteX2" fmla="*/ 1198482 w 1936653"/>
                    <a:gd name="connsiteY2" fmla="*/ 1698529 h 1698529"/>
                    <a:gd name="connsiteX3" fmla="*/ 1161224 w 1936653"/>
                    <a:gd name="connsiteY3" fmla="*/ 1661271 h 1698529"/>
                    <a:gd name="connsiteX4" fmla="*/ 1198482 w 1936653"/>
                    <a:gd name="connsiteY4" fmla="*/ 1624013 h 1698529"/>
                    <a:gd name="connsiteX5" fmla="*/ 888920 w 1936653"/>
                    <a:gd name="connsiteY5" fmla="*/ 1585913 h 1698529"/>
                    <a:gd name="connsiteX6" fmla="*/ 926178 w 1936653"/>
                    <a:gd name="connsiteY6" fmla="*/ 1623171 h 1698529"/>
                    <a:gd name="connsiteX7" fmla="*/ 888920 w 1936653"/>
                    <a:gd name="connsiteY7" fmla="*/ 1660429 h 1698529"/>
                    <a:gd name="connsiteX8" fmla="*/ 851662 w 1936653"/>
                    <a:gd name="connsiteY8" fmla="*/ 1623171 h 1698529"/>
                    <a:gd name="connsiteX9" fmla="*/ 888920 w 1936653"/>
                    <a:gd name="connsiteY9" fmla="*/ 1585913 h 1698529"/>
                    <a:gd name="connsiteX10" fmla="*/ 1560432 w 1936653"/>
                    <a:gd name="connsiteY10" fmla="*/ 1543050 h 1698529"/>
                    <a:gd name="connsiteX11" fmla="*/ 1597690 w 1936653"/>
                    <a:gd name="connsiteY11" fmla="*/ 1580308 h 1698529"/>
                    <a:gd name="connsiteX12" fmla="*/ 1560432 w 1936653"/>
                    <a:gd name="connsiteY12" fmla="*/ 1617566 h 1698529"/>
                    <a:gd name="connsiteX13" fmla="*/ 1523174 w 1936653"/>
                    <a:gd name="connsiteY13" fmla="*/ 1580308 h 1698529"/>
                    <a:gd name="connsiteX14" fmla="*/ 1560432 w 1936653"/>
                    <a:gd name="connsiteY14" fmla="*/ 1543050 h 1698529"/>
                    <a:gd name="connsiteX15" fmla="*/ 436482 w 1936653"/>
                    <a:gd name="connsiteY15" fmla="*/ 1519238 h 1698529"/>
                    <a:gd name="connsiteX16" fmla="*/ 473740 w 1936653"/>
                    <a:gd name="connsiteY16" fmla="*/ 1556496 h 1698529"/>
                    <a:gd name="connsiteX17" fmla="*/ 436482 w 1936653"/>
                    <a:gd name="connsiteY17" fmla="*/ 1593754 h 1698529"/>
                    <a:gd name="connsiteX18" fmla="*/ 399224 w 1936653"/>
                    <a:gd name="connsiteY18" fmla="*/ 1556496 h 1698529"/>
                    <a:gd name="connsiteX19" fmla="*/ 436482 w 1936653"/>
                    <a:gd name="connsiteY19" fmla="*/ 1519238 h 1698529"/>
                    <a:gd name="connsiteX20" fmla="*/ 665908 w 1936653"/>
                    <a:gd name="connsiteY20" fmla="*/ 1471614 h 1698529"/>
                    <a:gd name="connsiteX21" fmla="*/ 703166 w 1936653"/>
                    <a:gd name="connsiteY21" fmla="*/ 1508872 h 1698529"/>
                    <a:gd name="connsiteX22" fmla="*/ 665908 w 1936653"/>
                    <a:gd name="connsiteY22" fmla="*/ 1546130 h 1698529"/>
                    <a:gd name="connsiteX23" fmla="*/ 628650 w 1936653"/>
                    <a:gd name="connsiteY23" fmla="*/ 1508872 h 1698529"/>
                    <a:gd name="connsiteX24" fmla="*/ 665908 w 1936653"/>
                    <a:gd name="connsiteY24" fmla="*/ 1471614 h 1698529"/>
                    <a:gd name="connsiteX25" fmla="*/ 1104058 w 1936653"/>
                    <a:gd name="connsiteY25" fmla="*/ 1428751 h 1698529"/>
                    <a:gd name="connsiteX26" fmla="*/ 1141316 w 1936653"/>
                    <a:gd name="connsiteY26" fmla="*/ 1466009 h 1698529"/>
                    <a:gd name="connsiteX27" fmla="*/ 1104058 w 1936653"/>
                    <a:gd name="connsiteY27" fmla="*/ 1503267 h 1698529"/>
                    <a:gd name="connsiteX28" fmla="*/ 1066800 w 1936653"/>
                    <a:gd name="connsiteY28" fmla="*/ 1466009 h 1698529"/>
                    <a:gd name="connsiteX29" fmla="*/ 1104058 w 1936653"/>
                    <a:gd name="connsiteY29" fmla="*/ 1428751 h 1698529"/>
                    <a:gd name="connsiteX30" fmla="*/ 1351708 w 1936653"/>
                    <a:gd name="connsiteY30" fmla="*/ 1414464 h 1698529"/>
                    <a:gd name="connsiteX31" fmla="*/ 1388966 w 1936653"/>
                    <a:gd name="connsiteY31" fmla="*/ 1451722 h 1698529"/>
                    <a:gd name="connsiteX32" fmla="*/ 1351708 w 1936653"/>
                    <a:gd name="connsiteY32" fmla="*/ 1488980 h 1698529"/>
                    <a:gd name="connsiteX33" fmla="*/ 1314450 w 1936653"/>
                    <a:gd name="connsiteY33" fmla="*/ 1451722 h 1698529"/>
                    <a:gd name="connsiteX34" fmla="*/ 1351708 w 1936653"/>
                    <a:gd name="connsiteY34" fmla="*/ 1414464 h 1698529"/>
                    <a:gd name="connsiteX35" fmla="*/ 203120 w 1936653"/>
                    <a:gd name="connsiteY35" fmla="*/ 1328738 h 1698529"/>
                    <a:gd name="connsiteX36" fmla="*/ 240378 w 1936653"/>
                    <a:gd name="connsiteY36" fmla="*/ 1365996 h 1698529"/>
                    <a:gd name="connsiteX37" fmla="*/ 203120 w 1936653"/>
                    <a:gd name="connsiteY37" fmla="*/ 1403254 h 1698529"/>
                    <a:gd name="connsiteX38" fmla="*/ 165862 w 1936653"/>
                    <a:gd name="connsiteY38" fmla="*/ 1365996 h 1698529"/>
                    <a:gd name="connsiteX39" fmla="*/ 203120 w 1936653"/>
                    <a:gd name="connsiteY39" fmla="*/ 1328738 h 1698529"/>
                    <a:gd name="connsiteX40" fmla="*/ 1608883 w 1936653"/>
                    <a:gd name="connsiteY40" fmla="*/ 1290639 h 1698529"/>
                    <a:gd name="connsiteX41" fmla="*/ 1646141 w 1936653"/>
                    <a:gd name="connsiteY41" fmla="*/ 1327897 h 1698529"/>
                    <a:gd name="connsiteX42" fmla="*/ 1608883 w 1936653"/>
                    <a:gd name="connsiteY42" fmla="*/ 1365155 h 1698529"/>
                    <a:gd name="connsiteX43" fmla="*/ 1571625 w 1936653"/>
                    <a:gd name="connsiteY43" fmla="*/ 1327897 h 1698529"/>
                    <a:gd name="connsiteX44" fmla="*/ 1608883 w 1936653"/>
                    <a:gd name="connsiteY44" fmla="*/ 1290639 h 1698529"/>
                    <a:gd name="connsiteX45" fmla="*/ 894508 w 1936653"/>
                    <a:gd name="connsiteY45" fmla="*/ 1281114 h 1698529"/>
                    <a:gd name="connsiteX46" fmla="*/ 931766 w 1936653"/>
                    <a:gd name="connsiteY46" fmla="*/ 1318372 h 1698529"/>
                    <a:gd name="connsiteX47" fmla="*/ 894508 w 1936653"/>
                    <a:gd name="connsiteY47" fmla="*/ 1355630 h 1698529"/>
                    <a:gd name="connsiteX48" fmla="*/ 857250 w 1936653"/>
                    <a:gd name="connsiteY48" fmla="*/ 1318372 h 1698529"/>
                    <a:gd name="connsiteX49" fmla="*/ 894508 w 1936653"/>
                    <a:gd name="connsiteY49" fmla="*/ 1281114 h 1698529"/>
                    <a:gd name="connsiteX50" fmla="*/ 484090 w 1936653"/>
                    <a:gd name="connsiteY50" fmla="*/ 1253381 h 1698529"/>
                    <a:gd name="connsiteX51" fmla="*/ 521348 w 1936653"/>
                    <a:gd name="connsiteY51" fmla="*/ 1290639 h 1698529"/>
                    <a:gd name="connsiteX52" fmla="*/ 484090 w 1936653"/>
                    <a:gd name="connsiteY52" fmla="*/ 1327897 h 1698529"/>
                    <a:gd name="connsiteX53" fmla="*/ 446832 w 1936653"/>
                    <a:gd name="connsiteY53" fmla="*/ 1290639 h 1698529"/>
                    <a:gd name="connsiteX54" fmla="*/ 484090 w 1936653"/>
                    <a:gd name="connsiteY54" fmla="*/ 1253381 h 1698529"/>
                    <a:gd name="connsiteX55" fmla="*/ 1156446 w 1936653"/>
                    <a:gd name="connsiteY55" fmla="*/ 1138238 h 1698529"/>
                    <a:gd name="connsiteX56" fmla="*/ 1193704 w 1936653"/>
                    <a:gd name="connsiteY56" fmla="*/ 1175496 h 1698529"/>
                    <a:gd name="connsiteX57" fmla="*/ 1156446 w 1936653"/>
                    <a:gd name="connsiteY57" fmla="*/ 1212754 h 1698529"/>
                    <a:gd name="connsiteX58" fmla="*/ 1119188 w 1936653"/>
                    <a:gd name="connsiteY58" fmla="*/ 1175496 h 1698529"/>
                    <a:gd name="connsiteX59" fmla="*/ 1156446 w 1936653"/>
                    <a:gd name="connsiteY59" fmla="*/ 1138238 h 1698529"/>
                    <a:gd name="connsiteX60" fmla="*/ 1394571 w 1936653"/>
                    <a:gd name="connsiteY60" fmla="*/ 1119188 h 1698529"/>
                    <a:gd name="connsiteX61" fmla="*/ 1431829 w 1936653"/>
                    <a:gd name="connsiteY61" fmla="*/ 1156446 h 1698529"/>
                    <a:gd name="connsiteX62" fmla="*/ 1394571 w 1936653"/>
                    <a:gd name="connsiteY62" fmla="*/ 1193704 h 1698529"/>
                    <a:gd name="connsiteX63" fmla="*/ 1357313 w 1936653"/>
                    <a:gd name="connsiteY63" fmla="*/ 1156446 h 1698529"/>
                    <a:gd name="connsiteX64" fmla="*/ 1394571 w 1936653"/>
                    <a:gd name="connsiteY64" fmla="*/ 1119188 h 1698529"/>
                    <a:gd name="connsiteX65" fmla="*/ 680196 w 1936653"/>
                    <a:gd name="connsiteY65" fmla="*/ 1109663 h 1698529"/>
                    <a:gd name="connsiteX66" fmla="*/ 717454 w 1936653"/>
                    <a:gd name="connsiteY66" fmla="*/ 1146921 h 1698529"/>
                    <a:gd name="connsiteX67" fmla="*/ 680196 w 1936653"/>
                    <a:gd name="connsiteY67" fmla="*/ 1184179 h 1698529"/>
                    <a:gd name="connsiteX68" fmla="*/ 642938 w 1936653"/>
                    <a:gd name="connsiteY68" fmla="*/ 1146921 h 1698529"/>
                    <a:gd name="connsiteX69" fmla="*/ 680196 w 1936653"/>
                    <a:gd name="connsiteY69" fmla="*/ 1109663 h 1698529"/>
                    <a:gd name="connsiteX70" fmla="*/ 265858 w 1936653"/>
                    <a:gd name="connsiteY70" fmla="*/ 1100137 h 1698529"/>
                    <a:gd name="connsiteX71" fmla="*/ 303116 w 1936653"/>
                    <a:gd name="connsiteY71" fmla="*/ 1137395 h 1698529"/>
                    <a:gd name="connsiteX72" fmla="*/ 265858 w 1936653"/>
                    <a:gd name="connsiteY72" fmla="*/ 1174653 h 1698529"/>
                    <a:gd name="connsiteX73" fmla="*/ 228600 w 1936653"/>
                    <a:gd name="connsiteY73" fmla="*/ 1137395 h 1698529"/>
                    <a:gd name="connsiteX74" fmla="*/ 265858 w 1936653"/>
                    <a:gd name="connsiteY74" fmla="*/ 1100137 h 1698529"/>
                    <a:gd name="connsiteX75" fmla="*/ 1846182 w 1936653"/>
                    <a:gd name="connsiteY75" fmla="*/ 1076325 h 1698529"/>
                    <a:gd name="connsiteX76" fmla="*/ 1883440 w 1936653"/>
                    <a:gd name="connsiteY76" fmla="*/ 1113583 h 1698529"/>
                    <a:gd name="connsiteX77" fmla="*/ 1846182 w 1936653"/>
                    <a:gd name="connsiteY77" fmla="*/ 1150841 h 1698529"/>
                    <a:gd name="connsiteX78" fmla="*/ 1808924 w 1936653"/>
                    <a:gd name="connsiteY78" fmla="*/ 1113583 h 1698529"/>
                    <a:gd name="connsiteX79" fmla="*/ 1846182 w 1936653"/>
                    <a:gd name="connsiteY79" fmla="*/ 1076325 h 1698529"/>
                    <a:gd name="connsiteX80" fmla="*/ 1604120 w 1936653"/>
                    <a:gd name="connsiteY80" fmla="*/ 1019176 h 1698529"/>
                    <a:gd name="connsiteX81" fmla="*/ 1641378 w 1936653"/>
                    <a:gd name="connsiteY81" fmla="*/ 1056434 h 1698529"/>
                    <a:gd name="connsiteX82" fmla="*/ 1604120 w 1936653"/>
                    <a:gd name="connsiteY82" fmla="*/ 1093692 h 1698529"/>
                    <a:gd name="connsiteX83" fmla="*/ 1566862 w 1936653"/>
                    <a:gd name="connsiteY83" fmla="*/ 1056434 h 1698529"/>
                    <a:gd name="connsiteX84" fmla="*/ 1604120 w 1936653"/>
                    <a:gd name="connsiteY84" fmla="*/ 1019176 h 1698529"/>
                    <a:gd name="connsiteX85" fmla="*/ 470646 w 1936653"/>
                    <a:gd name="connsiteY85" fmla="*/ 962026 h 1698529"/>
                    <a:gd name="connsiteX86" fmla="*/ 507904 w 1936653"/>
                    <a:gd name="connsiteY86" fmla="*/ 999284 h 1698529"/>
                    <a:gd name="connsiteX87" fmla="*/ 470646 w 1936653"/>
                    <a:gd name="connsiteY87" fmla="*/ 1036542 h 1698529"/>
                    <a:gd name="connsiteX88" fmla="*/ 433388 w 1936653"/>
                    <a:gd name="connsiteY88" fmla="*/ 999284 h 1698529"/>
                    <a:gd name="connsiteX89" fmla="*/ 470646 w 1936653"/>
                    <a:gd name="connsiteY89" fmla="*/ 962026 h 1698529"/>
                    <a:gd name="connsiteX90" fmla="*/ 873353 w 1936653"/>
                    <a:gd name="connsiteY90" fmla="*/ 943629 h 1698529"/>
                    <a:gd name="connsiteX91" fmla="*/ 910611 w 1936653"/>
                    <a:gd name="connsiteY91" fmla="*/ 980887 h 1698529"/>
                    <a:gd name="connsiteX92" fmla="*/ 873353 w 1936653"/>
                    <a:gd name="connsiteY92" fmla="*/ 1018145 h 1698529"/>
                    <a:gd name="connsiteX93" fmla="*/ 836095 w 1936653"/>
                    <a:gd name="connsiteY93" fmla="*/ 980887 h 1698529"/>
                    <a:gd name="connsiteX94" fmla="*/ 873353 w 1936653"/>
                    <a:gd name="connsiteY94" fmla="*/ 943629 h 1698529"/>
                    <a:gd name="connsiteX95" fmla="*/ 1129273 w 1936653"/>
                    <a:gd name="connsiteY95" fmla="*/ 912715 h 1698529"/>
                    <a:gd name="connsiteX96" fmla="*/ 1166531 w 1936653"/>
                    <a:gd name="connsiteY96" fmla="*/ 949973 h 1698529"/>
                    <a:gd name="connsiteX97" fmla="*/ 1129273 w 1936653"/>
                    <a:gd name="connsiteY97" fmla="*/ 987231 h 1698529"/>
                    <a:gd name="connsiteX98" fmla="*/ 1092015 w 1936653"/>
                    <a:gd name="connsiteY98" fmla="*/ 949973 h 1698529"/>
                    <a:gd name="connsiteX99" fmla="*/ 1129273 w 1936653"/>
                    <a:gd name="connsiteY99" fmla="*/ 912715 h 1698529"/>
                    <a:gd name="connsiteX100" fmla="*/ 1394570 w 1936653"/>
                    <a:gd name="connsiteY100" fmla="*/ 871539 h 1698529"/>
                    <a:gd name="connsiteX101" fmla="*/ 1431828 w 1936653"/>
                    <a:gd name="connsiteY101" fmla="*/ 908797 h 1698529"/>
                    <a:gd name="connsiteX102" fmla="*/ 1394570 w 1936653"/>
                    <a:gd name="connsiteY102" fmla="*/ 946055 h 1698529"/>
                    <a:gd name="connsiteX103" fmla="*/ 1357312 w 1936653"/>
                    <a:gd name="connsiteY103" fmla="*/ 908797 h 1698529"/>
                    <a:gd name="connsiteX104" fmla="*/ 1394570 w 1936653"/>
                    <a:gd name="connsiteY104" fmla="*/ 871539 h 1698529"/>
                    <a:gd name="connsiteX105" fmla="*/ 1696605 w 1936653"/>
                    <a:gd name="connsiteY105" fmla="*/ 857060 h 1698529"/>
                    <a:gd name="connsiteX106" fmla="*/ 1733863 w 1936653"/>
                    <a:gd name="connsiteY106" fmla="*/ 894318 h 1698529"/>
                    <a:gd name="connsiteX107" fmla="*/ 1696605 w 1936653"/>
                    <a:gd name="connsiteY107" fmla="*/ 931576 h 1698529"/>
                    <a:gd name="connsiteX108" fmla="*/ 1659347 w 1936653"/>
                    <a:gd name="connsiteY108" fmla="*/ 894318 h 1698529"/>
                    <a:gd name="connsiteX109" fmla="*/ 1696605 w 1936653"/>
                    <a:gd name="connsiteY109" fmla="*/ 857060 h 1698529"/>
                    <a:gd name="connsiteX110" fmla="*/ 656383 w 1936653"/>
                    <a:gd name="connsiteY110" fmla="*/ 828675 h 1698529"/>
                    <a:gd name="connsiteX111" fmla="*/ 693641 w 1936653"/>
                    <a:gd name="connsiteY111" fmla="*/ 865933 h 1698529"/>
                    <a:gd name="connsiteX112" fmla="*/ 656383 w 1936653"/>
                    <a:gd name="connsiteY112" fmla="*/ 903191 h 1698529"/>
                    <a:gd name="connsiteX113" fmla="*/ 619125 w 1936653"/>
                    <a:gd name="connsiteY113" fmla="*/ 865933 h 1698529"/>
                    <a:gd name="connsiteX114" fmla="*/ 656383 w 1936653"/>
                    <a:gd name="connsiteY114" fmla="*/ 828675 h 1698529"/>
                    <a:gd name="connsiteX115" fmla="*/ 246808 w 1936653"/>
                    <a:gd name="connsiteY115" fmla="*/ 823913 h 1698529"/>
                    <a:gd name="connsiteX116" fmla="*/ 284066 w 1936653"/>
                    <a:gd name="connsiteY116" fmla="*/ 861171 h 1698529"/>
                    <a:gd name="connsiteX117" fmla="*/ 246808 w 1936653"/>
                    <a:gd name="connsiteY117" fmla="*/ 898429 h 1698529"/>
                    <a:gd name="connsiteX118" fmla="*/ 209550 w 1936653"/>
                    <a:gd name="connsiteY118" fmla="*/ 861171 h 1698529"/>
                    <a:gd name="connsiteX119" fmla="*/ 246808 w 1936653"/>
                    <a:gd name="connsiteY119" fmla="*/ 823913 h 1698529"/>
                    <a:gd name="connsiteX120" fmla="*/ 1219761 w 1936653"/>
                    <a:gd name="connsiteY120" fmla="*/ 726977 h 1698529"/>
                    <a:gd name="connsiteX121" fmla="*/ 1257019 w 1936653"/>
                    <a:gd name="connsiteY121" fmla="*/ 764235 h 1698529"/>
                    <a:gd name="connsiteX122" fmla="*/ 1219761 w 1936653"/>
                    <a:gd name="connsiteY122" fmla="*/ 801493 h 1698529"/>
                    <a:gd name="connsiteX123" fmla="*/ 1182503 w 1936653"/>
                    <a:gd name="connsiteY123" fmla="*/ 764235 h 1698529"/>
                    <a:gd name="connsiteX124" fmla="*/ 1219761 w 1936653"/>
                    <a:gd name="connsiteY124" fmla="*/ 726977 h 1698529"/>
                    <a:gd name="connsiteX125" fmla="*/ 1899395 w 1936653"/>
                    <a:gd name="connsiteY125" fmla="*/ 714377 h 1698529"/>
                    <a:gd name="connsiteX126" fmla="*/ 1936653 w 1936653"/>
                    <a:gd name="connsiteY126" fmla="*/ 751635 h 1698529"/>
                    <a:gd name="connsiteX127" fmla="*/ 1899395 w 1936653"/>
                    <a:gd name="connsiteY127" fmla="*/ 788893 h 1698529"/>
                    <a:gd name="connsiteX128" fmla="*/ 1862137 w 1936653"/>
                    <a:gd name="connsiteY128" fmla="*/ 751635 h 1698529"/>
                    <a:gd name="connsiteX129" fmla="*/ 1899395 w 1936653"/>
                    <a:gd name="connsiteY129" fmla="*/ 714377 h 1698529"/>
                    <a:gd name="connsiteX130" fmla="*/ 1523158 w 1936653"/>
                    <a:gd name="connsiteY130" fmla="*/ 695326 h 1698529"/>
                    <a:gd name="connsiteX131" fmla="*/ 1560416 w 1936653"/>
                    <a:gd name="connsiteY131" fmla="*/ 732584 h 1698529"/>
                    <a:gd name="connsiteX132" fmla="*/ 1523158 w 1936653"/>
                    <a:gd name="connsiteY132" fmla="*/ 769842 h 1698529"/>
                    <a:gd name="connsiteX133" fmla="*/ 1485900 w 1936653"/>
                    <a:gd name="connsiteY133" fmla="*/ 732584 h 1698529"/>
                    <a:gd name="connsiteX134" fmla="*/ 1523158 w 1936653"/>
                    <a:gd name="connsiteY134" fmla="*/ 695326 h 1698529"/>
                    <a:gd name="connsiteX135" fmla="*/ 446833 w 1936653"/>
                    <a:gd name="connsiteY135" fmla="*/ 681038 h 1698529"/>
                    <a:gd name="connsiteX136" fmla="*/ 484091 w 1936653"/>
                    <a:gd name="connsiteY136" fmla="*/ 718296 h 1698529"/>
                    <a:gd name="connsiteX137" fmla="*/ 446833 w 1936653"/>
                    <a:gd name="connsiteY137" fmla="*/ 755554 h 1698529"/>
                    <a:gd name="connsiteX138" fmla="*/ 409575 w 1936653"/>
                    <a:gd name="connsiteY138" fmla="*/ 718296 h 1698529"/>
                    <a:gd name="connsiteX139" fmla="*/ 446833 w 1936653"/>
                    <a:gd name="connsiteY139" fmla="*/ 681038 h 1698529"/>
                    <a:gd name="connsiteX140" fmla="*/ 970708 w 1936653"/>
                    <a:gd name="connsiteY140" fmla="*/ 676276 h 1698529"/>
                    <a:gd name="connsiteX141" fmla="*/ 1007966 w 1936653"/>
                    <a:gd name="connsiteY141" fmla="*/ 713534 h 1698529"/>
                    <a:gd name="connsiteX142" fmla="*/ 970708 w 1936653"/>
                    <a:gd name="connsiteY142" fmla="*/ 750792 h 1698529"/>
                    <a:gd name="connsiteX143" fmla="*/ 933450 w 1936653"/>
                    <a:gd name="connsiteY143" fmla="*/ 713534 h 1698529"/>
                    <a:gd name="connsiteX144" fmla="*/ 970708 w 1936653"/>
                    <a:gd name="connsiteY144" fmla="*/ 676276 h 1698529"/>
                    <a:gd name="connsiteX145" fmla="*/ 37258 w 1936653"/>
                    <a:gd name="connsiteY145" fmla="*/ 676276 h 1698529"/>
                    <a:gd name="connsiteX146" fmla="*/ 74516 w 1936653"/>
                    <a:gd name="connsiteY146" fmla="*/ 713534 h 1698529"/>
                    <a:gd name="connsiteX147" fmla="*/ 37258 w 1936653"/>
                    <a:gd name="connsiteY147" fmla="*/ 750792 h 1698529"/>
                    <a:gd name="connsiteX148" fmla="*/ 0 w 1936653"/>
                    <a:gd name="connsiteY148" fmla="*/ 713534 h 1698529"/>
                    <a:gd name="connsiteX149" fmla="*/ 37258 w 1936653"/>
                    <a:gd name="connsiteY149" fmla="*/ 676276 h 1698529"/>
                    <a:gd name="connsiteX150" fmla="*/ 656383 w 1936653"/>
                    <a:gd name="connsiteY150" fmla="*/ 652462 h 1698529"/>
                    <a:gd name="connsiteX151" fmla="*/ 693641 w 1936653"/>
                    <a:gd name="connsiteY151" fmla="*/ 689720 h 1698529"/>
                    <a:gd name="connsiteX152" fmla="*/ 656383 w 1936653"/>
                    <a:gd name="connsiteY152" fmla="*/ 726978 h 1698529"/>
                    <a:gd name="connsiteX153" fmla="*/ 619125 w 1936653"/>
                    <a:gd name="connsiteY153" fmla="*/ 689720 h 1698529"/>
                    <a:gd name="connsiteX154" fmla="*/ 656383 w 1936653"/>
                    <a:gd name="connsiteY154" fmla="*/ 652462 h 1698529"/>
                    <a:gd name="connsiteX155" fmla="*/ 1313608 w 1936653"/>
                    <a:gd name="connsiteY155" fmla="*/ 547689 h 1698529"/>
                    <a:gd name="connsiteX156" fmla="*/ 1350866 w 1936653"/>
                    <a:gd name="connsiteY156" fmla="*/ 584947 h 1698529"/>
                    <a:gd name="connsiteX157" fmla="*/ 1313608 w 1936653"/>
                    <a:gd name="connsiteY157" fmla="*/ 622205 h 1698529"/>
                    <a:gd name="connsiteX158" fmla="*/ 1276350 w 1936653"/>
                    <a:gd name="connsiteY158" fmla="*/ 584947 h 1698529"/>
                    <a:gd name="connsiteX159" fmla="*/ 1313608 w 1936653"/>
                    <a:gd name="connsiteY159" fmla="*/ 547689 h 1698529"/>
                    <a:gd name="connsiteX160" fmla="*/ 1728991 w 1936653"/>
                    <a:gd name="connsiteY160" fmla="*/ 503139 h 1698529"/>
                    <a:gd name="connsiteX161" fmla="*/ 1766249 w 1936653"/>
                    <a:gd name="connsiteY161" fmla="*/ 540397 h 1698529"/>
                    <a:gd name="connsiteX162" fmla="*/ 1728991 w 1936653"/>
                    <a:gd name="connsiteY162" fmla="*/ 577655 h 1698529"/>
                    <a:gd name="connsiteX163" fmla="*/ 1691733 w 1936653"/>
                    <a:gd name="connsiteY163" fmla="*/ 540397 h 1698529"/>
                    <a:gd name="connsiteX164" fmla="*/ 1728991 w 1936653"/>
                    <a:gd name="connsiteY164" fmla="*/ 503139 h 1698529"/>
                    <a:gd name="connsiteX165" fmla="*/ 723058 w 1936653"/>
                    <a:gd name="connsiteY165" fmla="*/ 476250 h 1698529"/>
                    <a:gd name="connsiteX166" fmla="*/ 760316 w 1936653"/>
                    <a:gd name="connsiteY166" fmla="*/ 513508 h 1698529"/>
                    <a:gd name="connsiteX167" fmla="*/ 723058 w 1936653"/>
                    <a:gd name="connsiteY167" fmla="*/ 550766 h 1698529"/>
                    <a:gd name="connsiteX168" fmla="*/ 685800 w 1936653"/>
                    <a:gd name="connsiteY168" fmla="*/ 513508 h 1698529"/>
                    <a:gd name="connsiteX169" fmla="*/ 723058 w 1936653"/>
                    <a:gd name="connsiteY169" fmla="*/ 476250 h 1698529"/>
                    <a:gd name="connsiteX170" fmla="*/ 251570 w 1936653"/>
                    <a:gd name="connsiteY170" fmla="*/ 461962 h 1698529"/>
                    <a:gd name="connsiteX171" fmla="*/ 288828 w 1936653"/>
                    <a:gd name="connsiteY171" fmla="*/ 499220 h 1698529"/>
                    <a:gd name="connsiteX172" fmla="*/ 251570 w 1936653"/>
                    <a:gd name="connsiteY172" fmla="*/ 536478 h 1698529"/>
                    <a:gd name="connsiteX173" fmla="*/ 214312 w 1936653"/>
                    <a:gd name="connsiteY173" fmla="*/ 499220 h 1698529"/>
                    <a:gd name="connsiteX174" fmla="*/ 251570 w 1936653"/>
                    <a:gd name="connsiteY174" fmla="*/ 461962 h 1698529"/>
                    <a:gd name="connsiteX175" fmla="*/ 1522332 w 1936653"/>
                    <a:gd name="connsiteY175" fmla="*/ 404813 h 1698529"/>
                    <a:gd name="connsiteX176" fmla="*/ 1559590 w 1936653"/>
                    <a:gd name="connsiteY176" fmla="*/ 442071 h 1698529"/>
                    <a:gd name="connsiteX177" fmla="*/ 1522332 w 1936653"/>
                    <a:gd name="connsiteY177" fmla="*/ 479329 h 1698529"/>
                    <a:gd name="connsiteX178" fmla="*/ 1485074 w 1936653"/>
                    <a:gd name="connsiteY178" fmla="*/ 442071 h 1698529"/>
                    <a:gd name="connsiteX179" fmla="*/ 1522332 w 1936653"/>
                    <a:gd name="connsiteY179" fmla="*/ 404813 h 1698529"/>
                    <a:gd name="connsiteX180" fmla="*/ 1080245 w 1936653"/>
                    <a:gd name="connsiteY180" fmla="*/ 395288 h 1698529"/>
                    <a:gd name="connsiteX181" fmla="*/ 1117503 w 1936653"/>
                    <a:gd name="connsiteY181" fmla="*/ 432546 h 1698529"/>
                    <a:gd name="connsiteX182" fmla="*/ 1080245 w 1936653"/>
                    <a:gd name="connsiteY182" fmla="*/ 469804 h 1698529"/>
                    <a:gd name="connsiteX183" fmla="*/ 1042987 w 1936653"/>
                    <a:gd name="connsiteY183" fmla="*/ 432546 h 1698529"/>
                    <a:gd name="connsiteX184" fmla="*/ 1080245 w 1936653"/>
                    <a:gd name="connsiteY184" fmla="*/ 395288 h 1698529"/>
                    <a:gd name="connsiteX185" fmla="*/ 513508 w 1936653"/>
                    <a:gd name="connsiteY185" fmla="*/ 328613 h 1698529"/>
                    <a:gd name="connsiteX186" fmla="*/ 550766 w 1936653"/>
                    <a:gd name="connsiteY186" fmla="*/ 365871 h 1698529"/>
                    <a:gd name="connsiteX187" fmla="*/ 513508 w 1936653"/>
                    <a:gd name="connsiteY187" fmla="*/ 403129 h 1698529"/>
                    <a:gd name="connsiteX188" fmla="*/ 476250 w 1936653"/>
                    <a:gd name="connsiteY188" fmla="*/ 365871 h 1698529"/>
                    <a:gd name="connsiteX189" fmla="*/ 513508 w 1936653"/>
                    <a:gd name="connsiteY189" fmla="*/ 328613 h 1698529"/>
                    <a:gd name="connsiteX190" fmla="*/ 870695 w 1936653"/>
                    <a:gd name="connsiteY190" fmla="*/ 247651 h 1698529"/>
                    <a:gd name="connsiteX191" fmla="*/ 907953 w 1936653"/>
                    <a:gd name="connsiteY191" fmla="*/ 284909 h 1698529"/>
                    <a:gd name="connsiteX192" fmla="*/ 870695 w 1936653"/>
                    <a:gd name="connsiteY192" fmla="*/ 322167 h 1698529"/>
                    <a:gd name="connsiteX193" fmla="*/ 833437 w 1936653"/>
                    <a:gd name="connsiteY193" fmla="*/ 284909 h 1698529"/>
                    <a:gd name="connsiteX194" fmla="*/ 870695 w 1936653"/>
                    <a:gd name="connsiteY194" fmla="*/ 247651 h 1698529"/>
                    <a:gd name="connsiteX195" fmla="*/ 1251695 w 1936653"/>
                    <a:gd name="connsiteY195" fmla="*/ 185739 h 1698529"/>
                    <a:gd name="connsiteX196" fmla="*/ 1288953 w 1936653"/>
                    <a:gd name="connsiteY196" fmla="*/ 222997 h 1698529"/>
                    <a:gd name="connsiteX197" fmla="*/ 1251695 w 1936653"/>
                    <a:gd name="connsiteY197" fmla="*/ 260255 h 1698529"/>
                    <a:gd name="connsiteX198" fmla="*/ 1214437 w 1936653"/>
                    <a:gd name="connsiteY198" fmla="*/ 222997 h 1698529"/>
                    <a:gd name="connsiteX199" fmla="*/ 1251695 w 1936653"/>
                    <a:gd name="connsiteY199" fmla="*/ 185739 h 1698529"/>
                    <a:gd name="connsiteX200" fmla="*/ 284908 w 1936653"/>
                    <a:gd name="connsiteY200" fmla="*/ 180975 h 1698529"/>
                    <a:gd name="connsiteX201" fmla="*/ 322166 w 1936653"/>
                    <a:gd name="connsiteY201" fmla="*/ 218233 h 1698529"/>
                    <a:gd name="connsiteX202" fmla="*/ 284908 w 1936653"/>
                    <a:gd name="connsiteY202" fmla="*/ 255491 h 1698529"/>
                    <a:gd name="connsiteX203" fmla="*/ 247650 w 1936653"/>
                    <a:gd name="connsiteY203" fmla="*/ 218233 h 1698529"/>
                    <a:gd name="connsiteX204" fmla="*/ 284908 w 1936653"/>
                    <a:gd name="connsiteY204" fmla="*/ 180975 h 1698529"/>
                    <a:gd name="connsiteX205" fmla="*/ 1546144 w 1936653"/>
                    <a:gd name="connsiteY205" fmla="*/ 119063 h 1698529"/>
                    <a:gd name="connsiteX206" fmla="*/ 1583402 w 1936653"/>
                    <a:gd name="connsiteY206" fmla="*/ 156321 h 1698529"/>
                    <a:gd name="connsiteX207" fmla="*/ 1546144 w 1936653"/>
                    <a:gd name="connsiteY207" fmla="*/ 193579 h 1698529"/>
                    <a:gd name="connsiteX208" fmla="*/ 1508886 w 1936653"/>
                    <a:gd name="connsiteY208" fmla="*/ 156321 h 1698529"/>
                    <a:gd name="connsiteX209" fmla="*/ 1546144 w 1936653"/>
                    <a:gd name="connsiteY209" fmla="*/ 119063 h 1698529"/>
                    <a:gd name="connsiteX210" fmla="*/ 651621 w 1936653"/>
                    <a:gd name="connsiteY210" fmla="*/ 85725 h 1698529"/>
                    <a:gd name="connsiteX211" fmla="*/ 688879 w 1936653"/>
                    <a:gd name="connsiteY211" fmla="*/ 122983 h 1698529"/>
                    <a:gd name="connsiteX212" fmla="*/ 651621 w 1936653"/>
                    <a:gd name="connsiteY212" fmla="*/ 160241 h 1698529"/>
                    <a:gd name="connsiteX213" fmla="*/ 614363 w 1936653"/>
                    <a:gd name="connsiteY213" fmla="*/ 122983 h 1698529"/>
                    <a:gd name="connsiteX214" fmla="*/ 651621 w 1936653"/>
                    <a:gd name="connsiteY214" fmla="*/ 85725 h 1698529"/>
                    <a:gd name="connsiteX215" fmla="*/ 1013571 w 1936653"/>
                    <a:gd name="connsiteY215" fmla="*/ 0 h 1698529"/>
                    <a:gd name="connsiteX216" fmla="*/ 1050829 w 1936653"/>
                    <a:gd name="connsiteY216" fmla="*/ 37258 h 1698529"/>
                    <a:gd name="connsiteX217" fmla="*/ 1013571 w 1936653"/>
                    <a:gd name="connsiteY217" fmla="*/ 74516 h 1698529"/>
                    <a:gd name="connsiteX218" fmla="*/ 976313 w 1936653"/>
                    <a:gd name="connsiteY218" fmla="*/ 37258 h 1698529"/>
                    <a:gd name="connsiteX219" fmla="*/ 1013571 w 1936653"/>
                    <a:gd name="connsiteY219" fmla="*/ 0 h 169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</a:cxnLst>
                  <a:rect l="l" t="t" r="r" b="b"/>
                  <a:pathLst>
                    <a:path w="1936653" h="1698529">
                      <a:moveTo>
                        <a:pt x="1198482" y="1624013"/>
                      </a:moveTo>
                      <a:cubicBezTo>
                        <a:pt x="1219059" y="1624013"/>
                        <a:pt x="1235740" y="1640694"/>
                        <a:pt x="1235740" y="1661271"/>
                      </a:cubicBezTo>
                      <a:cubicBezTo>
                        <a:pt x="1235740" y="1681848"/>
                        <a:pt x="1219059" y="1698529"/>
                        <a:pt x="1198482" y="1698529"/>
                      </a:cubicBezTo>
                      <a:cubicBezTo>
                        <a:pt x="1177905" y="1698529"/>
                        <a:pt x="1161224" y="1681848"/>
                        <a:pt x="1161224" y="1661271"/>
                      </a:cubicBezTo>
                      <a:cubicBezTo>
                        <a:pt x="1161224" y="1640694"/>
                        <a:pt x="1177905" y="1624013"/>
                        <a:pt x="1198482" y="1624013"/>
                      </a:cubicBezTo>
                      <a:close/>
                      <a:moveTo>
                        <a:pt x="888920" y="1585913"/>
                      </a:moveTo>
                      <a:cubicBezTo>
                        <a:pt x="909497" y="1585913"/>
                        <a:pt x="926178" y="1602594"/>
                        <a:pt x="926178" y="1623171"/>
                      </a:cubicBezTo>
                      <a:cubicBezTo>
                        <a:pt x="926178" y="1643748"/>
                        <a:pt x="909497" y="1660429"/>
                        <a:pt x="888920" y="1660429"/>
                      </a:cubicBezTo>
                      <a:cubicBezTo>
                        <a:pt x="868343" y="1660429"/>
                        <a:pt x="851662" y="1643748"/>
                        <a:pt x="851662" y="1623171"/>
                      </a:cubicBezTo>
                      <a:cubicBezTo>
                        <a:pt x="851662" y="1602594"/>
                        <a:pt x="868343" y="1585913"/>
                        <a:pt x="888920" y="1585913"/>
                      </a:cubicBezTo>
                      <a:close/>
                      <a:moveTo>
                        <a:pt x="1560432" y="1543050"/>
                      </a:moveTo>
                      <a:cubicBezTo>
                        <a:pt x="1581009" y="1543050"/>
                        <a:pt x="1597690" y="1559731"/>
                        <a:pt x="1597690" y="1580308"/>
                      </a:cubicBezTo>
                      <a:cubicBezTo>
                        <a:pt x="1597690" y="1600885"/>
                        <a:pt x="1581009" y="1617566"/>
                        <a:pt x="1560432" y="1617566"/>
                      </a:cubicBezTo>
                      <a:cubicBezTo>
                        <a:pt x="1539855" y="1617566"/>
                        <a:pt x="1523174" y="1600885"/>
                        <a:pt x="1523174" y="1580308"/>
                      </a:cubicBezTo>
                      <a:cubicBezTo>
                        <a:pt x="1523174" y="1559731"/>
                        <a:pt x="1539855" y="1543050"/>
                        <a:pt x="1560432" y="1543050"/>
                      </a:cubicBezTo>
                      <a:close/>
                      <a:moveTo>
                        <a:pt x="436482" y="1519238"/>
                      </a:moveTo>
                      <a:cubicBezTo>
                        <a:pt x="457059" y="1519238"/>
                        <a:pt x="473740" y="1535919"/>
                        <a:pt x="473740" y="1556496"/>
                      </a:cubicBezTo>
                      <a:cubicBezTo>
                        <a:pt x="473740" y="1577073"/>
                        <a:pt x="457059" y="1593754"/>
                        <a:pt x="436482" y="1593754"/>
                      </a:cubicBezTo>
                      <a:cubicBezTo>
                        <a:pt x="415905" y="1593754"/>
                        <a:pt x="399224" y="1577073"/>
                        <a:pt x="399224" y="1556496"/>
                      </a:cubicBezTo>
                      <a:cubicBezTo>
                        <a:pt x="399224" y="1535919"/>
                        <a:pt x="415905" y="1519238"/>
                        <a:pt x="436482" y="1519238"/>
                      </a:cubicBezTo>
                      <a:close/>
                      <a:moveTo>
                        <a:pt x="665908" y="1471614"/>
                      </a:moveTo>
                      <a:cubicBezTo>
                        <a:pt x="686485" y="1471614"/>
                        <a:pt x="703166" y="1488295"/>
                        <a:pt x="703166" y="1508872"/>
                      </a:cubicBezTo>
                      <a:cubicBezTo>
                        <a:pt x="703166" y="1529449"/>
                        <a:pt x="686485" y="1546130"/>
                        <a:pt x="665908" y="1546130"/>
                      </a:cubicBezTo>
                      <a:cubicBezTo>
                        <a:pt x="645331" y="1546130"/>
                        <a:pt x="628650" y="1529449"/>
                        <a:pt x="628650" y="1508872"/>
                      </a:cubicBezTo>
                      <a:cubicBezTo>
                        <a:pt x="628650" y="1488295"/>
                        <a:pt x="645331" y="1471614"/>
                        <a:pt x="665908" y="1471614"/>
                      </a:cubicBezTo>
                      <a:close/>
                      <a:moveTo>
                        <a:pt x="1104058" y="1428751"/>
                      </a:moveTo>
                      <a:cubicBezTo>
                        <a:pt x="1124635" y="1428751"/>
                        <a:pt x="1141316" y="1445432"/>
                        <a:pt x="1141316" y="1466009"/>
                      </a:cubicBezTo>
                      <a:cubicBezTo>
                        <a:pt x="1141316" y="1486586"/>
                        <a:pt x="1124635" y="1503267"/>
                        <a:pt x="1104058" y="1503267"/>
                      </a:cubicBezTo>
                      <a:cubicBezTo>
                        <a:pt x="1083481" y="1503267"/>
                        <a:pt x="1066800" y="1486586"/>
                        <a:pt x="1066800" y="1466009"/>
                      </a:cubicBezTo>
                      <a:cubicBezTo>
                        <a:pt x="1066800" y="1445432"/>
                        <a:pt x="1083481" y="1428751"/>
                        <a:pt x="1104058" y="1428751"/>
                      </a:cubicBezTo>
                      <a:close/>
                      <a:moveTo>
                        <a:pt x="1351708" y="1414464"/>
                      </a:moveTo>
                      <a:cubicBezTo>
                        <a:pt x="1372285" y="1414464"/>
                        <a:pt x="1388966" y="1431145"/>
                        <a:pt x="1388966" y="1451722"/>
                      </a:cubicBezTo>
                      <a:cubicBezTo>
                        <a:pt x="1388966" y="1472299"/>
                        <a:pt x="1372285" y="1488980"/>
                        <a:pt x="1351708" y="1488980"/>
                      </a:cubicBezTo>
                      <a:cubicBezTo>
                        <a:pt x="1331131" y="1488980"/>
                        <a:pt x="1314450" y="1472299"/>
                        <a:pt x="1314450" y="1451722"/>
                      </a:cubicBezTo>
                      <a:cubicBezTo>
                        <a:pt x="1314450" y="1431145"/>
                        <a:pt x="1331131" y="1414464"/>
                        <a:pt x="1351708" y="1414464"/>
                      </a:cubicBezTo>
                      <a:close/>
                      <a:moveTo>
                        <a:pt x="203120" y="1328738"/>
                      </a:moveTo>
                      <a:cubicBezTo>
                        <a:pt x="223697" y="1328738"/>
                        <a:pt x="240378" y="1345419"/>
                        <a:pt x="240378" y="1365996"/>
                      </a:cubicBezTo>
                      <a:cubicBezTo>
                        <a:pt x="240378" y="1386573"/>
                        <a:pt x="223697" y="1403254"/>
                        <a:pt x="203120" y="1403254"/>
                      </a:cubicBezTo>
                      <a:cubicBezTo>
                        <a:pt x="182543" y="1403254"/>
                        <a:pt x="165862" y="1386573"/>
                        <a:pt x="165862" y="1365996"/>
                      </a:cubicBezTo>
                      <a:cubicBezTo>
                        <a:pt x="165862" y="1345419"/>
                        <a:pt x="182543" y="1328738"/>
                        <a:pt x="203120" y="1328738"/>
                      </a:cubicBezTo>
                      <a:close/>
                      <a:moveTo>
                        <a:pt x="1608883" y="1290639"/>
                      </a:moveTo>
                      <a:cubicBezTo>
                        <a:pt x="1629460" y="1290639"/>
                        <a:pt x="1646141" y="1307320"/>
                        <a:pt x="1646141" y="1327897"/>
                      </a:cubicBezTo>
                      <a:cubicBezTo>
                        <a:pt x="1646141" y="1348474"/>
                        <a:pt x="1629460" y="1365155"/>
                        <a:pt x="1608883" y="1365155"/>
                      </a:cubicBezTo>
                      <a:cubicBezTo>
                        <a:pt x="1588306" y="1365155"/>
                        <a:pt x="1571625" y="1348474"/>
                        <a:pt x="1571625" y="1327897"/>
                      </a:cubicBezTo>
                      <a:cubicBezTo>
                        <a:pt x="1571625" y="1307320"/>
                        <a:pt x="1588306" y="1290639"/>
                        <a:pt x="1608883" y="1290639"/>
                      </a:cubicBezTo>
                      <a:close/>
                      <a:moveTo>
                        <a:pt x="894508" y="1281114"/>
                      </a:moveTo>
                      <a:cubicBezTo>
                        <a:pt x="915085" y="1281114"/>
                        <a:pt x="931766" y="1297795"/>
                        <a:pt x="931766" y="1318372"/>
                      </a:cubicBezTo>
                      <a:cubicBezTo>
                        <a:pt x="931766" y="1338949"/>
                        <a:pt x="915085" y="1355630"/>
                        <a:pt x="894508" y="1355630"/>
                      </a:cubicBezTo>
                      <a:cubicBezTo>
                        <a:pt x="873931" y="1355630"/>
                        <a:pt x="857250" y="1338949"/>
                        <a:pt x="857250" y="1318372"/>
                      </a:cubicBezTo>
                      <a:cubicBezTo>
                        <a:pt x="857250" y="1297795"/>
                        <a:pt x="873931" y="1281114"/>
                        <a:pt x="894508" y="1281114"/>
                      </a:cubicBezTo>
                      <a:close/>
                      <a:moveTo>
                        <a:pt x="484090" y="1253381"/>
                      </a:moveTo>
                      <a:cubicBezTo>
                        <a:pt x="504667" y="1253381"/>
                        <a:pt x="521348" y="1270062"/>
                        <a:pt x="521348" y="1290639"/>
                      </a:cubicBezTo>
                      <a:cubicBezTo>
                        <a:pt x="521348" y="1311216"/>
                        <a:pt x="504667" y="1327897"/>
                        <a:pt x="484090" y="1327897"/>
                      </a:cubicBezTo>
                      <a:cubicBezTo>
                        <a:pt x="463513" y="1327897"/>
                        <a:pt x="446832" y="1311216"/>
                        <a:pt x="446832" y="1290639"/>
                      </a:cubicBezTo>
                      <a:cubicBezTo>
                        <a:pt x="446832" y="1270062"/>
                        <a:pt x="463513" y="1253381"/>
                        <a:pt x="484090" y="1253381"/>
                      </a:cubicBezTo>
                      <a:close/>
                      <a:moveTo>
                        <a:pt x="1156446" y="1138238"/>
                      </a:moveTo>
                      <a:cubicBezTo>
                        <a:pt x="1177023" y="1138238"/>
                        <a:pt x="1193704" y="1154919"/>
                        <a:pt x="1193704" y="1175496"/>
                      </a:cubicBezTo>
                      <a:cubicBezTo>
                        <a:pt x="1193704" y="1196073"/>
                        <a:pt x="1177023" y="1212754"/>
                        <a:pt x="1156446" y="1212754"/>
                      </a:cubicBezTo>
                      <a:cubicBezTo>
                        <a:pt x="1135869" y="1212754"/>
                        <a:pt x="1119188" y="1196073"/>
                        <a:pt x="1119188" y="1175496"/>
                      </a:cubicBezTo>
                      <a:cubicBezTo>
                        <a:pt x="1119188" y="1154919"/>
                        <a:pt x="1135869" y="1138238"/>
                        <a:pt x="1156446" y="1138238"/>
                      </a:cubicBezTo>
                      <a:close/>
                      <a:moveTo>
                        <a:pt x="1394571" y="1119188"/>
                      </a:moveTo>
                      <a:cubicBezTo>
                        <a:pt x="1415148" y="1119188"/>
                        <a:pt x="1431829" y="1135869"/>
                        <a:pt x="1431829" y="1156446"/>
                      </a:cubicBezTo>
                      <a:cubicBezTo>
                        <a:pt x="1431829" y="1177023"/>
                        <a:pt x="1415148" y="1193704"/>
                        <a:pt x="1394571" y="1193704"/>
                      </a:cubicBezTo>
                      <a:cubicBezTo>
                        <a:pt x="1373994" y="1193704"/>
                        <a:pt x="1357313" y="1177023"/>
                        <a:pt x="1357313" y="1156446"/>
                      </a:cubicBezTo>
                      <a:cubicBezTo>
                        <a:pt x="1357313" y="1135869"/>
                        <a:pt x="1373994" y="1119188"/>
                        <a:pt x="1394571" y="1119188"/>
                      </a:cubicBezTo>
                      <a:close/>
                      <a:moveTo>
                        <a:pt x="680196" y="1109663"/>
                      </a:moveTo>
                      <a:cubicBezTo>
                        <a:pt x="700773" y="1109663"/>
                        <a:pt x="717454" y="1126344"/>
                        <a:pt x="717454" y="1146921"/>
                      </a:cubicBezTo>
                      <a:cubicBezTo>
                        <a:pt x="717454" y="1167498"/>
                        <a:pt x="700773" y="1184179"/>
                        <a:pt x="680196" y="1184179"/>
                      </a:cubicBezTo>
                      <a:cubicBezTo>
                        <a:pt x="659619" y="1184179"/>
                        <a:pt x="642938" y="1167498"/>
                        <a:pt x="642938" y="1146921"/>
                      </a:cubicBezTo>
                      <a:cubicBezTo>
                        <a:pt x="642938" y="1126344"/>
                        <a:pt x="659619" y="1109663"/>
                        <a:pt x="680196" y="1109663"/>
                      </a:cubicBezTo>
                      <a:close/>
                      <a:moveTo>
                        <a:pt x="265858" y="1100137"/>
                      </a:moveTo>
                      <a:cubicBezTo>
                        <a:pt x="286435" y="1100137"/>
                        <a:pt x="303116" y="1116818"/>
                        <a:pt x="303116" y="1137395"/>
                      </a:cubicBezTo>
                      <a:cubicBezTo>
                        <a:pt x="303116" y="1157972"/>
                        <a:pt x="286435" y="1174653"/>
                        <a:pt x="265858" y="1174653"/>
                      </a:cubicBezTo>
                      <a:cubicBezTo>
                        <a:pt x="245281" y="1174653"/>
                        <a:pt x="228600" y="1157972"/>
                        <a:pt x="228600" y="1137395"/>
                      </a:cubicBezTo>
                      <a:cubicBezTo>
                        <a:pt x="228600" y="1116818"/>
                        <a:pt x="245281" y="1100137"/>
                        <a:pt x="265858" y="1100137"/>
                      </a:cubicBezTo>
                      <a:close/>
                      <a:moveTo>
                        <a:pt x="1846182" y="1076325"/>
                      </a:moveTo>
                      <a:cubicBezTo>
                        <a:pt x="1866759" y="1076325"/>
                        <a:pt x="1883440" y="1093006"/>
                        <a:pt x="1883440" y="1113583"/>
                      </a:cubicBezTo>
                      <a:cubicBezTo>
                        <a:pt x="1883440" y="1134160"/>
                        <a:pt x="1866759" y="1150841"/>
                        <a:pt x="1846182" y="1150841"/>
                      </a:cubicBezTo>
                      <a:cubicBezTo>
                        <a:pt x="1825605" y="1150841"/>
                        <a:pt x="1808924" y="1134160"/>
                        <a:pt x="1808924" y="1113583"/>
                      </a:cubicBezTo>
                      <a:cubicBezTo>
                        <a:pt x="1808924" y="1093006"/>
                        <a:pt x="1825605" y="1076325"/>
                        <a:pt x="1846182" y="1076325"/>
                      </a:cubicBezTo>
                      <a:close/>
                      <a:moveTo>
                        <a:pt x="1604120" y="1019176"/>
                      </a:moveTo>
                      <a:cubicBezTo>
                        <a:pt x="1624697" y="1019176"/>
                        <a:pt x="1641378" y="1035857"/>
                        <a:pt x="1641378" y="1056434"/>
                      </a:cubicBezTo>
                      <a:cubicBezTo>
                        <a:pt x="1641378" y="1077011"/>
                        <a:pt x="1624697" y="1093692"/>
                        <a:pt x="1604120" y="1093692"/>
                      </a:cubicBezTo>
                      <a:cubicBezTo>
                        <a:pt x="1583543" y="1093692"/>
                        <a:pt x="1566862" y="1077011"/>
                        <a:pt x="1566862" y="1056434"/>
                      </a:cubicBezTo>
                      <a:cubicBezTo>
                        <a:pt x="1566862" y="1035857"/>
                        <a:pt x="1583543" y="1019176"/>
                        <a:pt x="1604120" y="1019176"/>
                      </a:cubicBezTo>
                      <a:close/>
                      <a:moveTo>
                        <a:pt x="470646" y="962026"/>
                      </a:moveTo>
                      <a:cubicBezTo>
                        <a:pt x="491223" y="962026"/>
                        <a:pt x="507904" y="978707"/>
                        <a:pt x="507904" y="999284"/>
                      </a:cubicBezTo>
                      <a:cubicBezTo>
                        <a:pt x="507904" y="1019861"/>
                        <a:pt x="491223" y="1036542"/>
                        <a:pt x="470646" y="1036542"/>
                      </a:cubicBezTo>
                      <a:cubicBezTo>
                        <a:pt x="450069" y="1036542"/>
                        <a:pt x="433388" y="1019861"/>
                        <a:pt x="433388" y="999284"/>
                      </a:cubicBezTo>
                      <a:cubicBezTo>
                        <a:pt x="433388" y="978707"/>
                        <a:pt x="450069" y="962026"/>
                        <a:pt x="470646" y="962026"/>
                      </a:cubicBezTo>
                      <a:close/>
                      <a:moveTo>
                        <a:pt x="873353" y="943629"/>
                      </a:moveTo>
                      <a:cubicBezTo>
                        <a:pt x="893930" y="943629"/>
                        <a:pt x="910611" y="960310"/>
                        <a:pt x="910611" y="980887"/>
                      </a:cubicBezTo>
                      <a:cubicBezTo>
                        <a:pt x="910611" y="1001464"/>
                        <a:pt x="893930" y="1018145"/>
                        <a:pt x="873353" y="1018145"/>
                      </a:cubicBezTo>
                      <a:cubicBezTo>
                        <a:pt x="852776" y="1018145"/>
                        <a:pt x="836095" y="1001464"/>
                        <a:pt x="836095" y="980887"/>
                      </a:cubicBezTo>
                      <a:cubicBezTo>
                        <a:pt x="836095" y="960310"/>
                        <a:pt x="852776" y="943629"/>
                        <a:pt x="873353" y="943629"/>
                      </a:cubicBezTo>
                      <a:close/>
                      <a:moveTo>
                        <a:pt x="1129273" y="912715"/>
                      </a:moveTo>
                      <a:cubicBezTo>
                        <a:pt x="1149850" y="912715"/>
                        <a:pt x="1166531" y="929396"/>
                        <a:pt x="1166531" y="949973"/>
                      </a:cubicBezTo>
                      <a:cubicBezTo>
                        <a:pt x="1166531" y="970550"/>
                        <a:pt x="1149850" y="987231"/>
                        <a:pt x="1129273" y="987231"/>
                      </a:cubicBezTo>
                      <a:cubicBezTo>
                        <a:pt x="1108696" y="987231"/>
                        <a:pt x="1092015" y="970550"/>
                        <a:pt x="1092015" y="949973"/>
                      </a:cubicBezTo>
                      <a:cubicBezTo>
                        <a:pt x="1092015" y="929396"/>
                        <a:pt x="1108696" y="912715"/>
                        <a:pt x="1129273" y="912715"/>
                      </a:cubicBezTo>
                      <a:close/>
                      <a:moveTo>
                        <a:pt x="1394570" y="871539"/>
                      </a:moveTo>
                      <a:cubicBezTo>
                        <a:pt x="1415147" y="871539"/>
                        <a:pt x="1431828" y="888220"/>
                        <a:pt x="1431828" y="908797"/>
                      </a:cubicBezTo>
                      <a:cubicBezTo>
                        <a:pt x="1431828" y="929374"/>
                        <a:pt x="1415147" y="946055"/>
                        <a:pt x="1394570" y="946055"/>
                      </a:cubicBezTo>
                      <a:cubicBezTo>
                        <a:pt x="1373993" y="946055"/>
                        <a:pt x="1357312" y="929374"/>
                        <a:pt x="1357312" y="908797"/>
                      </a:cubicBezTo>
                      <a:cubicBezTo>
                        <a:pt x="1357312" y="888220"/>
                        <a:pt x="1373993" y="871539"/>
                        <a:pt x="1394570" y="871539"/>
                      </a:cubicBezTo>
                      <a:close/>
                      <a:moveTo>
                        <a:pt x="1696605" y="857060"/>
                      </a:moveTo>
                      <a:cubicBezTo>
                        <a:pt x="1717182" y="857060"/>
                        <a:pt x="1733863" y="873741"/>
                        <a:pt x="1733863" y="894318"/>
                      </a:cubicBezTo>
                      <a:cubicBezTo>
                        <a:pt x="1733863" y="914895"/>
                        <a:pt x="1717182" y="931576"/>
                        <a:pt x="1696605" y="931576"/>
                      </a:cubicBezTo>
                      <a:cubicBezTo>
                        <a:pt x="1676028" y="931576"/>
                        <a:pt x="1659347" y="914895"/>
                        <a:pt x="1659347" y="894318"/>
                      </a:cubicBezTo>
                      <a:cubicBezTo>
                        <a:pt x="1659347" y="873741"/>
                        <a:pt x="1676028" y="857060"/>
                        <a:pt x="1696605" y="857060"/>
                      </a:cubicBezTo>
                      <a:close/>
                      <a:moveTo>
                        <a:pt x="656383" y="828675"/>
                      </a:moveTo>
                      <a:cubicBezTo>
                        <a:pt x="676960" y="828675"/>
                        <a:pt x="693641" y="845356"/>
                        <a:pt x="693641" y="865933"/>
                      </a:cubicBezTo>
                      <a:cubicBezTo>
                        <a:pt x="693641" y="886510"/>
                        <a:pt x="676960" y="903191"/>
                        <a:pt x="656383" y="903191"/>
                      </a:cubicBezTo>
                      <a:cubicBezTo>
                        <a:pt x="635806" y="903191"/>
                        <a:pt x="619125" y="886510"/>
                        <a:pt x="619125" y="865933"/>
                      </a:cubicBezTo>
                      <a:cubicBezTo>
                        <a:pt x="619125" y="845356"/>
                        <a:pt x="635806" y="828675"/>
                        <a:pt x="656383" y="828675"/>
                      </a:cubicBezTo>
                      <a:close/>
                      <a:moveTo>
                        <a:pt x="246808" y="823913"/>
                      </a:moveTo>
                      <a:cubicBezTo>
                        <a:pt x="267385" y="823913"/>
                        <a:pt x="284066" y="840594"/>
                        <a:pt x="284066" y="861171"/>
                      </a:cubicBezTo>
                      <a:cubicBezTo>
                        <a:pt x="284066" y="881748"/>
                        <a:pt x="267385" y="898429"/>
                        <a:pt x="246808" y="898429"/>
                      </a:cubicBezTo>
                      <a:cubicBezTo>
                        <a:pt x="226231" y="898429"/>
                        <a:pt x="209550" y="881748"/>
                        <a:pt x="209550" y="861171"/>
                      </a:cubicBezTo>
                      <a:cubicBezTo>
                        <a:pt x="209550" y="840594"/>
                        <a:pt x="226231" y="823913"/>
                        <a:pt x="246808" y="823913"/>
                      </a:cubicBezTo>
                      <a:close/>
                      <a:moveTo>
                        <a:pt x="1219761" y="726977"/>
                      </a:moveTo>
                      <a:cubicBezTo>
                        <a:pt x="1240338" y="726977"/>
                        <a:pt x="1257019" y="743658"/>
                        <a:pt x="1257019" y="764235"/>
                      </a:cubicBezTo>
                      <a:cubicBezTo>
                        <a:pt x="1257019" y="784812"/>
                        <a:pt x="1240338" y="801493"/>
                        <a:pt x="1219761" y="801493"/>
                      </a:cubicBezTo>
                      <a:cubicBezTo>
                        <a:pt x="1199184" y="801493"/>
                        <a:pt x="1182503" y="784812"/>
                        <a:pt x="1182503" y="764235"/>
                      </a:cubicBezTo>
                      <a:cubicBezTo>
                        <a:pt x="1182503" y="743658"/>
                        <a:pt x="1199184" y="726977"/>
                        <a:pt x="1219761" y="726977"/>
                      </a:cubicBezTo>
                      <a:close/>
                      <a:moveTo>
                        <a:pt x="1899395" y="714377"/>
                      </a:moveTo>
                      <a:cubicBezTo>
                        <a:pt x="1919972" y="714377"/>
                        <a:pt x="1936653" y="731058"/>
                        <a:pt x="1936653" y="751635"/>
                      </a:cubicBezTo>
                      <a:cubicBezTo>
                        <a:pt x="1936653" y="772212"/>
                        <a:pt x="1919972" y="788893"/>
                        <a:pt x="1899395" y="788893"/>
                      </a:cubicBezTo>
                      <a:cubicBezTo>
                        <a:pt x="1878818" y="788893"/>
                        <a:pt x="1862137" y="772212"/>
                        <a:pt x="1862137" y="751635"/>
                      </a:cubicBezTo>
                      <a:cubicBezTo>
                        <a:pt x="1862137" y="731058"/>
                        <a:pt x="1878818" y="714377"/>
                        <a:pt x="1899395" y="714377"/>
                      </a:cubicBezTo>
                      <a:close/>
                      <a:moveTo>
                        <a:pt x="1523158" y="695326"/>
                      </a:moveTo>
                      <a:cubicBezTo>
                        <a:pt x="1543735" y="695326"/>
                        <a:pt x="1560416" y="712007"/>
                        <a:pt x="1560416" y="732584"/>
                      </a:cubicBezTo>
                      <a:cubicBezTo>
                        <a:pt x="1560416" y="753161"/>
                        <a:pt x="1543735" y="769842"/>
                        <a:pt x="1523158" y="769842"/>
                      </a:cubicBezTo>
                      <a:cubicBezTo>
                        <a:pt x="1502581" y="769842"/>
                        <a:pt x="1485900" y="753161"/>
                        <a:pt x="1485900" y="732584"/>
                      </a:cubicBezTo>
                      <a:cubicBezTo>
                        <a:pt x="1485900" y="712007"/>
                        <a:pt x="1502581" y="695326"/>
                        <a:pt x="1523158" y="695326"/>
                      </a:cubicBezTo>
                      <a:close/>
                      <a:moveTo>
                        <a:pt x="446833" y="681038"/>
                      </a:moveTo>
                      <a:cubicBezTo>
                        <a:pt x="467410" y="681038"/>
                        <a:pt x="484091" y="697719"/>
                        <a:pt x="484091" y="718296"/>
                      </a:cubicBezTo>
                      <a:cubicBezTo>
                        <a:pt x="484091" y="738873"/>
                        <a:pt x="467410" y="755554"/>
                        <a:pt x="446833" y="755554"/>
                      </a:cubicBezTo>
                      <a:cubicBezTo>
                        <a:pt x="426256" y="755554"/>
                        <a:pt x="409575" y="738873"/>
                        <a:pt x="409575" y="718296"/>
                      </a:cubicBezTo>
                      <a:cubicBezTo>
                        <a:pt x="409575" y="697719"/>
                        <a:pt x="426256" y="681038"/>
                        <a:pt x="446833" y="681038"/>
                      </a:cubicBezTo>
                      <a:close/>
                      <a:moveTo>
                        <a:pt x="970708" y="676276"/>
                      </a:moveTo>
                      <a:cubicBezTo>
                        <a:pt x="991285" y="676276"/>
                        <a:pt x="1007966" y="692957"/>
                        <a:pt x="1007966" y="713534"/>
                      </a:cubicBezTo>
                      <a:cubicBezTo>
                        <a:pt x="1007966" y="734111"/>
                        <a:pt x="991285" y="750792"/>
                        <a:pt x="970708" y="750792"/>
                      </a:cubicBezTo>
                      <a:cubicBezTo>
                        <a:pt x="950131" y="750792"/>
                        <a:pt x="933450" y="734111"/>
                        <a:pt x="933450" y="713534"/>
                      </a:cubicBezTo>
                      <a:cubicBezTo>
                        <a:pt x="933450" y="692957"/>
                        <a:pt x="950131" y="676276"/>
                        <a:pt x="970708" y="676276"/>
                      </a:cubicBezTo>
                      <a:close/>
                      <a:moveTo>
                        <a:pt x="37258" y="676276"/>
                      </a:moveTo>
                      <a:cubicBezTo>
                        <a:pt x="57835" y="676276"/>
                        <a:pt x="74516" y="692957"/>
                        <a:pt x="74516" y="713534"/>
                      </a:cubicBezTo>
                      <a:cubicBezTo>
                        <a:pt x="74516" y="734111"/>
                        <a:pt x="57835" y="750792"/>
                        <a:pt x="37258" y="750792"/>
                      </a:cubicBezTo>
                      <a:cubicBezTo>
                        <a:pt x="16681" y="750792"/>
                        <a:pt x="0" y="734111"/>
                        <a:pt x="0" y="713534"/>
                      </a:cubicBezTo>
                      <a:cubicBezTo>
                        <a:pt x="0" y="692957"/>
                        <a:pt x="16681" y="676276"/>
                        <a:pt x="37258" y="676276"/>
                      </a:cubicBezTo>
                      <a:close/>
                      <a:moveTo>
                        <a:pt x="656383" y="652462"/>
                      </a:moveTo>
                      <a:cubicBezTo>
                        <a:pt x="676960" y="652462"/>
                        <a:pt x="693641" y="669143"/>
                        <a:pt x="693641" y="689720"/>
                      </a:cubicBezTo>
                      <a:cubicBezTo>
                        <a:pt x="693641" y="710297"/>
                        <a:pt x="676960" y="726978"/>
                        <a:pt x="656383" y="726978"/>
                      </a:cubicBezTo>
                      <a:cubicBezTo>
                        <a:pt x="635806" y="726978"/>
                        <a:pt x="619125" y="710297"/>
                        <a:pt x="619125" y="689720"/>
                      </a:cubicBezTo>
                      <a:cubicBezTo>
                        <a:pt x="619125" y="669143"/>
                        <a:pt x="635806" y="652462"/>
                        <a:pt x="656383" y="652462"/>
                      </a:cubicBezTo>
                      <a:close/>
                      <a:moveTo>
                        <a:pt x="1313608" y="547689"/>
                      </a:moveTo>
                      <a:cubicBezTo>
                        <a:pt x="1334185" y="547689"/>
                        <a:pt x="1350866" y="564370"/>
                        <a:pt x="1350866" y="584947"/>
                      </a:cubicBezTo>
                      <a:cubicBezTo>
                        <a:pt x="1350866" y="605524"/>
                        <a:pt x="1334185" y="622205"/>
                        <a:pt x="1313608" y="622205"/>
                      </a:cubicBezTo>
                      <a:cubicBezTo>
                        <a:pt x="1293031" y="622205"/>
                        <a:pt x="1276350" y="605524"/>
                        <a:pt x="1276350" y="584947"/>
                      </a:cubicBezTo>
                      <a:cubicBezTo>
                        <a:pt x="1276350" y="564370"/>
                        <a:pt x="1293031" y="547689"/>
                        <a:pt x="1313608" y="547689"/>
                      </a:cubicBezTo>
                      <a:close/>
                      <a:moveTo>
                        <a:pt x="1728991" y="503139"/>
                      </a:moveTo>
                      <a:cubicBezTo>
                        <a:pt x="1749568" y="503139"/>
                        <a:pt x="1766249" y="519820"/>
                        <a:pt x="1766249" y="540397"/>
                      </a:cubicBezTo>
                      <a:cubicBezTo>
                        <a:pt x="1766249" y="560974"/>
                        <a:pt x="1749568" y="577655"/>
                        <a:pt x="1728991" y="577655"/>
                      </a:cubicBezTo>
                      <a:cubicBezTo>
                        <a:pt x="1708414" y="577655"/>
                        <a:pt x="1691733" y="560974"/>
                        <a:pt x="1691733" y="540397"/>
                      </a:cubicBezTo>
                      <a:cubicBezTo>
                        <a:pt x="1691733" y="519820"/>
                        <a:pt x="1708414" y="503139"/>
                        <a:pt x="1728991" y="503139"/>
                      </a:cubicBezTo>
                      <a:close/>
                      <a:moveTo>
                        <a:pt x="723058" y="476250"/>
                      </a:moveTo>
                      <a:cubicBezTo>
                        <a:pt x="743635" y="476250"/>
                        <a:pt x="760316" y="492931"/>
                        <a:pt x="760316" y="513508"/>
                      </a:cubicBezTo>
                      <a:cubicBezTo>
                        <a:pt x="760316" y="534085"/>
                        <a:pt x="743635" y="550766"/>
                        <a:pt x="723058" y="550766"/>
                      </a:cubicBezTo>
                      <a:cubicBezTo>
                        <a:pt x="702481" y="550766"/>
                        <a:pt x="685800" y="534085"/>
                        <a:pt x="685800" y="513508"/>
                      </a:cubicBezTo>
                      <a:cubicBezTo>
                        <a:pt x="685800" y="492931"/>
                        <a:pt x="702481" y="476250"/>
                        <a:pt x="723058" y="476250"/>
                      </a:cubicBezTo>
                      <a:close/>
                      <a:moveTo>
                        <a:pt x="251570" y="461962"/>
                      </a:moveTo>
                      <a:cubicBezTo>
                        <a:pt x="272147" y="461962"/>
                        <a:pt x="288828" y="478643"/>
                        <a:pt x="288828" y="499220"/>
                      </a:cubicBezTo>
                      <a:cubicBezTo>
                        <a:pt x="288828" y="519797"/>
                        <a:pt x="272147" y="536478"/>
                        <a:pt x="251570" y="536478"/>
                      </a:cubicBezTo>
                      <a:cubicBezTo>
                        <a:pt x="230993" y="536478"/>
                        <a:pt x="214312" y="519797"/>
                        <a:pt x="214312" y="499220"/>
                      </a:cubicBezTo>
                      <a:cubicBezTo>
                        <a:pt x="214312" y="478643"/>
                        <a:pt x="230993" y="461962"/>
                        <a:pt x="251570" y="461962"/>
                      </a:cubicBezTo>
                      <a:close/>
                      <a:moveTo>
                        <a:pt x="1522332" y="404813"/>
                      </a:moveTo>
                      <a:cubicBezTo>
                        <a:pt x="1542909" y="404813"/>
                        <a:pt x="1559590" y="421494"/>
                        <a:pt x="1559590" y="442071"/>
                      </a:cubicBezTo>
                      <a:cubicBezTo>
                        <a:pt x="1559590" y="462648"/>
                        <a:pt x="1542909" y="479329"/>
                        <a:pt x="1522332" y="479329"/>
                      </a:cubicBezTo>
                      <a:cubicBezTo>
                        <a:pt x="1501755" y="479329"/>
                        <a:pt x="1485074" y="462648"/>
                        <a:pt x="1485074" y="442071"/>
                      </a:cubicBezTo>
                      <a:cubicBezTo>
                        <a:pt x="1485074" y="421494"/>
                        <a:pt x="1501755" y="404813"/>
                        <a:pt x="1522332" y="404813"/>
                      </a:cubicBezTo>
                      <a:close/>
                      <a:moveTo>
                        <a:pt x="1080245" y="395288"/>
                      </a:moveTo>
                      <a:cubicBezTo>
                        <a:pt x="1100822" y="395288"/>
                        <a:pt x="1117503" y="411969"/>
                        <a:pt x="1117503" y="432546"/>
                      </a:cubicBezTo>
                      <a:cubicBezTo>
                        <a:pt x="1117503" y="453123"/>
                        <a:pt x="1100822" y="469804"/>
                        <a:pt x="1080245" y="469804"/>
                      </a:cubicBezTo>
                      <a:cubicBezTo>
                        <a:pt x="1059668" y="469804"/>
                        <a:pt x="1042987" y="453123"/>
                        <a:pt x="1042987" y="432546"/>
                      </a:cubicBezTo>
                      <a:cubicBezTo>
                        <a:pt x="1042987" y="411969"/>
                        <a:pt x="1059668" y="395288"/>
                        <a:pt x="1080245" y="395288"/>
                      </a:cubicBezTo>
                      <a:close/>
                      <a:moveTo>
                        <a:pt x="513508" y="328613"/>
                      </a:moveTo>
                      <a:cubicBezTo>
                        <a:pt x="534085" y="328613"/>
                        <a:pt x="550766" y="345294"/>
                        <a:pt x="550766" y="365871"/>
                      </a:cubicBezTo>
                      <a:cubicBezTo>
                        <a:pt x="550766" y="386448"/>
                        <a:pt x="534085" y="403129"/>
                        <a:pt x="513508" y="403129"/>
                      </a:cubicBezTo>
                      <a:cubicBezTo>
                        <a:pt x="492931" y="403129"/>
                        <a:pt x="476250" y="386448"/>
                        <a:pt x="476250" y="365871"/>
                      </a:cubicBezTo>
                      <a:cubicBezTo>
                        <a:pt x="476250" y="345294"/>
                        <a:pt x="492931" y="328613"/>
                        <a:pt x="513508" y="328613"/>
                      </a:cubicBezTo>
                      <a:close/>
                      <a:moveTo>
                        <a:pt x="870695" y="247651"/>
                      </a:moveTo>
                      <a:cubicBezTo>
                        <a:pt x="891272" y="247651"/>
                        <a:pt x="907953" y="264332"/>
                        <a:pt x="907953" y="284909"/>
                      </a:cubicBezTo>
                      <a:cubicBezTo>
                        <a:pt x="907953" y="305486"/>
                        <a:pt x="891272" y="322167"/>
                        <a:pt x="870695" y="322167"/>
                      </a:cubicBezTo>
                      <a:cubicBezTo>
                        <a:pt x="850118" y="322167"/>
                        <a:pt x="833437" y="305486"/>
                        <a:pt x="833437" y="284909"/>
                      </a:cubicBezTo>
                      <a:cubicBezTo>
                        <a:pt x="833437" y="264332"/>
                        <a:pt x="850118" y="247651"/>
                        <a:pt x="870695" y="247651"/>
                      </a:cubicBezTo>
                      <a:close/>
                      <a:moveTo>
                        <a:pt x="1251695" y="185739"/>
                      </a:moveTo>
                      <a:cubicBezTo>
                        <a:pt x="1272272" y="185739"/>
                        <a:pt x="1288953" y="202420"/>
                        <a:pt x="1288953" y="222997"/>
                      </a:cubicBezTo>
                      <a:cubicBezTo>
                        <a:pt x="1288953" y="243574"/>
                        <a:pt x="1272272" y="260255"/>
                        <a:pt x="1251695" y="260255"/>
                      </a:cubicBezTo>
                      <a:cubicBezTo>
                        <a:pt x="1231118" y="260255"/>
                        <a:pt x="1214437" y="243574"/>
                        <a:pt x="1214437" y="222997"/>
                      </a:cubicBezTo>
                      <a:cubicBezTo>
                        <a:pt x="1214437" y="202420"/>
                        <a:pt x="1231118" y="185739"/>
                        <a:pt x="1251695" y="185739"/>
                      </a:cubicBezTo>
                      <a:close/>
                      <a:moveTo>
                        <a:pt x="284908" y="180975"/>
                      </a:moveTo>
                      <a:cubicBezTo>
                        <a:pt x="305485" y="180975"/>
                        <a:pt x="322166" y="197656"/>
                        <a:pt x="322166" y="218233"/>
                      </a:cubicBezTo>
                      <a:cubicBezTo>
                        <a:pt x="322166" y="238810"/>
                        <a:pt x="305485" y="255491"/>
                        <a:pt x="284908" y="255491"/>
                      </a:cubicBezTo>
                      <a:cubicBezTo>
                        <a:pt x="264331" y="255491"/>
                        <a:pt x="247650" y="238810"/>
                        <a:pt x="247650" y="218233"/>
                      </a:cubicBezTo>
                      <a:cubicBezTo>
                        <a:pt x="247650" y="197656"/>
                        <a:pt x="264331" y="180975"/>
                        <a:pt x="284908" y="180975"/>
                      </a:cubicBezTo>
                      <a:close/>
                      <a:moveTo>
                        <a:pt x="1546144" y="119063"/>
                      </a:moveTo>
                      <a:cubicBezTo>
                        <a:pt x="1566721" y="119063"/>
                        <a:pt x="1583402" y="135744"/>
                        <a:pt x="1583402" y="156321"/>
                      </a:cubicBezTo>
                      <a:cubicBezTo>
                        <a:pt x="1583402" y="176898"/>
                        <a:pt x="1566721" y="193579"/>
                        <a:pt x="1546144" y="193579"/>
                      </a:cubicBezTo>
                      <a:cubicBezTo>
                        <a:pt x="1525567" y="193579"/>
                        <a:pt x="1508886" y="176898"/>
                        <a:pt x="1508886" y="156321"/>
                      </a:cubicBezTo>
                      <a:cubicBezTo>
                        <a:pt x="1508886" y="135744"/>
                        <a:pt x="1525567" y="119063"/>
                        <a:pt x="1546144" y="119063"/>
                      </a:cubicBezTo>
                      <a:close/>
                      <a:moveTo>
                        <a:pt x="651621" y="85725"/>
                      </a:moveTo>
                      <a:cubicBezTo>
                        <a:pt x="672198" y="85725"/>
                        <a:pt x="688879" y="102406"/>
                        <a:pt x="688879" y="122983"/>
                      </a:cubicBezTo>
                      <a:cubicBezTo>
                        <a:pt x="688879" y="143560"/>
                        <a:pt x="672198" y="160241"/>
                        <a:pt x="651621" y="160241"/>
                      </a:cubicBezTo>
                      <a:cubicBezTo>
                        <a:pt x="631044" y="160241"/>
                        <a:pt x="614363" y="143560"/>
                        <a:pt x="614363" y="122983"/>
                      </a:cubicBezTo>
                      <a:cubicBezTo>
                        <a:pt x="614363" y="102406"/>
                        <a:pt x="631044" y="85725"/>
                        <a:pt x="651621" y="85725"/>
                      </a:cubicBezTo>
                      <a:close/>
                      <a:moveTo>
                        <a:pt x="1013571" y="0"/>
                      </a:moveTo>
                      <a:cubicBezTo>
                        <a:pt x="1034148" y="0"/>
                        <a:pt x="1050829" y="16681"/>
                        <a:pt x="1050829" y="37258"/>
                      </a:cubicBezTo>
                      <a:cubicBezTo>
                        <a:pt x="1050829" y="57835"/>
                        <a:pt x="1034148" y="74516"/>
                        <a:pt x="1013571" y="74516"/>
                      </a:cubicBezTo>
                      <a:cubicBezTo>
                        <a:pt x="992994" y="74516"/>
                        <a:pt x="976313" y="57835"/>
                        <a:pt x="976313" y="37258"/>
                      </a:cubicBezTo>
                      <a:cubicBezTo>
                        <a:pt x="976313" y="16681"/>
                        <a:pt x="992994" y="0"/>
                        <a:pt x="1013571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93" name="フリーフォーム: 図形 792">
                <a:extLst>
                  <a:ext uri="{FF2B5EF4-FFF2-40B4-BE49-F238E27FC236}">
                    <a16:creationId xmlns:a16="http://schemas.microsoft.com/office/drawing/2014/main" id="{5E1D8CCC-547C-448B-BD20-2C3D112AE0ED}"/>
                  </a:ext>
                </a:extLst>
              </p:cNvPr>
              <p:cNvSpPr/>
              <p:nvPr/>
            </p:nvSpPr>
            <p:spPr>
              <a:xfrm rot="16200000">
                <a:off x="2093381" y="4783636"/>
                <a:ext cx="125485" cy="37421"/>
              </a:xfrm>
              <a:custGeom>
                <a:avLst/>
                <a:gdLst>
                  <a:gd name="connsiteX0" fmla="*/ 125485 w 125485"/>
                  <a:gd name="connsiteY0" fmla="*/ 5161 h 37421"/>
                  <a:gd name="connsiteX1" fmla="*/ 123818 w 125485"/>
                  <a:gd name="connsiteY1" fmla="*/ 37421 h 37421"/>
                  <a:gd name="connsiteX2" fmla="*/ 110821 w 125485"/>
                  <a:gd name="connsiteY2" fmla="*/ 34691 h 37421"/>
                  <a:gd name="connsiteX3" fmla="*/ 21099 w 125485"/>
                  <a:gd name="connsiteY3" fmla="*/ 32820 h 37421"/>
                  <a:gd name="connsiteX4" fmla="*/ 1673 w 125485"/>
                  <a:gd name="connsiteY4" fmla="*/ 35827 h 37421"/>
                  <a:gd name="connsiteX5" fmla="*/ 0 w 125485"/>
                  <a:gd name="connsiteY5" fmla="*/ 14194 h 37421"/>
                  <a:gd name="connsiteX6" fmla="*/ 290 w 125485"/>
                  <a:gd name="connsiteY6" fmla="*/ 10449 h 37421"/>
                  <a:gd name="connsiteX7" fmla="*/ 4611 w 125485"/>
                  <a:gd name="connsiteY7" fmla="*/ 8773 h 37421"/>
                  <a:gd name="connsiteX8" fmla="*/ 116376 w 125485"/>
                  <a:gd name="connsiteY8" fmla="*/ 3383 h 37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5485" h="37421">
                    <a:moveTo>
                      <a:pt x="125485" y="5161"/>
                    </a:moveTo>
                    <a:lnTo>
                      <a:pt x="123818" y="37421"/>
                    </a:lnTo>
                    <a:lnTo>
                      <a:pt x="110821" y="34691"/>
                    </a:lnTo>
                    <a:cubicBezTo>
                      <a:pt x="79528" y="30124"/>
                      <a:pt x="48694" y="29608"/>
                      <a:pt x="21099" y="32820"/>
                    </a:cubicBezTo>
                    <a:lnTo>
                      <a:pt x="1673" y="35827"/>
                    </a:lnTo>
                    <a:lnTo>
                      <a:pt x="0" y="14194"/>
                    </a:lnTo>
                    <a:lnTo>
                      <a:pt x="290" y="10449"/>
                    </a:lnTo>
                    <a:lnTo>
                      <a:pt x="4611" y="8773"/>
                    </a:lnTo>
                    <a:cubicBezTo>
                      <a:pt x="34573" y="-263"/>
                      <a:pt x="74195" y="-2774"/>
                      <a:pt x="116376" y="3383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4" name="月 793">
                <a:extLst>
                  <a:ext uri="{FF2B5EF4-FFF2-40B4-BE49-F238E27FC236}">
                    <a16:creationId xmlns:a16="http://schemas.microsoft.com/office/drawing/2014/main" id="{A01AB293-5079-4CEF-A7C3-87D8EC319B24}"/>
                  </a:ext>
                </a:extLst>
              </p:cNvPr>
              <p:cNvSpPr/>
              <p:nvPr/>
            </p:nvSpPr>
            <p:spPr>
              <a:xfrm rot="16200000">
                <a:off x="2136255" y="4768358"/>
                <a:ext cx="52675" cy="176006"/>
              </a:xfrm>
              <a:prstGeom prst="moon">
                <a:avLst>
                  <a:gd name="adj" fmla="val 35803"/>
                </a:avLst>
              </a:prstGeom>
              <a:solidFill>
                <a:sysClr val="windowText" lastClr="000000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86" name="グループ化 785">
              <a:extLst>
                <a:ext uri="{FF2B5EF4-FFF2-40B4-BE49-F238E27FC236}">
                  <a16:creationId xmlns:a16="http://schemas.microsoft.com/office/drawing/2014/main" id="{F6F74B55-2005-4589-8885-D5021648E354}"/>
                </a:ext>
              </a:extLst>
            </p:cNvPr>
            <p:cNvGrpSpPr/>
            <p:nvPr/>
          </p:nvGrpSpPr>
          <p:grpSpPr>
            <a:xfrm rot="993066">
              <a:off x="3660209" y="3110005"/>
              <a:ext cx="959680" cy="961428"/>
              <a:chOff x="1699255" y="4739604"/>
              <a:chExt cx="959680" cy="961428"/>
            </a:xfrm>
          </p:grpSpPr>
          <p:grpSp>
            <p:nvGrpSpPr>
              <p:cNvPr id="787" name="グループ化 786">
                <a:extLst>
                  <a:ext uri="{FF2B5EF4-FFF2-40B4-BE49-F238E27FC236}">
                    <a16:creationId xmlns:a16="http://schemas.microsoft.com/office/drawing/2014/main" id="{39BC76C8-E757-4C89-B181-2ED57818B46F}"/>
                  </a:ext>
                </a:extLst>
              </p:cNvPr>
              <p:cNvGrpSpPr/>
              <p:nvPr/>
            </p:nvGrpSpPr>
            <p:grpSpPr>
              <a:xfrm>
                <a:off x="1699255" y="4802981"/>
                <a:ext cx="959680" cy="898051"/>
                <a:chOff x="1699255" y="4802981"/>
                <a:chExt cx="959680" cy="898051"/>
              </a:xfrm>
            </p:grpSpPr>
            <p:sp>
              <p:nvSpPr>
                <p:cNvPr id="790" name="楕円 916">
                  <a:extLst>
                    <a:ext uri="{FF2B5EF4-FFF2-40B4-BE49-F238E27FC236}">
                      <a16:creationId xmlns:a16="http://schemas.microsoft.com/office/drawing/2014/main" id="{A470994B-B9BD-4C43-878D-9BA12DC42F3A}"/>
                    </a:ext>
                  </a:extLst>
                </p:cNvPr>
                <p:cNvSpPr/>
                <p:nvPr/>
              </p:nvSpPr>
              <p:spPr>
                <a:xfrm>
                  <a:off x="1699255" y="4802981"/>
                  <a:ext cx="959680" cy="898051"/>
                </a:xfrm>
                <a:custGeom>
                  <a:avLst/>
                  <a:gdLst>
                    <a:gd name="connsiteX0" fmla="*/ 0 w 959679"/>
                    <a:gd name="connsiteY0" fmla="*/ 467253 h 934505"/>
                    <a:gd name="connsiteX1" fmla="*/ 479840 w 959679"/>
                    <a:gd name="connsiteY1" fmla="*/ 0 h 934505"/>
                    <a:gd name="connsiteX2" fmla="*/ 959680 w 959679"/>
                    <a:gd name="connsiteY2" fmla="*/ 467253 h 934505"/>
                    <a:gd name="connsiteX3" fmla="*/ 479840 w 959679"/>
                    <a:gd name="connsiteY3" fmla="*/ 934506 h 934505"/>
                    <a:gd name="connsiteX4" fmla="*/ 0 w 959679"/>
                    <a:gd name="connsiteY4" fmla="*/ 467253 h 934505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391053 h 858306"/>
                    <a:gd name="connsiteX1" fmla="*/ 484603 w 959680"/>
                    <a:gd name="connsiteY1" fmla="*/ 0 h 858306"/>
                    <a:gd name="connsiteX2" fmla="*/ 959680 w 959680"/>
                    <a:gd name="connsiteY2" fmla="*/ 391053 h 858306"/>
                    <a:gd name="connsiteX3" fmla="*/ 479840 w 959680"/>
                    <a:gd name="connsiteY3" fmla="*/ 858306 h 858306"/>
                    <a:gd name="connsiteX4" fmla="*/ 0 w 959680"/>
                    <a:gd name="connsiteY4" fmla="*/ 391053 h 858306"/>
                    <a:gd name="connsiteX0" fmla="*/ 0 w 959680"/>
                    <a:gd name="connsiteY0" fmla="*/ 391501 h 858754"/>
                    <a:gd name="connsiteX1" fmla="*/ 484603 w 959680"/>
                    <a:gd name="connsiteY1" fmla="*/ 448 h 858754"/>
                    <a:gd name="connsiteX2" fmla="*/ 959680 w 959680"/>
                    <a:gd name="connsiteY2" fmla="*/ 391501 h 858754"/>
                    <a:gd name="connsiteX3" fmla="*/ 479840 w 959680"/>
                    <a:gd name="connsiteY3" fmla="*/ 858754 h 858754"/>
                    <a:gd name="connsiteX4" fmla="*/ 0 w 959680"/>
                    <a:gd name="connsiteY4" fmla="*/ 391501 h 8587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59680" h="858754">
                      <a:moveTo>
                        <a:pt x="0" y="391501"/>
                      </a:moveTo>
                      <a:cubicBezTo>
                        <a:pt x="0" y="133444"/>
                        <a:pt x="133870" y="-9077"/>
                        <a:pt x="484603" y="448"/>
                      </a:cubicBezTo>
                      <a:cubicBezTo>
                        <a:pt x="835336" y="9973"/>
                        <a:pt x="959680" y="133444"/>
                        <a:pt x="959680" y="391501"/>
                      </a:cubicBezTo>
                      <a:cubicBezTo>
                        <a:pt x="959680" y="649558"/>
                        <a:pt x="744848" y="858754"/>
                        <a:pt x="479840" y="858754"/>
                      </a:cubicBezTo>
                      <a:cubicBezTo>
                        <a:pt x="214832" y="858754"/>
                        <a:pt x="0" y="649558"/>
                        <a:pt x="0" y="39150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C000">
                        <a:lumMod val="75000"/>
                      </a:srgbClr>
                    </a:gs>
                    <a:gs pos="60000">
                      <a:srgbClr val="FFC000"/>
                    </a:gs>
                  </a:gsLst>
                  <a:lin ang="1620000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1" name="フリーフォーム: 図形 790">
                  <a:extLst>
                    <a:ext uri="{FF2B5EF4-FFF2-40B4-BE49-F238E27FC236}">
                      <a16:creationId xmlns:a16="http://schemas.microsoft.com/office/drawing/2014/main" id="{B215C31F-3DD3-4E35-B383-37D3288981A4}"/>
                    </a:ext>
                  </a:extLst>
                </p:cNvPr>
                <p:cNvSpPr/>
                <p:nvPr/>
              </p:nvSpPr>
              <p:spPr>
                <a:xfrm>
                  <a:off x="1768931" y="4881563"/>
                  <a:ext cx="820327" cy="719462"/>
                </a:xfrm>
                <a:custGeom>
                  <a:avLst/>
                  <a:gdLst>
                    <a:gd name="connsiteX0" fmla="*/ 1198482 w 1936653"/>
                    <a:gd name="connsiteY0" fmla="*/ 1624013 h 1698529"/>
                    <a:gd name="connsiteX1" fmla="*/ 1235740 w 1936653"/>
                    <a:gd name="connsiteY1" fmla="*/ 1661271 h 1698529"/>
                    <a:gd name="connsiteX2" fmla="*/ 1198482 w 1936653"/>
                    <a:gd name="connsiteY2" fmla="*/ 1698529 h 1698529"/>
                    <a:gd name="connsiteX3" fmla="*/ 1161224 w 1936653"/>
                    <a:gd name="connsiteY3" fmla="*/ 1661271 h 1698529"/>
                    <a:gd name="connsiteX4" fmla="*/ 1198482 w 1936653"/>
                    <a:gd name="connsiteY4" fmla="*/ 1624013 h 1698529"/>
                    <a:gd name="connsiteX5" fmla="*/ 888920 w 1936653"/>
                    <a:gd name="connsiteY5" fmla="*/ 1585913 h 1698529"/>
                    <a:gd name="connsiteX6" fmla="*/ 926178 w 1936653"/>
                    <a:gd name="connsiteY6" fmla="*/ 1623171 h 1698529"/>
                    <a:gd name="connsiteX7" fmla="*/ 888920 w 1936653"/>
                    <a:gd name="connsiteY7" fmla="*/ 1660429 h 1698529"/>
                    <a:gd name="connsiteX8" fmla="*/ 851662 w 1936653"/>
                    <a:gd name="connsiteY8" fmla="*/ 1623171 h 1698529"/>
                    <a:gd name="connsiteX9" fmla="*/ 888920 w 1936653"/>
                    <a:gd name="connsiteY9" fmla="*/ 1585913 h 1698529"/>
                    <a:gd name="connsiteX10" fmla="*/ 1560432 w 1936653"/>
                    <a:gd name="connsiteY10" fmla="*/ 1543050 h 1698529"/>
                    <a:gd name="connsiteX11" fmla="*/ 1597690 w 1936653"/>
                    <a:gd name="connsiteY11" fmla="*/ 1580308 h 1698529"/>
                    <a:gd name="connsiteX12" fmla="*/ 1560432 w 1936653"/>
                    <a:gd name="connsiteY12" fmla="*/ 1617566 h 1698529"/>
                    <a:gd name="connsiteX13" fmla="*/ 1523174 w 1936653"/>
                    <a:gd name="connsiteY13" fmla="*/ 1580308 h 1698529"/>
                    <a:gd name="connsiteX14" fmla="*/ 1560432 w 1936653"/>
                    <a:gd name="connsiteY14" fmla="*/ 1543050 h 1698529"/>
                    <a:gd name="connsiteX15" fmla="*/ 436482 w 1936653"/>
                    <a:gd name="connsiteY15" fmla="*/ 1519238 h 1698529"/>
                    <a:gd name="connsiteX16" fmla="*/ 473740 w 1936653"/>
                    <a:gd name="connsiteY16" fmla="*/ 1556496 h 1698529"/>
                    <a:gd name="connsiteX17" fmla="*/ 436482 w 1936653"/>
                    <a:gd name="connsiteY17" fmla="*/ 1593754 h 1698529"/>
                    <a:gd name="connsiteX18" fmla="*/ 399224 w 1936653"/>
                    <a:gd name="connsiteY18" fmla="*/ 1556496 h 1698529"/>
                    <a:gd name="connsiteX19" fmla="*/ 436482 w 1936653"/>
                    <a:gd name="connsiteY19" fmla="*/ 1519238 h 1698529"/>
                    <a:gd name="connsiteX20" fmla="*/ 665908 w 1936653"/>
                    <a:gd name="connsiteY20" fmla="*/ 1471614 h 1698529"/>
                    <a:gd name="connsiteX21" fmla="*/ 703166 w 1936653"/>
                    <a:gd name="connsiteY21" fmla="*/ 1508872 h 1698529"/>
                    <a:gd name="connsiteX22" fmla="*/ 665908 w 1936653"/>
                    <a:gd name="connsiteY22" fmla="*/ 1546130 h 1698529"/>
                    <a:gd name="connsiteX23" fmla="*/ 628650 w 1936653"/>
                    <a:gd name="connsiteY23" fmla="*/ 1508872 h 1698529"/>
                    <a:gd name="connsiteX24" fmla="*/ 665908 w 1936653"/>
                    <a:gd name="connsiteY24" fmla="*/ 1471614 h 1698529"/>
                    <a:gd name="connsiteX25" fmla="*/ 1104058 w 1936653"/>
                    <a:gd name="connsiteY25" fmla="*/ 1428751 h 1698529"/>
                    <a:gd name="connsiteX26" fmla="*/ 1141316 w 1936653"/>
                    <a:gd name="connsiteY26" fmla="*/ 1466009 h 1698529"/>
                    <a:gd name="connsiteX27" fmla="*/ 1104058 w 1936653"/>
                    <a:gd name="connsiteY27" fmla="*/ 1503267 h 1698529"/>
                    <a:gd name="connsiteX28" fmla="*/ 1066800 w 1936653"/>
                    <a:gd name="connsiteY28" fmla="*/ 1466009 h 1698529"/>
                    <a:gd name="connsiteX29" fmla="*/ 1104058 w 1936653"/>
                    <a:gd name="connsiteY29" fmla="*/ 1428751 h 1698529"/>
                    <a:gd name="connsiteX30" fmla="*/ 1351708 w 1936653"/>
                    <a:gd name="connsiteY30" fmla="*/ 1414464 h 1698529"/>
                    <a:gd name="connsiteX31" fmla="*/ 1388966 w 1936653"/>
                    <a:gd name="connsiteY31" fmla="*/ 1451722 h 1698529"/>
                    <a:gd name="connsiteX32" fmla="*/ 1351708 w 1936653"/>
                    <a:gd name="connsiteY32" fmla="*/ 1488980 h 1698529"/>
                    <a:gd name="connsiteX33" fmla="*/ 1314450 w 1936653"/>
                    <a:gd name="connsiteY33" fmla="*/ 1451722 h 1698529"/>
                    <a:gd name="connsiteX34" fmla="*/ 1351708 w 1936653"/>
                    <a:gd name="connsiteY34" fmla="*/ 1414464 h 1698529"/>
                    <a:gd name="connsiteX35" fmla="*/ 203120 w 1936653"/>
                    <a:gd name="connsiteY35" fmla="*/ 1328738 h 1698529"/>
                    <a:gd name="connsiteX36" fmla="*/ 240378 w 1936653"/>
                    <a:gd name="connsiteY36" fmla="*/ 1365996 h 1698529"/>
                    <a:gd name="connsiteX37" fmla="*/ 203120 w 1936653"/>
                    <a:gd name="connsiteY37" fmla="*/ 1403254 h 1698529"/>
                    <a:gd name="connsiteX38" fmla="*/ 165862 w 1936653"/>
                    <a:gd name="connsiteY38" fmla="*/ 1365996 h 1698529"/>
                    <a:gd name="connsiteX39" fmla="*/ 203120 w 1936653"/>
                    <a:gd name="connsiteY39" fmla="*/ 1328738 h 1698529"/>
                    <a:gd name="connsiteX40" fmla="*/ 1608883 w 1936653"/>
                    <a:gd name="connsiteY40" fmla="*/ 1290639 h 1698529"/>
                    <a:gd name="connsiteX41" fmla="*/ 1646141 w 1936653"/>
                    <a:gd name="connsiteY41" fmla="*/ 1327897 h 1698529"/>
                    <a:gd name="connsiteX42" fmla="*/ 1608883 w 1936653"/>
                    <a:gd name="connsiteY42" fmla="*/ 1365155 h 1698529"/>
                    <a:gd name="connsiteX43" fmla="*/ 1571625 w 1936653"/>
                    <a:gd name="connsiteY43" fmla="*/ 1327897 h 1698529"/>
                    <a:gd name="connsiteX44" fmla="*/ 1608883 w 1936653"/>
                    <a:gd name="connsiteY44" fmla="*/ 1290639 h 1698529"/>
                    <a:gd name="connsiteX45" fmla="*/ 894508 w 1936653"/>
                    <a:gd name="connsiteY45" fmla="*/ 1281114 h 1698529"/>
                    <a:gd name="connsiteX46" fmla="*/ 931766 w 1936653"/>
                    <a:gd name="connsiteY46" fmla="*/ 1318372 h 1698529"/>
                    <a:gd name="connsiteX47" fmla="*/ 894508 w 1936653"/>
                    <a:gd name="connsiteY47" fmla="*/ 1355630 h 1698529"/>
                    <a:gd name="connsiteX48" fmla="*/ 857250 w 1936653"/>
                    <a:gd name="connsiteY48" fmla="*/ 1318372 h 1698529"/>
                    <a:gd name="connsiteX49" fmla="*/ 894508 w 1936653"/>
                    <a:gd name="connsiteY49" fmla="*/ 1281114 h 1698529"/>
                    <a:gd name="connsiteX50" fmla="*/ 484090 w 1936653"/>
                    <a:gd name="connsiteY50" fmla="*/ 1253381 h 1698529"/>
                    <a:gd name="connsiteX51" fmla="*/ 521348 w 1936653"/>
                    <a:gd name="connsiteY51" fmla="*/ 1290639 h 1698529"/>
                    <a:gd name="connsiteX52" fmla="*/ 484090 w 1936653"/>
                    <a:gd name="connsiteY52" fmla="*/ 1327897 h 1698529"/>
                    <a:gd name="connsiteX53" fmla="*/ 446832 w 1936653"/>
                    <a:gd name="connsiteY53" fmla="*/ 1290639 h 1698529"/>
                    <a:gd name="connsiteX54" fmla="*/ 484090 w 1936653"/>
                    <a:gd name="connsiteY54" fmla="*/ 1253381 h 1698529"/>
                    <a:gd name="connsiteX55" fmla="*/ 1156446 w 1936653"/>
                    <a:gd name="connsiteY55" fmla="*/ 1138238 h 1698529"/>
                    <a:gd name="connsiteX56" fmla="*/ 1193704 w 1936653"/>
                    <a:gd name="connsiteY56" fmla="*/ 1175496 h 1698529"/>
                    <a:gd name="connsiteX57" fmla="*/ 1156446 w 1936653"/>
                    <a:gd name="connsiteY57" fmla="*/ 1212754 h 1698529"/>
                    <a:gd name="connsiteX58" fmla="*/ 1119188 w 1936653"/>
                    <a:gd name="connsiteY58" fmla="*/ 1175496 h 1698529"/>
                    <a:gd name="connsiteX59" fmla="*/ 1156446 w 1936653"/>
                    <a:gd name="connsiteY59" fmla="*/ 1138238 h 1698529"/>
                    <a:gd name="connsiteX60" fmla="*/ 1394571 w 1936653"/>
                    <a:gd name="connsiteY60" fmla="*/ 1119188 h 1698529"/>
                    <a:gd name="connsiteX61" fmla="*/ 1431829 w 1936653"/>
                    <a:gd name="connsiteY61" fmla="*/ 1156446 h 1698529"/>
                    <a:gd name="connsiteX62" fmla="*/ 1394571 w 1936653"/>
                    <a:gd name="connsiteY62" fmla="*/ 1193704 h 1698529"/>
                    <a:gd name="connsiteX63" fmla="*/ 1357313 w 1936653"/>
                    <a:gd name="connsiteY63" fmla="*/ 1156446 h 1698529"/>
                    <a:gd name="connsiteX64" fmla="*/ 1394571 w 1936653"/>
                    <a:gd name="connsiteY64" fmla="*/ 1119188 h 1698529"/>
                    <a:gd name="connsiteX65" fmla="*/ 680196 w 1936653"/>
                    <a:gd name="connsiteY65" fmla="*/ 1109663 h 1698529"/>
                    <a:gd name="connsiteX66" fmla="*/ 717454 w 1936653"/>
                    <a:gd name="connsiteY66" fmla="*/ 1146921 h 1698529"/>
                    <a:gd name="connsiteX67" fmla="*/ 680196 w 1936653"/>
                    <a:gd name="connsiteY67" fmla="*/ 1184179 h 1698529"/>
                    <a:gd name="connsiteX68" fmla="*/ 642938 w 1936653"/>
                    <a:gd name="connsiteY68" fmla="*/ 1146921 h 1698529"/>
                    <a:gd name="connsiteX69" fmla="*/ 680196 w 1936653"/>
                    <a:gd name="connsiteY69" fmla="*/ 1109663 h 1698529"/>
                    <a:gd name="connsiteX70" fmla="*/ 265858 w 1936653"/>
                    <a:gd name="connsiteY70" fmla="*/ 1100137 h 1698529"/>
                    <a:gd name="connsiteX71" fmla="*/ 303116 w 1936653"/>
                    <a:gd name="connsiteY71" fmla="*/ 1137395 h 1698529"/>
                    <a:gd name="connsiteX72" fmla="*/ 265858 w 1936653"/>
                    <a:gd name="connsiteY72" fmla="*/ 1174653 h 1698529"/>
                    <a:gd name="connsiteX73" fmla="*/ 228600 w 1936653"/>
                    <a:gd name="connsiteY73" fmla="*/ 1137395 h 1698529"/>
                    <a:gd name="connsiteX74" fmla="*/ 265858 w 1936653"/>
                    <a:gd name="connsiteY74" fmla="*/ 1100137 h 1698529"/>
                    <a:gd name="connsiteX75" fmla="*/ 1846182 w 1936653"/>
                    <a:gd name="connsiteY75" fmla="*/ 1076325 h 1698529"/>
                    <a:gd name="connsiteX76" fmla="*/ 1883440 w 1936653"/>
                    <a:gd name="connsiteY76" fmla="*/ 1113583 h 1698529"/>
                    <a:gd name="connsiteX77" fmla="*/ 1846182 w 1936653"/>
                    <a:gd name="connsiteY77" fmla="*/ 1150841 h 1698529"/>
                    <a:gd name="connsiteX78" fmla="*/ 1808924 w 1936653"/>
                    <a:gd name="connsiteY78" fmla="*/ 1113583 h 1698529"/>
                    <a:gd name="connsiteX79" fmla="*/ 1846182 w 1936653"/>
                    <a:gd name="connsiteY79" fmla="*/ 1076325 h 1698529"/>
                    <a:gd name="connsiteX80" fmla="*/ 1604120 w 1936653"/>
                    <a:gd name="connsiteY80" fmla="*/ 1019176 h 1698529"/>
                    <a:gd name="connsiteX81" fmla="*/ 1641378 w 1936653"/>
                    <a:gd name="connsiteY81" fmla="*/ 1056434 h 1698529"/>
                    <a:gd name="connsiteX82" fmla="*/ 1604120 w 1936653"/>
                    <a:gd name="connsiteY82" fmla="*/ 1093692 h 1698529"/>
                    <a:gd name="connsiteX83" fmla="*/ 1566862 w 1936653"/>
                    <a:gd name="connsiteY83" fmla="*/ 1056434 h 1698529"/>
                    <a:gd name="connsiteX84" fmla="*/ 1604120 w 1936653"/>
                    <a:gd name="connsiteY84" fmla="*/ 1019176 h 1698529"/>
                    <a:gd name="connsiteX85" fmla="*/ 470646 w 1936653"/>
                    <a:gd name="connsiteY85" fmla="*/ 962026 h 1698529"/>
                    <a:gd name="connsiteX86" fmla="*/ 507904 w 1936653"/>
                    <a:gd name="connsiteY86" fmla="*/ 999284 h 1698529"/>
                    <a:gd name="connsiteX87" fmla="*/ 470646 w 1936653"/>
                    <a:gd name="connsiteY87" fmla="*/ 1036542 h 1698529"/>
                    <a:gd name="connsiteX88" fmla="*/ 433388 w 1936653"/>
                    <a:gd name="connsiteY88" fmla="*/ 999284 h 1698529"/>
                    <a:gd name="connsiteX89" fmla="*/ 470646 w 1936653"/>
                    <a:gd name="connsiteY89" fmla="*/ 962026 h 1698529"/>
                    <a:gd name="connsiteX90" fmla="*/ 873353 w 1936653"/>
                    <a:gd name="connsiteY90" fmla="*/ 943629 h 1698529"/>
                    <a:gd name="connsiteX91" fmla="*/ 910611 w 1936653"/>
                    <a:gd name="connsiteY91" fmla="*/ 980887 h 1698529"/>
                    <a:gd name="connsiteX92" fmla="*/ 873353 w 1936653"/>
                    <a:gd name="connsiteY92" fmla="*/ 1018145 h 1698529"/>
                    <a:gd name="connsiteX93" fmla="*/ 836095 w 1936653"/>
                    <a:gd name="connsiteY93" fmla="*/ 980887 h 1698529"/>
                    <a:gd name="connsiteX94" fmla="*/ 873353 w 1936653"/>
                    <a:gd name="connsiteY94" fmla="*/ 943629 h 1698529"/>
                    <a:gd name="connsiteX95" fmla="*/ 1129273 w 1936653"/>
                    <a:gd name="connsiteY95" fmla="*/ 912715 h 1698529"/>
                    <a:gd name="connsiteX96" fmla="*/ 1166531 w 1936653"/>
                    <a:gd name="connsiteY96" fmla="*/ 949973 h 1698529"/>
                    <a:gd name="connsiteX97" fmla="*/ 1129273 w 1936653"/>
                    <a:gd name="connsiteY97" fmla="*/ 987231 h 1698529"/>
                    <a:gd name="connsiteX98" fmla="*/ 1092015 w 1936653"/>
                    <a:gd name="connsiteY98" fmla="*/ 949973 h 1698529"/>
                    <a:gd name="connsiteX99" fmla="*/ 1129273 w 1936653"/>
                    <a:gd name="connsiteY99" fmla="*/ 912715 h 1698529"/>
                    <a:gd name="connsiteX100" fmla="*/ 1394570 w 1936653"/>
                    <a:gd name="connsiteY100" fmla="*/ 871539 h 1698529"/>
                    <a:gd name="connsiteX101" fmla="*/ 1431828 w 1936653"/>
                    <a:gd name="connsiteY101" fmla="*/ 908797 h 1698529"/>
                    <a:gd name="connsiteX102" fmla="*/ 1394570 w 1936653"/>
                    <a:gd name="connsiteY102" fmla="*/ 946055 h 1698529"/>
                    <a:gd name="connsiteX103" fmla="*/ 1357312 w 1936653"/>
                    <a:gd name="connsiteY103" fmla="*/ 908797 h 1698529"/>
                    <a:gd name="connsiteX104" fmla="*/ 1394570 w 1936653"/>
                    <a:gd name="connsiteY104" fmla="*/ 871539 h 1698529"/>
                    <a:gd name="connsiteX105" fmla="*/ 1696605 w 1936653"/>
                    <a:gd name="connsiteY105" fmla="*/ 857060 h 1698529"/>
                    <a:gd name="connsiteX106" fmla="*/ 1733863 w 1936653"/>
                    <a:gd name="connsiteY106" fmla="*/ 894318 h 1698529"/>
                    <a:gd name="connsiteX107" fmla="*/ 1696605 w 1936653"/>
                    <a:gd name="connsiteY107" fmla="*/ 931576 h 1698529"/>
                    <a:gd name="connsiteX108" fmla="*/ 1659347 w 1936653"/>
                    <a:gd name="connsiteY108" fmla="*/ 894318 h 1698529"/>
                    <a:gd name="connsiteX109" fmla="*/ 1696605 w 1936653"/>
                    <a:gd name="connsiteY109" fmla="*/ 857060 h 1698529"/>
                    <a:gd name="connsiteX110" fmla="*/ 656383 w 1936653"/>
                    <a:gd name="connsiteY110" fmla="*/ 828675 h 1698529"/>
                    <a:gd name="connsiteX111" fmla="*/ 693641 w 1936653"/>
                    <a:gd name="connsiteY111" fmla="*/ 865933 h 1698529"/>
                    <a:gd name="connsiteX112" fmla="*/ 656383 w 1936653"/>
                    <a:gd name="connsiteY112" fmla="*/ 903191 h 1698529"/>
                    <a:gd name="connsiteX113" fmla="*/ 619125 w 1936653"/>
                    <a:gd name="connsiteY113" fmla="*/ 865933 h 1698529"/>
                    <a:gd name="connsiteX114" fmla="*/ 656383 w 1936653"/>
                    <a:gd name="connsiteY114" fmla="*/ 828675 h 1698529"/>
                    <a:gd name="connsiteX115" fmla="*/ 246808 w 1936653"/>
                    <a:gd name="connsiteY115" fmla="*/ 823913 h 1698529"/>
                    <a:gd name="connsiteX116" fmla="*/ 284066 w 1936653"/>
                    <a:gd name="connsiteY116" fmla="*/ 861171 h 1698529"/>
                    <a:gd name="connsiteX117" fmla="*/ 246808 w 1936653"/>
                    <a:gd name="connsiteY117" fmla="*/ 898429 h 1698529"/>
                    <a:gd name="connsiteX118" fmla="*/ 209550 w 1936653"/>
                    <a:gd name="connsiteY118" fmla="*/ 861171 h 1698529"/>
                    <a:gd name="connsiteX119" fmla="*/ 246808 w 1936653"/>
                    <a:gd name="connsiteY119" fmla="*/ 823913 h 1698529"/>
                    <a:gd name="connsiteX120" fmla="*/ 1219761 w 1936653"/>
                    <a:gd name="connsiteY120" fmla="*/ 726977 h 1698529"/>
                    <a:gd name="connsiteX121" fmla="*/ 1257019 w 1936653"/>
                    <a:gd name="connsiteY121" fmla="*/ 764235 h 1698529"/>
                    <a:gd name="connsiteX122" fmla="*/ 1219761 w 1936653"/>
                    <a:gd name="connsiteY122" fmla="*/ 801493 h 1698529"/>
                    <a:gd name="connsiteX123" fmla="*/ 1182503 w 1936653"/>
                    <a:gd name="connsiteY123" fmla="*/ 764235 h 1698529"/>
                    <a:gd name="connsiteX124" fmla="*/ 1219761 w 1936653"/>
                    <a:gd name="connsiteY124" fmla="*/ 726977 h 1698529"/>
                    <a:gd name="connsiteX125" fmla="*/ 1899395 w 1936653"/>
                    <a:gd name="connsiteY125" fmla="*/ 714377 h 1698529"/>
                    <a:gd name="connsiteX126" fmla="*/ 1936653 w 1936653"/>
                    <a:gd name="connsiteY126" fmla="*/ 751635 h 1698529"/>
                    <a:gd name="connsiteX127" fmla="*/ 1899395 w 1936653"/>
                    <a:gd name="connsiteY127" fmla="*/ 788893 h 1698529"/>
                    <a:gd name="connsiteX128" fmla="*/ 1862137 w 1936653"/>
                    <a:gd name="connsiteY128" fmla="*/ 751635 h 1698529"/>
                    <a:gd name="connsiteX129" fmla="*/ 1899395 w 1936653"/>
                    <a:gd name="connsiteY129" fmla="*/ 714377 h 1698529"/>
                    <a:gd name="connsiteX130" fmla="*/ 1523158 w 1936653"/>
                    <a:gd name="connsiteY130" fmla="*/ 695326 h 1698529"/>
                    <a:gd name="connsiteX131" fmla="*/ 1560416 w 1936653"/>
                    <a:gd name="connsiteY131" fmla="*/ 732584 h 1698529"/>
                    <a:gd name="connsiteX132" fmla="*/ 1523158 w 1936653"/>
                    <a:gd name="connsiteY132" fmla="*/ 769842 h 1698529"/>
                    <a:gd name="connsiteX133" fmla="*/ 1485900 w 1936653"/>
                    <a:gd name="connsiteY133" fmla="*/ 732584 h 1698529"/>
                    <a:gd name="connsiteX134" fmla="*/ 1523158 w 1936653"/>
                    <a:gd name="connsiteY134" fmla="*/ 695326 h 1698529"/>
                    <a:gd name="connsiteX135" fmla="*/ 446833 w 1936653"/>
                    <a:gd name="connsiteY135" fmla="*/ 681038 h 1698529"/>
                    <a:gd name="connsiteX136" fmla="*/ 484091 w 1936653"/>
                    <a:gd name="connsiteY136" fmla="*/ 718296 h 1698529"/>
                    <a:gd name="connsiteX137" fmla="*/ 446833 w 1936653"/>
                    <a:gd name="connsiteY137" fmla="*/ 755554 h 1698529"/>
                    <a:gd name="connsiteX138" fmla="*/ 409575 w 1936653"/>
                    <a:gd name="connsiteY138" fmla="*/ 718296 h 1698529"/>
                    <a:gd name="connsiteX139" fmla="*/ 446833 w 1936653"/>
                    <a:gd name="connsiteY139" fmla="*/ 681038 h 1698529"/>
                    <a:gd name="connsiteX140" fmla="*/ 970708 w 1936653"/>
                    <a:gd name="connsiteY140" fmla="*/ 676276 h 1698529"/>
                    <a:gd name="connsiteX141" fmla="*/ 1007966 w 1936653"/>
                    <a:gd name="connsiteY141" fmla="*/ 713534 h 1698529"/>
                    <a:gd name="connsiteX142" fmla="*/ 970708 w 1936653"/>
                    <a:gd name="connsiteY142" fmla="*/ 750792 h 1698529"/>
                    <a:gd name="connsiteX143" fmla="*/ 933450 w 1936653"/>
                    <a:gd name="connsiteY143" fmla="*/ 713534 h 1698529"/>
                    <a:gd name="connsiteX144" fmla="*/ 970708 w 1936653"/>
                    <a:gd name="connsiteY144" fmla="*/ 676276 h 1698529"/>
                    <a:gd name="connsiteX145" fmla="*/ 37258 w 1936653"/>
                    <a:gd name="connsiteY145" fmla="*/ 676276 h 1698529"/>
                    <a:gd name="connsiteX146" fmla="*/ 74516 w 1936653"/>
                    <a:gd name="connsiteY146" fmla="*/ 713534 h 1698529"/>
                    <a:gd name="connsiteX147" fmla="*/ 37258 w 1936653"/>
                    <a:gd name="connsiteY147" fmla="*/ 750792 h 1698529"/>
                    <a:gd name="connsiteX148" fmla="*/ 0 w 1936653"/>
                    <a:gd name="connsiteY148" fmla="*/ 713534 h 1698529"/>
                    <a:gd name="connsiteX149" fmla="*/ 37258 w 1936653"/>
                    <a:gd name="connsiteY149" fmla="*/ 676276 h 1698529"/>
                    <a:gd name="connsiteX150" fmla="*/ 656383 w 1936653"/>
                    <a:gd name="connsiteY150" fmla="*/ 652462 h 1698529"/>
                    <a:gd name="connsiteX151" fmla="*/ 693641 w 1936653"/>
                    <a:gd name="connsiteY151" fmla="*/ 689720 h 1698529"/>
                    <a:gd name="connsiteX152" fmla="*/ 656383 w 1936653"/>
                    <a:gd name="connsiteY152" fmla="*/ 726978 h 1698529"/>
                    <a:gd name="connsiteX153" fmla="*/ 619125 w 1936653"/>
                    <a:gd name="connsiteY153" fmla="*/ 689720 h 1698529"/>
                    <a:gd name="connsiteX154" fmla="*/ 656383 w 1936653"/>
                    <a:gd name="connsiteY154" fmla="*/ 652462 h 1698529"/>
                    <a:gd name="connsiteX155" fmla="*/ 1313608 w 1936653"/>
                    <a:gd name="connsiteY155" fmla="*/ 547689 h 1698529"/>
                    <a:gd name="connsiteX156" fmla="*/ 1350866 w 1936653"/>
                    <a:gd name="connsiteY156" fmla="*/ 584947 h 1698529"/>
                    <a:gd name="connsiteX157" fmla="*/ 1313608 w 1936653"/>
                    <a:gd name="connsiteY157" fmla="*/ 622205 h 1698529"/>
                    <a:gd name="connsiteX158" fmla="*/ 1276350 w 1936653"/>
                    <a:gd name="connsiteY158" fmla="*/ 584947 h 1698529"/>
                    <a:gd name="connsiteX159" fmla="*/ 1313608 w 1936653"/>
                    <a:gd name="connsiteY159" fmla="*/ 547689 h 1698529"/>
                    <a:gd name="connsiteX160" fmla="*/ 1728991 w 1936653"/>
                    <a:gd name="connsiteY160" fmla="*/ 503139 h 1698529"/>
                    <a:gd name="connsiteX161" fmla="*/ 1766249 w 1936653"/>
                    <a:gd name="connsiteY161" fmla="*/ 540397 h 1698529"/>
                    <a:gd name="connsiteX162" fmla="*/ 1728991 w 1936653"/>
                    <a:gd name="connsiteY162" fmla="*/ 577655 h 1698529"/>
                    <a:gd name="connsiteX163" fmla="*/ 1691733 w 1936653"/>
                    <a:gd name="connsiteY163" fmla="*/ 540397 h 1698529"/>
                    <a:gd name="connsiteX164" fmla="*/ 1728991 w 1936653"/>
                    <a:gd name="connsiteY164" fmla="*/ 503139 h 1698529"/>
                    <a:gd name="connsiteX165" fmla="*/ 723058 w 1936653"/>
                    <a:gd name="connsiteY165" fmla="*/ 476250 h 1698529"/>
                    <a:gd name="connsiteX166" fmla="*/ 760316 w 1936653"/>
                    <a:gd name="connsiteY166" fmla="*/ 513508 h 1698529"/>
                    <a:gd name="connsiteX167" fmla="*/ 723058 w 1936653"/>
                    <a:gd name="connsiteY167" fmla="*/ 550766 h 1698529"/>
                    <a:gd name="connsiteX168" fmla="*/ 685800 w 1936653"/>
                    <a:gd name="connsiteY168" fmla="*/ 513508 h 1698529"/>
                    <a:gd name="connsiteX169" fmla="*/ 723058 w 1936653"/>
                    <a:gd name="connsiteY169" fmla="*/ 476250 h 1698529"/>
                    <a:gd name="connsiteX170" fmla="*/ 251570 w 1936653"/>
                    <a:gd name="connsiteY170" fmla="*/ 461962 h 1698529"/>
                    <a:gd name="connsiteX171" fmla="*/ 288828 w 1936653"/>
                    <a:gd name="connsiteY171" fmla="*/ 499220 h 1698529"/>
                    <a:gd name="connsiteX172" fmla="*/ 251570 w 1936653"/>
                    <a:gd name="connsiteY172" fmla="*/ 536478 h 1698529"/>
                    <a:gd name="connsiteX173" fmla="*/ 214312 w 1936653"/>
                    <a:gd name="connsiteY173" fmla="*/ 499220 h 1698529"/>
                    <a:gd name="connsiteX174" fmla="*/ 251570 w 1936653"/>
                    <a:gd name="connsiteY174" fmla="*/ 461962 h 1698529"/>
                    <a:gd name="connsiteX175" fmla="*/ 1522332 w 1936653"/>
                    <a:gd name="connsiteY175" fmla="*/ 404813 h 1698529"/>
                    <a:gd name="connsiteX176" fmla="*/ 1559590 w 1936653"/>
                    <a:gd name="connsiteY176" fmla="*/ 442071 h 1698529"/>
                    <a:gd name="connsiteX177" fmla="*/ 1522332 w 1936653"/>
                    <a:gd name="connsiteY177" fmla="*/ 479329 h 1698529"/>
                    <a:gd name="connsiteX178" fmla="*/ 1485074 w 1936653"/>
                    <a:gd name="connsiteY178" fmla="*/ 442071 h 1698529"/>
                    <a:gd name="connsiteX179" fmla="*/ 1522332 w 1936653"/>
                    <a:gd name="connsiteY179" fmla="*/ 404813 h 1698529"/>
                    <a:gd name="connsiteX180" fmla="*/ 1080245 w 1936653"/>
                    <a:gd name="connsiteY180" fmla="*/ 395288 h 1698529"/>
                    <a:gd name="connsiteX181" fmla="*/ 1117503 w 1936653"/>
                    <a:gd name="connsiteY181" fmla="*/ 432546 h 1698529"/>
                    <a:gd name="connsiteX182" fmla="*/ 1080245 w 1936653"/>
                    <a:gd name="connsiteY182" fmla="*/ 469804 h 1698529"/>
                    <a:gd name="connsiteX183" fmla="*/ 1042987 w 1936653"/>
                    <a:gd name="connsiteY183" fmla="*/ 432546 h 1698529"/>
                    <a:gd name="connsiteX184" fmla="*/ 1080245 w 1936653"/>
                    <a:gd name="connsiteY184" fmla="*/ 395288 h 1698529"/>
                    <a:gd name="connsiteX185" fmla="*/ 513508 w 1936653"/>
                    <a:gd name="connsiteY185" fmla="*/ 328613 h 1698529"/>
                    <a:gd name="connsiteX186" fmla="*/ 550766 w 1936653"/>
                    <a:gd name="connsiteY186" fmla="*/ 365871 h 1698529"/>
                    <a:gd name="connsiteX187" fmla="*/ 513508 w 1936653"/>
                    <a:gd name="connsiteY187" fmla="*/ 403129 h 1698529"/>
                    <a:gd name="connsiteX188" fmla="*/ 476250 w 1936653"/>
                    <a:gd name="connsiteY188" fmla="*/ 365871 h 1698529"/>
                    <a:gd name="connsiteX189" fmla="*/ 513508 w 1936653"/>
                    <a:gd name="connsiteY189" fmla="*/ 328613 h 1698529"/>
                    <a:gd name="connsiteX190" fmla="*/ 870695 w 1936653"/>
                    <a:gd name="connsiteY190" fmla="*/ 247651 h 1698529"/>
                    <a:gd name="connsiteX191" fmla="*/ 907953 w 1936653"/>
                    <a:gd name="connsiteY191" fmla="*/ 284909 h 1698529"/>
                    <a:gd name="connsiteX192" fmla="*/ 870695 w 1936653"/>
                    <a:gd name="connsiteY192" fmla="*/ 322167 h 1698529"/>
                    <a:gd name="connsiteX193" fmla="*/ 833437 w 1936653"/>
                    <a:gd name="connsiteY193" fmla="*/ 284909 h 1698529"/>
                    <a:gd name="connsiteX194" fmla="*/ 870695 w 1936653"/>
                    <a:gd name="connsiteY194" fmla="*/ 247651 h 1698529"/>
                    <a:gd name="connsiteX195" fmla="*/ 1251695 w 1936653"/>
                    <a:gd name="connsiteY195" fmla="*/ 185739 h 1698529"/>
                    <a:gd name="connsiteX196" fmla="*/ 1288953 w 1936653"/>
                    <a:gd name="connsiteY196" fmla="*/ 222997 h 1698529"/>
                    <a:gd name="connsiteX197" fmla="*/ 1251695 w 1936653"/>
                    <a:gd name="connsiteY197" fmla="*/ 260255 h 1698529"/>
                    <a:gd name="connsiteX198" fmla="*/ 1214437 w 1936653"/>
                    <a:gd name="connsiteY198" fmla="*/ 222997 h 1698529"/>
                    <a:gd name="connsiteX199" fmla="*/ 1251695 w 1936653"/>
                    <a:gd name="connsiteY199" fmla="*/ 185739 h 1698529"/>
                    <a:gd name="connsiteX200" fmla="*/ 284908 w 1936653"/>
                    <a:gd name="connsiteY200" fmla="*/ 180975 h 1698529"/>
                    <a:gd name="connsiteX201" fmla="*/ 322166 w 1936653"/>
                    <a:gd name="connsiteY201" fmla="*/ 218233 h 1698529"/>
                    <a:gd name="connsiteX202" fmla="*/ 284908 w 1936653"/>
                    <a:gd name="connsiteY202" fmla="*/ 255491 h 1698529"/>
                    <a:gd name="connsiteX203" fmla="*/ 247650 w 1936653"/>
                    <a:gd name="connsiteY203" fmla="*/ 218233 h 1698529"/>
                    <a:gd name="connsiteX204" fmla="*/ 284908 w 1936653"/>
                    <a:gd name="connsiteY204" fmla="*/ 180975 h 1698529"/>
                    <a:gd name="connsiteX205" fmla="*/ 1546144 w 1936653"/>
                    <a:gd name="connsiteY205" fmla="*/ 119063 h 1698529"/>
                    <a:gd name="connsiteX206" fmla="*/ 1583402 w 1936653"/>
                    <a:gd name="connsiteY206" fmla="*/ 156321 h 1698529"/>
                    <a:gd name="connsiteX207" fmla="*/ 1546144 w 1936653"/>
                    <a:gd name="connsiteY207" fmla="*/ 193579 h 1698529"/>
                    <a:gd name="connsiteX208" fmla="*/ 1508886 w 1936653"/>
                    <a:gd name="connsiteY208" fmla="*/ 156321 h 1698529"/>
                    <a:gd name="connsiteX209" fmla="*/ 1546144 w 1936653"/>
                    <a:gd name="connsiteY209" fmla="*/ 119063 h 1698529"/>
                    <a:gd name="connsiteX210" fmla="*/ 651621 w 1936653"/>
                    <a:gd name="connsiteY210" fmla="*/ 85725 h 1698529"/>
                    <a:gd name="connsiteX211" fmla="*/ 688879 w 1936653"/>
                    <a:gd name="connsiteY211" fmla="*/ 122983 h 1698529"/>
                    <a:gd name="connsiteX212" fmla="*/ 651621 w 1936653"/>
                    <a:gd name="connsiteY212" fmla="*/ 160241 h 1698529"/>
                    <a:gd name="connsiteX213" fmla="*/ 614363 w 1936653"/>
                    <a:gd name="connsiteY213" fmla="*/ 122983 h 1698529"/>
                    <a:gd name="connsiteX214" fmla="*/ 651621 w 1936653"/>
                    <a:gd name="connsiteY214" fmla="*/ 85725 h 1698529"/>
                    <a:gd name="connsiteX215" fmla="*/ 1013571 w 1936653"/>
                    <a:gd name="connsiteY215" fmla="*/ 0 h 1698529"/>
                    <a:gd name="connsiteX216" fmla="*/ 1050829 w 1936653"/>
                    <a:gd name="connsiteY216" fmla="*/ 37258 h 1698529"/>
                    <a:gd name="connsiteX217" fmla="*/ 1013571 w 1936653"/>
                    <a:gd name="connsiteY217" fmla="*/ 74516 h 1698529"/>
                    <a:gd name="connsiteX218" fmla="*/ 976313 w 1936653"/>
                    <a:gd name="connsiteY218" fmla="*/ 37258 h 1698529"/>
                    <a:gd name="connsiteX219" fmla="*/ 1013571 w 1936653"/>
                    <a:gd name="connsiteY219" fmla="*/ 0 h 169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</a:cxnLst>
                  <a:rect l="l" t="t" r="r" b="b"/>
                  <a:pathLst>
                    <a:path w="1936653" h="1698529">
                      <a:moveTo>
                        <a:pt x="1198482" y="1624013"/>
                      </a:moveTo>
                      <a:cubicBezTo>
                        <a:pt x="1219059" y="1624013"/>
                        <a:pt x="1235740" y="1640694"/>
                        <a:pt x="1235740" y="1661271"/>
                      </a:cubicBezTo>
                      <a:cubicBezTo>
                        <a:pt x="1235740" y="1681848"/>
                        <a:pt x="1219059" y="1698529"/>
                        <a:pt x="1198482" y="1698529"/>
                      </a:cubicBezTo>
                      <a:cubicBezTo>
                        <a:pt x="1177905" y="1698529"/>
                        <a:pt x="1161224" y="1681848"/>
                        <a:pt x="1161224" y="1661271"/>
                      </a:cubicBezTo>
                      <a:cubicBezTo>
                        <a:pt x="1161224" y="1640694"/>
                        <a:pt x="1177905" y="1624013"/>
                        <a:pt x="1198482" y="1624013"/>
                      </a:cubicBezTo>
                      <a:close/>
                      <a:moveTo>
                        <a:pt x="888920" y="1585913"/>
                      </a:moveTo>
                      <a:cubicBezTo>
                        <a:pt x="909497" y="1585913"/>
                        <a:pt x="926178" y="1602594"/>
                        <a:pt x="926178" y="1623171"/>
                      </a:cubicBezTo>
                      <a:cubicBezTo>
                        <a:pt x="926178" y="1643748"/>
                        <a:pt x="909497" y="1660429"/>
                        <a:pt x="888920" y="1660429"/>
                      </a:cubicBezTo>
                      <a:cubicBezTo>
                        <a:pt x="868343" y="1660429"/>
                        <a:pt x="851662" y="1643748"/>
                        <a:pt x="851662" y="1623171"/>
                      </a:cubicBezTo>
                      <a:cubicBezTo>
                        <a:pt x="851662" y="1602594"/>
                        <a:pt x="868343" y="1585913"/>
                        <a:pt x="888920" y="1585913"/>
                      </a:cubicBezTo>
                      <a:close/>
                      <a:moveTo>
                        <a:pt x="1560432" y="1543050"/>
                      </a:moveTo>
                      <a:cubicBezTo>
                        <a:pt x="1581009" y="1543050"/>
                        <a:pt x="1597690" y="1559731"/>
                        <a:pt x="1597690" y="1580308"/>
                      </a:cubicBezTo>
                      <a:cubicBezTo>
                        <a:pt x="1597690" y="1600885"/>
                        <a:pt x="1581009" y="1617566"/>
                        <a:pt x="1560432" y="1617566"/>
                      </a:cubicBezTo>
                      <a:cubicBezTo>
                        <a:pt x="1539855" y="1617566"/>
                        <a:pt x="1523174" y="1600885"/>
                        <a:pt x="1523174" y="1580308"/>
                      </a:cubicBezTo>
                      <a:cubicBezTo>
                        <a:pt x="1523174" y="1559731"/>
                        <a:pt x="1539855" y="1543050"/>
                        <a:pt x="1560432" y="1543050"/>
                      </a:cubicBezTo>
                      <a:close/>
                      <a:moveTo>
                        <a:pt x="436482" y="1519238"/>
                      </a:moveTo>
                      <a:cubicBezTo>
                        <a:pt x="457059" y="1519238"/>
                        <a:pt x="473740" y="1535919"/>
                        <a:pt x="473740" y="1556496"/>
                      </a:cubicBezTo>
                      <a:cubicBezTo>
                        <a:pt x="473740" y="1577073"/>
                        <a:pt x="457059" y="1593754"/>
                        <a:pt x="436482" y="1593754"/>
                      </a:cubicBezTo>
                      <a:cubicBezTo>
                        <a:pt x="415905" y="1593754"/>
                        <a:pt x="399224" y="1577073"/>
                        <a:pt x="399224" y="1556496"/>
                      </a:cubicBezTo>
                      <a:cubicBezTo>
                        <a:pt x="399224" y="1535919"/>
                        <a:pt x="415905" y="1519238"/>
                        <a:pt x="436482" y="1519238"/>
                      </a:cubicBezTo>
                      <a:close/>
                      <a:moveTo>
                        <a:pt x="665908" y="1471614"/>
                      </a:moveTo>
                      <a:cubicBezTo>
                        <a:pt x="686485" y="1471614"/>
                        <a:pt x="703166" y="1488295"/>
                        <a:pt x="703166" y="1508872"/>
                      </a:cubicBezTo>
                      <a:cubicBezTo>
                        <a:pt x="703166" y="1529449"/>
                        <a:pt x="686485" y="1546130"/>
                        <a:pt x="665908" y="1546130"/>
                      </a:cubicBezTo>
                      <a:cubicBezTo>
                        <a:pt x="645331" y="1546130"/>
                        <a:pt x="628650" y="1529449"/>
                        <a:pt x="628650" y="1508872"/>
                      </a:cubicBezTo>
                      <a:cubicBezTo>
                        <a:pt x="628650" y="1488295"/>
                        <a:pt x="645331" y="1471614"/>
                        <a:pt x="665908" y="1471614"/>
                      </a:cubicBezTo>
                      <a:close/>
                      <a:moveTo>
                        <a:pt x="1104058" y="1428751"/>
                      </a:moveTo>
                      <a:cubicBezTo>
                        <a:pt x="1124635" y="1428751"/>
                        <a:pt x="1141316" y="1445432"/>
                        <a:pt x="1141316" y="1466009"/>
                      </a:cubicBezTo>
                      <a:cubicBezTo>
                        <a:pt x="1141316" y="1486586"/>
                        <a:pt x="1124635" y="1503267"/>
                        <a:pt x="1104058" y="1503267"/>
                      </a:cubicBezTo>
                      <a:cubicBezTo>
                        <a:pt x="1083481" y="1503267"/>
                        <a:pt x="1066800" y="1486586"/>
                        <a:pt x="1066800" y="1466009"/>
                      </a:cubicBezTo>
                      <a:cubicBezTo>
                        <a:pt x="1066800" y="1445432"/>
                        <a:pt x="1083481" y="1428751"/>
                        <a:pt x="1104058" y="1428751"/>
                      </a:cubicBezTo>
                      <a:close/>
                      <a:moveTo>
                        <a:pt x="1351708" y="1414464"/>
                      </a:moveTo>
                      <a:cubicBezTo>
                        <a:pt x="1372285" y="1414464"/>
                        <a:pt x="1388966" y="1431145"/>
                        <a:pt x="1388966" y="1451722"/>
                      </a:cubicBezTo>
                      <a:cubicBezTo>
                        <a:pt x="1388966" y="1472299"/>
                        <a:pt x="1372285" y="1488980"/>
                        <a:pt x="1351708" y="1488980"/>
                      </a:cubicBezTo>
                      <a:cubicBezTo>
                        <a:pt x="1331131" y="1488980"/>
                        <a:pt x="1314450" y="1472299"/>
                        <a:pt x="1314450" y="1451722"/>
                      </a:cubicBezTo>
                      <a:cubicBezTo>
                        <a:pt x="1314450" y="1431145"/>
                        <a:pt x="1331131" y="1414464"/>
                        <a:pt x="1351708" y="1414464"/>
                      </a:cubicBezTo>
                      <a:close/>
                      <a:moveTo>
                        <a:pt x="203120" y="1328738"/>
                      </a:moveTo>
                      <a:cubicBezTo>
                        <a:pt x="223697" y="1328738"/>
                        <a:pt x="240378" y="1345419"/>
                        <a:pt x="240378" y="1365996"/>
                      </a:cubicBezTo>
                      <a:cubicBezTo>
                        <a:pt x="240378" y="1386573"/>
                        <a:pt x="223697" y="1403254"/>
                        <a:pt x="203120" y="1403254"/>
                      </a:cubicBezTo>
                      <a:cubicBezTo>
                        <a:pt x="182543" y="1403254"/>
                        <a:pt x="165862" y="1386573"/>
                        <a:pt x="165862" y="1365996"/>
                      </a:cubicBezTo>
                      <a:cubicBezTo>
                        <a:pt x="165862" y="1345419"/>
                        <a:pt x="182543" y="1328738"/>
                        <a:pt x="203120" y="1328738"/>
                      </a:cubicBezTo>
                      <a:close/>
                      <a:moveTo>
                        <a:pt x="1608883" y="1290639"/>
                      </a:moveTo>
                      <a:cubicBezTo>
                        <a:pt x="1629460" y="1290639"/>
                        <a:pt x="1646141" y="1307320"/>
                        <a:pt x="1646141" y="1327897"/>
                      </a:cubicBezTo>
                      <a:cubicBezTo>
                        <a:pt x="1646141" y="1348474"/>
                        <a:pt x="1629460" y="1365155"/>
                        <a:pt x="1608883" y="1365155"/>
                      </a:cubicBezTo>
                      <a:cubicBezTo>
                        <a:pt x="1588306" y="1365155"/>
                        <a:pt x="1571625" y="1348474"/>
                        <a:pt x="1571625" y="1327897"/>
                      </a:cubicBezTo>
                      <a:cubicBezTo>
                        <a:pt x="1571625" y="1307320"/>
                        <a:pt x="1588306" y="1290639"/>
                        <a:pt x="1608883" y="1290639"/>
                      </a:cubicBezTo>
                      <a:close/>
                      <a:moveTo>
                        <a:pt x="894508" y="1281114"/>
                      </a:moveTo>
                      <a:cubicBezTo>
                        <a:pt x="915085" y="1281114"/>
                        <a:pt x="931766" y="1297795"/>
                        <a:pt x="931766" y="1318372"/>
                      </a:cubicBezTo>
                      <a:cubicBezTo>
                        <a:pt x="931766" y="1338949"/>
                        <a:pt x="915085" y="1355630"/>
                        <a:pt x="894508" y="1355630"/>
                      </a:cubicBezTo>
                      <a:cubicBezTo>
                        <a:pt x="873931" y="1355630"/>
                        <a:pt x="857250" y="1338949"/>
                        <a:pt x="857250" y="1318372"/>
                      </a:cubicBezTo>
                      <a:cubicBezTo>
                        <a:pt x="857250" y="1297795"/>
                        <a:pt x="873931" y="1281114"/>
                        <a:pt x="894508" y="1281114"/>
                      </a:cubicBezTo>
                      <a:close/>
                      <a:moveTo>
                        <a:pt x="484090" y="1253381"/>
                      </a:moveTo>
                      <a:cubicBezTo>
                        <a:pt x="504667" y="1253381"/>
                        <a:pt x="521348" y="1270062"/>
                        <a:pt x="521348" y="1290639"/>
                      </a:cubicBezTo>
                      <a:cubicBezTo>
                        <a:pt x="521348" y="1311216"/>
                        <a:pt x="504667" y="1327897"/>
                        <a:pt x="484090" y="1327897"/>
                      </a:cubicBezTo>
                      <a:cubicBezTo>
                        <a:pt x="463513" y="1327897"/>
                        <a:pt x="446832" y="1311216"/>
                        <a:pt x="446832" y="1290639"/>
                      </a:cubicBezTo>
                      <a:cubicBezTo>
                        <a:pt x="446832" y="1270062"/>
                        <a:pt x="463513" y="1253381"/>
                        <a:pt x="484090" y="1253381"/>
                      </a:cubicBezTo>
                      <a:close/>
                      <a:moveTo>
                        <a:pt x="1156446" y="1138238"/>
                      </a:moveTo>
                      <a:cubicBezTo>
                        <a:pt x="1177023" y="1138238"/>
                        <a:pt x="1193704" y="1154919"/>
                        <a:pt x="1193704" y="1175496"/>
                      </a:cubicBezTo>
                      <a:cubicBezTo>
                        <a:pt x="1193704" y="1196073"/>
                        <a:pt x="1177023" y="1212754"/>
                        <a:pt x="1156446" y="1212754"/>
                      </a:cubicBezTo>
                      <a:cubicBezTo>
                        <a:pt x="1135869" y="1212754"/>
                        <a:pt x="1119188" y="1196073"/>
                        <a:pt x="1119188" y="1175496"/>
                      </a:cubicBezTo>
                      <a:cubicBezTo>
                        <a:pt x="1119188" y="1154919"/>
                        <a:pt x="1135869" y="1138238"/>
                        <a:pt x="1156446" y="1138238"/>
                      </a:cubicBezTo>
                      <a:close/>
                      <a:moveTo>
                        <a:pt x="1394571" y="1119188"/>
                      </a:moveTo>
                      <a:cubicBezTo>
                        <a:pt x="1415148" y="1119188"/>
                        <a:pt x="1431829" y="1135869"/>
                        <a:pt x="1431829" y="1156446"/>
                      </a:cubicBezTo>
                      <a:cubicBezTo>
                        <a:pt x="1431829" y="1177023"/>
                        <a:pt x="1415148" y="1193704"/>
                        <a:pt x="1394571" y="1193704"/>
                      </a:cubicBezTo>
                      <a:cubicBezTo>
                        <a:pt x="1373994" y="1193704"/>
                        <a:pt x="1357313" y="1177023"/>
                        <a:pt x="1357313" y="1156446"/>
                      </a:cubicBezTo>
                      <a:cubicBezTo>
                        <a:pt x="1357313" y="1135869"/>
                        <a:pt x="1373994" y="1119188"/>
                        <a:pt x="1394571" y="1119188"/>
                      </a:cubicBezTo>
                      <a:close/>
                      <a:moveTo>
                        <a:pt x="680196" y="1109663"/>
                      </a:moveTo>
                      <a:cubicBezTo>
                        <a:pt x="700773" y="1109663"/>
                        <a:pt x="717454" y="1126344"/>
                        <a:pt x="717454" y="1146921"/>
                      </a:cubicBezTo>
                      <a:cubicBezTo>
                        <a:pt x="717454" y="1167498"/>
                        <a:pt x="700773" y="1184179"/>
                        <a:pt x="680196" y="1184179"/>
                      </a:cubicBezTo>
                      <a:cubicBezTo>
                        <a:pt x="659619" y="1184179"/>
                        <a:pt x="642938" y="1167498"/>
                        <a:pt x="642938" y="1146921"/>
                      </a:cubicBezTo>
                      <a:cubicBezTo>
                        <a:pt x="642938" y="1126344"/>
                        <a:pt x="659619" y="1109663"/>
                        <a:pt x="680196" y="1109663"/>
                      </a:cubicBezTo>
                      <a:close/>
                      <a:moveTo>
                        <a:pt x="265858" y="1100137"/>
                      </a:moveTo>
                      <a:cubicBezTo>
                        <a:pt x="286435" y="1100137"/>
                        <a:pt x="303116" y="1116818"/>
                        <a:pt x="303116" y="1137395"/>
                      </a:cubicBezTo>
                      <a:cubicBezTo>
                        <a:pt x="303116" y="1157972"/>
                        <a:pt x="286435" y="1174653"/>
                        <a:pt x="265858" y="1174653"/>
                      </a:cubicBezTo>
                      <a:cubicBezTo>
                        <a:pt x="245281" y="1174653"/>
                        <a:pt x="228600" y="1157972"/>
                        <a:pt x="228600" y="1137395"/>
                      </a:cubicBezTo>
                      <a:cubicBezTo>
                        <a:pt x="228600" y="1116818"/>
                        <a:pt x="245281" y="1100137"/>
                        <a:pt x="265858" y="1100137"/>
                      </a:cubicBezTo>
                      <a:close/>
                      <a:moveTo>
                        <a:pt x="1846182" y="1076325"/>
                      </a:moveTo>
                      <a:cubicBezTo>
                        <a:pt x="1866759" y="1076325"/>
                        <a:pt x="1883440" y="1093006"/>
                        <a:pt x="1883440" y="1113583"/>
                      </a:cubicBezTo>
                      <a:cubicBezTo>
                        <a:pt x="1883440" y="1134160"/>
                        <a:pt x="1866759" y="1150841"/>
                        <a:pt x="1846182" y="1150841"/>
                      </a:cubicBezTo>
                      <a:cubicBezTo>
                        <a:pt x="1825605" y="1150841"/>
                        <a:pt x="1808924" y="1134160"/>
                        <a:pt x="1808924" y="1113583"/>
                      </a:cubicBezTo>
                      <a:cubicBezTo>
                        <a:pt x="1808924" y="1093006"/>
                        <a:pt x="1825605" y="1076325"/>
                        <a:pt x="1846182" y="1076325"/>
                      </a:cubicBezTo>
                      <a:close/>
                      <a:moveTo>
                        <a:pt x="1604120" y="1019176"/>
                      </a:moveTo>
                      <a:cubicBezTo>
                        <a:pt x="1624697" y="1019176"/>
                        <a:pt x="1641378" y="1035857"/>
                        <a:pt x="1641378" y="1056434"/>
                      </a:cubicBezTo>
                      <a:cubicBezTo>
                        <a:pt x="1641378" y="1077011"/>
                        <a:pt x="1624697" y="1093692"/>
                        <a:pt x="1604120" y="1093692"/>
                      </a:cubicBezTo>
                      <a:cubicBezTo>
                        <a:pt x="1583543" y="1093692"/>
                        <a:pt x="1566862" y="1077011"/>
                        <a:pt x="1566862" y="1056434"/>
                      </a:cubicBezTo>
                      <a:cubicBezTo>
                        <a:pt x="1566862" y="1035857"/>
                        <a:pt x="1583543" y="1019176"/>
                        <a:pt x="1604120" y="1019176"/>
                      </a:cubicBezTo>
                      <a:close/>
                      <a:moveTo>
                        <a:pt x="470646" y="962026"/>
                      </a:moveTo>
                      <a:cubicBezTo>
                        <a:pt x="491223" y="962026"/>
                        <a:pt x="507904" y="978707"/>
                        <a:pt x="507904" y="999284"/>
                      </a:cubicBezTo>
                      <a:cubicBezTo>
                        <a:pt x="507904" y="1019861"/>
                        <a:pt x="491223" y="1036542"/>
                        <a:pt x="470646" y="1036542"/>
                      </a:cubicBezTo>
                      <a:cubicBezTo>
                        <a:pt x="450069" y="1036542"/>
                        <a:pt x="433388" y="1019861"/>
                        <a:pt x="433388" y="999284"/>
                      </a:cubicBezTo>
                      <a:cubicBezTo>
                        <a:pt x="433388" y="978707"/>
                        <a:pt x="450069" y="962026"/>
                        <a:pt x="470646" y="962026"/>
                      </a:cubicBezTo>
                      <a:close/>
                      <a:moveTo>
                        <a:pt x="873353" y="943629"/>
                      </a:moveTo>
                      <a:cubicBezTo>
                        <a:pt x="893930" y="943629"/>
                        <a:pt x="910611" y="960310"/>
                        <a:pt x="910611" y="980887"/>
                      </a:cubicBezTo>
                      <a:cubicBezTo>
                        <a:pt x="910611" y="1001464"/>
                        <a:pt x="893930" y="1018145"/>
                        <a:pt x="873353" y="1018145"/>
                      </a:cubicBezTo>
                      <a:cubicBezTo>
                        <a:pt x="852776" y="1018145"/>
                        <a:pt x="836095" y="1001464"/>
                        <a:pt x="836095" y="980887"/>
                      </a:cubicBezTo>
                      <a:cubicBezTo>
                        <a:pt x="836095" y="960310"/>
                        <a:pt x="852776" y="943629"/>
                        <a:pt x="873353" y="943629"/>
                      </a:cubicBezTo>
                      <a:close/>
                      <a:moveTo>
                        <a:pt x="1129273" y="912715"/>
                      </a:moveTo>
                      <a:cubicBezTo>
                        <a:pt x="1149850" y="912715"/>
                        <a:pt x="1166531" y="929396"/>
                        <a:pt x="1166531" y="949973"/>
                      </a:cubicBezTo>
                      <a:cubicBezTo>
                        <a:pt x="1166531" y="970550"/>
                        <a:pt x="1149850" y="987231"/>
                        <a:pt x="1129273" y="987231"/>
                      </a:cubicBezTo>
                      <a:cubicBezTo>
                        <a:pt x="1108696" y="987231"/>
                        <a:pt x="1092015" y="970550"/>
                        <a:pt x="1092015" y="949973"/>
                      </a:cubicBezTo>
                      <a:cubicBezTo>
                        <a:pt x="1092015" y="929396"/>
                        <a:pt x="1108696" y="912715"/>
                        <a:pt x="1129273" y="912715"/>
                      </a:cubicBezTo>
                      <a:close/>
                      <a:moveTo>
                        <a:pt x="1394570" y="871539"/>
                      </a:moveTo>
                      <a:cubicBezTo>
                        <a:pt x="1415147" y="871539"/>
                        <a:pt x="1431828" y="888220"/>
                        <a:pt x="1431828" y="908797"/>
                      </a:cubicBezTo>
                      <a:cubicBezTo>
                        <a:pt x="1431828" y="929374"/>
                        <a:pt x="1415147" y="946055"/>
                        <a:pt x="1394570" y="946055"/>
                      </a:cubicBezTo>
                      <a:cubicBezTo>
                        <a:pt x="1373993" y="946055"/>
                        <a:pt x="1357312" y="929374"/>
                        <a:pt x="1357312" y="908797"/>
                      </a:cubicBezTo>
                      <a:cubicBezTo>
                        <a:pt x="1357312" y="888220"/>
                        <a:pt x="1373993" y="871539"/>
                        <a:pt x="1394570" y="871539"/>
                      </a:cubicBezTo>
                      <a:close/>
                      <a:moveTo>
                        <a:pt x="1696605" y="857060"/>
                      </a:moveTo>
                      <a:cubicBezTo>
                        <a:pt x="1717182" y="857060"/>
                        <a:pt x="1733863" y="873741"/>
                        <a:pt x="1733863" y="894318"/>
                      </a:cubicBezTo>
                      <a:cubicBezTo>
                        <a:pt x="1733863" y="914895"/>
                        <a:pt x="1717182" y="931576"/>
                        <a:pt x="1696605" y="931576"/>
                      </a:cubicBezTo>
                      <a:cubicBezTo>
                        <a:pt x="1676028" y="931576"/>
                        <a:pt x="1659347" y="914895"/>
                        <a:pt x="1659347" y="894318"/>
                      </a:cubicBezTo>
                      <a:cubicBezTo>
                        <a:pt x="1659347" y="873741"/>
                        <a:pt x="1676028" y="857060"/>
                        <a:pt x="1696605" y="857060"/>
                      </a:cubicBezTo>
                      <a:close/>
                      <a:moveTo>
                        <a:pt x="656383" y="828675"/>
                      </a:moveTo>
                      <a:cubicBezTo>
                        <a:pt x="676960" y="828675"/>
                        <a:pt x="693641" y="845356"/>
                        <a:pt x="693641" y="865933"/>
                      </a:cubicBezTo>
                      <a:cubicBezTo>
                        <a:pt x="693641" y="886510"/>
                        <a:pt x="676960" y="903191"/>
                        <a:pt x="656383" y="903191"/>
                      </a:cubicBezTo>
                      <a:cubicBezTo>
                        <a:pt x="635806" y="903191"/>
                        <a:pt x="619125" y="886510"/>
                        <a:pt x="619125" y="865933"/>
                      </a:cubicBezTo>
                      <a:cubicBezTo>
                        <a:pt x="619125" y="845356"/>
                        <a:pt x="635806" y="828675"/>
                        <a:pt x="656383" y="828675"/>
                      </a:cubicBezTo>
                      <a:close/>
                      <a:moveTo>
                        <a:pt x="246808" y="823913"/>
                      </a:moveTo>
                      <a:cubicBezTo>
                        <a:pt x="267385" y="823913"/>
                        <a:pt x="284066" y="840594"/>
                        <a:pt x="284066" y="861171"/>
                      </a:cubicBezTo>
                      <a:cubicBezTo>
                        <a:pt x="284066" y="881748"/>
                        <a:pt x="267385" y="898429"/>
                        <a:pt x="246808" y="898429"/>
                      </a:cubicBezTo>
                      <a:cubicBezTo>
                        <a:pt x="226231" y="898429"/>
                        <a:pt x="209550" y="881748"/>
                        <a:pt x="209550" y="861171"/>
                      </a:cubicBezTo>
                      <a:cubicBezTo>
                        <a:pt x="209550" y="840594"/>
                        <a:pt x="226231" y="823913"/>
                        <a:pt x="246808" y="823913"/>
                      </a:cubicBezTo>
                      <a:close/>
                      <a:moveTo>
                        <a:pt x="1219761" y="726977"/>
                      </a:moveTo>
                      <a:cubicBezTo>
                        <a:pt x="1240338" y="726977"/>
                        <a:pt x="1257019" y="743658"/>
                        <a:pt x="1257019" y="764235"/>
                      </a:cubicBezTo>
                      <a:cubicBezTo>
                        <a:pt x="1257019" y="784812"/>
                        <a:pt x="1240338" y="801493"/>
                        <a:pt x="1219761" y="801493"/>
                      </a:cubicBezTo>
                      <a:cubicBezTo>
                        <a:pt x="1199184" y="801493"/>
                        <a:pt x="1182503" y="784812"/>
                        <a:pt x="1182503" y="764235"/>
                      </a:cubicBezTo>
                      <a:cubicBezTo>
                        <a:pt x="1182503" y="743658"/>
                        <a:pt x="1199184" y="726977"/>
                        <a:pt x="1219761" y="726977"/>
                      </a:cubicBezTo>
                      <a:close/>
                      <a:moveTo>
                        <a:pt x="1899395" y="714377"/>
                      </a:moveTo>
                      <a:cubicBezTo>
                        <a:pt x="1919972" y="714377"/>
                        <a:pt x="1936653" y="731058"/>
                        <a:pt x="1936653" y="751635"/>
                      </a:cubicBezTo>
                      <a:cubicBezTo>
                        <a:pt x="1936653" y="772212"/>
                        <a:pt x="1919972" y="788893"/>
                        <a:pt x="1899395" y="788893"/>
                      </a:cubicBezTo>
                      <a:cubicBezTo>
                        <a:pt x="1878818" y="788893"/>
                        <a:pt x="1862137" y="772212"/>
                        <a:pt x="1862137" y="751635"/>
                      </a:cubicBezTo>
                      <a:cubicBezTo>
                        <a:pt x="1862137" y="731058"/>
                        <a:pt x="1878818" y="714377"/>
                        <a:pt x="1899395" y="714377"/>
                      </a:cubicBezTo>
                      <a:close/>
                      <a:moveTo>
                        <a:pt x="1523158" y="695326"/>
                      </a:moveTo>
                      <a:cubicBezTo>
                        <a:pt x="1543735" y="695326"/>
                        <a:pt x="1560416" y="712007"/>
                        <a:pt x="1560416" y="732584"/>
                      </a:cubicBezTo>
                      <a:cubicBezTo>
                        <a:pt x="1560416" y="753161"/>
                        <a:pt x="1543735" y="769842"/>
                        <a:pt x="1523158" y="769842"/>
                      </a:cubicBezTo>
                      <a:cubicBezTo>
                        <a:pt x="1502581" y="769842"/>
                        <a:pt x="1485900" y="753161"/>
                        <a:pt x="1485900" y="732584"/>
                      </a:cubicBezTo>
                      <a:cubicBezTo>
                        <a:pt x="1485900" y="712007"/>
                        <a:pt x="1502581" y="695326"/>
                        <a:pt x="1523158" y="695326"/>
                      </a:cubicBezTo>
                      <a:close/>
                      <a:moveTo>
                        <a:pt x="446833" y="681038"/>
                      </a:moveTo>
                      <a:cubicBezTo>
                        <a:pt x="467410" y="681038"/>
                        <a:pt x="484091" y="697719"/>
                        <a:pt x="484091" y="718296"/>
                      </a:cubicBezTo>
                      <a:cubicBezTo>
                        <a:pt x="484091" y="738873"/>
                        <a:pt x="467410" y="755554"/>
                        <a:pt x="446833" y="755554"/>
                      </a:cubicBezTo>
                      <a:cubicBezTo>
                        <a:pt x="426256" y="755554"/>
                        <a:pt x="409575" y="738873"/>
                        <a:pt x="409575" y="718296"/>
                      </a:cubicBezTo>
                      <a:cubicBezTo>
                        <a:pt x="409575" y="697719"/>
                        <a:pt x="426256" y="681038"/>
                        <a:pt x="446833" y="681038"/>
                      </a:cubicBezTo>
                      <a:close/>
                      <a:moveTo>
                        <a:pt x="970708" y="676276"/>
                      </a:moveTo>
                      <a:cubicBezTo>
                        <a:pt x="991285" y="676276"/>
                        <a:pt x="1007966" y="692957"/>
                        <a:pt x="1007966" y="713534"/>
                      </a:cubicBezTo>
                      <a:cubicBezTo>
                        <a:pt x="1007966" y="734111"/>
                        <a:pt x="991285" y="750792"/>
                        <a:pt x="970708" y="750792"/>
                      </a:cubicBezTo>
                      <a:cubicBezTo>
                        <a:pt x="950131" y="750792"/>
                        <a:pt x="933450" y="734111"/>
                        <a:pt x="933450" y="713534"/>
                      </a:cubicBezTo>
                      <a:cubicBezTo>
                        <a:pt x="933450" y="692957"/>
                        <a:pt x="950131" y="676276"/>
                        <a:pt x="970708" y="676276"/>
                      </a:cubicBezTo>
                      <a:close/>
                      <a:moveTo>
                        <a:pt x="37258" y="676276"/>
                      </a:moveTo>
                      <a:cubicBezTo>
                        <a:pt x="57835" y="676276"/>
                        <a:pt x="74516" y="692957"/>
                        <a:pt x="74516" y="713534"/>
                      </a:cubicBezTo>
                      <a:cubicBezTo>
                        <a:pt x="74516" y="734111"/>
                        <a:pt x="57835" y="750792"/>
                        <a:pt x="37258" y="750792"/>
                      </a:cubicBezTo>
                      <a:cubicBezTo>
                        <a:pt x="16681" y="750792"/>
                        <a:pt x="0" y="734111"/>
                        <a:pt x="0" y="713534"/>
                      </a:cubicBezTo>
                      <a:cubicBezTo>
                        <a:pt x="0" y="692957"/>
                        <a:pt x="16681" y="676276"/>
                        <a:pt x="37258" y="676276"/>
                      </a:cubicBezTo>
                      <a:close/>
                      <a:moveTo>
                        <a:pt x="656383" y="652462"/>
                      </a:moveTo>
                      <a:cubicBezTo>
                        <a:pt x="676960" y="652462"/>
                        <a:pt x="693641" y="669143"/>
                        <a:pt x="693641" y="689720"/>
                      </a:cubicBezTo>
                      <a:cubicBezTo>
                        <a:pt x="693641" y="710297"/>
                        <a:pt x="676960" y="726978"/>
                        <a:pt x="656383" y="726978"/>
                      </a:cubicBezTo>
                      <a:cubicBezTo>
                        <a:pt x="635806" y="726978"/>
                        <a:pt x="619125" y="710297"/>
                        <a:pt x="619125" y="689720"/>
                      </a:cubicBezTo>
                      <a:cubicBezTo>
                        <a:pt x="619125" y="669143"/>
                        <a:pt x="635806" y="652462"/>
                        <a:pt x="656383" y="652462"/>
                      </a:cubicBezTo>
                      <a:close/>
                      <a:moveTo>
                        <a:pt x="1313608" y="547689"/>
                      </a:moveTo>
                      <a:cubicBezTo>
                        <a:pt x="1334185" y="547689"/>
                        <a:pt x="1350866" y="564370"/>
                        <a:pt x="1350866" y="584947"/>
                      </a:cubicBezTo>
                      <a:cubicBezTo>
                        <a:pt x="1350866" y="605524"/>
                        <a:pt x="1334185" y="622205"/>
                        <a:pt x="1313608" y="622205"/>
                      </a:cubicBezTo>
                      <a:cubicBezTo>
                        <a:pt x="1293031" y="622205"/>
                        <a:pt x="1276350" y="605524"/>
                        <a:pt x="1276350" y="584947"/>
                      </a:cubicBezTo>
                      <a:cubicBezTo>
                        <a:pt x="1276350" y="564370"/>
                        <a:pt x="1293031" y="547689"/>
                        <a:pt x="1313608" y="547689"/>
                      </a:cubicBezTo>
                      <a:close/>
                      <a:moveTo>
                        <a:pt x="1728991" y="503139"/>
                      </a:moveTo>
                      <a:cubicBezTo>
                        <a:pt x="1749568" y="503139"/>
                        <a:pt x="1766249" y="519820"/>
                        <a:pt x="1766249" y="540397"/>
                      </a:cubicBezTo>
                      <a:cubicBezTo>
                        <a:pt x="1766249" y="560974"/>
                        <a:pt x="1749568" y="577655"/>
                        <a:pt x="1728991" y="577655"/>
                      </a:cubicBezTo>
                      <a:cubicBezTo>
                        <a:pt x="1708414" y="577655"/>
                        <a:pt x="1691733" y="560974"/>
                        <a:pt x="1691733" y="540397"/>
                      </a:cubicBezTo>
                      <a:cubicBezTo>
                        <a:pt x="1691733" y="519820"/>
                        <a:pt x="1708414" y="503139"/>
                        <a:pt x="1728991" y="503139"/>
                      </a:cubicBezTo>
                      <a:close/>
                      <a:moveTo>
                        <a:pt x="723058" y="476250"/>
                      </a:moveTo>
                      <a:cubicBezTo>
                        <a:pt x="743635" y="476250"/>
                        <a:pt x="760316" y="492931"/>
                        <a:pt x="760316" y="513508"/>
                      </a:cubicBezTo>
                      <a:cubicBezTo>
                        <a:pt x="760316" y="534085"/>
                        <a:pt x="743635" y="550766"/>
                        <a:pt x="723058" y="550766"/>
                      </a:cubicBezTo>
                      <a:cubicBezTo>
                        <a:pt x="702481" y="550766"/>
                        <a:pt x="685800" y="534085"/>
                        <a:pt x="685800" y="513508"/>
                      </a:cubicBezTo>
                      <a:cubicBezTo>
                        <a:pt x="685800" y="492931"/>
                        <a:pt x="702481" y="476250"/>
                        <a:pt x="723058" y="476250"/>
                      </a:cubicBezTo>
                      <a:close/>
                      <a:moveTo>
                        <a:pt x="251570" y="461962"/>
                      </a:moveTo>
                      <a:cubicBezTo>
                        <a:pt x="272147" y="461962"/>
                        <a:pt x="288828" y="478643"/>
                        <a:pt x="288828" y="499220"/>
                      </a:cubicBezTo>
                      <a:cubicBezTo>
                        <a:pt x="288828" y="519797"/>
                        <a:pt x="272147" y="536478"/>
                        <a:pt x="251570" y="536478"/>
                      </a:cubicBezTo>
                      <a:cubicBezTo>
                        <a:pt x="230993" y="536478"/>
                        <a:pt x="214312" y="519797"/>
                        <a:pt x="214312" y="499220"/>
                      </a:cubicBezTo>
                      <a:cubicBezTo>
                        <a:pt x="214312" y="478643"/>
                        <a:pt x="230993" y="461962"/>
                        <a:pt x="251570" y="461962"/>
                      </a:cubicBezTo>
                      <a:close/>
                      <a:moveTo>
                        <a:pt x="1522332" y="404813"/>
                      </a:moveTo>
                      <a:cubicBezTo>
                        <a:pt x="1542909" y="404813"/>
                        <a:pt x="1559590" y="421494"/>
                        <a:pt x="1559590" y="442071"/>
                      </a:cubicBezTo>
                      <a:cubicBezTo>
                        <a:pt x="1559590" y="462648"/>
                        <a:pt x="1542909" y="479329"/>
                        <a:pt x="1522332" y="479329"/>
                      </a:cubicBezTo>
                      <a:cubicBezTo>
                        <a:pt x="1501755" y="479329"/>
                        <a:pt x="1485074" y="462648"/>
                        <a:pt x="1485074" y="442071"/>
                      </a:cubicBezTo>
                      <a:cubicBezTo>
                        <a:pt x="1485074" y="421494"/>
                        <a:pt x="1501755" y="404813"/>
                        <a:pt x="1522332" y="404813"/>
                      </a:cubicBezTo>
                      <a:close/>
                      <a:moveTo>
                        <a:pt x="1080245" y="395288"/>
                      </a:moveTo>
                      <a:cubicBezTo>
                        <a:pt x="1100822" y="395288"/>
                        <a:pt x="1117503" y="411969"/>
                        <a:pt x="1117503" y="432546"/>
                      </a:cubicBezTo>
                      <a:cubicBezTo>
                        <a:pt x="1117503" y="453123"/>
                        <a:pt x="1100822" y="469804"/>
                        <a:pt x="1080245" y="469804"/>
                      </a:cubicBezTo>
                      <a:cubicBezTo>
                        <a:pt x="1059668" y="469804"/>
                        <a:pt x="1042987" y="453123"/>
                        <a:pt x="1042987" y="432546"/>
                      </a:cubicBezTo>
                      <a:cubicBezTo>
                        <a:pt x="1042987" y="411969"/>
                        <a:pt x="1059668" y="395288"/>
                        <a:pt x="1080245" y="395288"/>
                      </a:cubicBezTo>
                      <a:close/>
                      <a:moveTo>
                        <a:pt x="513508" y="328613"/>
                      </a:moveTo>
                      <a:cubicBezTo>
                        <a:pt x="534085" y="328613"/>
                        <a:pt x="550766" y="345294"/>
                        <a:pt x="550766" y="365871"/>
                      </a:cubicBezTo>
                      <a:cubicBezTo>
                        <a:pt x="550766" y="386448"/>
                        <a:pt x="534085" y="403129"/>
                        <a:pt x="513508" y="403129"/>
                      </a:cubicBezTo>
                      <a:cubicBezTo>
                        <a:pt x="492931" y="403129"/>
                        <a:pt x="476250" y="386448"/>
                        <a:pt x="476250" y="365871"/>
                      </a:cubicBezTo>
                      <a:cubicBezTo>
                        <a:pt x="476250" y="345294"/>
                        <a:pt x="492931" y="328613"/>
                        <a:pt x="513508" y="328613"/>
                      </a:cubicBezTo>
                      <a:close/>
                      <a:moveTo>
                        <a:pt x="870695" y="247651"/>
                      </a:moveTo>
                      <a:cubicBezTo>
                        <a:pt x="891272" y="247651"/>
                        <a:pt x="907953" y="264332"/>
                        <a:pt x="907953" y="284909"/>
                      </a:cubicBezTo>
                      <a:cubicBezTo>
                        <a:pt x="907953" y="305486"/>
                        <a:pt x="891272" y="322167"/>
                        <a:pt x="870695" y="322167"/>
                      </a:cubicBezTo>
                      <a:cubicBezTo>
                        <a:pt x="850118" y="322167"/>
                        <a:pt x="833437" y="305486"/>
                        <a:pt x="833437" y="284909"/>
                      </a:cubicBezTo>
                      <a:cubicBezTo>
                        <a:pt x="833437" y="264332"/>
                        <a:pt x="850118" y="247651"/>
                        <a:pt x="870695" y="247651"/>
                      </a:cubicBezTo>
                      <a:close/>
                      <a:moveTo>
                        <a:pt x="1251695" y="185739"/>
                      </a:moveTo>
                      <a:cubicBezTo>
                        <a:pt x="1272272" y="185739"/>
                        <a:pt x="1288953" y="202420"/>
                        <a:pt x="1288953" y="222997"/>
                      </a:cubicBezTo>
                      <a:cubicBezTo>
                        <a:pt x="1288953" y="243574"/>
                        <a:pt x="1272272" y="260255"/>
                        <a:pt x="1251695" y="260255"/>
                      </a:cubicBezTo>
                      <a:cubicBezTo>
                        <a:pt x="1231118" y="260255"/>
                        <a:pt x="1214437" y="243574"/>
                        <a:pt x="1214437" y="222997"/>
                      </a:cubicBezTo>
                      <a:cubicBezTo>
                        <a:pt x="1214437" y="202420"/>
                        <a:pt x="1231118" y="185739"/>
                        <a:pt x="1251695" y="185739"/>
                      </a:cubicBezTo>
                      <a:close/>
                      <a:moveTo>
                        <a:pt x="284908" y="180975"/>
                      </a:moveTo>
                      <a:cubicBezTo>
                        <a:pt x="305485" y="180975"/>
                        <a:pt x="322166" y="197656"/>
                        <a:pt x="322166" y="218233"/>
                      </a:cubicBezTo>
                      <a:cubicBezTo>
                        <a:pt x="322166" y="238810"/>
                        <a:pt x="305485" y="255491"/>
                        <a:pt x="284908" y="255491"/>
                      </a:cubicBezTo>
                      <a:cubicBezTo>
                        <a:pt x="264331" y="255491"/>
                        <a:pt x="247650" y="238810"/>
                        <a:pt x="247650" y="218233"/>
                      </a:cubicBezTo>
                      <a:cubicBezTo>
                        <a:pt x="247650" y="197656"/>
                        <a:pt x="264331" y="180975"/>
                        <a:pt x="284908" y="180975"/>
                      </a:cubicBezTo>
                      <a:close/>
                      <a:moveTo>
                        <a:pt x="1546144" y="119063"/>
                      </a:moveTo>
                      <a:cubicBezTo>
                        <a:pt x="1566721" y="119063"/>
                        <a:pt x="1583402" y="135744"/>
                        <a:pt x="1583402" y="156321"/>
                      </a:cubicBezTo>
                      <a:cubicBezTo>
                        <a:pt x="1583402" y="176898"/>
                        <a:pt x="1566721" y="193579"/>
                        <a:pt x="1546144" y="193579"/>
                      </a:cubicBezTo>
                      <a:cubicBezTo>
                        <a:pt x="1525567" y="193579"/>
                        <a:pt x="1508886" y="176898"/>
                        <a:pt x="1508886" y="156321"/>
                      </a:cubicBezTo>
                      <a:cubicBezTo>
                        <a:pt x="1508886" y="135744"/>
                        <a:pt x="1525567" y="119063"/>
                        <a:pt x="1546144" y="119063"/>
                      </a:cubicBezTo>
                      <a:close/>
                      <a:moveTo>
                        <a:pt x="651621" y="85725"/>
                      </a:moveTo>
                      <a:cubicBezTo>
                        <a:pt x="672198" y="85725"/>
                        <a:pt x="688879" y="102406"/>
                        <a:pt x="688879" y="122983"/>
                      </a:cubicBezTo>
                      <a:cubicBezTo>
                        <a:pt x="688879" y="143560"/>
                        <a:pt x="672198" y="160241"/>
                        <a:pt x="651621" y="160241"/>
                      </a:cubicBezTo>
                      <a:cubicBezTo>
                        <a:pt x="631044" y="160241"/>
                        <a:pt x="614363" y="143560"/>
                        <a:pt x="614363" y="122983"/>
                      </a:cubicBezTo>
                      <a:cubicBezTo>
                        <a:pt x="614363" y="102406"/>
                        <a:pt x="631044" y="85725"/>
                        <a:pt x="651621" y="85725"/>
                      </a:cubicBezTo>
                      <a:close/>
                      <a:moveTo>
                        <a:pt x="1013571" y="0"/>
                      </a:moveTo>
                      <a:cubicBezTo>
                        <a:pt x="1034148" y="0"/>
                        <a:pt x="1050829" y="16681"/>
                        <a:pt x="1050829" y="37258"/>
                      </a:cubicBezTo>
                      <a:cubicBezTo>
                        <a:pt x="1050829" y="57835"/>
                        <a:pt x="1034148" y="74516"/>
                        <a:pt x="1013571" y="74516"/>
                      </a:cubicBezTo>
                      <a:cubicBezTo>
                        <a:pt x="992994" y="74516"/>
                        <a:pt x="976313" y="57835"/>
                        <a:pt x="976313" y="37258"/>
                      </a:cubicBezTo>
                      <a:cubicBezTo>
                        <a:pt x="976313" y="16681"/>
                        <a:pt x="992994" y="0"/>
                        <a:pt x="1013571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88" name="フリーフォーム: 図形 787">
                <a:extLst>
                  <a:ext uri="{FF2B5EF4-FFF2-40B4-BE49-F238E27FC236}">
                    <a16:creationId xmlns:a16="http://schemas.microsoft.com/office/drawing/2014/main" id="{9E9F475E-25B4-454B-8062-11926FB140A7}"/>
                  </a:ext>
                </a:extLst>
              </p:cNvPr>
              <p:cNvSpPr/>
              <p:nvPr/>
            </p:nvSpPr>
            <p:spPr>
              <a:xfrm rot="16200000">
                <a:off x="2093381" y="4783636"/>
                <a:ext cx="125485" cy="37421"/>
              </a:xfrm>
              <a:custGeom>
                <a:avLst/>
                <a:gdLst>
                  <a:gd name="connsiteX0" fmla="*/ 125485 w 125485"/>
                  <a:gd name="connsiteY0" fmla="*/ 5161 h 37421"/>
                  <a:gd name="connsiteX1" fmla="*/ 123818 w 125485"/>
                  <a:gd name="connsiteY1" fmla="*/ 37421 h 37421"/>
                  <a:gd name="connsiteX2" fmla="*/ 110821 w 125485"/>
                  <a:gd name="connsiteY2" fmla="*/ 34691 h 37421"/>
                  <a:gd name="connsiteX3" fmla="*/ 21099 w 125485"/>
                  <a:gd name="connsiteY3" fmla="*/ 32820 h 37421"/>
                  <a:gd name="connsiteX4" fmla="*/ 1673 w 125485"/>
                  <a:gd name="connsiteY4" fmla="*/ 35827 h 37421"/>
                  <a:gd name="connsiteX5" fmla="*/ 0 w 125485"/>
                  <a:gd name="connsiteY5" fmla="*/ 14194 h 37421"/>
                  <a:gd name="connsiteX6" fmla="*/ 290 w 125485"/>
                  <a:gd name="connsiteY6" fmla="*/ 10449 h 37421"/>
                  <a:gd name="connsiteX7" fmla="*/ 4611 w 125485"/>
                  <a:gd name="connsiteY7" fmla="*/ 8773 h 37421"/>
                  <a:gd name="connsiteX8" fmla="*/ 116376 w 125485"/>
                  <a:gd name="connsiteY8" fmla="*/ 3383 h 37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5485" h="37421">
                    <a:moveTo>
                      <a:pt x="125485" y="5161"/>
                    </a:moveTo>
                    <a:lnTo>
                      <a:pt x="123818" y="37421"/>
                    </a:lnTo>
                    <a:lnTo>
                      <a:pt x="110821" y="34691"/>
                    </a:lnTo>
                    <a:cubicBezTo>
                      <a:pt x="79528" y="30124"/>
                      <a:pt x="48694" y="29608"/>
                      <a:pt x="21099" y="32820"/>
                    </a:cubicBezTo>
                    <a:lnTo>
                      <a:pt x="1673" y="35827"/>
                    </a:lnTo>
                    <a:lnTo>
                      <a:pt x="0" y="14194"/>
                    </a:lnTo>
                    <a:lnTo>
                      <a:pt x="290" y="10449"/>
                    </a:lnTo>
                    <a:lnTo>
                      <a:pt x="4611" y="8773"/>
                    </a:lnTo>
                    <a:cubicBezTo>
                      <a:pt x="34573" y="-263"/>
                      <a:pt x="74195" y="-2774"/>
                      <a:pt x="116376" y="3383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9" name="月 788">
                <a:extLst>
                  <a:ext uri="{FF2B5EF4-FFF2-40B4-BE49-F238E27FC236}">
                    <a16:creationId xmlns:a16="http://schemas.microsoft.com/office/drawing/2014/main" id="{36A95E6B-D2EF-49E8-8D48-0B6007CCB716}"/>
                  </a:ext>
                </a:extLst>
              </p:cNvPr>
              <p:cNvSpPr/>
              <p:nvPr/>
            </p:nvSpPr>
            <p:spPr>
              <a:xfrm rot="16200000">
                <a:off x="2136255" y="4768358"/>
                <a:ext cx="52675" cy="176006"/>
              </a:xfrm>
              <a:prstGeom prst="moon">
                <a:avLst>
                  <a:gd name="adj" fmla="val 35803"/>
                </a:avLst>
              </a:prstGeom>
              <a:solidFill>
                <a:sysClr val="windowText" lastClr="000000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812" name="グループ化 811">
            <a:extLst>
              <a:ext uri="{FF2B5EF4-FFF2-40B4-BE49-F238E27FC236}">
                <a16:creationId xmlns:a16="http://schemas.microsoft.com/office/drawing/2014/main" id="{86CDA925-EB94-48D7-9E15-FB6C9AE5F148}"/>
              </a:ext>
            </a:extLst>
          </p:cNvPr>
          <p:cNvGrpSpPr/>
          <p:nvPr/>
        </p:nvGrpSpPr>
        <p:grpSpPr>
          <a:xfrm>
            <a:off x="8210918" y="4874416"/>
            <a:ext cx="1341804" cy="1263261"/>
            <a:chOff x="5569524" y="863641"/>
            <a:chExt cx="2562286" cy="2412303"/>
          </a:xfrm>
        </p:grpSpPr>
        <p:grpSp>
          <p:nvGrpSpPr>
            <p:cNvPr id="813" name="グループ化 812">
              <a:extLst>
                <a:ext uri="{FF2B5EF4-FFF2-40B4-BE49-F238E27FC236}">
                  <a16:creationId xmlns:a16="http://schemas.microsoft.com/office/drawing/2014/main" id="{2F708B8B-DF7E-44FF-9F18-1CD100E28879}"/>
                </a:ext>
              </a:extLst>
            </p:cNvPr>
            <p:cNvGrpSpPr/>
            <p:nvPr/>
          </p:nvGrpSpPr>
          <p:grpSpPr>
            <a:xfrm>
              <a:off x="5569524" y="1739245"/>
              <a:ext cx="2562286" cy="1536699"/>
              <a:chOff x="746064" y="1894185"/>
              <a:chExt cx="2562286" cy="1536699"/>
            </a:xfrm>
          </p:grpSpPr>
          <p:grpSp>
            <p:nvGrpSpPr>
              <p:cNvPr id="825" name="グループ化 824">
                <a:extLst>
                  <a:ext uri="{FF2B5EF4-FFF2-40B4-BE49-F238E27FC236}">
                    <a16:creationId xmlns:a16="http://schemas.microsoft.com/office/drawing/2014/main" id="{48355527-0B97-4C0A-BA3F-1122CDEEF564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828" name="フリーフォーム: 図形 827">
                  <a:extLst>
                    <a:ext uri="{FF2B5EF4-FFF2-40B4-BE49-F238E27FC236}">
                      <a16:creationId xmlns:a16="http://schemas.microsoft.com/office/drawing/2014/main" id="{D35ABD57-F297-4DC2-8ECB-ABF33C036D11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9" name="楕円 828">
                  <a:extLst>
                    <a:ext uri="{FF2B5EF4-FFF2-40B4-BE49-F238E27FC236}">
                      <a16:creationId xmlns:a16="http://schemas.microsoft.com/office/drawing/2014/main" id="{69E459E0-4AD5-4C53-A166-CDC976D34CED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826" name="楕円 825">
                <a:extLst>
                  <a:ext uri="{FF2B5EF4-FFF2-40B4-BE49-F238E27FC236}">
                    <a16:creationId xmlns:a16="http://schemas.microsoft.com/office/drawing/2014/main" id="{37AEA288-493A-429F-B343-4003C032C060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7" name="フリーフォーム: 図形 826">
                <a:extLst>
                  <a:ext uri="{FF2B5EF4-FFF2-40B4-BE49-F238E27FC236}">
                    <a16:creationId xmlns:a16="http://schemas.microsoft.com/office/drawing/2014/main" id="{BFD832AD-B8C6-43F1-87FB-1512507E8675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14" name="グループ化 813">
              <a:extLst>
                <a:ext uri="{FF2B5EF4-FFF2-40B4-BE49-F238E27FC236}">
                  <a16:creationId xmlns:a16="http://schemas.microsoft.com/office/drawing/2014/main" id="{FD3B965E-D139-438E-AB38-9C6A5A55CDCC}"/>
                </a:ext>
              </a:extLst>
            </p:cNvPr>
            <p:cNvGrpSpPr/>
            <p:nvPr/>
          </p:nvGrpSpPr>
          <p:grpSpPr>
            <a:xfrm>
              <a:off x="5792672" y="863641"/>
              <a:ext cx="1490704" cy="1781570"/>
              <a:chOff x="471488" y="2609851"/>
              <a:chExt cx="1366838" cy="1633537"/>
            </a:xfrm>
          </p:grpSpPr>
          <p:sp>
            <p:nvSpPr>
              <p:cNvPr id="821" name="楕円 820">
                <a:extLst>
                  <a:ext uri="{FF2B5EF4-FFF2-40B4-BE49-F238E27FC236}">
                    <a16:creationId xmlns:a16="http://schemas.microsoft.com/office/drawing/2014/main" id="{58B42AD6-F267-4810-82BB-434B9A792F9D}"/>
                  </a:ext>
                </a:extLst>
              </p:cNvPr>
              <p:cNvSpPr/>
              <p:nvPr/>
            </p:nvSpPr>
            <p:spPr>
              <a:xfrm>
                <a:off x="471488" y="2876550"/>
                <a:ext cx="1366838" cy="1366838"/>
              </a:xfrm>
              <a:prstGeom prst="ellipse">
                <a:avLst/>
              </a:prstGeom>
              <a:solidFill>
                <a:srgbClr val="00CC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2" name="フリーフォーム: 図形 821">
                <a:extLst>
                  <a:ext uri="{FF2B5EF4-FFF2-40B4-BE49-F238E27FC236}">
                    <a16:creationId xmlns:a16="http://schemas.microsoft.com/office/drawing/2014/main" id="{12067463-8C2A-426B-A58E-53947B543952}"/>
                  </a:ext>
                </a:extLst>
              </p:cNvPr>
              <p:cNvSpPr/>
              <p:nvPr/>
            </p:nvSpPr>
            <p:spPr>
              <a:xfrm>
                <a:off x="473697" y="2883265"/>
                <a:ext cx="1362420" cy="1358430"/>
              </a:xfrm>
              <a:custGeom>
                <a:avLst/>
                <a:gdLst>
                  <a:gd name="connsiteX0" fmla="*/ 880957 w 1362420"/>
                  <a:gd name="connsiteY0" fmla="*/ 1107198 h 1358430"/>
                  <a:gd name="connsiteX1" fmla="*/ 836545 w 1362420"/>
                  <a:gd name="connsiteY1" fmla="*/ 1135484 h 1358430"/>
                  <a:gd name="connsiteX2" fmla="*/ 786356 w 1362420"/>
                  <a:gd name="connsiteY2" fmla="*/ 1173882 h 1358430"/>
                  <a:gd name="connsiteX3" fmla="*/ 781823 w 1362420"/>
                  <a:gd name="connsiteY3" fmla="*/ 1178837 h 1358430"/>
                  <a:gd name="connsiteX4" fmla="*/ 797366 w 1362420"/>
                  <a:gd name="connsiteY4" fmla="*/ 1210309 h 1358430"/>
                  <a:gd name="connsiteX5" fmla="*/ 829431 w 1362420"/>
                  <a:gd name="connsiteY5" fmla="*/ 1250221 h 1358430"/>
                  <a:gd name="connsiteX6" fmla="*/ 864124 w 1362420"/>
                  <a:gd name="connsiteY6" fmla="*/ 1277559 h 1358430"/>
                  <a:gd name="connsiteX7" fmla="*/ 933220 w 1362420"/>
                  <a:gd name="connsiteY7" fmla="*/ 1221086 h 1358430"/>
                  <a:gd name="connsiteX8" fmla="*/ 968524 w 1362420"/>
                  <a:gd name="connsiteY8" fmla="*/ 1198829 h 1358430"/>
                  <a:gd name="connsiteX9" fmla="*/ 919476 w 1362420"/>
                  <a:gd name="connsiteY9" fmla="*/ 1160176 h 1358430"/>
                  <a:gd name="connsiteX10" fmla="*/ 887411 w 1362420"/>
                  <a:gd name="connsiteY10" fmla="*/ 1120265 h 1358430"/>
                  <a:gd name="connsiteX11" fmla="*/ 490045 w 1362420"/>
                  <a:gd name="connsiteY11" fmla="*/ 1107198 h 1358430"/>
                  <a:gd name="connsiteX12" fmla="*/ 483592 w 1362420"/>
                  <a:gd name="connsiteY12" fmla="*/ 1120265 h 1358430"/>
                  <a:gd name="connsiteX13" fmla="*/ 451527 w 1362420"/>
                  <a:gd name="connsiteY13" fmla="*/ 1160176 h 1358430"/>
                  <a:gd name="connsiteX14" fmla="*/ 402478 w 1362420"/>
                  <a:gd name="connsiteY14" fmla="*/ 1198829 h 1358430"/>
                  <a:gd name="connsiteX15" fmla="*/ 437783 w 1362420"/>
                  <a:gd name="connsiteY15" fmla="*/ 1221086 h 1358430"/>
                  <a:gd name="connsiteX16" fmla="*/ 506878 w 1362420"/>
                  <a:gd name="connsiteY16" fmla="*/ 1277559 h 1358430"/>
                  <a:gd name="connsiteX17" fmla="*/ 541571 w 1362420"/>
                  <a:gd name="connsiteY17" fmla="*/ 1250221 h 1358430"/>
                  <a:gd name="connsiteX18" fmla="*/ 573636 w 1362420"/>
                  <a:gd name="connsiteY18" fmla="*/ 1210309 h 1358430"/>
                  <a:gd name="connsiteX19" fmla="*/ 589179 w 1362420"/>
                  <a:gd name="connsiteY19" fmla="*/ 1178837 h 1358430"/>
                  <a:gd name="connsiteX20" fmla="*/ 584646 w 1362420"/>
                  <a:gd name="connsiteY20" fmla="*/ 1173882 h 1358430"/>
                  <a:gd name="connsiteX21" fmla="*/ 534457 w 1362420"/>
                  <a:gd name="connsiteY21" fmla="*/ 1135484 h 1358430"/>
                  <a:gd name="connsiteX22" fmla="*/ 685501 w 1362420"/>
                  <a:gd name="connsiteY22" fmla="*/ 1069150 h 1358430"/>
                  <a:gd name="connsiteX23" fmla="*/ 683305 w 1362420"/>
                  <a:gd name="connsiteY23" fmla="*/ 1070830 h 1358430"/>
                  <a:gd name="connsiteX24" fmla="*/ 640977 w 1362420"/>
                  <a:gd name="connsiteY24" fmla="*/ 1117089 h 1358430"/>
                  <a:gd name="connsiteX25" fmla="*/ 610517 w 1362420"/>
                  <a:gd name="connsiteY25" fmla="*/ 1174988 h 1358430"/>
                  <a:gd name="connsiteX26" fmla="*/ 620046 w 1362420"/>
                  <a:gd name="connsiteY26" fmla="*/ 1182775 h 1358430"/>
                  <a:gd name="connsiteX27" fmla="*/ 670519 w 1362420"/>
                  <a:gd name="connsiteY27" fmla="*/ 1265180 h 1358430"/>
                  <a:gd name="connsiteX28" fmla="*/ 685501 w 1362420"/>
                  <a:gd name="connsiteY28" fmla="*/ 1295516 h 1358430"/>
                  <a:gd name="connsiteX29" fmla="*/ 700483 w 1362420"/>
                  <a:gd name="connsiteY29" fmla="*/ 1265180 h 1358430"/>
                  <a:gd name="connsiteX30" fmla="*/ 750957 w 1362420"/>
                  <a:gd name="connsiteY30" fmla="*/ 1182775 h 1358430"/>
                  <a:gd name="connsiteX31" fmla="*/ 760485 w 1362420"/>
                  <a:gd name="connsiteY31" fmla="*/ 1174988 h 1358430"/>
                  <a:gd name="connsiteX32" fmla="*/ 730026 w 1362420"/>
                  <a:gd name="connsiteY32" fmla="*/ 1117089 h 1358430"/>
                  <a:gd name="connsiteX33" fmla="*/ 687697 w 1362420"/>
                  <a:gd name="connsiteY33" fmla="*/ 1070830 h 1358430"/>
                  <a:gd name="connsiteX34" fmla="*/ 997249 w 1362420"/>
                  <a:gd name="connsiteY34" fmla="*/ 1025660 h 1358430"/>
                  <a:gd name="connsiteX35" fmla="*/ 994969 w 1362420"/>
                  <a:gd name="connsiteY35" fmla="*/ 1028151 h 1358430"/>
                  <a:gd name="connsiteX36" fmla="*/ 944782 w 1362420"/>
                  <a:gd name="connsiteY36" fmla="*/ 1066548 h 1358430"/>
                  <a:gd name="connsiteX37" fmla="*/ 895740 w 1362420"/>
                  <a:gd name="connsiteY37" fmla="*/ 1097784 h 1358430"/>
                  <a:gd name="connsiteX38" fmla="*/ 900418 w 1362420"/>
                  <a:gd name="connsiteY38" fmla="*/ 1107257 h 1358430"/>
                  <a:gd name="connsiteX39" fmla="*/ 932484 w 1362420"/>
                  <a:gd name="connsiteY39" fmla="*/ 1147168 h 1358430"/>
                  <a:gd name="connsiteX40" fmla="*/ 984921 w 1362420"/>
                  <a:gd name="connsiteY40" fmla="*/ 1188492 h 1358430"/>
                  <a:gd name="connsiteX41" fmla="*/ 1021511 w 1362420"/>
                  <a:gd name="connsiteY41" fmla="*/ 1165424 h 1358430"/>
                  <a:gd name="connsiteX42" fmla="*/ 1090733 w 1362420"/>
                  <a:gd name="connsiteY42" fmla="*/ 1110874 h 1358430"/>
                  <a:gd name="connsiteX43" fmla="*/ 1022527 w 1362420"/>
                  <a:gd name="connsiteY43" fmla="*/ 1057125 h 1358430"/>
                  <a:gd name="connsiteX44" fmla="*/ 373753 w 1362420"/>
                  <a:gd name="connsiteY44" fmla="*/ 1025660 h 1358430"/>
                  <a:gd name="connsiteX45" fmla="*/ 348475 w 1362420"/>
                  <a:gd name="connsiteY45" fmla="*/ 1057125 h 1358430"/>
                  <a:gd name="connsiteX46" fmla="*/ 280270 w 1362420"/>
                  <a:gd name="connsiteY46" fmla="*/ 1110874 h 1358430"/>
                  <a:gd name="connsiteX47" fmla="*/ 349492 w 1362420"/>
                  <a:gd name="connsiteY47" fmla="*/ 1165425 h 1358430"/>
                  <a:gd name="connsiteX48" fmla="*/ 386081 w 1362420"/>
                  <a:gd name="connsiteY48" fmla="*/ 1188492 h 1358430"/>
                  <a:gd name="connsiteX49" fmla="*/ 438519 w 1362420"/>
                  <a:gd name="connsiteY49" fmla="*/ 1147168 h 1358430"/>
                  <a:gd name="connsiteX50" fmla="*/ 470584 w 1362420"/>
                  <a:gd name="connsiteY50" fmla="*/ 1107257 h 1358430"/>
                  <a:gd name="connsiteX51" fmla="*/ 475263 w 1362420"/>
                  <a:gd name="connsiteY51" fmla="*/ 1097783 h 1358430"/>
                  <a:gd name="connsiteX52" fmla="*/ 426221 w 1362420"/>
                  <a:gd name="connsiteY52" fmla="*/ 1066548 h 1358430"/>
                  <a:gd name="connsiteX53" fmla="*/ 376033 w 1362420"/>
                  <a:gd name="connsiteY53" fmla="*/ 1028151 h 1358430"/>
                  <a:gd name="connsiteX54" fmla="*/ 807045 w 1362420"/>
                  <a:gd name="connsiteY54" fmla="*/ 985587 h 1358430"/>
                  <a:gd name="connsiteX55" fmla="*/ 787612 w 1362420"/>
                  <a:gd name="connsiteY55" fmla="*/ 997965 h 1358430"/>
                  <a:gd name="connsiteX56" fmla="*/ 733493 w 1362420"/>
                  <a:gd name="connsiteY56" fmla="*/ 1032432 h 1358430"/>
                  <a:gd name="connsiteX57" fmla="*/ 698238 w 1362420"/>
                  <a:gd name="connsiteY57" fmla="*/ 1059405 h 1358430"/>
                  <a:gd name="connsiteX58" fmla="*/ 723097 w 1362420"/>
                  <a:gd name="connsiteY58" fmla="*/ 1079724 h 1358430"/>
                  <a:gd name="connsiteX59" fmla="*/ 773571 w 1362420"/>
                  <a:gd name="connsiteY59" fmla="*/ 1162129 h 1358430"/>
                  <a:gd name="connsiteX60" fmla="*/ 774333 w 1362420"/>
                  <a:gd name="connsiteY60" fmla="*/ 1163670 h 1358430"/>
                  <a:gd name="connsiteX61" fmla="*/ 830167 w 1362420"/>
                  <a:gd name="connsiteY61" fmla="*/ 1118033 h 1358430"/>
                  <a:gd name="connsiteX62" fmla="*/ 872978 w 1362420"/>
                  <a:gd name="connsiteY62" fmla="*/ 1091045 h 1358430"/>
                  <a:gd name="connsiteX63" fmla="*/ 863615 w 1362420"/>
                  <a:gd name="connsiteY63" fmla="*/ 1072084 h 1358430"/>
                  <a:gd name="connsiteX64" fmla="*/ 833078 w 1362420"/>
                  <a:gd name="connsiteY64" fmla="*/ 1014036 h 1358430"/>
                  <a:gd name="connsiteX65" fmla="*/ 563957 w 1362420"/>
                  <a:gd name="connsiteY65" fmla="*/ 985587 h 1358430"/>
                  <a:gd name="connsiteX66" fmla="*/ 537924 w 1362420"/>
                  <a:gd name="connsiteY66" fmla="*/ 1014036 h 1358430"/>
                  <a:gd name="connsiteX67" fmla="*/ 507387 w 1362420"/>
                  <a:gd name="connsiteY67" fmla="*/ 1072084 h 1358430"/>
                  <a:gd name="connsiteX68" fmla="*/ 498024 w 1362420"/>
                  <a:gd name="connsiteY68" fmla="*/ 1091045 h 1358430"/>
                  <a:gd name="connsiteX69" fmla="*/ 540835 w 1362420"/>
                  <a:gd name="connsiteY69" fmla="*/ 1118033 h 1358430"/>
                  <a:gd name="connsiteX70" fmla="*/ 596669 w 1362420"/>
                  <a:gd name="connsiteY70" fmla="*/ 1163670 h 1358430"/>
                  <a:gd name="connsiteX71" fmla="*/ 597432 w 1362420"/>
                  <a:gd name="connsiteY71" fmla="*/ 1162129 h 1358430"/>
                  <a:gd name="connsiteX72" fmla="*/ 647905 w 1362420"/>
                  <a:gd name="connsiteY72" fmla="*/ 1079724 h 1358430"/>
                  <a:gd name="connsiteX73" fmla="*/ 672764 w 1362420"/>
                  <a:gd name="connsiteY73" fmla="*/ 1059406 h 1358430"/>
                  <a:gd name="connsiteX74" fmla="*/ 637509 w 1362420"/>
                  <a:gd name="connsiteY74" fmla="*/ 1032432 h 1358430"/>
                  <a:gd name="connsiteX75" fmla="*/ 583391 w 1362420"/>
                  <a:gd name="connsiteY75" fmla="*/ 997965 h 1358430"/>
                  <a:gd name="connsiteX76" fmla="*/ 685501 w 1362420"/>
                  <a:gd name="connsiteY76" fmla="*/ 894313 h 1358430"/>
                  <a:gd name="connsiteX77" fmla="*/ 684559 w 1362420"/>
                  <a:gd name="connsiteY77" fmla="*/ 894912 h 1358430"/>
                  <a:gd name="connsiteX78" fmla="*/ 580253 w 1362420"/>
                  <a:gd name="connsiteY78" fmla="*/ 967778 h 1358430"/>
                  <a:gd name="connsiteX79" fmla="*/ 576140 w 1362420"/>
                  <a:gd name="connsiteY79" fmla="*/ 972273 h 1358430"/>
                  <a:gd name="connsiteX80" fmla="*/ 643886 w 1362420"/>
                  <a:gd name="connsiteY80" fmla="*/ 1014982 h 1358430"/>
                  <a:gd name="connsiteX81" fmla="*/ 685501 w 1362420"/>
                  <a:gd name="connsiteY81" fmla="*/ 1048995 h 1358430"/>
                  <a:gd name="connsiteX82" fmla="*/ 727116 w 1362420"/>
                  <a:gd name="connsiteY82" fmla="*/ 1014982 h 1358430"/>
                  <a:gd name="connsiteX83" fmla="*/ 794862 w 1362420"/>
                  <a:gd name="connsiteY83" fmla="*/ 972273 h 1358430"/>
                  <a:gd name="connsiteX84" fmla="*/ 790750 w 1362420"/>
                  <a:gd name="connsiteY84" fmla="*/ 967778 h 1358430"/>
                  <a:gd name="connsiteX85" fmla="*/ 686443 w 1362420"/>
                  <a:gd name="connsiteY85" fmla="*/ 894912 h 1358430"/>
                  <a:gd name="connsiteX86" fmla="*/ 1083547 w 1362420"/>
                  <a:gd name="connsiteY86" fmla="*/ 893979 h 1358430"/>
                  <a:gd name="connsiteX87" fmla="*/ 1067835 w 1362420"/>
                  <a:gd name="connsiteY87" fmla="*/ 923844 h 1358430"/>
                  <a:gd name="connsiteX88" fmla="*/ 1037297 w 1362420"/>
                  <a:gd name="connsiteY88" fmla="*/ 981893 h 1358430"/>
                  <a:gd name="connsiteX89" fmla="*/ 1009741 w 1362420"/>
                  <a:gd name="connsiteY89" fmla="*/ 1012009 h 1358430"/>
                  <a:gd name="connsiteX90" fmla="*/ 1035535 w 1362420"/>
                  <a:gd name="connsiteY90" fmla="*/ 1044117 h 1358430"/>
                  <a:gd name="connsiteX91" fmla="*/ 1104711 w 1362420"/>
                  <a:gd name="connsiteY91" fmla="*/ 1098630 h 1358430"/>
                  <a:gd name="connsiteX92" fmla="*/ 1134084 w 1362420"/>
                  <a:gd name="connsiteY92" fmla="*/ 1062069 h 1358430"/>
                  <a:gd name="connsiteX93" fmla="*/ 1157880 w 1362420"/>
                  <a:gd name="connsiteY93" fmla="*/ 1013889 h 1358430"/>
                  <a:gd name="connsiteX94" fmla="*/ 1170659 w 1362420"/>
                  <a:gd name="connsiteY94" fmla="*/ 989597 h 1358430"/>
                  <a:gd name="connsiteX95" fmla="*/ 1125580 w 1362420"/>
                  <a:gd name="connsiteY95" fmla="*/ 954072 h 1358430"/>
                  <a:gd name="connsiteX96" fmla="*/ 1093515 w 1362420"/>
                  <a:gd name="connsiteY96" fmla="*/ 914161 h 1358430"/>
                  <a:gd name="connsiteX97" fmla="*/ 287455 w 1362420"/>
                  <a:gd name="connsiteY97" fmla="*/ 893979 h 1358430"/>
                  <a:gd name="connsiteX98" fmla="*/ 277488 w 1362420"/>
                  <a:gd name="connsiteY98" fmla="*/ 914161 h 1358430"/>
                  <a:gd name="connsiteX99" fmla="*/ 245423 w 1362420"/>
                  <a:gd name="connsiteY99" fmla="*/ 954072 h 1358430"/>
                  <a:gd name="connsiteX100" fmla="*/ 200344 w 1362420"/>
                  <a:gd name="connsiteY100" fmla="*/ 989597 h 1358430"/>
                  <a:gd name="connsiteX101" fmla="*/ 213123 w 1362420"/>
                  <a:gd name="connsiteY101" fmla="*/ 1013889 h 1358430"/>
                  <a:gd name="connsiteX102" fmla="*/ 236918 w 1362420"/>
                  <a:gd name="connsiteY102" fmla="*/ 1062069 h 1358430"/>
                  <a:gd name="connsiteX103" fmla="*/ 266291 w 1362420"/>
                  <a:gd name="connsiteY103" fmla="*/ 1098630 h 1358430"/>
                  <a:gd name="connsiteX104" fmla="*/ 335466 w 1362420"/>
                  <a:gd name="connsiteY104" fmla="*/ 1044116 h 1358430"/>
                  <a:gd name="connsiteX105" fmla="*/ 361262 w 1362420"/>
                  <a:gd name="connsiteY105" fmla="*/ 1012008 h 1358430"/>
                  <a:gd name="connsiteX106" fmla="*/ 333705 w 1362420"/>
                  <a:gd name="connsiteY106" fmla="*/ 981893 h 1358430"/>
                  <a:gd name="connsiteX107" fmla="*/ 303167 w 1362420"/>
                  <a:gd name="connsiteY107" fmla="*/ 923844 h 1358430"/>
                  <a:gd name="connsiteX108" fmla="*/ 920481 w 1362420"/>
                  <a:gd name="connsiteY108" fmla="*/ 893883 h 1358430"/>
                  <a:gd name="connsiteX109" fmla="*/ 891918 w 1362420"/>
                  <a:gd name="connsiteY109" fmla="*/ 925099 h 1358430"/>
                  <a:gd name="connsiteX110" fmla="*/ 841730 w 1362420"/>
                  <a:gd name="connsiteY110" fmla="*/ 963497 h 1358430"/>
                  <a:gd name="connsiteX111" fmla="*/ 823913 w 1362420"/>
                  <a:gd name="connsiteY111" fmla="*/ 974844 h 1358430"/>
                  <a:gd name="connsiteX112" fmla="*/ 826150 w 1362420"/>
                  <a:gd name="connsiteY112" fmla="*/ 976671 h 1358430"/>
                  <a:gd name="connsiteX113" fmla="*/ 876623 w 1362420"/>
                  <a:gd name="connsiteY113" fmla="*/ 1059076 h 1358430"/>
                  <a:gd name="connsiteX114" fmla="*/ 887797 w 1362420"/>
                  <a:gd name="connsiteY114" fmla="*/ 1081703 h 1358430"/>
                  <a:gd name="connsiteX115" fmla="*/ 918458 w 1362420"/>
                  <a:gd name="connsiteY115" fmla="*/ 1062373 h 1358430"/>
                  <a:gd name="connsiteX116" fmla="*/ 986345 w 1362420"/>
                  <a:gd name="connsiteY116" fmla="*/ 1008874 h 1358430"/>
                  <a:gd name="connsiteX117" fmla="*/ 966667 w 1362420"/>
                  <a:gd name="connsiteY117" fmla="*/ 969033 h 1358430"/>
                  <a:gd name="connsiteX118" fmla="*/ 936130 w 1362420"/>
                  <a:gd name="connsiteY118" fmla="*/ 910985 h 1358430"/>
                  <a:gd name="connsiteX119" fmla="*/ 450521 w 1362420"/>
                  <a:gd name="connsiteY119" fmla="*/ 893883 h 1358430"/>
                  <a:gd name="connsiteX120" fmla="*/ 434873 w 1362420"/>
                  <a:gd name="connsiteY120" fmla="*/ 910985 h 1358430"/>
                  <a:gd name="connsiteX121" fmla="*/ 404336 w 1362420"/>
                  <a:gd name="connsiteY121" fmla="*/ 969033 h 1358430"/>
                  <a:gd name="connsiteX122" fmla="*/ 384658 w 1362420"/>
                  <a:gd name="connsiteY122" fmla="*/ 1008875 h 1358430"/>
                  <a:gd name="connsiteX123" fmla="*/ 452543 w 1362420"/>
                  <a:gd name="connsiteY123" fmla="*/ 1062372 h 1358430"/>
                  <a:gd name="connsiteX124" fmla="*/ 483205 w 1362420"/>
                  <a:gd name="connsiteY124" fmla="*/ 1081703 h 1358430"/>
                  <a:gd name="connsiteX125" fmla="*/ 494379 w 1362420"/>
                  <a:gd name="connsiteY125" fmla="*/ 1059076 h 1358430"/>
                  <a:gd name="connsiteX126" fmla="*/ 544853 w 1362420"/>
                  <a:gd name="connsiteY126" fmla="*/ 976671 h 1358430"/>
                  <a:gd name="connsiteX127" fmla="*/ 547089 w 1362420"/>
                  <a:gd name="connsiteY127" fmla="*/ 974844 h 1358430"/>
                  <a:gd name="connsiteX128" fmla="*/ 529272 w 1362420"/>
                  <a:gd name="connsiteY128" fmla="*/ 963497 h 1358430"/>
                  <a:gd name="connsiteX129" fmla="*/ 479085 w 1362420"/>
                  <a:gd name="connsiteY129" fmla="*/ 925099 h 1358430"/>
                  <a:gd name="connsiteX130" fmla="*/ 806549 w 1362420"/>
                  <a:gd name="connsiteY130" fmla="*/ 802722 h 1358430"/>
                  <a:gd name="connsiteX131" fmla="*/ 788865 w 1362420"/>
                  <a:gd name="connsiteY131" fmla="*/ 822047 h 1358430"/>
                  <a:gd name="connsiteX132" fmla="*/ 738678 w 1362420"/>
                  <a:gd name="connsiteY132" fmla="*/ 860444 h 1358430"/>
                  <a:gd name="connsiteX133" fmla="*/ 702162 w 1362420"/>
                  <a:gd name="connsiteY133" fmla="*/ 883702 h 1358430"/>
                  <a:gd name="connsiteX134" fmla="*/ 746939 w 1362420"/>
                  <a:gd name="connsiteY134" fmla="*/ 911929 h 1358430"/>
                  <a:gd name="connsiteX135" fmla="*/ 809487 w 1362420"/>
                  <a:gd name="connsiteY135" fmla="*/ 963053 h 1358430"/>
                  <a:gd name="connsiteX136" fmla="*/ 815407 w 1362420"/>
                  <a:gd name="connsiteY136" fmla="*/ 959321 h 1358430"/>
                  <a:gd name="connsiteX137" fmla="*/ 895914 w 1362420"/>
                  <a:gd name="connsiteY137" fmla="*/ 895876 h 1358430"/>
                  <a:gd name="connsiteX138" fmla="*/ 908252 w 1362420"/>
                  <a:gd name="connsiteY138" fmla="*/ 880520 h 1358430"/>
                  <a:gd name="connsiteX139" fmla="*/ 893801 w 1362420"/>
                  <a:gd name="connsiteY139" fmla="*/ 864727 h 1358430"/>
                  <a:gd name="connsiteX140" fmla="*/ 843613 w 1362420"/>
                  <a:gd name="connsiteY140" fmla="*/ 826328 h 1358430"/>
                  <a:gd name="connsiteX141" fmla="*/ 564454 w 1362420"/>
                  <a:gd name="connsiteY141" fmla="*/ 802722 h 1358430"/>
                  <a:gd name="connsiteX142" fmla="*/ 527389 w 1362420"/>
                  <a:gd name="connsiteY142" fmla="*/ 826328 h 1358430"/>
                  <a:gd name="connsiteX143" fmla="*/ 477201 w 1362420"/>
                  <a:gd name="connsiteY143" fmla="*/ 864727 h 1358430"/>
                  <a:gd name="connsiteX144" fmla="*/ 462750 w 1362420"/>
                  <a:gd name="connsiteY144" fmla="*/ 880520 h 1358430"/>
                  <a:gd name="connsiteX145" fmla="*/ 475088 w 1362420"/>
                  <a:gd name="connsiteY145" fmla="*/ 895876 h 1358430"/>
                  <a:gd name="connsiteX146" fmla="*/ 555596 w 1362420"/>
                  <a:gd name="connsiteY146" fmla="*/ 959321 h 1358430"/>
                  <a:gd name="connsiteX147" fmla="*/ 561516 w 1362420"/>
                  <a:gd name="connsiteY147" fmla="*/ 963053 h 1358430"/>
                  <a:gd name="connsiteX148" fmla="*/ 624063 w 1362420"/>
                  <a:gd name="connsiteY148" fmla="*/ 911929 h 1358430"/>
                  <a:gd name="connsiteX149" fmla="*/ 668840 w 1362420"/>
                  <a:gd name="connsiteY149" fmla="*/ 883702 h 1358430"/>
                  <a:gd name="connsiteX150" fmla="*/ 632325 w 1362420"/>
                  <a:gd name="connsiteY150" fmla="*/ 860444 h 1358430"/>
                  <a:gd name="connsiteX151" fmla="*/ 582137 w 1362420"/>
                  <a:gd name="connsiteY151" fmla="*/ 822047 h 1358430"/>
                  <a:gd name="connsiteX152" fmla="*/ 1184268 w 1362420"/>
                  <a:gd name="connsiteY152" fmla="*/ 786206 h 1358430"/>
                  <a:gd name="connsiteX153" fmla="*/ 1140701 w 1362420"/>
                  <a:gd name="connsiteY153" fmla="*/ 819537 h 1358430"/>
                  <a:gd name="connsiteX154" fmla="*/ 1098374 w 1362420"/>
                  <a:gd name="connsiteY154" fmla="*/ 865796 h 1358430"/>
                  <a:gd name="connsiteX155" fmla="*/ 1093570 w 1362420"/>
                  <a:gd name="connsiteY155" fmla="*/ 874927 h 1358430"/>
                  <a:gd name="connsiteX156" fmla="*/ 1106523 w 1362420"/>
                  <a:gd name="connsiteY156" fmla="*/ 901153 h 1358430"/>
                  <a:gd name="connsiteX157" fmla="*/ 1138588 w 1362420"/>
                  <a:gd name="connsiteY157" fmla="*/ 941064 h 1358430"/>
                  <a:gd name="connsiteX158" fmla="*/ 1179309 w 1362420"/>
                  <a:gd name="connsiteY158" fmla="*/ 973154 h 1358430"/>
                  <a:gd name="connsiteX159" fmla="*/ 1188418 w 1362420"/>
                  <a:gd name="connsiteY159" fmla="*/ 955840 h 1358430"/>
                  <a:gd name="connsiteX160" fmla="*/ 1230746 w 1362420"/>
                  <a:gd name="connsiteY160" fmla="*/ 909582 h 1358430"/>
                  <a:gd name="connsiteX161" fmla="*/ 1267378 w 1362420"/>
                  <a:gd name="connsiteY161" fmla="*/ 881555 h 1358430"/>
                  <a:gd name="connsiteX162" fmla="*/ 1228631 w 1362420"/>
                  <a:gd name="connsiteY162" fmla="*/ 851021 h 1358430"/>
                  <a:gd name="connsiteX163" fmla="*/ 1196566 w 1362420"/>
                  <a:gd name="connsiteY163" fmla="*/ 811109 h 1358430"/>
                  <a:gd name="connsiteX164" fmla="*/ 186735 w 1362420"/>
                  <a:gd name="connsiteY164" fmla="*/ 786206 h 1358430"/>
                  <a:gd name="connsiteX165" fmla="*/ 174436 w 1362420"/>
                  <a:gd name="connsiteY165" fmla="*/ 811109 h 1358430"/>
                  <a:gd name="connsiteX166" fmla="*/ 142370 w 1362420"/>
                  <a:gd name="connsiteY166" fmla="*/ 851020 h 1358430"/>
                  <a:gd name="connsiteX167" fmla="*/ 103624 w 1362420"/>
                  <a:gd name="connsiteY167" fmla="*/ 881555 h 1358430"/>
                  <a:gd name="connsiteX168" fmla="*/ 140257 w 1362420"/>
                  <a:gd name="connsiteY168" fmla="*/ 909582 h 1358430"/>
                  <a:gd name="connsiteX169" fmla="*/ 182585 w 1362420"/>
                  <a:gd name="connsiteY169" fmla="*/ 955840 h 1358430"/>
                  <a:gd name="connsiteX170" fmla="*/ 191694 w 1362420"/>
                  <a:gd name="connsiteY170" fmla="*/ 973154 h 1358430"/>
                  <a:gd name="connsiteX171" fmla="*/ 232415 w 1362420"/>
                  <a:gd name="connsiteY171" fmla="*/ 941064 h 1358430"/>
                  <a:gd name="connsiteX172" fmla="*/ 264480 w 1362420"/>
                  <a:gd name="connsiteY172" fmla="*/ 901153 h 1358430"/>
                  <a:gd name="connsiteX173" fmla="*/ 277433 w 1362420"/>
                  <a:gd name="connsiteY173" fmla="*/ 874927 h 1358430"/>
                  <a:gd name="connsiteX174" fmla="*/ 272629 w 1362420"/>
                  <a:gd name="connsiteY174" fmla="*/ 865796 h 1358430"/>
                  <a:gd name="connsiteX175" fmla="*/ 230300 w 1362420"/>
                  <a:gd name="connsiteY175" fmla="*/ 819538 h 1358430"/>
                  <a:gd name="connsiteX176" fmla="*/ 374474 w 1362420"/>
                  <a:gd name="connsiteY176" fmla="*/ 761425 h 1358430"/>
                  <a:gd name="connsiteX177" fmla="*/ 374149 w 1362420"/>
                  <a:gd name="connsiteY177" fmla="*/ 761674 h 1358430"/>
                  <a:gd name="connsiteX178" fmla="*/ 301283 w 1362420"/>
                  <a:gd name="connsiteY178" fmla="*/ 865981 h 1358430"/>
                  <a:gd name="connsiteX179" fmla="*/ 297068 w 1362420"/>
                  <a:gd name="connsiteY179" fmla="*/ 874516 h 1358430"/>
                  <a:gd name="connsiteX180" fmla="*/ 316175 w 1362420"/>
                  <a:gd name="connsiteY180" fmla="*/ 910836 h 1358430"/>
                  <a:gd name="connsiteX181" fmla="*/ 339971 w 1362420"/>
                  <a:gd name="connsiteY181" fmla="*/ 959017 h 1358430"/>
                  <a:gd name="connsiteX182" fmla="*/ 370861 w 1362420"/>
                  <a:gd name="connsiteY182" fmla="*/ 997466 h 1358430"/>
                  <a:gd name="connsiteX183" fmla="*/ 391326 w 1362420"/>
                  <a:gd name="connsiteY183" fmla="*/ 956025 h 1358430"/>
                  <a:gd name="connsiteX184" fmla="*/ 412972 w 1362420"/>
                  <a:gd name="connsiteY184" fmla="*/ 911229 h 1358430"/>
                  <a:gd name="connsiteX185" fmla="*/ 437324 w 1362420"/>
                  <a:gd name="connsiteY185" fmla="*/ 879460 h 1358430"/>
                  <a:gd name="connsiteX186" fmla="*/ 436757 w 1362420"/>
                  <a:gd name="connsiteY186" fmla="*/ 878841 h 1358430"/>
                  <a:gd name="connsiteX187" fmla="*/ 406219 w 1362420"/>
                  <a:gd name="connsiteY187" fmla="*/ 820793 h 1358430"/>
                  <a:gd name="connsiteX188" fmla="*/ 375681 w 1362420"/>
                  <a:gd name="connsiteY188" fmla="*/ 762744 h 1358430"/>
                  <a:gd name="connsiteX189" fmla="*/ 996528 w 1362420"/>
                  <a:gd name="connsiteY189" fmla="*/ 761425 h 1358430"/>
                  <a:gd name="connsiteX190" fmla="*/ 995322 w 1362420"/>
                  <a:gd name="connsiteY190" fmla="*/ 762744 h 1358430"/>
                  <a:gd name="connsiteX191" fmla="*/ 964784 w 1362420"/>
                  <a:gd name="connsiteY191" fmla="*/ 820793 h 1358430"/>
                  <a:gd name="connsiteX192" fmla="*/ 934246 w 1362420"/>
                  <a:gd name="connsiteY192" fmla="*/ 878841 h 1358430"/>
                  <a:gd name="connsiteX193" fmla="*/ 933679 w 1362420"/>
                  <a:gd name="connsiteY193" fmla="*/ 879460 h 1358430"/>
                  <a:gd name="connsiteX194" fmla="*/ 958030 w 1362420"/>
                  <a:gd name="connsiteY194" fmla="*/ 911229 h 1358430"/>
                  <a:gd name="connsiteX195" fmla="*/ 979675 w 1362420"/>
                  <a:gd name="connsiteY195" fmla="*/ 956025 h 1358430"/>
                  <a:gd name="connsiteX196" fmla="*/ 1000142 w 1362420"/>
                  <a:gd name="connsiteY196" fmla="*/ 997466 h 1358430"/>
                  <a:gd name="connsiteX197" fmla="*/ 1031032 w 1362420"/>
                  <a:gd name="connsiteY197" fmla="*/ 959017 h 1358430"/>
                  <a:gd name="connsiteX198" fmla="*/ 1054827 w 1362420"/>
                  <a:gd name="connsiteY198" fmla="*/ 910836 h 1358430"/>
                  <a:gd name="connsiteX199" fmla="*/ 1073935 w 1362420"/>
                  <a:gd name="connsiteY199" fmla="*/ 874516 h 1358430"/>
                  <a:gd name="connsiteX200" fmla="*/ 1069719 w 1362420"/>
                  <a:gd name="connsiteY200" fmla="*/ 865980 h 1358430"/>
                  <a:gd name="connsiteX201" fmla="*/ 996854 w 1362420"/>
                  <a:gd name="connsiteY201" fmla="*/ 761674 h 1358430"/>
                  <a:gd name="connsiteX202" fmla="*/ 685501 w 1362420"/>
                  <a:gd name="connsiteY202" fmla="*/ 719234 h 1358430"/>
                  <a:gd name="connsiteX203" fmla="*/ 635626 w 1362420"/>
                  <a:gd name="connsiteY203" fmla="*/ 757393 h 1358430"/>
                  <a:gd name="connsiteX204" fmla="*/ 581508 w 1362420"/>
                  <a:gd name="connsiteY204" fmla="*/ 791861 h 1358430"/>
                  <a:gd name="connsiteX205" fmla="*/ 578968 w 1362420"/>
                  <a:gd name="connsiteY205" fmla="*/ 793478 h 1358430"/>
                  <a:gd name="connsiteX206" fmla="*/ 658648 w 1362420"/>
                  <a:gd name="connsiteY206" fmla="*/ 856269 h 1358430"/>
                  <a:gd name="connsiteX207" fmla="*/ 685501 w 1362420"/>
                  <a:gd name="connsiteY207" fmla="*/ 873198 h 1358430"/>
                  <a:gd name="connsiteX208" fmla="*/ 712355 w 1362420"/>
                  <a:gd name="connsiteY208" fmla="*/ 856268 h 1358430"/>
                  <a:gd name="connsiteX209" fmla="*/ 792034 w 1362420"/>
                  <a:gd name="connsiteY209" fmla="*/ 793478 h 1358430"/>
                  <a:gd name="connsiteX210" fmla="*/ 789495 w 1362420"/>
                  <a:gd name="connsiteY210" fmla="*/ 791861 h 1358430"/>
                  <a:gd name="connsiteX211" fmla="*/ 735376 w 1362420"/>
                  <a:gd name="connsiteY211" fmla="*/ 757393 h 1358430"/>
                  <a:gd name="connsiteX212" fmla="*/ 880866 w 1362420"/>
                  <a:gd name="connsiteY212" fmla="*/ 681368 h 1358430"/>
                  <a:gd name="connsiteX213" fmla="*/ 861731 w 1362420"/>
                  <a:gd name="connsiteY213" fmla="*/ 717740 h 1358430"/>
                  <a:gd name="connsiteX214" fmla="*/ 831193 w 1362420"/>
                  <a:gd name="connsiteY214" fmla="*/ 775789 h 1358430"/>
                  <a:gd name="connsiteX215" fmla="*/ 818869 w 1362420"/>
                  <a:gd name="connsiteY215" fmla="*/ 789258 h 1358430"/>
                  <a:gd name="connsiteX216" fmla="*/ 849990 w 1362420"/>
                  <a:gd name="connsiteY216" fmla="*/ 808878 h 1358430"/>
                  <a:gd name="connsiteX217" fmla="*/ 919902 w 1362420"/>
                  <a:gd name="connsiteY217" fmla="*/ 866019 h 1358430"/>
                  <a:gd name="connsiteX218" fmla="*/ 927979 w 1362420"/>
                  <a:gd name="connsiteY218" fmla="*/ 855965 h 1358430"/>
                  <a:gd name="connsiteX219" fmla="*/ 951775 w 1362420"/>
                  <a:gd name="connsiteY219" fmla="*/ 807784 h 1358430"/>
                  <a:gd name="connsiteX220" fmla="*/ 982008 w 1362420"/>
                  <a:gd name="connsiteY220" fmla="*/ 750316 h 1358430"/>
                  <a:gd name="connsiteX221" fmla="*/ 946665 w 1362420"/>
                  <a:gd name="connsiteY221" fmla="*/ 723276 h 1358430"/>
                  <a:gd name="connsiteX222" fmla="*/ 892547 w 1362420"/>
                  <a:gd name="connsiteY222" fmla="*/ 688808 h 1358430"/>
                  <a:gd name="connsiteX223" fmla="*/ 490137 w 1362420"/>
                  <a:gd name="connsiteY223" fmla="*/ 681368 h 1358430"/>
                  <a:gd name="connsiteX224" fmla="*/ 478455 w 1362420"/>
                  <a:gd name="connsiteY224" fmla="*/ 688808 h 1358430"/>
                  <a:gd name="connsiteX225" fmla="*/ 424337 w 1362420"/>
                  <a:gd name="connsiteY225" fmla="*/ 723276 h 1358430"/>
                  <a:gd name="connsiteX226" fmla="*/ 388994 w 1362420"/>
                  <a:gd name="connsiteY226" fmla="*/ 750316 h 1358430"/>
                  <a:gd name="connsiteX227" fmla="*/ 419227 w 1362420"/>
                  <a:gd name="connsiteY227" fmla="*/ 807785 h 1358430"/>
                  <a:gd name="connsiteX228" fmla="*/ 443022 w 1362420"/>
                  <a:gd name="connsiteY228" fmla="*/ 855965 h 1358430"/>
                  <a:gd name="connsiteX229" fmla="*/ 451100 w 1362420"/>
                  <a:gd name="connsiteY229" fmla="*/ 866019 h 1358430"/>
                  <a:gd name="connsiteX230" fmla="*/ 521012 w 1362420"/>
                  <a:gd name="connsiteY230" fmla="*/ 808878 h 1358430"/>
                  <a:gd name="connsiteX231" fmla="*/ 552134 w 1362420"/>
                  <a:gd name="connsiteY231" fmla="*/ 789258 h 1358430"/>
                  <a:gd name="connsiteX232" fmla="*/ 539809 w 1362420"/>
                  <a:gd name="connsiteY232" fmla="*/ 775789 h 1358430"/>
                  <a:gd name="connsiteX233" fmla="*/ 509271 w 1362420"/>
                  <a:gd name="connsiteY233" fmla="*/ 717740 h 1358430"/>
                  <a:gd name="connsiteX234" fmla="*/ 264287 w 1362420"/>
                  <a:gd name="connsiteY234" fmla="*/ 666065 h 1358430"/>
                  <a:gd name="connsiteX235" fmla="*/ 228769 w 1362420"/>
                  <a:gd name="connsiteY235" fmla="*/ 704881 h 1358430"/>
                  <a:gd name="connsiteX236" fmla="*/ 198230 w 1362420"/>
                  <a:gd name="connsiteY236" fmla="*/ 762929 h 1358430"/>
                  <a:gd name="connsiteX237" fmla="*/ 194964 w 1362420"/>
                  <a:gd name="connsiteY237" fmla="*/ 769542 h 1358430"/>
                  <a:gd name="connsiteX238" fmla="*/ 243309 w 1362420"/>
                  <a:gd name="connsiteY238" fmla="*/ 806530 h 1358430"/>
                  <a:gd name="connsiteX239" fmla="*/ 285637 w 1362420"/>
                  <a:gd name="connsiteY239" fmla="*/ 852788 h 1358430"/>
                  <a:gd name="connsiteX240" fmla="*/ 287044 w 1362420"/>
                  <a:gd name="connsiteY240" fmla="*/ 855463 h 1358430"/>
                  <a:gd name="connsiteX241" fmla="*/ 288275 w 1362420"/>
                  <a:gd name="connsiteY241" fmla="*/ 852973 h 1358430"/>
                  <a:gd name="connsiteX242" fmla="*/ 338749 w 1362420"/>
                  <a:gd name="connsiteY242" fmla="*/ 770567 h 1358430"/>
                  <a:gd name="connsiteX243" fmla="*/ 363974 w 1362420"/>
                  <a:gd name="connsiteY243" fmla="*/ 749950 h 1358430"/>
                  <a:gd name="connsiteX244" fmla="*/ 333353 w 1362420"/>
                  <a:gd name="connsiteY244" fmla="*/ 716486 h 1358430"/>
                  <a:gd name="connsiteX245" fmla="*/ 283164 w 1362420"/>
                  <a:gd name="connsiteY245" fmla="*/ 678088 h 1358430"/>
                  <a:gd name="connsiteX246" fmla="*/ 1106715 w 1362420"/>
                  <a:gd name="connsiteY246" fmla="*/ 666064 h 1358430"/>
                  <a:gd name="connsiteX247" fmla="*/ 1087838 w 1362420"/>
                  <a:gd name="connsiteY247" fmla="*/ 678088 h 1358430"/>
                  <a:gd name="connsiteX248" fmla="*/ 1037650 w 1362420"/>
                  <a:gd name="connsiteY248" fmla="*/ 716486 h 1358430"/>
                  <a:gd name="connsiteX249" fmla="*/ 1007028 w 1362420"/>
                  <a:gd name="connsiteY249" fmla="*/ 749950 h 1358430"/>
                  <a:gd name="connsiteX250" fmla="*/ 1032254 w 1362420"/>
                  <a:gd name="connsiteY250" fmla="*/ 770567 h 1358430"/>
                  <a:gd name="connsiteX251" fmla="*/ 1082727 w 1362420"/>
                  <a:gd name="connsiteY251" fmla="*/ 852972 h 1358430"/>
                  <a:gd name="connsiteX252" fmla="*/ 1083958 w 1362420"/>
                  <a:gd name="connsiteY252" fmla="*/ 855463 h 1358430"/>
                  <a:gd name="connsiteX253" fmla="*/ 1085365 w 1362420"/>
                  <a:gd name="connsiteY253" fmla="*/ 852788 h 1358430"/>
                  <a:gd name="connsiteX254" fmla="*/ 1127693 w 1362420"/>
                  <a:gd name="connsiteY254" fmla="*/ 806530 h 1358430"/>
                  <a:gd name="connsiteX255" fmla="*/ 1176038 w 1362420"/>
                  <a:gd name="connsiteY255" fmla="*/ 769542 h 1358430"/>
                  <a:gd name="connsiteX256" fmla="*/ 1172771 w 1362420"/>
                  <a:gd name="connsiteY256" fmla="*/ 762929 h 1358430"/>
                  <a:gd name="connsiteX257" fmla="*/ 1142234 w 1362420"/>
                  <a:gd name="connsiteY257" fmla="*/ 704881 h 1358430"/>
                  <a:gd name="connsiteX258" fmla="*/ 769051 w 1362420"/>
                  <a:gd name="connsiteY258" fmla="*/ 594972 h 1358430"/>
                  <a:gd name="connsiteX259" fmla="*/ 758680 w 1362420"/>
                  <a:gd name="connsiteY259" fmla="*/ 614689 h 1358430"/>
                  <a:gd name="connsiteX260" fmla="*/ 728142 w 1362420"/>
                  <a:gd name="connsiteY260" fmla="*/ 672737 h 1358430"/>
                  <a:gd name="connsiteX261" fmla="*/ 699413 w 1362420"/>
                  <a:gd name="connsiteY261" fmla="*/ 704133 h 1358430"/>
                  <a:gd name="connsiteX262" fmla="*/ 761700 w 1362420"/>
                  <a:gd name="connsiteY262" fmla="*/ 753217 h 1358430"/>
                  <a:gd name="connsiteX263" fmla="*/ 803508 w 1362420"/>
                  <a:gd name="connsiteY263" fmla="*/ 779574 h 1358430"/>
                  <a:gd name="connsiteX264" fmla="*/ 824928 w 1362420"/>
                  <a:gd name="connsiteY264" fmla="*/ 752913 h 1358430"/>
                  <a:gd name="connsiteX265" fmla="*/ 848723 w 1362420"/>
                  <a:gd name="connsiteY265" fmla="*/ 704732 h 1358430"/>
                  <a:gd name="connsiteX266" fmla="*/ 865996 w 1362420"/>
                  <a:gd name="connsiteY266" fmla="*/ 671898 h 1358430"/>
                  <a:gd name="connsiteX267" fmla="*/ 838429 w 1362420"/>
                  <a:gd name="connsiteY267" fmla="*/ 654340 h 1358430"/>
                  <a:gd name="connsiteX268" fmla="*/ 788241 w 1362420"/>
                  <a:gd name="connsiteY268" fmla="*/ 615943 h 1358430"/>
                  <a:gd name="connsiteX269" fmla="*/ 601951 w 1362420"/>
                  <a:gd name="connsiteY269" fmla="*/ 594972 h 1358430"/>
                  <a:gd name="connsiteX270" fmla="*/ 582761 w 1362420"/>
                  <a:gd name="connsiteY270" fmla="*/ 615943 h 1358430"/>
                  <a:gd name="connsiteX271" fmla="*/ 532574 w 1362420"/>
                  <a:gd name="connsiteY271" fmla="*/ 654340 h 1358430"/>
                  <a:gd name="connsiteX272" fmla="*/ 505006 w 1362420"/>
                  <a:gd name="connsiteY272" fmla="*/ 671898 h 1358430"/>
                  <a:gd name="connsiteX273" fmla="*/ 522279 w 1362420"/>
                  <a:gd name="connsiteY273" fmla="*/ 704732 h 1358430"/>
                  <a:gd name="connsiteX274" fmla="*/ 546075 w 1362420"/>
                  <a:gd name="connsiteY274" fmla="*/ 752913 h 1358430"/>
                  <a:gd name="connsiteX275" fmla="*/ 567494 w 1362420"/>
                  <a:gd name="connsiteY275" fmla="*/ 779574 h 1358430"/>
                  <a:gd name="connsiteX276" fmla="*/ 609303 w 1362420"/>
                  <a:gd name="connsiteY276" fmla="*/ 753216 h 1358430"/>
                  <a:gd name="connsiteX277" fmla="*/ 671588 w 1362420"/>
                  <a:gd name="connsiteY277" fmla="*/ 704132 h 1358430"/>
                  <a:gd name="connsiteX278" fmla="*/ 642860 w 1362420"/>
                  <a:gd name="connsiteY278" fmla="*/ 672737 h 1358430"/>
                  <a:gd name="connsiteX279" fmla="*/ 612323 w 1362420"/>
                  <a:gd name="connsiteY279" fmla="*/ 614689 h 1358430"/>
                  <a:gd name="connsiteX280" fmla="*/ 1228963 w 1362420"/>
                  <a:gd name="connsiteY280" fmla="*/ 583990 h 1358430"/>
                  <a:gd name="connsiteX281" fmla="*/ 1196074 w 1362420"/>
                  <a:gd name="connsiteY281" fmla="*/ 609151 h 1358430"/>
                  <a:gd name="connsiteX282" fmla="*/ 1141956 w 1362420"/>
                  <a:gd name="connsiteY282" fmla="*/ 643620 h 1358430"/>
                  <a:gd name="connsiteX283" fmla="*/ 1121786 w 1362420"/>
                  <a:gd name="connsiteY283" fmla="*/ 656466 h 1358430"/>
                  <a:gd name="connsiteX284" fmla="*/ 1135305 w 1362420"/>
                  <a:gd name="connsiteY284" fmla="*/ 667516 h 1358430"/>
                  <a:gd name="connsiteX285" fmla="*/ 1185779 w 1362420"/>
                  <a:gd name="connsiteY285" fmla="*/ 749921 h 1358430"/>
                  <a:gd name="connsiteX286" fmla="*/ 1190731 w 1362420"/>
                  <a:gd name="connsiteY286" fmla="*/ 759947 h 1358430"/>
                  <a:gd name="connsiteX287" fmla="*/ 1232000 w 1362420"/>
                  <a:gd name="connsiteY287" fmla="*/ 733664 h 1358430"/>
                  <a:gd name="connsiteX288" fmla="*/ 1286118 w 1362420"/>
                  <a:gd name="connsiteY288" fmla="*/ 699196 h 1358430"/>
                  <a:gd name="connsiteX289" fmla="*/ 1292741 w 1362420"/>
                  <a:gd name="connsiteY289" fmla="*/ 694129 h 1358430"/>
                  <a:gd name="connsiteX290" fmla="*/ 1275823 w 1362420"/>
                  <a:gd name="connsiteY290" fmla="*/ 659876 h 1358430"/>
                  <a:gd name="connsiteX291" fmla="*/ 1245286 w 1362420"/>
                  <a:gd name="connsiteY291" fmla="*/ 601828 h 1358430"/>
                  <a:gd name="connsiteX292" fmla="*/ 142039 w 1362420"/>
                  <a:gd name="connsiteY292" fmla="*/ 583990 h 1358430"/>
                  <a:gd name="connsiteX293" fmla="*/ 125717 w 1362420"/>
                  <a:gd name="connsiteY293" fmla="*/ 601828 h 1358430"/>
                  <a:gd name="connsiteX294" fmla="*/ 95179 w 1362420"/>
                  <a:gd name="connsiteY294" fmla="*/ 659877 h 1358430"/>
                  <a:gd name="connsiteX295" fmla="*/ 78262 w 1362420"/>
                  <a:gd name="connsiteY295" fmla="*/ 694129 h 1358430"/>
                  <a:gd name="connsiteX296" fmla="*/ 84884 w 1362420"/>
                  <a:gd name="connsiteY296" fmla="*/ 699196 h 1358430"/>
                  <a:gd name="connsiteX297" fmla="*/ 139002 w 1362420"/>
                  <a:gd name="connsiteY297" fmla="*/ 733664 h 1358430"/>
                  <a:gd name="connsiteX298" fmla="*/ 180271 w 1362420"/>
                  <a:gd name="connsiteY298" fmla="*/ 759947 h 1358430"/>
                  <a:gd name="connsiteX299" fmla="*/ 185222 w 1362420"/>
                  <a:gd name="connsiteY299" fmla="*/ 749921 h 1358430"/>
                  <a:gd name="connsiteX300" fmla="*/ 235697 w 1362420"/>
                  <a:gd name="connsiteY300" fmla="*/ 667516 h 1358430"/>
                  <a:gd name="connsiteX301" fmla="*/ 249216 w 1362420"/>
                  <a:gd name="connsiteY301" fmla="*/ 656466 h 1358430"/>
                  <a:gd name="connsiteX302" fmla="*/ 229046 w 1362420"/>
                  <a:gd name="connsiteY302" fmla="*/ 643620 h 1358430"/>
                  <a:gd name="connsiteX303" fmla="*/ 174928 w 1362420"/>
                  <a:gd name="connsiteY303" fmla="*/ 609152 h 1358430"/>
                  <a:gd name="connsiteX304" fmla="*/ 982051 w 1362420"/>
                  <a:gd name="connsiteY304" fmla="*/ 577128 h 1358430"/>
                  <a:gd name="connsiteX305" fmla="*/ 934597 w 1362420"/>
                  <a:gd name="connsiteY305" fmla="*/ 613433 h 1358430"/>
                  <a:gd name="connsiteX306" fmla="*/ 892269 w 1362420"/>
                  <a:gd name="connsiteY306" fmla="*/ 659692 h 1358430"/>
                  <a:gd name="connsiteX307" fmla="*/ 889179 w 1362420"/>
                  <a:gd name="connsiteY307" fmla="*/ 665565 h 1358430"/>
                  <a:gd name="connsiteX308" fmla="*/ 953044 w 1362420"/>
                  <a:gd name="connsiteY308" fmla="*/ 705826 h 1358430"/>
                  <a:gd name="connsiteX309" fmla="*/ 992777 w 1362420"/>
                  <a:gd name="connsiteY309" fmla="*/ 738301 h 1358430"/>
                  <a:gd name="connsiteX310" fmla="*/ 1024642 w 1362420"/>
                  <a:gd name="connsiteY310" fmla="*/ 703478 h 1358430"/>
                  <a:gd name="connsiteX311" fmla="*/ 1074830 w 1362420"/>
                  <a:gd name="connsiteY311" fmla="*/ 665080 h 1358430"/>
                  <a:gd name="connsiteX312" fmla="*/ 1093120 w 1362420"/>
                  <a:gd name="connsiteY312" fmla="*/ 653431 h 1358430"/>
                  <a:gd name="connsiteX313" fmla="*/ 1049717 w 1362420"/>
                  <a:gd name="connsiteY313" fmla="*/ 620225 h 1358430"/>
                  <a:gd name="connsiteX314" fmla="*/ 995599 w 1362420"/>
                  <a:gd name="connsiteY314" fmla="*/ 585757 h 1358430"/>
                  <a:gd name="connsiteX315" fmla="*/ 388951 w 1362420"/>
                  <a:gd name="connsiteY315" fmla="*/ 577128 h 1358430"/>
                  <a:gd name="connsiteX316" fmla="*/ 375404 w 1362420"/>
                  <a:gd name="connsiteY316" fmla="*/ 585757 h 1358430"/>
                  <a:gd name="connsiteX317" fmla="*/ 321285 w 1362420"/>
                  <a:gd name="connsiteY317" fmla="*/ 620225 h 1358430"/>
                  <a:gd name="connsiteX318" fmla="*/ 277882 w 1362420"/>
                  <a:gd name="connsiteY318" fmla="*/ 653431 h 1358430"/>
                  <a:gd name="connsiteX319" fmla="*/ 296172 w 1362420"/>
                  <a:gd name="connsiteY319" fmla="*/ 665080 h 1358430"/>
                  <a:gd name="connsiteX320" fmla="*/ 346361 w 1362420"/>
                  <a:gd name="connsiteY320" fmla="*/ 703478 h 1358430"/>
                  <a:gd name="connsiteX321" fmla="*/ 378226 w 1362420"/>
                  <a:gd name="connsiteY321" fmla="*/ 738301 h 1358430"/>
                  <a:gd name="connsiteX322" fmla="*/ 417959 w 1362420"/>
                  <a:gd name="connsiteY322" fmla="*/ 705825 h 1358430"/>
                  <a:gd name="connsiteX323" fmla="*/ 481823 w 1362420"/>
                  <a:gd name="connsiteY323" fmla="*/ 665565 h 1358430"/>
                  <a:gd name="connsiteX324" fmla="*/ 478733 w 1362420"/>
                  <a:gd name="connsiteY324" fmla="*/ 659692 h 1358430"/>
                  <a:gd name="connsiteX325" fmla="*/ 436405 w 1362420"/>
                  <a:gd name="connsiteY325" fmla="*/ 613433 h 1358430"/>
                  <a:gd name="connsiteX326" fmla="*/ 1112267 w 1362420"/>
                  <a:gd name="connsiteY326" fmla="*/ 491376 h 1358430"/>
                  <a:gd name="connsiteX327" fmla="*/ 1093022 w 1362420"/>
                  <a:gd name="connsiteY327" fmla="*/ 506100 h 1358430"/>
                  <a:gd name="connsiteX328" fmla="*/ 1038904 w 1362420"/>
                  <a:gd name="connsiteY328" fmla="*/ 540568 h 1358430"/>
                  <a:gd name="connsiteX329" fmla="*/ 998371 w 1362420"/>
                  <a:gd name="connsiteY329" fmla="*/ 566383 h 1358430"/>
                  <a:gd name="connsiteX330" fmla="*/ 1056095 w 1362420"/>
                  <a:gd name="connsiteY330" fmla="*/ 602775 h 1358430"/>
                  <a:gd name="connsiteX331" fmla="*/ 1107144 w 1362420"/>
                  <a:gd name="connsiteY331" fmla="*/ 644498 h 1358430"/>
                  <a:gd name="connsiteX332" fmla="*/ 1128948 w 1362420"/>
                  <a:gd name="connsiteY332" fmla="*/ 630612 h 1358430"/>
                  <a:gd name="connsiteX333" fmla="*/ 1183066 w 1362420"/>
                  <a:gd name="connsiteY333" fmla="*/ 596143 h 1358430"/>
                  <a:gd name="connsiteX334" fmla="*/ 1216605 w 1362420"/>
                  <a:gd name="connsiteY334" fmla="*/ 570485 h 1358430"/>
                  <a:gd name="connsiteX335" fmla="*/ 1202958 w 1362420"/>
                  <a:gd name="connsiteY335" fmla="*/ 555570 h 1358430"/>
                  <a:gd name="connsiteX336" fmla="*/ 1152769 w 1362420"/>
                  <a:gd name="connsiteY336" fmla="*/ 517172 h 1358430"/>
                  <a:gd name="connsiteX337" fmla="*/ 258735 w 1362420"/>
                  <a:gd name="connsiteY337" fmla="*/ 491376 h 1358430"/>
                  <a:gd name="connsiteX338" fmla="*/ 218233 w 1362420"/>
                  <a:gd name="connsiteY338" fmla="*/ 517172 h 1358430"/>
                  <a:gd name="connsiteX339" fmla="*/ 168045 w 1362420"/>
                  <a:gd name="connsiteY339" fmla="*/ 555570 h 1358430"/>
                  <a:gd name="connsiteX340" fmla="*/ 154397 w 1362420"/>
                  <a:gd name="connsiteY340" fmla="*/ 570485 h 1358430"/>
                  <a:gd name="connsiteX341" fmla="*/ 187936 w 1362420"/>
                  <a:gd name="connsiteY341" fmla="*/ 596143 h 1358430"/>
                  <a:gd name="connsiteX342" fmla="*/ 242054 w 1362420"/>
                  <a:gd name="connsiteY342" fmla="*/ 630612 h 1358430"/>
                  <a:gd name="connsiteX343" fmla="*/ 263858 w 1362420"/>
                  <a:gd name="connsiteY343" fmla="*/ 644499 h 1358430"/>
                  <a:gd name="connsiteX344" fmla="*/ 314908 w 1362420"/>
                  <a:gd name="connsiteY344" fmla="*/ 602774 h 1358430"/>
                  <a:gd name="connsiteX345" fmla="*/ 372632 w 1362420"/>
                  <a:gd name="connsiteY345" fmla="*/ 566383 h 1358430"/>
                  <a:gd name="connsiteX346" fmla="*/ 332098 w 1362420"/>
                  <a:gd name="connsiteY346" fmla="*/ 540568 h 1358430"/>
                  <a:gd name="connsiteX347" fmla="*/ 277980 w 1362420"/>
                  <a:gd name="connsiteY347" fmla="*/ 506100 h 1358430"/>
                  <a:gd name="connsiteX348" fmla="*/ 865338 w 1362420"/>
                  <a:gd name="connsiteY348" fmla="*/ 484527 h 1358430"/>
                  <a:gd name="connsiteX349" fmla="*/ 831546 w 1362420"/>
                  <a:gd name="connsiteY349" fmla="*/ 510382 h 1358430"/>
                  <a:gd name="connsiteX350" fmla="*/ 789217 w 1362420"/>
                  <a:gd name="connsiteY350" fmla="*/ 556640 h 1358430"/>
                  <a:gd name="connsiteX351" fmla="*/ 777687 w 1362420"/>
                  <a:gd name="connsiteY351" fmla="*/ 578558 h 1358430"/>
                  <a:gd name="connsiteX352" fmla="*/ 784244 w 1362420"/>
                  <a:gd name="connsiteY352" fmla="*/ 586720 h 1358430"/>
                  <a:gd name="connsiteX353" fmla="*/ 864752 w 1362420"/>
                  <a:gd name="connsiteY353" fmla="*/ 650165 h 1358430"/>
                  <a:gd name="connsiteX354" fmla="*/ 874272 w 1362420"/>
                  <a:gd name="connsiteY354" fmla="*/ 656167 h 1358430"/>
                  <a:gd name="connsiteX355" fmla="*/ 879261 w 1362420"/>
                  <a:gd name="connsiteY355" fmla="*/ 646684 h 1358430"/>
                  <a:gd name="connsiteX356" fmla="*/ 921589 w 1362420"/>
                  <a:gd name="connsiteY356" fmla="*/ 600426 h 1358430"/>
                  <a:gd name="connsiteX357" fmla="*/ 965674 w 1362420"/>
                  <a:gd name="connsiteY357" fmla="*/ 566697 h 1358430"/>
                  <a:gd name="connsiteX358" fmla="*/ 941480 w 1362420"/>
                  <a:gd name="connsiteY358" fmla="*/ 551289 h 1358430"/>
                  <a:gd name="connsiteX359" fmla="*/ 891293 w 1362420"/>
                  <a:gd name="connsiteY359" fmla="*/ 512891 h 1358430"/>
                  <a:gd name="connsiteX360" fmla="*/ 505664 w 1362420"/>
                  <a:gd name="connsiteY360" fmla="*/ 484527 h 1358430"/>
                  <a:gd name="connsiteX361" fmla="*/ 479710 w 1362420"/>
                  <a:gd name="connsiteY361" fmla="*/ 512891 h 1358430"/>
                  <a:gd name="connsiteX362" fmla="*/ 429521 w 1362420"/>
                  <a:gd name="connsiteY362" fmla="*/ 551288 h 1358430"/>
                  <a:gd name="connsiteX363" fmla="*/ 405328 w 1362420"/>
                  <a:gd name="connsiteY363" fmla="*/ 566697 h 1358430"/>
                  <a:gd name="connsiteX364" fmla="*/ 449413 w 1362420"/>
                  <a:gd name="connsiteY364" fmla="*/ 600426 h 1358430"/>
                  <a:gd name="connsiteX365" fmla="*/ 491741 w 1362420"/>
                  <a:gd name="connsiteY365" fmla="*/ 646684 h 1358430"/>
                  <a:gd name="connsiteX366" fmla="*/ 496730 w 1362420"/>
                  <a:gd name="connsiteY366" fmla="*/ 656167 h 1358430"/>
                  <a:gd name="connsiteX367" fmla="*/ 506250 w 1362420"/>
                  <a:gd name="connsiteY367" fmla="*/ 650165 h 1358430"/>
                  <a:gd name="connsiteX368" fmla="*/ 586759 w 1362420"/>
                  <a:gd name="connsiteY368" fmla="*/ 586720 h 1358430"/>
                  <a:gd name="connsiteX369" fmla="*/ 593316 w 1362420"/>
                  <a:gd name="connsiteY369" fmla="*/ 578558 h 1358430"/>
                  <a:gd name="connsiteX370" fmla="*/ 581785 w 1362420"/>
                  <a:gd name="connsiteY370" fmla="*/ 556640 h 1358430"/>
                  <a:gd name="connsiteX371" fmla="*/ 539457 w 1362420"/>
                  <a:gd name="connsiteY371" fmla="*/ 510382 h 1358430"/>
                  <a:gd name="connsiteX372" fmla="*/ 685501 w 1362420"/>
                  <a:gd name="connsiteY372" fmla="*/ 454850 h 1358430"/>
                  <a:gd name="connsiteX373" fmla="*/ 655627 w 1362420"/>
                  <a:gd name="connsiteY373" fmla="*/ 511636 h 1358430"/>
                  <a:gd name="connsiteX374" fmla="*/ 625089 w 1362420"/>
                  <a:gd name="connsiteY374" fmla="*/ 569685 h 1358430"/>
                  <a:gd name="connsiteX375" fmla="*/ 614556 w 1362420"/>
                  <a:gd name="connsiteY375" fmla="*/ 581197 h 1358430"/>
                  <a:gd name="connsiteX376" fmla="*/ 625331 w 1362420"/>
                  <a:gd name="connsiteY376" fmla="*/ 601681 h 1358430"/>
                  <a:gd name="connsiteX377" fmla="*/ 681191 w 1362420"/>
                  <a:gd name="connsiteY377" fmla="*/ 689773 h 1358430"/>
                  <a:gd name="connsiteX378" fmla="*/ 685501 w 1362420"/>
                  <a:gd name="connsiteY378" fmla="*/ 693169 h 1358430"/>
                  <a:gd name="connsiteX379" fmla="*/ 689811 w 1362420"/>
                  <a:gd name="connsiteY379" fmla="*/ 689773 h 1358430"/>
                  <a:gd name="connsiteX380" fmla="*/ 745672 w 1362420"/>
                  <a:gd name="connsiteY380" fmla="*/ 601681 h 1358430"/>
                  <a:gd name="connsiteX381" fmla="*/ 756447 w 1362420"/>
                  <a:gd name="connsiteY381" fmla="*/ 581198 h 1358430"/>
                  <a:gd name="connsiteX382" fmla="*/ 745913 w 1362420"/>
                  <a:gd name="connsiteY382" fmla="*/ 569685 h 1358430"/>
                  <a:gd name="connsiteX383" fmla="*/ 715375 w 1362420"/>
                  <a:gd name="connsiteY383" fmla="*/ 511636 h 1358430"/>
                  <a:gd name="connsiteX384" fmla="*/ 988808 w 1362420"/>
                  <a:gd name="connsiteY384" fmla="*/ 403788 h 1358430"/>
                  <a:gd name="connsiteX385" fmla="*/ 935852 w 1362420"/>
                  <a:gd name="connsiteY385" fmla="*/ 437516 h 1358430"/>
                  <a:gd name="connsiteX386" fmla="*/ 881734 w 1362420"/>
                  <a:gd name="connsiteY386" fmla="*/ 471984 h 1358430"/>
                  <a:gd name="connsiteX387" fmla="*/ 879364 w 1362420"/>
                  <a:gd name="connsiteY387" fmla="*/ 473796 h 1358430"/>
                  <a:gd name="connsiteX388" fmla="*/ 887296 w 1362420"/>
                  <a:gd name="connsiteY388" fmla="*/ 483668 h 1358430"/>
                  <a:gd name="connsiteX389" fmla="*/ 967804 w 1362420"/>
                  <a:gd name="connsiteY389" fmla="*/ 547113 h 1358430"/>
                  <a:gd name="connsiteX390" fmla="*/ 981570 w 1362420"/>
                  <a:gd name="connsiteY390" fmla="*/ 555791 h 1358430"/>
                  <a:gd name="connsiteX391" fmla="*/ 1025896 w 1362420"/>
                  <a:gd name="connsiteY391" fmla="*/ 527560 h 1358430"/>
                  <a:gd name="connsiteX392" fmla="*/ 1080015 w 1362420"/>
                  <a:gd name="connsiteY392" fmla="*/ 493092 h 1358430"/>
                  <a:gd name="connsiteX393" fmla="*/ 1095890 w 1362420"/>
                  <a:gd name="connsiteY393" fmla="*/ 480946 h 1358430"/>
                  <a:gd name="connsiteX394" fmla="*/ 1044533 w 1362420"/>
                  <a:gd name="connsiteY394" fmla="*/ 448237 h 1358430"/>
                  <a:gd name="connsiteX395" fmla="*/ 994345 w 1362420"/>
                  <a:gd name="connsiteY395" fmla="*/ 409839 h 1358430"/>
                  <a:gd name="connsiteX396" fmla="*/ 382194 w 1362420"/>
                  <a:gd name="connsiteY396" fmla="*/ 403788 h 1358430"/>
                  <a:gd name="connsiteX397" fmla="*/ 376657 w 1362420"/>
                  <a:gd name="connsiteY397" fmla="*/ 409839 h 1358430"/>
                  <a:gd name="connsiteX398" fmla="*/ 326470 w 1362420"/>
                  <a:gd name="connsiteY398" fmla="*/ 448236 h 1358430"/>
                  <a:gd name="connsiteX399" fmla="*/ 275113 w 1362420"/>
                  <a:gd name="connsiteY399" fmla="*/ 480946 h 1358430"/>
                  <a:gd name="connsiteX400" fmla="*/ 290988 w 1362420"/>
                  <a:gd name="connsiteY400" fmla="*/ 493092 h 1358430"/>
                  <a:gd name="connsiteX401" fmla="*/ 345106 w 1362420"/>
                  <a:gd name="connsiteY401" fmla="*/ 527560 h 1358430"/>
                  <a:gd name="connsiteX402" fmla="*/ 389433 w 1362420"/>
                  <a:gd name="connsiteY402" fmla="*/ 555791 h 1358430"/>
                  <a:gd name="connsiteX403" fmla="*/ 403199 w 1362420"/>
                  <a:gd name="connsiteY403" fmla="*/ 547113 h 1358430"/>
                  <a:gd name="connsiteX404" fmla="*/ 483706 w 1362420"/>
                  <a:gd name="connsiteY404" fmla="*/ 483668 h 1358430"/>
                  <a:gd name="connsiteX405" fmla="*/ 491638 w 1362420"/>
                  <a:gd name="connsiteY405" fmla="*/ 473796 h 1358430"/>
                  <a:gd name="connsiteX406" fmla="*/ 489268 w 1362420"/>
                  <a:gd name="connsiteY406" fmla="*/ 471984 h 1358430"/>
                  <a:gd name="connsiteX407" fmla="*/ 435150 w 1362420"/>
                  <a:gd name="connsiteY407" fmla="*/ 437516 h 1358430"/>
                  <a:gd name="connsiteX408" fmla="*/ 1206063 w 1362420"/>
                  <a:gd name="connsiteY408" fmla="*/ 382429 h 1358430"/>
                  <a:gd name="connsiteX409" fmla="*/ 1185539 w 1362420"/>
                  <a:gd name="connsiteY409" fmla="*/ 421443 h 1358430"/>
                  <a:gd name="connsiteX410" fmla="*/ 1143211 w 1362420"/>
                  <a:gd name="connsiteY410" fmla="*/ 467702 h 1358430"/>
                  <a:gd name="connsiteX411" fmla="*/ 1127466 w 1362420"/>
                  <a:gd name="connsiteY411" fmla="*/ 479749 h 1358430"/>
                  <a:gd name="connsiteX412" fmla="*/ 1159147 w 1362420"/>
                  <a:gd name="connsiteY412" fmla="*/ 499722 h 1358430"/>
                  <a:gd name="connsiteX413" fmla="*/ 1231645 w 1362420"/>
                  <a:gd name="connsiteY413" fmla="*/ 558977 h 1358430"/>
                  <a:gd name="connsiteX414" fmla="*/ 1233255 w 1362420"/>
                  <a:gd name="connsiteY414" fmla="*/ 557746 h 1358430"/>
                  <a:gd name="connsiteX415" fmla="*/ 1306120 w 1362420"/>
                  <a:gd name="connsiteY415" fmla="*/ 453439 h 1358430"/>
                  <a:gd name="connsiteX416" fmla="*/ 1306388 w 1362420"/>
                  <a:gd name="connsiteY416" fmla="*/ 452931 h 1358430"/>
                  <a:gd name="connsiteX417" fmla="*/ 1306010 w 1362420"/>
                  <a:gd name="connsiteY417" fmla="*/ 452518 h 1358430"/>
                  <a:gd name="connsiteX418" fmla="*/ 1255821 w 1362420"/>
                  <a:gd name="connsiteY418" fmla="*/ 414121 h 1358430"/>
                  <a:gd name="connsiteX419" fmla="*/ 164939 w 1362420"/>
                  <a:gd name="connsiteY419" fmla="*/ 382429 h 1358430"/>
                  <a:gd name="connsiteX420" fmla="*/ 115181 w 1362420"/>
                  <a:gd name="connsiteY420" fmla="*/ 414120 h 1358430"/>
                  <a:gd name="connsiteX421" fmla="*/ 64992 w 1362420"/>
                  <a:gd name="connsiteY421" fmla="*/ 452518 h 1358430"/>
                  <a:gd name="connsiteX422" fmla="*/ 64615 w 1362420"/>
                  <a:gd name="connsiteY422" fmla="*/ 452931 h 1358430"/>
                  <a:gd name="connsiteX423" fmla="*/ 64881 w 1362420"/>
                  <a:gd name="connsiteY423" fmla="*/ 453439 h 1358430"/>
                  <a:gd name="connsiteX424" fmla="*/ 137747 w 1362420"/>
                  <a:gd name="connsiteY424" fmla="*/ 557746 h 1358430"/>
                  <a:gd name="connsiteX425" fmla="*/ 139357 w 1362420"/>
                  <a:gd name="connsiteY425" fmla="*/ 558977 h 1358430"/>
                  <a:gd name="connsiteX426" fmla="*/ 211856 w 1362420"/>
                  <a:gd name="connsiteY426" fmla="*/ 499722 h 1358430"/>
                  <a:gd name="connsiteX427" fmla="*/ 243537 w 1362420"/>
                  <a:gd name="connsiteY427" fmla="*/ 479749 h 1358430"/>
                  <a:gd name="connsiteX428" fmla="*/ 227792 w 1362420"/>
                  <a:gd name="connsiteY428" fmla="*/ 467702 h 1358430"/>
                  <a:gd name="connsiteX429" fmla="*/ 185463 w 1362420"/>
                  <a:gd name="connsiteY429" fmla="*/ 421443 h 1358430"/>
                  <a:gd name="connsiteX430" fmla="*/ 792827 w 1362420"/>
                  <a:gd name="connsiteY430" fmla="*/ 359922 h 1358430"/>
                  <a:gd name="connsiteX431" fmla="*/ 778682 w 1362420"/>
                  <a:gd name="connsiteY431" fmla="*/ 368932 h 1358430"/>
                  <a:gd name="connsiteX432" fmla="*/ 728493 w 1362420"/>
                  <a:gd name="connsiteY432" fmla="*/ 407330 h 1358430"/>
                  <a:gd name="connsiteX433" fmla="*/ 697926 w 1362420"/>
                  <a:gd name="connsiteY433" fmla="*/ 440735 h 1358430"/>
                  <a:gd name="connsiteX434" fmla="*/ 728383 w 1362420"/>
                  <a:gd name="connsiteY434" fmla="*/ 498628 h 1358430"/>
                  <a:gd name="connsiteX435" fmla="*/ 752178 w 1362420"/>
                  <a:gd name="connsiteY435" fmla="*/ 546809 h 1358430"/>
                  <a:gd name="connsiteX436" fmla="*/ 765690 w 1362420"/>
                  <a:gd name="connsiteY436" fmla="*/ 563627 h 1358430"/>
                  <a:gd name="connsiteX437" fmla="*/ 776209 w 1362420"/>
                  <a:gd name="connsiteY437" fmla="*/ 543632 h 1358430"/>
                  <a:gd name="connsiteX438" fmla="*/ 818538 w 1362420"/>
                  <a:gd name="connsiteY438" fmla="*/ 497374 h 1358430"/>
                  <a:gd name="connsiteX439" fmla="*/ 852981 w 1362420"/>
                  <a:gd name="connsiteY439" fmla="*/ 471021 h 1358430"/>
                  <a:gd name="connsiteX440" fmla="*/ 848965 w 1362420"/>
                  <a:gd name="connsiteY440" fmla="*/ 466632 h 1358430"/>
                  <a:gd name="connsiteX441" fmla="*/ 818427 w 1362420"/>
                  <a:gd name="connsiteY441" fmla="*/ 408585 h 1358430"/>
                  <a:gd name="connsiteX442" fmla="*/ 578175 w 1362420"/>
                  <a:gd name="connsiteY442" fmla="*/ 359922 h 1358430"/>
                  <a:gd name="connsiteX443" fmla="*/ 552576 w 1362420"/>
                  <a:gd name="connsiteY443" fmla="*/ 408585 h 1358430"/>
                  <a:gd name="connsiteX444" fmla="*/ 522037 w 1362420"/>
                  <a:gd name="connsiteY444" fmla="*/ 466632 h 1358430"/>
                  <a:gd name="connsiteX445" fmla="*/ 518021 w 1362420"/>
                  <a:gd name="connsiteY445" fmla="*/ 471021 h 1358430"/>
                  <a:gd name="connsiteX446" fmla="*/ 552465 w 1362420"/>
                  <a:gd name="connsiteY446" fmla="*/ 497374 h 1358430"/>
                  <a:gd name="connsiteX447" fmla="*/ 594793 w 1362420"/>
                  <a:gd name="connsiteY447" fmla="*/ 543632 h 1358430"/>
                  <a:gd name="connsiteX448" fmla="*/ 605312 w 1362420"/>
                  <a:gd name="connsiteY448" fmla="*/ 563627 h 1358430"/>
                  <a:gd name="connsiteX449" fmla="*/ 618824 w 1362420"/>
                  <a:gd name="connsiteY449" fmla="*/ 546809 h 1358430"/>
                  <a:gd name="connsiteX450" fmla="*/ 642619 w 1362420"/>
                  <a:gd name="connsiteY450" fmla="*/ 498628 h 1358430"/>
                  <a:gd name="connsiteX451" fmla="*/ 673076 w 1362420"/>
                  <a:gd name="connsiteY451" fmla="*/ 440735 h 1358430"/>
                  <a:gd name="connsiteX452" fmla="*/ 642509 w 1362420"/>
                  <a:gd name="connsiteY452" fmla="*/ 407330 h 1358430"/>
                  <a:gd name="connsiteX453" fmla="*/ 592321 w 1362420"/>
                  <a:gd name="connsiteY453" fmla="*/ 368932 h 1358430"/>
                  <a:gd name="connsiteX454" fmla="*/ 1091806 w 1362420"/>
                  <a:gd name="connsiteY454" fmla="*/ 300677 h 1358430"/>
                  <a:gd name="connsiteX455" fmla="*/ 1082487 w 1362420"/>
                  <a:gd name="connsiteY455" fmla="*/ 318392 h 1358430"/>
                  <a:gd name="connsiteX456" fmla="*/ 1040159 w 1362420"/>
                  <a:gd name="connsiteY456" fmla="*/ 364650 h 1358430"/>
                  <a:gd name="connsiteX457" fmla="*/ 1004605 w 1362420"/>
                  <a:gd name="connsiteY457" fmla="*/ 391852 h 1358430"/>
                  <a:gd name="connsiteX458" fmla="*/ 1070856 w 1362420"/>
                  <a:gd name="connsiteY458" fmla="*/ 444061 h 1358430"/>
                  <a:gd name="connsiteX459" fmla="*/ 1111012 w 1362420"/>
                  <a:gd name="connsiteY459" fmla="*/ 469376 h 1358430"/>
                  <a:gd name="connsiteX460" fmla="*/ 1130203 w 1362420"/>
                  <a:gd name="connsiteY460" fmla="*/ 454694 h 1358430"/>
                  <a:gd name="connsiteX461" fmla="*/ 1172531 w 1362420"/>
                  <a:gd name="connsiteY461" fmla="*/ 408435 h 1358430"/>
                  <a:gd name="connsiteX462" fmla="*/ 1191194 w 1362420"/>
                  <a:gd name="connsiteY462" fmla="*/ 372959 h 1358430"/>
                  <a:gd name="connsiteX463" fmla="*/ 1147585 w 1362420"/>
                  <a:gd name="connsiteY463" fmla="*/ 345184 h 1358430"/>
                  <a:gd name="connsiteX464" fmla="*/ 1097397 w 1362420"/>
                  <a:gd name="connsiteY464" fmla="*/ 306787 h 1358430"/>
                  <a:gd name="connsiteX465" fmla="*/ 279196 w 1362420"/>
                  <a:gd name="connsiteY465" fmla="*/ 300677 h 1358430"/>
                  <a:gd name="connsiteX466" fmla="*/ 273605 w 1362420"/>
                  <a:gd name="connsiteY466" fmla="*/ 306787 h 1358430"/>
                  <a:gd name="connsiteX467" fmla="*/ 223417 w 1362420"/>
                  <a:gd name="connsiteY467" fmla="*/ 345184 h 1358430"/>
                  <a:gd name="connsiteX468" fmla="*/ 179808 w 1362420"/>
                  <a:gd name="connsiteY468" fmla="*/ 372958 h 1358430"/>
                  <a:gd name="connsiteX469" fmla="*/ 198471 w 1362420"/>
                  <a:gd name="connsiteY469" fmla="*/ 408435 h 1358430"/>
                  <a:gd name="connsiteX470" fmla="*/ 240800 w 1362420"/>
                  <a:gd name="connsiteY470" fmla="*/ 454694 h 1358430"/>
                  <a:gd name="connsiteX471" fmla="*/ 259990 w 1362420"/>
                  <a:gd name="connsiteY471" fmla="*/ 469376 h 1358430"/>
                  <a:gd name="connsiteX472" fmla="*/ 300146 w 1362420"/>
                  <a:gd name="connsiteY472" fmla="*/ 444061 h 1358430"/>
                  <a:gd name="connsiteX473" fmla="*/ 366397 w 1362420"/>
                  <a:gd name="connsiteY473" fmla="*/ 391852 h 1358430"/>
                  <a:gd name="connsiteX474" fmla="*/ 330843 w 1362420"/>
                  <a:gd name="connsiteY474" fmla="*/ 364650 h 1358430"/>
                  <a:gd name="connsiteX475" fmla="*/ 288515 w 1362420"/>
                  <a:gd name="connsiteY475" fmla="*/ 318392 h 1358430"/>
                  <a:gd name="connsiteX476" fmla="*/ 909484 w 1362420"/>
                  <a:gd name="connsiteY476" fmla="*/ 282732 h 1358430"/>
                  <a:gd name="connsiteX477" fmla="*/ 886918 w 1362420"/>
                  <a:gd name="connsiteY477" fmla="*/ 299996 h 1358430"/>
                  <a:gd name="connsiteX478" fmla="*/ 832800 w 1362420"/>
                  <a:gd name="connsiteY478" fmla="*/ 334464 h 1358430"/>
                  <a:gd name="connsiteX479" fmla="*/ 807696 w 1362420"/>
                  <a:gd name="connsiteY479" fmla="*/ 350453 h 1358430"/>
                  <a:gd name="connsiteX480" fmla="*/ 831435 w 1362420"/>
                  <a:gd name="connsiteY480" fmla="*/ 395576 h 1358430"/>
                  <a:gd name="connsiteX481" fmla="*/ 855230 w 1362420"/>
                  <a:gd name="connsiteY481" fmla="*/ 443758 h 1358430"/>
                  <a:gd name="connsiteX482" fmla="*/ 867940 w 1362420"/>
                  <a:gd name="connsiteY482" fmla="*/ 459576 h 1358430"/>
                  <a:gd name="connsiteX483" fmla="*/ 868726 w 1362420"/>
                  <a:gd name="connsiteY483" fmla="*/ 458976 h 1358430"/>
                  <a:gd name="connsiteX484" fmla="*/ 922844 w 1362420"/>
                  <a:gd name="connsiteY484" fmla="*/ 424508 h 1358430"/>
                  <a:gd name="connsiteX485" fmla="*/ 976498 w 1362420"/>
                  <a:gd name="connsiteY485" fmla="*/ 390335 h 1358430"/>
                  <a:gd name="connsiteX486" fmla="*/ 952017 w 1362420"/>
                  <a:gd name="connsiteY486" fmla="*/ 363581 h 1358430"/>
                  <a:gd name="connsiteX487" fmla="*/ 921479 w 1362420"/>
                  <a:gd name="connsiteY487" fmla="*/ 305532 h 1358430"/>
                  <a:gd name="connsiteX488" fmla="*/ 461518 w 1362420"/>
                  <a:gd name="connsiteY488" fmla="*/ 282732 h 1358430"/>
                  <a:gd name="connsiteX489" fmla="*/ 449523 w 1362420"/>
                  <a:gd name="connsiteY489" fmla="*/ 305532 h 1358430"/>
                  <a:gd name="connsiteX490" fmla="*/ 418986 w 1362420"/>
                  <a:gd name="connsiteY490" fmla="*/ 363581 h 1358430"/>
                  <a:gd name="connsiteX491" fmla="*/ 394504 w 1362420"/>
                  <a:gd name="connsiteY491" fmla="*/ 390335 h 1358430"/>
                  <a:gd name="connsiteX492" fmla="*/ 448158 w 1362420"/>
                  <a:gd name="connsiteY492" fmla="*/ 424508 h 1358430"/>
                  <a:gd name="connsiteX493" fmla="*/ 502276 w 1362420"/>
                  <a:gd name="connsiteY493" fmla="*/ 458976 h 1358430"/>
                  <a:gd name="connsiteX494" fmla="*/ 503062 w 1362420"/>
                  <a:gd name="connsiteY494" fmla="*/ 459576 h 1358430"/>
                  <a:gd name="connsiteX495" fmla="*/ 515771 w 1362420"/>
                  <a:gd name="connsiteY495" fmla="*/ 443757 h 1358430"/>
                  <a:gd name="connsiteX496" fmla="*/ 539567 w 1362420"/>
                  <a:gd name="connsiteY496" fmla="*/ 395576 h 1358430"/>
                  <a:gd name="connsiteX497" fmla="*/ 563306 w 1362420"/>
                  <a:gd name="connsiteY497" fmla="*/ 350453 h 1358430"/>
                  <a:gd name="connsiteX498" fmla="*/ 538202 w 1362420"/>
                  <a:gd name="connsiteY498" fmla="*/ 334464 h 1358430"/>
                  <a:gd name="connsiteX499" fmla="*/ 484084 w 1362420"/>
                  <a:gd name="connsiteY499" fmla="*/ 299996 h 1358430"/>
                  <a:gd name="connsiteX500" fmla="*/ 685501 w 1362420"/>
                  <a:gd name="connsiteY500" fmla="*/ 259592 h 1358430"/>
                  <a:gd name="connsiteX501" fmla="*/ 675630 w 1362420"/>
                  <a:gd name="connsiteY501" fmla="*/ 265880 h 1358430"/>
                  <a:gd name="connsiteX502" fmla="*/ 625442 w 1362420"/>
                  <a:gd name="connsiteY502" fmla="*/ 304278 h 1358430"/>
                  <a:gd name="connsiteX503" fmla="*/ 588178 w 1362420"/>
                  <a:gd name="connsiteY503" fmla="*/ 345000 h 1358430"/>
                  <a:gd name="connsiteX504" fmla="*/ 605329 w 1362420"/>
                  <a:gd name="connsiteY504" fmla="*/ 355924 h 1358430"/>
                  <a:gd name="connsiteX505" fmla="*/ 655517 w 1362420"/>
                  <a:gd name="connsiteY505" fmla="*/ 394322 h 1358430"/>
                  <a:gd name="connsiteX506" fmla="*/ 685501 w 1362420"/>
                  <a:gd name="connsiteY506" fmla="*/ 427090 h 1358430"/>
                  <a:gd name="connsiteX507" fmla="*/ 715485 w 1362420"/>
                  <a:gd name="connsiteY507" fmla="*/ 394322 h 1358430"/>
                  <a:gd name="connsiteX508" fmla="*/ 765674 w 1362420"/>
                  <a:gd name="connsiteY508" fmla="*/ 355924 h 1358430"/>
                  <a:gd name="connsiteX509" fmla="*/ 782824 w 1362420"/>
                  <a:gd name="connsiteY509" fmla="*/ 345000 h 1358430"/>
                  <a:gd name="connsiteX510" fmla="*/ 745561 w 1362420"/>
                  <a:gd name="connsiteY510" fmla="*/ 304278 h 1358430"/>
                  <a:gd name="connsiteX511" fmla="*/ 695372 w 1362420"/>
                  <a:gd name="connsiteY511" fmla="*/ 265880 h 1358430"/>
                  <a:gd name="connsiteX512" fmla="*/ 813441 w 1362420"/>
                  <a:gd name="connsiteY512" fmla="*/ 174316 h 1358430"/>
                  <a:gd name="connsiteX513" fmla="*/ 783867 w 1362420"/>
                  <a:gd name="connsiteY513" fmla="*/ 196944 h 1358430"/>
                  <a:gd name="connsiteX514" fmla="*/ 729748 w 1362420"/>
                  <a:gd name="connsiteY514" fmla="*/ 231412 h 1358430"/>
                  <a:gd name="connsiteX515" fmla="*/ 702217 w 1362420"/>
                  <a:gd name="connsiteY515" fmla="*/ 248946 h 1358430"/>
                  <a:gd name="connsiteX516" fmla="*/ 708381 w 1362420"/>
                  <a:gd name="connsiteY516" fmla="*/ 252871 h 1358430"/>
                  <a:gd name="connsiteX517" fmla="*/ 758569 w 1362420"/>
                  <a:gd name="connsiteY517" fmla="*/ 291269 h 1358430"/>
                  <a:gd name="connsiteX518" fmla="*/ 798563 w 1362420"/>
                  <a:gd name="connsiteY518" fmla="*/ 334976 h 1358430"/>
                  <a:gd name="connsiteX519" fmla="*/ 819792 w 1362420"/>
                  <a:gd name="connsiteY519" fmla="*/ 321456 h 1358430"/>
                  <a:gd name="connsiteX520" fmla="*/ 873910 w 1362420"/>
                  <a:gd name="connsiteY520" fmla="*/ 286988 h 1358430"/>
                  <a:gd name="connsiteX521" fmla="*/ 900872 w 1362420"/>
                  <a:gd name="connsiteY521" fmla="*/ 266361 h 1358430"/>
                  <a:gd name="connsiteX522" fmla="*/ 890941 w 1362420"/>
                  <a:gd name="connsiteY522" fmla="*/ 247484 h 1358430"/>
                  <a:gd name="connsiteX523" fmla="*/ 848613 w 1362420"/>
                  <a:gd name="connsiteY523" fmla="*/ 201226 h 1358430"/>
                  <a:gd name="connsiteX524" fmla="*/ 557561 w 1362420"/>
                  <a:gd name="connsiteY524" fmla="*/ 174316 h 1358430"/>
                  <a:gd name="connsiteX525" fmla="*/ 522389 w 1362420"/>
                  <a:gd name="connsiteY525" fmla="*/ 201226 h 1358430"/>
                  <a:gd name="connsiteX526" fmla="*/ 480061 w 1362420"/>
                  <a:gd name="connsiteY526" fmla="*/ 247484 h 1358430"/>
                  <a:gd name="connsiteX527" fmla="*/ 470131 w 1362420"/>
                  <a:gd name="connsiteY527" fmla="*/ 266361 h 1358430"/>
                  <a:gd name="connsiteX528" fmla="*/ 497092 w 1362420"/>
                  <a:gd name="connsiteY528" fmla="*/ 286988 h 1358430"/>
                  <a:gd name="connsiteX529" fmla="*/ 551210 w 1362420"/>
                  <a:gd name="connsiteY529" fmla="*/ 321456 h 1358430"/>
                  <a:gd name="connsiteX530" fmla="*/ 572439 w 1362420"/>
                  <a:gd name="connsiteY530" fmla="*/ 334977 h 1358430"/>
                  <a:gd name="connsiteX531" fmla="*/ 612433 w 1362420"/>
                  <a:gd name="connsiteY531" fmla="*/ 291269 h 1358430"/>
                  <a:gd name="connsiteX532" fmla="*/ 662621 w 1362420"/>
                  <a:gd name="connsiteY532" fmla="*/ 252871 h 1358430"/>
                  <a:gd name="connsiteX533" fmla="*/ 668785 w 1362420"/>
                  <a:gd name="connsiteY533" fmla="*/ 248946 h 1358430"/>
                  <a:gd name="connsiteX534" fmla="*/ 641254 w 1362420"/>
                  <a:gd name="connsiteY534" fmla="*/ 231412 h 1358430"/>
                  <a:gd name="connsiteX535" fmla="*/ 587136 w 1362420"/>
                  <a:gd name="connsiteY535" fmla="*/ 196944 h 1358430"/>
                  <a:gd name="connsiteX536" fmla="*/ 365636 w 1362420"/>
                  <a:gd name="connsiteY536" fmla="*/ 166048 h 1358430"/>
                  <a:gd name="connsiteX537" fmla="*/ 346471 w 1362420"/>
                  <a:gd name="connsiteY537" fmla="*/ 202480 h 1358430"/>
                  <a:gd name="connsiteX538" fmla="*/ 315933 w 1362420"/>
                  <a:gd name="connsiteY538" fmla="*/ 260529 h 1358430"/>
                  <a:gd name="connsiteX539" fmla="*/ 291801 w 1362420"/>
                  <a:gd name="connsiteY539" fmla="*/ 286902 h 1358430"/>
                  <a:gd name="connsiteX540" fmla="*/ 301524 w 1362420"/>
                  <a:gd name="connsiteY540" fmla="*/ 305383 h 1358430"/>
                  <a:gd name="connsiteX541" fmla="*/ 343851 w 1362420"/>
                  <a:gd name="connsiteY541" fmla="*/ 351642 h 1358430"/>
                  <a:gd name="connsiteX542" fmla="*/ 381061 w 1362420"/>
                  <a:gd name="connsiteY542" fmla="*/ 380110 h 1358430"/>
                  <a:gd name="connsiteX543" fmla="*/ 412720 w 1362420"/>
                  <a:gd name="connsiteY543" fmla="*/ 340705 h 1358430"/>
                  <a:gd name="connsiteX544" fmla="*/ 436515 w 1362420"/>
                  <a:gd name="connsiteY544" fmla="*/ 292524 h 1358430"/>
                  <a:gd name="connsiteX545" fmla="*/ 447364 w 1362420"/>
                  <a:gd name="connsiteY545" fmla="*/ 271902 h 1358430"/>
                  <a:gd name="connsiteX546" fmla="*/ 433896 w 1362420"/>
                  <a:gd name="connsiteY546" fmla="*/ 261598 h 1358430"/>
                  <a:gd name="connsiteX547" fmla="*/ 391567 w 1362420"/>
                  <a:gd name="connsiteY547" fmla="*/ 215339 h 1358430"/>
                  <a:gd name="connsiteX548" fmla="*/ 1005365 w 1362420"/>
                  <a:gd name="connsiteY548" fmla="*/ 166048 h 1358430"/>
                  <a:gd name="connsiteX549" fmla="*/ 979435 w 1362420"/>
                  <a:gd name="connsiteY549" fmla="*/ 215339 h 1358430"/>
                  <a:gd name="connsiteX550" fmla="*/ 937107 w 1362420"/>
                  <a:gd name="connsiteY550" fmla="*/ 261598 h 1358430"/>
                  <a:gd name="connsiteX551" fmla="*/ 923639 w 1362420"/>
                  <a:gd name="connsiteY551" fmla="*/ 271902 h 1358430"/>
                  <a:gd name="connsiteX552" fmla="*/ 934487 w 1362420"/>
                  <a:gd name="connsiteY552" fmla="*/ 292524 h 1358430"/>
                  <a:gd name="connsiteX553" fmla="*/ 958283 w 1362420"/>
                  <a:gd name="connsiteY553" fmla="*/ 340705 h 1358430"/>
                  <a:gd name="connsiteX554" fmla="*/ 989941 w 1362420"/>
                  <a:gd name="connsiteY554" fmla="*/ 380109 h 1358430"/>
                  <a:gd name="connsiteX555" fmla="*/ 1027151 w 1362420"/>
                  <a:gd name="connsiteY555" fmla="*/ 351642 h 1358430"/>
                  <a:gd name="connsiteX556" fmla="*/ 1069479 w 1362420"/>
                  <a:gd name="connsiteY556" fmla="*/ 305383 h 1358430"/>
                  <a:gd name="connsiteX557" fmla="*/ 1079201 w 1362420"/>
                  <a:gd name="connsiteY557" fmla="*/ 286902 h 1358430"/>
                  <a:gd name="connsiteX558" fmla="*/ 1055069 w 1362420"/>
                  <a:gd name="connsiteY558" fmla="*/ 260529 h 1358430"/>
                  <a:gd name="connsiteX559" fmla="*/ 1024531 w 1362420"/>
                  <a:gd name="connsiteY559" fmla="*/ 202480 h 1358430"/>
                  <a:gd name="connsiteX560" fmla="*/ 685501 w 1362420"/>
                  <a:gd name="connsiteY560" fmla="*/ 90305 h 1358430"/>
                  <a:gd name="connsiteX561" fmla="*/ 680814 w 1362420"/>
                  <a:gd name="connsiteY561" fmla="*/ 93892 h 1358430"/>
                  <a:gd name="connsiteX562" fmla="*/ 572578 w 1362420"/>
                  <a:gd name="connsiteY562" fmla="*/ 162828 h 1358430"/>
                  <a:gd name="connsiteX563" fmla="*/ 572566 w 1362420"/>
                  <a:gd name="connsiteY563" fmla="*/ 162836 h 1358430"/>
                  <a:gd name="connsiteX564" fmla="*/ 600144 w 1362420"/>
                  <a:gd name="connsiteY564" fmla="*/ 183935 h 1358430"/>
                  <a:gd name="connsiteX565" fmla="*/ 654263 w 1362420"/>
                  <a:gd name="connsiteY565" fmla="*/ 218403 h 1358430"/>
                  <a:gd name="connsiteX566" fmla="*/ 685501 w 1362420"/>
                  <a:gd name="connsiteY566" fmla="*/ 238300 h 1358430"/>
                  <a:gd name="connsiteX567" fmla="*/ 716740 w 1362420"/>
                  <a:gd name="connsiteY567" fmla="*/ 218403 h 1358430"/>
                  <a:gd name="connsiteX568" fmla="*/ 770858 w 1362420"/>
                  <a:gd name="connsiteY568" fmla="*/ 183935 h 1358430"/>
                  <a:gd name="connsiteX569" fmla="*/ 798436 w 1362420"/>
                  <a:gd name="connsiteY569" fmla="*/ 162836 h 1358430"/>
                  <a:gd name="connsiteX570" fmla="*/ 798425 w 1362420"/>
                  <a:gd name="connsiteY570" fmla="*/ 162828 h 1358430"/>
                  <a:gd name="connsiteX571" fmla="*/ 690188 w 1362420"/>
                  <a:gd name="connsiteY571" fmla="*/ 93892 h 1358430"/>
                  <a:gd name="connsiteX572" fmla="*/ 467720 w 1362420"/>
                  <a:gd name="connsiteY572" fmla="*/ 61156 h 1358430"/>
                  <a:gd name="connsiteX573" fmla="*/ 419337 w 1362420"/>
                  <a:gd name="connsiteY573" fmla="*/ 98173 h 1358430"/>
                  <a:gd name="connsiteX574" fmla="*/ 377009 w 1362420"/>
                  <a:gd name="connsiteY574" fmla="*/ 144431 h 1358430"/>
                  <a:gd name="connsiteX575" fmla="*/ 375563 w 1362420"/>
                  <a:gd name="connsiteY575" fmla="*/ 147181 h 1358430"/>
                  <a:gd name="connsiteX576" fmla="*/ 404575 w 1362420"/>
                  <a:gd name="connsiteY576" fmla="*/ 202332 h 1358430"/>
                  <a:gd name="connsiteX577" fmla="*/ 446903 w 1362420"/>
                  <a:gd name="connsiteY577" fmla="*/ 248590 h 1358430"/>
                  <a:gd name="connsiteX578" fmla="*/ 455976 w 1362420"/>
                  <a:gd name="connsiteY578" fmla="*/ 255531 h 1358430"/>
                  <a:gd name="connsiteX579" fmla="*/ 467053 w 1362420"/>
                  <a:gd name="connsiteY579" fmla="*/ 234476 h 1358430"/>
                  <a:gd name="connsiteX580" fmla="*/ 509381 w 1362420"/>
                  <a:gd name="connsiteY580" fmla="*/ 188218 h 1358430"/>
                  <a:gd name="connsiteX581" fmla="*/ 542555 w 1362420"/>
                  <a:gd name="connsiteY581" fmla="*/ 162836 h 1358430"/>
                  <a:gd name="connsiteX582" fmla="*/ 536947 w 1362420"/>
                  <a:gd name="connsiteY582" fmla="*/ 158546 h 1358430"/>
                  <a:gd name="connsiteX583" fmla="*/ 494620 w 1362420"/>
                  <a:gd name="connsiteY583" fmla="*/ 112287 h 1358430"/>
                  <a:gd name="connsiteX584" fmla="*/ 903282 w 1362420"/>
                  <a:gd name="connsiteY584" fmla="*/ 61156 h 1358430"/>
                  <a:gd name="connsiteX585" fmla="*/ 876382 w 1362420"/>
                  <a:gd name="connsiteY585" fmla="*/ 112287 h 1358430"/>
                  <a:gd name="connsiteX586" fmla="*/ 834055 w 1362420"/>
                  <a:gd name="connsiteY586" fmla="*/ 158546 h 1358430"/>
                  <a:gd name="connsiteX587" fmla="*/ 828446 w 1362420"/>
                  <a:gd name="connsiteY587" fmla="*/ 162837 h 1358430"/>
                  <a:gd name="connsiteX588" fmla="*/ 861621 w 1362420"/>
                  <a:gd name="connsiteY588" fmla="*/ 188218 h 1358430"/>
                  <a:gd name="connsiteX589" fmla="*/ 903949 w 1362420"/>
                  <a:gd name="connsiteY589" fmla="*/ 234476 h 1358430"/>
                  <a:gd name="connsiteX590" fmla="*/ 915026 w 1362420"/>
                  <a:gd name="connsiteY590" fmla="*/ 255531 h 1358430"/>
                  <a:gd name="connsiteX591" fmla="*/ 924099 w 1362420"/>
                  <a:gd name="connsiteY591" fmla="*/ 248590 h 1358430"/>
                  <a:gd name="connsiteX592" fmla="*/ 966427 w 1362420"/>
                  <a:gd name="connsiteY592" fmla="*/ 202332 h 1358430"/>
                  <a:gd name="connsiteX593" fmla="*/ 995440 w 1362420"/>
                  <a:gd name="connsiteY593" fmla="*/ 147181 h 1358430"/>
                  <a:gd name="connsiteX594" fmla="*/ 993994 w 1362420"/>
                  <a:gd name="connsiteY594" fmla="*/ 144431 h 1358430"/>
                  <a:gd name="connsiteX595" fmla="*/ 951665 w 1362420"/>
                  <a:gd name="connsiteY595" fmla="*/ 98173 h 1358430"/>
                  <a:gd name="connsiteX596" fmla="*/ 614131 w 1362420"/>
                  <a:gd name="connsiteY596" fmla="*/ 0 h 1358430"/>
                  <a:gd name="connsiteX597" fmla="*/ 653007 w 1362420"/>
                  <a:gd name="connsiteY597" fmla="*/ 42486 h 1358430"/>
                  <a:gd name="connsiteX598" fmla="*/ 685501 w 1362420"/>
                  <a:gd name="connsiteY598" fmla="*/ 67346 h 1358430"/>
                  <a:gd name="connsiteX599" fmla="*/ 717995 w 1362420"/>
                  <a:gd name="connsiteY599" fmla="*/ 42486 h 1358430"/>
                  <a:gd name="connsiteX600" fmla="*/ 756066 w 1362420"/>
                  <a:gd name="connsiteY600" fmla="*/ 879 h 1358430"/>
                  <a:gd name="connsiteX601" fmla="*/ 776636 w 1362420"/>
                  <a:gd name="connsiteY601" fmla="*/ 2953 h 1358430"/>
                  <a:gd name="connsiteX602" fmla="*/ 773331 w 1362420"/>
                  <a:gd name="connsiteY602" fmla="*/ 9235 h 1358430"/>
                  <a:gd name="connsiteX603" fmla="*/ 731003 w 1362420"/>
                  <a:gd name="connsiteY603" fmla="*/ 55494 h 1358430"/>
                  <a:gd name="connsiteX604" fmla="*/ 700507 w 1362420"/>
                  <a:gd name="connsiteY604" fmla="*/ 78825 h 1358430"/>
                  <a:gd name="connsiteX605" fmla="*/ 703196 w 1362420"/>
                  <a:gd name="connsiteY605" fmla="*/ 80884 h 1358430"/>
                  <a:gd name="connsiteX606" fmla="*/ 811433 w 1362420"/>
                  <a:gd name="connsiteY606" fmla="*/ 149820 h 1358430"/>
                  <a:gd name="connsiteX607" fmla="*/ 813441 w 1362420"/>
                  <a:gd name="connsiteY607" fmla="*/ 151356 h 1358430"/>
                  <a:gd name="connsiteX608" fmla="*/ 821046 w 1362420"/>
                  <a:gd name="connsiteY608" fmla="*/ 145537 h 1358430"/>
                  <a:gd name="connsiteX609" fmla="*/ 863375 w 1362420"/>
                  <a:gd name="connsiteY609" fmla="*/ 99279 h 1358430"/>
                  <a:gd name="connsiteX610" fmla="*/ 888504 w 1362420"/>
                  <a:gd name="connsiteY610" fmla="*/ 51513 h 1358430"/>
                  <a:gd name="connsiteX611" fmla="*/ 847359 w 1362420"/>
                  <a:gd name="connsiteY611" fmla="*/ 25307 h 1358430"/>
                  <a:gd name="connsiteX612" fmla="*/ 819271 w 1362420"/>
                  <a:gd name="connsiteY612" fmla="*/ 7418 h 1358430"/>
                  <a:gd name="connsiteX613" fmla="*/ 884489 w 1362420"/>
                  <a:gd name="connsiteY613" fmla="*/ 27663 h 1358430"/>
                  <a:gd name="connsiteX614" fmla="*/ 896894 w 1362420"/>
                  <a:gd name="connsiteY614" fmla="*/ 35564 h 1358430"/>
                  <a:gd name="connsiteX615" fmla="*/ 898725 w 1362420"/>
                  <a:gd name="connsiteY615" fmla="*/ 32082 h 1358430"/>
                  <a:gd name="connsiteX616" fmla="*/ 915790 w 1362420"/>
                  <a:gd name="connsiteY616" fmla="*/ 37380 h 1358430"/>
                  <a:gd name="connsiteX617" fmla="*/ 911763 w 1362420"/>
                  <a:gd name="connsiteY617" fmla="*/ 45034 h 1358430"/>
                  <a:gd name="connsiteX618" fmla="*/ 914485 w 1362420"/>
                  <a:gd name="connsiteY618" fmla="*/ 46767 h 1358430"/>
                  <a:gd name="connsiteX619" fmla="*/ 964673 w 1362420"/>
                  <a:gd name="connsiteY619" fmla="*/ 85165 h 1358430"/>
                  <a:gd name="connsiteX620" fmla="*/ 1004924 w 1362420"/>
                  <a:gd name="connsiteY620" fmla="*/ 129154 h 1358430"/>
                  <a:gd name="connsiteX621" fmla="*/ 1025626 w 1362420"/>
                  <a:gd name="connsiteY621" fmla="*/ 89801 h 1358430"/>
                  <a:gd name="connsiteX622" fmla="*/ 1041328 w 1362420"/>
                  <a:gd name="connsiteY622" fmla="*/ 98324 h 1358430"/>
                  <a:gd name="connsiteX623" fmla="*/ 1040510 w 1362420"/>
                  <a:gd name="connsiteY623" fmla="*/ 99243 h 1358430"/>
                  <a:gd name="connsiteX624" fmla="*/ 1015291 w 1362420"/>
                  <a:gd name="connsiteY624" fmla="*/ 147181 h 1358430"/>
                  <a:gd name="connsiteX625" fmla="*/ 1037539 w 1362420"/>
                  <a:gd name="connsiteY625" fmla="*/ 189472 h 1358430"/>
                  <a:gd name="connsiteX626" fmla="*/ 1061335 w 1362420"/>
                  <a:gd name="connsiteY626" fmla="*/ 237653 h 1358430"/>
                  <a:gd name="connsiteX627" fmla="*/ 1087788 w 1362420"/>
                  <a:gd name="connsiteY627" fmla="*/ 270579 h 1358430"/>
                  <a:gd name="connsiteX628" fmla="*/ 1100016 w 1362420"/>
                  <a:gd name="connsiteY628" fmla="*/ 247335 h 1358430"/>
                  <a:gd name="connsiteX629" fmla="*/ 1130554 w 1362420"/>
                  <a:gd name="connsiteY629" fmla="*/ 189287 h 1358430"/>
                  <a:gd name="connsiteX630" fmla="*/ 1142764 w 1362420"/>
                  <a:gd name="connsiteY630" fmla="*/ 175943 h 1358430"/>
                  <a:gd name="connsiteX631" fmla="*/ 1156959 w 1362420"/>
                  <a:gd name="connsiteY631" fmla="*/ 187654 h 1358430"/>
                  <a:gd name="connsiteX632" fmla="*/ 1143562 w 1362420"/>
                  <a:gd name="connsiteY632" fmla="*/ 202295 h 1358430"/>
                  <a:gd name="connsiteX633" fmla="*/ 1113024 w 1362420"/>
                  <a:gd name="connsiteY633" fmla="*/ 260343 h 1358430"/>
                  <a:gd name="connsiteX634" fmla="*/ 1100869 w 1362420"/>
                  <a:gd name="connsiteY634" fmla="*/ 283450 h 1358430"/>
                  <a:gd name="connsiteX635" fmla="*/ 1173908 w 1362420"/>
                  <a:gd name="connsiteY635" fmla="*/ 341009 h 1358430"/>
                  <a:gd name="connsiteX636" fmla="*/ 1199511 w 1362420"/>
                  <a:gd name="connsiteY636" fmla="*/ 357150 h 1358430"/>
                  <a:gd name="connsiteX637" fmla="*/ 1203068 w 1362420"/>
                  <a:gd name="connsiteY637" fmla="*/ 350388 h 1358430"/>
                  <a:gd name="connsiteX638" fmla="*/ 1233606 w 1362420"/>
                  <a:gd name="connsiteY638" fmla="*/ 292339 h 1358430"/>
                  <a:gd name="connsiteX639" fmla="*/ 1239900 w 1362420"/>
                  <a:gd name="connsiteY639" fmla="*/ 285461 h 1358430"/>
                  <a:gd name="connsiteX640" fmla="*/ 1247439 w 1362420"/>
                  <a:gd name="connsiteY640" fmla="*/ 294598 h 1358430"/>
                  <a:gd name="connsiteX641" fmla="*/ 1250794 w 1362420"/>
                  <a:gd name="connsiteY641" fmla="*/ 300779 h 1358430"/>
                  <a:gd name="connsiteX642" fmla="*/ 1246614 w 1362420"/>
                  <a:gd name="connsiteY642" fmla="*/ 305347 h 1358430"/>
                  <a:gd name="connsiteX643" fmla="*/ 1216076 w 1362420"/>
                  <a:gd name="connsiteY643" fmla="*/ 363396 h 1358430"/>
                  <a:gd name="connsiteX644" fmla="*/ 1214418 w 1362420"/>
                  <a:gd name="connsiteY644" fmla="*/ 366547 h 1358430"/>
                  <a:gd name="connsiteX645" fmla="*/ 1262199 w 1362420"/>
                  <a:gd name="connsiteY645" fmla="*/ 396669 h 1358430"/>
                  <a:gd name="connsiteX646" fmla="*/ 1313798 w 1362420"/>
                  <a:gd name="connsiteY646" fmla="*/ 438844 h 1358430"/>
                  <a:gd name="connsiteX647" fmla="*/ 1317189 w 1362420"/>
                  <a:gd name="connsiteY647" fmla="*/ 432398 h 1358430"/>
                  <a:gd name="connsiteX648" fmla="*/ 1332381 w 1362420"/>
                  <a:gd name="connsiteY648" fmla="*/ 481338 h 1358430"/>
                  <a:gd name="connsiteX649" fmla="*/ 1318992 w 1362420"/>
                  <a:gd name="connsiteY649" fmla="*/ 466706 h 1358430"/>
                  <a:gd name="connsiteX650" fmla="*/ 1288591 w 1362420"/>
                  <a:gd name="connsiteY650" fmla="*/ 524496 h 1358430"/>
                  <a:gd name="connsiteX651" fmla="*/ 1246263 w 1362420"/>
                  <a:gd name="connsiteY651" fmla="*/ 570754 h 1358430"/>
                  <a:gd name="connsiteX652" fmla="*/ 1244319 w 1362420"/>
                  <a:gd name="connsiteY652" fmla="*/ 572241 h 1358430"/>
                  <a:gd name="connsiteX653" fmla="*/ 1267186 w 1362420"/>
                  <a:gd name="connsiteY653" fmla="*/ 602073 h 1358430"/>
                  <a:gd name="connsiteX654" fmla="*/ 1288831 w 1362420"/>
                  <a:gd name="connsiteY654" fmla="*/ 646868 h 1358430"/>
                  <a:gd name="connsiteX655" fmla="*/ 1306844 w 1362420"/>
                  <a:gd name="connsiteY655" fmla="*/ 683339 h 1358430"/>
                  <a:gd name="connsiteX656" fmla="*/ 1336307 w 1362420"/>
                  <a:gd name="connsiteY656" fmla="*/ 660798 h 1358430"/>
                  <a:gd name="connsiteX657" fmla="*/ 1359948 w 1362420"/>
                  <a:gd name="connsiteY657" fmla="*/ 634961 h 1358430"/>
                  <a:gd name="connsiteX658" fmla="*/ 1362420 w 1362420"/>
                  <a:gd name="connsiteY658" fmla="*/ 659483 h 1358430"/>
                  <a:gd name="connsiteX659" fmla="*/ 1349315 w 1362420"/>
                  <a:gd name="connsiteY659" fmla="*/ 673806 h 1358430"/>
                  <a:gd name="connsiteX660" fmla="*/ 1316023 w 1362420"/>
                  <a:gd name="connsiteY660" fmla="*/ 699277 h 1358430"/>
                  <a:gd name="connsiteX661" fmla="*/ 1344692 w 1362420"/>
                  <a:gd name="connsiteY661" fmla="*/ 734960 h 1358430"/>
                  <a:gd name="connsiteX662" fmla="*/ 1357283 w 1362420"/>
                  <a:gd name="connsiteY662" fmla="*/ 744883 h 1358430"/>
                  <a:gd name="connsiteX663" fmla="*/ 1355111 w 1362420"/>
                  <a:gd name="connsiteY663" fmla="*/ 766430 h 1358430"/>
                  <a:gd name="connsiteX664" fmla="*/ 1331684 w 1362420"/>
                  <a:gd name="connsiteY664" fmla="*/ 747968 h 1358430"/>
                  <a:gd name="connsiteX665" fmla="*/ 1301494 w 1362420"/>
                  <a:gd name="connsiteY665" fmla="*/ 710392 h 1358430"/>
                  <a:gd name="connsiteX666" fmla="*/ 1299126 w 1362420"/>
                  <a:gd name="connsiteY666" fmla="*/ 712204 h 1358430"/>
                  <a:gd name="connsiteX667" fmla="*/ 1245008 w 1362420"/>
                  <a:gd name="connsiteY667" fmla="*/ 746672 h 1358430"/>
                  <a:gd name="connsiteX668" fmla="*/ 1198731 w 1362420"/>
                  <a:gd name="connsiteY668" fmla="*/ 776146 h 1358430"/>
                  <a:gd name="connsiteX669" fmla="*/ 1209574 w 1362420"/>
                  <a:gd name="connsiteY669" fmla="*/ 798101 h 1358430"/>
                  <a:gd name="connsiteX670" fmla="*/ 1241640 w 1362420"/>
                  <a:gd name="connsiteY670" fmla="*/ 838012 h 1358430"/>
                  <a:gd name="connsiteX671" fmla="*/ 1282482 w 1362420"/>
                  <a:gd name="connsiteY671" fmla="*/ 870197 h 1358430"/>
                  <a:gd name="connsiteX672" fmla="*/ 1335052 w 1362420"/>
                  <a:gd name="connsiteY672" fmla="*/ 836716 h 1358430"/>
                  <a:gd name="connsiteX673" fmla="*/ 1345402 w 1362420"/>
                  <a:gd name="connsiteY673" fmla="*/ 830124 h 1358430"/>
                  <a:gd name="connsiteX674" fmla="*/ 1337163 w 1362420"/>
                  <a:gd name="connsiteY674" fmla="*/ 856665 h 1358430"/>
                  <a:gd name="connsiteX675" fmla="*/ 1297424 w 1362420"/>
                  <a:gd name="connsiteY675" fmla="*/ 881974 h 1358430"/>
                  <a:gd name="connsiteX676" fmla="*/ 1322148 w 1362420"/>
                  <a:gd name="connsiteY676" fmla="*/ 901457 h 1358430"/>
                  <a:gd name="connsiteX677" fmla="*/ 1323077 w 1362420"/>
                  <a:gd name="connsiteY677" fmla="*/ 902043 h 1358430"/>
                  <a:gd name="connsiteX678" fmla="*/ 1317571 w 1362420"/>
                  <a:gd name="connsiteY678" fmla="*/ 919780 h 1358430"/>
                  <a:gd name="connsiteX679" fmla="*/ 1309140 w 1362420"/>
                  <a:gd name="connsiteY679" fmla="*/ 914465 h 1358430"/>
                  <a:gd name="connsiteX680" fmla="*/ 1282161 w 1362420"/>
                  <a:gd name="connsiteY680" fmla="*/ 893205 h 1358430"/>
                  <a:gd name="connsiteX681" fmla="*/ 1243754 w 1362420"/>
                  <a:gd name="connsiteY681" fmla="*/ 922590 h 1358430"/>
                  <a:gd name="connsiteX682" fmla="*/ 1201426 w 1362420"/>
                  <a:gd name="connsiteY682" fmla="*/ 968849 h 1358430"/>
                  <a:gd name="connsiteX683" fmla="*/ 1193343 w 1362420"/>
                  <a:gd name="connsiteY683" fmla="*/ 984214 h 1358430"/>
                  <a:gd name="connsiteX684" fmla="*/ 1219096 w 1362420"/>
                  <a:gd name="connsiteY684" fmla="*/ 1004509 h 1358430"/>
                  <a:gd name="connsiteX685" fmla="*/ 1262173 w 1362420"/>
                  <a:gd name="connsiteY685" fmla="*/ 1031665 h 1358430"/>
                  <a:gd name="connsiteX686" fmla="*/ 1253596 w 1362420"/>
                  <a:gd name="connsiteY686" fmla="*/ 1047467 h 1358430"/>
                  <a:gd name="connsiteX687" fmla="*/ 1206088 w 1362420"/>
                  <a:gd name="connsiteY687" fmla="*/ 1017517 h 1358430"/>
                  <a:gd name="connsiteX688" fmla="*/ 1184692 w 1362420"/>
                  <a:gd name="connsiteY688" fmla="*/ 1000656 h 1358430"/>
                  <a:gd name="connsiteX689" fmla="*/ 1170888 w 1362420"/>
                  <a:gd name="connsiteY689" fmla="*/ 1026897 h 1358430"/>
                  <a:gd name="connsiteX690" fmla="*/ 1140351 w 1362420"/>
                  <a:gd name="connsiteY690" fmla="*/ 1084946 h 1358430"/>
                  <a:gd name="connsiteX691" fmla="*/ 1118335 w 1362420"/>
                  <a:gd name="connsiteY691" fmla="*/ 1109005 h 1358430"/>
                  <a:gd name="connsiteX692" fmla="*/ 1176020 w 1362420"/>
                  <a:gd name="connsiteY692" fmla="*/ 1145371 h 1358430"/>
                  <a:gd name="connsiteX693" fmla="*/ 1164508 w 1362420"/>
                  <a:gd name="connsiteY693" fmla="*/ 1159323 h 1358430"/>
                  <a:gd name="connsiteX694" fmla="*/ 1106028 w 1362420"/>
                  <a:gd name="connsiteY694" fmla="*/ 1122455 h 1358430"/>
                  <a:gd name="connsiteX695" fmla="*/ 1098022 w 1362420"/>
                  <a:gd name="connsiteY695" fmla="*/ 1131203 h 1358430"/>
                  <a:gd name="connsiteX696" fmla="*/ 1047835 w 1362420"/>
                  <a:gd name="connsiteY696" fmla="*/ 1169601 h 1358430"/>
                  <a:gd name="connsiteX697" fmla="*/ 999783 w 1362420"/>
                  <a:gd name="connsiteY697" fmla="*/ 1200204 h 1358430"/>
                  <a:gd name="connsiteX698" fmla="*/ 1012991 w 1362420"/>
                  <a:gd name="connsiteY698" fmla="*/ 1210613 h 1358430"/>
                  <a:gd name="connsiteX699" fmla="*/ 1063781 w 1362420"/>
                  <a:gd name="connsiteY699" fmla="*/ 1242632 h 1358430"/>
                  <a:gd name="connsiteX700" fmla="*/ 1062843 w 1362420"/>
                  <a:gd name="connsiteY700" fmla="*/ 1243406 h 1358430"/>
                  <a:gd name="connsiteX701" fmla="*/ 1045929 w 1362420"/>
                  <a:gd name="connsiteY701" fmla="*/ 1252587 h 1358430"/>
                  <a:gd name="connsiteX702" fmla="*/ 999983 w 1362420"/>
                  <a:gd name="connsiteY702" fmla="*/ 1223621 h 1358430"/>
                  <a:gd name="connsiteX703" fmla="*/ 983461 w 1362420"/>
                  <a:gd name="connsiteY703" fmla="*/ 1210601 h 1358430"/>
                  <a:gd name="connsiteX704" fmla="*/ 939597 w 1362420"/>
                  <a:gd name="connsiteY704" fmla="*/ 1238536 h 1358430"/>
                  <a:gd name="connsiteX705" fmla="*/ 889410 w 1362420"/>
                  <a:gd name="connsiteY705" fmla="*/ 1276935 h 1358430"/>
                  <a:gd name="connsiteX706" fmla="*/ 878483 w 1362420"/>
                  <a:gd name="connsiteY706" fmla="*/ 1288875 h 1358430"/>
                  <a:gd name="connsiteX707" fmla="*/ 909940 w 1362420"/>
                  <a:gd name="connsiteY707" fmla="*/ 1313665 h 1358430"/>
                  <a:gd name="connsiteX708" fmla="*/ 914382 w 1362420"/>
                  <a:gd name="connsiteY708" fmla="*/ 1316466 h 1358430"/>
                  <a:gd name="connsiteX709" fmla="*/ 892571 w 1362420"/>
                  <a:gd name="connsiteY709" fmla="*/ 1323237 h 1358430"/>
                  <a:gd name="connsiteX710" fmla="*/ 866117 w 1362420"/>
                  <a:gd name="connsiteY710" fmla="*/ 1302390 h 1358430"/>
                  <a:gd name="connsiteX711" fmla="*/ 847081 w 1362420"/>
                  <a:gd name="connsiteY711" fmla="*/ 1323193 h 1358430"/>
                  <a:gd name="connsiteX712" fmla="*/ 838176 w 1362420"/>
                  <a:gd name="connsiteY712" fmla="*/ 1340122 h 1358430"/>
                  <a:gd name="connsiteX713" fmla="*/ 818470 w 1362420"/>
                  <a:gd name="connsiteY713" fmla="*/ 1346239 h 1358430"/>
                  <a:gd name="connsiteX714" fmla="*/ 813942 w 1362420"/>
                  <a:gd name="connsiteY714" fmla="*/ 1346695 h 1358430"/>
                  <a:gd name="connsiteX715" fmla="*/ 825179 w 1362420"/>
                  <a:gd name="connsiteY715" fmla="*/ 1323437 h 1358430"/>
                  <a:gd name="connsiteX716" fmla="*/ 850654 w 1362420"/>
                  <a:gd name="connsiteY716" fmla="*/ 1290204 h 1358430"/>
                  <a:gd name="connsiteX717" fmla="*/ 816423 w 1362420"/>
                  <a:gd name="connsiteY717" fmla="*/ 1263229 h 1358430"/>
                  <a:gd name="connsiteX718" fmla="*/ 784358 w 1362420"/>
                  <a:gd name="connsiteY718" fmla="*/ 1223317 h 1358430"/>
                  <a:gd name="connsiteX719" fmla="*/ 769203 w 1362420"/>
                  <a:gd name="connsiteY719" fmla="*/ 1192630 h 1358430"/>
                  <a:gd name="connsiteX720" fmla="*/ 744028 w 1362420"/>
                  <a:gd name="connsiteY720" fmla="*/ 1220140 h 1358430"/>
                  <a:gd name="connsiteX721" fmla="*/ 713491 w 1362420"/>
                  <a:gd name="connsiteY721" fmla="*/ 1278188 h 1358430"/>
                  <a:gd name="connsiteX722" fmla="*/ 695432 w 1362420"/>
                  <a:gd name="connsiteY722" fmla="*/ 1314753 h 1358430"/>
                  <a:gd name="connsiteX723" fmla="*/ 726380 w 1362420"/>
                  <a:gd name="connsiteY723" fmla="*/ 1353272 h 1358430"/>
                  <a:gd name="connsiteX724" fmla="*/ 728911 w 1362420"/>
                  <a:gd name="connsiteY724" fmla="*/ 1355267 h 1358430"/>
                  <a:gd name="connsiteX725" fmla="*/ 706351 w 1362420"/>
                  <a:gd name="connsiteY725" fmla="*/ 1357541 h 1358430"/>
                  <a:gd name="connsiteX726" fmla="*/ 685501 w 1362420"/>
                  <a:gd name="connsiteY726" fmla="*/ 1331590 h 1358430"/>
                  <a:gd name="connsiteX727" fmla="*/ 663938 w 1362420"/>
                  <a:gd name="connsiteY727" fmla="*/ 1358430 h 1358430"/>
                  <a:gd name="connsiteX728" fmla="*/ 641011 w 1362420"/>
                  <a:gd name="connsiteY728" fmla="*/ 1356119 h 1358430"/>
                  <a:gd name="connsiteX729" fmla="*/ 644623 w 1362420"/>
                  <a:gd name="connsiteY729" fmla="*/ 1353272 h 1358430"/>
                  <a:gd name="connsiteX730" fmla="*/ 675570 w 1362420"/>
                  <a:gd name="connsiteY730" fmla="*/ 1314753 h 1358430"/>
                  <a:gd name="connsiteX731" fmla="*/ 657511 w 1362420"/>
                  <a:gd name="connsiteY731" fmla="*/ 1278188 h 1358430"/>
                  <a:gd name="connsiteX732" fmla="*/ 626974 w 1362420"/>
                  <a:gd name="connsiteY732" fmla="*/ 1220140 h 1358430"/>
                  <a:gd name="connsiteX733" fmla="*/ 601799 w 1362420"/>
                  <a:gd name="connsiteY733" fmla="*/ 1192630 h 1358430"/>
                  <a:gd name="connsiteX734" fmla="*/ 586644 w 1362420"/>
                  <a:gd name="connsiteY734" fmla="*/ 1223317 h 1358430"/>
                  <a:gd name="connsiteX735" fmla="*/ 554579 w 1362420"/>
                  <a:gd name="connsiteY735" fmla="*/ 1263229 h 1358430"/>
                  <a:gd name="connsiteX736" fmla="*/ 520349 w 1362420"/>
                  <a:gd name="connsiteY736" fmla="*/ 1290204 h 1358430"/>
                  <a:gd name="connsiteX737" fmla="*/ 545822 w 1362420"/>
                  <a:gd name="connsiteY737" fmla="*/ 1323437 h 1358430"/>
                  <a:gd name="connsiteX738" fmla="*/ 557548 w 1362420"/>
                  <a:gd name="connsiteY738" fmla="*/ 1347705 h 1358430"/>
                  <a:gd name="connsiteX739" fmla="*/ 543004 w 1362420"/>
                  <a:gd name="connsiteY739" fmla="*/ 1346239 h 1358430"/>
                  <a:gd name="connsiteX740" fmla="*/ 534686 w 1362420"/>
                  <a:gd name="connsiteY740" fmla="*/ 1343656 h 1358430"/>
                  <a:gd name="connsiteX741" fmla="*/ 523921 w 1362420"/>
                  <a:gd name="connsiteY741" fmla="*/ 1323193 h 1358430"/>
                  <a:gd name="connsiteX742" fmla="*/ 504885 w 1362420"/>
                  <a:gd name="connsiteY742" fmla="*/ 1302390 h 1358430"/>
                  <a:gd name="connsiteX743" fmla="*/ 475739 w 1362420"/>
                  <a:gd name="connsiteY743" fmla="*/ 1325358 h 1358430"/>
                  <a:gd name="connsiteX744" fmla="*/ 453477 w 1362420"/>
                  <a:gd name="connsiteY744" fmla="*/ 1318448 h 1358430"/>
                  <a:gd name="connsiteX745" fmla="*/ 461063 w 1362420"/>
                  <a:gd name="connsiteY745" fmla="*/ 1313665 h 1358430"/>
                  <a:gd name="connsiteX746" fmla="*/ 492519 w 1362420"/>
                  <a:gd name="connsiteY746" fmla="*/ 1288875 h 1358430"/>
                  <a:gd name="connsiteX747" fmla="*/ 481593 w 1362420"/>
                  <a:gd name="connsiteY747" fmla="*/ 1276935 h 1358430"/>
                  <a:gd name="connsiteX748" fmla="*/ 431404 w 1362420"/>
                  <a:gd name="connsiteY748" fmla="*/ 1238537 h 1358430"/>
                  <a:gd name="connsiteX749" fmla="*/ 387542 w 1362420"/>
                  <a:gd name="connsiteY749" fmla="*/ 1210600 h 1358430"/>
                  <a:gd name="connsiteX750" fmla="*/ 371019 w 1362420"/>
                  <a:gd name="connsiteY750" fmla="*/ 1223621 h 1358430"/>
                  <a:gd name="connsiteX751" fmla="*/ 320665 w 1362420"/>
                  <a:gd name="connsiteY751" fmla="*/ 1255366 h 1358430"/>
                  <a:gd name="connsiteX752" fmla="*/ 302587 w 1362420"/>
                  <a:gd name="connsiteY752" fmla="*/ 1245553 h 1358430"/>
                  <a:gd name="connsiteX753" fmla="*/ 358010 w 1362420"/>
                  <a:gd name="connsiteY753" fmla="*/ 1210613 h 1358430"/>
                  <a:gd name="connsiteX754" fmla="*/ 371219 w 1362420"/>
                  <a:gd name="connsiteY754" fmla="*/ 1200204 h 1358430"/>
                  <a:gd name="connsiteX755" fmla="*/ 323168 w 1362420"/>
                  <a:gd name="connsiteY755" fmla="*/ 1169601 h 1358430"/>
                  <a:gd name="connsiteX756" fmla="*/ 272980 w 1362420"/>
                  <a:gd name="connsiteY756" fmla="*/ 1131204 h 1358430"/>
                  <a:gd name="connsiteX757" fmla="*/ 264975 w 1362420"/>
                  <a:gd name="connsiteY757" fmla="*/ 1122455 h 1358430"/>
                  <a:gd name="connsiteX758" fmla="*/ 200954 w 1362420"/>
                  <a:gd name="connsiteY758" fmla="*/ 1162815 h 1358430"/>
                  <a:gd name="connsiteX759" fmla="*/ 197487 w 1362420"/>
                  <a:gd name="connsiteY759" fmla="*/ 1159954 h 1358430"/>
                  <a:gd name="connsiteX760" fmla="*/ 188715 w 1362420"/>
                  <a:gd name="connsiteY760" fmla="*/ 1149323 h 1358430"/>
                  <a:gd name="connsiteX761" fmla="*/ 252668 w 1362420"/>
                  <a:gd name="connsiteY761" fmla="*/ 1109005 h 1358430"/>
                  <a:gd name="connsiteX762" fmla="*/ 230652 w 1362420"/>
                  <a:gd name="connsiteY762" fmla="*/ 1084946 h 1358430"/>
                  <a:gd name="connsiteX763" fmla="*/ 200114 w 1362420"/>
                  <a:gd name="connsiteY763" fmla="*/ 1026897 h 1358430"/>
                  <a:gd name="connsiteX764" fmla="*/ 186310 w 1362420"/>
                  <a:gd name="connsiteY764" fmla="*/ 1000656 h 1358430"/>
                  <a:gd name="connsiteX765" fmla="*/ 164914 w 1362420"/>
                  <a:gd name="connsiteY765" fmla="*/ 1017517 h 1358430"/>
                  <a:gd name="connsiteX766" fmla="*/ 110308 w 1362420"/>
                  <a:gd name="connsiteY766" fmla="*/ 1051942 h 1358430"/>
                  <a:gd name="connsiteX767" fmla="*/ 101731 w 1362420"/>
                  <a:gd name="connsiteY767" fmla="*/ 1036141 h 1358430"/>
                  <a:gd name="connsiteX768" fmla="*/ 151906 w 1362420"/>
                  <a:gd name="connsiteY768" fmla="*/ 1004509 h 1358430"/>
                  <a:gd name="connsiteX769" fmla="*/ 177660 w 1362420"/>
                  <a:gd name="connsiteY769" fmla="*/ 984214 h 1358430"/>
                  <a:gd name="connsiteX770" fmla="*/ 169576 w 1362420"/>
                  <a:gd name="connsiteY770" fmla="*/ 968849 h 1358430"/>
                  <a:gd name="connsiteX771" fmla="*/ 127249 w 1362420"/>
                  <a:gd name="connsiteY771" fmla="*/ 922590 h 1358430"/>
                  <a:gd name="connsiteX772" fmla="*/ 88840 w 1362420"/>
                  <a:gd name="connsiteY772" fmla="*/ 893205 h 1358430"/>
                  <a:gd name="connsiteX773" fmla="*/ 61863 w 1362420"/>
                  <a:gd name="connsiteY773" fmla="*/ 914465 h 1358430"/>
                  <a:gd name="connsiteX774" fmla="*/ 45463 w 1362420"/>
                  <a:gd name="connsiteY774" fmla="*/ 924804 h 1358430"/>
                  <a:gd name="connsiteX775" fmla="*/ 39957 w 1362420"/>
                  <a:gd name="connsiteY775" fmla="*/ 907067 h 1358430"/>
                  <a:gd name="connsiteX776" fmla="*/ 48855 w 1362420"/>
                  <a:gd name="connsiteY776" fmla="*/ 901457 h 1358430"/>
                  <a:gd name="connsiteX777" fmla="*/ 73577 w 1362420"/>
                  <a:gd name="connsiteY777" fmla="*/ 881974 h 1358430"/>
                  <a:gd name="connsiteX778" fmla="*/ 22941 w 1362420"/>
                  <a:gd name="connsiteY778" fmla="*/ 849725 h 1358430"/>
                  <a:gd name="connsiteX779" fmla="*/ 21963 w 1362420"/>
                  <a:gd name="connsiteY779" fmla="*/ 849102 h 1358430"/>
                  <a:gd name="connsiteX780" fmla="*/ 13724 w 1362420"/>
                  <a:gd name="connsiteY780" fmla="*/ 822560 h 1358430"/>
                  <a:gd name="connsiteX781" fmla="*/ 35950 w 1362420"/>
                  <a:gd name="connsiteY781" fmla="*/ 836716 h 1358430"/>
                  <a:gd name="connsiteX782" fmla="*/ 88521 w 1362420"/>
                  <a:gd name="connsiteY782" fmla="*/ 870198 h 1358430"/>
                  <a:gd name="connsiteX783" fmla="*/ 129362 w 1362420"/>
                  <a:gd name="connsiteY783" fmla="*/ 838012 h 1358430"/>
                  <a:gd name="connsiteX784" fmla="*/ 161428 w 1362420"/>
                  <a:gd name="connsiteY784" fmla="*/ 798101 h 1358430"/>
                  <a:gd name="connsiteX785" fmla="*/ 172271 w 1362420"/>
                  <a:gd name="connsiteY785" fmla="*/ 776146 h 1358430"/>
                  <a:gd name="connsiteX786" fmla="*/ 125994 w 1362420"/>
                  <a:gd name="connsiteY786" fmla="*/ 746672 h 1358430"/>
                  <a:gd name="connsiteX787" fmla="*/ 71876 w 1362420"/>
                  <a:gd name="connsiteY787" fmla="*/ 712204 h 1358430"/>
                  <a:gd name="connsiteX788" fmla="*/ 69508 w 1362420"/>
                  <a:gd name="connsiteY788" fmla="*/ 710393 h 1358430"/>
                  <a:gd name="connsiteX789" fmla="*/ 39319 w 1362420"/>
                  <a:gd name="connsiteY789" fmla="*/ 747968 h 1358430"/>
                  <a:gd name="connsiteX790" fmla="*/ 7065 w 1362420"/>
                  <a:gd name="connsiteY790" fmla="*/ 773386 h 1358430"/>
                  <a:gd name="connsiteX791" fmla="*/ 4892 w 1362420"/>
                  <a:gd name="connsiteY791" fmla="*/ 751839 h 1358430"/>
                  <a:gd name="connsiteX792" fmla="*/ 26311 w 1362420"/>
                  <a:gd name="connsiteY792" fmla="*/ 734960 h 1358430"/>
                  <a:gd name="connsiteX793" fmla="*/ 54980 w 1362420"/>
                  <a:gd name="connsiteY793" fmla="*/ 699277 h 1358430"/>
                  <a:gd name="connsiteX794" fmla="*/ 21688 w 1362420"/>
                  <a:gd name="connsiteY794" fmla="*/ 673806 h 1358430"/>
                  <a:gd name="connsiteX795" fmla="*/ 0 w 1362420"/>
                  <a:gd name="connsiteY795" fmla="*/ 650104 h 1358430"/>
                  <a:gd name="connsiteX796" fmla="*/ 2472 w 1362420"/>
                  <a:gd name="connsiteY796" fmla="*/ 625582 h 1358430"/>
                  <a:gd name="connsiteX797" fmla="*/ 34696 w 1362420"/>
                  <a:gd name="connsiteY797" fmla="*/ 660798 h 1358430"/>
                  <a:gd name="connsiteX798" fmla="*/ 64159 w 1362420"/>
                  <a:gd name="connsiteY798" fmla="*/ 683339 h 1358430"/>
                  <a:gd name="connsiteX799" fmla="*/ 82171 w 1362420"/>
                  <a:gd name="connsiteY799" fmla="*/ 646869 h 1358430"/>
                  <a:gd name="connsiteX800" fmla="*/ 103816 w 1362420"/>
                  <a:gd name="connsiteY800" fmla="*/ 602073 h 1358430"/>
                  <a:gd name="connsiteX801" fmla="*/ 126683 w 1362420"/>
                  <a:gd name="connsiteY801" fmla="*/ 572241 h 1358430"/>
                  <a:gd name="connsiteX802" fmla="*/ 124739 w 1362420"/>
                  <a:gd name="connsiteY802" fmla="*/ 570754 h 1358430"/>
                  <a:gd name="connsiteX803" fmla="*/ 82411 w 1362420"/>
                  <a:gd name="connsiteY803" fmla="*/ 524496 h 1358430"/>
                  <a:gd name="connsiteX804" fmla="*/ 52011 w 1362420"/>
                  <a:gd name="connsiteY804" fmla="*/ 466706 h 1358430"/>
                  <a:gd name="connsiteX805" fmla="*/ 24202 w 1362420"/>
                  <a:gd name="connsiteY805" fmla="*/ 497096 h 1358430"/>
                  <a:gd name="connsiteX806" fmla="*/ 37212 w 1362420"/>
                  <a:gd name="connsiteY806" fmla="*/ 455184 h 1358430"/>
                  <a:gd name="connsiteX807" fmla="*/ 43322 w 1362420"/>
                  <a:gd name="connsiteY807" fmla="*/ 450191 h 1358430"/>
                  <a:gd name="connsiteX808" fmla="*/ 40454 w 1362420"/>
                  <a:gd name="connsiteY808" fmla="*/ 444740 h 1358430"/>
                  <a:gd name="connsiteX809" fmla="*/ 47821 w 1362420"/>
                  <a:gd name="connsiteY809" fmla="*/ 421008 h 1358430"/>
                  <a:gd name="connsiteX810" fmla="*/ 57204 w 1362420"/>
                  <a:gd name="connsiteY810" fmla="*/ 438844 h 1358430"/>
                  <a:gd name="connsiteX811" fmla="*/ 108803 w 1362420"/>
                  <a:gd name="connsiteY811" fmla="*/ 396669 h 1358430"/>
                  <a:gd name="connsiteX812" fmla="*/ 156585 w 1362420"/>
                  <a:gd name="connsiteY812" fmla="*/ 366547 h 1358430"/>
                  <a:gd name="connsiteX813" fmla="*/ 154926 w 1362420"/>
                  <a:gd name="connsiteY813" fmla="*/ 363395 h 1358430"/>
                  <a:gd name="connsiteX814" fmla="*/ 124388 w 1362420"/>
                  <a:gd name="connsiteY814" fmla="*/ 305347 h 1358430"/>
                  <a:gd name="connsiteX815" fmla="*/ 114281 w 1362420"/>
                  <a:gd name="connsiteY815" fmla="*/ 294301 h 1358430"/>
                  <a:gd name="connsiteX816" fmla="*/ 126092 w 1362420"/>
                  <a:gd name="connsiteY816" fmla="*/ 279985 h 1358430"/>
                  <a:gd name="connsiteX817" fmla="*/ 137396 w 1362420"/>
                  <a:gd name="connsiteY817" fmla="*/ 292339 h 1358430"/>
                  <a:gd name="connsiteX818" fmla="*/ 167934 w 1362420"/>
                  <a:gd name="connsiteY818" fmla="*/ 350387 h 1358430"/>
                  <a:gd name="connsiteX819" fmla="*/ 171492 w 1362420"/>
                  <a:gd name="connsiteY819" fmla="*/ 357150 h 1358430"/>
                  <a:gd name="connsiteX820" fmla="*/ 197094 w 1362420"/>
                  <a:gd name="connsiteY820" fmla="*/ 341009 h 1358430"/>
                  <a:gd name="connsiteX821" fmla="*/ 270134 w 1362420"/>
                  <a:gd name="connsiteY821" fmla="*/ 283450 h 1358430"/>
                  <a:gd name="connsiteX822" fmla="*/ 257977 w 1362420"/>
                  <a:gd name="connsiteY822" fmla="*/ 260343 h 1358430"/>
                  <a:gd name="connsiteX823" fmla="*/ 227440 w 1362420"/>
                  <a:gd name="connsiteY823" fmla="*/ 202295 h 1358430"/>
                  <a:gd name="connsiteX824" fmla="*/ 209945 w 1362420"/>
                  <a:gd name="connsiteY824" fmla="*/ 183175 h 1358430"/>
                  <a:gd name="connsiteX825" fmla="*/ 224139 w 1362420"/>
                  <a:gd name="connsiteY825" fmla="*/ 171464 h 1358430"/>
                  <a:gd name="connsiteX826" fmla="*/ 240448 w 1362420"/>
                  <a:gd name="connsiteY826" fmla="*/ 189287 h 1358430"/>
                  <a:gd name="connsiteX827" fmla="*/ 270985 w 1362420"/>
                  <a:gd name="connsiteY827" fmla="*/ 247335 h 1358430"/>
                  <a:gd name="connsiteX828" fmla="*/ 283214 w 1362420"/>
                  <a:gd name="connsiteY828" fmla="*/ 270579 h 1358430"/>
                  <a:gd name="connsiteX829" fmla="*/ 309668 w 1362420"/>
                  <a:gd name="connsiteY829" fmla="*/ 237653 h 1358430"/>
                  <a:gd name="connsiteX830" fmla="*/ 333463 w 1362420"/>
                  <a:gd name="connsiteY830" fmla="*/ 189472 h 1358430"/>
                  <a:gd name="connsiteX831" fmla="*/ 355711 w 1362420"/>
                  <a:gd name="connsiteY831" fmla="*/ 147181 h 1358430"/>
                  <a:gd name="connsiteX832" fmla="*/ 330493 w 1362420"/>
                  <a:gd name="connsiteY832" fmla="*/ 99243 h 1358430"/>
                  <a:gd name="connsiteX833" fmla="*/ 326568 w 1362420"/>
                  <a:gd name="connsiteY833" fmla="*/ 94839 h 1358430"/>
                  <a:gd name="connsiteX834" fmla="*/ 343148 w 1362420"/>
                  <a:gd name="connsiteY834" fmla="*/ 85839 h 1358430"/>
                  <a:gd name="connsiteX835" fmla="*/ 343500 w 1362420"/>
                  <a:gd name="connsiteY835" fmla="*/ 86235 h 1358430"/>
                  <a:gd name="connsiteX836" fmla="*/ 366078 w 1362420"/>
                  <a:gd name="connsiteY836" fmla="*/ 129154 h 1358430"/>
                  <a:gd name="connsiteX837" fmla="*/ 406329 w 1362420"/>
                  <a:gd name="connsiteY837" fmla="*/ 85165 h 1358430"/>
                  <a:gd name="connsiteX838" fmla="*/ 456517 w 1362420"/>
                  <a:gd name="connsiteY838" fmla="*/ 46767 h 1358430"/>
                  <a:gd name="connsiteX839" fmla="*/ 459239 w 1362420"/>
                  <a:gd name="connsiteY839" fmla="*/ 45034 h 1358430"/>
                  <a:gd name="connsiteX840" fmla="*/ 453875 w 1362420"/>
                  <a:gd name="connsiteY840" fmla="*/ 34837 h 1358430"/>
                  <a:gd name="connsiteX841" fmla="*/ 470940 w 1362420"/>
                  <a:gd name="connsiteY841" fmla="*/ 29540 h 1358430"/>
                  <a:gd name="connsiteX842" fmla="*/ 474109 w 1362420"/>
                  <a:gd name="connsiteY842" fmla="*/ 35564 h 1358430"/>
                  <a:gd name="connsiteX843" fmla="*/ 495572 w 1362420"/>
                  <a:gd name="connsiteY843" fmla="*/ 21894 h 1358430"/>
                  <a:gd name="connsiteX844" fmla="*/ 543004 w 1362420"/>
                  <a:gd name="connsiteY844" fmla="*/ 7170 h 1358430"/>
                  <a:gd name="connsiteX845" fmla="*/ 553836 w 1362420"/>
                  <a:gd name="connsiteY845" fmla="*/ 6078 h 1358430"/>
                  <a:gd name="connsiteX846" fmla="*/ 523644 w 1362420"/>
                  <a:gd name="connsiteY846" fmla="*/ 25307 h 1358430"/>
                  <a:gd name="connsiteX847" fmla="*/ 482499 w 1362420"/>
                  <a:gd name="connsiteY847" fmla="*/ 51513 h 1358430"/>
                  <a:gd name="connsiteX848" fmla="*/ 507628 w 1362420"/>
                  <a:gd name="connsiteY848" fmla="*/ 99279 h 1358430"/>
                  <a:gd name="connsiteX849" fmla="*/ 549956 w 1362420"/>
                  <a:gd name="connsiteY849" fmla="*/ 145537 h 1358430"/>
                  <a:gd name="connsiteX850" fmla="*/ 557561 w 1362420"/>
                  <a:gd name="connsiteY850" fmla="*/ 151356 h 1358430"/>
                  <a:gd name="connsiteX851" fmla="*/ 559570 w 1362420"/>
                  <a:gd name="connsiteY851" fmla="*/ 149820 h 1358430"/>
                  <a:gd name="connsiteX852" fmla="*/ 667806 w 1362420"/>
                  <a:gd name="connsiteY852" fmla="*/ 80884 h 1358430"/>
                  <a:gd name="connsiteX853" fmla="*/ 670496 w 1362420"/>
                  <a:gd name="connsiteY853" fmla="*/ 78825 h 1358430"/>
                  <a:gd name="connsiteX854" fmla="*/ 640000 w 1362420"/>
                  <a:gd name="connsiteY854" fmla="*/ 55494 h 1358430"/>
                  <a:gd name="connsiteX855" fmla="*/ 597671 w 1362420"/>
                  <a:gd name="connsiteY855" fmla="*/ 9235 h 1358430"/>
                  <a:gd name="connsiteX856" fmla="*/ 593887 w 1362420"/>
                  <a:gd name="connsiteY856" fmla="*/ 2040 h 1358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</a:cxnLst>
                <a:rect l="l" t="t" r="r" b="b"/>
                <a:pathLst>
                  <a:path w="1362420" h="1358430">
                    <a:moveTo>
                      <a:pt x="880957" y="1107198"/>
                    </a:moveTo>
                    <a:lnTo>
                      <a:pt x="836545" y="1135484"/>
                    </a:lnTo>
                    <a:cubicBezTo>
                      <a:pt x="818942" y="1147410"/>
                      <a:pt x="801994" y="1159991"/>
                      <a:pt x="786356" y="1173882"/>
                    </a:cubicBezTo>
                    <a:lnTo>
                      <a:pt x="781823" y="1178837"/>
                    </a:lnTo>
                    <a:lnTo>
                      <a:pt x="797366" y="1210309"/>
                    </a:lnTo>
                    <a:cubicBezTo>
                      <a:pt x="806793" y="1224874"/>
                      <a:pt x="817599" y="1238061"/>
                      <a:pt x="829431" y="1250221"/>
                    </a:cubicBezTo>
                    <a:lnTo>
                      <a:pt x="864124" y="1277559"/>
                    </a:lnTo>
                    <a:lnTo>
                      <a:pt x="933220" y="1221086"/>
                    </a:lnTo>
                    <a:lnTo>
                      <a:pt x="968524" y="1198829"/>
                    </a:lnTo>
                    <a:lnTo>
                      <a:pt x="919476" y="1160176"/>
                    </a:lnTo>
                    <a:cubicBezTo>
                      <a:pt x="907643" y="1148017"/>
                      <a:pt x="896838" y="1134830"/>
                      <a:pt x="887411" y="1120265"/>
                    </a:cubicBezTo>
                    <a:close/>
                    <a:moveTo>
                      <a:pt x="490045" y="1107198"/>
                    </a:moveTo>
                    <a:lnTo>
                      <a:pt x="483592" y="1120265"/>
                    </a:lnTo>
                    <a:cubicBezTo>
                      <a:pt x="474165" y="1134830"/>
                      <a:pt x="463359" y="1148017"/>
                      <a:pt x="451527" y="1160176"/>
                    </a:cubicBezTo>
                    <a:lnTo>
                      <a:pt x="402478" y="1198829"/>
                    </a:lnTo>
                    <a:lnTo>
                      <a:pt x="437783" y="1221086"/>
                    </a:lnTo>
                    <a:lnTo>
                      <a:pt x="506878" y="1277559"/>
                    </a:lnTo>
                    <a:lnTo>
                      <a:pt x="541571" y="1250221"/>
                    </a:lnTo>
                    <a:cubicBezTo>
                      <a:pt x="553403" y="1238061"/>
                      <a:pt x="564209" y="1224874"/>
                      <a:pt x="573636" y="1210309"/>
                    </a:cubicBezTo>
                    <a:lnTo>
                      <a:pt x="589179" y="1178837"/>
                    </a:lnTo>
                    <a:lnTo>
                      <a:pt x="584646" y="1173882"/>
                    </a:lnTo>
                    <a:cubicBezTo>
                      <a:pt x="569008" y="1159991"/>
                      <a:pt x="552060" y="1147410"/>
                      <a:pt x="534457" y="1135484"/>
                    </a:cubicBezTo>
                    <a:close/>
                    <a:moveTo>
                      <a:pt x="685501" y="1069150"/>
                    </a:moveTo>
                    <a:lnTo>
                      <a:pt x="683305" y="1070830"/>
                    </a:lnTo>
                    <a:cubicBezTo>
                      <a:pt x="667667" y="1084722"/>
                      <a:pt x="653339" y="1099922"/>
                      <a:pt x="640977" y="1117089"/>
                    </a:cubicBezTo>
                    <a:lnTo>
                      <a:pt x="610517" y="1174988"/>
                    </a:lnTo>
                    <a:lnTo>
                      <a:pt x="620046" y="1182775"/>
                    </a:lnTo>
                    <a:cubicBezTo>
                      <a:pt x="641291" y="1205822"/>
                      <a:pt x="658852" y="1232554"/>
                      <a:pt x="670519" y="1265180"/>
                    </a:cubicBezTo>
                    <a:lnTo>
                      <a:pt x="685501" y="1295516"/>
                    </a:lnTo>
                    <a:lnTo>
                      <a:pt x="700483" y="1265180"/>
                    </a:lnTo>
                    <a:cubicBezTo>
                      <a:pt x="712150" y="1232554"/>
                      <a:pt x="729712" y="1205822"/>
                      <a:pt x="750957" y="1182775"/>
                    </a:cubicBezTo>
                    <a:lnTo>
                      <a:pt x="760485" y="1174988"/>
                    </a:lnTo>
                    <a:lnTo>
                      <a:pt x="730026" y="1117089"/>
                    </a:lnTo>
                    <a:cubicBezTo>
                      <a:pt x="717663" y="1099922"/>
                      <a:pt x="703335" y="1084722"/>
                      <a:pt x="687697" y="1070830"/>
                    </a:cubicBezTo>
                    <a:close/>
                    <a:moveTo>
                      <a:pt x="997249" y="1025660"/>
                    </a:moveTo>
                    <a:lnTo>
                      <a:pt x="994969" y="1028151"/>
                    </a:lnTo>
                    <a:cubicBezTo>
                      <a:pt x="979332" y="1042042"/>
                      <a:pt x="962384" y="1054622"/>
                      <a:pt x="944782" y="1066548"/>
                    </a:cubicBezTo>
                    <a:lnTo>
                      <a:pt x="895740" y="1097784"/>
                    </a:lnTo>
                    <a:lnTo>
                      <a:pt x="900418" y="1107257"/>
                    </a:lnTo>
                    <a:cubicBezTo>
                      <a:pt x="909846" y="1121822"/>
                      <a:pt x="920651" y="1135009"/>
                      <a:pt x="932484" y="1147168"/>
                    </a:cubicBezTo>
                    <a:lnTo>
                      <a:pt x="984921" y="1188492"/>
                    </a:lnTo>
                    <a:lnTo>
                      <a:pt x="1021511" y="1165424"/>
                    </a:lnTo>
                    <a:lnTo>
                      <a:pt x="1090733" y="1110874"/>
                    </a:lnTo>
                    <a:lnTo>
                      <a:pt x="1022527" y="1057125"/>
                    </a:lnTo>
                    <a:close/>
                    <a:moveTo>
                      <a:pt x="373753" y="1025660"/>
                    </a:moveTo>
                    <a:lnTo>
                      <a:pt x="348475" y="1057125"/>
                    </a:lnTo>
                    <a:lnTo>
                      <a:pt x="280270" y="1110874"/>
                    </a:lnTo>
                    <a:lnTo>
                      <a:pt x="349492" y="1165425"/>
                    </a:lnTo>
                    <a:lnTo>
                      <a:pt x="386081" y="1188492"/>
                    </a:lnTo>
                    <a:lnTo>
                      <a:pt x="438519" y="1147168"/>
                    </a:lnTo>
                    <a:cubicBezTo>
                      <a:pt x="450351" y="1135009"/>
                      <a:pt x="461157" y="1121822"/>
                      <a:pt x="470584" y="1107257"/>
                    </a:cubicBezTo>
                    <a:lnTo>
                      <a:pt x="475263" y="1097783"/>
                    </a:lnTo>
                    <a:lnTo>
                      <a:pt x="426221" y="1066548"/>
                    </a:lnTo>
                    <a:cubicBezTo>
                      <a:pt x="408618" y="1054622"/>
                      <a:pt x="391671" y="1042042"/>
                      <a:pt x="376033" y="1028151"/>
                    </a:cubicBezTo>
                    <a:close/>
                    <a:moveTo>
                      <a:pt x="807045" y="985587"/>
                    </a:moveTo>
                    <a:lnTo>
                      <a:pt x="787612" y="997965"/>
                    </a:lnTo>
                    <a:cubicBezTo>
                      <a:pt x="769353" y="1009235"/>
                      <a:pt x="751096" y="1020506"/>
                      <a:pt x="733493" y="1032432"/>
                    </a:cubicBezTo>
                    <a:lnTo>
                      <a:pt x="698238" y="1059405"/>
                    </a:lnTo>
                    <a:lnTo>
                      <a:pt x="723097" y="1079724"/>
                    </a:lnTo>
                    <a:cubicBezTo>
                      <a:pt x="744343" y="1102770"/>
                      <a:pt x="761905" y="1129501"/>
                      <a:pt x="773571" y="1162129"/>
                    </a:cubicBezTo>
                    <a:lnTo>
                      <a:pt x="774333" y="1163670"/>
                    </a:lnTo>
                    <a:lnTo>
                      <a:pt x="830167" y="1118033"/>
                    </a:lnTo>
                    <a:lnTo>
                      <a:pt x="872978" y="1091045"/>
                    </a:lnTo>
                    <a:lnTo>
                      <a:pt x="863615" y="1072084"/>
                    </a:lnTo>
                    <a:cubicBezTo>
                      <a:pt x="855837" y="1050333"/>
                      <a:pt x="845439" y="1031202"/>
                      <a:pt x="833078" y="1014036"/>
                    </a:cubicBezTo>
                    <a:close/>
                    <a:moveTo>
                      <a:pt x="563957" y="985587"/>
                    </a:moveTo>
                    <a:lnTo>
                      <a:pt x="537924" y="1014036"/>
                    </a:lnTo>
                    <a:cubicBezTo>
                      <a:pt x="525562" y="1031203"/>
                      <a:pt x="515165" y="1050333"/>
                      <a:pt x="507387" y="1072084"/>
                    </a:cubicBezTo>
                    <a:lnTo>
                      <a:pt x="498024" y="1091045"/>
                    </a:lnTo>
                    <a:lnTo>
                      <a:pt x="540835" y="1118033"/>
                    </a:lnTo>
                    <a:lnTo>
                      <a:pt x="596669" y="1163670"/>
                    </a:lnTo>
                    <a:lnTo>
                      <a:pt x="597432" y="1162129"/>
                    </a:lnTo>
                    <a:cubicBezTo>
                      <a:pt x="609098" y="1129501"/>
                      <a:pt x="626659" y="1102770"/>
                      <a:pt x="647905" y="1079724"/>
                    </a:cubicBezTo>
                    <a:lnTo>
                      <a:pt x="672764" y="1059406"/>
                    </a:lnTo>
                    <a:lnTo>
                      <a:pt x="637509" y="1032432"/>
                    </a:lnTo>
                    <a:cubicBezTo>
                      <a:pt x="619906" y="1020506"/>
                      <a:pt x="601649" y="1009235"/>
                      <a:pt x="583391" y="997965"/>
                    </a:cubicBezTo>
                    <a:close/>
                    <a:moveTo>
                      <a:pt x="685501" y="894313"/>
                    </a:moveTo>
                    <a:lnTo>
                      <a:pt x="684559" y="894912"/>
                    </a:lnTo>
                    <a:cubicBezTo>
                      <a:pt x="648044" y="917454"/>
                      <a:pt x="611529" y="939997"/>
                      <a:pt x="580253" y="967778"/>
                    </a:cubicBezTo>
                    <a:lnTo>
                      <a:pt x="576140" y="972273"/>
                    </a:lnTo>
                    <a:lnTo>
                      <a:pt x="643886" y="1014982"/>
                    </a:lnTo>
                    <a:lnTo>
                      <a:pt x="685501" y="1048995"/>
                    </a:lnTo>
                    <a:lnTo>
                      <a:pt x="727116" y="1014982"/>
                    </a:lnTo>
                    <a:lnTo>
                      <a:pt x="794862" y="972273"/>
                    </a:lnTo>
                    <a:lnTo>
                      <a:pt x="790750" y="967778"/>
                    </a:lnTo>
                    <a:cubicBezTo>
                      <a:pt x="759474" y="939997"/>
                      <a:pt x="722959" y="917454"/>
                      <a:pt x="686443" y="894912"/>
                    </a:cubicBezTo>
                    <a:close/>
                    <a:moveTo>
                      <a:pt x="1083547" y="893979"/>
                    </a:moveTo>
                    <a:lnTo>
                      <a:pt x="1067835" y="923844"/>
                    </a:lnTo>
                    <a:cubicBezTo>
                      <a:pt x="1060058" y="945595"/>
                      <a:pt x="1049661" y="964727"/>
                      <a:pt x="1037297" y="981893"/>
                    </a:cubicBezTo>
                    <a:lnTo>
                      <a:pt x="1009741" y="1012009"/>
                    </a:lnTo>
                    <a:lnTo>
                      <a:pt x="1035535" y="1044117"/>
                    </a:lnTo>
                    <a:lnTo>
                      <a:pt x="1104711" y="1098630"/>
                    </a:lnTo>
                    <a:lnTo>
                      <a:pt x="1134084" y="1062069"/>
                    </a:lnTo>
                    <a:cubicBezTo>
                      <a:pt x="1143511" y="1047504"/>
                      <a:pt x="1151560" y="1031561"/>
                      <a:pt x="1157880" y="1013889"/>
                    </a:cubicBezTo>
                    <a:lnTo>
                      <a:pt x="1170659" y="989597"/>
                    </a:lnTo>
                    <a:lnTo>
                      <a:pt x="1125580" y="954072"/>
                    </a:lnTo>
                    <a:cubicBezTo>
                      <a:pt x="1113747" y="941913"/>
                      <a:pt x="1102942" y="928726"/>
                      <a:pt x="1093515" y="914161"/>
                    </a:cubicBezTo>
                    <a:close/>
                    <a:moveTo>
                      <a:pt x="287455" y="893979"/>
                    </a:moveTo>
                    <a:lnTo>
                      <a:pt x="277488" y="914161"/>
                    </a:lnTo>
                    <a:cubicBezTo>
                      <a:pt x="268061" y="928726"/>
                      <a:pt x="257255" y="941913"/>
                      <a:pt x="245423" y="954072"/>
                    </a:cubicBezTo>
                    <a:lnTo>
                      <a:pt x="200344" y="989597"/>
                    </a:lnTo>
                    <a:lnTo>
                      <a:pt x="213123" y="1013889"/>
                    </a:lnTo>
                    <a:cubicBezTo>
                      <a:pt x="219442" y="1031561"/>
                      <a:pt x="227491" y="1047504"/>
                      <a:pt x="236918" y="1062069"/>
                    </a:cubicBezTo>
                    <a:lnTo>
                      <a:pt x="266291" y="1098630"/>
                    </a:lnTo>
                    <a:lnTo>
                      <a:pt x="335466" y="1044116"/>
                    </a:lnTo>
                    <a:lnTo>
                      <a:pt x="361262" y="1012008"/>
                    </a:lnTo>
                    <a:lnTo>
                      <a:pt x="333705" y="981893"/>
                    </a:lnTo>
                    <a:cubicBezTo>
                      <a:pt x="321342" y="964727"/>
                      <a:pt x="310945" y="945595"/>
                      <a:pt x="303167" y="923844"/>
                    </a:cubicBezTo>
                    <a:close/>
                    <a:moveTo>
                      <a:pt x="920481" y="893883"/>
                    </a:moveTo>
                    <a:lnTo>
                      <a:pt x="891918" y="925099"/>
                    </a:lnTo>
                    <a:cubicBezTo>
                      <a:pt x="876280" y="938990"/>
                      <a:pt x="859333" y="951571"/>
                      <a:pt x="841730" y="963497"/>
                    </a:cubicBezTo>
                    <a:lnTo>
                      <a:pt x="823913" y="974844"/>
                    </a:lnTo>
                    <a:lnTo>
                      <a:pt x="826150" y="976671"/>
                    </a:lnTo>
                    <a:cubicBezTo>
                      <a:pt x="847395" y="999717"/>
                      <a:pt x="864956" y="1026450"/>
                      <a:pt x="876623" y="1059076"/>
                    </a:cubicBezTo>
                    <a:lnTo>
                      <a:pt x="887797" y="1081703"/>
                    </a:lnTo>
                    <a:lnTo>
                      <a:pt x="918458" y="1062373"/>
                    </a:lnTo>
                    <a:lnTo>
                      <a:pt x="986345" y="1008874"/>
                    </a:lnTo>
                    <a:lnTo>
                      <a:pt x="966667" y="969033"/>
                    </a:lnTo>
                    <a:cubicBezTo>
                      <a:pt x="958889" y="947281"/>
                      <a:pt x="948493" y="928150"/>
                      <a:pt x="936130" y="910985"/>
                    </a:cubicBezTo>
                    <a:close/>
                    <a:moveTo>
                      <a:pt x="450521" y="893883"/>
                    </a:moveTo>
                    <a:lnTo>
                      <a:pt x="434873" y="910985"/>
                    </a:lnTo>
                    <a:cubicBezTo>
                      <a:pt x="422510" y="928150"/>
                      <a:pt x="412113" y="947281"/>
                      <a:pt x="404336" y="969033"/>
                    </a:cubicBezTo>
                    <a:lnTo>
                      <a:pt x="384658" y="1008875"/>
                    </a:lnTo>
                    <a:lnTo>
                      <a:pt x="452543" y="1062372"/>
                    </a:lnTo>
                    <a:lnTo>
                      <a:pt x="483205" y="1081703"/>
                    </a:lnTo>
                    <a:lnTo>
                      <a:pt x="494379" y="1059076"/>
                    </a:lnTo>
                    <a:cubicBezTo>
                      <a:pt x="506046" y="1026450"/>
                      <a:pt x="523607" y="999717"/>
                      <a:pt x="544853" y="976671"/>
                    </a:cubicBezTo>
                    <a:lnTo>
                      <a:pt x="547089" y="974844"/>
                    </a:lnTo>
                    <a:lnTo>
                      <a:pt x="529272" y="963497"/>
                    </a:lnTo>
                    <a:cubicBezTo>
                      <a:pt x="511670" y="951571"/>
                      <a:pt x="494722" y="938990"/>
                      <a:pt x="479085" y="925099"/>
                    </a:cubicBezTo>
                    <a:close/>
                    <a:moveTo>
                      <a:pt x="806549" y="802722"/>
                    </a:moveTo>
                    <a:lnTo>
                      <a:pt x="788865" y="822047"/>
                    </a:lnTo>
                    <a:cubicBezTo>
                      <a:pt x="773228" y="835938"/>
                      <a:pt x="756280" y="848518"/>
                      <a:pt x="738678" y="860444"/>
                    </a:cubicBezTo>
                    <a:lnTo>
                      <a:pt x="702162" y="883702"/>
                    </a:lnTo>
                    <a:lnTo>
                      <a:pt x="746939" y="911929"/>
                    </a:lnTo>
                    <a:lnTo>
                      <a:pt x="809487" y="963053"/>
                    </a:lnTo>
                    <a:lnTo>
                      <a:pt x="815407" y="959321"/>
                    </a:lnTo>
                    <a:cubicBezTo>
                      <a:pt x="844476" y="940407"/>
                      <a:pt x="872249" y="920196"/>
                      <a:pt x="895914" y="895876"/>
                    </a:cubicBezTo>
                    <a:lnTo>
                      <a:pt x="908252" y="880520"/>
                    </a:lnTo>
                    <a:lnTo>
                      <a:pt x="893801" y="864727"/>
                    </a:lnTo>
                    <a:cubicBezTo>
                      <a:pt x="878164" y="850835"/>
                      <a:pt x="861216" y="838255"/>
                      <a:pt x="843613" y="826328"/>
                    </a:cubicBezTo>
                    <a:close/>
                    <a:moveTo>
                      <a:pt x="564454" y="802722"/>
                    </a:moveTo>
                    <a:lnTo>
                      <a:pt x="527389" y="826328"/>
                    </a:lnTo>
                    <a:cubicBezTo>
                      <a:pt x="509787" y="838255"/>
                      <a:pt x="492839" y="850835"/>
                      <a:pt x="477201" y="864727"/>
                    </a:cubicBezTo>
                    <a:lnTo>
                      <a:pt x="462750" y="880520"/>
                    </a:lnTo>
                    <a:lnTo>
                      <a:pt x="475088" y="895876"/>
                    </a:lnTo>
                    <a:cubicBezTo>
                      <a:pt x="498753" y="920196"/>
                      <a:pt x="526526" y="940407"/>
                      <a:pt x="555596" y="959321"/>
                    </a:cubicBezTo>
                    <a:lnTo>
                      <a:pt x="561516" y="963053"/>
                    </a:lnTo>
                    <a:lnTo>
                      <a:pt x="624063" y="911929"/>
                    </a:lnTo>
                    <a:lnTo>
                      <a:pt x="668840" y="883702"/>
                    </a:lnTo>
                    <a:lnTo>
                      <a:pt x="632325" y="860444"/>
                    </a:lnTo>
                    <a:cubicBezTo>
                      <a:pt x="614722" y="848518"/>
                      <a:pt x="597775" y="835938"/>
                      <a:pt x="582137" y="822047"/>
                    </a:cubicBezTo>
                    <a:close/>
                    <a:moveTo>
                      <a:pt x="1184268" y="786206"/>
                    </a:moveTo>
                    <a:lnTo>
                      <a:pt x="1140701" y="819537"/>
                    </a:lnTo>
                    <a:cubicBezTo>
                      <a:pt x="1125064" y="833429"/>
                      <a:pt x="1110736" y="848630"/>
                      <a:pt x="1098374" y="865796"/>
                    </a:cubicBezTo>
                    <a:lnTo>
                      <a:pt x="1093570" y="874927"/>
                    </a:lnTo>
                    <a:lnTo>
                      <a:pt x="1106523" y="901153"/>
                    </a:lnTo>
                    <a:cubicBezTo>
                      <a:pt x="1115950" y="915718"/>
                      <a:pt x="1126755" y="928905"/>
                      <a:pt x="1138588" y="941064"/>
                    </a:cubicBezTo>
                    <a:lnTo>
                      <a:pt x="1179309" y="973154"/>
                    </a:lnTo>
                    <a:lnTo>
                      <a:pt x="1188418" y="955840"/>
                    </a:lnTo>
                    <a:cubicBezTo>
                      <a:pt x="1200780" y="938674"/>
                      <a:pt x="1215108" y="923473"/>
                      <a:pt x="1230746" y="909582"/>
                    </a:cubicBezTo>
                    <a:lnTo>
                      <a:pt x="1267378" y="881555"/>
                    </a:lnTo>
                    <a:lnTo>
                      <a:pt x="1228631" y="851021"/>
                    </a:lnTo>
                    <a:cubicBezTo>
                      <a:pt x="1216799" y="838861"/>
                      <a:pt x="1205993" y="825674"/>
                      <a:pt x="1196566" y="811109"/>
                    </a:cubicBezTo>
                    <a:close/>
                    <a:moveTo>
                      <a:pt x="186735" y="786206"/>
                    </a:moveTo>
                    <a:lnTo>
                      <a:pt x="174436" y="811109"/>
                    </a:lnTo>
                    <a:cubicBezTo>
                      <a:pt x="165009" y="825674"/>
                      <a:pt x="154203" y="838861"/>
                      <a:pt x="142370" y="851020"/>
                    </a:cubicBezTo>
                    <a:lnTo>
                      <a:pt x="103624" y="881555"/>
                    </a:lnTo>
                    <a:lnTo>
                      <a:pt x="140257" y="909582"/>
                    </a:lnTo>
                    <a:cubicBezTo>
                      <a:pt x="155894" y="923473"/>
                      <a:pt x="170223" y="938674"/>
                      <a:pt x="182585" y="955840"/>
                    </a:cubicBezTo>
                    <a:lnTo>
                      <a:pt x="191694" y="973154"/>
                    </a:lnTo>
                    <a:lnTo>
                      <a:pt x="232415" y="941064"/>
                    </a:lnTo>
                    <a:cubicBezTo>
                      <a:pt x="244247" y="928905"/>
                      <a:pt x="255053" y="915718"/>
                      <a:pt x="264480" y="901153"/>
                    </a:cubicBezTo>
                    <a:lnTo>
                      <a:pt x="277433" y="874927"/>
                    </a:lnTo>
                    <a:lnTo>
                      <a:pt x="272629" y="865796"/>
                    </a:lnTo>
                    <a:cubicBezTo>
                      <a:pt x="260266" y="848630"/>
                      <a:pt x="245939" y="833429"/>
                      <a:pt x="230300" y="819538"/>
                    </a:cubicBezTo>
                    <a:close/>
                    <a:moveTo>
                      <a:pt x="374474" y="761425"/>
                    </a:moveTo>
                    <a:lnTo>
                      <a:pt x="374149" y="761674"/>
                    </a:lnTo>
                    <a:cubicBezTo>
                      <a:pt x="342873" y="789456"/>
                      <a:pt x="316838" y="822478"/>
                      <a:pt x="301283" y="865981"/>
                    </a:cubicBezTo>
                    <a:lnTo>
                      <a:pt x="297068" y="874516"/>
                    </a:lnTo>
                    <a:lnTo>
                      <a:pt x="316175" y="910836"/>
                    </a:lnTo>
                    <a:cubicBezTo>
                      <a:pt x="322494" y="928509"/>
                      <a:pt x="330543" y="944452"/>
                      <a:pt x="339971" y="959017"/>
                    </a:cubicBezTo>
                    <a:lnTo>
                      <a:pt x="370861" y="997466"/>
                    </a:lnTo>
                    <a:lnTo>
                      <a:pt x="391326" y="956025"/>
                    </a:lnTo>
                    <a:cubicBezTo>
                      <a:pt x="397160" y="939712"/>
                      <a:pt x="404467" y="924871"/>
                      <a:pt x="412972" y="911229"/>
                    </a:cubicBezTo>
                    <a:lnTo>
                      <a:pt x="437324" y="879460"/>
                    </a:lnTo>
                    <a:lnTo>
                      <a:pt x="436757" y="878841"/>
                    </a:lnTo>
                    <a:cubicBezTo>
                      <a:pt x="424394" y="861675"/>
                      <a:pt x="413996" y="842544"/>
                      <a:pt x="406219" y="820793"/>
                    </a:cubicBezTo>
                    <a:cubicBezTo>
                      <a:pt x="398441" y="799041"/>
                      <a:pt x="388044" y="779910"/>
                      <a:pt x="375681" y="762744"/>
                    </a:cubicBezTo>
                    <a:close/>
                    <a:moveTo>
                      <a:pt x="996528" y="761425"/>
                    </a:moveTo>
                    <a:lnTo>
                      <a:pt x="995322" y="762744"/>
                    </a:lnTo>
                    <a:cubicBezTo>
                      <a:pt x="982958" y="779910"/>
                      <a:pt x="972561" y="799041"/>
                      <a:pt x="964784" y="820793"/>
                    </a:cubicBezTo>
                    <a:cubicBezTo>
                      <a:pt x="957006" y="842544"/>
                      <a:pt x="946608" y="861675"/>
                      <a:pt x="934246" y="878841"/>
                    </a:cubicBezTo>
                    <a:lnTo>
                      <a:pt x="933679" y="879460"/>
                    </a:lnTo>
                    <a:lnTo>
                      <a:pt x="958030" y="911229"/>
                    </a:lnTo>
                    <a:cubicBezTo>
                      <a:pt x="966535" y="924871"/>
                      <a:pt x="973842" y="939712"/>
                      <a:pt x="979675" y="956025"/>
                    </a:cubicBezTo>
                    <a:lnTo>
                      <a:pt x="1000142" y="997466"/>
                    </a:lnTo>
                    <a:lnTo>
                      <a:pt x="1031032" y="959017"/>
                    </a:lnTo>
                    <a:cubicBezTo>
                      <a:pt x="1040459" y="944452"/>
                      <a:pt x="1048508" y="928509"/>
                      <a:pt x="1054827" y="910836"/>
                    </a:cubicBezTo>
                    <a:lnTo>
                      <a:pt x="1073935" y="874516"/>
                    </a:lnTo>
                    <a:lnTo>
                      <a:pt x="1069719" y="865980"/>
                    </a:lnTo>
                    <a:cubicBezTo>
                      <a:pt x="1054165" y="822478"/>
                      <a:pt x="1028129" y="789456"/>
                      <a:pt x="996854" y="761674"/>
                    </a:cubicBezTo>
                    <a:close/>
                    <a:moveTo>
                      <a:pt x="685501" y="719234"/>
                    </a:moveTo>
                    <a:lnTo>
                      <a:pt x="635626" y="757393"/>
                    </a:lnTo>
                    <a:cubicBezTo>
                      <a:pt x="618023" y="769319"/>
                      <a:pt x="599765" y="780589"/>
                      <a:pt x="581508" y="791861"/>
                    </a:cubicBezTo>
                    <a:lnTo>
                      <a:pt x="578968" y="793478"/>
                    </a:lnTo>
                    <a:lnTo>
                      <a:pt x="658648" y="856269"/>
                    </a:lnTo>
                    <a:lnTo>
                      <a:pt x="685501" y="873198"/>
                    </a:lnTo>
                    <a:lnTo>
                      <a:pt x="712355" y="856268"/>
                    </a:lnTo>
                    <a:lnTo>
                      <a:pt x="792034" y="793478"/>
                    </a:lnTo>
                    <a:lnTo>
                      <a:pt x="789495" y="791861"/>
                    </a:lnTo>
                    <a:cubicBezTo>
                      <a:pt x="771237" y="780589"/>
                      <a:pt x="752980" y="769318"/>
                      <a:pt x="735376" y="757393"/>
                    </a:cubicBezTo>
                    <a:close/>
                    <a:moveTo>
                      <a:pt x="880866" y="681368"/>
                    </a:moveTo>
                    <a:lnTo>
                      <a:pt x="861731" y="717740"/>
                    </a:lnTo>
                    <a:cubicBezTo>
                      <a:pt x="853954" y="739492"/>
                      <a:pt x="843556" y="758623"/>
                      <a:pt x="831193" y="775789"/>
                    </a:cubicBezTo>
                    <a:lnTo>
                      <a:pt x="818869" y="789258"/>
                    </a:lnTo>
                    <a:lnTo>
                      <a:pt x="849990" y="808878"/>
                    </a:lnTo>
                    <a:lnTo>
                      <a:pt x="919902" y="866019"/>
                    </a:lnTo>
                    <a:lnTo>
                      <a:pt x="927979" y="855965"/>
                    </a:lnTo>
                    <a:cubicBezTo>
                      <a:pt x="937407" y="841400"/>
                      <a:pt x="945456" y="825457"/>
                      <a:pt x="951775" y="807784"/>
                    </a:cubicBezTo>
                    <a:lnTo>
                      <a:pt x="982008" y="750316"/>
                    </a:lnTo>
                    <a:lnTo>
                      <a:pt x="946665" y="723276"/>
                    </a:lnTo>
                    <a:cubicBezTo>
                      <a:pt x="929063" y="711350"/>
                      <a:pt x="910804" y="700080"/>
                      <a:pt x="892547" y="688808"/>
                    </a:cubicBezTo>
                    <a:close/>
                    <a:moveTo>
                      <a:pt x="490137" y="681368"/>
                    </a:moveTo>
                    <a:lnTo>
                      <a:pt x="478455" y="688808"/>
                    </a:lnTo>
                    <a:cubicBezTo>
                      <a:pt x="460198" y="700080"/>
                      <a:pt x="441940" y="711350"/>
                      <a:pt x="424337" y="723276"/>
                    </a:cubicBezTo>
                    <a:lnTo>
                      <a:pt x="388994" y="750316"/>
                    </a:lnTo>
                    <a:lnTo>
                      <a:pt x="419227" y="807785"/>
                    </a:lnTo>
                    <a:cubicBezTo>
                      <a:pt x="425546" y="825457"/>
                      <a:pt x="433595" y="841400"/>
                      <a:pt x="443022" y="855965"/>
                    </a:cubicBezTo>
                    <a:lnTo>
                      <a:pt x="451100" y="866019"/>
                    </a:lnTo>
                    <a:lnTo>
                      <a:pt x="521012" y="808878"/>
                    </a:lnTo>
                    <a:lnTo>
                      <a:pt x="552134" y="789258"/>
                    </a:lnTo>
                    <a:lnTo>
                      <a:pt x="539809" y="775789"/>
                    </a:lnTo>
                    <a:cubicBezTo>
                      <a:pt x="527446" y="758623"/>
                      <a:pt x="517048" y="739492"/>
                      <a:pt x="509271" y="717740"/>
                    </a:cubicBezTo>
                    <a:close/>
                    <a:moveTo>
                      <a:pt x="264287" y="666065"/>
                    </a:moveTo>
                    <a:lnTo>
                      <a:pt x="228769" y="704881"/>
                    </a:lnTo>
                    <a:cubicBezTo>
                      <a:pt x="216406" y="722047"/>
                      <a:pt x="206008" y="741177"/>
                      <a:pt x="198230" y="762929"/>
                    </a:cubicBezTo>
                    <a:lnTo>
                      <a:pt x="194964" y="769542"/>
                    </a:lnTo>
                    <a:lnTo>
                      <a:pt x="243309" y="806530"/>
                    </a:lnTo>
                    <a:cubicBezTo>
                      <a:pt x="258947" y="820421"/>
                      <a:pt x="273274" y="835622"/>
                      <a:pt x="285637" y="852788"/>
                    </a:cubicBezTo>
                    <a:lnTo>
                      <a:pt x="287044" y="855463"/>
                    </a:lnTo>
                    <a:lnTo>
                      <a:pt x="288275" y="852973"/>
                    </a:lnTo>
                    <a:cubicBezTo>
                      <a:pt x="299942" y="820346"/>
                      <a:pt x="317503" y="793613"/>
                      <a:pt x="338749" y="770567"/>
                    </a:cubicBezTo>
                    <a:lnTo>
                      <a:pt x="363974" y="749950"/>
                    </a:lnTo>
                    <a:lnTo>
                      <a:pt x="333353" y="716486"/>
                    </a:lnTo>
                    <a:cubicBezTo>
                      <a:pt x="317715" y="702595"/>
                      <a:pt x="300767" y="690014"/>
                      <a:pt x="283164" y="678088"/>
                    </a:cubicBezTo>
                    <a:close/>
                    <a:moveTo>
                      <a:pt x="1106715" y="666064"/>
                    </a:moveTo>
                    <a:lnTo>
                      <a:pt x="1087838" y="678088"/>
                    </a:lnTo>
                    <a:cubicBezTo>
                      <a:pt x="1070235" y="690013"/>
                      <a:pt x="1053287" y="702595"/>
                      <a:pt x="1037650" y="716486"/>
                    </a:cubicBezTo>
                    <a:lnTo>
                      <a:pt x="1007028" y="749950"/>
                    </a:lnTo>
                    <a:lnTo>
                      <a:pt x="1032254" y="770567"/>
                    </a:lnTo>
                    <a:cubicBezTo>
                      <a:pt x="1053499" y="793613"/>
                      <a:pt x="1071062" y="820346"/>
                      <a:pt x="1082727" y="852972"/>
                    </a:cubicBezTo>
                    <a:lnTo>
                      <a:pt x="1083958" y="855463"/>
                    </a:lnTo>
                    <a:lnTo>
                      <a:pt x="1085365" y="852788"/>
                    </a:lnTo>
                    <a:cubicBezTo>
                      <a:pt x="1097728" y="835621"/>
                      <a:pt x="1112056" y="820421"/>
                      <a:pt x="1127693" y="806530"/>
                    </a:cubicBezTo>
                    <a:lnTo>
                      <a:pt x="1176038" y="769542"/>
                    </a:lnTo>
                    <a:lnTo>
                      <a:pt x="1172771" y="762929"/>
                    </a:lnTo>
                    <a:cubicBezTo>
                      <a:pt x="1164993" y="741177"/>
                      <a:pt x="1154597" y="722047"/>
                      <a:pt x="1142234" y="704881"/>
                    </a:cubicBezTo>
                    <a:close/>
                    <a:moveTo>
                      <a:pt x="769051" y="594972"/>
                    </a:moveTo>
                    <a:lnTo>
                      <a:pt x="758680" y="614689"/>
                    </a:lnTo>
                    <a:cubicBezTo>
                      <a:pt x="750902" y="636440"/>
                      <a:pt x="740504" y="655571"/>
                      <a:pt x="728142" y="672737"/>
                    </a:cubicBezTo>
                    <a:lnTo>
                      <a:pt x="699413" y="704133"/>
                    </a:lnTo>
                    <a:lnTo>
                      <a:pt x="761700" y="753217"/>
                    </a:lnTo>
                    <a:lnTo>
                      <a:pt x="803508" y="779574"/>
                    </a:lnTo>
                    <a:lnTo>
                      <a:pt x="824928" y="752913"/>
                    </a:lnTo>
                    <a:cubicBezTo>
                      <a:pt x="834355" y="738348"/>
                      <a:pt x="842404" y="722405"/>
                      <a:pt x="848723" y="704732"/>
                    </a:cubicBezTo>
                    <a:lnTo>
                      <a:pt x="865996" y="671898"/>
                    </a:lnTo>
                    <a:lnTo>
                      <a:pt x="838429" y="654340"/>
                    </a:lnTo>
                    <a:cubicBezTo>
                      <a:pt x="820826" y="642414"/>
                      <a:pt x="803879" y="629834"/>
                      <a:pt x="788241" y="615943"/>
                    </a:cubicBezTo>
                    <a:close/>
                    <a:moveTo>
                      <a:pt x="601951" y="594972"/>
                    </a:moveTo>
                    <a:lnTo>
                      <a:pt x="582761" y="615943"/>
                    </a:lnTo>
                    <a:cubicBezTo>
                      <a:pt x="567124" y="629834"/>
                      <a:pt x="550176" y="642414"/>
                      <a:pt x="532574" y="654340"/>
                    </a:cubicBezTo>
                    <a:lnTo>
                      <a:pt x="505006" y="671898"/>
                    </a:lnTo>
                    <a:lnTo>
                      <a:pt x="522279" y="704732"/>
                    </a:lnTo>
                    <a:cubicBezTo>
                      <a:pt x="528598" y="722405"/>
                      <a:pt x="536647" y="738348"/>
                      <a:pt x="546075" y="752913"/>
                    </a:cubicBezTo>
                    <a:lnTo>
                      <a:pt x="567494" y="779574"/>
                    </a:lnTo>
                    <a:lnTo>
                      <a:pt x="609303" y="753216"/>
                    </a:lnTo>
                    <a:lnTo>
                      <a:pt x="671588" y="704132"/>
                    </a:lnTo>
                    <a:lnTo>
                      <a:pt x="642860" y="672737"/>
                    </a:lnTo>
                    <a:cubicBezTo>
                      <a:pt x="630498" y="655571"/>
                      <a:pt x="620100" y="636440"/>
                      <a:pt x="612323" y="614689"/>
                    </a:cubicBezTo>
                    <a:close/>
                    <a:moveTo>
                      <a:pt x="1228963" y="583990"/>
                    </a:moveTo>
                    <a:lnTo>
                      <a:pt x="1196074" y="609151"/>
                    </a:lnTo>
                    <a:cubicBezTo>
                      <a:pt x="1178472" y="621078"/>
                      <a:pt x="1160214" y="632349"/>
                      <a:pt x="1141956" y="643620"/>
                    </a:cubicBezTo>
                    <a:lnTo>
                      <a:pt x="1121786" y="656466"/>
                    </a:lnTo>
                    <a:lnTo>
                      <a:pt x="1135305" y="667516"/>
                    </a:lnTo>
                    <a:cubicBezTo>
                      <a:pt x="1156551" y="690562"/>
                      <a:pt x="1174113" y="717294"/>
                      <a:pt x="1185779" y="749921"/>
                    </a:cubicBezTo>
                    <a:lnTo>
                      <a:pt x="1190731" y="759947"/>
                    </a:lnTo>
                    <a:lnTo>
                      <a:pt x="1232000" y="733664"/>
                    </a:lnTo>
                    <a:cubicBezTo>
                      <a:pt x="1250258" y="722392"/>
                      <a:pt x="1268516" y="711122"/>
                      <a:pt x="1286118" y="699196"/>
                    </a:cubicBezTo>
                    <a:lnTo>
                      <a:pt x="1292741" y="694129"/>
                    </a:lnTo>
                    <a:lnTo>
                      <a:pt x="1275823" y="659876"/>
                    </a:lnTo>
                    <a:cubicBezTo>
                      <a:pt x="1268046" y="638125"/>
                      <a:pt x="1257648" y="618995"/>
                      <a:pt x="1245286" y="601828"/>
                    </a:cubicBezTo>
                    <a:close/>
                    <a:moveTo>
                      <a:pt x="142039" y="583990"/>
                    </a:moveTo>
                    <a:lnTo>
                      <a:pt x="125717" y="601828"/>
                    </a:lnTo>
                    <a:cubicBezTo>
                      <a:pt x="113354" y="618995"/>
                      <a:pt x="102956" y="638126"/>
                      <a:pt x="95179" y="659877"/>
                    </a:cubicBezTo>
                    <a:lnTo>
                      <a:pt x="78262" y="694129"/>
                    </a:lnTo>
                    <a:lnTo>
                      <a:pt x="84884" y="699196"/>
                    </a:lnTo>
                    <a:cubicBezTo>
                      <a:pt x="102487" y="711122"/>
                      <a:pt x="120744" y="722393"/>
                      <a:pt x="139002" y="733664"/>
                    </a:cubicBezTo>
                    <a:lnTo>
                      <a:pt x="180271" y="759947"/>
                    </a:lnTo>
                    <a:lnTo>
                      <a:pt x="185222" y="749921"/>
                    </a:lnTo>
                    <a:cubicBezTo>
                      <a:pt x="196890" y="717293"/>
                      <a:pt x="214451" y="690562"/>
                      <a:pt x="235697" y="667516"/>
                    </a:cubicBezTo>
                    <a:lnTo>
                      <a:pt x="249216" y="656466"/>
                    </a:lnTo>
                    <a:lnTo>
                      <a:pt x="229046" y="643620"/>
                    </a:lnTo>
                    <a:cubicBezTo>
                      <a:pt x="210789" y="632349"/>
                      <a:pt x="192530" y="621078"/>
                      <a:pt x="174928" y="609152"/>
                    </a:cubicBezTo>
                    <a:close/>
                    <a:moveTo>
                      <a:pt x="982051" y="577128"/>
                    </a:moveTo>
                    <a:lnTo>
                      <a:pt x="934597" y="613433"/>
                    </a:lnTo>
                    <a:cubicBezTo>
                      <a:pt x="918960" y="627325"/>
                      <a:pt x="904632" y="642526"/>
                      <a:pt x="892269" y="659692"/>
                    </a:cubicBezTo>
                    <a:lnTo>
                      <a:pt x="889179" y="665565"/>
                    </a:lnTo>
                    <a:lnTo>
                      <a:pt x="953044" y="705826"/>
                    </a:lnTo>
                    <a:lnTo>
                      <a:pt x="992777" y="738301"/>
                    </a:lnTo>
                    <a:lnTo>
                      <a:pt x="1024642" y="703478"/>
                    </a:lnTo>
                    <a:cubicBezTo>
                      <a:pt x="1040279" y="689587"/>
                      <a:pt x="1057227" y="677005"/>
                      <a:pt x="1074830" y="665080"/>
                    </a:cubicBezTo>
                    <a:lnTo>
                      <a:pt x="1093120" y="653431"/>
                    </a:lnTo>
                    <a:lnTo>
                      <a:pt x="1049717" y="620225"/>
                    </a:lnTo>
                    <a:cubicBezTo>
                      <a:pt x="1032114" y="608298"/>
                      <a:pt x="1013857" y="597027"/>
                      <a:pt x="995599" y="585757"/>
                    </a:cubicBezTo>
                    <a:close/>
                    <a:moveTo>
                      <a:pt x="388951" y="577128"/>
                    </a:moveTo>
                    <a:lnTo>
                      <a:pt x="375404" y="585757"/>
                    </a:lnTo>
                    <a:cubicBezTo>
                      <a:pt x="357145" y="597027"/>
                      <a:pt x="338888" y="608298"/>
                      <a:pt x="321285" y="620225"/>
                    </a:cubicBezTo>
                    <a:lnTo>
                      <a:pt x="277882" y="653431"/>
                    </a:lnTo>
                    <a:lnTo>
                      <a:pt x="296172" y="665080"/>
                    </a:lnTo>
                    <a:cubicBezTo>
                      <a:pt x="313775" y="677006"/>
                      <a:pt x="330723" y="689587"/>
                      <a:pt x="346361" y="703478"/>
                    </a:cubicBezTo>
                    <a:lnTo>
                      <a:pt x="378226" y="738301"/>
                    </a:lnTo>
                    <a:lnTo>
                      <a:pt x="417959" y="705825"/>
                    </a:lnTo>
                    <a:lnTo>
                      <a:pt x="481823" y="665565"/>
                    </a:lnTo>
                    <a:lnTo>
                      <a:pt x="478733" y="659692"/>
                    </a:lnTo>
                    <a:cubicBezTo>
                      <a:pt x="466370" y="642526"/>
                      <a:pt x="452043" y="627325"/>
                      <a:pt x="436405" y="613433"/>
                    </a:cubicBezTo>
                    <a:close/>
                    <a:moveTo>
                      <a:pt x="1112267" y="491376"/>
                    </a:moveTo>
                    <a:lnTo>
                      <a:pt x="1093022" y="506100"/>
                    </a:lnTo>
                    <a:cubicBezTo>
                      <a:pt x="1075420" y="518026"/>
                      <a:pt x="1057162" y="529296"/>
                      <a:pt x="1038904" y="540568"/>
                    </a:cubicBezTo>
                    <a:lnTo>
                      <a:pt x="998371" y="566383"/>
                    </a:lnTo>
                    <a:lnTo>
                      <a:pt x="1056095" y="602775"/>
                    </a:lnTo>
                    <a:lnTo>
                      <a:pt x="1107144" y="644498"/>
                    </a:lnTo>
                    <a:lnTo>
                      <a:pt x="1128948" y="630612"/>
                    </a:lnTo>
                    <a:cubicBezTo>
                      <a:pt x="1147206" y="619341"/>
                      <a:pt x="1165463" y="608069"/>
                      <a:pt x="1183066" y="596143"/>
                    </a:cubicBezTo>
                    <a:lnTo>
                      <a:pt x="1216605" y="570485"/>
                    </a:lnTo>
                    <a:lnTo>
                      <a:pt x="1202958" y="555570"/>
                    </a:lnTo>
                    <a:cubicBezTo>
                      <a:pt x="1187320" y="541679"/>
                      <a:pt x="1170372" y="529098"/>
                      <a:pt x="1152769" y="517172"/>
                    </a:cubicBezTo>
                    <a:close/>
                    <a:moveTo>
                      <a:pt x="258735" y="491376"/>
                    </a:moveTo>
                    <a:lnTo>
                      <a:pt x="218233" y="517172"/>
                    </a:lnTo>
                    <a:cubicBezTo>
                      <a:pt x="200630" y="529098"/>
                      <a:pt x="183682" y="541679"/>
                      <a:pt x="168045" y="555570"/>
                    </a:cubicBezTo>
                    <a:lnTo>
                      <a:pt x="154397" y="570485"/>
                    </a:lnTo>
                    <a:lnTo>
                      <a:pt x="187936" y="596143"/>
                    </a:lnTo>
                    <a:cubicBezTo>
                      <a:pt x="205539" y="608069"/>
                      <a:pt x="223796" y="619341"/>
                      <a:pt x="242054" y="630612"/>
                    </a:cubicBezTo>
                    <a:lnTo>
                      <a:pt x="263858" y="644499"/>
                    </a:lnTo>
                    <a:lnTo>
                      <a:pt x="314908" y="602774"/>
                    </a:lnTo>
                    <a:lnTo>
                      <a:pt x="372632" y="566383"/>
                    </a:lnTo>
                    <a:lnTo>
                      <a:pt x="332098" y="540568"/>
                    </a:lnTo>
                    <a:cubicBezTo>
                      <a:pt x="313840" y="529297"/>
                      <a:pt x="295583" y="518026"/>
                      <a:pt x="277980" y="506100"/>
                    </a:cubicBezTo>
                    <a:close/>
                    <a:moveTo>
                      <a:pt x="865338" y="484527"/>
                    </a:moveTo>
                    <a:lnTo>
                      <a:pt x="831546" y="510382"/>
                    </a:lnTo>
                    <a:cubicBezTo>
                      <a:pt x="815908" y="524273"/>
                      <a:pt x="801580" y="539474"/>
                      <a:pt x="789217" y="556640"/>
                    </a:cubicBezTo>
                    <a:lnTo>
                      <a:pt x="777687" y="578558"/>
                    </a:lnTo>
                    <a:lnTo>
                      <a:pt x="784244" y="586720"/>
                    </a:lnTo>
                    <a:cubicBezTo>
                      <a:pt x="807909" y="611039"/>
                      <a:pt x="835681" y="631251"/>
                      <a:pt x="864752" y="650165"/>
                    </a:cubicBezTo>
                    <a:lnTo>
                      <a:pt x="874272" y="656167"/>
                    </a:lnTo>
                    <a:lnTo>
                      <a:pt x="879261" y="646684"/>
                    </a:lnTo>
                    <a:cubicBezTo>
                      <a:pt x="891624" y="629518"/>
                      <a:pt x="905952" y="614317"/>
                      <a:pt x="921589" y="600426"/>
                    </a:cubicBezTo>
                    <a:lnTo>
                      <a:pt x="965674" y="566697"/>
                    </a:lnTo>
                    <a:lnTo>
                      <a:pt x="941480" y="551289"/>
                    </a:lnTo>
                    <a:cubicBezTo>
                      <a:pt x="923878" y="539363"/>
                      <a:pt x="906931" y="526782"/>
                      <a:pt x="891293" y="512891"/>
                    </a:cubicBezTo>
                    <a:close/>
                    <a:moveTo>
                      <a:pt x="505664" y="484527"/>
                    </a:moveTo>
                    <a:lnTo>
                      <a:pt x="479710" y="512891"/>
                    </a:lnTo>
                    <a:cubicBezTo>
                      <a:pt x="464071" y="526782"/>
                      <a:pt x="447124" y="539363"/>
                      <a:pt x="429521" y="551288"/>
                    </a:cubicBezTo>
                    <a:lnTo>
                      <a:pt x="405328" y="566697"/>
                    </a:lnTo>
                    <a:lnTo>
                      <a:pt x="449413" y="600426"/>
                    </a:lnTo>
                    <a:cubicBezTo>
                      <a:pt x="465051" y="614317"/>
                      <a:pt x="479378" y="629518"/>
                      <a:pt x="491741" y="646684"/>
                    </a:cubicBezTo>
                    <a:lnTo>
                      <a:pt x="496730" y="656167"/>
                    </a:lnTo>
                    <a:lnTo>
                      <a:pt x="506250" y="650165"/>
                    </a:lnTo>
                    <a:cubicBezTo>
                      <a:pt x="535321" y="631251"/>
                      <a:pt x="563094" y="611040"/>
                      <a:pt x="586759" y="586720"/>
                    </a:cubicBezTo>
                    <a:lnTo>
                      <a:pt x="593316" y="578558"/>
                    </a:lnTo>
                    <a:lnTo>
                      <a:pt x="581785" y="556640"/>
                    </a:lnTo>
                    <a:cubicBezTo>
                      <a:pt x="569422" y="539474"/>
                      <a:pt x="555094" y="524273"/>
                      <a:pt x="539457" y="510382"/>
                    </a:cubicBezTo>
                    <a:close/>
                    <a:moveTo>
                      <a:pt x="685501" y="454850"/>
                    </a:moveTo>
                    <a:lnTo>
                      <a:pt x="655627" y="511636"/>
                    </a:lnTo>
                    <a:cubicBezTo>
                      <a:pt x="647850" y="533388"/>
                      <a:pt x="637453" y="552519"/>
                      <a:pt x="625089" y="569685"/>
                    </a:cubicBezTo>
                    <a:lnTo>
                      <a:pt x="614556" y="581197"/>
                    </a:lnTo>
                    <a:lnTo>
                      <a:pt x="625331" y="601681"/>
                    </a:lnTo>
                    <a:cubicBezTo>
                      <a:pt x="637969" y="637026"/>
                      <a:pt x="657527" y="665453"/>
                      <a:pt x="681191" y="689773"/>
                    </a:cubicBezTo>
                    <a:lnTo>
                      <a:pt x="685501" y="693169"/>
                    </a:lnTo>
                    <a:lnTo>
                      <a:pt x="689811" y="689773"/>
                    </a:lnTo>
                    <a:cubicBezTo>
                      <a:pt x="713476" y="665453"/>
                      <a:pt x="733033" y="637026"/>
                      <a:pt x="745672" y="601681"/>
                    </a:cubicBezTo>
                    <a:lnTo>
                      <a:pt x="756447" y="581198"/>
                    </a:lnTo>
                    <a:lnTo>
                      <a:pt x="745913" y="569685"/>
                    </a:lnTo>
                    <a:cubicBezTo>
                      <a:pt x="733550" y="552519"/>
                      <a:pt x="723152" y="533388"/>
                      <a:pt x="715375" y="511636"/>
                    </a:cubicBezTo>
                    <a:close/>
                    <a:moveTo>
                      <a:pt x="988808" y="403788"/>
                    </a:moveTo>
                    <a:lnTo>
                      <a:pt x="935852" y="437516"/>
                    </a:lnTo>
                    <a:cubicBezTo>
                      <a:pt x="917594" y="448787"/>
                      <a:pt x="899337" y="460058"/>
                      <a:pt x="881734" y="471984"/>
                    </a:cubicBezTo>
                    <a:lnTo>
                      <a:pt x="879364" y="473796"/>
                    </a:lnTo>
                    <a:lnTo>
                      <a:pt x="887296" y="483668"/>
                    </a:lnTo>
                    <a:cubicBezTo>
                      <a:pt x="910961" y="507988"/>
                      <a:pt x="938734" y="528199"/>
                      <a:pt x="967804" y="547113"/>
                    </a:cubicBezTo>
                    <a:lnTo>
                      <a:pt x="981570" y="555791"/>
                    </a:lnTo>
                    <a:lnTo>
                      <a:pt x="1025896" y="527560"/>
                    </a:lnTo>
                    <a:cubicBezTo>
                      <a:pt x="1044154" y="516289"/>
                      <a:pt x="1062412" y="505018"/>
                      <a:pt x="1080015" y="493092"/>
                    </a:cubicBezTo>
                    <a:lnTo>
                      <a:pt x="1095890" y="480946"/>
                    </a:lnTo>
                    <a:lnTo>
                      <a:pt x="1044533" y="448237"/>
                    </a:lnTo>
                    <a:cubicBezTo>
                      <a:pt x="1026930" y="436310"/>
                      <a:pt x="1009983" y="423730"/>
                      <a:pt x="994345" y="409839"/>
                    </a:cubicBezTo>
                    <a:close/>
                    <a:moveTo>
                      <a:pt x="382194" y="403788"/>
                    </a:moveTo>
                    <a:lnTo>
                      <a:pt x="376657" y="409839"/>
                    </a:lnTo>
                    <a:cubicBezTo>
                      <a:pt x="361020" y="423730"/>
                      <a:pt x="344072" y="436310"/>
                      <a:pt x="326470" y="448236"/>
                    </a:cubicBezTo>
                    <a:lnTo>
                      <a:pt x="275113" y="480946"/>
                    </a:lnTo>
                    <a:lnTo>
                      <a:pt x="290988" y="493092"/>
                    </a:lnTo>
                    <a:cubicBezTo>
                      <a:pt x="308591" y="505018"/>
                      <a:pt x="326848" y="516289"/>
                      <a:pt x="345106" y="527560"/>
                    </a:cubicBezTo>
                    <a:lnTo>
                      <a:pt x="389433" y="555791"/>
                    </a:lnTo>
                    <a:lnTo>
                      <a:pt x="403199" y="547113"/>
                    </a:lnTo>
                    <a:cubicBezTo>
                      <a:pt x="432269" y="528199"/>
                      <a:pt x="460042" y="507988"/>
                      <a:pt x="483706" y="483668"/>
                    </a:cubicBezTo>
                    <a:lnTo>
                      <a:pt x="491638" y="473796"/>
                    </a:lnTo>
                    <a:lnTo>
                      <a:pt x="489268" y="471984"/>
                    </a:lnTo>
                    <a:cubicBezTo>
                      <a:pt x="471666" y="460058"/>
                      <a:pt x="453408" y="448787"/>
                      <a:pt x="435150" y="437516"/>
                    </a:cubicBezTo>
                    <a:close/>
                    <a:moveTo>
                      <a:pt x="1206063" y="382429"/>
                    </a:moveTo>
                    <a:lnTo>
                      <a:pt x="1185539" y="421443"/>
                    </a:lnTo>
                    <a:cubicBezTo>
                      <a:pt x="1173175" y="438610"/>
                      <a:pt x="1158848" y="453810"/>
                      <a:pt x="1143211" y="467702"/>
                    </a:cubicBezTo>
                    <a:lnTo>
                      <a:pt x="1127466" y="479749"/>
                    </a:lnTo>
                    <a:lnTo>
                      <a:pt x="1159147" y="499722"/>
                    </a:lnTo>
                    <a:lnTo>
                      <a:pt x="1231645" y="558977"/>
                    </a:lnTo>
                    <a:lnTo>
                      <a:pt x="1233255" y="557746"/>
                    </a:lnTo>
                    <a:cubicBezTo>
                      <a:pt x="1264530" y="529964"/>
                      <a:pt x="1290565" y="496941"/>
                      <a:pt x="1306120" y="453439"/>
                    </a:cubicBezTo>
                    <a:lnTo>
                      <a:pt x="1306388" y="452931"/>
                    </a:lnTo>
                    <a:lnTo>
                      <a:pt x="1306010" y="452518"/>
                    </a:lnTo>
                    <a:cubicBezTo>
                      <a:pt x="1290372" y="438628"/>
                      <a:pt x="1273424" y="426046"/>
                      <a:pt x="1255821" y="414121"/>
                    </a:cubicBezTo>
                    <a:close/>
                    <a:moveTo>
                      <a:pt x="164939" y="382429"/>
                    </a:moveTo>
                    <a:lnTo>
                      <a:pt x="115181" y="414120"/>
                    </a:lnTo>
                    <a:cubicBezTo>
                      <a:pt x="97578" y="426046"/>
                      <a:pt x="80631" y="438628"/>
                      <a:pt x="64992" y="452518"/>
                    </a:cubicBezTo>
                    <a:lnTo>
                      <a:pt x="64615" y="452931"/>
                    </a:lnTo>
                    <a:lnTo>
                      <a:pt x="64881" y="453439"/>
                    </a:lnTo>
                    <a:cubicBezTo>
                      <a:pt x="80437" y="496941"/>
                      <a:pt x="106472" y="529964"/>
                      <a:pt x="137747" y="557746"/>
                    </a:cubicBezTo>
                    <a:lnTo>
                      <a:pt x="139357" y="558977"/>
                    </a:lnTo>
                    <a:lnTo>
                      <a:pt x="211856" y="499722"/>
                    </a:lnTo>
                    <a:lnTo>
                      <a:pt x="243537" y="479749"/>
                    </a:lnTo>
                    <a:lnTo>
                      <a:pt x="227792" y="467702"/>
                    </a:lnTo>
                    <a:cubicBezTo>
                      <a:pt x="212154" y="453810"/>
                      <a:pt x="197826" y="438610"/>
                      <a:pt x="185463" y="421443"/>
                    </a:cubicBezTo>
                    <a:close/>
                    <a:moveTo>
                      <a:pt x="792827" y="359922"/>
                    </a:moveTo>
                    <a:lnTo>
                      <a:pt x="778682" y="368932"/>
                    </a:lnTo>
                    <a:cubicBezTo>
                      <a:pt x="761079" y="380858"/>
                      <a:pt x="744131" y="393438"/>
                      <a:pt x="728493" y="407330"/>
                    </a:cubicBezTo>
                    <a:lnTo>
                      <a:pt x="697926" y="440735"/>
                    </a:lnTo>
                    <a:lnTo>
                      <a:pt x="728383" y="498628"/>
                    </a:lnTo>
                    <a:cubicBezTo>
                      <a:pt x="734702" y="516301"/>
                      <a:pt x="742751" y="532244"/>
                      <a:pt x="752178" y="546809"/>
                    </a:cubicBezTo>
                    <a:lnTo>
                      <a:pt x="765690" y="563627"/>
                    </a:lnTo>
                    <a:lnTo>
                      <a:pt x="776209" y="543632"/>
                    </a:lnTo>
                    <a:cubicBezTo>
                      <a:pt x="788572" y="526466"/>
                      <a:pt x="802899" y="511264"/>
                      <a:pt x="818538" y="497374"/>
                    </a:cubicBezTo>
                    <a:lnTo>
                      <a:pt x="852981" y="471021"/>
                    </a:lnTo>
                    <a:lnTo>
                      <a:pt x="848965" y="466632"/>
                    </a:lnTo>
                    <a:cubicBezTo>
                      <a:pt x="836602" y="449467"/>
                      <a:pt x="826204" y="430336"/>
                      <a:pt x="818427" y="408585"/>
                    </a:cubicBezTo>
                    <a:close/>
                    <a:moveTo>
                      <a:pt x="578175" y="359922"/>
                    </a:moveTo>
                    <a:lnTo>
                      <a:pt x="552576" y="408585"/>
                    </a:lnTo>
                    <a:cubicBezTo>
                      <a:pt x="544798" y="430336"/>
                      <a:pt x="534400" y="449467"/>
                      <a:pt x="522037" y="466632"/>
                    </a:cubicBezTo>
                    <a:lnTo>
                      <a:pt x="518021" y="471021"/>
                    </a:lnTo>
                    <a:lnTo>
                      <a:pt x="552465" y="497374"/>
                    </a:lnTo>
                    <a:cubicBezTo>
                      <a:pt x="568103" y="511264"/>
                      <a:pt x="582430" y="526466"/>
                      <a:pt x="594793" y="543632"/>
                    </a:cubicBezTo>
                    <a:lnTo>
                      <a:pt x="605312" y="563627"/>
                    </a:lnTo>
                    <a:lnTo>
                      <a:pt x="618824" y="546809"/>
                    </a:lnTo>
                    <a:cubicBezTo>
                      <a:pt x="628251" y="532244"/>
                      <a:pt x="636300" y="516301"/>
                      <a:pt x="642619" y="498628"/>
                    </a:cubicBezTo>
                    <a:lnTo>
                      <a:pt x="673076" y="440735"/>
                    </a:lnTo>
                    <a:lnTo>
                      <a:pt x="642509" y="407330"/>
                    </a:lnTo>
                    <a:cubicBezTo>
                      <a:pt x="626871" y="393438"/>
                      <a:pt x="609923" y="380858"/>
                      <a:pt x="592321" y="368932"/>
                    </a:cubicBezTo>
                    <a:close/>
                    <a:moveTo>
                      <a:pt x="1091806" y="300677"/>
                    </a:moveTo>
                    <a:lnTo>
                      <a:pt x="1082487" y="318392"/>
                    </a:lnTo>
                    <a:cubicBezTo>
                      <a:pt x="1070123" y="335558"/>
                      <a:pt x="1055797" y="350759"/>
                      <a:pt x="1040159" y="364650"/>
                    </a:cubicBezTo>
                    <a:lnTo>
                      <a:pt x="1004605" y="391852"/>
                    </a:lnTo>
                    <a:lnTo>
                      <a:pt x="1070856" y="444061"/>
                    </a:lnTo>
                    <a:lnTo>
                      <a:pt x="1111012" y="469376"/>
                    </a:lnTo>
                    <a:lnTo>
                      <a:pt x="1130203" y="454694"/>
                    </a:lnTo>
                    <a:cubicBezTo>
                      <a:pt x="1145840" y="440803"/>
                      <a:pt x="1160167" y="425602"/>
                      <a:pt x="1172531" y="408435"/>
                    </a:cubicBezTo>
                    <a:lnTo>
                      <a:pt x="1191194" y="372959"/>
                    </a:lnTo>
                    <a:lnTo>
                      <a:pt x="1147585" y="345184"/>
                    </a:lnTo>
                    <a:cubicBezTo>
                      <a:pt x="1129982" y="333258"/>
                      <a:pt x="1113035" y="320678"/>
                      <a:pt x="1097397" y="306787"/>
                    </a:cubicBezTo>
                    <a:close/>
                    <a:moveTo>
                      <a:pt x="279196" y="300677"/>
                    </a:moveTo>
                    <a:lnTo>
                      <a:pt x="273605" y="306787"/>
                    </a:lnTo>
                    <a:cubicBezTo>
                      <a:pt x="257967" y="320678"/>
                      <a:pt x="241020" y="333258"/>
                      <a:pt x="223417" y="345184"/>
                    </a:cubicBezTo>
                    <a:lnTo>
                      <a:pt x="179808" y="372958"/>
                    </a:lnTo>
                    <a:lnTo>
                      <a:pt x="198471" y="408435"/>
                    </a:lnTo>
                    <a:cubicBezTo>
                      <a:pt x="210834" y="425602"/>
                      <a:pt x="225162" y="440803"/>
                      <a:pt x="240800" y="454694"/>
                    </a:cubicBezTo>
                    <a:lnTo>
                      <a:pt x="259990" y="469376"/>
                    </a:lnTo>
                    <a:lnTo>
                      <a:pt x="300146" y="444061"/>
                    </a:lnTo>
                    <a:lnTo>
                      <a:pt x="366397" y="391852"/>
                    </a:lnTo>
                    <a:lnTo>
                      <a:pt x="330843" y="364650"/>
                    </a:lnTo>
                    <a:cubicBezTo>
                      <a:pt x="315206" y="350759"/>
                      <a:pt x="300878" y="335557"/>
                      <a:pt x="288515" y="318392"/>
                    </a:cubicBezTo>
                    <a:close/>
                    <a:moveTo>
                      <a:pt x="909484" y="282732"/>
                    </a:moveTo>
                    <a:lnTo>
                      <a:pt x="886918" y="299996"/>
                    </a:lnTo>
                    <a:cubicBezTo>
                      <a:pt x="869316" y="311922"/>
                      <a:pt x="851058" y="323193"/>
                      <a:pt x="832800" y="334464"/>
                    </a:cubicBezTo>
                    <a:lnTo>
                      <a:pt x="807696" y="350453"/>
                    </a:lnTo>
                    <a:lnTo>
                      <a:pt x="831435" y="395576"/>
                    </a:lnTo>
                    <a:cubicBezTo>
                      <a:pt x="837755" y="413249"/>
                      <a:pt x="845803" y="429193"/>
                      <a:pt x="855230" y="443758"/>
                    </a:cubicBezTo>
                    <a:lnTo>
                      <a:pt x="867940" y="459576"/>
                    </a:lnTo>
                    <a:lnTo>
                      <a:pt x="868726" y="458976"/>
                    </a:lnTo>
                    <a:cubicBezTo>
                      <a:pt x="886329" y="447050"/>
                      <a:pt x="904586" y="435779"/>
                      <a:pt x="922844" y="424508"/>
                    </a:cubicBezTo>
                    <a:lnTo>
                      <a:pt x="976498" y="390335"/>
                    </a:lnTo>
                    <a:lnTo>
                      <a:pt x="952017" y="363581"/>
                    </a:lnTo>
                    <a:cubicBezTo>
                      <a:pt x="939655" y="346414"/>
                      <a:pt x="929257" y="327284"/>
                      <a:pt x="921479" y="305532"/>
                    </a:cubicBezTo>
                    <a:close/>
                    <a:moveTo>
                      <a:pt x="461518" y="282732"/>
                    </a:moveTo>
                    <a:lnTo>
                      <a:pt x="449523" y="305532"/>
                    </a:lnTo>
                    <a:cubicBezTo>
                      <a:pt x="441746" y="327284"/>
                      <a:pt x="431348" y="346414"/>
                      <a:pt x="418986" y="363581"/>
                    </a:cubicBezTo>
                    <a:lnTo>
                      <a:pt x="394504" y="390335"/>
                    </a:lnTo>
                    <a:lnTo>
                      <a:pt x="448158" y="424508"/>
                    </a:lnTo>
                    <a:cubicBezTo>
                      <a:pt x="466416" y="435779"/>
                      <a:pt x="484674" y="447050"/>
                      <a:pt x="502276" y="458976"/>
                    </a:cubicBezTo>
                    <a:lnTo>
                      <a:pt x="503062" y="459576"/>
                    </a:lnTo>
                    <a:lnTo>
                      <a:pt x="515771" y="443757"/>
                    </a:lnTo>
                    <a:cubicBezTo>
                      <a:pt x="525199" y="429193"/>
                      <a:pt x="533248" y="413249"/>
                      <a:pt x="539567" y="395576"/>
                    </a:cubicBezTo>
                    <a:lnTo>
                      <a:pt x="563306" y="350453"/>
                    </a:lnTo>
                    <a:lnTo>
                      <a:pt x="538202" y="334464"/>
                    </a:lnTo>
                    <a:cubicBezTo>
                      <a:pt x="519944" y="323193"/>
                      <a:pt x="501687" y="311922"/>
                      <a:pt x="484084" y="299996"/>
                    </a:cubicBezTo>
                    <a:close/>
                    <a:moveTo>
                      <a:pt x="685501" y="259592"/>
                    </a:moveTo>
                    <a:lnTo>
                      <a:pt x="675630" y="265880"/>
                    </a:lnTo>
                    <a:cubicBezTo>
                      <a:pt x="658027" y="277806"/>
                      <a:pt x="641079" y="290387"/>
                      <a:pt x="625442" y="304278"/>
                    </a:cubicBezTo>
                    <a:lnTo>
                      <a:pt x="588178" y="345000"/>
                    </a:lnTo>
                    <a:lnTo>
                      <a:pt x="605329" y="355924"/>
                    </a:lnTo>
                    <a:cubicBezTo>
                      <a:pt x="622931" y="367850"/>
                      <a:pt x="639879" y="380430"/>
                      <a:pt x="655517" y="394322"/>
                    </a:cubicBezTo>
                    <a:lnTo>
                      <a:pt x="685501" y="427090"/>
                    </a:lnTo>
                    <a:lnTo>
                      <a:pt x="715485" y="394322"/>
                    </a:lnTo>
                    <a:cubicBezTo>
                      <a:pt x="731123" y="380430"/>
                      <a:pt x="748071" y="367850"/>
                      <a:pt x="765674" y="355924"/>
                    </a:cubicBezTo>
                    <a:lnTo>
                      <a:pt x="782824" y="345000"/>
                    </a:lnTo>
                    <a:lnTo>
                      <a:pt x="745561" y="304278"/>
                    </a:lnTo>
                    <a:cubicBezTo>
                      <a:pt x="729923" y="290387"/>
                      <a:pt x="712975" y="277806"/>
                      <a:pt x="695372" y="265880"/>
                    </a:cubicBezTo>
                    <a:close/>
                    <a:moveTo>
                      <a:pt x="813441" y="174316"/>
                    </a:moveTo>
                    <a:lnTo>
                      <a:pt x="783867" y="196944"/>
                    </a:lnTo>
                    <a:cubicBezTo>
                      <a:pt x="766263" y="208869"/>
                      <a:pt x="748006" y="220141"/>
                      <a:pt x="729748" y="231412"/>
                    </a:cubicBezTo>
                    <a:lnTo>
                      <a:pt x="702217" y="248946"/>
                    </a:lnTo>
                    <a:lnTo>
                      <a:pt x="708381" y="252871"/>
                    </a:lnTo>
                    <a:cubicBezTo>
                      <a:pt x="725984" y="264797"/>
                      <a:pt x="742931" y="277379"/>
                      <a:pt x="758569" y="291269"/>
                    </a:cubicBezTo>
                    <a:lnTo>
                      <a:pt x="798563" y="334976"/>
                    </a:lnTo>
                    <a:lnTo>
                      <a:pt x="819792" y="321456"/>
                    </a:lnTo>
                    <a:cubicBezTo>
                      <a:pt x="838050" y="310184"/>
                      <a:pt x="856308" y="298914"/>
                      <a:pt x="873910" y="286988"/>
                    </a:cubicBezTo>
                    <a:lnTo>
                      <a:pt x="900872" y="266361"/>
                    </a:lnTo>
                    <a:lnTo>
                      <a:pt x="890941" y="247484"/>
                    </a:lnTo>
                    <a:cubicBezTo>
                      <a:pt x="878579" y="230317"/>
                      <a:pt x="864251" y="215117"/>
                      <a:pt x="848613" y="201226"/>
                    </a:cubicBezTo>
                    <a:close/>
                    <a:moveTo>
                      <a:pt x="557561" y="174316"/>
                    </a:moveTo>
                    <a:lnTo>
                      <a:pt x="522389" y="201226"/>
                    </a:lnTo>
                    <a:cubicBezTo>
                      <a:pt x="506752" y="215117"/>
                      <a:pt x="492423" y="230317"/>
                      <a:pt x="480061" y="247484"/>
                    </a:cubicBezTo>
                    <a:lnTo>
                      <a:pt x="470131" y="266361"/>
                    </a:lnTo>
                    <a:lnTo>
                      <a:pt x="497092" y="286988"/>
                    </a:lnTo>
                    <a:cubicBezTo>
                      <a:pt x="514695" y="298914"/>
                      <a:pt x="532953" y="310184"/>
                      <a:pt x="551210" y="321456"/>
                    </a:cubicBezTo>
                    <a:lnTo>
                      <a:pt x="572439" y="334977"/>
                    </a:lnTo>
                    <a:lnTo>
                      <a:pt x="612433" y="291269"/>
                    </a:lnTo>
                    <a:cubicBezTo>
                      <a:pt x="628071" y="277379"/>
                      <a:pt x="645019" y="264797"/>
                      <a:pt x="662621" y="252871"/>
                    </a:cubicBezTo>
                    <a:lnTo>
                      <a:pt x="668785" y="248946"/>
                    </a:lnTo>
                    <a:lnTo>
                      <a:pt x="641254" y="231412"/>
                    </a:lnTo>
                    <a:cubicBezTo>
                      <a:pt x="622996" y="220141"/>
                      <a:pt x="604739" y="208869"/>
                      <a:pt x="587136" y="196944"/>
                    </a:cubicBezTo>
                    <a:close/>
                    <a:moveTo>
                      <a:pt x="365636" y="166048"/>
                    </a:moveTo>
                    <a:lnTo>
                      <a:pt x="346471" y="202480"/>
                    </a:lnTo>
                    <a:cubicBezTo>
                      <a:pt x="338694" y="224231"/>
                      <a:pt x="328296" y="243363"/>
                      <a:pt x="315933" y="260529"/>
                    </a:cubicBezTo>
                    <a:lnTo>
                      <a:pt x="291801" y="286902"/>
                    </a:lnTo>
                    <a:lnTo>
                      <a:pt x="301524" y="305383"/>
                    </a:lnTo>
                    <a:cubicBezTo>
                      <a:pt x="313886" y="322550"/>
                      <a:pt x="328214" y="337751"/>
                      <a:pt x="343851" y="351642"/>
                    </a:cubicBezTo>
                    <a:lnTo>
                      <a:pt x="381061" y="380110"/>
                    </a:lnTo>
                    <a:lnTo>
                      <a:pt x="412720" y="340705"/>
                    </a:lnTo>
                    <a:cubicBezTo>
                      <a:pt x="422147" y="326140"/>
                      <a:pt x="430196" y="310197"/>
                      <a:pt x="436515" y="292524"/>
                    </a:cubicBezTo>
                    <a:lnTo>
                      <a:pt x="447364" y="271902"/>
                    </a:lnTo>
                    <a:lnTo>
                      <a:pt x="433896" y="261598"/>
                    </a:lnTo>
                    <a:cubicBezTo>
                      <a:pt x="418258" y="247707"/>
                      <a:pt x="403930" y="232506"/>
                      <a:pt x="391567" y="215339"/>
                    </a:cubicBezTo>
                    <a:close/>
                    <a:moveTo>
                      <a:pt x="1005365" y="166048"/>
                    </a:moveTo>
                    <a:lnTo>
                      <a:pt x="979435" y="215339"/>
                    </a:lnTo>
                    <a:cubicBezTo>
                      <a:pt x="967071" y="232506"/>
                      <a:pt x="952744" y="247707"/>
                      <a:pt x="937107" y="261598"/>
                    </a:cubicBezTo>
                    <a:lnTo>
                      <a:pt x="923639" y="271902"/>
                    </a:lnTo>
                    <a:lnTo>
                      <a:pt x="934487" y="292524"/>
                    </a:lnTo>
                    <a:cubicBezTo>
                      <a:pt x="940806" y="310197"/>
                      <a:pt x="948855" y="326140"/>
                      <a:pt x="958283" y="340705"/>
                    </a:cubicBezTo>
                    <a:lnTo>
                      <a:pt x="989941" y="380109"/>
                    </a:lnTo>
                    <a:lnTo>
                      <a:pt x="1027151" y="351642"/>
                    </a:lnTo>
                    <a:cubicBezTo>
                      <a:pt x="1042789" y="337751"/>
                      <a:pt x="1057116" y="322550"/>
                      <a:pt x="1069479" y="305383"/>
                    </a:cubicBezTo>
                    <a:lnTo>
                      <a:pt x="1079201" y="286902"/>
                    </a:lnTo>
                    <a:lnTo>
                      <a:pt x="1055069" y="260529"/>
                    </a:lnTo>
                    <a:cubicBezTo>
                      <a:pt x="1042706" y="243363"/>
                      <a:pt x="1032309" y="224231"/>
                      <a:pt x="1024531" y="202480"/>
                    </a:cubicBezTo>
                    <a:close/>
                    <a:moveTo>
                      <a:pt x="685501" y="90305"/>
                    </a:moveTo>
                    <a:lnTo>
                      <a:pt x="680814" y="93892"/>
                    </a:lnTo>
                    <a:cubicBezTo>
                      <a:pt x="645609" y="117744"/>
                      <a:pt x="607783" y="138975"/>
                      <a:pt x="572578" y="162828"/>
                    </a:cubicBezTo>
                    <a:lnTo>
                      <a:pt x="572566" y="162836"/>
                    </a:lnTo>
                    <a:lnTo>
                      <a:pt x="600144" y="183935"/>
                    </a:lnTo>
                    <a:cubicBezTo>
                      <a:pt x="617747" y="195861"/>
                      <a:pt x="636004" y="207133"/>
                      <a:pt x="654263" y="218403"/>
                    </a:cubicBezTo>
                    <a:lnTo>
                      <a:pt x="685501" y="238300"/>
                    </a:lnTo>
                    <a:lnTo>
                      <a:pt x="716740" y="218403"/>
                    </a:lnTo>
                    <a:cubicBezTo>
                      <a:pt x="734998" y="207133"/>
                      <a:pt x="753255" y="195861"/>
                      <a:pt x="770858" y="183935"/>
                    </a:cubicBezTo>
                    <a:lnTo>
                      <a:pt x="798436" y="162836"/>
                    </a:lnTo>
                    <a:lnTo>
                      <a:pt x="798425" y="162828"/>
                    </a:lnTo>
                    <a:cubicBezTo>
                      <a:pt x="763219" y="138975"/>
                      <a:pt x="725393" y="117744"/>
                      <a:pt x="690188" y="93892"/>
                    </a:cubicBezTo>
                    <a:close/>
                    <a:moveTo>
                      <a:pt x="467720" y="61156"/>
                    </a:moveTo>
                    <a:lnTo>
                      <a:pt x="419337" y="98173"/>
                    </a:lnTo>
                    <a:cubicBezTo>
                      <a:pt x="403699" y="112064"/>
                      <a:pt x="389372" y="127266"/>
                      <a:pt x="377009" y="144431"/>
                    </a:cubicBezTo>
                    <a:lnTo>
                      <a:pt x="375563" y="147181"/>
                    </a:lnTo>
                    <a:lnTo>
                      <a:pt x="404575" y="202332"/>
                    </a:lnTo>
                    <a:cubicBezTo>
                      <a:pt x="416938" y="219498"/>
                      <a:pt x="431266" y="234699"/>
                      <a:pt x="446903" y="248590"/>
                    </a:cubicBezTo>
                    <a:lnTo>
                      <a:pt x="455976" y="255531"/>
                    </a:lnTo>
                    <a:lnTo>
                      <a:pt x="467053" y="234476"/>
                    </a:lnTo>
                    <a:cubicBezTo>
                      <a:pt x="479416" y="217309"/>
                      <a:pt x="493744" y="202109"/>
                      <a:pt x="509381" y="188218"/>
                    </a:cubicBezTo>
                    <a:lnTo>
                      <a:pt x="542555" y="162836"/>
                    </a:lnTo>
                    <a:lnTo>
                      <a:pt x="536947" y="158546"/>
                    </a:lnTo>
                    <a:cubicBezTo>
                      <a:pt x="521310" y="144655"/>
                      <a:pt x="506982" y="129454"/>
                      <a:pt x="494620" y="112287"/>
                    </a:cubicBezTo>
                    <a:close/>
                    <a:moveTo>
                      <a:pt x="903282" y="61156"/>
                    </a:moveTo>
                    <a:lnTo>
                      <a:pt x="876382" y="112287"/>
                    </a:lnTo>
                    <a:cubicBezTo>
                      <a:pt x="864020" y="129454"/>
                      <a:pt x="849693" y="144655"/>
                      <a:pt x="834055" y="158546"/>
                    </a:cubicBezTo>
                    <a:lnTo>
                      <a:pt x="828446" y="162837"/>
                    </a:lnTo>
                    <a:lnTo>
                      <a:pt x="861621" y="188218"/>
                    </a:lnTo>
                    <a:cubicBezTo>
                      <a:pt x="877259" y="202109"/>
                      <a:pt x="891587" y="217309"/>
                      <a:pt x="903949" y="234476"/>
                    </a:cubicBezTo>
                    <a:lnTo>
                      <a:pt x="915026" y="255531"/>
                    </a:lnTo>
                    <a:lnTo>
                      <a:pt x="924099" y="248590"/>
                    </a:lnTo>
                    <a:cubicBezTo>
                      <a:pt x="939737" y="234699"/>
                      <a:pt x="954063" y="219498"/>
                      <a:pt x="966427" y="202332"/>
                    </a:cubicBezTo>
                    <a:lnTo>
                      <a:pt x="995440" y="147181"/>
                    </a:lnTo>
                    <a:lnTo>
                      <a:pt x="993994" y="144431"/>
                    </a:lnTo>
                    <a:cubicBezTo>
                      <a:pt x="981630" y="127266"/>
                      <a:pt x="967303" y="112064"/>
                      <a:pt x="951665" y="98173"/>
                    </a:cubicBezTo>
                    <a:close/>
                    <a:moveTo>
                      <a:pt x="614131" y="0"/>
                    </a:moveTo>
                    <a:lnTo>
                      <a:pt x="653007" y="42486"/>
                    </a:lnTo>
                    <a:lnTo>
                      <a:pt x="685501" y="67346"/>
                    </a:lnTo>
                    <a:lnTo>
                      <a:pt x="717995" y="42486"/>
                    </a:lnTo>
                    <a:lnTo>
                      <a:pt x="756066" y="879"/>
                    </a:lnTo>
                    <a:lnTo>
                      <a:pt x="776636" y="2953"/>
                    </a:lnTo>
                    <a:lnTo>
                      <a:pt x="773331" y="9235"/>
                    </a:lnTo>
                    <a:cubicBezTo>
                      <a:pt x="760968" y="26401"/>
                      <a:pt x="746640" y="41603"/>
                      <a:pt x="731003" y="55494"/>
                    </a:cubicBezTo>
                    <a:lnTo>
                      <a:pt x="700507" y="78825"/>
                    </a:lnTo>
                    <a:lnTo>
                      <a:pt x="703196" y="80884"/>
                    </a:lnTo>
                    <a:cubicBezTo>
                      <a:pt x="738402" y="104735"/>
                      <a:pt x="776227" y="125968"/>
                      <a:pt x="811433" y="149820"/>
                    </a:cubicBezTo>
                    <a:lnTo>
                      <a:pt x="813441" y="151356"/>
                    </a:lnTo>
                    <a:lnTo>
                      <a:pt x="821046" y="145537"/>
                    </a:lnTo>
                    <a:cubicBezTo>
                      <a:pt x="836684" y="131646"/>
                      <a:pt x="851012" y="116446"/>
                      <a:pt x="863375" y="99279"/>
                    </a:cubicBezTo>
                    <a:lnTo>
                      <a:pt x="888504" y="51513"/>
                    </a:lnTo>
                    <a:lnTo>
                      <a:pt x="847359" y="25307"/>
                    </a:lnTo>
                    <a:lnTo>
                      <a:pt x="819271" y="7418"/>
                    </a:lnTo>
                    <a:lnTo>
                      <a:pt x="884489" y="27663"/>
                    </a:lnTo>
                    <a:lnTo>
                      <a:pt x="896894" y="35564"/>
                    </a:lnTo>
                    <a:lnTo>
                      <a:pt x="898725" y="32082"/>
                    </a:lnTo>
                    <a:lnTo>
                      <a:pt x="915790" y="37380"/>
                    </a:lnTo>
                    <a:lnTo>
                      <a:pt x="911763" y="45034"/>
                    </a:lnTo>
                    <a:lnTo>
                      <a:pt x="914485" y="46767"/>
                    </a:lnTo>
                    <a:cubicBezTo>
                      <a:pt x="932088" y="58693"/>
                      <a:pt x="949036" y="71274"/>
                      <a:pt x="964673" y="85165"/>
                    </a:cubicBezTo>
                    <a:lnTo>
                      <a:pt x="1004924" y="129154"/>
                    </a:lnTo>
                    <a:lnTo>
                      <a:pt x="1025626" y="89801"/>
                    </a:lnTo>
                    <a:lnTo>
                      <a:pt x="1041328" y="98324"/>
                    </a:lnTo>
                    <a:lnTo>
                      <a:pt x="1040510" y="99243"/>
                    </a:lnTo>
                    <a:lnTo>
                      <a:pt x="1015291" y="147181"/>
                    </a:lnTo>
                    <a:lnTo>
                      <a:pt x="1037539" y="189472"/>
                    </a:lnTo>
                    <a:cubicBezTo>
                      <a:pt x="1043859" y="207145"/>
                      <a:pt x="1051908" y="223088"/>
                      <a:pt x="1061335" y="237653"/>
                    </a:cubicBezTo>
                    <a:lnTo>
                      <a:pt x="1087788" y="270579"/>
                    </a:lnTo>
                    <a:lnTo>
                      <a:pt x="1100016" y="247335"/>
                    </a:lnTo>
                    <a:cubicBezTo>
                      <a:pt x="1107793" y="225584"/>
                      <a:pt x="1118191" y="206453"/>
                      <a:pt x="1130554" y="189287"/>
                    </a:cubicBezTo>
                    <a:lnTo>
                      <a:pt x="1142764" y="175943"/>
                    </a:lnTo>
                    <a:lnTo>
                      <a:pt x="1156959" y="187654"/>
                    </a:lnTo>
                    <a:lnTo>
                      <a:pt x="1143562" y="202295"/>
                    </a:lnTo>
                    <a:cubicBezTo>
                      <a:pt x="1131199" y="219461"/>
                      <a:pt x="1120801" y="238592"/>
                      <a:pt x="1113024" y="260343"/>
                    </a:cubicBezTo>
                    <a:lnTo>
                      <a:pt x="1100869" y="283450"/>
                    </a:lnTo>
                    <a:lnTo>
                      <a:pt x="1173908" y="341009"/>
                    </a:lnTo>
                    <a:lnTo>
                      <a:pt x="1199511" y="357150"/>
                    </a:lnTo>
                    <a:lnTo>
                      <a:pt x="1203068" y="350388"/>
                    </a:lnTo>
                    <a:cubicBezTo>
                      <a:pt x="1210846" y="328636"/>
                      <a:pt x="1221243" y="309505"/>
                      <a:pt x="1233606" y="292339"/>
                    </a:cubicBezTo>
                    <a:lnTo>
                      <a:pt x="1239900" y="285461"/>
                    </a:lnTo>
                    <a:lnTo>
                      <a:pt x="1247439" y="294598"/>
                    </a:lnTo>
                    <a:lnTo>
                      <a:pt x="1250794" y="300779"/>
                    </a:lnTo>
                    <a:lnTo>
                      <a:pt x="1246614" y="305347"/>
                    </a:lnTo>
                    <a:cubicBezTo>
                      <a:pt x="1234251" y="322513"/>
                      <a:pt x="1223853" y="341644"/>
                      <a:pt x="1216076" y="363396"/>
                    </a:cubicBezTo>
                    <a:lnTo>
                      <a:pt x="1214418" y="366547"/>
                    </a:lnTo>
                    <a:lnTo>
                      <a:pt x="1262199" y="396669"/>
                    </a:lnTo>
                    <a:lnTo>
                      <a:pt x="1313798" y="438844"/>
                    </a:lnTo>
                    <a:lnTo>
                      <a:pt x="1317189" y="432398"/>
                    </a:lnTo>
                    <a:lnTo>
                      <a:pt x="1332381" y="481338"/>
                    </a:lnTo>
                    <a:lnTo>
                      <a:pt x="1318992" y="466706"/>
                    </a:lnTo>
                    <a:lnTo>
                      <a:pt x="1288591" y="524496"/>
                    </a:lnTo>
                    <a:cubicBezTo>
                      <a:pt x="1276227" y="541662"/>
                      <a:pt x="1261901" y="556863"/>
                      <a:pt x="1246263" y="570754"/>
                    </a:cubicBezTo>
                    <a:lnTo>
                      <a:pt x="1244319" y="572241"/>
                    </a:lnTo>
                    <a:lnTo>
                      <a:pt x="1267186" y="602073"/>
                    </a:lnTo>
                    <a:cubicBezTo>
                      <a:pt x="1275691" y="615715"/>
                      <a:pt x="1282999" y="630555"/>
                      <a:pt x="1288831" y="646868"/>
                    </a:cubicBezTo>
                    <a:lnTo>
                      <a:pt x="1306844" y="683339"/>
                    </a:lnTo>
                    <a:lnTo>
                      <a:pt x="1336307" y="660798"/>
                    </a:lnTo>
                    <a:lnTo>
                      <a:pt x="1359948" y="634961"/>
                    </a:lnTo>
                    <a:lnTo>
                      <a:pt x="1362420" y="659483"/>
                    </a:lnTo>
                    <a:lnTo>
                      <a:pt x="1349315" y="673806"/>
                    </a:lnTo>
                    <a:lnTo>
                      <a:pt x="1316023" y="699277"/>
                    </a:lnTo>
                    <a:lnTo>
                      <a:pt x="1344692" y="734960"/>
                    </a:lnTo>
                    <a:lnTo>
                      <a:pt x="1357283" y="744883"/>
                    </a:lnTo>
                    <a:lnTo>
                      <a:pt x="1355111" y="766430"/>
                    </a:lnTo>
                    <a:lnTo>
                      <a:pt x="1331684" y="747968"/>
                    </a:lnTo>
                    <a:lnTo>
                      <a:pt x="1301494" y="710392"/>
                    </a:lnTo>
                    <a:lnTo>
                      <a:pt x="1299126" y="712204"/>
                    </a:lnTo>
                    <a:cubicBezTo>
                      <a:pt x="1281524" y="724130"/>
                      <a:pt x="1263266" y="735401"/>
                      <a:pt x="1245008" y="746672"/>
                    </a:cubicBezTo>
                    <a:lnTo>
                      <a:pt x="1198731" y="776146"/>
                    </a:lnTo>
                    <a:lnTo>
                      <a:pt x="1209574" y="798101"/>
                    </a:lnTo>
                    <a:cubicBezTo>
                      <a:pt x="1219001" y="812666"/>
                      <a:pt x="1229807" y="825853"/>
                      <a:pt x="1241640" y="838012"/>
                    </a:cubicBezTo>
                    <a:lnTo>
                      <a:pt x="1282482" y="870197"/>
                    </a:lnTo>
                    <a:lnTo>
                      <a:pt x="1335052" y="836716"/>
                    </a:lnTo>
                    <a:lnTo>
                      <a:pt x="1345402" y="830124"/>
                    </a:lnTo>
                    <a:lnTo>
                      <a:pt x="1337163" y="856665"/>
                    </a:lnTo>
                    <a:lnTo>
                      <a:pt x="1297424" y="881974"/>
                    </a:lnTo>
                    <a:lnTo>
                      <a:pt x="1322148" y="901457"/>
                    </a:lnTo>
                    <a:lnTo>
                      <a:pt x="1323077" y="902043"/>
                    </a:lnTo>
                    <a:lnTo>
                      <a:pt x="1317571" y="919780"/>
                    </a:lnTo>
                    <a:lnTo>
                      <a:pt x="1309140" y="914465"/>
                    </a:lnTo>
                    <a:lnTo>
                      <a:pt x="1282161" y="893205"/>
                    </a:lnTo>
                    <a:lnTo>
                      <a:pt x="1243754" y="922590"/>
                    </a:lnTo>
                    <a:cubicBezTo>
                      <a:pt x="1228116" y="936481"/>
                      <a:pt x="1213789" y="951682"/>
                      <a:pt x="1201426" y="968849"/>
                    </a:cubicBezTo>
                    <a:lnTo>
                      <a:pt x="1193343" y="984214"/>
                    </a:lnTo>
                    <a:lnTo>
                      <a:pt x="1219096" y="1004509"/>
                    </a:lnTo>
                    <a:lnTo>
                      <a:pt x="1262173" y="1031665"/>
                    </a:lnTo>
                    <a:lnTo>
                      <a:pt x="1253596" y="1047467"/>
                    </a:lnTo>
                    <a:lnTo>
                      <a:pt x="1206088" y="1017517"/>
                    </a:lnTo>
                    <a:lnTo>
                      <a:pt x="1184692" y="1000656"/>
                    </a:lnTo>
                    <a:lnTo>
                      <a:pt x="1170888" y="1026897"/>
                    </a:lnTo>
                    <a:cubicBezTo>
                      <a:pt x="1163111" y="1048649"/>
                      <a:pt x="1152713" y="1067779"/>
                      <a:pt x="1140351" y="1084946"/>
                    </a:cubicBezTo>
                    <a:lnTo>
                      <a:pt x="1118335" y="1109005"/>
                    </a:lnTo>
                    <a:lnTo>
                      <a:pt x="1176020" y="1145371"/>
                    </a:lnTo>
                    <a:lnTo>
                      <a:pt x="1164508" y="1159323"/>
                    </a:lnTo>
                    <a:lnTo>
                      <a:pt x="1106028" y="1122455"/>
                    </a:lnTo>
                    <a:lnTo>
                      <a:pt x="1098022" y="1131203"/>
                    </a:lnTo>
                    <a:cubicBezTo>
                      <a:pt x="1082385" y="1145095"/>
                      <a:pt x="1065437" y="1157676"/>
                      <a:pt x="1047835" y="1169601"/>
                    </a:cubicBezTo>
                    <a:lnTo>
                      <a:pt x="999783" y="1200204"/>
                    </a:lnTo>
                    <a:lnTo>
                      <a:pt x="1012991" y="1210613"/>
                    </a:lnTo>
                    <a:lnTo>
                      <a:pt x="1063781" y="1242632"/>
                    </a:lnTo>
                    <a:lnTo>
                      <a:pt x="1062843" y="1243406"/>
                    </a:lnTo>
                    <a:lnTo>
                      <a:pt x="1045929" y="1252587"/>
                    </a:lnTo>
                    <a:lnTo>
                      <a:pt x="999983" y="1223621"/>
                    </a:lnTo>
                    <a:lnTo>
                      <a:pt x="983461" y="1210601"/>
                    </a:lnTo>
                    <a:lnTo>
                      <a:pt x="939597" y="1238536"/>
                    </a:lnTo>
                    <a:cubicBezTo>
                      <a:pt x="921995" y="1250462"/>
                      <a:pt x="905047" y="1263044"/>
                      <a:pt x="889410" y="1276935"/>
                    </a:cubicBezTo>
                    <a:lnTo>
                      <a:pt x="878483" y="1288875"/>
                    </a:lnTo>
                    <a:lnTo>
                      <a:pt x="909940" y="1313665"/>
                    </a:lnTo>
                    <a:lnTo>
                      <a:pt x="914382" y="1316466"/>
                    </a:lnTo>
                    <a:lnTo>
                      <a:pt x="892571" y="1323237"/>
                    </a:lnTo>
                    <a:lnTo>
                      <a:pt x="866117" y="1302390"/>
                    </a:lnTo>
                    <a:lnTo>
                      <a:pt x="847081" y="1323193"/>
                    </a:lnTo>
                    <a:lnTo>
                      <a:pt x="838176" y="1340122"/>
                    </a:lnTo>
                    <a:lnTo>
                      <a:pt x="818470" y="1346239"/>
                    </a:lnTo>
                    <a:lnTo>
                      <a:pt x="813942" y="1346695"/>
                    </a:lnTo>
                    <a:lnTo>
                      <a:pt x="825179" y="1323437"/>
                    </a:lnTo>
                    <a:lnTo>
                      <a:pt x="850654" y="1290204"/>
                    </a:lnTo>
                    <a:lnTo>
                      <a:pt x="816423" y="1263229"/>
                    </a:lnTo>
                    <a:cubicBezTo>
                      <a:pt x="804591" y="1251068"/>
                      <a:pt x="793785" y="1237882"/>
                      <a:pt x="784358" y="1223317"/>
                    </a:cubicBezTo>
                    <a:lnTo>
                      <a:pt x="769203" y="1192630"/>
                    </a:lnTo>
                    <a:lnTo>
                      <a:pt x="744028" y="1220140"/>
                    </a:lnTo>
                    <a:cubicBezTo>
                      <a:pt x="731666" y="1237307"/>
                      <a:pt x="721269" y="1256437"/>
                      <a:pt x="713491" y="1278188"/>
                    </a:cubicBezTo>
                    <a:lnTo>
                      <a:pt x="695432" y="1314753"/>
                    </a:lnTo>
                    <a:lnTo>
                      <a:pt x="726380" y="1353272"/>
                    </a:lnTo>
                    <a:lnTo>
                      <a:pt x="728911" y="1355267"/>
                    </a:lnTo>
                    <a:lnTo>
                      <a:pt x="706351" y="1357541"/>
                    </a:lnTo>
                    <a:lnTo>
                      <a:pt x="685501" y="1331590"/>
                    </a:lnTo>
                    <a:lnTo>
                      <a:pt x="663938" y="1358430"/>
                    </a:lnTo>
                    <a:lnTo>
                      <a:pt x="641011" y="1356119"/>
                    </a:lnTo>
                    <a:lnTo>
                      <a:pt x="644623" y="1353272"/>
                    </a:lnTo>
                    <a:lnTo>
                      <a:pt x="675570" y="1314753"/>
                    </a:lnTo>
                    <a:lnTo>
                      <a:pt x="657511" y="1278188"/>
                    </a:lnTo>
                    <a:cubicBezTo>
                      <a:pt x="649734" y="1256437"/>
                      <a:pt x="639336" y="1237307"/>
                      <a:pt x="626974" y="1220140"/>
                    </a:cubicBezTo>
                    <a:lnTo>
                      <a:pt x="601799" y="1192630"/>
                    </a:lnTo>
                    <a:lnTo>
                      <a:pt x="586644" y="1223317"/>
                    </a:lnTo>
                    <a:cubicBezTo>
                      <a:pt x="577217" y="1237882"/>
                      <a:pt x="566411" y="1251068"/>
                      <a:pt x="554579" y="1263229"/>
                    </a:cubicBezTo>
                    <a:lnTo>
                      <a:pt x="520349" y="1290204"/>
                    </a:lnTo>
                    <a:lnTo>
                      <a:pt x="545822" y="1323437"/>
                    </a:lnTo>
                    <a:lnTo>
                      <a:pt x="557548" y="1347705"/>
                    </a:lnTo>
                    <a:lnTo>
                      <a:pt x="543004" y="1346239"/>
                    </a:lnTo>
                    <a:lnTo>
                      <a:pt x="534686" y="1343656"/>
                    </a:lnTo>
                    <a:lnTo>
                      <a:pt x="523921" y="1323193"/>
                    </a:lnTo>
                    <a:lnTo>
                      <a:pt x="504885" y="1302390"/>
                    </a:lnTo>
                    <a:lnTo>
                      <a:pt x="475739" y="1325358"/>
                    </a:lnTo>
                    <a:lnTo>
                      <a:pt x="453477" y="1318448"/>
                    </a:lnTo>
                    <a:lnTo>
                      <a:pt x="461063" y="1313665"/>
                    </a:lnTo>
                    <a:lnTo>
                      <a:pt x="492519" y="1288875"/>
                    </a:lnTo>
                    <a:lnTo>
                      <a:pt x="481593" y="1276935"/>
                    </a:lnTo>
                    <a:cubicBezTo>
                      <a:pt x="465955" y="1263044"/>
                      <a:pt x="449008" y="1250462"/>
                      <a:pt x="431404" y="1238537"/>
                    </a:cubicBezTo>
                    <a:lnTo>
                      <a:pt x="387542" y="1210600"/>
                    </a:lnTo>
                    <a:lnTo>
                      <a:pt x="371019" y="1223621"/>
                    </a:lnTo>
                    <a:lnTo>
                      <a:pt x="320665" y="1255366"/>
                    </a:lnTo>
                    <a:lnTo>
                      <a:pt x="302587" y="1245553"/>
                    </a:lnTo>
                    <a:lnTo>
                      <a:pt x="358010" y="1210613"/>
                    </a:lnTo>
                    <a:lnTo>
                      <a:pt x="371219" y="1200204"/>
                    </a:lnTo>
                    <a:lnTo>
                      <a:pt x="323168" y="1169601"/>
                    </a:lnTo>
                    <a:cubicBezTo>
                      <a:pt x="305565" y="1157675"/>
                      <a:pt x="288618" y="1145095"/>
                      <a:pt x="272980" y="1131204"/>
                    </a:cubicBezTo>
                    <a:lnTo>
                      <a:pt x="264975" y="1122455"/>
                    </a:lnTo>
                    <a:lnTo>
                      <a:pt x="200954" y="1162815"/>
                    </a:lnTo>
                    <a:lnTo>
                      <a:pt x="197487" y="1159954"/>
                    </a:lnTo>
                    <a:lnTo>
                      <a:pt x="188715" y="1149323"/>
                    </a:lnTo>
                    <a:lnTo>
                      <a:pt x="252668" y="1109005"/>
                    </a:lnTo>
                    <a:lnTo>
                      <a:pt x="230652" y="1084946"/>
                    </a:lnTo>
                    <a:cubicBezTo>
                      <a:pt x="218290" y="1067779"/>
                      <a:pt x="207892" y="1048649"/>
                      <a:pt x="200114" y="1026897"/>
                    </a:cubicBezTo>
                    <a:lnTo>
                      <a:pt x="186310" y="1000656"/>
                    </a:lnTo>
                    <a:lnTo>
                      <a:pt x="164914" y="1017517"/>
                    </a:lnTo>
                    <a:lnTo>
                      <a:pt x="110308" y="1051942"/>
                    </a:lnTo>
                    <a:lnTo>
                      <a:pt x="101731" y="1036141"/>
                    </a:lnTo>
                    <a:lnTo>
                      <a:pt x="151906" y="1004509"/>
                    </a:lnTo>
                    <a:lnTo>
                      <a:pt x="177660" y="984214"/>
                    </a:lnTo>
                    <a:lnTo>
                      <a:pt x="169576" y="968849"/>
                    </a:lnTo>
                    <a:cubicBezTo>
                      <a:pt x="157214" y="951682"/>
                      <a:pt x="142886" y="936481"/>
                      <a:pt x="127249" y="922590"/>
                    </a:cubicBezTo>
                    <a:lnTo>
                      <a:pt x="88840" y="893205"/>
                    </a:lnTo>
                    <a:lnTo>
                      <a:pt x="61863" y="914465"/>
                    </a:lnTo>
                    <a:lnTo>
                      <a:pt x="45463" y="924804"/>
                    </a:lnTo>
                    <a:lnTo>
                      <a:pt x="39957" y="907067"/>
                    </a:lnTo>
                    <a:lnTo>
                      <a:pt x="48855" y="901457"/>
                    </a:lnTo>
                    <a:lnTo>
                      <a:pt x="73577" y="881974"/>
                    </a:lnTo>
                    <a:lnTo>
                      <a:pt x="22941" y="849725"/>
                    </a:lnTo>
                    <a:lnTo>
                      <a:pt x="21963" y="849102"/>
                    </a:lnTo>
                    <a:lnTo>
                      <a:pt x="13724" y="822560"/>
                    </a:lnTo>
                    <a:lnTo>
                      <a:pt x="35950" y="836716"/>
                    </a:lnTo>
                    <a:lnTo>
                      <a:pt x="88521" y="870198"/>
                    </a:lnTo>
                    <a:lnTo>
                      <a:pt x="129362" y="838012"/>
                    </a:lnTo>
                    <a:cubicBezTo>
                      <a:pt x="141195" y="825853"/>
                      <a:pt x="152000" y="812666"/>
                      <a:pt x="161428" y="798101"/>
                    </a:cubicBezTo>
                    <a:lnTo>
                      <a:pt x="172271" y="776146"/>
                    </a:lnTo>
                    <a:lnTo>
                      <a:pt x="125994" y="746672"/>
                    </a:lnTo>
                    <a:cubicBezTo>
                      <a:pt x="107736" y="735401"/>
                      <a:pt x="89479" y="724130"/>
                      <a:pt x="71876" y="712204"/>
                    </a:cubicBezTo>
                    <a:lnTo>
                      <a:pt x="69508" y="710393"/>
                    </a:lnTo>
                    <a:lnTo>
                      <a:pt x="39319" y="747968"/>
                    </a:lnTo>
                    <a:lnTo>
                      <a:pt x="7065" y="773386"/>
                    </a:lnTo>
                    <a:lnTo>
                      <a:pt x="4892" y="751839"/>
                    </a:lnTo>
                    <a:lnTo>
                      <a:pt x="26311" y="734960"/>
                    </a:lnTo>
                    <a:lnTo>
                      <a:pt x="54980" y="699277"/>
                    </a:lnTo>
                    <a:lnTo>
                      <a:pt x="21688" y="673806"/>
                    </a:lnTo>
                    <a:lnTo>
                      <a:pt x="0" y="650104"/>
                    </a:lnTo>
                    <a:lnTo>
                      <a:pt x="2472" y="625582"/>
                    </a:lnTo>
                    <a:lnTo>
                      <a:pt x="34696" y="660798"/>
                    </a:lnTo>
                    <a:lnTo>
                      <a:pt x="64159" y="683339"/>
                    </a:lnTo>
                    <a:lnTo>
                      <a:pt x="82171" y="646869"/>
                    </a:lnTo>
                    <a:cubicBezTo>
                      <a:pt x="88004" y="630555"/>
                      <a:pt x="95312" y="615715"/>
                      <a:pt x="103816" y="602073"/>
                    </a:cubicBezTo>
                    <a:lnTo>
                      <a:pt x="126683" y="572241"/>
                    </a:lnTo>
                    <a:lnTo>
                      <a:pt x="124739" y="570754"/>
                    </a:lnTo>
                    <a:cubicBezTo>
                      <a:pt x="109102" y="556863"/>
                      <a:pt x="94774" y="541661"/>
                      <a:pt x="82411" y="524496"/>
                    </a:cubicBezTo>
                    <a:lnTo>
                      <a:pt x="52011" y="466706"/>
                    </a:lnTo>
                    <a:lnTo>
                      <a:pt x="24202" y="497096"/>
                    </a:lnTo>
                    <a:lnTo>
                      <a:pt x="37212" y="455184"/>
                    </a:lnTo>
                    <a:lnTo>
                      <a:pt x="43322" y="450191"/>
                    </a:lnTo>
                    <a:lnTo>
                      <a:pt x="40454" y="444740"/>
                    </a:lnTo>
                    <a:lnTo>
                      <a:pt x="47821" y="421008"/>
                    </a:lnTo>
                    <a:lnTo>
                      <a:pt x="57204" y="438844"/>
                    </a:lnTo>
                    <a:lnTo>
                      <a:pt x="108803" y="396669"/>
                    </a:lnTo>
                    <a:lnTo>
                      <a:pt x="156585" y="366547"/>
                    </a:lnTo>
                    <a:lnTo>
                      <a:pt x="154926" y="363395"/>
                    </a:lnTo>
                    <a:cubicBezTo>
                      <a:pt x="147148" y="341644"/>
                      <a:pt x="136751" y="322513"/>
                      <a:pt x="124388" y="305347"/>
                    </a:cubicBezTo>
                    <a:lnTo>
                      <a:pt x="114281" y="294301"/>
                    </a:lnTo>
                    <a:lnTo>
                      <a:pt x="126092" y="279985"/>
                    </a:lnTo>
                    <a:lnTo>
                      <a:pt x="137396" y="292339"/>
                    </a:lnTo>
                    <a:cubicBezTo>
                      <a:pt x="149759" y="309505"/>
                      <a:pt x="160156" y="328636"/>
                      <a:pt x="167934" y="350387"/>
                    </a:cubicBezTo>
                    <a:lnTo>
                      <a:pt x="171492" y="357150"/>
                    </a:lnTo>
                    <a:lnTo>
                      <a:pt x="197094" y="341009"/>
                    </a:lnTo>
                    <a:lnTo>
                      <a:pt x="270134" y="283450"/>
                    </a:lnTo>
                    <a:lnTo>
                      <a:pt x="257977" y="260343"/>
                    </a:lnTo>
                    <a:cubicBezTo>
                      <a:pt x="250200" y="238592"/>
                      <a:pt x="239802" y="219461"/>
                      <a:pt x="227440" y="202295"/>
                    </a:cubicBezTo>
                    <a:lnTo>
                      <a:pt x="209945" y="183175"/>
                    </a:lnTo>
                    <a:lnTo>
                      <a:pt x="224139" y="171464"/>
                    </a:lnTo>
                    <a:lnTo>
                      <a:pt x="240448" y="189287"/>
                    </a:lnTo>
                    <a:cubicBezTo>
                      <a:pt x="252810" y="206453"/>
                      <a:pt x="263208" y="225584"/>
                      <a:pt x="270985" y="247335"/>
                    </a:cubicBezTo>
                    <a:lnTo>
                      <a:pt x="283214" y="270579"/>
                    </a:lnTo>
                    <a:lnTo>
                      <a:pt x="309668" y="237653"/>
                    </a:lnTo>
                    <a:cubicBezTo>
                      <a:pt x="319095" y="223088"/>
                      <a:pt x="327144" y="207145"/>
                      <a:pt x="333463" y="189472"/>
                    </a:cubicBezTo>
                    <a:lnTo>
                      <a:pt x="355711" y="147181"/>
                    </a:lnTo>
                    <a:lnTo>
                      <a:pt x="330493" y="99243"/>
                    </a:lnTo>
                    <a:lnTo>
                      <a:pt x="326568" y="94839"/>
                    </a:lnTo>
                    <a:lnTo>
                      <a:pt x="343148" y="85839"/>
                    </a:lnTo>
                    <a:lnTo>
                      <a:pt x="343500" y="86235"/>
                    </a:lnTo>
                    <a:lnTo>
                      <a:pt x="366078" y="129154"/>
                    </a:lnTo>
                    <a:lnTo>
                      <a:pt x="406329" y="85165"/>
                    </a:lnTo>
                    <a:cubicBezTo>
                      <a:pt x="421967" y="71274"/>
                      <a:pt x="438915" y="58693"/>
                      <a:pt x="456517" y="46767"/>
                    </a:cubicBezTo>
                    <a:lnTo>
                      <a:pt x="459239" y="45034"/>
                    </a:lnTo>
                    <a:lnTo>
                      <a:pt x="453875" y="34837"/>
                    </a:lnTo>
                    <a:lnTo>
                      <a:pt x="470940" y="29540"/>
                    </a:lnTo>
                    <a:lnTo>
                      <a:pt x="474109" y="35564"/>
                    </a:lnTo>
                    <a:lnTo>
                      <a:pt x="495572" y="21894"/>
                    </a:lnTo>
                    <a:lnTo>
                      <a:pt x="543004" y="7170"/>
                    </a:lnTo>
                    <a:lnTo>
                      <a:pt x="553836" y="6078"/>
                    </a:lnTo>
                    <a:lnTo>
                      <a:pt x="523644" y="25307"/>
                    </a:lnTo>
                    <a:lnTo>
                      <a:pt x="482499" y="51513"/>
                    </a:lnTo>
                    <a:lnTo>
                      <a:pt x="507628" y="99279"/>
                    </a:lnTo>
                    <a:cubicBezTo>
                      <a:pt x="519990" y="116446"/>
                      <a:pt x="534318" y="131646"/>
                      <a:pt x="549956" y="145537"/>
                    </a:cubicBezTo>
                    <a:lnTo>
                      <a:pt x="557561" y="151356"/>
                    </a:lnTo>
                    <a:lnTo>
                      <a:pt x="559570" y="149820"/>
                    </a:lnTo>
                    <a:cubicBezTo>
                      <a:pt x="594775" y="125968"/>
                      <a:pt x="632600" y="104735"/>
                      <a:pt x="667806" y="80884"/>
                    </a:cubicBezTo>
                    <a:lnTo>
                      <a:pt x="670496" y="78825"/>
                    </a:lnTo>
                    <a:lnTo>
                      <a:pt x="640000" y="55494"/>
                    </a:lnTo>
                    <a:cubicBezTo>
                      <a:pt x="624362" y="41603"/>
                      <a:pt x="610034" y="26401"/>
                      <a:pt x="597671" y="9235"/>
                    </a:cubicBezTo>
                    <a:lnTo>
                      <a:pt x="593887" y="2040"/>
                    </a:lnTo>
                    <a:close/>
                  </a:path>
                </a:pathLst>
              </a:custGeom>
              <a:solidFill>
                <a:srgbClr val="FFC000">
                  <a:lumMod val="20000"/>
                  <a:lumOff val="80000"/>
                </a:srgbClr>
              </a:solidFill>
              <a:ln w="3175" cap="flat" cmpd="sng" algn="ctr">
                <a:solidFill>
                  <a:srgbClr val="FFC000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3" name="台形 822">
                <a:extLst>
                  <a:ext uri="{FF2B5EF4-FFF2-40B4-BE49-F238E27FC236}">
                    <a16:creationId xmlns:a16="http://schemas.microsoft.com/office/drawing/2014/main" id="{07EA35CE-6985-429F-87CC-5E18DCEDD820}"/>
                  </a:ext>
                </a:extLst>
              </p:cNvPr>
              <p:cNvSpPr/>
              <p:nvPr/>
            </p:nvSpPr>
            <p:spPr>
              <a:xfrm>
                <a:off x="1109664" y="2719387"/>
                <a:ext cx="90487" cy="200026"/>
              </a:xfrm>
              <a:prstGeom prst="trapezoid">
                <a:avLst/>
              </a:prstGeom>
              <a:solidFill>
                <a:srgbClr val="00B05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4" name="月 823">
                <a:extLst>
                  <a:ext uri="{FF2B5EF4-FFF2-40B4-BE49-F238E27FC236}">
                    <a16:creationId xmlns:a16="http://schemas.microsoft.com/office/drawing/2014/main" id="{C4C81BF1-1652-4694-BC0F-BCEEEBBE2661}"/>
                  </a:ext>
                </a:extLst>
              </p:cNvPr>
              <p:cNvSpPr/>
              <p:nvPr/>
            </p:nvSpPr>
            <p:spPr>
              <a:xfrm rot="16200000">
                <a:off x="1081089" y="2202654"/>
                <a:ext cx="147636" cy="962030"/>
              </a:xfrm>
              <a:prstGeom prst="moon">
                <a:avLst/>
              </a:prstGeom>
              <a:solidFill>
                <a:srgbClr val="00B05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15" name="グループ化 814">
              <a:extLst>
                <a:ext uri="{FF2B5EF4-FFF2-40B4-BE49-F238E27FC236}">
                  <a16:creationId xmlns:a16="http://schemas.microsoft.com/office/drawing/2014/main" id="{3445815A-F6FE-48FA-8762-C7D802D7C5D9}"/>
                </a:ext>
              </a:extLst>
            </p:cNvPr>
            <p:cNvGrpSpPr/>
            <p:nvPr/>
          </p:nvGrpSpPr>
          <p:grpSpPr>
            <a:xfrm>
              <a:off x="6192488" y="2170062"/>
              <a:ext cx="1740284" cy="773166"/>
              <a:chOff x="2926555" y="3555895"/>
              <a:chExt cx="1595679" cy="708923"/>
            </a:xfrm>
          </p:grpSpPr>
          <p:sp>
            <p:nvSpPr>
              <p:cNvPr id="816" name="フリーフォーム: 図形 815">
                <a:extLst>
                  <a:ext uri="{FF2B5EF4-FFF2-40B4-BE49-F238E27FC236}">
                    <a16:creationId xmlns:a16="http://schemas.microsoft.com/office/drawing/2014/main" id="{04BA57CB-D285-4B58-AA02-AB30D61FB038}"/>
                  </a:ext>
                </a:extLst>
              </p:cNvPr>
              <p:cNvSpPr/>
              <p:nvPr/>
            </p:nvSpPr>
            <p:spPr>
              <a:xfrm>
                <a:off x="2926555" y="3557587"/>
                <a:ext cx="1588295" cy="707231"/>
              </a:xfrm>
              <a:custGeom>
                <a:avLst/>
                <a:gdLst>
                  <a:gd name="connsiteX0" fmla="*/ 279 w 1588295"/>
                  <a:gd name="connsiteY0" fmla="*/ 0 h 707231"/>
                  <a:gd name="connsiteX1" fmla="*/ 196434 w 1588295"/>
                  <a:gd name="connsiteY1" fmla="*/ 0 h 707231"/>
                  <a:gd name="connsiteX2" fmla="*/ 281067 w 1588295"/>
                  <a:gd name="connsiteY2" fmla="*/ 98175 h 707231"/>
                  <a:gd name="connsiteX3" fmla="*/ 865749 w 1588295"/>
                  <a:gd name="connsiteY3" fmla="*/ 386453 h 707231"/>
                  <a:gd name="connsiteX4" fmla="*/ 1362217 w 1588295"/>
                  <a:gd name="connsiteY4" fmla="*/ 87976 h 707231"/>
                  <a:gd name="connsiteX5" fmla="*/ 1404448 w 1588295"/>
                  <a:gd name="connsiteY5" fmla="*/ 0 h 707231"/>
                  <a:gd name="connsiteX6" fmla="*/ 1588016 w 1588295"/>
                  <a:gd name="connsiteY6" fmla="*/ 0 h 707231"/>
                  <a:gd name="connsiteX7" fmla="*/ 1588295 w 1588295"/>
                  <a:gd name="connsiteY7" fmla="*/ 2456 h 707231"/>
                  <a:gd name="connsiteX8" fmla="*/ 794148 w 1588295"/>
                  <a:gd name="connsiteY8" fmla="*/ 707231 h 707231"/>
                  <a:gd name="connsiteX9" fmla="*/ 0 w 1588295"/>
                  <a:gd name="connsiteY9" fmla="*/ 2456 h 7072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88295" h="707231">
                    <a:moveTo>
                      <a:pt x="279" y="0"/>
                    </a:moveTo>
                    <a:lnTo>
                      <a:pt x="196434" y="0"/>
                    </a:lnTo>
                    <a:lnTo>
                      <a:pt x="281067" y="98175"/>
                    </a:lnTo>
                    <a:cubicBezTo>
                      <a:pt x="464417" y="277541"/>
                      <a:pt x="720394" y="386207"/>
                      <a:pt x="865749" y="386453"/>
                    </a:cubicBezTo>
                    <a:cubicBezTo>
                      <a:pt x="1072414" y="386453"/>
                      <a:pt x="1254623" y="268056"/>
                      <a:pt x="1362217" y="87976"/>
                    </a:cubicBezTo>
                    <a:lnTo>
                      <a:pt x="1404448" y="0"/>
                    </a:lnTo>
                    <a:lnTo>
                      <a:pt x="1588016" y="0"/>
                    </a:lnTo>
                    <a:lnTo>
                      <a:pt x="1588295" y="2456"/>
                    </a:lnTo>
                    <a:cubicBezTo>
                      <a:pt x="1588295" y="391692"/>
                      <a:pt x="1232743" y="707231"/>
                      <a:pt x="794148" y="707231"/>
                    </a:cubicBezTo>
                    <a:cubicBezTo>
                      <a:pt x="355552" y="707231"/>
                      <a:pt x="0" y="391692"/>
                      <a:pt x="0" y="2456"/>
                    </a:cubicBezTo>
                    <a:close/>
                  </a:path>
                </a:pathLst>
              </a:custGeom>
              <a:solidFill>
                <a:srgbClr val="00CC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7" name="フリーフォーム: 図形 816">
                <a:extLst>
                  <a:ext uri="{FF2B5EF4-FFF2-40B4-BE49-F238E27FC236}">
                    <a16:creationId xmlns:a16="http://schemas.microsoft.com/office/drawing/2014/main" id="{4971AEDC-4A7C-4806-9E8A-CE2BB6DFC780}"/>
                  </a:ext>
                </a:extLst>
              </p:cNvPr>
              <p:cNvSpPr/>
              <p:nvPr/>
            </p:nvSpPr>
            <p:spPr>
              <a:xfrm>
                <a:off x="2943225" y="3557587"/>
                <a:ext cx="1029166" cy="706724"/>
              </a:xfrm>
              <a:custGeom>
                <a:avLst/>
                <a:gdLst>
                  <a:gd name="connsiteX0" fmla="*/ 996924 w 1029166"/>
                  <a:gd name="connsiteY0" fmla="*/ 667316 h 706724"/>
                  <a:gd name="connsiteX1" fmla="*/ 991663 w 1029166"/>
                  <a:gd name="connsiteY1" fmla="*/ 678670 h 706724"/>
                  <a:gd name="connsiteX2" fmla="*/ 940520 w 1029166"/>
                  <a:gd name="connsiteY2" fmla="*/ 692760 h 706724"/>
                  <a:gd name="connsiteX3" fmla="*/ 986829 w 1029166"/>
                  <a:gd name="connsiteY3" fmla="*/ 671869 h 706724"/>
                  <a:gd name="connsiteX4" fmla="*/ 794827 w 1029166"/>
                  <a:gd name="connsiteY4" fmla="*/ 502421 h 706724"/>
                  <a:gd name="connsiteX5" fmla="*/ 776416 w 1029166"/>
                  <a:gd name="connsiteY5" fmla="*/ 510728 h 706724"/>
                  <a:gd name="connsiteX6" fmla="*/ 726842 w 1029166"/>
                  <a:gd name="connsiteY6" fmla="*/ 538303 h 706724"/>
                  <a:gd name="connsiteX7" fmla="*/ 695620 w 1029166"/>
                  <a:gd name="connsiteY7" fmla="*/ 563698 h 706724"/>
                  <a:gd name="connsiteX8" fmla="*/ 716661 w 1029166"/>
                  <a:gd name="connsiteY8" fmla="*/ 583924 h 706724"/>
                  <a:gd name="connsiteX9" fmla="*/ 754762 w 1029166"/>
                  <a:gd name="connsiteY9" fmla="*/ 659536 h 706724"/>
                  <a:gd name="connsiteX10" fmla="*/ 755645 w 1029166"/>
                  <a:gd name="connsiteY10" fmla="*/ 661791 h 706724"/>
                  <a:gd name="connsiteX11" fmla="*/ 757190 w 1029166"/>
                  <a:gd name="connsiteY11" fmla="*/ 659653 h 706724"/>
                  <a:gd name="connsiteX12" fmla="*/ 800347 w 1029166"/>
                  <a:gd name="connsiteY12" fmla="*/ 624549 h 706724"/>
                  <a:gd name="connsiteX13" fmla="*/ 848101 w 1029166"/>
                  <a:gd name="connsiteY13" fmla="*/ 597987 h 706724"/>
                  <a:gd name="connsiteX14" fmla="*/ 845759 w 1029166"/>
                  <a:gd name="connsiteY14" fmla="*/ 592000 h 706724"/>
                  <a:gd name="connsiteX15" fmla="*/ 823502 w 1029166"/>
                  <a:gd name="connsiteY15" fmla="*/ 539259 h 706724"/>
                  <a:gd name="connsiteX16" fmla="*/ 587037 w 1029166"/>
                  <a:gd name="connsiteY16" fmla="*/ 492026 h 706724"/>
                  <a:gd name="connsiteX17" fmla="*/ 566026 w 1029166"/>
                  <a:gd name="connsiteY17" fmla="*/ 521097 h 706724"/>
                  <a:gd name="connsiteX18" fmla="*/ 532493 w 1029166"/>
                  <a:gd name="connsiteY18" fmla="*/ 567495 h 706724"/>
                  <a:gd name="connsiteX19" fmla="*/ 519927 w 1029166"/>
                  <a:gd name="connsiteY19" fmla="*/ 577716 h 706724"/>
                  <a:gd name="connsiteX20" fmla="*/ 546449 w 1029166"/>
                  <a:gd name="connsiteY20" fmla="*/ 597703 h 706724"/>
                  <a:gd name="connsiteX21" fmla="*/ 604761 w 1029166"/>
                  <a:gd name="connsiteY21" fmla="*/ 653761 h 706724"/>
                  <a:gd name="connsiteX22" fmla="*/ 613116 w 1029166"/>
                  <a:gd name="connsiteY22" fmla="*/ 646015 h 706724"/>
                  <a:gd name="connsiteX23" fmla="*/ 639532 w 1029166"/>
                  <a:gd name="connsiteY23" fmla="*/ 607344 h 706724"/>
                  <a:gd name="connsiteX24" fmla="*/ 672730 w 1029166"/>
                  <a:gd name="connsiteY24" fmla="*/ 561411 h 706724"/>
                  <a:gd name="connsiteX25" fmla="*/ 643072 w 1029166"/>
                  <a:gd name="connsiteY25" fmla="*/ 534649 h 706724"/>
                  <a:gd name="connsiteX26" fmla="*/ 596985 w 1029166"/>
                  <a:gd name="connsiteY26" fmla="*/ 499593 h 706724"/>
                  <a:gd name="connsiteX27" fmla="*/ 914467 w 1029166"/>
                  <a:gd name="connsiteY27" fmla="*/ 445036 h 706724"/>
                  <a:gd name="connsiteX28" fmla="*/ 881980 w 1029166"/>
                  <a:gd name="connsiteY28" fmla="*/ 463105 h 706724"/>
                  <a:gd name="connsiteX29" fmla="*/ 829198 w 1029166"/>
                  <a:gd name="connsiteY29" fmla="*/ 486917 h 706724"/>
                  <a:gd name="connsiteX30" fmla="*/ 809526 w 1029166"/>
                  <a:gd name="connsiteY30" fmla="*/ 495791 h 706724"/>
                  <a:gd name="connsiteX31" fmla="*/ 820802 w 1029166"/>
                  <a:gd name="connsiteY31" fmla="*/ 506631 h 706724"/>
                  <a:gd name="connsiteX32" fmla="*/ 858904 w 1029166"/>
                  <a:gd name="connsiteY32" fmla="*/ 582244 h 706724"/>
                  <a:gd name="connsiteX33" fmla="*/ 862454 w 1029166"/>
                  <a:gd name="connsiteY33" fmla="*/ 591320 h 706724"/>
                  <a:gd name="connsiteX34" fmla="*/ 902704 w 1029166"/>
                  <a:gd name="connsiteY34" fmla="*/ 573163 h 706724"/>
                  <a:gd name="connsiteX35" fmla="*/ 955486 w 1029166"/>
                  <a:gd name="connsiteY35" fmla="*/ 549352 h 706724"/>
                  <a:gd name="connsiteX36" fmla="*/ 962028 w 1029166"/>
                  <a:gd name="connsiteY36" fmla="*/ 545714 h 706724"/>
                  <a:gd name="connsiteX37" fmla="*/ 949901 w 1029166"/>
                  <a:gd name="connsiteY37" fmla="*/ 514706 h 706724"/>
                  <a:gd name="connsiteX38" fmla="*/ 927645 w 1029166"/>
                  <a:gd name="connsiteY38" fmla="*/ 461964 h 706724"/>
                  <a:gd name="connsiteX39" fmla="*/ 689590 w 1029166"/>
                  <a:gd name="connsiteY39" fmla="*/ 413524 h 706724"/>
                  <a:gd name="connsiteX40" fmla="*/ 642716 w 1029166"/>
                  <a:gd name="connsiteY40" fmla="*/ 439596 h 706724"/>
                  <a:gd name="connsiteX41" fmla="*/ 599559 w 1029166"/>
                  <a:gd name="connsiteY41" fmla="*/ 474701 h 706724"/>
                  <a:gd name="connsiteX42" fmla="*/ 596166 w 1029166"/>
                  <a:gd name="connsiteY42" fmla="*/ 479395 h 706724"/>
                  <a:gd name="connsiteX43" fmla="*/ 650593 w 1029166"/>
                  <a:gd name="connsiteY43" fmla="*/ 520410 h 706724"/>
                  <a:gd name="connsiteX44" fmla="*/ 683734 w 1029166"/>
                  <a:gd name="connsiteY44" fmla="*/ 552270 h 706724"/>
                  <a:gd name="connsiteX45" fmla="*/ 716223 w 1029166"/>
                  <a:gd name="connsiteY45" fmla="*/ 525844 h 706724"/>
                  <a:gd name="connsiteX46" fmla="*/ 765797 w 1029166"/>
                  <a:gd name="connsiteY46" fmla="*/ 498268 h 706724"/>
                  <a:gd name="connsiteX47" fmla="*/ 783636 w 1029166"/>
                  <a:gd name="connsiteY47" fmla="*/ 490221 h 706724"/>
                  <a:gd name="connsiteX48" fmla="*/ 747214 w 1029166"/>
                  <a:gd name="connsiteY48" fmla="*/ 457356 h 706724"/>
                  <a:gd name="connsiteX49" fmla="*/ 701127 w 1029166"/>
                  <a:gd name="connsiteY49" fmla="*/ 422300 h 706724"/>
                  <a:gd name="connsiteX50" fmla="*/ 493290 w 1029166"/>
                  <a:gd name="connsiteY50" fmla="*/ 406633 h 706724"/>
                  <a:gd name="connsiteX51" fmla="*/ 481902 w 1029166"/>
                  <a:gd name="connsiteY51" fmla="*/ 422392 h 706724"/>
                  <a:gd name="connsiteX52" fmla="*/ 448369 w 1029166"/>
                  <a:gd name="connsiteY52" fmla="*/ 468789 h 706724"/>
                  <a:gd name="connsiteX53" fmla="*/ 419077 w 1029166"/>
                  <a:gd name="connsiteY53" fmla="*/ 492614 h 706724"/>
                  <a:gd name="connsiteX54" fmla="*/ 471206 w 1029166"/>
                  <a:gd name="connsiteY54" fmla="*/ 541000 h 706724"/>
                  <a:gd name="connsiteX55" fmla="*/ 506836 w 1029166"/>
                  <a:gd name="connsiteY55" fmla="*/ 567850 h 706724"/>
                  <a:gd name="connsiteX56" fmla="*/ 528992 w 1029166"/>
                  <a:gd name="connsiteY56" fmla="*/ 547309 h 706724"/>
                  <a:gd name="connsiteX57" fmla="*/ 555407 w 1029166"/>
                  <a:gd name="connsiteY57" fmla="*/ 508638 h 706724"/>
                  <a:gd name="connsiteX58" fmla="*/ 574374 w 1029166"/>
                  <a:gd name="connsiteY58" fmla="*/ 482394 h 706724"/>
                  <a:gd name="connsiteX59" fmla="*/ 550898 w 1029166"/>
                  <a:gd name="connsiteY59" fmla="*/ 464537 h 706724"/>
                  <a:gd name="connsiteX60" fmla="*/ 508783 w 1029166"/>
                  <a:gd name="connsiteY60" fmla="*/ 426534 h 706724"/>
                  <a:gd name="connsiteX61" fmla="*/ 340651 w 1029166"/>
                  <a:gd name="connsiteY61" fmla="*/ 389272 h 706724"/>
                  <a:gd name="connsiteX62" fmla="*/ 321085 w 1029166"/>
                  <a:gd name="connsiteY62" fmla="*/ 405186 h 706724"/>
                  <a:gd name="connsiteX63" fmla="*/ 271513 w 1029166"/>
                  <a:gd name="connsiteY63" fmla="*/ 432761 h 706724"/>
                  <a:gd name="connsiteX64" fmla="*/ 244625 w 1029166"/>
                  <a:gd name="connsiteY64" fmla="*/ 444890 h 706724"/>
                  <a:gd name="connsiteX65" fmla="*/ 257214 w 1029166"/>
                  <a:gd name="connsiteY65" fmla="*/ 474723 h 706724"/>
                  <a:gd name="connsiteX66" fmla="*/ 274271 w 1029166"/>
                  <a:gd name="connsiteY66" fmla="*/ 518338 h 706724"/>
                  <a:gd name="connsiteX67" fmla="*/ 291247 w 1029166"/>
                  <a:gd name="connsiteY67" fmla="*/ 543330 h 706724"/>
                  <a:gd name="connsiteX68" fmla="*/ 331998 w 1029166"/>
                  <a:gd name="connsiteY68" fmla="*/ 525166 h 706724"/>
                  <a:gd name="connsiteX69" fmla="*/ 393660 w 1029166"/>
                  <a:gd name="connsiteY69" fmla="*/ 489722 h 706724"/>
                  <a:gd name="connsiteX70" fmla="*/ 370467 w 1029166"/>
                  <a:gd name="connsiteY70" fmla="*/ 459929 h 706724"/>
                  <a:gd name="connsiteX71" fmla="*/ 348211 w 1029166"/>
                  <a:gd name="connsiteY71" fmla="*/ 407187 h 706724"/>
                  <a:gd name="connsiteX72" fmla="*/ 1017049 w 1029166"/>
                  <a:gd name="connsiteY72" fmla="*/ 359306 h 706724"/>
                  <a:gd name="connsiteX73" fmla="*/ 1018904 w 1029166"/>
                  <a:gd name="connsiteY73" fmla="*/ 368122 h 706724"/>
                  <a:gd name="connsiteX74" fmla="*/ 1013154 w 1029166"/>
                  <a:gd name="connsiteY74" fmla="*/ 360735 h 706724"/>
                  <a:gd name="connsiteX75" fmla="*/ 591971 w 1029166"/>
                  <a:gd name="connsiteY75" fmla="*/ 322323 h 706724"/>
                  <a:gd name="connsiteX76" fmla="*/ 558592 w 1029166"/>
                  <a:gd name="connsiteY76" fmla="*/ 340891 h 706724"/>
                  <a:gd name="connsiteX77" fmla="*/ 515434 w 1029166"/>
                  <a:gd name="connsiteY77" fmla="*/ 375995 h 706724"/>
                  <a:gd name="connsiteX78" fmla="*/ 502773 w 1029166"/>
                  <a:gd name="connsiteY78" fmla="*/ 393513 h 706724"/>
                  <a:gd name="connsiteX79" fmla="*/ 507970 w 1029166"/>
                  <a:gd name="connsiteY79" fmla="*/ 401164 h 706724"/>
                  <a:gd name="connsiteX80" fmla="*/ 575348 w 1029166"/>
                  <a:gd name="connsiteY80" fmla="*/ 463706 h 706724"/>
                  <a:gd name="connsiteX81" fmla="*/ 583462 w 1029166"/>
                  <a:gd name="connsiteY81" fmla="*/ 469821 h 706724"/>
                  <a:gd name="connsiteX82" fmla="*/ 588940 w 1029166"/>
                  <a:gd name="connsiteY82" fmla="*/ 462241 h 706724"/>
                  <a:gd name="connsiteX83" fmla="*/ 632097 w 1029166"/>
                  <a:gd name="connsiteY83" fmla="*/ 427138 h 706724"/>
                  <a:gd name="connsiteX84" fmla="*/ 675643 w 1029166"/>
                  <a:gd name="connsiteY84" fmla="*/ 402915 h 706724"/>
                  <a:gd name="connsiteX85" fmla="*/ 655039 w 1029166"/>
                  <a:gd name="connsiteY85" fmla="*/ 387244 h 706724"/>
                  <a:gd name="connsiteX86" fmla="*/ 612925 w 1029166"/>
                  <a:gd name="connsiteY86" fmla="*/ 349241 h 706724"/>
                  <a:gd name="connsiteX87" fmla="*/ 263424 w 1029166"/>
                  <a:gd name="connsiteY87" fmla="*/ 284956 h 706724"/>
                  <a:gd name="connsiteX88" fmla="*/ 236961 w 1029166"/>
                  <a:gd name="connsiteY88" fmla="*/ 306481 h 706724"/>
                  <a:gd name="connsiteX89" fmla="*/ 187387 w 1029166"/>
                  <a:gd name="connsiteY89" fmla="*/ 334055 h 706724"/>
                  <a:gd name="connsiteX90" fmla="*/ 163791 w 1029166"/>
                  <a:gd name="connsiteY90" fmla="*/ 344700 h 706724"/>
                  <a:gd name="connsiteX91" fmla="*/ 200785 w 1029166"/>
                  <a:gd name="connsiteY91" fmla="*/ 378082 h 706724"/>
                  <a:gd name="connsiteX92" fmla="*/ 234957 w 1029166"/>
                  <a:gd name="connsiteY92" fmla="*/ 421981 h 706724"/>
                  <a:gd name="connsiteX93" fmla="*/ 238593 w 1029166"/>
                  <a:gd name="connsiteY93" fmla="*/ 430597 h 706724"/>
                  <a:gd name="connsiteX94" fmla="*/ 247872 w 1029166"/>
                  <a:gd name="connsiteY94" fmla="*/ 426461 h 706724"/>
                  <a:gd name="connsiteX95" fmla="*/ 327576 w 1029166"/>
                  <a:gd name="connsiteY95" fmla="*/ 380647 h 706724"/>
                  <a:gd name="connsiteX96" fmla="*/ 334358 w 1029166"/>
                  <a:gd name="connsiteY96" fmla="*/ 374359 h 706724"/>
                  <a:gd name="connsiteX97" fmla="*/ 325954 w 1029166"/>
                  <a:gd name="connsiteY97" fmla="*/ 354444 h 706724"/>
                  <a:gd name="connsiteX98" fmla="*/ 291781 w 1029166"/>
                  <a:gd name="connsiteY98" fmla="*/ 310545 h 706724"/>
                  <a:gd name="connsiteX99" fmla="*/ 430580 w 1029166"/>
                  <a:gd name="connsiteY99" fmla="*/ 278297 h 706724"/>
                  <a:gd name="connsiteX100" fmla="*/ 397776 w 1029166"/>
                  <a:gd name="connsiteY100" fmla="*/ 323685 h 706724"/>
                  <a:gd name="connsiteX101" fmla="*/ 364243 w 1029166"/>
                  <a:gd name="connsiteY101" fmla="*/ 370083 h 706724"/>
                  <a:gd name="connsiteX102" fmla="*/ 353503 w 1029166"/>
                  <a:gd name="connsiteY102" fmla="*/ 378819 h 706724"/>
                  <a:gd name="connsiteX103" fmla="*/ 361356 w 1029166"/>
                  <a:gd name="connsiteY103" fmla="*/ 397430 h 706724"/>
                  <a:gd name="connsiteX104" fmla="*/ 403827 w 1029166"/>
                  <a:gd name="connsiteY104" fmla="*/ 478458 h 706724"/>
                  <a:gd name="connsiteX105" fmla="*/ 407434 w 1029166"/>
                  <a:gd name="connsiteY105" fmla="*/ 481806 h 706724"/>
                  <a:gd name="connsiteX106" fmla="*/ 411700 w 1029166"/>
                  <a:gd name="connsiteY106" fmla="*/ 479354 h 706724"/>
                  <a:gd name="connsiteX107" fmla="*/ 471283 w 1029166"/>
                  <a:gd name="connsiteY107" fmla="*/ 409933 h 706724"/>
                  <a:gd name="connsiteX108" fmla="*/ 483115 w 1029166"/>
                  <a:gd name="connsiteY108" fmla="*/ 393561 h 706724"/>
                  <a:gd name="connsiteX109" fmla="*/ 474611 w 1029166"/>
                  <a:gd name="connsiteY109" fmla="*/ 382635 h 706724"/>
                  <a:gd name="connsiteX110" fmla="*/ 452353 w 1029166"/>
                  <a:gd name="connsiteY110" fmla="*/ 329893 h 706724"/>
                  <a:gd name="connsiteX111" fmla="*/ 158481 w 1029166"/>
                  <a:gd name="connsiteY111" fmla="*/ 203183 h 706724"/>
                  <a:gd name="connsiteX112" fmla="*/ 152836 w 1029166"/>
                  <a:gd name="connsiteY112" fmla="*/ 207774 h 706724"/>
                  <a:gd name="connsiteX113" fmla="*/ 103263 w 1029166"/>
                  <a:gd name="connsiteY113" fmla="*/ 235349 h 706724"/>
                  <a:gd name="connsiteX114" fmla="*/ 53173 w 1029166"/>
                  <a:gd name="connsiteY114" fmla="*/ 257946 h 706724"/>
                  <a:gd name="connsiteX115" fmla="*/ 66495 w 1029166"/>
                  <a:gd name="connsiteY115" fmla="*/ 269967 h 706724"/>
                  <a:gd name="connsiteX116" fmla="*/ 112582 w 1029166"/>
                  <a:gd name="connsiteY116" fmla="*/ 305023 h 706724"/>
                  <a:gd name="connsiteX117" fmla="*/ 150331 w 1029166"/>
                  <a:gd name="connsiteY117" fmla="*/ 333735 h 706724"/>
                  <a:gd name="connsiteX118" fmla="*/ 163748 w 1029166"/>
                  <a:gd name="connsiteY118" fmla="*/ 327755 h 706724"/>
                  <a:gd name="connsiteX119" fmla="*/ 243450 w 1029166"/>
                  <a:gd name="connsiteY119" fmla="*/ 281941 h 706724"/>
                  <a:gd name="connsiteX120" fmla="*/ 251654 w 1029166"/>
                  <a:gd name="connsiteY120" fmla="*/ 274335 h 706724"/>
                  <a:gd name="connsiteX121" fmla="*/ 249665 w 1029166"/>
                  <a:gd name="connsiteY121" fmla="*/ 272542 h 706724"/>
                  <a:gd name="connsiteX122" fmla="*/ 203578 w 1029166"/>
                  <a:gd name="connsiteY122" fmla="*/ 237486 h 706724"/>
                  <a:gd name="connsiteX123" fmla="*/ 341762 w 1029166"/>
                  <a:gd name="connsiteY123" fmla="*/ 186085 h 706724"/>
                  <a:gd name="connsiteX124" fmla="*/ 313652 w 1029166"/>
                  <a:gd name="connsiteY124" fmla="*/ 224980 h 706724"/>
                  <a:gd name="connsiteX125" fmla="*/ 280118 w 1029166"/>
                  <a:gd name="connsiteY125" fmla="*/ 271376 h 706724"/>
                  <a:gd name="connsiteX126" fmla="*/ 276023 w 1029166"/>
                  <a:gd name="connsiteY126" fmla="*/ 274706 h 706724"/>
                  <a:gd name="connsiteX127" fmla="*/ 304927 w 1029166"/>
                  <a:gd name="connsiteY127" fmla="*/ 300789 h 706724"/>
                  <a:gd name="connsiteX128" fmla="*/ 339099 w 1029166"/>
                  <a:gd name="connsiteY128" fmla="*/ 344688 h 706724"/>
                  <a:gd name="connsiteX129" fmla="*/ 346766 w 1029166"/>
                  <a:gd name="connsiteY129" fmla="*/ 362855 h 706724"/>
                  <a:gd name="connsiteX130" fmla="*/ 360742 w 1029166"/>
                  <a:gd name="connsiteY130" fmla="*/ 349897 h 706724"/>
                  <a:gd name="connsiteX131" fmla="*/ 387157 w 1029166"/>
                  <a:gd name="connsiteY131" fmla="*/ 311226 h 706724"/>
                  <a:gd name="connsiteX132" fmla="*/ 420601 w 1029166"/>
                  <a:gd name="connsiteY132" fmla="*/ 264953 h 706724"/>
                  <a:gd name="connsiteX133" fmla="*/ 395924 w 1029166"/>
                  <a:gd name="connsiteY133" fmla="*/ 233252 h 706724"/>
                  <a:gd name="connsiteX134" fmla="*/ 353808 w 1029166"/>
                  <a:gd name="connsiteY134" fmla="*/ 195248 h 706724"/>
                  <a:gd name="connsiteX135" fmla="*/ 242697 w 1029166"/>
                  <a:gd name="connsiteY135" fmla="*/ 108050 h 706724"/>
                  <a:gd name="connsiteX136" fmla="*/ 229526 w 1029166"/>
                  <a:gd name="connsiteY136" fmla="*/ 126273 h 706724"/>
                  <a:gd name="connsiteX137" fmla="*/ 195994 w 1029166"/>
                  <a:gd name="connsiteY137" fmla="*/ 172671 h 706724"/>
                  <a:gd name="connsiteX138" fmla="*/ 171032 w 1029166"/>
                  <a:gd name="connsiteY138" fmla="*/ 192973 h 706724"/>
                  <a:gd name="connsiteX139" fmla="*/ 216724 w 1029166"/>
                  <a:gd name="connsiteY139" fmla="*/ 227729 h 706724"/>
                  <a:gd name="connsiteX140" fmla="*/ 262811 w 1029166"/>
                  <a:gd name="connsiteY140" fmla="*/ 262785 h 706724"/>
                  <a:gd name="connsiteX141" fmla="*/ 263471 w 1029166"/>
                  <a:gd name="connsiteY141" fmla="*/ 263379 h 706724"/>
                  <a:gd name="connsiteX142" fmla="*/ 276616 w 1029166"/>
                  <a:gd name="connsiteY142" fmla="*/ 251191 h 706724"/>
                  <a:gd name="connsiteX143" fmla="*/ 303032 w 1029166"/>
                  <a:gd name="connsiteY143" fmla="*/ 212520 h 706724"/>
                  <a:gd name="connsiteX144" fmla="*/ 329099 w 1029166"/>
                  <a:gd name="connsiteY144" fmla="*/ 176454 h 706724"/>
                  <a:gd name="connsiteX145" fmla="*/ 307721 w 1029166"/>
                  <a:gd name="connsiteY145" fmla="*/ 160192 h 706724"/>
                  <a:gd name="connsiteX146" fmla="*/ 261634 w 1029166"/>
                  <a:gd name="connsiteY146" fmla="*/ 125137 h 706724"/>
                  <a:gd name="connsiteX147" fmla="*/ 24980 w 1029166"/>
                  <a:gd name="connsiteY147" fmla="*/ 0 h 706724"/>
                  <a:gd name="connsiteX148" fmla="*/ 45720 w 1029166"/>
                  <a:gd name="connsiteY148" fmla="*/ 0 h 706724"/>
                  <a:gd name="connsiteX149" fmla="*/ 49835 w 1029166"/>
                  <a:gd name="connsiteY149" fmla="*/ 5286 h 706724"/>
                  <a:gd name="connsiteX150" fmla="*/ 72091 w 1029166"/>
                  <a:gd name="connsiteY150" fmla="*/ 58028 h 706724"/>
                  <a:gd name="connsiteX151" fmla="*/ 81005 w 1029166"/>
                  <a:gd name="connsiteY151" fmla="*/ 79148 h 706724"/>
                  <a:gd name="connsiteX152" fmla="*/ 108367 w 1029166"/>
                  <a:gd name="connsiteY152" fmla="*/ 53779 h 706724"/>
                  <a:gd name="connsiteX153" fmla="*/ 134782 w 1029166"/>
                  <a:gd name="connsiteY153" fmla="*/ 15108 h 706724"/>
                  <a:gd name="connsiteX154" fmla="*/ 145701 w 1029166"/>
                  <a:gd name="connsiteY154" fmla="*/ 0 h 706724"/>
                  <a:gd name="connsiteX155" fmla="*/ 165324 w 1029166"/>
                  <a:gd name="connsiteY155" fmla="*/ 0 h 706724"/>
                  <a:gd name="connsiteX156" fmla="*/ 145401 w 1029166"/>
                  <a:gd name="connsiteY156" fmla="*/ 27567 h 706724"/>
                  <a:gd name="connsiteX157" fmla="*/ 111868 w 1029166"/>
                  <a:gd name="connsiteY157" fmla="*/ 73965 h 706724"/>
                  <a:gd name="connsiteX158" fmla="*/ 87263 w 1029166"/>
                  <a:gd name="connsiteY158" fmla="*/ 93978 h 706724"/>
                  <a:gd name="connsiteX159" fmla="*/ 94350 w 1029166"/>
                  <a:gd name="connsiteY159" fmla="*/ 110770 h 706724"/>
                  <a:gd name="connsiteX160" fmla="*/ 128521 w 1029166"/>
                  <a:gd name="connsiteY160" fmla="*/ 154670 h 706724"/>
                  <a:gd name="connsiteX161" fmla="*/ 159746 w 1029166"/>
                  <a:gd name="connsiteY161" fmla="*/ 182845 h 706724"/>
                  <a:gd name="connsiteX162" fmla="*/ 192492 w 1029166"/>
                  <a:gd name="connsiteY162" fmla="*/ 152485 h 706724"/>
                  <a:gd name="connsiteX163" fmla="*/ 218907 w 1029166"/>
                  <a:gd name="connsiteY163" fmla="*/ 113814 h 706724"/>
                  <a:gd name="connsiteX164" fmla="*/ 230820 w 1029166"/>
                  <a:gd name="connsiteY164" fmla="*/ 97331 h 706724"/>
                  <a:gd name="connsiteX165" fmla="*/ 219518 w 1029166"/>
                  <a:gd name="connsiteY165" fmla="*/ 87133 h 706724"/>
                  <a:gd name="connsiteX166" fmla="*/ 185345 w 1029166"/>
                  <a:gd name="connsiteY166" fmla="*/ 43233 h 706724"/>
                  <a:gd name="connsiteX167" fmla="*/ 167101 w 1029166"/>
                  <a:gd name="connsiteY167" fmla="*/ 0 h 706724"/>
                  <a:gd name="connsiteX168" fmla="*/ 182201 w 1029166"/>
                  <a:gd name="connsiteY168" fmla="*/ 0 h 706724"/>
                  <a:gd name="connsiteX169" fmla="*/ 186439 w 1029166"/>
                  <a:gd name="connsiteY169" fmla="*/ 4916 h 706724"/>
                  <a:gd name="connsiteX170" fmla="*/ 198491 w 1029166"/>
                  <a:gd name="connsiteY170" fmla="*/ 33478 h 706724"/>
                  <a:gd name="connsiteX171" fmla="*/ 232663 w 1029166"/>
                  <a:gd name="connsiteY171" fmla="*/ 77376 h 706724"/>
                  <a:gd name="connsiteX172" fmla="*/ 240277 w 1029166"/>
                  <a:gd name="connsiteY172" fmla="*/ 84246 h 706724"/>
                  <a:gd name="connsiteX173" fmla="*/ 246912 w 1029166"/>
                  <a:gd name="connsiteY173" fmla="*/ 75066 h 706724"/>
                  <a:gd name="connsiteX174" fmla="*/ 257587 w 1029166"/>
                  <a:gd name="connsiteY174" fmla="*/ 87448 h 706724"/>
                  <a:gd name="connsiteX175" fmla="*/ 252155 w 1029166"/>
                  <a:gd name="connsiteY175" fmla="*/ 94965 h 706724"/>
                  <a:gd name="connsiteX176" fmla="*/ 274779 w 1029166"/>
                  <a:gd name="connsiteY176" fmla="*/ 115380 h 706724"/>
                  <a:gd name="connsiteX177" fmla="*/ 320866 w 1029166"/>
                  <a:gd name="connsiteY177" fmla="*/ 150436 h 706724"/>
                  <a:gd name="connsiteX178" fmla="*/ 338945 w 1029166"/>
                  <a:gd name="connsiteY178" fmla="*/ 164187 h 706724"/>
                  <a:gd name="connsiteX179" fmla="*/ 340171 w 1029166"/>
                  <a:gd name="connsiteY179" fmla="*/ 163190 h 706724"/>
                  <a:gd name="connsiteX180" fmla="*/ 353727 w 1029166"/>
                  <a:gd name="connsiteY180" fmla="*/ 173260 h 706724"/>
                  <a:gd name="connsiteX181" fmla="*/ 352348 w 1029166"/>
                  <a:gd name="connsiteY181" fmla="*/ 174382 h 706724"/>
                  <a:gd name="connsiteX182" fmla="*/ 366954 w 1029166"/>
                  <a:gd name="connsiteY182" fmla="*/ 185492 h 706724"/>
                  <a:gd name="connsiteX183" fmla="*/ 409069 w 1029166"/>
                  <a:gd name="connsiteY183" fmla="*/ 223495 h 706724"/>
                  <a:gd name="connsiteX184" fmla="*/ 433276 w 1029166"/>
                  <a:gd name="connsiteY184" fmla="*/ 254592 h 706724"/>
                  <a:gd name="connsiteX185" fmla="*/ 450246 w 1029166"/>
                  <a:gd name="connsiteY185" fmla="*/ 240789 h 706724"/>
                  <a:gd name="connsiteX186" fmla="*/ 464922 w 1029166"/>
                  <a:gd name="connsiteY186" fmla="*/ 249948 h 706724"/>
                  <a:gd name="connsiteX187" fmla="*/ 443300 w 1029166"/>
                  <a:gd name="connsiteY187" fmla="*/ 267535 h 706724"/>
                  <a:gd name="connsiteX188" fmla="*/ 465499 w 1029166"/>
                  <a:gd name="connsiteY188" fmla="*/ 320136 h 706724"/>
                  <a:gd name="connsiteX189" fmla="*/ 482555 w 1029166"/>
                  <a:gd name="connsiteY189" fmla="*/ 363752 h 706724"/>
                  <a:gd name="connsiteX190" fmla="*/ 493264 w 1029166"/>
                  <a:gd name="connsiteY190" fmla="*/ 379517 h 706724"/>
                  <a:gd name="connsiteX191" fmla="*/ 504815 w 1029166"/>
                  <a:gd name="connsiteY191" fmla="*/ 363535 h 706724"/>
                  <a:gd name="connsiteX192" fmla="*/ 547973 w 1029166"/>
                  <a:gd name="connsiteY192" fmla="*/ 328432 h 706724"/>
                  <a:gd name="connsiteX193" fmla="*/ 578307 w 1029166"/>
                  <a:gd name="connsiteY193" fmla="*/ 311558 h 706724"/>
                  <a:gd name="connsiteX194" fmla="*/ 616173 w 1029166"/>
                  <a:gd name="connsiteY194" fmla="*/ 327640 h 706724"/>
                  <a:gd name="connsiteX195" fmla="*/ 679491 w 1029166"/>
                  <a:gd name="connsiteY195" fmla="*/ 386413 h 706724"/>
                  <a:gd name="connsiteX196" fmla="*/ 691223 w 1029166"/>
                  <a:gd name="connsiteY196" fmla="*/ 395254 h 706724"/>
                  <a:gd name="connsiteX197" fmla="*/ 734454 w 1029166"/>
                  <a:gd name="connsiteY197" fmla="*/ 375751 h 706724"/>
                  <a:gd name="connsiteX198" fmla="*/ 744991 w 1029166"/>
                  <a:gd name="connsiteY198" fmla="*/ 370998 h 706724"/>
                  <a:gd name="connsiteX199" fmla="*/ 770716 w 1029166"/>
                  <a:gd name="connsiteY199" fmla="*/ 376643 h 706724"/>
                  <a:gd name="connsiteX200" fmla="*/ 745073 w 1029166"/>
                  <a:gd name="connsiteY200" fmla="*/ 388211 h 706724"/>
                  <a:gd name="connsiteX201" fmla="*/ 705541 w 1029166"/>
                  <a:gd name="connsiteY201" fmla="*/ 406044 h 706724"/>
                  <a:gd name="connsiteX202" fmla="*/ 754735 w 1029166"/>
                  <a:gd name="connsiteY202" fmla="*/ 443118 h 706724"/>
                  <a:gd name="connsiteX203" fmla="*/ 797314 w 1029166"/>
                  <a:gd name="connsiteY203" fmla="*/ 484050 h 706724"/>
                  <a:gd name="connsiteX204" fmla="*/ 818579 w 1029166"/>
                  <a:gd name="connsiteY204" fmla="*/ 474457 h 706724"/>
                  <a:gd name="connsiteX205" fmla="*/ 871361 w 1029166"/>
                  <a:gd name="connsiteY205" fmla="*/ 450646 h 706724"/>
                  <a:gd name="connsiteX206" fmla="*/ 904490 w 1029166"/>
                  <a:gd name="connsiteY206" fmla="*/ 432220 h 706724"/>
                  <a:gd name="connsiteX207" fmla="*/ 893472 w 1029166"/>
                  <a:gd name="connsiteY207" fmla="*/ 418065 h 706724"/>
                  <a:gd name="connsiteX208" fmla="*/ 857932 w 1029166"/>
                  <a:gd name="connsiteY208" fmla="*/ 385996 h 706724"/>
                  <a:gd name="connsiteX209" fmla="*/ 878346 w 1029166"/>
                  <a:gd name="connsiteY209" fmla="*/ 384539 h 706724"/>
                  <a:gd name="connsiteX210" fmla="*/ 919346 w 1029166"/>
                  <a:gd name="connsiteY210" fmla="*/ 423955 h 706724"/>
                  <a:gd name="connsiteX211" fmla="*/ 920936 w 1029166"/>
                  <a:gd name="connsiteY211" fmla="*/ 423071 h 706724"/>
                  <a:gd name="connsiteX212" fmla="*/ 964093 w 1029166"/>
                  <a:gd name="connsiteY212" fmla="*/ 387967 h 706724"/>
                  <a:gd name="connsiteX213" fmla="*/ 976782 w 1029166"/>
                  <a:gd name="connsiteY213" fmla="*/ 370411 h 706724"/>
                  <a:gd name="connsiteX214" fmla="*/ 1000043 w 1029166"/>
                  <a:gd name="connsiteY214" fmla="*/ 365379 h 706724"/>
                  <a:gd name="connsiteX215" fmla="*/ 974713 w 1029166"/>
                  <a:gd name="connsiteY215" fmla="*/ 400427 h 706724"/>
                  <a:gd name="connsiteX216" fmla="*/ 931555 w 1029166"/>
                  <a:gd name="connsiteY216" fmla="*/ 435531 h 706724"/>
                  <a:gd name="connsiteX217" fmla="*/ 929635 w 1029166"/>
                  <a:gd name="connsiteY217" fmla="*/ 436599 h 706724"/>
                  <a:gd name="connsiteX218" fmla="*/ 947626 w 1029166"/>
                  <a:gd name="connsiteY218" fmla="*/ 464449 h 706724"/>
                  <a:gd name="connsiteX219" fmla="*/ 963047 w 1029166"/>
                  <a:gd name="connsiteY219" fmla="*/ 504950 h 706724"/>
                  <a:gd name="connsiteX220" fmla="*/ 975959 w 1029166"/>
                  <a:gd name="connsiteY220" fmla="*/ 537965 h 706724"/>
                  <a:gd name="connsiteX221" fmla="*/ 1005061 w 1029166"/>
                  <a:gd name="connsiteY221" fmla="*/ 521777 h 706724"/>
                  <a:gd name="connsiteX222" fmla="*/ 1029166 w 1029166"/>
                  <a:gd name="connsiteY222" fmla="*/ 502170 h 706724"/>
                  <a:gd name="connsiteX223" fmla="*/ 1029042 w 1029166"/>
                  <a:gd name="connsiteY223" fmla="*/ 523367 h 706724"/>
                  <a:gd name="connsiteX224" fmla="*/ 1015680 w 1029166"/>
                  <a:gd name="connsiteY224" fmla="*/ 534237 h 706724"/>
                  <a:gd name="connsiteX225" fmla="*/ 982795 w 1029166"/>
                  <a:gd name="connsiteY225" fmla="*/ 552528 h 706724"/>
                  <a:gd name="connsiteX226" fmla="*/ 1005518 w 1029166"/>
                  <a:gd name="connsiteY226" fmla="*/ 585978 h 706724"/>
                  <a:gd name="connsiteX227" fmla="*/ 1016055 w 1029166"/>
                  <a:gd name="connsiteY227" fmla="*/ 595760 h 706724"/>
                  <a:gd name="connsiteX228" fmla="*/ 1011979 w 1029166"/>
                  <a:gd name="connsiteY228" fmla="*/ 613934 h 706724"/>
                  <a:gd name="connsiteX229" fmla="*/ 992372 w 1029166"/>
                  <a:gd name="connsiteY229" fmla="*/ 595734 h 706724"/>
                  <a:gd name="connsiteX230" fmla="*/ 968444 w 1029166"/>
                  <a:gd name="connsiteY230" fmla="*/ 560510 h 706724"/>
                  <a:gd name="connsiteX231" fmla="*/ 966105 w 1029166"/>
                  <a:gd name="connsiteY231" fmla="*/ 561812 h 706724"/>
                  <a:gd name="connsiteX232" fmla="*/ 913323 w 1029166"/>
                  <a:gd name="connsiteY232" fmla="*/ 585623 h 706724"/>
                  <a:gd name="connsiteX233" fmla="*/ 868188 w 1029166"/>
                  <a:gd name="connsiteY233" fmla="*/ 605984 h 706724"/>
                  <a:gd name="connsiteX234" fmla="*/ 875961 w 1029166"/>
                  <a:gd name="connsiteY234" fmla="*/ 625858 h 706724"/>
                  <a:gd name="connsiteX235" fmla="*/ 901375 w 1029166"/>
                  <a:gd name="connsiteY235" fmla="*/ 663271 h 706724"/>
                  <a:gd name="connsiteX236" fmla="*/ 933895 w 1029166"/>
                  <a:gd name="connsiteY236" fmla="*/ 693456 h 706724"/>
                  <a:gd name="connsiteX237" fmla="*/ 912316 w 1029166"/>
                  <a:gd name="connsiteY237" fmla="*/ 695386 h 706724"/>
                  <a:gd name="connsiteX238" fmla="*/ 888229 w 1029166"/>
                  <a:gd name="connsiteY238" fmla="*/ 673029 h 706724"/>
                  <a:gd name="connsiteX239" fmla="*/ 862815 w 1029166"/>
                  <a:gd name="connsiteY239" fmla="*/ 635615 h 706724"/>
                  <a:gd name="connsiteX240" fmla="*/ 854000 w 1029166"/>
                  <a:gd name="connsiteY240" fmla="*/ 613072 h 706724"/>
                  <a:gd name="connsiteX241" fmla="*/ 810966 w 1029166"/>
                  <a:gd name="connsiteY241" fmla="*/ 637008 h 706724"/>
                  <a:gd name="connsiteX242" fmla="*/ 767810 w 1029166"/>
                  <a:gd name="connsiteY242" fmla="*/ 672113 h 706724"/>
                  <a:gd name="connsiteX243" fmla="*/ 762534 w 1029166"/>
                  <a:gd name="connsiteY243" fmla="*/ 679411 h 706724"/>
                  <a:gd name="connsiteX244" fmla="*/ 771819 w 1029166"/>
                  <a:gd name="connsiteY244" fmla="*/ 703152 h 706724"/>
                  <a:gd name="connsiteX245" fmla="*/ 774246 w 1029166"/>
                  <a:gd name="connsiteY245" fmla="*/ 706724 h 706724"/>
                  <a:gd name="connsiteX246" fmla="*/ 755603 w 1029166"/>
                  <a:gd name="connsiteY246" fmla="*/ 705056 h 706724"/>
                  <a:gd name="connsiteX247" fmla="*/ 751529 w 1029166"/>
                  <a:gd name="connsiteY247" fmla="*/ 694639 h 706724"/>
                  <a:gd name="connsiteX248" fmla="*/ 744704 w 1029166"/>
                  <a:gd name="connsiteY248" fmla="*/ 704081 h 706724"/>
                  <a:gd name="connsiteX249" fmla="*/ 726272 w 1029166"/>
                  <a:gd name="connsiteY249" fmla="*/ 702432 h 706724"/>
                  <a:gd name="connsiteX250" fmla="*/ 744639 w 1029166"/>
                  <a:gd name="connsiteY250" fmla="*/ 677020 h 706724"/>
                  <a:gd name="connsiteX251" fmla="*/ 741617 w 1029166"/>
                  <a:gd name="connsiteY251" fmla="*/ 669293 h 706724"/>
                  <a:gd name="connsiteX252" fmla="*/ 685188 w 1029166"/>
                  <a:gd name="connsiteY252" fmla="*/ 572652 h 706724"/>
                  <a:gd name="connsiteX253" fmla="*/ 684914 w 1029166"/>
                  <a:gd name="connsiteY253" fmla="*/ 572406 h 706724"/>
                  <a:gd name="connsiteX254" fmla="*/ 683685 w 1029166"/>
                  <a:gd name="connsiteY254" fmla="*/ 573407 h 706724"/>
                  <a:gd name="connsiteX255" fmla="*/ 650152 w 1029166"/>
                  <a:gd name="connsiteY255" fmla="*/ 619804 h 706724"/>
                  <a:gd name="connsiteX256" fmla="*/ 616619 w 1029166"/>
                  <a:gd name="connsiteY256" fmla="*/ 666201 h 706724"/>
                  <a:gd name="connsiteX257" fmla="*/ 616041 w 1029166"/>
                  <a:gd name="connsiteY257" fmla="*/ 666670 h 706724"/>
                  <a:gd name="connsiteX258" fmla="*/ 633797 w 1029166"/>
                  <a:gd name="connsiteY258" fmla="*/ 694159 h 706724"/>
                  <a:gd name="connsiteX259" fmla="*/ 619867 w 1029166"/>
                  <a:gd name="connsiteY259" fmla="*/ 692913 h 706724"/>
                  <a:gd name="connsiteX260" fmla="*/ 613025 w 1029166"/>
                  <a:gd name="connsiteY260" fmla="*/ 691028 h 706724"/>
                  <a:gd name="connsiteX261" fmla="*/ 602584 w 1029166"/>
                  <a:gd name="connsiteY261" fmla="*/ 677616 h 706724"/>
                  <a:gd name="connsiteX262" fmla="*/ 592908 w 1029166"/>
                  <a:gd name="connsiteY262" fmla="*/ 685486 h 706724"/>
                  <a:gd name="connsiteX263" fmla="*/ 573892 w 1029166"/>
                  <a:gd name="connsiteY263" fmla="*/ 680247 h 706724"/>
                  <a:gd name="connsiteX264" fmla="*/ 579950 w 1029166"/>
                  <a:gd name="connsiteY264" fmla="*/ 676765 h 706724"/>
                  <a:gd name="connsiteX265" fmla="*/ 592711 w 1029166"/>
                  <a:gd name="connsiteY265" fmla="*/ 664934 h 706724"/>
                  <a:gd name="connsiteX266" fmla="*/ 581045 w 1029166"/>
                  <a:gd name="connsiteY266" fmla="*/ 649946 h 706724"/>
                  <a:gd name="connsiteX267" fmla="*/ 538929 w 1029166"/>
                  <a:gd name="connsiteY267" fmla="*/ 611942 h 706724"/>
                  <a:gd name="connsiteX268" fmla="*/ 507366 w 1029166"/>
                  <a:gd name="connsiteY268" fmla="*/ 587933 h 706724"/>
                  <a:gd name="connsiteX269" fmla="*/ 489335 w 1029166"/>
                  <a:gd name="connsiteY269" fmla="*/ 602598 h 706724"/>
                  <a:gd name="connsiteX270" fmla="*/ 439762 w 1029166"/>
                  <a:gd name="connsiteY270" fmla="*/ 630173 h 706724"/>
                  <a:gd name="connsiteX271" fmla="*/ 432554 w 1029166"/>
                  <a:gd name="connsiteY271" fmla="*/ 633425 h 706724"/>
                  <a:gd name="connsiteX272" fmla="*/ 414357 w 1029166"/>
                  <a:gd name="connsiteY272" fmla="*/ 624659 h 706724"/>
                  <a:gd name="connsiteX273" fmla="*/ 416123 w 1029166"/>
                  <a:gd name="connsiteY273" fmla="*/ 623872 h 706724"/>
                  <a:gd name="connsiteX274" fmla="*/ 495005 w 1029166"/>
                  <a:gd name="connsiteY274" fmla="*/ 578532 h 706724"/>
                  <a:gd name="connsiteX275" fmla="*/ 492843 w 1029166"/>
                  <a:gd name="connsiteY275" fmla="*/ 576887 h 706724"/>
                  <a:gd name="connsiteX276" fmla="*/ 446755 w 1029166"/>
                  <a:gd name="connsiteY276" fmla="*/ 541831 h 706724"/>
                  <a:gd name="connsiteX277" fmla="*/ 404902 w 1029166"/>
                  <a:gd name="connsiteY277" fmla="*/ 504064 h 706724"/>
                  <a:gd name="connsiteX278" fmla="*/ 355637 w 1029166"/>
                  <a:gd name="connsiteY278" fmla="*/ 531468 h 706724"/>
                  <a:gd name="connsiteX279" fmla="*/ 302855 w 1029166"/>
                  <a:gd name="connsiteY279" fmla="*/ 555279 h 706724"/>
                  <a:gd name="connsiteX280" fmla="*/ 300378 w 1029166"/>
                  <a:gd name="connsiteY280" fmla="*/ 556396 h 706724"/>
                  <a:gd name="connsiteX281" fmla="*/ 323143 w 1029166"/>
                  <a:gd name="connsiteY281" fmla="*/ 577526 h 706724"/>
                  <a:gd name="connsiteX282" fmla="*/ 265532 w 1029166"/>
                  <a:gd name="connsiteY282" fmla="*/ 535342 h 706724"/>
                  <a:gd name="connsiteX283" fmla="*/ 244069 w 1029166"/>
                  <a:gd name="connsiteY283" fmla="*/ 484479 h 706724"/>
                  <a:gd name="connsiteX284" fmla="*/ 230123 w 1029166"/>
                  <a:gd name="connsiteY284" fmla="*/ 451432 h 706724"/>
                  <a:gd name="connsiteX285" fmla="*/ 218730 w 1029166"/>
                  <a:gd name="connsiteY285" fmla="*/ 456572 h 706724"/>
                  <a:gd name="connsiteX286" fmla="*/ 189501 w 1029166"/>
                  <a:gd name="connsiteY286" fmla="*/ 469757 h 706724"/>
                  <a:gd name="connsiteX287" fmla="*/ 178143 w 1029166"/>
                  <a:gd name="connsiteY287" fmla="*/ 457541 h 706724"/>
                  <a:gd name="connsiteX288" fmla="*/ 224063 w 1029166"/>
                  <a:gd name="connsiteY288" fmla="*/ 437074 h 706724"/>
                  <a:gd name="connsiteX289" fmla="*/ 221811 w 1029166"/>
                  <a:gd name="connsiteY289" fmla="*/ 431737 h 706724"/>
                  <a:gd name="connsiteX290" fmla="*/ 187639 w 1029166"/>
                  <a:gd name="connsiteY290" fmla="*/ 387838 h 706724"/>
                  <a:gd name="connsiteX291" fmla="*/ 147818 w 1029166"/>
                  <a:gd name="connsiteY291" fmla="*/ 351906 h 706724"/>
                  <a:gd name="connsiteX292" fmla="*/ 134605 w 1029166"/>
                  <a:gd name="connsiteY292" fmla="*/ 357867 h 706724"/>
                  <a:gd name="connsiteX293" fmla="*/ 105732 w 1029166"/>
                  <a:gd name="connsiteY293" fmla="*/ 370892 h 706724"/>
                  <a:gd name="connsiteX294" fmla="*/ 97428 w 1029166"/>
                  <a:gd name="connsiteY294" fmla="*/ 357316 h 706724"/>
                  <a:gd name="connsiteX295" fmla="*/ 133955 w 1029166"/>
                  <a:gd name="connsiteY295" fmla="*/ 341035 h 706724"/>
                  <a:gd name="connsiteX296" fmla="*/ 99436 w 1029166"/>
                  <a:gd name="connsiteY296" fmla="*/ 314779 h 706724"/>
                  <a:gd name="connsiteX297" fmla="*/ 53349 w 1029166"/>
                  <a:gd name="connsiteY297" fmla="*/ 279723 h 706724"/>
                  <a:gd name="connsiteX298" fmla="*/ 47290 w 1029166"/>
                  <a:gd name="connsiteY298" fmla="*/ 274256 h 706724"/>
                  <a:gd name="connsiteX299" fmla="*/ 36241 w 1029166"/>
                  <a:gd name="connsiteY299" fmla="*/ 242667 h 706724"/>
                  <a:gd name="connsiteX300" fmla="*/ 40483 w 1029166"/>
                  <a:gd name="connsiteY300" fmla="*/ 246494 h 706724"/>
                  <a:gd name="connsiteX301" fmla="*/ 79622 w 1029166"/>
                  <a:gd name="connsiteY301" fmla="*/ 229049 h 706724"/>
                  <a:gd name="connsiteX302" fmla="*/ 145210 w 1029166"/>
                  <a:gd name="connsiteY302" fmla="*/ 191349 h 706724"/>
                  <a:gd name="connsiteX303" fmla="*/ 115375 w 1029166"/>
                  <a:gd name="connsiteY303" fmla="*/ 164426 h 706724"/>
                  <a:gd name="connsiteX304" fmla="*/ 81203 w 1029166"/>
                  <a:gd name="connsiteY304" fmla="*/ 120527 h 706724"/>
                  <a:gd name="connsiteX305" fmla="*/ 74411 w 1029166"/>
                  <a:gd name="connsiteY305" fmla="*/ 104432 h 706724"/>
                  <a:gd name="connsiteX306" fmla="*/ 68711 w 1029166"/>
                  <a:gd name="connsiteY306" fmla="*/ 109068 h 706724"/>
                  <a:gd name="connsiteX307" fmla="*/ 19137 w 1029166"/>
                  <a:gd name="connsiteY307" fmla="*/ 136643 h 706724"/>
                  <a:gd name="connsiteX308" fmla="*/ 1893 w 1029166"/>
                  <a:gd name="connsiteY308" fmla="*/ 144421 h 706724"/>
                  <a:gd name="connsiteX309" fmla="*/ 0 w 1029166"/>
                  <a:gd name="connsiteY309" fmla="*/ 127755 h 706724"/>
                  <a:gd name="connsiteX310" fmla="*/ 67807 w 1029166"/>
                  <a:gd name="connsiteY310" fmla="*/ 88780 h 706724"/>
                  <a:gd name="connsiteX311" fmla="*/ 58946 w 1029166"/>
                  <a:gd name="connsiteY311" fmla="*/ 67785 h 706724"/>
                  <a:gd name="connsiteX312" fmla="*/ 36689 w 1029166"/>
                  <a:gd name="connsiteY312" fmla="*/ 15043 h 706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</a:cxnLst>
                <a:rect l="l" t="t" r="r" b="b"/>
                <a:pathLst>
                  <a:path w="1029166" h="706724">
                    <a:moveTo>
                      <a:pt x="996924" y="667316"/>
                    </a:moveTo>
                    <a:lnTo>
                      <a:pt x="991663" y="678670"/>
                    </a:lnTo>
                    <a:lnTo>
                      <a:pt x="940520" y="692760"/>
                    </a:lnTo>
                    <a:lnTo>
                      <a:pt x="986829" y="671869"/>
                    </a:lnTo>
                    <a:close/>
                    <a:moveTo>
                      <a:pt x="794827" y="502421"/>
                    </a:moveTo>
                    <a:lnTo>
                      <a:pt x="776416" y="510728"/>
                    </a:lnTo>
                    <a:cubicBezTo>
                      <a:pt x="759178" y="519082"/>
                      <a:pt x="742475" y="528066"/>
                      <a:pt x="726842" y="538303"/>
                    </a:cubicBezTo>
                    <a:lnTo>
                      <a:pt x="695620" y="563698"/>
                    </a:lnTo>
                    <a:lnTo>
                      <a:pt x="716661" y="583924"/>
                    </a:lnTo>
                    <a:cubicBezTo>
                      <a:pt x="733829" y="605811"/>
                      <a:pt x="747275" y="630464"/>
                      <a:pt x="754762" y="659536"/>
                    </a:cubicBezTo>
                    <a:lnTo>
                      <a:pt x="755645" y="661791"/>
                    </a:lnTo>
                    <a:lnTo>
                      <a:pt x="757190" y="659653"/>
                    </a:lnTo>
                    <a:cubicBezTo>
                      <a:pt x="770150" y="646278"/>
                      <a:pt x="784714" y="634787"/>
                      <a:pt x="800347" y="624549"/>
                    </a:cubicBezTo>
                    <a:lnTo>
                      <a:pt x="848101" y="597987"/>
                    </a:lnTo>
                    <a:lnTo>
                      <a:pt x="845759" y="592000"/>
                    </a:lnTo>
                    <a:cubicBezTo>
                      <a:pt x="840766" y="572617"/>
                      <a:pt x="833128" y="555202"/>
                      <a:pt x="823502" y="539259"/>
                    </a:cubicBezTo>
                    <a:close/>
                    <a:moveTo>
                      <a:pt x="587037" y="492026"/>
                    </a:moveTo>
                    <a:lnTo>
                      <a:pt x="566026" y="521097"/>
                    </a:lnTo>
                    <a:cubicBezTo>
                      <a:pt x="556809" y="538864"/>
                      <a:pt x="545453" y="554120"/>
                      <a:pt x="532493" y="567495"/>
                    </a:cubicBezTo>
                    <a:lnTo>
                      <a:pt x="519927" y="577716"/>
                    </a:lnTo>
                    <a:lnTo>
                      <a:pt x="546449" y="597703"/>
                    </a:lnTo>
                    <a:lnTo>
                      <a:pt x="604761" y="653761"/>
                    </a:lnTo>
                    <a:lnTo>
                      <a:pt x="613116" y="646015"/>
                    </a:lnTo>
                    <a:cubicBezTo>
                      <a:pt x="623142" y="634557"/>
                      <a:pt x="632043" y="621779"/>
                      <a:pt x="639532" y="607344"/>
                    </a:cubicBezTo>
                    <a:lnTo>
                      <a:pt x="672730" y="561411"/>
                    </a:lnTo>
                    <a:lnTo>
                      <a:pt x="643072" y="534649"/>
                    </a:lnTo>
                    <a:cubicBezTo>
                      <a:pt x="628151" y="522636"/>
                      <a:pt x="612567" y="511115"/>
                      <a:pt x="596985" y="499593"/>
                    </a:cubicBezTo>
                    <a:close/>
                    <a:moveTo>
                      <a:pt x="914467" y="445036"/>
                    </a:moveTo>
                    <a:lnTo>
                      <a:pt x="881980" y="463105"/>
                    </a:lnTo>
                    <a:cubicBezTo>
                      <a:pt x="864743" y="471461"/>
                      <a:pt x="846971" y="479189"/>
                      <a:pt x="829198" y="486917"/>
                    </a:cubicBezTo>
                    <a:lnTo>
                      <a:pt x="809526" y="495791"/>
                    </a:lnTo>
                    <a:lnTo>
                      <a:pt x="820802" y="506631"/>
                    </a:lnTo>
                    <a:cubicBezTo>
                      <a:pt x="837971" y="528518"/>
                      <a:pt x="851417" y="553170"/>
                      <a:pt x="858904" y="582244"/>
                    </a:cubicBezTo>
                    <a:lnTo>
                      <a:pt x="862454" y="591320"/>
                    </a:lnTo>
                    <a:lnTo>
                      <a:pt x="902704" y="573163"/>
                    </a:lnTo>
                    <a:cubicBezTo>
                      <a:pt x="920477" y="565435"/>
                      <a:pt x="938249" y="557708"/>
                      <a:pt x="955486" y="549352"/>
                    </a:cubicBezTo>
                    <a:lnTo>
                      <a:pt x="962028" y="545714"/>
                    </a:lnTo>
                    <a:lnTo>
                      <a:pt x="949901" y="514706"/>
                    </a:lnTo>
                    <a:cubicBezTo>
                      <a:pt x="944910" y="495324"/>
                      <a:pt x="937270" y="477908"/>
                      <a:pt x="927645" y="461964"/>
                    </a:cubicBezTo>
                    <a:close/>
                    <a:moveTo>
                      <a:pt x="689590" y="413524"/>
                    </a:moveTo>
                    <a:lnTo>
                      <a:pt x="642716" y="439596"/>
                    </a:lnTo>
                    <a:cubicBezTo>
                      <a:pt x="627083" y="449834"/>
                      <a:pt x="612519" y="461326"/>
                      <a:pt x="599559" y="474701"/>
                    </a:cubicBezTo>
                    <a:lnTo>
                      <a:pt x="596166" y="479395"/>
                    </a:lnTo>
                    <a:lnTo>
                      <a:pt x="650593" y="520410"/>
                    </a:lnTo>
                    <a:lnTo>
                      <a:pt x="683734" y="552270"/>
                    </a:lnTo>
                    <a:lnTo>
                      <a:pt x="716223" y="525844"/>
                    </a:lnTo>
                    <a:cubicBezTo>
                      <a:pt x="731856" y="515606"/>
                      <a:pt x="748559" y="506623"/>
                      <a:pt x="765797" y="498268"/>
                    </a:cubicBezTo>
                    <a:lnTo>
                      <a:pt x="783636" y="490221"/>
                    </a:lnTo>
                    <a:lnTo>
                      <a:pt x="747214" y="457356"/>
                    </a:lnTo>
                    <a:cubicBezTo>
                      <a:pt x="732293" y="445342"/>
                      <a:pt x="716710" y="433821"/>
                      <a:pt x="701127" y="422300"/>
                    </a:cubicBezTo>
                    <a:close/>
                    <a:moveTo>
                      <a:pt x="493290" y="406633"/>
                    </a:moveTo>
                    <a:lnTo>
                      <a:pt x="481902" y="422392"/>
                    </a:lnTo>
                    <a:cubicBezTo>
                      <a:pt x="472684" y="440158"/>
                      <a:pt x="461328" y="455414"/>
                      <a:pt x="448369" y="468789"/>
                    </a:cubicBezTo>
                    <a:lnTo>
                      <a:pt x="419077" y="492614"/>
                    </a:lnTo>
                    <a:lnTo>
                      <a:pt x="471206" y="541000"/>
                    </a:lnTo>
                    <a:lnTo>
                      <a:pt x="506836" y="567850"/>
                    </a:lnTo>
                    <a:lnTo>
                      <a:pt x="528992" y="547309"/>
                    </a:lnTo>
                    <a:cubicBezTo>
                      <a:pt x="539018" y="535851"/>
                      <a:pt x="547918" y="523073"/>
                      <a:pt x="555407" y="508638"/>
                    </a:cubicBezTo>
                    <a:lnTo>
                      <a:pt x="574374" y="482394"/>
                    </a:lnTo>
                    <a:lnTo>
                      <a:pt x="550898" y="464537"/>
                    </a:lnTo>
                    <a:cubicBezTo>
                      <a:pt x="535977" y="452524"/>
                      <a:pt x="521718" y="440021"/>
                      <a:pt x="508783" y="426534"/>
                    </a:cubicBezTo>
                    <a:close/>
                    <a:moveTo>
                      <a:pt x="340651" y="389272"/>
                    </a:moveTo>
                    <a:lnTo>
                      <a:pt x="321085" y="405186"/>
                    </a:lnTo>
                    <a:cubicBezTo>
                      <a:pt x="305453" y="415424"/>
                      <a:pt x="288749" y="424406"/>
                      <a:pt x="271513" y="432761"/>
                    </a:cubicBezTo>
                    <a:lnTo>
                      <a:pt x="244625" y="444890"/>
                    </a:lnTo>
                    <a:lnTo>
                      <a:pt x="257214" y="474723"/>
                    </a:lnTo>
                    <a:cubicBezTo>
                      <a:pt x="261270" y="490471"/>
                      <a:pt x="267074" y="504921"/>
                      <a:pt x="274271" y="518338"/>
                    </a:cubicBezTo>
                    <a:lnTo>
                      <a:pt x="291247" y="543330"/>
                    </a:lnTo>
                    <a:lnTo>
                      <a:pt x="331998" y="525166"/>
                    </a:lnTo>
                    <a:lnTo>
                      <a:pt x="393660" y="489722"/>
                    </a:lnTo>
                    <a:lnTo>
                      <a:pt x="370467" y="459929"/>
                    </a:lnTo>
                    <a:cubicBezTo>
                      <a:pt x="360842" y="443986"/>
                      <a:pt x="353202" y="426569"/>
                      <a:pt x="348211" y="407187"/>
                    </a:cubicBezTo>
                    <a:close/>
                    <a:moveTo>
                      <a:pt x="1017049" y="359306"/>
                    </a:moveTo>
                    <a:lnTo>
                      <a:pt x="1018904" y="368122"/>
                    </a:lnTo>
                    <a:lnTo>
                      <a:pt x="1013154" y="360735"/>
                    </a:lnTo>
                    <a:close/>
                    <a:moveTo>
                      <a:pt x="591971" y="322323"/>
                    </a:moveTo>
                    <a:lnTo>
                      <a:pt x="558592" y="340891"/>
                    </a:lnTo>
                    <a:cubicBezTo>
                      <a:pt x="542958" y="351128"/>
                      <a:pt x="528394" y="362620"/>
                      <a:pt x="515434" y="375995"/>
                    </a:cubicBezTo>
                    <a:lnTo>
                      <a:pt x="502773" y="393513"/>
                    </a:lnTo>
                    <a:lnTo>
                      <a:pt x="507970" y="401164"/>
                    </a:lnTo>
                    <a:cubicBezTo>
                      <a:pt x="527225" y="424390"/>
                      <a:pt x="550630" y="444535"/>
                      <a:pt x="575348" y="463706"/>
                    </a:cubicBezTo>
                    <a:lnTo>
                      <a:pt x="583462" y="469821"/>
                    </a:lnTo>
                    <a:lnTo>
                      <a:pt x="588940" y="462241"/>
                    </a:lnTo>
                    <a:cubicBezTo>
                      <a:pt x="601900" y="448867"/>
                      <a:pt x="616465" y="437375"/>
                      <a:pt x="632097" y="427138"/>
                    </a:cubicBezTo>
                    <a:lnTo>
                      <a:pt x="675643" y="402915"/>
                    </a:lnTo>
                    <a:lnTo>
                      <a:pt x="655039" y="387244"/>
                    </a:lnTo>
                    <a:cubicBezTo>
                      <a:pt x="640119" y="375231"/>
                      <a:pt x="625860" y="362727"/>
                      <a:pt x="612925" y="349241"/>
                    </a:cubicBezTo>
                    <a:close/>
                    <a:moveTo>
                      <a:pt x="263424" y="284956"/>
                    </a:moveTo>
                    <a:lnTo>
                      <a:pt x="236961" y="306481"/>
                    </a:lnTo>
                    <a:cubicBezTo>
                      <a:pt x="221327" y="316718"/>
                      <a:pt x="204624" y="325700"/>
                      <a:pt x="187387" y="334055"/>
                    </a:cubicBezTo>
                    <a:lnTo>
                      <a:pt x="163791" y="344700"/>
                    </a:lnTo>
                    <a:lnTo>
                      <a:pt x="200785" y="378082"/>
                    </a:lnTo>
                    <a:cubicBezTo>
                      <a:pt x="213720" y="391569"/>
                      <a:pt x="225331" y="406038"/>
                      <a:pt x="234957" y="421981"/>
                    </a:cubicBezTo>
                    <a:lnTo>
                      <a:pt x="238593" y="430597"/>
                    </a:lnTo>
                    <a:lnTo>
                      <a:pt x="247872" y="426461"/>
                    </a:lnTo>
                    <a:cubicBezTo>
                      <a:pt x="276264" y="413330"/>
                      <a:pt x="303597" y="398956"/>
                      <a:pt x="327576" y="380647"/>
                    </a:cubicBezTo>
                    <a:lnTo>
                      <a:pt x="334358" y="374359"/>
                    </a:lnTo>
                    <a:lnTo>
                      <a:pt x="325954" y="354444"/>
                    </a:lnTo>
                    <a:cubicBezTo>
                      <a:pt x="316328" y="338501"/>
                      <a:pt x="304716" y="324032"/>
                      <a:pt x="291781" y="310545"/>
                    </a:cubicBezTo>
                    <a:close/>
                    <a:moveTo>
                      <a:pt x="430580" y="278297"/>
                    </a:moveTo>
                    <a:lnTo>
                      <a:pt x="397776" y="323685"/>
                    </a:lnTo>
                    <a:cubicBezTo>
                      <a:pt x="388559" y="341452"/>
                      <a:pt x="377204" y="356709"/>
                      <a:pt x="364243" y="370083"/>
                    </a:cubicBezTo>
                    <a:lnTo>
                      <a:pt x="353503" y="378819"/>
                    </a:lnTo>
                    <a:lnTo>
                      <a:pt x="361356" y="397430"/>
                    </a:lnTo>
                    <a:cubicBezTo>
                      <a:pt x="369468" y="428926"/>
                      <a:pt x="384572" y="455232"/>
                      <a:pt x="403827" y="478458"/>
                    </a:cubicBezTo>
                    <a:lnTo>
                      <a:pt x="407434" y="481806"/>
                    </a:lnTo>
                    <a:lnTo>
                      <a:pt x="411700" y="479354"/>
                    </a:lnTo>
                    <a:cubicBezTo>
                      <a:pt x="435679" y="461045"/>
                      <a:pt x="456305" y="438802"/>
                      <a:pt x="471283" y="409933"/>
                    </a:cubicBezTo>
                    <a:lnTo>
                      <a:pt x="483115" y="393561"/>
                    </a:lnTo>
                    <a:lnTo>
                      <a:pt x="474611" y="382635"/>
                    </a:lnTo>
                    <a:cubicBezTo>
                      <a:pt x="464985" y="366692"/>
                      <a:pt x="457345" y="349275"/>
                      <a:pt x="452353" y="329893"/>
                    </a:cubicBezTo>
                    <a:close/>
                    <a:moveTo>
                      <a:pt x="158481" y="203183"/>
                    </a:moveTo>
                    <a:lnTo>
                      <a:pt x="152836" y="207774"/>
                    </a:lnTo>
                    <a:cubicBezTo>
                      <a:pt x="137203" y="218012"/>
                      <a:pt x="120500" y="226994"/>
                      <a:pt x="103263" y="235349"/>
                    </a:cubicBezTo>
                    <a:lnTo>
                      <a:pt x="53173" y="257946"/>
                    </a:lnTo>
                    <a:lnTo>
                      <a:pt x="66495" y="269967"/>
                    </a:lnTo>
                    <a:cubicBezTo>
                      <a:pt x="81416" y="281980"/>
                      <a:pt x="96998" y="293501"/>
                      <a:pt x="112582" y="305023"/>
                    </a:cubicBezTo>
                    <a:lnTo>
                      <a:pt x="150331" y="333735"/>
                    </a:lnTo>
                    <a:lnTo>
                      <a:pt x="163748" y="327755"/>
                    </a:lnTo>
                    <a:cubicBezTo>
                      <a:pt x="192139" y="314624"/>
                      <a:pt x="219472" y="300250"/>
                      <a:pt x="243450" y="281941"/>
                    </a:cubicBezTo>
                    <a:lnTo>
                      <a:pt x="251654" y="274335"/>
                    </a:lnTo>
                    <a:lnTo>
                      <a:pt x="249665" y="272542"/>
                    </a:lnTo>
                    <a:cubicBezTo>
                      <a:pt x="234745" y="260529"/>
                      <a:pt x="219162" y="249007"/>
                      <a:pt x="203578" y="237486"/>
                    </a:cubicBezTo>
                    <a:close/>
                    <a:moveTo>
                      <a:pt x="341762" y="186085"/>
                    </a:moveTo>
                    <a:lnTo>
                      <a:pt x="313652" y="224980"/>
                    </a:lnTo>
                    <a:cubicBezTo>
                      <a:pt x="304434" y="242746"/>
                      <a:pt x="293078" y="258002"/>
                      <a:pt x="280118" y="271376"/>
                    </a:cubicBezTo>
                    <a:lnTo>
                      <a:pt x="276023" y="274706"/>
                    </a:lnTo>
                    <a:lnTo>
                      <a:pt x="304927" y="300789"/>
                    </a:lnTo>
                    <a:cubicBezTo>
                      <a:pt x="317863" y="314274"/>
                      <a:pt x="329473" y="328744"/>
                      <a:pt x="339099" y="344688"/>
                    </a:cubicBezTo>
                    <a:lnTo>
                      <a:pt x="346766" y="362855"/>
                    </a:lnTo>
                    <a:lnTo>
                      <a:pt x="360742" y="349897"/>
                    </a:lnTo>
                    <a:cubicBezTo>
                      <a:pt x="370768" y="338439"/>
                      <a:pt x="379668" y="325661"/>
                      <a:pt x="387157" y="311226"/>
                    </a:cubicBezTo>
                    <a:lnTo>
                      <a:pt x="420601" y="264953"/>
                    </a:lnTo>
                    <a:lnTo>
                      <a:pt x="395924" y="233252"/>
                    </a:lnTo>
                    <a:cubicBezTo>
                      <a:pt x="382988" y="219764"/>
                      <a:pt x="368729" y="207261"/>
                      <a:pt x="353808" y="195248"/>
                    </a:cubicBezTo>
                    <a:close/>
                    <a:moveTo>
                      <a:pt x="242697" y="108050"/>
                    </a:moveTo>
                    <a:lnTo>
                      <a:pt x="229526" y="126273"/>
                    </a:lnTo>
                    <a:cubicBezTo>
                      <a:pt x="220310" y="144040"/>
                      <a:pt x="208953" y="159296"/>
                      <a:pt x="195994" y="172671"/>
                    </a:cubicBezTo>
                    <a:lnTo>
                      <a:pt x="171032" y="192973"/>
                    </a:lnTo>
                    <a:lnTo>
                      <a:pt x="216724" y="227729"/>
                    </a:lnTo>
                    <a:cubicBezTo>
                      <a:pt x="232307" y="239251"/>
                      <a:pt x="247890" y="250772"/>
                      <a:pt x="262811" y="262785"/>
                    </a:cubicBezTo>
                    <a:lnTo>
                      <a:pt x="263471" y="263379"/>
                    </a:lnTo>
                    <a:lnTo>
                      <a:pt x="276616" y="251191"/>
                    </a:lnTo>
                    <a:cubicBezTo>
                      <a:pt x="286643" y="239734"/>
                      <a:pt x="295544" y="226955"/>
                      <a:pt x="303032" y="212520"/>
                    </a:cubicBezTo>
                    <a:lnTo>
                      <a:pt x="329099" y="176454"/>
                    </a:lnTo>
                    <a:lnTo>
                      <a:pt x="307721" y="160192"/>
                    </a:lnTo>
                    <a:cubicBezTo>
                      <a:pt x="292137" y="148671"/>
                      <a:pt x="276555" y="137149"/>
                      <a:pt x="261634" y="125137"/>
                    </a:cubicBezTo>
                    <a:close/>
                    <a:moveTo>
                      <a:pt x="24980" y="0"/>
                    </a:moveTo>
                    <a:lnTo>
                      <a:pt x="45720" y="0"/>
                    </a:lnTo>
                    <a:lnTo>
                      <a:pt x="49835" y="5286"/>
                    </a:lnTo>
                    <a:cubicBezTo>
                      <a:pt x="59460" y="21229"/>
                      <a:pt x="67100" y="38646"/>
                      <a:pt x="72091" y="58028"/>
                    </a:cubicBezTo>
                    <a:lnTo>
                      <a:pt x="81005" y="79148"/>
                    </a:lnTo>
                    <a:lnTo>
                      <a:pt x="108367" y="53779"/>
                    </a:lnTo>
                    <a:cubicBezTo>
                      <a:pt x="118393" y="42321"/>
                      <a:pt x="127294" y="29543"/>
                      <a:pt x="134782" y="15108"/>
                    </a:cubicBezTo>
                    <a:lnTo>
                      <a:pt x="145701" y="0"/>
                    </a:lnTo>
                    <a:lnTo>
                      <a:pt x="165324" y="0"/>
                    </a:lnTo>
                    <a:lnTo>
                      <a:pt x="145401" y="27567"/>
                    </a:lnTo>
                    <a:cubicBezTo>
                      <a:pt x="136185" y="45333"/>
                      <a:pt x="124828" y="60590"/>
                      <a:pt x="111868" y="73965"/>
                    </a:cubicBezTo>
                    <a:lnTo>
                      <a:pt x="87263" y="93978"/>
                    </a:lnTo>
                    <a:lnTo>
                      <a:pt x="94350" y="110770"/>
                    </a:lnTo>
                    <a:cubicBezTo>
                      <a:pt x="103975" y="126714"/>
                      <a:pt x="115586" y="141183"/>
                      <a:pt x="128521" y="154670"/>
                    </a:cubicBezTo>
                    <a:lnTo>
                      <a:pt x="159746" y="182845"/>
                    </a:lnTo>
                    <a:lnTo>
                      <a:pt x="192492" y="152485"/>
                    </a:lnTo>
                    <a:cubicBezTo>
                      <a:pt x="202518" y="141027"/>
                      <a:pt x="211419" y="128249"/>
                      <a:pt x="218907" y="113814"/>
                    </a:cubicBezTo>
                    <a:lnTo>
                      <a:pt x="230820" y="97331"/>
                    </a:lnTo>
                    <a:lnTo>
                      <a:pt x="219518" y="87133"/>
                    </a:lnTo>
                    <a:cubicBezTo>
                      <a:pt x="206583" y="73646"/>
                      <a:pt x="194971" y="59177"/>
                      <a:pt x="185345" y="43233"/>
                    </a:cubicBezTo>
                    <a:lnTo>
                      <a:pt x="167101" y="0"/>
                    </a:lnTo>
                    <a:lnTo>
                      <a:pt x="182201" y="0"/>
                    </a:lnTo>
                    <a:lnTo>
                      <a:pt x="186439" y="4916"/>
                    </a:lnTo>
                    <a:lnTo>
                      <a:pt x="198491" y="33478"/>
                    </a:lnTo>
                    <a:cubicBezTo>
                      <a:pt x="208117" y="49421"/>
                      <a:pt x="219729" y="63890"/>
                      <a:pt x="232663" y="77376"/>
                    </a:cubicBezTo>
                    <a:lnTo>
                      <a:pt x="240277" y="84246"/>
                    </a:lnTo>
                    <a:lnTo>
                      <a:pt x="246912" y="75066"/>
                    </a:lnTo>
                    <a:lnTo>
                      <a:pt x="257587" y="87448"/>
                    </a:lnTo>
                    <a:lnTo>
                      <a:pt x="252155" y="94965"/>
                    </a:lnTo>
                    <a:lnTo>
                      <a:pt x="274779" y="115380"/>
                    </a:lnTo>
                    <a:cubicBezTo>
                      <a:pt x="289701" y="127393"/>
                      <a:pt x="305284" y="138914"/>
                      <a:pt x="320866" y="150436"/>
                    </a:cubicBezTo>
                    <a:lnTo>
                      <a:pt x="338945" y="164187"/>
                    </a:lnTo>
                    <a:lnTo>
                      <a:pt x="340171" y="163190"/>
                    </a:lnTo>
                    <a:lnTo>
                      <a:pt x="353727" y="173260"/>
                    </a:lnTo>
                    <a:lnTo>
                      <a:pt x="352348" y="174382"/>
                    </a:lnTo>
                    <a:lnTo>
                      <a:pt x="366954" y="185492"/>
                    </a:lnTo>
                    <a:cubicBezTo>
                      <a:pt x="381874" y="197505"/>
                      <a:pt x="396134" y="210008"/>
                      <a:pt x="409069" y="223495"/>
                    </a:cubicBezTo>
                    <a:lnTo>
                      <a:pt x="433276" y="254592"/>
                    </a:lnTo>
                    <a:lnTo>
                      <a:pt x="450246" y="240789"/>
                    </a:lnTo>
                    <a:lnTo>
                      <a:pt x="464922" y="249948"/>
                    </a:lnTo>
                    <a:lnTo>
                      <a:pt x="443300" y="267535"/>
                    </a:lnTo>
                    <a:lnTo>
                      <a:pt x="465499" y="320136"/>
                    </a:lnTo>
                    <a:cubicBezTo>
                      <a:pt x="469555" y="335884"/>
                      <a:pt x="475359" y="350335"/>
                      <a:pt x="482555" y="363752"/>
                    </a:cubicBezTo>
                    <a:lnTo>
                      <a:pt x="493264" y="379517"/>
                    </a:lnTo>
                    <a:lnTo>
                      <a:pt x="504815" y="363535"/>
                    </a:lnTo>
                    <a:cubicBezTo>
                      <a:pt x="517775" y="350161"/>
                      <a:pt x="532339" y="338668"/>
                      <a:pt x="547973" y="328432"/>
                    </a:cubicBezTo>
                    <a:lnTo>
                      <a:pt x="578307" y="311558"/>
                    </a:lnTo>
                    <a:lnTo>
                      <a:pt x="616173" y="327640"/>
                    </a:lnTo>
                    <a:lnTo>
                      <a:pt x="679491" y="386413"/>
                    </a:lnTo>
                    <a:lnTo>
                      <a:pt x="691223" y="395254"/>
                    </a:lnTo>
                    <a:lnTo>
                      <a:pt x="734454" y="375751"/>
                    </a:lnTo>
                    <a:lnTo>
                      <a:pt x="744991" y="370998"/>
                    </a:lnTo>
                    <a:lnTo>
                      <a:pt x="770716" y="376643"/>
                    </a:lnTo>
                    <a:lnTo>
                      <a:pt x="745073" y="388211"/>
                    </a:lnTo>
                    <a:lnTo>
                      <a:pt x="705541" y="406044"/>
                    </a:lnTo>
                    <a:lnTo>
                      <a:pt x="754735" y="443118"/>
                    </a:lnTo>
                    <a:lnTo>
                      <a:pt x="797314" y="484050"/>
                    </a:lnTo>
                    <a:lnTo>
                      <a:pt x="818579" y="474457"/>
                    </a:lnTo>
                    <a:cubicBezTo>
                      <a:pt x="836352" y="466730"/>
                      <a:pt x="854124" y="459001"/>
                      <a:pt x="871361" y="450646"/>
                    </a:cubicBezTo>
                    <a:lnTo>
                      <a:pt x="904490" y="432220"/>
                    </a:lnTo>
                    <a:lnTo>
                      <a:pt x="893472" y="418065"/>
                    </a:lnTo>
                    <a:lnTo>
                      <a:pt x="857932" y="385996"/>
                    </a:lnTo>
                    <a:lnTo>
                      <a:pt x="878346" y="384539"/>
                    </a:lnTo>
                    <a:lnTo>
                      <a:pt x="919346" y="423955"/>
                    </a:lnTo>
                    <a:lnTo>
                      <a:pt x="920936" y="423071"/>
                    </a:lnTo>
                    <a:cubicBezTo>
                      <a:pt x="936570" y="412834"/>
                      <a:pt x="951133" y="401342"/>
                      <a:pt x="964093" y="387967"/>
                    </a:cubicBezTo>
                    <a:lnTo>
                      <a:pt x="976782" y="370411"/>
                    </a:lnTo>
                    <a:lnTo>
                      <a:pt x="1000043" y="365379"/>
                    </a:lnTo>
                    <a:lnTo>
                      <a:pt x="974713" y="400427"/>
                    </a:lnTo>
                    <a:cubicBezTo>
                      <a:pt x="961751" y="413801"/>
                      <a:pt x="947189" y="425293"/>
                      <a:pt x="931555" y="435531"/>
                    </a:cubicBezTo>
                    <a:lnTo>
                      <a:pt x="929635" y="436599"/>
                    </a:lnTo>
                    <a:lnTo>
                      <a:pt x="947626" y="464449"/>
                    </a:lnTo>
                    <a:cubicBezTo>
                      <a:pt x="954070" y="476982"/>
                      <a:pt x="959304" y="490413"/>
                      <a:pt x="963047" y="504950"/>
                    </a:cubicBezTo>
                    <a:lnTo>
                      <a:pt x="975959" y="537965"/>
                    </a:lnTo>
                    <a:lnTo>
                      <a:pt x="1005061" y="521777"/>
                    </a:lnTo>
                    <a:lnTo>
                      <a:pt x="1029166" y="502170"/>
                    </a:lnTo>
                    <a:lnTo>
                      <a:pt x="1029042" y="523367"/>
                    </a:lnTo>
                    <a:lnTo>
                      <a:pt x="1015680" y="534237"/>
                    </a:lnTo>
                    <a:lnTo>
                      <a:pt x="982795" y="552528"/>
                    </a:lnTo>
                    <a:lnTo>
                      <a:pt x="1005518" y="585978"/>
                    </a:lnTo>
                    <a:lnTo>
                      <a:pt x="1016055" y="595760"/>
                    </a:lnTo>
                    <a:lnTo>
                      <a:pt x="1011979" y="613934"/>
                    </a:lnTo>
                    <a:lnTo>
                      <a:pt x="992372" y="595734"/>
                    </a:lnTo>
                    <a:lnTo>
                      <a:pt x="968444" y="560510"/>
                    </a:lnTo>
                    <a:lnTo>
                      <a:pt x="966105" y="561812"/>
                    </a:lnTo>
                    <a:cubicBezTo>
                      <a:pt x="948868" y="570167"/>
                      <a:pt x="931096" y="577895"/>
                      <a:pt x="913323" y="585623"/>
                    </a:cubicBezTo>
                    <a:lnTo>
                      <a:pt x="868188" y="605984"/>
                    </a:lnTo>
                    <a:lnTo>
                      <a:pt x="875961" y="625858"/>
                    </a:lnTo>
                    <a:cubicBezTo>
                      <a:pt x="883157" y="639276"/>
                      <a:pt x="891747" y="651659"/>
                      <a:pt x="901375" y="663271"/>
                    </a:cubicBezTo>
                    <a:lnTo>
                      <a:pt x="933895" y="693456"/>
                    </a:lnTo>
                    <a:lnTo>
                      <a:pt x="912316" y="695386"/>
                    </a:lnTo>
                    <a:lnTo>
                      <a:pt x="888229" y="673029"/>
                    </a:lnTo>
                    <a:cubicBezTo>
                      <a:pt x="878602" y="661416"/>
                      <a:pt x="870012" y="649032"/>
                      <a:pt x="862815" y="635615"/>
                    </a:cubicBezTo>
                    <a:lnTo>
                      <a:pt x="854000" y="613072"/>
                    </a:lnTo>
                    <a:lnTo>
                      <a:pt x="810966" y="637008"/>
                    </a:lnTo>
                    <a:cubicBezTo>
                      <a:pt x="795333" y="647246"/>
                      <a:pt x="780769" y="658738"/>
                      <a:pt x="767810" y="672113"/>
                    </a:cubicBezTo>
                    <a:lnTo>
                      <a:pt x="762534" y="679411"/>
                    </a:lnTo>
                    <a:lnTo>
                      <a:pt x="771819" y="703152"/>
                    </a:lnTo>
                    <a:lnTo>
                      <a:pt x="774246" y="706724"/>
                    </a:lnTo>
                    <a:lnTo>
                      <a:pt x="755603" y="705056"/>
                    </a:lnTo>
                    <a:lnTo>
                      <a:pt x="751529" y="694639"/>
                    </a:lnTo>
                    <a:lnTo>
                      <a:pt x="744704" y="704081"/>
                    </a:lnTo>
                    <a:lnTo>
                      <a:pt x="726272" y="702432"/>
                    </a:lnTo>
                    <a:lnTo>
                      <a:pt x="744639" y="677020"/>
                    </a:lnTo>
                    <a:lnTo>
                      <a:pt x="741617" y="669293"/>
                    </a:lnTo>
                    <a:cubicBezTo>
                      <a:pt x="731634" y="630529"/>
                      <a:pt x="711058" y="599625"/>
                      <a:pt x="685188" y="572652"/>
                    </a:cubicBezTo>
                    <a:lnTo>
                      <a:pt x="684914" y="572406"/>
                    </a:lnTo>
                    <a:lnTo>
                      <a:pt x="683685" y="573407"/>
                    </a:lnTo>
                    <a:cubicBezTo>
                      <a:pt x="670723" y="586781"/>
                      <a:pt x="659368" y="602037"/>
                      <a:pt x="650152" y="619804"/>
                    </a:cubicBezTo>
                    <a:cubicBezTo>
                      <a:pt x="640934" y="637570"/>
                      <a:pt x="629578" y="652826"/>
                      <a:pt x="616619" y="666201"/>
                    </a:cubicBezTo>
                    <a:lnTo>
                      <a:pt x="616041" y="666670"/>
                    </a:lnTo>
                    <a:lnTo>
                      <a:pt x="633797" y="694159"/>
                    </a:lnTo>
                    <a:lnTo>
                      <a:pt x="619867" y="692913"/>
                    </a:lnTo>
                    <a:lnTo>
                      <a:pt x="613025" y="691028"/>
                    </a:lnTo>
                    <a:lnTo>
                      <a:pt x="602584" y="677616"/>
                    </a:lnTo>
                    <a:lnTo>
                      <a:pt x="592908" y="685486"/>
                    </a:lnTo>
                    <a:lnTo>
                      <a:pt x="573892" y="680247"/>
                    </a:lnTo>
                    <a:lnTo>
                      <a:pt x="579950" y="676765"/>
                    </a:lnTo>
                    <a:lnTo>
                      <a:pt x="592711" y="664934"/>
                    </a:lnTo>
                    <a:lnTo>
                      <a:pt x="581045" y="649946"/>
                    </a:lnTo>
                    <a:cubicBezTo>
                      <a:pt x="568110" y="636459"/>
                      <a:pt x="553851" y="623956"/>
                      <a:pt x="538929" y="611942"/>
                    </a:cubicBezTo>
                    <a:lnTo>
                      <a:pt x="507366" y="587933"/>
                    </a:lnTo>
                    <a:lnTo>
                      <a:pt x="489335" y="602598"/>
                    </a:lnTo>
                    <a:cubicBezTo>
                      <a:pt x="473702" y="612836"/>
                      <a:pt x="456999" y="621817"/>
                      <a:pt x="439762" y="630173"/>
                    </a:cubicBezTo>
                    <a:lnTo>
                      <a:pt x="432554" y="633425"/>
                    </a:lnTo>
                    <a:lnTo>
                      <a:pt x="414357" y="624659"/>
                    </a:lnTo>
                    <a:lnTo>
                      <a:pt x="416123" y="623872"/>
                    </a:lnTo>
                    <a:lnTo>
                      <a:pt x="495005" y="578532"/>
                    </a:lnTo>
                    <a:lnTo>
                      <a:pt x="492843" y="576887"/>
                    </a:lnTo>
                    <a:cubicBezTo>
                      <a:pt x="477259" y="565365"/>
                      <a:pt x="461677" y="553843"/>
                      <a:pt x="446755" y="541831"/>
                    </a:cubicBezTo>
                    <a:lnTo>
                      <a:pt x="404902" y="504064"/>
                    </a:lnTo>
                    <a:lnTo>
                      <a:pt x="355637" y="531468"/>
                    </a:lnTo>
                    <a:cubicBezTo>
                      <a:pt x="338399" y="539823"/>
                      <a:pt x="320627" y="547550"/>
                      <a:pt x="302855" y="555279"/>
                    </a:cubicBezTo>
                    <a:lnTo>
                      <a:pt x="300378" y="556396"/>
                    </a:lnTo>
                    <a:lnTo>
                      <a:pt x="323143" y="577526"/>
                    </a:lnTo>
                    <a:lnTo>
                      <a:pt x="265532" y="535342"/>
                    </a:lnTo>
                    <a:lnTo>
                      <a:pt x="244069" y="484479"/>
                    </a:lnTo>
                    <a:lnTo>
                      <a:pt x="230123" y="451432"/>
                    </a:lnTo>
                    <a:lnTo>
                      <a:pt x="218730" y="456572"/>
                    </a:lnTo>
                    <a:lnTo>
                      <a:pt x="189501" y="469757"/>
                    </a:lnTo>
                    <a:lnTo>
                      <a:pt x="178143" y="457541"/>
                    </a:lnTo>
                    <a:lnTo>
                      <a:pt x="224063" y="437074"/>
                    </a:lnTo>
                    <a:lnTo>
                      <a:pt x="221811" y="431737"/>
                    </a:lnTo>
                    <a:cubicBezTo>
                      <a:pt x="212185" y="415794"/>
                      <a:pt x="200575" y="401325"/>
                      <a:pt x="187639" y="387838"/>
                    </a:cubicBezTo>
                    <a:lnTo>
                      <a:pt x="147818" y="351906"/>
                    </a:lnTo>
                    <a:lnTo>
                      <a:pt x="134605" y="357867"/>
                    </a:lnTo>
                    <a:lnTo>
                      <a:pt x="105732" y="370892"/>
                    </a:lnTo>
                    <a:lnTo>
                      <a:pt x="97428" y="357316"/>
                    </a:lnTo>
                    <a:lnTo>
                      <a:pt x="133955" y="341035"/>
                    </a:lnTo>
                    <a:lnTo>
                      <a:pt x="99436" y="314779"/>
                    </a:lnTo>
                    <a:cubicBezTo>
                      <a:pt x="83853" y="303258"/>
                      <a:pt x="68271" y="291736"/>
                      <a:pt x="53349" y="279723"/>
                    </a:cubicBezTo>
                    <a:lnTo>
                      <a:pt x="47290" y="274256"/>
                    </a:lnTo>
                    <a:lnTo>
                      <a:pt x="36241" y="242667"/>
                    </a:lnTo>
                    <a:lnTo>
                      <a:pt x="40483" y="246494"/>
                    </a:lnTo>
                    <a:lnTo>
                      <a:pt x="79622" y="229049"/>
                    </a:lnTo>
                    <a:lnTo>
                      <a:pt x="145210" y="191349"/>
                    </a:lnTo>
                    <a:lnTo>
                      <a:pt x="115375" y="164426"/>
                    </a:lnTo>
                    <a:cubicBezTo>
                      <a:pt x="102441" y="150940"/>
                      <a:pt x="90829" y="136470"/>
                      <a:pt x="81203" y="120527"/>
                    </a:cubicBezTo>
                    <a:lnTo>
                      <a:pt x="74411" y="104432"/>
                    </a:lnTo>
                    <a:lnTo>
                      <a:pt x="68711" y="109068"/>
                    </a:lnTo>
                    <a:cubicBezTo>
                      <a:pt x="53077" y="119306"/>
                      <a:pt x="36375" y="128288"/>
                      <a:pt x="19137" y="136643"/>
                    </a:cubicBezTo>
                    <a:lnTo>
                      <a:pt x="1893" y="144421"/>
                    </a:lnTo>
                    <a:lnTo>
                      <a:pt x="0" y="127755"/>
                    </a:lnTo>
                    <a:lnTo>
                      <a:pt x="67807" y="88780"/>
                    </a:lnTo>
                    <a:lnTo>
                      <a:pt x="58946" y="67785"/>
                    </a:lnTo>
                    <a:cubicBezTo>
                      <a:pt x="53954" y="48403"/>
                      <a:pt x="46314" y="30986"/>
                      <a:pt x="36689" y="15043"/>
                    </a:cubicBezTo>
                    <a:close/>
                  </a:path>
                </a:pathLst>
              </a:custGeom>
              <a:solidFill>
                <a:srgbClr val="FFC000">
                  <a:lumMod val="20000"/>
                  <a:lumOff val="80000"/>
                </a:srgbClr>
              </a:solidFill>
              <a:ln w="3175" cap="flat" cmpd="sng" algn="ctr">
                <a:solidFill>
                  <a:srgbClr val="FFC000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8" name="月 817">
                <a:extLst>
                  <a:ext uri="{FF2B5EF4-FFF2-40B4-BE49-F238E27FC236}">
                    <a16:creationId xmlns:a16="http://schemas.microsoft.com/office/drawing/2014/main" id="{B35649DD-CBE4-4867-81CF-C55DF897FC70}"/>
                  </a:ext>
                </a:extLst>
              </p:cNvPr>
              <p:cNvSpPr/>
              <p:nvPr/>
            </p:nvSpPr>
            <p:spPr>
              <a:xfrm rot="16200000">
                <a:off x="3550787" y="3274560"/>
                <a:ext cx="388647" cy="1110855"/>
              </a:xfrm>
              <a:prstGeom prst="moon">
                <a:avLst>
                  <a:gd name="adj" fmla="val 59803"/>
                </a:avLst>
              </a:prstGeom>
              <a:gradFill>
                <a:gsLst>
                  <a:gs pos="0">
                    <a:srgbClr val="00FF00"/>
                  </a:gs>
                  <a:gs pos="50000">
                    <a:srgbClr val="FFFF00"/>
                  </a:gs>
                  <a:gs pos="100000">
                    <a:srgbClr val="00FF00"/>
                  </a:gs>
                </a:gsLst>
                <a:lin ang="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9" name="フリーフォーム: 図形 818">
                <a:extLst>
                  <a:ext uri="{FF2B5EF4-FFF2-40B4-BE49-F238E27FC236}">
                    <a16:creationId xmlns:a16="http://schemas.microsoft.com/office/drawing/2014/main" id="{37878B5C-24FC-4B12-A859-2CD071DC701B}"/>
                  </a:ext>
                </a:extLst>
              </p:cNvPr>
              <p:cNvSpPr/>
              <p:nvPr/>
            </p:nvSpPr>
            <p:spPr>
              <a:xfrm>
                <a:off x="2943225" y="3555895"/>
                <a:ext cx="1571626" cy="685800"/>
              </a:xfrm>
              <a:custGeom>
                <a:avLst/>
                <a:gdLst>
                  <a:gd name="connsiteX0" fmla="*/ 0 w 1571626"/>
                  <a:gd name="connsiteY0" fmla="*/ 0 h 685800"/>
                  <a:gd name="connsiteX1" fmla="*/ 178307 w 1571626"/>
                  <a:gd name="connsiteY1" fmla="*/ 0 h 685800"/>
                  <a:gd name="connsiteX2" fmla="*/ 264398 w 1571626"/>
                  <a:gd name="connsiteY2" fmla="*/ 99867 h 685800"/>
                  <a:gd name="connsiteX3" fmla="*/ 849080 w 1571626"/>
                  <a:gd name="connsiteY3" fmla="*/ 388145 h 685800"/>
                  <a:gd name="connsiteX4" fmla="*/ 1345548 w 1571626"/>
                  <a:gd name="connsiteY4" fmla="*/ 89668 h 685800"/>
                  <a:gd name="connsiteX5" fmla="*/ 1388592 w 1571626"/>
                  <a:gd name="connsiteY5" fmla="*/ 0 h 685800"/>
                  <a:gd name="connsiteX6" fmla="*/ 1571389 w 1571626"/>
                  <a:gd name="connsiteY6" fmla="*/ 0 h 685800"/>
                  <a:gd name="connsiteX7" fmla="*/ 1571626 w 1571626"/>
                  <a:gd name="connsiteY7" fmla="*/ 2381 h 685800"/>
                  <a:gd name="connsiteX8" fmla="*/ 897299 w 1571626"/>
                  <a:gd name="connsiteY8" fmla="*/ 685800 h 685800"/>
                  <a:gd name="connsiteX9" fmla="*/ 0 w 1571626"/>
                  <a:gd name="connsiteY9" fmla="*/ 0 h 685800"/>
                  <a:gd name="connsiteX0" fmla="*/ 0 w 1571626"/>
                  <a:gd name="connsiteY0" fmla="*/ 0 h 685800"/>
                  <a:gd name="connsiteX1" fmla="*/ 178307 w 1571626"/>
                  <a:gd name="connsiteY1" fmla="*/ 0 h 685800"/>
                  <a:gd name="connsiteX2" fmla="*/ 264398 w 1571626"/>
                  <a:gd name="connsiteY2" fmla="*/ 99867 h 685800"/>
                  <a:gd name="connsiteX3" fmla="*/ 849080 w 1571626"/>
                  <a:gd name="connsiteY3" fmla="*/ 388145 h 685800"/>
                  <a:gd name="connsiteX4" fmla="*/ 1345548 w 1571626"/>
                  <a:gd name="connsiteY4" fmla="*/ 89668 h 685800"/>
                  <a:gd name="connsiteX5" fmla="*/ 1388592 w 1571626"/>
                  <a:gd name="connsiteY5" fmla="*/ 0 h 685800"/>
                  <a:gd name="connsiteX6" fmla="*/ 1571389 w 1571626"/>
                  <a:gd name="connsiteY6" fmla="*/ 0 h 685800"/>
                  <a:gd name="connsiteX7" fmla="*/ 1571626 w 1571626"/>
                  <a:gd name="connsiteY7" fmla="*/ 2381 h 685800"/>
                  <a:gd name="connsiteX8" fmla="*/ 897299 w 1571626"/>
                  <a:gd name="connsiteY8" fmla="*/ 685800 h 685800"/>
                  <a:gd name="connsiteX9" fmla="*/ 0 w 1571626"/>
                  <a:gd name="connsiteY9" fmla="*/ 0 h 685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71626" h="685800">
                    <a:moveTo>
                      <a:pt x="0" y="0"/>
                    </a:moveTo>
                    <a:lnTo>
                      <a:pt x="178307" y="0"/>
                    </a:lnTo>
                    <a:lnTo>
                      <a:pt x="264398" y="99867"/>
                    </a:lnTo>
                    <a:cubicBezTo>
                      <a:pt x="447748" y="279233"/>
                      <a:pt x="570375" y="383137"/>
                      <a:pt x="849080" y="388145"/>
                    </a:cubicBezTo>
                    <a:cubicBezTo>
                      <a:pt x="1055712" y="391858"/>
                      <a:pt x="1237954" y="269748"/>
                      <a:pt x="1345548" y="89668"/>
                    </a:cubicBezTo>
                    <a:lnTo>
                      <a:pt x="1388592" y="0"/>
                    </a:lnTo>
                    <a:lnTo>
                      <a:pt x="1571389" y="0"/>
                    </a:lnTo>
                    <a:lnTo>
                      <a:pt x="1571626" y="2381"/>
                    </a:lnTo>
                    <a:cubicBezTo>
                      <a:pt x="1571626" y="379823"/>
                      <a:pt x="1269720" y="685800"/>
                      <a:pt x="897299" y="685800"/>
                    </a:cubicBezTo>
                    <a:cubicBezTo>
                      <a:pt x="635362" y="685403"/>
                      <a:pt x="54471" y="404813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CFF99"/>
                  </a:gs>
                  <a:gs pos="50000">
                    <a:srgbClr val="99FF66"/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0" name="フリーフォーム: 図形 819">
                <a:extLst>
                  <a:ext uri="{FF2B5EF4-FFF2-40B4-BE49-F238E27FC236}">
                    <a16:creationId xmlns:a16="http://schemas.microsoft.com/office/drawing/2014/main" id="{F7D9E826-ED96-4B9A-A081-1EBCFB109AF6}"/>
                  </a:ext>
                </a:extLst>
              </p:cNvPr>
              <p:cNvSpPr/>
              <p:nvPr/>
            </p:nvSpPr>
            <p:spPr>
              <a:xfrm>
                <a:off x="2929417" y="3555895"/>
                <a:ext cx="1592817" cy="685800"/>
              </a:xfrm>
              <a:custGeom>
                <a:avLst/>
                <a:gdLst>
                  <a:gd name="connsiteX0" fmla="*/ 0 w 1592817"/>
                  <a:gd name="connsiteY0" fmla="*/ 0 h 685800"/>
                  <a:gd name="connsiteX1" fmla="*/ 29500 w 1592817"/>
                  <a:gd name="connsiteY1" fmla="*/ 0 h 685800"/>
                  <a:gd name="connsiteX2" fmla="*/ 71098 w 1592817"/>
                  <a:gd name="connsiteY2" fmla="*/ 138055 h 685800"/>
                  <a:gd name="connsiteX3" fmla="*/ 906703 w 1592817"/>
                  <a:gd name="connsiteY3" fmla="*/ 661299 h 685800"/>
                  <a:gd name="connsiteX4" fmla="*/ 1553215 w 1592817"/>
                  <a:gd name="connsiteY4" fmla="*/ 132665 h 685800"/>
                  <a:gd name="connsiteX5" fmla="*/ 1566546 w 1592817"/>
                  <a:gd name="connsiteY5" fmla="*/ 0 h 685800"/>
                  <a:gd name="connsiteX6" fmla="*/ 1592577 w 1592817"/>
                  <a:gd name="connsiteY6" fmla="*/ 0 h 685800"/>
                  <a:gd name="connsiteX7" fmla="*/ 1592817 w 1592817"/>
                  <a:gd name="connsiteY7" fmla="*/ 2381 h 685800"/>
                  <a:gd name="connsiteX8" fmla="*/ 909398 w 1592817"/>
                  <a:gd name="connsiteY8" fmla="*/ 685800 h 685800"/>
                  <a:gd name="connsiteX9" fmla="*/ 0 w 1592817"/>
                  <a:gd name="connsiteY9" fmla="*/ 0 h 685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92817" h="685800">
                    <a:moveTo>
                      <a:pt x="0" y="0"/>
                    </a:moveTo>
                    <a:lnTo>
                      <a:pt x="29500" y="0"/>
                    </a:lnTo>
                    <a:lnTo>
                      <a:pt x="71098" y="138055"/>
                    </a:lnTo>
                    <a:cubicBezTo>
                      <a:pt x="219125" y="452807"/>
                      <a:pt x="682405" y="660963"/>
                      <a:pt x="906703" y="661299"/>
                    </a:cubicBezTo>
                    <a:cubicBezTo>
                      <a:pt x="1225608" y="661299"/>
                      <a:pt x="1491680" y="434356"/>
                      <a:pt x="1553215" y="132665"/>
                    </a:cubicBezTo>
                    <a:lnTo>
                      <a:pt x="1566546" y="0"/>
                    </a:lnTo>
                    <a:lnTo>
                      <a:pt x="1592577" y="0"/>
                    </a:lnTo>
                    <a:lnTo>
                      <a:pt x="1592817" y="2381"/>
                    </a:lnTo>
                    <a:cubicBezTo>
                      <a:pt x="1592817" y="379823"/>
                      <a:pt x="1286840" y="685800"/>
                      <a:pt x="909398" y="685800"/>
                    </a:cubicBezTo>
                    <a:cubicBezTo>
                      <a:pt x="643929" y="685403"/>
                      <a:pt x="55205" y="404813"/>
                      <a:pt x="0" y="0"/>
                    </a:cubicBezTo>
                    <a:close/>
                  </a:path>
                </a:pathLst>
              </a:custGeom>
              <a:solidFill>
                <a:srgbClr val="70AD47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830" name="グループ化 829">
            <a:extLst>
              <a:ext uri="{FF2B5EF4-FFF2-40B4-BE49-F238E27FC236}">
                <a16:creationId xmlns:a16="http://schemas.microsoft.com/office/drawing/2014/main" id="{33F0EBB3-07B5-471B-B4B3-07F07B81E683}"/>
              </a:ext>
            </a:extLst>
          </p:cNvPr>
          <p:cNvGrpSpPr/>
          <p:nvPr/>
        </p:nvGrpSpPr>
        <p:grpSpPr>
          <a:xfrm>
            <a:off x="6328433" y="2316968"/>
            <a:ext cx="1361395" cy="952692"/>
            <a:chOff x="3024444" y="1561621"/>
            <a:chExt cx="2562286" cy="1793063"/>
          </a:xfrm>
        </p:grpSpPr>
        <p:grpSp>
          <p:nvGrpSpPr>
            <p:cNvPr id="831" name="グループ化 830">
              <a:extLst>
                <a:ext uri="{FF2B5EF4-FFF2-40B4-BE49-F238E27FC236}">
                  <a16:creationId xmlns:a16="http://schemas.microsoft.com/office/drawing/2014/main" id="{6DB8E9E8-A426-4C2C-92D9-88223466EF38}"/>
                </a:ext>
              </a:extLst>
            </p:cNvPr>
            <p:cNvGrpSpPr/>
            <p:nvPr/>
          </p:nvGrpSpPr>
          <p:grpSpPr>
            <a:xfrm>
              <a:off x="3024444" y="1817985"/>
              <a:ext cx="2562286" cy="1536699"/>
              <a:chOff x="746064" y="1894185"/>
              <a:chExt cx="2562286" cy="1536699"/>
            </a:xfrm>
          </p:grpSpPr>
          <p:grpSp>
            <p:nvGrpSpPr>
              <p:cNvPr id="848" name="グループ化 847">
                <a:extLst>
                  <a:ext uri="{FF2B5EF4-FFF2-40B4-BE49-F238E27FC236}">
                    <a16:creationId xmlns:a16="http://schemas.microsoft.com/office/drawing/2014/main" id="{5F5D513E-BF47-474F-B324-B1BAF822708F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851" name="フリーフォーム: 図形 850">
                  <a:extLst>
                    <a:ext uri="{FF2B5EF4-FFF2-40B4-BE49-F238E27FC236}">
                      <a16:creationId xmlns:a16="http://schemas.microsoft.com/office/drawing/2014/main" id="{CF4809FD-819B-482A-ADC2-45B9F6FD38A4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2" name="楕円 851">
                  <a:extLst>
                    <a:ext uri="{FF2B5EF4-FFF2-40B4-BE49-F238E27FC236}">
                      <a16:creationId xmlns:a16="http://schemas.microsoft.com/office/drawing/2014/main" id="{3467ED1F-8CB8-4706-8D2F-9D4F7A1FD61A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849" name="楕円 848">
                <a:extLst>
                  <a:ext uri="{FF2B5EF4-FFF2-40B4-BE49-F238E27FC236}">
                    <a16:creationId xmlns:a16="http://schemas.microsoft.com/office/drawing/2014/main" id="{2C1CAF86-0ABF-4782-A43A-D2F3711C5084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50" name="フリーフォーム: 図形 849">
                <a:extLst>
                  <a:ext uri="{FF2B5EF4-FFF2-40B4-BE49-F238E27FC236}">
                    <a16:creationId xmlns:a16="http://schemas.microsoft.com/office/drawing/2014/main" id="{CEF2A7DD-5917-4F2D-BBF1-5C85546752A7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32" name="グループ化 831">
              <a:extLst>
                <a:ext uri="{FF2B5EF4-FFF2-40B4-BE49-F238E27FC236}">
                  <a16:creationId xmlns:a16="http://schemas.microsoft.com/office/drawing/2014/main" id="{631003B1-5723-4D02-84EF-467F9CB2B5A6}"/>
                </a:ext>
              </a:extLst>
            </p:cNvPr>
            <p:cNvGrpSpPr/>
            <p:nvPr/>
          </p:nvGrpSpPr>
          <p:grpSpPr>
            <a:xfrm>
              <a:off x="3693041" y="1561621"/>
              <a:ext cx="1266383" cy="1426007"/>
              <a:chOff x="2412864" y="2971800"/>
              <a:chExt cx="1170168" cy="1317664"/>
            </a:xfrm>
          </p:grpSpPr>
          <p:grpSp>
            <p:nvGrpSpPr>
              <p:cNvPr id="833" name="グループ化 832">
                <a:extLst>
                  <a:ext uri="{FF2B5EF4-FFF2-40B4-BE49-F238E27FC236}">
                    <a16:creationId xmlns:a16="http://schemas.microsoft.com/office/drawing/2014/main" id="{71177CE9-0503-49DE-8F49-2706E29D1438}"/>
                  </a:ext>
                </a:extLst>
              </p:cNvPr>
              <p:cNvGrpSpPr/>
              <p:nvPr/>
            </p:nvGrpSpPr>
            <p:grpSpPr>
              <a:xfrm>
                <a:off x="2412864" y="3467100"/>
                <a:ext cx="560568" cy="822364"/>
                <a:chOff x="2412864" y="3467100"/>
                <a:chExt cx="560568" cy="822364"/>
              </a:xfrm>
            </p:grpSpPr>
            <p:sp>
              <p:nvSpPr>
                <p:cNvPr id="844" name="楕円 72">
                  <a:extLst>
                    <a:ext uri="{FF2B5EF4-FFF2-40B4-BE49-F238E27FC236}">
                      <a16:creationId xmlns:a16="http://schemas.microsoft.com/office/drawing/2014/main" id="{21226E12-5DED-4670-9246-1C8892FBA698}"/>
                    </a:ext>
                  </a:extLst>
                </p:cNvPr>
                <p:cNvSpPr/>
                <p:nvPr/>
              </p:nvSpPr>
              <p:spPr bwMode="auto">
                <a:xfrm rot="10800000">
                  <a:off x="2412864" y="3467100"/>
                  <a:ext cx="560568" cy="728509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845" name="フリーフォーム: 図形 844">
                  <a:extLst>
                    <a:ext uri="{FF2B5EF4-FFF2-40B4-BE49-F238E27FC236}">
                      <a16:creationId xmlns:a16="http://schemas.microsoft.com/office/drawing/2014/main" id="{21438D70-A338-4666-89A1-FA60F4AC4773}"/>
                    </a:ext>
                  </a:extLst>
                </p:cNvPr>
                <p:cNvSpPr/>
                <p:nvPr/>
              </p:nvSpPr>
              <p:spPr bwMode="auto">
                <a:xfrm rot="10800000">
                  <a:off x="2520697" y="3481387"/>
                  <a:ext cx="344902" cy="728509"/>
                </a:xfrm>
                <a:custGeom>
                  <a:avLst/>
                  <a:gdLst>
                    <a:gd name="connsiteX0" fmla="*/ 224244 w 448489"/>
                    <a:gd name="connsiteY0" fmla="*/ 847258 h 847258"/>
                    <a:gd name="connsiteX1" fmla="*/ 0 w 448489"/>
                    <a:gd name="connsiteY1" fmla="*/ 166499 h 847258"/>
                    <a:gd name="connsiteX2" fmla="*/ 4138 w 448489"/>
                    <a:gd name="connsiteY2" fmla="*/ 44510 h 847258"/>
                    <a:gd name="connsiteX3" fmla="*/ 8227 w 448489"/>
                    <a:gd name="connsiteY3" fmla="*/ 5786 h 847258"/>
                    <a:gd name="connsiteX4" fmla="*/ 9653 w 448489"/>
                    <a:gd name="connsiteY4" fmla="*/ 5360 h 847258"/>
                    <a:gd name="connsiteX5" fmla="*/ 208422 w 448489"/>
                    <a:gd name="connsiteY5" fmla="*/ 1772 h 847258"/>
                    <a:gd name="connsiteX6" fmla="*/ 417204 w 448489"/>
                    <a:gd name="connsiteY6" fmla="*/ 5360 h 847258"/>
                    <a:gd name="connsiteX7" fmla="*/ 439340 w 448489"/>
                    <a:gd name="connsiteY7" fmla="*/ 11290 h 847258"/>
                    <a:gd name="connsiteX8" fmla="*/ 443515 w 448489"/>
                    <a:gd name="connsiteY8" fmla="*/ 44510 h 847258"/>
                    <a:gd name="connsiteX9" fmla="*/ 448489 w 448489"/>
                    <a:gd name="connsiteY9" fmla="*/ 166499 h 847258"/>
                    <a:gd name="connsiteX10" fmla="*/ 224244 w 448489"/>
                    <a:gd name="connsiteY10" fmla="*/ 847258 h 8472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48489" h="847258">
                      <a:moveTo>
                        <a:pt x="224244" y="847258"/>
                      </a:moveTo>
                      <a:cubicBezTo>
                        <a:pt x="100397" y="847258"/>
                        <a:pt x="0" y="542471"/>
                        <a:pt x="0" y="166499"/>
                      </a:cubicBezTo>
                      <a:cubicBezTo>
                        <a:pt x="0" y="119503"/>
                        <a:pt x="1417" y="79148"/>
                        <a:pt x="4138" y="44510"/>
                      </a:cubicBezTo>
                      <a:lnTo>
                        <a:pt x="8227" y="5786"/>
                      </a:lnTo>
                      <a:lnTo>
                        <a:pt x="9653" y="5360"/>
                      </a:lnTo>
                      <a:cubicBezTo>
                        <a:pt x="65040" y="-4028"/>
                        <a:pt x="132939" y="1772"/>
                        <a:pt x="208422" y="1772"/>
                      </a:cubicBezTo>
                      <a:cubicBezTo>
                        <a:pt x="283905" y="1772"/>
                        <a:pt x="356254" y="-4028"/>
                        <a:pt x="417204" y="5360"/>
                      </a:cubicBezTo>
                      <a:lnTo>
                        <a:pt x="439340" y="11290"/>
                      </a:lnTo>
                      <a:lnTo>
                        <a:pt x="443515" y="44510"/>
                      </a:lnTo>
                      <a:cubicBezTo>
                        <a:pt x="446768" y="79148"/>
                        <a:pt x="448489" y="119503"/>
                        <a:pt x="448489" y="166499"/>
                      </a:cubicBezTo>
                      <a:cubicBezTo>
                        <a:pt x="448489" y="542471"/>
                        <a:pt x="348092" y="847258"/>
                        <a:pt x="224244" y="847258"/>
                      </a:cubicBezTo>
                      <a:close/>
                    </a:path>
                  </a:pathLst>
                </a:custGeom>
                <a:solidFill>
                  <a:sysClr val="window" lastClr="FFFFFF">
                    <a:alpha val="50000"/>
                  </a:sys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846" name="楕円 845">
                  <a:extLst>
                    <a:ext uri="{FF2B5EF4-FFF2-40B4-BE49-F238E27FC236}">
                      <a16:creationId xmlns:a16="http://schemas.microsoft.com/office/drawing/2014/main" id="{A3847C99-D589-4341-B8E0-E4E265CE0D94}"/>
                    </a:ext>
                  </a:extLst>
                </p:cNvPr>
                <p:cNvSpPr/>
                <p:nvPr/>
              </p:nvSpPr>
              <p:spPr bwMode="auto">
                <a:xfrm>
                  <a:off x="2414282" y="3732543"/>
                  <a:ext cx="551632" cy="556921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847" name="フリーフォーム: 図形 846">
                  <a:extLst>
                    <a:ext uri="{FF2B5EF4-FFF2-40B4-BE49-F238E27FC236}">
                      <a16:creationId xmlns:a16="http://schemas.microsoft.com/office/drawing/2014/main" id="{DA35D8F0-B553-4ED5-AE40-B9B31917DAF9}"/>
                    </a:ext>
                  </a:extLst>
                </p:cNvPr>
                <p:cNvSpPr/>
                <p:nvPr/>
              </p:nvSpPr>
              <p:spPr bwMode="auto">
                <a:xfrm>
                  <a:off x="2481862" y="3771445"/>
                  <a:ext cx="418501" cy="479643"/>
                </a:xfrm>
                <a:custGeom>
                  <a:avLst/>
                  <a:gdLst>
                    <a:gd name="connsiteX0" fmla="*/ 158440 w 403003"/>
                    <a:gd name="connsiteY0" fmla="*/ 373211 h 479643"/>
                    <a:gd name="connsiteX1" fmla="*/ 156914 w 403003"/>
                    <a:gd name="connsiteY1" fmla="*/ 425299 h 479643"/>
                    <a:gd name="connsiteX2" fmla="*/ 112781 w 403003"/>
                    <a:gd name="connsiteY2" fmla="*/ 453005 h 479643"/>
                    <a:gd name="connsiteX3" fmla="*/ 114307 w 403003"/>
                    <a:gd name="connsiteY3" fmla="*/ 400918 h 479643"/>
                    <a:gd name="connsiteX4" fmla="*/ 158440 w 403003"/>
                    <a:gd name="connsiteY4" fmla="*/ 373211 h 479643"/>
                    <a:gd name="connsiteX5" fmla="*/ 266625 w 403003"/>
                    <a:gd name="connsiteY5" fmla="*/ 363232 h 479643"/>
                    <a:gd name="connsiteX6" fmla="*/ 307078 w 403003"/>
                    <a:gd name="connsiteY6" fmla="*/ 408489 h 479643"/>
                    <a:gd name="connsiteX7" fmla="*/ 288495 w 403003"/>
                    <a:gd name="connsiteY7" fmla="*/ 478297 h 479643"/>
                    <a:gd name="connsiteX8" fmla="*/ 231922 w 403003"/>
                    <a:gd name="connsiteY8" fmla="*/ 433376 h 479643"/>
                    <a:gd name="connsiteX9" fmla="*/ 250505 w 403003"/>
                    <a:gd name="connsiteY9" fmla="*/ 363567 h 479643"/>
                    <a:gd name="connsiteX10" fmla="*/ 266625 w 403003"/>
                    <a:gd name="connsiteY10" fmla="*/ 363232 h 479643"/>
                    <a:gd name="connsiteX11" fmla="*/ 359788 w 403003"/>
                    <a:gd name="connsiteY11" fmla="*/ 304394 h 479643"/>
                    <a:gd name="connsiteX12" fmla="*/ 388382 w 403003"/>
                    <a:gd name="connsiteY12" fmla="*/ 317398 h 479643"/>
                    <a:gd name="connsiteX13" fmla="*/ 391185 w 403003"/>
                    <a:gd name="connsiteY13" fmla="*/ 373426 h 479643"/>
                    <a:gd name="connsiteX14" fmla="*/ 335157 w 403003"/>
                    <a:gd name="connsiteY14" fmla="*/ 370624 h 479643"/>
                    <a:gd name="connsiteX15" fmla="*/ 332355 w 403003"/>
                    <a:gd name="connsiteY15" fmla="*/ 314596 h 479643"/>
                    <a:gd name="connsiteX16" fmla="*/ 359788 w 403003"/>
                    <a:gd name="connsiteY16" fmla="*/ 304394 h 479643"/>
                    <a:gd name="connsiteX17" fmla="*/ 86432 w 403003"/>
                    <a:gd name="connsiteY17" fmla="*/ 294350 h 479643"/>
                    <a:gd name="connsiteX18" fmla="*/ 108884 w 403003"/>
                    <a:gd name="connsiteY18" fmla="*/ 312681 h 479643"/>
                    <a:gd name="connsiteX19" fmla="*/ 67955 w 403003"/>
                    <a:gd name="connsiteY19" fmla="*/ 361842 h 479643"/>
                    <a:gd name="connsiteX20" fmla="*/ 6097 w 403003"/>
                    <a:gd name="connsiteY20" fmla="*/ 345543 h 479643"/>
                    <a:gd name="connsiteX21" fmla="*/ 47027 w 403003"/>
                    <a:gd name="connsiteY21" fmla="*/ 296382 h 479643"/>
                    <a:gd name="connsiteX22" fmla="*/ 86432 w 403003"/>
                    <a:gd name="connsiteY22" fmla="*/ 294350 h 479643"/>
                    <a:gd name="connsiteX23" fmla="*/ 214134 w 403003"/>
                    <a:gd name="connsiteY23" fmla="*/ 242477 h 479643"/>
                    <a:gd name="connsiteX24" fmla="*/ 236833 w 403003"/>
                    <a:gd name="connsiteY24" fmla="*/ 262133 h 479643"/>
                    <a:gd name="connsiteX25" fmla="*/ 214134 w 403003"/>
                    <a:gd name="connsiteY25" fmla="*/ 281789 h 479643"/>
                    <a:gd name="connsiteX26" fmla="*/ 191435 w 403003"/>
                    <a:gd name="connsiteY26" fmla="*/ 262133 h 479643"/>
                    <a:gd name="connsiteX27" fmla="*/ 214134 w 403003"/>
                    <a:gd name="connsiteY27" fmla="*/ 242477 h 479643"/>
                    <a:gd name="connsiteX28" fmla="*/ 363533 w 403003"/>
                    <a:gd name="connsiteY28" fmla="*/ 212017 h 479643"/>
                    <a:gd name="connsiteX29" fmla="*/ 401619 w 403003"/>
                    <a:gd name="connsiteY29" fmla="*/ 228723 h 479643"/>
                    <a:gd name="connsiteX30" fmla="*/ 381626 w 403003"/>
                    <a:gd name="connsiteY30" fmla="*/ 265191 h 479643"/>
                    <a:gd name="connsiteX31" fmla="*/ 343539 w 403003"/>
                    <a:gd name="connsiteY31" fmla="*/ 248485 h 479643"/>
                    <a:gd name="connsiteX32" fmla="*/ 363533 w 403003"/>
                    <a:gd name="connsiteY32" fmla="*/ 212017 h 479643"/>
                    <a:gd name="connsiteX33" fmla="*/ 37035 w 403003"/>
                    <a:gd name="connsiteY33" fmla="*/ 176659 h 479643"/>
                    <a:gd name="connsiteX34" fmla="*/ 67479 w 403003"/>
                    <a:gd name="connsiteY34" fmla="*/ 209266 h 479643"/>
                    <a:gd name="connsiteX35" fmla="*/ 30599 w 403003"/>
                    <a:gd name="connsiteY35" fmla="*/ 234363 h 479643"/>
                    <a:gd name="connsiteX36" fmla="*/ 155 w 403003"/>
                    <a:gd name="connsiteY36" fmla="*/ 201756 h 479643"/>
                    <a:gd name="connsiteX37" fmla="*/ 37035 w 403003"/>
                    <a:gd name="connsiteY37" fmla="*/ 176659 h 479643"/>
                    <a:gd name="connsiteX38" fmla="*/ 337816 w 403003"/>
                    <a:gd name="connsiteY38" fmla="*/ 87939 h 479643"/>
                    <a:gd name="connsiteX39" fmla="*/ 363646 w 403003"/>
                    <a:gd name="connsiteY39" fmla="*/ 100751 h 479643"/>
                    <a:gd name="connsiteX40" fmla="*/ 355484 w 403003"/>
                    <a:gd name="connsiteY40" fmla="*/ 155266 h 479643"/>
                    <a:gd name="connsiteX41" fmla="*/ 300444 w 403003"/>
                    <a:gd name="connsiteY41" fmla="*/ 152224 h 479643"/>
                    <a:gd name="connsiteX42" fmla="*/ 308607 w 403003"/>
                    <a:gd name="connsiteY42" fmla="*/ 97708 h 479643"/>
                    <a:gd name="connsiteX43" fmla="*/ 337816 w 403003"/>
                    <a:gd name="connsiteY43" fmla="*/ 87939 h 479643"/>
                    <a:gd name="connsiteX44" fmla="*/ 90113 w 403003"/>
                    <a:gd name="connsiteY44" fmla="*/ 77964 h 479643"/>
                    <a:gd name="connsiteX45" fmla="*/ 124351 w 403003"/>
                    <a:gd name="connsiteY45" fmla="*/ 97770 h 479643"/>
                    <a:gd name="connsiteX46" fmla="*/ 137930 w 403003"/>
                    <a:gd name="connsiteY46" fmla="*/ 160621 h 479643"/>
                    <a:gd name="connsiteX47" fmla="*/ 75079 w 403003"/>
                    <a:gd name="connsiteY47" fmla="*/ 147042 h 479643"/>
                    <a:gd name="connsiteX48" fmla="*/ 61500 w 403003"/>
                    <a:gd name="connsiteY48" fmla="*/ 84191 h 479643"/>
                    <a:gd name="connsiteX49" fmla="*/ 90113 w 403003"/>
                    <a:gd name="connsiteY49" fmla="*/ 77964 h 479643"/>
                    <a:gd name="connsiteX50" fmla="*/ 211721 w 403003"/>
                    <a:gd name="connsiteY50" fmla="*/ 0 h 479643"/>
                    <a:gd name="connsiteX51" fmla="*/ 249651 w 403003"/>
                    <a:gd name="connsiteY51" fmla="*/ 66780 h 479643"/>
                    <a:gd name="connsiteX52" fmla="*/ 211721 w 403003"/>
                    <a:gd name="connsiteY52" fmla="*/ 133560 h 479643"/>
                    <a:gd name="connsiteX53" fmla="*/ 173791 w 403003"/>
                    <a:gd name="connsiteY53" fmla="*/ 66780 h 479643"/>
                    <a:gd name="connsiteX54" fmla="*/ 211721 w 403003"/>
                    <a:gd name="connsiteY54" fmla="*/ 0 h 4796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403003" h="479643">
                      <a:moveTo>
                        <a:pt x="158440" y="373211"/>
                      </a:moveTo>
                      <a:cubicBezTo>
                        <a:pt x="170206" y="379944"/>
                        <a:pt x="169523" y="403264"/>
                        <a:pt x="156914" y="425299"/>
                      </a:cubicBezTo>
                      <a:cubicBezTo>
                        <a:pt x="144306" y="447333"/>
                        <a:pt x="124547" y="459738"/>
                        <a:pt x="112781" y="453005"/>
                      </a:cubicBezTo>
                      <a:cubicBezTo>
                        <a:pt x="101015" y="446273"/>
                        <a:pt x="101698" y="422953"/>
                        <a:pt x="114307" y="400918"/>
                      </a:cubicBezTo>
                      <a:cubicBezTo>
                        <a:pt x="126915" y="378883"/>
                        <a:pt x="146674" y="366479"/>
                        <a:pt x="158440" y="373211"/>
                      </a:cubicBezTo>
                      <a:close/>
                      <a:moveTo>
                        <a:pt x="266625" y="363232"/>
                      </a:moveTo>
                      <a:cubicBezTo>
                        <a:pt x="282996" y="367474"/>
                        <a:pt x="299210" y="384728"/>
                        <a:pt x="307078" y="408489"/>
                      </a:cubicBezTo>
                      <a:cubicBezTo>
                        <a:pt x="317569" y="440170"/>
                        <a:pt x="309249" y="471425"/>
                        <a:pt x="288495" y="478297"/>
                      </a:cubicBezTo>
                      <a:cubicBezTo>
                        <a:pt x="267742" y="485169"/>
                        <a:pt x="242412" y="465057"/>
                        <a:pt x="231922" y="433376"/>
                      </a:cubicBezTo>
                      <a:cubicBezTo>
                        <a:pt x="221431" y="401694"/>
                        <a:pt x="229751" y="370440"/>
                        <a:pt x="250505" y="363567"/>
                      </a:cubicBezTo>
                      <a:cubicBezTo>
                        <a:pt x="255693" y="361849"/>
                        <a:pt x="261168" y="361818"/>
                        <a:pt x="266625" y="363232"/>
                      </a:cubicBezTo>
                      <a:close/>
                      <a:moveTo>
                        <a:pt x="359788" y="304394"/>
                      </a:moveTo>
                      <a:cubicBezTo>
                        <a:pt x="369927" y="304901"/>
                        <a:pt x="380260" y="309276"/>
                        <a:pt x="388382" y="317398"/>
                      </a:cubicBezTo>
                      <a:cubicBezTo>
                        <a:pt x="404628" y="333643"/>
                        <a:pt x="405883" y="358728"/>
                        <a:pt x="391185" y="373426"/>
                      </a:cubicBezTo>
                      <a:cubicBezTo>
                        <a:pt x="376487" y="388124"/>
                        <a:pt x="351402" y="386869"/>
                        <a:pt x="335157" y="370624"/>
                      </a:cubicBezTo>
                      <a:cubicBezTo>
                        <a:pt x="318912" y="354379"/>
                        <a:pt x="317657" y="329294"/>
                        <a:pt x="332355" y="314596"/>
                      </a:cubicBezTo>
                      <a:cubicBezTo>
                        <a:pt x="339704" y="307247"/>
                        <a:pt x="349649" y="303886"/>
                        <a:pt x="359788" y="304394"/>
                      </a:cubicBezTo>
                      <a:close/>
                      <a:moveTo>
                        <a:pt x="86432" y="294350"/>
                      </a:moveTo>
                      <a:cubicBezTo>
                        <a:pt x="97626" y="297300"/>
                        <a:pt x="105994" y="303643"/>
                        <a:pt x="108884" y="312681"/>
                      </a:cubicBezTo>
                      <a:cubicBezTo>
                        <a:pt x="114663" y="330758"/>
                        <a:pt x="96339" y="352768"/>
                        <a:pt x="67955" y="361842"/>
                      </a:cubicBezTo>
                      <a:cubicBezTo>
                        <a:pt x="39571" y="370917"/>
                        <a:pt x="11877" y="363620"/>
                        <a:pt x="6097" y="345543"/>
                      </a:cubicBezTo>
                      <a:cubicBezTo>
                        <a:pt x="318" y="327467"/>
                        <a:pt x="18643" y="305457"/>
                        <a:pt x="47027" y="296382"/>
                      </a:cubicBezTo>
                      <a:cubicBezTo>
                        <a:pt x="61218" y="291845"/>
                        <a:pt x="75238" y="291401"/>
                        <a:pt x="86432" y="294350"/>
                      </a:cubicBezTo>
                      <a:close/>
                      <a:moveTo>
                        <a:pt x="214134" y="242477"/>
                      </a:moveTo>
                      <a:cubicBezTo>
                        <a:pt x="226670" y="242477"/>
                        <a:pt x="236833" y="251277"/>
                        <a:pt x="236833" y="262133"/>
                      </a:cubicBezTo>
                      <a:cubicBezTo>
                        <a:pt x="236833" y="272989"/>
                        <a:pt x="226670" y="281789"/>
                        <a:pt x="214134" y="281789"/>
                      </a:cubicBezTo>
                      <a:cubicBezTo>
                        <a:pt x="201598" y="281789"/>
                        <a:pt x="191435" y="272989"/>
                        <a:pt x="191435" y="262133"/>
                      </a:cubicBezTo>
                      <a:cubicBezTo>
                        <a:pt x="191435" y="251277"/>
                        <a:pt x="201598" y="242477"/>
                        <a:pt x="214134" y="242477"/>
                      </a:cubicBezTo>
                      <a:close/>
                      <a:moveTo>
                        <a:pt x="363533" y="212017"/>
                      </a:moveTo>
                      <a:cubicBezTo>
                        <a:pt x="379571" y="206560"/>
                        <a:pt x="396623" y="214040"/>
                        <a:pt x="401619" y="228723"/>
                      </a:cubicBezTo>
                      <a:cubicBezTo>
                        <a:pt x="406615" y="243406"/>
                        <a:pt x="397664" y="259734"/>
                        <a:pt x="381626" y="265191"/>
                      </a:cubicBezTo>
                      <a:cubicBezTo>
                        <a:pt x="365588" y="270648"/>
                        <a:pt x="348535" y="263169"/>
                        <a:pt x="343539" y="248485"/>
                      </a:cubicBezTo>
                      <a:cubicBezTo>
                        <a:pt x="338543" y="233802"/>
                        <a:pt x="347495" y="217474"/>
                        <a:pt x="363533" y="212017"/>
                      </a:cubicBezTo>
                      <a:close/>
                      <a:moveTo>
                        <a:pt x="37035" y="176659"/>
                      </a:moveTo>
                      <a:cubicBezTo>
                        <a:pt x="55626" y="178733"/>
                        <a:pt x="69256" y="193332"/>
                        <a:pt x="67479" y="209266"/>
                      </a:cubicBezTo>
                      <a:cubicBezTo>
                        <a:pt x="65702" y="225200"/>
                        <a:pt x="49189" y="236437"/>
                        <a:pt x="30599" y="234363"/>
                      </a:cubicBezTo>
                      <a:cubicBezTo>
                        <a:pt x="12008" y="232290"/>
                        <a:pt x="-1623" y="217691"/>
                        <a:pt x="155" y="201756"/>
                      </a:cubicBezTo>
                      <a:cubicBezTo>
                        <a:pt x="1932" y="185822"/>
                        <a:pt x="18444" y="174585"/>
                        <a:pt x="37035" y="176659"/>
                      </a:cubicBezTo>
                      <a:close/>
                      <a:moveTo>
                        <a:pt x="337816" y="87939"/>
                      </a:moveTo>
                      <a:cubicBezTo>
                        <a:pt x="347777" y="88489"/>
                        <a:pt x="357173" y="92803"/>
                        <a:pt x="363646" y="100751"/>
                      </a:cubicBezTo>
                      <a:cubicBezTo>
                        <a:pt x="376591" y="116645"/>
                        <a:pt x="372936" y="141053"/>
                        <a:pt x="355484" y="155266"/>
                      </a:cubicBezTo>
                      <a:cubicBezTo>
                        <a:pt x="338031" y="169480"/>
                        <a:pt x="313389" y="168118"/>
                        <a:pt x="300444" y="152224"/>
                      </a:cubicBezTo>
                      <a:cubicBezTo>
                        <a:pt x="287499" y="136329"/>
                        <a:pt x="291154" y="111922"/>
                        <a:pt x="308607" y="97708"/>
                      </a:cubicBezTo>
                      <a:cubicBezTo>
                        <a:pt x="317333" y="90601"/>
                        <a:pt x="327856" y="87388"/>
                        <a:pt x="337816" y="87939"/>
                      </a:cubicBezTo>
                      <a:close/>
                      <a:moveTo>
                        <a:pt x="90113" y="77964"/>
                      </a:moveTo>
                      <a:cubicBezTo>
                        <a:pt x="101487" y="80421"/>
                        <a:pt x="113798" y="87217"/>
                        <a:pt x="124351" y="97770"/>
                      </a:cubicBezTo>
                      <a:cubicBezTo>
                        <a:pt x="145457" y="118876"/>
                        <a:pt x="151536" y="147015"/>
                        <a:pt x="137930" y="160621"/>
                      </a:cubicBezTo>
                      <a:cubicBezTo>
                        <a:pt x="124324" y="174227"/>
                        <a:pt x="96184" y="168148"/>
                        <a:pt x="75079" y="147042"/>
                      </a:cubicBezTo>
                      <a:cubicBezTo>
                        <a:pt x="53973" y="125937"/>
                        <a:pt x="47894" y="97797"/>
                        <a:pt x="61500" y="84191"/>
                      </a:cubicBezTo>
                      <a:cubicBezTo>
                        <a:pt x="68303" y="77388"/>
                        <a:pt x="78739" y="75506"/>
                        <a:pt x="90113" y="77964"/>
                      </a:cubicBezTo>
                      <a:close/>
                      <a:moveTo>
                        <a:pt x="211721" y="0"/>
                      </a:moveTo>
                      <a:cubicBezTo>
                        <a:pt x="232669" y="0"/>
                        <a:pt x="249651" y="29898"/>
                        <a:pt x="249651" y="66780"/>
                      </a:cubicBezTo>
                      <a:cubicBezTo>
                        <a:pt x="249651" y="103662"/>
                        <a:pt x="232669" y="133560"/>
                        <a:pt x="211721" y="133560"/>
                      </a:cubicBezTo>
                      <a:cubicBezTo>
                        <a:pt x="190773" y="133560"/>
                        <a:pt x="173791" y="103662"/>
                        <a:pt x="173791" y="66780"/>
                      </a:cubicBezTo>
                      <a:cubicBezTo>
                        <a:pt x="173791" y="29898"/>
                        <a:pt x="190773" y="0"/>
                        <a:pt x="211721" y="0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834" name="グループ化 833">
                <a:extLst>
                  <a:ext uri="{FF2B5EF4-FFF2-40B4-BE49-F238E27FC236}">
                    <a16:creationId xmlns:a16="http://schemas.microsoft.com/office/drawing/2014/main" id="{88E06DFE-4721-476E-95F7-D31BE68DAB01}"/>
                  </a:ext>
                </a:extLst>
              </p:cNvPr>
              <p:cNvGrpSpPr/>
              <p:nvPr/>
            </p:nvGrpSpPr>
            <p:grpSpPr>
              <a:xfrm>
                <a:off x="3022464" y="3467100"/>
                <a:ext cx="560568" cy="822364"/>
                <a:chOff x="2412864" y="3467100"/>
                <a:chExt cx="560568" cy="822364"/>
              </a:xfrm>
            </p:grpSpPr>
            <p:sp>
              <p:nvSpPr>
                <p:cNvPr id="840" name="楕円 72">
                  <a:extLst>
                    <a:ext uri="{FF2B5EF4-FFF2-40B4-BE49-F238E27FC236}">
                      <a16:creationId xmlns:a16="http://schemas.microsoft.com/office/drawing/2014/main" id="{ED568604-2526-4B68-B9FA-69E8F1924853}"/>
                    </a:ext>
                  </a:extLst>
                </p:cNvPr>
                <p:cNvSpPr/>
                <p:nvPr/>
              </p:nvSpPr>
              <p:spPr bwMode="auto">
                <a:xfrm rot="10800000">
                  <a:off x="2412864" y="3467100"/>
                  <a:ext cx="560568" cy="728509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841" name="フリーフォーム: 図形 840">
                  <a:extLst>
                    <a:ext uri="{FF2B5EF4-FFF2-40B4-BE49-F238E27FC236}">
                      <a16:creationId xmlns:a16="http://schemas.microsoft.com/office/drawing/2014/main" id="{20C41384-5A52-45CF-AE23-8CC939C066C3}"/>
                    </a:ext>
                  </a:extLst>
                </p:cNvPr>
                <p:cNvSpPr/>
                <p:nvPr/>
              </p:nvSpPr>
              <p:spPr bwMode="auto">
                <a:xfrm rot="10800000">
                  <a:off x="2520697" y="3481387"/>
                  <a:ext cx="344902" cy="728509"/>
                </a:xfrm>
                <a:custGeom>
                  <a:avLst/>
                  <a:gdLst>
                    <a:gd name="connsiteX0" fmla="*/ 224244 w 448489"/>
                    <a:gd name="connsiteY0" fmla="*/ 847258 h 847258"/>
                    <a:gd name="connsiteX1" fmla="*/ 0 w 448489"/>
                    <a:gd name="connsiteY1" fmla="*/ 166499 h 847258"/>
                    <a:gd name="connsiteX2" fmla="*/ 4138 w 448489"/>
                    <a:gd name="connsiteY2" fmla="*/ 44510 h 847258"/>
                    <a:gd name="connsiteX3" fmla="*/ 8227 w 448489"/>
                    <a:gd name="connsiteY3" fmla="*/ 5786 h 847258"/>
                    <a:gd name="connsiteX4" fmla="*/ 9653 w 448489"/>
                    <a:gd name="connsiteY4" fmla="*/ 5360 h 847258"/>
                    <a:gd name="connsiteX5" fmla="*/ 208422 w 448489"/>
                    <a:gd name="connsiteY5" fmla="*/ 1772 h 847258"/>
                    <a:gd name="connsiteX6" fmla="*/ 417204 w 448489"/>
                    <a:gd name="connsiteY6" fmla="*/ 5360 h 847258"/>
                    <a:gd name="connsiteX7" fmla="*/ 439340 w 448489"/>
                    <a:gd name="connsiteY7" fmla="*/ 11290 h 847258"/>
                    <a:gd name="connsiteX8" fmla="*/ 443515 w 448489"/>
                    <a:gd name="connsiteY8" fmla="*/ 44510 h 847258"/>
                    <a:gd name="connsiteX9" fmla="*/ 448489 w 448489"/>
                    <a:gd name="connsiteY9" fmla="*/ 166499 h 847258"/>
                    <a:gd name="connsiteX10" fmla="*/ 224244 w 448489"/>
                    <a:gd name="connsiteY10" fmla="*/ 847258 h 8472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48489" h="847258">
                      <a:moveTo>
                        <a:pt x="224244" y="847258"/>
                      </a:moveTo>
                      <a:cubicBezTo>
                        <a:pt x="100397" y="847258"/>
                        <a:pt x="0" y="542471"/>
                        <a:pt x="0" y="166499"/>
                      </a:cubicBezTo>
                      <a:cubicBezTo>
                        <a:pt x="0" y="119503"/>
                        <a:pt x="1417" y="79148"/>
                        <a:pt x="4138" y="44510"/>
                      </a:cubicBezTo>
                      <a:lnTo>
                        <a:pt x="8227" y="5786"/>
                      </a:lnTo>
                      <a:lnTo>
                        <a:pt x="9653" y="5360"/>
                      </a:lnTo>
                      <a:cubicBezTo>
                        <a:pt x="65040" y="-4028"/>
                        <a:pt x="132939" y="1772"/>
                        <a:pt x="208422" y="1772"/>
                      </a:cubicBezTo>
                      <a:cubicBezTo>
                        <a:pt x="283905" y="1772"/>
                        <a:pt x="356254" y="-4028"/>
                        <a:pt x="417204" y="5360"/>
                      </a:cubicBezTo>
                      <a:lnTo>
                        <a:pt x="439340" y="11290"/>
                      </a:lnTo>
                      <a:lnTo>
                        <a:pt x="443515" y="44510"/>
                      </a:lnTo>
                      <a:cubicBezTo>
                        <a:pt x="446768" y="79148"/>
                        <a:pt x="448489" y="119503"/>
                        <a:pt x="448489" y="166499"/>
                      </a:cubicBezTo>
                      <a:cubicBezTo>
                        <a:pt x="448489" y="542471"/>
                        <a:pt x="348092" y="847258"/>
                        <a:pt x="224244" y="847258"/>
                      </a:cubicBezTo>
                      <a:close/>
                    </a:path>
                  </a:pathLst>
                </a:custGeom>
                <a:solidFill>
                  <a:sysClr val="window" lastClr="FFFFFF">
                    <a:alpha val="50000"/>
                  </a:sys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842" name="楕円 841">
                  <a:extLst>
                    <a:ext uri="{FF2B5EF4-FFF2-40B4-BE49-F238E27FC236}">
                      <a16:creationId xmlns:a16="http://schemas.microsoft.com/office/drawing/2014/main" id="{2E73F524-61AD-4CF1-9689-F0CD1E8FC85C}"/>
                    </a:ext>
                  </a:extLst>
                </p:cNvPr>
                <p:cNvSpPr/>
                <p:nvPr/>
              </p:nvSpPr>
              <p:spPr bwMode="auto">
                <a:xfrm>
                  <a:off x="2414282" y="3732543"/>
                  <a:ext cx="551632" cy="556921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843" name="フリーフォーム: 図形 842">
                  <a:extLst>
                    <a:ext uri="{FF2B5EF4-FFF2-40B4-BE49-F238E27FC236}">
                      <a16:creationId xmlns:a16="http://schemas.microsoft.com/office/drawing/2014/main" id="{917440A0-43AB-4AE5-8BE6-5B7DC402DCAE}"/>
                    </a:ext>
                  </a:extLst>
                </p:cNvPr>
                <p:cNvSpPr/>
                <p:nvPr/>
              </p:nvSpPr>
              <p:spPr bwMode="auto">
                <a:xfrm>
                  <a:off x="2481862" y="3771445"/>
                  <a:ext cx="418501" cy="479643"/>
                </a:xfrm>
                <a:custGeom>
                  <a:avLst/>
                  <a:gdLst>
                    <a:gd name="connsiteX0" fmla="*/ 158440 w 403003"/>
                    <a:gd name="connsiteY0" fmla="*/ 373211 h 479643"/>
                    <a:gd name="connsiteX1" fmla="*/ 156914 w 403003"/>
                    <a:gd name="connsiteY1" fmla="*/ 425299 h 479643"/>
                    <a:gd name="connsiteX2" fmla="*/ 112781 w 403003"/>
                    <a:gd name="connsiteY2" fmla="*/ 453005 h 479643"/>
                    <a:gd name="connsiteX3" fmla="*/ 114307 w 403003"/>
                    <a:gd name="connsiteY3" fmla="*/ 400918 h 479643"/>
                    <a:gd name="connsiteX4" fmla="*/ 158440 w 403003"/>
                    <a:gd name="connsiteY4" fmla="*/ 373211 h 479643"/>
                    <a:gd name="connsiteX5" fmla="*/ 266625 w 403003"/>
                    <a:gd name="connsiteY5" fmla="*/ 363232 h 479643"/>
                    <a:gd name="connsiteX6" fmla="*/ 307078 w 403003"/>
                    <a:gd name="connsiteY6" fmla="*/ 408489 h 479643"/>
                    <a:gd name="connsiteX7" fmla="*/ 288495 w 403003"/>
                    <a:gd name="connsiteY7" fmla="*/ 478297 h 479643"/>
                    <a:gd name="connsiteX8" fmla="*/ 231922 w 403003"/>
                    <a:gd name="connsiteY8" fmla="*/ 433376 h 479643"/>
                    <a:gd name="connsiteX9" fmla="*/ 250505 w 403003"/>
                    <a:gd name="connsiteY9" fmla="*/ 363567 h 479643"/>
                    <a:gd name="connsiteX10" fmla="*/ 266625 w 403003"/>
                    <a:gd name="connsiteY10" fmla="*/ 363232 h 479643"/>
                    <a:gd name="connsiteX11" fmla="*/ 359788 w 403003"/>
                    <a:gd name="connsiteY11" fmla="*/ 304394 h 479643"/>
                    <a:gd name="connsiteX12" fmla="*/ 388382 w 403003"/>
                    <a:gd name="connsiteY12" fmla="*/ 317398 h 479643"/>
                    <a:gd name="connsiteX13" fmla="*/ 391185 w 403003"/>
                    <a:gd name="connsiteY13" fmla="*/ 373426 h 479643"/>
                    <a:gd name="connsiteX14" fmla="*/ 335157 w 403003"/>
                    <a:gd name="connsiteY14" fmla="*/ 370624 h 479643"/>
                    <a:gd name="connsiteX15" fmla="*/ 332355 w 403003"/>
                    <a:gd name="connsiteY15" fmla="*/ 314596 h 479643"/>
                    <a:gd name="connsiteX16" fmla="*/ 359788 w 403003"/>
                    <a:gd name="connsiteY16" fmla="*/ 304394 h 479643"/>
                    <a:gd name="connsiteX17" fmla="*/ 86432 w 403003"/>
                    <a:gd name="connsiteY17" fmla="*/ 294350 h 479643"/>
                    <a:gd name="connsiteX18" fmla="*/ 108884 w 403003"/>
                    <a:gd name="connsiteY18" fmla="*/ 312681 h 479643"/>
                    <a:gd name="connsiteX19" fmla="*/ 67955 w 403003"/>
                    <a:gd name="connsiteY19" fmla="*/ 361842 h 479643"/>
                    <a:gd name="connsiteX20" fmla="*/ 6097 w 403003"/>
                    <a:gd name="connsiteY20" fmla="*/ 345543 h 479643"/>
                    <a:gd name="connsiteX21" fmla="*/ 47027 w 403003"/>
                    <a:gd name="connsiteY21" fmla="*/ 296382 h 479643"/>
                    <a:gd name="connsiteX22" fmla="*/ 86432 w 403003"/>
                    <a:gd name="connsiteY22" fmla="*/ 294350 h 479643"/>
                    <a:gd name="connsiteX23" fmla="*/ 214134 w 403003"/>
                    <a:gd name="connsiteY23" fmla="*/ 242477 h 479643"/>
                    <a:gd name="connsiteX24" fmla="*/ 236833 w 403003"/>
                    <a:gd name="connsiteY24" fmla="*/ 262133 h 479643"/>
                    <a:gd name="connsiteX25" fmla="*/ 214134 w 403003"/>
                    <a:gd name="connsiteY25" fmla="*/ 281789 h 479643"/>
                    <a:gd name="connsiteX26" fmla="*/ 191435 w 403003"/>
                    <a:gd name="connsiteY26" fmla="*/ 262133 h 479643"/>
                    <a:gd name="connsiteX27" fmla="*/ 214134 w 403003"/>
                    <a:gd name="connsiteY27" fmla="*/ 242477 h 479643"/>
                    <a:gd name="connsiteX28" fmla="*/ 363533 w 403003"/>
                    <a:gd name="connsiteY28" fmla="*/ 212017 h 479643"/>
                    <a:gd name="connsiteX29" fmla="*/ 401619 w 403003"/>
                    <a:gd name="connsiteY29" fmla="*/ 228723 h 479643"/>
                    <a:gd name="connsiteX30" fmla="*/ 381626 w 403003"/>
                    <a:gd name="connsiteY30" fmla="*/ 265191 h 479643"/>
                    <a:gd name="connsiteX31" fmla="*/ 343539 w 403003"/>
                    <a:gd name="connsiteY31" fmla="*/ 248485 h 479643"/>
                    <a:gd name="connsiteX32" fmla="*/ 363533 w 403003"/>
                    <a:gd name="connsiteY32" fmla="*/ 212017 h 479643"/>
                    <a:gd name="connsiteX33" fmla="*/ 37035 w 403003"/>
                    <a:gd name="connsiteY33" fmla="*/ 176659 h 479643"/>
                    <a:gd name="connsiteX34" fmla="*/ 67479 w 403003"/>
                    <a:gd name="connsiteY34" fmla="*/ 209266 h 479643"/>
                    <a:gd name="connsiteX35" fmla="*/ 30599 w 403003"/>
                    <a:gd name="connsiteY35" fmla="*/ 234363 h 479643"/>
                    <a:gd name="connsiteX36" fmla="*/ 155 w 403003"/>
                    <a:gd name="connsiteY36" fmla="*/ 201756 h 479643"/>
                    <a:gd name="connsiteX37" fmla="*/ 37035 w 403003"/>
                    <a:gd name="connsiteY37" fmla="*/ 176659 h 479643"/>
                    <a:gd name="connsiteX38" fmla="*/ 337816 w 403003"/>
                    <a:gd name="connsiteY38" fmla="*/ 87939 h 479643"/>
                    <a:gd name="connsiteX39" fmla="*/ 363646 w 403003"/>
                    <a:gd name="connsiteY39" fmla="*/ 100751 h 479643"/>
                    <a:gd name="connsiteX40" fmla="*/ 355484 w 403003"/>
                    <a:gd name="connsiteY40" fmla="*/ 155266 h 479643"/>
                    <a:gd name="connsiteX41" fmla="*/ 300444 w 403003"/>
                    <a:gd name="connsiteY41" fmla="*/ 152224 h 479643"/>
                    <a:gd name="connsiteX42" fmla="*/ 308607 w 403003"/>
                    <a:gd name="connsiteY42" fmla="*/ 97708 h 479643"/>
                    <a:gd name="connsiteX43" fmla="*/ 337816 w 403003"/>
                    <a:gd name="connsiteY43" fmla="*/ 87939 h 479643"/>
                    <a:gd name="connsiteX44" fmla="*/ 90113 w 403003"/>
                    <a:gd name="connsiteY44" fmla="*/ 77964 h 479643"/>
                    <a:gd name="connsiteX45" fmla="*/ 124351 w 403003"/>
                    <a:gd name="connsiteY45" fmla="*/ 97770 h 479643"/>
                    <a:gd name="connsiteX46" fmla="*/ 137930 w 403003"/>
                    <a:gd name="connsiteY46" fmla="*/ 160621 h 479643"/>
                    <a:gd name="connsiteX47" fmla="*/ 75079 w 403003"/>
                    <a:gd name="connsiteY47" fmla="*/ 147042 h 479643"/>
                    <a:gd name="connsiteX48" fmla="*/ 61500 w 403003"/>
                    <a:gd name="connsiteY48" fmla="*/ 84191 h 479643"/>
                    <a:gd name="connsiteX49" fmla="*/ 90113 w 403003"/>
                    <a:gd name="connsiteY49" fmla="*/ 77964 h 479643"/>
                    <a:gd name="connsiteX50" fmla="*/ 211721 w 403003"/>
                    <a:gd name="connsiteY50" fmla="*/ 0 h 479643"/>
                    <a:gd name="connsiteX51" fmla="*/ 249651 w 403003"/>
                    <a:gd name="connsiteY51" fmla="*/ 66780 h 479643"/>
                    <a:gd name="connsiteX52" fmla="*/ 211721 w 403003"/>
                    <a:gd name="connsiteY52" fmla="*/ 133560 h 479643"/>
                    <a:gd name="connsiteX53" fmla="*/ 173791 w 403003"/>
                    <a:gd name="connsiteY53" fmla="*/ 66780 h 479643"/>
                    <a:gd name="connsiteX54" fmla="*/ 211721 w 403003"/>
                    <a:gd name="connsiteY54" fmla="*/ 0 h 4796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403003" h="479643">
                      <a:moveTo>
                        <a:pt x="158440" y="373211"/>
                      </a:moveTo>
                      <a:cubicBezTo>
                        <a:pt x="170206" y="379944"/>
                        <a:pt x="169523" y="403264"/>
                        <a:pt x="156914" y="425299"/>
                      </a:cubicBezTo>
                      <a:cubicBezTo>
                        <a:pt x="144306" y="447333"/>
                        <a:pt x="124547" y="459738"/>
                        <a:pt x="112781" y="453005"/>
                      </a:cubicBezTo>
                      <a:cubicBezTo>
                        <a:pt x="101015" y="446273"/>
                        <a:pt x="101698" y="422953"/>
                        <a:pt x="114307" y="400918"/>
                      </a:cubicBezTo>
                      <a:cubicBezTo>
                        <a:pt x="126915" y="378883"/>
                        <a:pt x="146674" y="366479"/>
                        <a:pt x="158440" y="373211"/>
                      </a:cubicBezTo>
                      <a:close/>
                      <a:moveTo>
                        <a:pt x="266625" y="363232"/>
                      </a:moveTo>
                      <a:cubicBezTo>
                        <a:pt x="282996" y="367474"/>
                        <a:pt x="299210" y="384728"/>
                        <a:pt x="307078" y="408489"/>
                      </a:cubicBezTo>
                      <a:cubicBezTo>
                        <a:pt x="317569" y="440170"/>
                        <a:pt x="309249" y="471425"/>
                        <a:pt x="288495" y="478297"/>
                      </a:cubicBezTo>
                      <a:cubicBezTo>
                        <a:pt x="267742" y="485169"/>
                        <a:pt x="242412" y="465057"/>
                        <a:pt x="231922" y="433376"/>
                      </a:cubicBezTo>
                      <a:cubicBezTo>
                        <a:pt x="221431" y="401694"/>
                        <a:pt x="229751" y="370440"/>
                        <a:pt x="250505" y="363567"/>
                      </a:cubicBezTo>
                      <a:cubicBezTo>
                        <a:pt x="255693" y="361849"/>
                        <a:pt x="261168" y="361818"/>
                        <a:pt x="266625" y="363232"/>
                      </a:cubicBezTo>
                      <a:close/>
                      <a:moveTo>
                        <a:pt x="359788" y="304394"/>
                      </a:moveTo>
                      <a:cubicBezTo>
                        <a:pt x="369927" y="304901"/>
                        <a:pt x="380260" y="309276"/>
                        <a:pt x="388382" y="317398"/>
                      </a:cubicBezTo>
                      <a:cubicBezTo>
                        <a:pt x="404628" y="333643"/>
                        <a:pt x="405883" y="358728"/>
                        <a:pt x="391185" y="373426"/>
                      </a:cubicBezTo>
                      <a:cubicBezTo>
                        <a:pt x="376487" y="388124"/>
                        <a:pt x="351402" y="386869"/>
                        <a:pt x="335157" y="370624"/>
                      </a:cubicBezTo>
                      <a:cubicBezTo>
                        <a:pt x="318912" y="354379"/>
                        <a:pt x="317657" y="329294"/>
                        <a:pt x="332355" y="314596"/>
                      </a:cubicBezTo>
                      <a:cubicBezTo>
                        <a:pt x="339704" y="307247"/>
                        <a:pt x="349649" y="303886"/>
                        <a:pt x="359788" y="304394"/>
                      </a:cubicBezTo>
                      <a:close/>
                      <a:moveTo>
                        <a:pt x="86432" y="294350"/>
                      </a:moveTo>
                      <a:cubicBezTo>
                        <a:pt x="97626" y="297300"/>
                        <a:pt x="105994" y="303643"/>
                        <a:pt x="108884" y="312681"/>
                      </a:cubicBezTo>
                      <a:cubicBezTo>
                        <a:pt x="114663" y="330758"/>
                        <a:pt x="96339" y="352768"/>
                        <a:pt x="67955" y="361842"/>
                      </a:cubicBezTo>
                      <a:cubicBezTo>
                        <a:pt x="39571" y="370917"/>
                        <a:pt x="11877" y="363620"/>
                        <a:pt x="6097" y="345543"/>
                      </a:cubicBezTo>
                      <a:cubicBezTo>
                        <a:pt x="318" y="327467"/>
                        <a:pt x="18643" y="305457"/>
                        <a:pt x="47027" y="296382"/>
                      </a:cubicBezTo>
                      <a:cubicBezTo>
                        <a:pt x="61218" y="291845"/>
                        <a:pt x="75238" y="291401"/>
                        <a:pt x="86432" y="294350"/>
                      </a:cubicBezTo>
                      <a:close/>
                      <a:moveTo>
                        <a:pt x="214134" y="242477"/>
                      </a:moveTo>
                      <a:cubicBezTo>
                        <a:pt x="226670" y="242477"/>
                        <a:pt x="236833" y="251277"/>
                        <a:pt x="236833" y="262133"/>
                      </a:cubicBezTo>
                      <a:cubicBezTo>
                        <a:pt x="236833" y="272989"/>
                        <a:pt x="226670" y="281789"/>
                        <a:pt x="214134" y="281789"/>
                      </a:cubicBezTo>
                      <a:cubicBezTo>
                        <a:pt x="201598" y="281789"/>
                        <a:pt x="191435" y="272989"/>
                        <a:pt x="191435" y="262133"/>
                      </a:cubicBezTo>
                      <a:cubicBezTo>
                        <a:pt x="191435" y="251277"/>
                        <a:pt x="201598" y="242477"/>
                        <a:pt x="214134" y="242477"/>
                      </a:cubicBezTo>
                      <a:close/>
                      <a:moveTo>
                        <a:pt x="363533" y="212017"/>
                      </a:moveTo>
                      <a:cubicBezTo>
                        <a:pt x="379571" y="206560"/>
                        <a:pt x="396623" y="214040"/>
                        <a:pt x="401619" y="228723"/>
                      </a:cubicBezTo>
                      <a:cubicBezTo>
                        <a:pt x="406615" y="243406"/>
                        <a:pt x="397664" y="259734"/>
                        <a:pt x="381626" y="265191"/>
                      </a:cubicBezTo>
                      <a:cubicBezTo>
                        <a:pt x="365588" y="270648"/>
                        <a:pt x="348535" y="263169"/>
                        <a:pt x="343539" y="248485"/>
                      </a:cubicBezTo>
                      <a:cubicBezTo>
                        <a:pt x="338543" y="233802"/>
                        <a:pt x="347495" y="217474"/>
                        <a:pt x="363533" y="212017"/>
                      </a:cubicBezTo>
                      <a:close/>
                      <a:moveTo>
                        <a:pt x="37035" y="176659"/>
                      </a:moveTo>
                      <a:cubicBezTo>
                        <a:pt x="55626" y="178733"/>
                        <a:pt x="69256" y="193332"/>
                        <a:pt x="67479" y="209266"/>
                      </a:cubicBezTo>
                      <a:cubicBezTo>
                        <a:pt x="65702" y="225200"/>
                        <a:pt x="49189" y="236437"/>
                        <a:pt x="30599" y="234363"/>
                      </a:cubicBezTo>
                      <a:cubicBezTo>
                        <a:pt x="12008" y="232290"/>
                        <a:pt x="-1623" y="217691"/>
                        <a:pt x="155" y="201756"/>
                      </a:cubicBezTo>
                      <a:cubicBezTo>
                        <a:pt x="1932" y="185822"/>
                        <a:pt x="18444" y="174585"/>
                        <a:pt x="37035" y="176659"/>
                      </a:cubicBezTo>
                      <a:close/>
                      <a:moveTo>
                        <a:pt x="337816" y="87939"/>
                      </a:moveTo>
                      <a:cubicBezTo>
                        <a:pt x="347777" y="88489"/>
                        <a:pt x="357173" y="92803"/>
                        <a:pt x="363646" y="100751"/>
                      </a:cubicBezTo>
                      <a:cubicBezTo>
                        <a:pt x="376591" y="116645"/>
                        <a:pt x="372936" y="141053"/>
                        <a:pt x="355484" y="155266"/>
                      </a:cubicBezTo>
                      <a:cubicBezTo>
                        <a:pt x="338031" y="169480"/>
                        <a:pt x="313389" y="168118"/>
                        <a:pt x="300444" y="152224"/>
                      </a:cubicBezTo>
                      <a:cubicBezTo>
                        <a:pt x="287499" y="136329"/>
                        <a:pt x="291154" y="111922"/>
                        <a:pt x="308607" y="97708"/>
                      </a:cubicBezTo>
                      <a:cubicBezTo>
                        <a:pt x="317333" y="90601"/>
                        <a:pt x="327856" y="87388"/>
                        <a:pt x="337816" y="87939"/>
                      </a:cubicBezTo>
                      <a:close/>
                      <a:moveTo>
                        <a:pt x="90113" y="77964"/>
                      </a:moveTo>
                      <a:cubicBezTo>
                        <a:pt x="101487" y="80421"/>
                        <a:pt x="113798" y="87217"/>
                        <a:pt x="124351" y="97770"/>
                      </a:cubicBezTo>
                      <a:cubicBezTo>
                        <a:pt x="145457" y="118876"/>
                        <a:pt x="151536" y="147015"/>
                        <a:pt x="137930" y="160621"/>
                      </a:cubicBezTo>
                      <a:cubicBezTo>
                        <a:pt x="124324" y="174227"/>
                        <a:pt x="96184" y="168148"/>
                        <a:pt x="75079" y="147042"/>
                      </a:cubicBezTo>
                      <a:cubicBezTo>
                        <a:pt x="53973" y="125937"/>
                        <a:pt x="47894" y="97797"/>
                        <a:pt x="61500" y="84191"/>
                      </a:cubicBezTo>
                      <a:cubicBezTo>
                        <a:pt x="68303" y="77388"/>
                        <a:pt x="78739" y="75506"/>
                        <a:pt x="90113" y="77964"/>
                      </a:cubicBezTo>
                      <a:close/>
                      <a:moveTo>
                        <a:pt x="211721" y="0"/>
                      </a:moveTo>
                      <a:cubicBezTo>
                        <a:pt x="232669" y="0"/>
                        <a:pt x="249651" y="29898"/>
                        <a:pt x="249651" y="66780"/>
                      </a:cubicBezTo>
                      <a:cubicBezTo>
                        <a:pt x="249651" y="103662"/>
                        <a:pt x="232669" y="133560"/>
                        <a:pt x="211721" y="133560"/>
                      </a:cubicBezTo>
                      <a:cubicBezTo>
                        <a:pt x="190773" y="133560"/>
                        <a:pt x="173791" y="103662"/>
                        <a:pt x="173791" y="66780"/>
                      </a:cubicBezTo>
                      <a:cubicBezTo>
                        <a:pt x="173791" y="29898"/>
                        <a:pt x="190773" y="0"/>
                        <a:pt x="211721" y="0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835" name="グループ化 834">
                <a:extLst>
                  <a:ext uri="{FF2B5EF4-FFF2-40B4-BE49-F238E27FC236}">
                    <a16:creationId xmlns:a16="http://schemas.microsoft.com/office/drawing/2014/main" id="{EA7D3693-4653-4870-B550-1A799C02B815}"/>
                  </a:ext>
                </a:extLst>
              </p:cNvPr>
              <p:cNvGrpSpPr/>
              <p:nvPr/>
            </p:nvGrpSpPr>
            <p:grpSpPr>
              <a:xfrm>
                <a:off x="2717664" y="2971800"/>
                <a:ext cx="560568" cy="822364"/>
                <a:chOff x="2412864" y="3467100"/>
                <a:chExt cx="560568" cy="822364"/>
              </a:xfrm>
            </p:grpSpPr>
            <p:sp>
              <p:nvSpPr>
                <p:cNvPr id="836" name="楕円 72">
                  <a:extLst>
                    <a:ext uri="{FF2B5EF4-FFF2-40B4-BE49-F238E27FC236}">
                      <a16:creationId xmlns:a16="http://schemas.microsoft.com/office/drawing/2014/main" id="{3A69E7E9-26BA-48C7-A074-7195645B75F7}"/>
                    </a:ext>
                  </a:extLst>
                </p:cNvPr>
                <p:cNvSpPr/>
                <p:nvPr/>
              </p:nvSpPr>
              <p:spPr bwMode="auto">
                <a:xfrm rot="10800000">
                  <a:off x="2412864" y="3467100"/>
                  <a:ext cx="560568" cy="728509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837" name="フリーフォーム: 図形 836">
                  <a:extLst>
                    <a:ext uri="{FF2B5EF4-FFF2-40B4-BE49-F238E27FC236}">
                      <a16:creationId xmlns:a16="http://schemas.microsoft.com/office/drawing/2014/main" id="{D9E083F7-7688-4B19-B7C8-E9EB564CE4EA}"/>
                    </a:ext>
                  </a:extLst>
                </p:cNvPr>
                <p:cNvSpPr/>
                <p:nvPr/>
              </p:nvSpPr>
              <p:spPr bwMode="auto">
                <a:xfrm rot="10800000">
                  <a:off x="2520697" y="3481387"/>
                  <a:ext cx="344902" cy="728509"/>
                </a:xfrm>
                <a:custGeom>
                  <a:avLst/>
                  <a:gdLst>
                    <a:gd name="connsiteX0" fmla="*/ 224244 w 448489"/>
                    <a:gd name="connsiteY0" fmla="*/ 847258 h 847258"/>
                    <a:gd name="connsiteX1" fmla="*/ 0 w 448489"/>
                    <a:gd name="connsiteY1" fmla="*/ 166499 h 847258"/>
                    <a:gd name="connsiteX2" fmla="*/ 4138 w 448489"/>
                    <a:gd name="connsiteY2" fmla="*/ 44510 h 847258"/>
                    <a:gd name="connsiteX3" fmla="*/ 8227 w 448489"/>
                    <a:gd name="connsiteY3" fmla="*/ 5786 h 847258"/>
                    <a:gd name="connsiteX4" fmla="*/ 9653 w 448489"/>
                    <a:gd name="connsiteY4" fmla="*/ 5360 h 847258"/>
                    <a:gd name="connsiteX5" fmla="*/ 208422 w 448489"/>
                    <a:gd name="connsiteY5" fmla="*/ 1772 h 847258"/>
                    <a:gd name="connsiteX6" fmla="*/ 417204 w 448489"/>
                    <a:gd name="connsiteY6" fmla="*/ 5360 h 847258"/>
                    <a:gd name="connsiteX7" fmla="*/ 439340 w 448489"/>
                    <a:gd name="connsiteY7" fmla="*/ 11290 h 847258"/>
                    <a:gd name="connsiteX8" fmla="*/ 443515 w 448489"/>
                    <a:gd name="connsiteY8" fmla="*/ 44510 h 847258"/>
                    <a:gd name="connsiteX9" fmla="*/ 448489 w 448489"/>
                    <a:gd name="connsiteY9" fmla="*/ 166499 h 847258"/>
                    <a:gd name="connsiteX10" fmla="*/ 224244 w 448489"/>
                    <a:gd name="connsiteY10" fmla="*/ 847258 h 8472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48489" h="847258">
                      <a:moveTo>
                        <a:pt x="224244" y="847258"/>
                      </a:moveTo>
                      <a:cubicBezTo>
                        <a:pt x="100397" y="847258"/>
                        <a:pt x="0" y="542471"/>
                        <a:pt x="0" y="166499"/>
                      </a:cubicBezTo>
                      <a:cubicBezTo>
                        <a:pt x="0" y="119503"/>
                        <a:pt x="1417" y="79148"/>
                        <a:pt x="4138" y="44510"/>
                      </a:cubicBezTo>
                      <a:lnTo>
                        <a:pt x="8227" y="5786"/>
                      </a:lnTo>
                      <a:lnTo>
                        <a:pt x="9653" y="5360"/>
                      </a:lnTo>
                      <a:cubicBezTo>
                        <a:pt x="65040" y="-4028"/>
                        <a:pt x="132939" y="1772"/>
                        <a:pt x="208422" y="1772"/>
                      </a:cubicBezTo>
                      <a:cubicBezTo>
                        <a:pt x="283905" y="1772"/>
                        <a:pt x="356254" y="-4028"/>
                        <a:pt x="417204" y="5360"/>
                      </a:cubicBezTo>
                      <a:lnTo>
                        <a:pt x="439340" y="11290"/>
                      </a:lnTo>
                      <a:lnTo>
                        <a:pt x="443515" y="44510"/>
                      </a:lnTo>
                      <a:cubicBezTo>
                        <a:pt x="446768" y="79148"/>
                        <a:pt x="448489" y="119503"/>
                        <a:pt x="448489" y="166499"/>
                      </a:cubicBezTo>
                      <a:cubicBezTo>
                        <a:pt x="448489" y="542471"/>
                        <a:pt x="348092" y="847258"/>
                        <a:pt x="224244" y="847258"/>
                      </a:cubicBezTo>
                      <a:close/>
                    </a:path>
                  </a:pathLst>
                </a:custGeom>
                <a:solidFill>
                  <a:sysClr val="window" lastClr="FFFFFF">
                    <a:alpha val="50000"/>
                  </a:sys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838" name="楕円 837">
                  <a:extLst>
                    <a:ext uri="{FF2B5EF4-FFF2-40B4-BE49-F238E27FC236}">
                      <a16:creationId xmlns:a16="http://schemas.microsoft.com/office/drawing/2014/main" id="{EDED2064-9E25-4BCF-BAB9-1A522FD90DB0}"/>
                    </a:ext>
                  </a:extLst>
                </p:cNvPr>
                <p:cNvSpPr/>
                <p:nvPr/>
              </p:nvSpPr>
              <p:spPr bwMode="auto">
                <a:xfrm>
                  <a:off x="2414282" y="3732543"/>
                  <a:ext cx="551632" cy="556921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839" name="フリーフォーム: 図形 838">
                  <a:extLst>
                    <a:ext uri="{FF2B5EF4-FFF2-40B4-BE49-F238E27FC236}">
                      <a16:creationId xmlns:a16="http://schemas.microsoft.com/office/drawing/2014/main" id="{61416FA8-1F1B-4D55-BF70-459C8775332F}"/>
                    </a:ext>
                  </a:extLst>
                </p:cNvPr>
                <p:cNvSpPr/>
                <p:nvPr/>
              </p:nvSpPr>
              <p:spPr bwMode="auto">
                <a:xfrm>
                  <a:off x="2481862" y="3771445"/>
                  <a:ext cx="418501" cy="479643"/>
                </a:xfrm>
                <a:custGeom>
                  <a:avLst/>
                  <a:gdLst>
                    <a:gd name="connsiteX0" fmla="*/ 158440 w 403003"/>
                    <a:gd name="connsiteY0" fmla="*/ 373211 h 479643"/>
                    <a:gd name="connsiteX1" fmla="*/ 156914 w 403003"/>
                    <a:gd name="connsiteY1" fmla="*/ 425299 h 479643"/>
                    <a:gd name="connsiteX2" fmla="*/ 112781 w 403003"/>
                    <a:gd name="connsiteY2" fmla="*/ 453005 h 479643"/>
                    <a:gd name="connsiteX3" fmla="*/ 114307 w 403003"/>
                    <a:gd name="connsiteY3" fmla="*/ 400918 h 479643"/>
                    <a:gd name="connsiteX4" fmla="*/ 158440 w 403003"/>
                    <a:gd name="connsiteY4" fmla="*/ 373211 h 479643"/>
                    <a:gd name="connsiteX5" fmla="*/ 266625 w 403003"/>
                    <a:gd name="connsiteY5" fmla="*/ 363232 h 479643"/>
                    <a:gd name="connsiteX6" fmla="*/ 307078 w 403003"/>
                    <a:gd name="connsiteY6" fmla="*/ 408489 h 479643"/>
                    <a:gd name="connsiteX7" fmla="*/ 288495 w 403003"/>
                    <a:gd name="connsiteY7" fmla="*/ 478297 h 479643"/>
                    <a:gd name="connsiteX8" fmla="*/ 231922 w 403003"/>
                    <a:gd name="connsiteY8" fmla="*/ 433376 h 479643"/>
                    <a:gd name="connsiteX9" fmla="*/ 250505 w 403003"/>
                    <a:gd name="connsiteY9" fmla="*/ 363567 h 479643"/>
                    <a:gd name="connsiteX10" fmla="*/ 266625 w 403003"/>
                    <a:gd name="connsiteY10" fmla="*/ 363232 h 479643"/>
                    <a:gd name="connsiteX11" fmla="*/ 359788 w 403003"/>
                    <a:gd name="connsiteY11" fmla="*/ 304394 h 479643"/>
                    <a:gd name="connsiteX12" fmla="*/ 388382 w 403003"/>
                    <a:gd name="connsiteY12" fmla="*/ 317398 h 479643"/>
                    <a:gd name="connsiteX13" fmla="*/ 391185 w 403003"/>
                    <a:gd name="connsiteY13" fmla="*/ 373426 h 479643"/>
                    <a:gd name="connsiteX14" fmla="*/ 335157 w 403003"/>
                    <a:gd name="connsiteY14" fmla="*/ 370624 h 479643"/>
                    <a:gd name="connsiteX15" fmla="*/ 332355 w 403003"/>
                    <a:gd name="connsiteY15" fmla="*/ 314596 h 479643"/>
                    <a:gd name="connsiteX16" fmla="*/ 359788 w 403003"/>
                    <a:gd name="connsiteY16" fmla="*/ 304394 h 479643"/>
                    <a:gd name="connsiteX17" fmla="*/ 86432 w 403003"/>
                    <a:gd name="connsiteY17" fmla="*/ 294350 h 479643"/>
                    <a:gd name="connsiteX18" fmla="*/ 108884 w 403003"/>
                    <a:gd name="connsiteY18" fmla="*/ 312681 h 479643"/>
                    <a:gd name="connsiteX19" fmla="*/ 67955 w 403003"/>
                    <a:gd name="connsiteY19" fmla="*/ 361842 h 479643"/>
                    <a:gd name="connsiteX20" fmla="*/ 6097 w 403003"/>
                    <a:gd name="connsiteY20" fmla="*/ 345543 h 479643"/>
                    <a:gd name="connsiteX21" fmla="*/ 47027 w 403003"/>
                    <a:gd name="connsiteY21" fmla="*/ 296382 h 479643"/>
                    <a:gd name="connsiteX22" fmla="*/ 86432 w 403003"/>
                    <a:gd name="connsiteY22" fmla="*/ 294350 h 479643"/>
                    <a:gd name="connsiteX23" fmla="*/ 214134 w 403003"/>
                    <a:gd name="connsiteY23" fmla="*/ 242477 h 479643"/>
                    <a:gd name="connsiteX24" fmla="*/ 236833 w 403003"/>
                    <a:gd name="connsiteY24" fmla="*/ 262133 h 479643"/>
                    <a:gd name="connsiteX25" fmla="*/ 214134 w 403003"/>
                    <a:gd name="connsiteY25" fmla="*/ 281789 h 479643"/>
                    <a:gd name="connsiteX26" fmla="*/ 191435 w 403003"/>
                    <a:gd name="connsiteY26" fmla="*/ 262133 h 479643"/>
                    <a:gd name="connsiteX27" fmla="*/ 214134 w 403003"/>
                    <a:gd name="connsiteY27" fmla="*/ 242477 h 479643"/>
                    <a:gd name="connsiteX28" fmla="*/ 363533 w 403003"/>
                    <a:gd name="connsiteY28" fmla="*/ 212017 h 479643"/>
                    <a:gd name="connsiteX29" fmla="*/ 401619 w 403003"/>
                    <a:gd name="connsiteY29" fmla="*/ 228723 h 479643"/>
                    <a:gd name="connsiteX30" fmla="*/ 381626 w 403003"/>
                    <a:gd name="connsiteY30" fmla="*/ 265191 h 479643"/>
                    <a:gd name="connsiteX31" fmla="*/ 343539 w 403003"/>
                    <a:gd name="connsiteY31" fmla="*/ 248485 h 479643"/>
                    <a:gd name="connsiteX32" fmla="*/ 363533 w 403003"/>
                    <a:gd name="connsiteY32" fmla="*/ 212017 h 479643"/>
                    <a:gd name="connsiteX33" fmla="*/ 37035 w 403003"/>
                    <a:gd name="connsiteY33" fmla="*/ 176659 h 479643"/>
                    <a:gd name="connsiteX34" fmla="*/ 67479 w 403003"/>
                    <a:gd name="connsiteY34" fmla="*/ 209266 h 479643"/>
                    <a:gd name="connsiteX35" fmla="*/ 30599 w 403003"/>
                    <a:gd name="connsiteY35" fmla="*/ 234363 h 479643"/>
                    <a:gd name="connsiteX36" fmla="*/ 155 w 403003"/>
                    <a:gd name="connsiteY36" fmla="*/ 201756 h 479643"/>
                    <a:gd name="connsiteX37" fmla="*/ 37035 w 403003"/>
                    <a:gd name="connsiteY37" fmla="*/ 176659 h 479643"/>
                    <a:gd name="connsiteX38" fmla="*/ 337816 w 403003"/>
                    <a:gd name="connsiteY38" fmla="*/ 87939 h 479643"/>
                    <a:gd name="connsiteX39" fmla="*/ 363646 w 403003"/>
                    <a:gd name="connsiteY39" fmla="*/ 100751 h 479643"/>
                    <a:gd name="connsiteX40" fmla="*/ 355484 w 403003"/>
                    <a:gd name="connsiteY40" fmla="*/ 155266 h 479643"/>
                    <a:gd name="connsiteX41" fmla="*/ 300444 w 403003"/>
                    <a:gd name="connsiteY41" fmla="*/ 152224 h 479643"/>
                    <a:gd name="connsiteX42" fmla="*/ 308607 w 403003"/>
                    <a:gd name="connsiteY42" fmla="*/ 97708 h 479643"/>
                    <a:gd name="connsiteX43" fmla="*/ 337816 w 403003"/>
                    <a:gd name="connsiteY43" fmla="*/ 87939 h 479643"/>
                    <a:gd name="connsiteX44" fmla="*/ 90113 w 403003"/>
                    <a:gd name="connsiteY44" fmla="*/ 77964 h 479643"/>
                    <a:gd name="connsiteX45" fmla="*/ 124351 w 403003"/>
                    <a:gd name="connsiteY45" fmla="*/ 97770 h 479643"/>
                    <a:gd name="connsiteX46" fmla="*/ 137930 w 403003"/>
                    <a:gd name="connsiteY46" fmla="*/ 160621 h 479643"/>
                    <a:gd name="connsiteX47" fmla="*/ 75079 w 403003"/>
                    <a:gd name="connsiteY47" fmla="*/ 147042 h 479643"/>
                    <a:gd name="connsiteX48" fmla="*/ 61500 w 403003"/>
                    <a:gd name="connsiteY48" fmla="*/ 84191 h 479643"/>
                    <a:gd name="connsiteX49" fmla="*/ 90113 w 403003"/>
                    <a:gd name="connsiteY49" fmla="*/ 77964 h 479643"/>
                    <a:gd name="connsiteX50" fmla="*/ 211721 w 403003"/>
                    <a:gd name="connsiteY50" fmla="*/ 0 h 479643"/>
                    <a:gd name="connsiteX51" fmla="*/ 249651 w 403003"/>
                    <a:gd name="connsiteY51" fmla="*/ 66780 h 479643"/>
                    <a:gd name="connsiteX52" fmla="*/ 211721 w 403003"/>
                    <a:gd name="connsiteY52" fmla="*/ 133560 h 479643"/>
                    <a:gd name="connsiteX53" fmla="*/ 173791 w 403003"/>
                    <a:gd name="connsiteY53" fmla="*/ 66780 h 479643"/>
                    <a:gd name="connsiteX54" fmla="*/ 211721 w 403003"/>
                    <a:gd name="connsiteY54" fmla="*/ 0 h 4796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403003" h="479643">
                      <a:moveTo>
                        <a:pt x="158440" y="373211"/>
                      </a:moveTo>
                      <a:cubicBezTo>
                        <a:pt x="170206" y="379944"/>
                        <a:pt x="169523" y="403264"/>
                        <a:pt x="156914" y="425299"/>
                      </a:cubicBezTo>
                      <a:cubicBezTo>
                        <a:pt x="144306" y="447333"/>
                        <a:pt x="124547" y="459738"/>
                        <a:pt x="112781" y="453005"/>
                      </a:cubicBezTo>
                      <a:cubicBezTo>
                        <a:pt x="101015" y="446273"/>
                        <a:pt x="101698" y="422953"/>
                        <a:pt x="114307" y="400918"/>
                      </a:cubicBezTo>
                      <a:cubicBezTo>
                        <a:pt x="126915" y="378883"/>
                        <a:pt x="146674" y="366479"/>
                        <a:pt x="158440" y="373211"/>
                      </a:cubicBezTo>
                      <a:close/>
                      <a:moveTo>
                        <a:pt x="266625" y="363232"/>
                      </a:moveTo>
                      <a:cubicBezTo>
                        <a:pt x="282996" y="367474"/>
                        <a:pt x="299210" y="384728"/>
                        <a:pt x="307078" y="408489"/>
                      </a:cubicBezTo>
                      <a:cubicBezTo>
                        <a:pt x="317569" y="440170"/>
                        <a:pt x="309249" y="471425"/>
                        <a:pt x="288495" y="478297"/>
                      </a:cubicBezTo>
                      <a:cubicBezTo>
                        <a:pt x="267742" y="485169"/>
                        <a:pt x="242412" y="465057"/>
                        <a:pt x="231922" y="433376"/>
                      </a:cubicBezTo>
                      <a:cubicBezTo>
                        <a:pt x="221431" y="401694"/>
                        <a:pt x="229751" y="370440"/>
                        <a:pt x="250505" y="363567"/>
                      </a:cubicBezTo>
                      <a:cubicBezTo>
                        <a:pt x="255693" y="361849"/>
                        <a:pt x="261168" y="361818"/>
                        <a:pt x="266625" y="363232"/>
                      </a:cubicBezTo>
                      <a:close/>
                      <a:moveTo>
                        <a:pt x="359788" y="304394"/>
                      </a:moveTo>
                      <a:cubicBezTo>
                        <a:pt x="369927" y="304901"/>
                        <a:pt x="380260" y="309276"/>
                        <a:pt x="388382" y="317398"/>
                      </a:cubicBezTo>
                      <a:cubicBezTo>
                        <a:pt x="404628" y="333643"/>
                        <a:pt x="405883" y="358728"/>
                        <a:pt x="391185" y="373426"/>
                      </a:cubicBezTo>
                      <a:cubicBezTo>
                        <a:pt x="376487" y="388124"/>
                        <a:pt x="351402" y="386869"/>
                        <a:pt x="335157" y="370624"/>
                      </a:cubicBezTo>
                      <a:cubicBezTo>
                        <a:pt x="318912" y="354379"/>
                        <a:pt x="317657" y="329294"/>
                        <a:pt x="332355" y="314596"/>
                      </a:cubicBezTo>
                      <a:cubicBezTo>
                        <a:pt x="339704" y="307247"/>
                        <a:pt x="349649" y="303886"/>
                        <a:pt x="359788" y="304394"/>
                      </a:cubicBezTo>
                      <a:close/>
                      <a:moveTo>
                        <a:pt x="86432" y="294350"/>
                      </a:moveTo>
                      <a:cubicBezTo>
                        <a:pt x="97626" y="297300"/>
                        <a:pt x="105994" y="303643"/>
                        <a:pt x="108884" y="312681"/>
                      </a:cubicBezTo>
                      <a:cubicBezTo>
                        <a:pt x="114663" y="330758"/>
                        <a:pt x="96339" y="352768"/>
                        <a:pt x="67955" y="361842"/>
                      </a:cubicBezTo>
                      <a:cubicBezTo>
                        <a:pt x="39571" y="370917"/>
                        <a:pt x="11877" y="363620"/>
                        <a:pt x="6097" y="345543"/>
                      </a:cubicBezTo>
                      <a:cubicBezTo>
                        <a:pt x="318" y="327467"/>
                        <a:pt x="18643" y="305457"/>
                        <a:pt x="47027" y="296382"/>
                      </a:cubicBezTo>
                      <a:cubicBezTo>
                        <a:pt x="61218" y="291845"/>
                        <a:pt x="75238" y="291401"/>
                        <a:pt x="86432" y="294350"/>
                      </a:cubicBezTo>
                      <a:close/>
                      <a:moveTo>
                        <a:pt x="214134" y="242477"/>
                      </a:moveTo>
                      <a:cubicBezTo>
                        <a:pt x="226670" y="242477"/>
                        <a:pt x="236833" y="251277"/>
                        <a:pt x="236833" y="262133"/>
                      </a:cubicBezTo>
                      <a:cubicBezTo>
                        <a:pt x="236833" y="272989"/>
                        <a:pt x="226670" y="281789"/>
                        <a:pt x="214134" y="281789"/>
                      </a:cubicBezTo>
                      <a:cubicBezTo>
                        <a:pt x="201598" y="281789"/>
                        <a:pt x="191435" y="272989"/>
                        <a:pt x="191435" y="262133"/>
                      </a:cubicBezTo>
                      <a:cubicBezTo>
                        <a:pt x="191435" y="251277"/>
                        <a:pt x="201598" y="242477"/>
                        <a:pt x="214134" y="242477"/>
                      </a:cubicBezTo>
                      <a:close/>
                      <a:moveTo>
                        <a:pt x="363533" y="212017"/>
                      </a:moveTo>
                      <a:cubicBezTo>
                        <a:pt x="379571" y="206560"/>
                        <a:pt x="396623" y="214040"/>
                        <a:pt x="401619" y="228723"/>
                      </a:cubicBezTo>
                      <a:cubicBezTo>
                        <a:pt x="406615" y="243406"/>
                        <a:pt x="397664" y="259734"/>
                        <a:pt x="381626" y="265191"/>
                      </a:cubicBezTo>
                      <a:cubicBezTo>
                        <a:pt x="365588" y="270648"/>
                        <a:pt x="348535" y="263169"/>
                        <a:pt x="343539" y="248485"/>
                      </a:cubicBezTo>
                      <a:cubicBezTo>
                        <a:pt x="338543" y="233802"/>
                        <a:pt x="347495" y="217474"/>
                        <a:pt x="363533" y="212017"/>
                      </a:cubicBezTo>
                      <a:close/>
                      <a:moveTo>
                        <a:pt x="37035" y="176659"/>
                      </a:moveTo>
                      <a:cubicBezTo>
                        <a:pt x="55626" y="178733"/>
                        <a:pt x="69256" y="193332"/>
                        <a:pt x="67479" y="209266"/>
                      </a:cubicBezTo>
                      <a:cubicBezTo>
                        <a:pt x="65702" y="225200"/>
                        <a:pt x="49189" y="236437"/>
                        <a:pt x="30599" y="234363"/>
                      </a:cubicBezTo>
                      <a:cubicBezTo>
                        <a:pt x="12008" y="232290"/>
                        <a:pt x="-1623" y="217691"/>
                        <a:pt x="155" y="201756"/>
                      </a:cubicBezTo>
                      <a:cubicBezTo>
                        <a:pt x="1932" y="185822"/>
                        <a:pt x="18444" y="174585"/>
                        <a:pt x="37035" y="176659"/>
                      </a:cubicBezTo>
                      <a:close/>
                      <a:moveTo>
                        <a:pt x="337816" y="87939"/>
                      </a:moveTo>
                      <a:cubicBezTo>
                        <a:pt x="347777" y="88489"/>
                        <a:pt x="357173" y="92803"/>
                        <a:pt x="363646" y="100751"/>
                      </a:cubicBezTo>
                      <a:cubicBezTo>
                        <a:pt x="376591" y="116645"/>
                        <a:pt x="372936" y="141053"/>
                        <a:pt x="355484" y="155266"/>
                      </a:cubicBezTo>
                      <a:cubicBezTo>
                        <a:pt x="338031" y="169480"/>
                        <a:pt x="313389" y="168118"/>
                        <a:pt x="300444" y="152224"/>
                      </a:cubicBezTo>
                      <a:cubicBezTo>
                        <a:pt x="287499" y="136329"/>
                        <a:pt x="291154" y="111922"/>
                        <a:pt x="308607" y="97708"/>
                      </a:cubicBezTo>
                      <a:cubicBezTo>
                        <a:pt x="317333" y="90601"/>
                        <a:pt x="327856" y="87388"/>
                        <a:pt x="337816" y="87939"/>
                      </a:cubicBezTo>
                      <a:close/>
                      <a:moveTo>
                        <a:pt x="90113" y="77964"/>
                      </a:moveTo>
                      <a:cubicBezTo>
                        <a:pt x="101487" y="80421"/>
                        <a:pt x="113798" y="87217"/>
                        <a:pt x="124351" y="97770"/>
                      </a:cubicBezTo>
                      <a:cubicBezTo>
                        <a:pt x="145457" y="118876"/>
                        <a:pt x="151536" y="147015"/>
                        <a:pt x="137930" y="160621"/>
                      </a:cubicBezTo>
                      <a:cubicBezTo>
                        <a:pt x="124324" y="174227"/>
                        <a:pt x="96184" y="168148"/>
                        <a:pt x="75079" y="147042"/>
                      </a:cubicBezTo>
                      <a:cubicBezTo>
                        <a:pt x="53973" y="125937"/>
                        <a:pt x="47894" y="97797"/>
                        <a:pt x="61500" y="84191"/>
                      </a:cubicBezTo>
                      <a:cubicBezTo>
                        <a:pt x="68303" y="77388"/>
                        <a:pt x="78739" y="75506"/>
                        <a:pt x="90113" y="77964"/>
                      </a:cubicBezTo>
                      <a:close/>
                      <a:moveTo>
                        <a:pt x="211721" y="0"/>
                      </a:moveTo>
                      <a:cubicBezTo>
                        <a:pt x="232669" y="0"/>
                        <a:pt x="249651" y="29898"/>
                        <a:pt x="249651" y="66780"/>
                      </a:cubicBezTo>
                      <a:cubicBezTo>
                        <a:pt x="249651" y="103662"/>
                        <a:pt x="232669" y="133560"/>
                        <a:pt x="211721" y="133560"/>
                      </a:cubicBezTo>
                      <a:cubicBezTo>
                        <a:pt x="190773" y="133560"/>
                        <a:pt x="173791" y="103662"/>
                        <a:pt x="173791" y="66780"/>
                      </a:cubicBezTo>
                      <a:cubicBezTo>
                        <a:pt x="173791" y="29898"/>
                        <a:pt x="190773" y="0"/>
                        <a:pt x="211721" y="0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</p:grpSp>
      <p:grpSp>
        <p:nvGrpSpPr>
          <p:cNvPr id="853" name="グループ化 852">
            <a:extLst>
              <a:ext uri="{FF2B5EF4-FFF2-40B4-BE49-F238E27FC236}">
                <a16:creationId xmlns:a16="http://schemas.microsoft.com/office/drawing/2014/main" id="{3D9A9C31-292F-4DC2-9A05-2757AC87E9B5}"/>
              </a:ext>
            </a:extLst>
          </p:cNvPr>
          <p:cNvGrpSpPr/>
          <p:nvPr/>
        </p:nvGrpSpPr>
        <p:grpSpPr>
          <a:xfrm>
            <a:off x="7539529" y="3743221"/>
            <a:ext cx="1313162" cy="809671"/>
            <a:chOff x="770728" y="3812122"/>
            <a:chExt cx="2879891" cy="1775688"/>
          </a:xfrm>
        </p:grpSpPr>
        <p:grpSp>
          <p:nvGrpSpPr>
            <p:cNvPr id="854" name="グループ化 853">
              <a:extLst>
                <a:ext uri="{FF2B5EF4-FFF2-40B4-BE49-F238E27FC236}">
                  <a16:creationId xmlns:a16="http://schemas.microsoft.com/office/drawing/2014/main" id="{977DC287-7E18-49FF-9323-BD6DE3E5C2D6}"/>
                </a:ext>
              </a:extLst>
            </p:cNvPr>
            <p:cNvGrpSpPr/>
            <p:nvPr/>
          </p:nvGrpSpPr>
          <p:grpSpPr>
            <a:xfrm>
              <a:off x="787074" y="4051111"/>
              <a:ext cx="2562286" cy="1536699"/>
              <a:chOff x="746064" y="1894185"/>
              <a:chExt cx="2562286" cy="1536699"/>
            </a:xfrm>
          </p:grpSpPr>
          <p:grpSp>
            <p:nvGrpSpPr>
              <p:cNvPr id="905" name="グループ化 904">
                <a:extLst>
                  <a:ext uri="{FF2B5EF4-FFF2-40B4-BE49-F238E27FC236}">
                    <a16:creationId xmlns:a16="http://schemas.microsoft.com/office/drawing/2014/main" id="{04443B30-6D68-43EB-BBC7-B73CF77E8111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908" name="フリーフォーム: 図形 907">
                  <a:extLst>
                    <a:ext uri="{FF2B5EF4-FFF2-40B4-BE49-F238E27FC236}">
                      <a16:creationId xmlns:a16="http://schemas.microsoft.com/office/drawing/2014/main" id="{FAD1FB86-E585-4FE0-83D3-6407754AD075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09" name="楕円 908">
                  <a:extLst>
                    <a:ext uri="{FF2B5EF4-FFF2-40B4-BE49-F238E27FC236}">
                      <a16:creationId xmlns:a16="http://schemas.microsoft.com/office/drawing/2014/main" id="{A7DD228E-EA6F-43BA-BC11-EF8F966AE34D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906" name="楕円 905">
                <a:extLst>
                  <a:ext uri="{FF2B5EF4-FFF2-40B4-BE49-F238E27FC236}">
                    <a16:creationId xmlns:a16="http://schemas.microsoft.com/office/drawing/2014/main" id="{329192FE-CF43-4A3E-9272-8FE3870B3546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07" name="フリーフォーム: 図形 906">
                <a:extLst>
                  <a:ext uri="{FF2B5EF4-FFF2-40B4-BE49-F238E27FC236}">
                    <a16:creationId xmlns:a16="http://schemas.microsoft.com/office/drawing/2014/main" id="{5C01A8EF-8078-4B77-8A4E-D8F62F1F5C1D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55" name="グループ化 854">
              <a:extLst>
                <a:ext uri="{FF2B5EF4-FFF2-40B4-BE49-F238E27FC236}">
                  <a16:creationId xmlns:a16="http://schemas.microsoft.com/office/drawing/2014/main" id="{16F9041E-1507-4617-BA72-CCC3EC8FF52E}"/>
                </a:ext>
              </a:extLst>
            </p:cNvPr>
            <p:cNvGrpSpPr/>
            <p:nvPr/>
          </p:nvGrpSpPr>
          <p:grpSpPr>
            <a:xfrm>
              <a:off x="770728" y="3812122"/>
              <a:ext cx="2310548" cy="1072092"/>
              <a:chOff x="2129146" y="3959525"/>
              <a:chExt cx="4443051" cy="2061571"/>
            </a:xfrm>
          </p:grpSpPr>
          <p:grpSp>
            <p:nvGrpSpPr>
              <p:cNvPr id="881" name="グループ化 880">
                <a:extLst>
                  <a:ext uri="{FF2B5EF4-FFF2-40B4-BE49-F238E27FC236}">
                    <a16:creationId xmlns:a16="http://schemas.microsoft.com/office/drawing/2014/main" id="{A49E85A2-D0F9-47EA-B40D-CFA6CB4BA170}"/>
                  </a:ext>
                </a:extLst>
              </p:cNvPr>
              <p:cNvGrpSpPr/>
              <p:nvPr/>
            </p:nvGrpSpPr>
            <p:grpSpPr>
              <a:xfrm rot="20149585">
                <a:off x="2347732" y="4413312"/>
                <a:ext cx="4224465" cy="1491336"/>
                <a:chOff x="3298680" y="3602979"/>
                <a:chExt cx="4099070" cy="1847882"/>
              </a:xfrm>
            </p:grpSpPr>
            <p:sp>
              <p:nvSpPr>
                <p:cNvPr id="895" name="楕円 468">
                  <a:extLst>
                    <a:ext uri="{FF2B5EF4-FFF2-40B4-BE49-F238E27FC236}">
                      <a16:creationId xmlns:a16="http://schemas.microsoft.com/office/drawing/2014/main" id="{94CFF855-494E-44D4-9066-EA7777966807}"/>
                    </a:ext>
                  </a:extLst>
                </p:cNvPr>
                <p:cNvSpPr/>
                <p:nvPr/>
              </p:nvSpPr>
              <p:spPr>
                <a:xfrm rot="852538">
                  <a:off x="4408892" y="4866661"/>
                  <a:ext cx="1715842" cy="584200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96" name="フリーフォーム: 図形 895">
                  <a:extLst>
                    <a:ext uri="{FF2B5EF4-FFF2-40B4-BE49-F238E27FC236}">
                      <a16:creationId xmlns:a16="http://schemas.microsoft.com/office/drawing/2014/main" id="{1E50A97D-8555-4531-B119-31824F0D0259}"/>
                    </a:ext>
                  </a:extLst>
                </p:cNvPr>
                <p:cNvSpPr/>
                <p:nvPr/>
              </p:nvSpPr>
              <p:spPr>
                <a:xfrm rot="1188028">
                  <a:off x="3298680" y="4839650"/>
                  <a:ext cx="2427803" cy="356634"/>
                </a:xfrm>
                <a:custGeom>
                  <a:avLst/>
                  <a:gdLst>
                    <a:gd name="connsiteX0" fmla="*/ 38001 w 2427803"/>
                    <a:gd name="connsiteY0" fmla="*/ 7923 h 356634"/>
                    <a:gd name="connsiteX1" fmla="*/ 208143 w 2427803"/>
                    <a:gd name="connsiteY1" fmla="*/ 251 h 356634"/>
                    <a:gd name="connsiteX2" fmla="*/ 1057132 w 2427803"/>
                    <a:gd name="connsiteY2" fmla="*/ 57096 h 356634"/>
                    <a:gd name="connsiteX3" fmla="*/ 2427791 w 2427803"/>
                    <a:gd name="connsiteY3" fmla="*/ 26277 h 356634"/>
                    <a:gd name="connsiteX4" fmla="*/ 1641730 w 2427803"/>
                    <a:gd name="connsiteY4" fmla="*/ 136149 h 356634"/>
                    <a:gd name="connsiteX5" fmla="*/ 1471750 w 2427803"/>
                    <a:gd name="connsiteY5" fmla="*/ 154896 h 356634"/>
                    <a:gd name="connsiteX6" fmla="*/ 1689798 w 2427803"/>
                    <a:gd name="connsiteY6" fmla="*/ 338732 h 356634"/>
                    <a:gd name="connsiteX7" fmla="*/ 1675585 w 2427803"/>
                    <a:gd name="connsiteY7" fmla="*/ 356634 h 356634"/>
                    <a:gd name="connsiteX8" fmla="*/ 1413990 w 2427803"/>
                    <a:gd name="connsiteY8" fmla="*/ 161219 h 356634"/>
                    <a:gd name="connsiteX9" fmla="*/ 1218276 w 2427803"/>
                    <a:gd name="connsiteY9" fmla="*/ 179938 h 356634"/>
                    <a:gd name="connsiteX10" fmla="*/ 1065375 w 2427803"/>
                    <a:gd name="connsiteY10" fmla="*/ 190385 h 356634"/>
                    <a:gd name="connsiteX11" fmla="*/ 208143 w 2427803"/>
                    <a:gd name="connsiteY11" fmla="*/ 224215 h 356634"/>
                    <a:gd name="connsiteX12" fmla="*/ 0 w 2427803"/>
                    <a:gd name="connsiteY12" fmla="*/ 45091 h 356634"/>
                    <a:gd name="connsiteX13" fmla="*/ 38001 w 2427803"/>
                    <a:gd name="connsiteY13" fmla="*/ 7923 h 35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427803" h="356634">
                      <a:moveTo>
                        <a:pt x="38001" y="7923"/>
                      </a:moveTo>
                      <a:cubicBezTo>
                        <a:pt x="68013" y="1129"/>
                        <a:pt x="120049" y="-749"/>
                        <a:pt x="208143" y="251"/>
                      </a:cubicBezTo>
                      <a:cubicBezTo>
                        <a:pt x="384332" y="2252"/>
                        <a:pt x="729082" y="41763"/>
                        <a:pt x="1057132" y="57096"/>
                      </a:cubicBezTo>
                      <a:cubicBezTo>
                        <a:pt x="1385181" y="72430"/>
                        <a:pt x="2423561" y="11908"/>
                        <a:pt x="2427791" y="26277"/>
                      </a:cubicBezTo>
                      <a:cubicBezTo>
                        <a:pt x="2430435" y="35259"/>
                        <a:pt x="2025725" y="91695"/>
                        <a:pt x="1641730" y="136149"/>
                      </a:cubicBezTo>
                      <a:lnTo>
                        <a:pt x="1471750" y="154896"/>
                      </a:lnTo>
                      <a:lnTo>
                        <a:pt x="1689798" y="338732"/>
                      </a:lnTo>
                      <a:lnTo>
                        <a:pt x="1675585" y="356634"/>
                      </a:lnTo>
                      <a:lnTo>
                        <a:pt x="1413990" y="161219"/>
                      </a:lnTo>
                      <a:lnTo>
                        <a:pt x="1218276" y="179938"/>
                      </a:lnTo>
                      <a:cubicBezTo>
                        <a:pt x="1158490" y="185009"/>
                        <a:pt x="1106381" y="188650"/>
                        <a:pt x="1065375" y="190385"/>
                      </a:cubicBezTo>
                      <a:cubicBezTo>
                        <a:pt x="737324" y="204268"/>
                        <a:pt x="385705" y="248431"/>
                        <a:pt x="208143" y="224215"/>
                      </a:cubicBezTo>
                      <a:cubicBezTo>
                        <a:pt x="30581" y="199999"/>
                        <a:pt x="0" y="82419"/>
                        <a:pt x="0" y="45091"/>
                      </a:cubicBezTo>
                      <a:cubicBezTo>
                        <a:pt x="0" y="26428"/>
                        <a:pt x="7989" y="14717"/>
                        <a:pt x="38001" y="792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97" name="楕円 468">
                  <a:extLst>
                    <a:ext uri="{FF2B5EF4-FFF2-40B4-BE49-F238E27FC236}">
                      <a16:creationId xmlns:a16="http://schemas.microsoft.com/office/drawing/2014/main" id="{7B6F01AE-319D-46E4-A093-62E6B10EFDA6}"/>
                    </a:ext>
                  </a:extLst>
                </p:cNvPr>
                <p:cNvSpPr/>
                <p:nvPr/>
              </p:nvSpPr>
              <p:spPr>
                <a:xfrm rot="20942782">
                  <a:off x="4167886" y="3602979"/>
                  <a:ext cx="1689928" cy="655455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98" name="フリーフォーム: 図形 897">
                  <a:extLst>
                    <a:ext uri="{FF2B5EF4-FFF2-40B4-BE49-F238E27FC236}">
                      <a16:creationId xmlns:a16="http://schemas.microsoft.com/office/drawing/2014/main" id="{8329DA05-858D-4557-B51D-0B18339A6D95}"/>
                    </a:ext>
                  </a:extLst>
                </p:cNvPr>
                <p:cNvSpPr/>
                <p:nvPr/>
              </p:nvSpPr>
              <p:spPr>
                <a:xfrm rot="20411972" flipV="1">
                  <a:off x="3428450" y="3898233"/>
                  <a:ext cx="2030971" cy="294036"/>
                </a:xfrm>
                <a:custGeom>
                  <a:avLst/>
                  <a:gdLst>
                    <a:gd name="connsiteX0" fmla="*/ 1697064 w 2030971"/>
                    <a:gd name="connsiteY0" fmla="*/ 266784 h 294036"/>
                    <a:gd name="connsiteX1" fmla="*/ 1713705 w 2030971"/>
                    <a:gd name="connsiteY1" fmla="*/ 251112 h 294036"/>
                    <a:gd name="connsiteX2" fmla="*/ 1633345 w 2030971"/>
                    <a:gd name="connsiteY2" fmla="*/ 152726 h 294036"/>
                    <a:gd name="connsiteX3" fmla="*/ 1774962 w 2030971"/>
                    <a:gd name="connsiteY3" fmla="*/ 130618 h 294036"/>
                    <a:gd name="connsiteX4" fmla="*/ 2016516 w 2030971"/>
                    <a:gd name="connsiteY4" fmla="*/ 86472 h 294036"/>
                    <a:gd name="connsiteX5" fmla="*/ 2030961 w 2030971"/>
                    <a:gd name="connsiteY5" fmla="*/ 80995 h 294036"/>
                    <a:gd name="connsiteX6" fmla="*/ 1559235 w 2030971"/>
                    <a:gd name="connsiteY6" fmla="*/ 96766 h 294036"/>
                    <a:gd name="connsiteX7" fmla="*/ 1513923 w 2030971"/>
                    <a:gd name="connsiteY7" fmla="*/ 98708 h 294036"/>
                    <a:gd name="connsiteX8" fmla="*/ 1571223 w 2030971"/>
                    <a:gd name="connsiteY8" fmla="*/ 14120 h 294036"/>
                    <a:gd name="connsiteX9" fmla="*/ 1553246 w 2030971"/>
                    <a:gd name="connsiteY9" fmla="*/ 0 h 294036"/>
                    <a:gd name="connsiteX10" fmla="*/ 1461749 w 2030971"/>
                    <a:gd name="connsiteY10" fmla="*/ 100944 h 294036"/>
                    <a:gd name="connsiteX11" fmla="*/ 1366804 w 2030971"/>
                    <a:gd name="connsiteY11" fmla="*/ 105013 h 294036"/>
                    <a:gd name="connsiteX12" fmla="*/ 884340 w 2030971"/>
                    <a:gd name="connsiteY12" fmla="*/ 111814 h 294036"/>
                    <a:gd name="connsiteX13" fmla="*/ 174121 w 2030971"/>
                    <a:gd name="connsiteY13" fmla="*/ 54969 h 294036"/>
                    <a:gd name="connsiteX14" fmla="*/ 0 w 2030971"/>
                    <a:gd name="connsiteY14" fmla="*/ 99810 h 294036"/>
                    <a:gd name="connsiteX15" fmla="*/ 174121 w 2030971"/>
                    <a:gd name="connsiteY15" fmla="*/ 278933 h 294036"/>
                    <a:gd name="connsiteX16" fmla="*/ 891236 w 2030971"/>
                    <a:gd name="connsiteY16" fmla="*/ 245104 h 294036"/>
                    <a:gd name="connsiteX17" fmla="*/ 1185591 w 2030971"/>
                    <a:gd name="connsiteY17" fmla="*/ 215626 h 294036"/>
                    <a:gd name="connsiteX18" fmla="*/ 1295661 w 2030971"/>
                    <a:gd name="connsiteY18" fmla="*/ 201114 h 294036"/>
                    <a:gd name="connsiteX19" fmla="*/ 1396421 w 2030971"/>
                    <a:gd name="connsiteY19" fmla="*/ 294036 h 294036"/>
                    <a:gd name="connsiteX20" fmla="*/ 1413063 w 2030971"/>
                    <a:gd name="connsiteY20" fmla="*/ 278365 h 294036"/>
                    <a:gd name="connsiteX21" fmla="*/ 1344686 w 2030971"/>
                    <a:gd name="connsiteY21" fmla="*/ 194651 h 294036"/>
                    <a:gd name="connsiteX22" fmla="*/ 1373384 w 2030971"/>
                    <a:gd name="connsiteY22" fmla="*/ 190867 h 294036"/>
                    <a:gd name="connsiteX23" fmla="*/ 1582056 w 2030971"/>
                    <a:gd name="connsiteY23" fmla="*/ 160722 h 2940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2030971" h="294036">
                      <a:moveTo>
                        <a:pt x="1697064" y="266784"/>
                      </a:moveTo>
                      <a:lnTo>
                        <a:pt x="1713705" y="251112"/>
                      </a:lnTo>
                      <a:lnTo>
                        <a:pt x="1633345" y="152726"/>
                      </a:lnTo>
                      <a:lnTo>
                        <a:pt x="1774962" y="130618"/>
                      </a:lnTo>
                      <a:cubicBezTo>
                        <a:pt x="1892146" y="111560"/>
                        <a:pt x="1982660" y="95185"/>
                        <a:pt x="2016516" y="86472"/>
                      </a:cubicBezTo>
                      <a:cubicBezTo>
                        <a:pt x="2026190" y="83982"/>
                        <a:pt x="2031238" y="82118"/>
                        <a:pt x="2030961" y="80995"/>
                      </a:cubicBezTo>
                      <a:cubicBezTo>
                        <a:pt x="2029192" y="73810"/>
                        <a:pt x="1811144" y="85349"/>
                        <a:pt x="1559235" y="96766"/>
                      </a:cubicBezTo>
                      <a:lnTo>
                        <a:pt x="1513923" y="98708"/>
                      </a:lnTo>
                      <a:lnTo>
                        <a:pt x="1571223" y="14120"/>
                      </a:lnTo>
                      <a:lnTo>
                        <a:pt x="1553246" y="0"/>
                      </a:lnTo>
                      <a:lnTo>
                        <a:pt x="1461749" y="100944"/>
                      </a:lnTo>
                      <a:lnTo>
                        <a:pt x="1366804" y="105013"/>
                      </a:lnTo>
                      <a:cubicBezTo>
                        <a:pt x="1173725" y="112647"/>
                        <a:pt x="987251" y="117564"/>
                        <a:pt x="884340" y="111814"/>
                      </a:cubicBezTo>
                      <a:cubicBezTo>
                        <a:pt x="609912" y="96481"/>
                        <a:pt x="321512" y="56970"/>
                        <a:pt x="174121" y="54969"/>
                      </a:cubicBezTo>
                      <a:cubicBezTo>
                        <a:pt x="26731" y="52968"/>
                        <a:pt x="0" y="62482"/>
                        <a:pt x="0" y="99810"/>
                      </a:cubicBezTo>
                      <a:cubicBezTo>
                        <a:pt x="0" y="137137"/>
                        <a:pt x="25582" y="254717"/>
                        <a:pt x="174121" y="278933"/>
                      </a:cubicBezTo>
                      <a:cubicBezTo>
                        <a:pt x="322660" y="303148"/>
                        <a:pt x="616806" y="258986"/>
                        <a:pt x="891236" y="245104"/>
                      </a:cubicBezTo>
                      <a:cubicBezTo>
                        <a:pt x="959844" y="241633"/>
                        <a:pt x="1065601" y="230539"/>
                        <a:pt x="1185591" y="215626"/>
                      </a:cubicBezTo>
                      <a:lnTo>
                        <a:pt x="1295661" y="201114"/>
                      </a:lnTo>
                      <a:lnTo>
                        <a:pt x="1396421" y="294036"/>
                      </a:lnTo>
                      <a:lnTo>
                        <a:pt x="1413063" y="278365"/>
                      </a:lnTo>
                      <a:lnTo>
                        <a:pt x="1344686" y="194651"/>
                      </a:lnTo>
                      <a:lnTo>
                        <a:pt x="1373384" y="190867"/>
                      </a:lnTo>
                      <a:lnTo>
                        <a:pt x="1582056" y="160722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99" name="楕円 468">
                  <a:extLst>
                    <a:ext uri="{FF2B5EF4-FFF2-40B4-BE49-F238E27FC236}">
                      <a16:creationId xmlns:a16="http://schemas.microsoft.com/office/drawing/2014/main" id="{A9DD83E3-6D64-4AF1-B4A4-EFAA31FD93B7}"/>
                    </a:ext>
                  </a:extLst>
                </p:cNvPr>
                <p:cNvSpPr/>
                <p:nvPr/>
              </p:nvSpPr>
              <p:spPr>
                <a:xfrm>
                  <a:off x="4735758" y="4255499"/>
                  <a:ext cx="2231390" cy="1053101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00" name="楕円 468">
                  <a:extLst>
                    <a:ext uri="{FF2B5EF4-FFF2-40B4-BE49-F238E27FC236}">
                      <a16:creationId xmlns:a16="http://schemas.microsoft.com/office/drawing/2014/main" id="{64A2A015-0B81-422D-A4BF-6932D1A37BEC}"/>
                    </a:ext>
                  </a:extLst>
                </p:cNvPr>
                <p:cNvSpPr/>
                <p:nvPr/>
              </p:nvSpPr>
              <p:spPr>
                <a:xfrm>
                  <a:off x="4817110" y="3798674"/>
                  <a:ext cx="2547526" cy="1054936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01" name="楕円 468">
                  <a:extLst>
                    <a:ext uri="{FF2B5EF4-FFF2-40B4-BE49-F238E27FC236}">
                      <a16:creationId xmlns:a16="http://schemas.microsoft.com/office/drawing/2014/main" id="{D06B4985-8CDE-4F35-9D18-7E511C3058B5}"/>
                    </a:ext>
                  </a:extLst>
                </p:cNvPr>
                <p:cNvSpPr/>
                <p:nvPr/>
              </p:nvSpPr>
              <p:spPr>
                <a:xfrm flipV="1">
                  <a:off x="3427623" y="4147697"/>
                  <a:ext cx="3666257" cy="302448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  <a:gd name="connsiteX0" fmla="*/ 393 w 1990024"/>
                    <a:gd name="connsiteY0" fmla="*/ 593719 h 1215655"/>
                    <a:gd name="connsiteX1" fmla="*/ 307801 w 1990024"/>
                    <a:gd name="connsiteY1" fmla="*/ 100 h 1215655"/>
                    <a:gd name="connsiteX2" fmla="*/ 1990024 w 1990024"/>
                    <a:gd name="connsiteY2" fmla="*/ 638002 h 1215655"/>
                    <a:gd name="connsiteX3" fmla="*/ 307801 w 1990024"/>
                    <a:gd name="connsiteY3" fmla="*/ 1215519 h 1215655"/>
                    <a:gd name="connsiteX4" fmla="*/ 393 w 1990024"/>
                    <a:gd name="connsiteY4" fmla="*/ 593719 h 1215655"/>
                    <a:gd name="connsiteX0" fmla="*/ 393 w 1990024"/>
                    <a:gd name="connsiteY0" fmla="*/ 596088 h 1218024"/>
                    <a:gd name="connsiteX1" fmla="*/ 307801 w 1990024"/>
                    <a:gd name="connsiteY1" fmla="*/ 2469 h 1218024"/>
                    <a:gd name="connsiteX2" fmla="*/ 1990024 w 1990024"/>
                    <a:gd name="connsiteY2" fmla="*/ 640371 h 1218024"/>
                    <a:gd name="connsiteX3" fmla="*/ 307801 w 1990024"/>
                    <a:gd name="connsiteY3" fmla="*/ 1217888 h 1218024"/>
                    <a:gd name="connsiteX4" fmla="*/ 393 w 1990024"/>
                    <a:gd name="connsiteY4" fmla="*/ 596088 h 1218024"/>
                    <a:gd name="connsiteX0" fmla="*/ 0 w 1989631"/>
                    <a:gd name="connsiteY0" fmla="*/ 596088 h 1218024"/>
                    <a:gd name="connsiteX1" fmla="*/ 307408 w 1989631"/>
                    <a:gd name="connsiteY1" fmla="*/ 2469 h 1218024"/>
                    <a:gd name="connsiteX2" fmla="*/ 1989631 w 1989631"/>
                    <a:gd name="connsiteY2" fmla="*/ 640371 h 1218024"/>
                    <a:gd name="connsiteX3" fmla="*/ 307408 w 1989631"/>
                    <a:gd name="connsiteY3" fmla="*/ 1217888 h 1218024"/>
                    <a:gd name="connsiteX4" fmla="*/ 0 w 1989631"/>
                    <a:gd name="connsiteY4" fmla="*/ 596088 h 1218024"/>
                    <a:gd name="connsiteX0" fmla="*/ 39453 w 1871834"/>
                    <a:gd name="connsiteY0" fmla="*/ 660069 h 1215475"/>
                    <a:gd name="connsiteX1" fmla="*/ 189611 w 1871834"/>
                    <a:gd name="connsiteY1" fmla="*/ 28 h 1215475"/>
                    <a:gd name="connsiteX2" fmla="*/ 1871834 w 1871834"/>
                    <a:gd name="connsiteY2" fmla="*/ 637930 h 1215475"/>
                    <a:gd name="connsiteX3" fmla="*/ 189611 w 1871834"/>
                    <a:gd name="connsiteY3" fmla="*/ 1215447 h 1215475"/>
                    <a:gd name="connsiteX4" fmla="*/ 39453 w 1871834"/>
                    <a:gd name="connsiteY4" fmla="*/ 660069 h 1215475"/>
                    <a:gd name="connsiteX0" fmla="*/ 39453 w 1871834"/>
                    <a:gd name="connsiteY0" fmla="*/ 661311 h 1216717"/>
                    <a:gd name="connsiteX1" fmla="*/ 189611 w 1871834"/>
                    <a:gd name="connsiteY1" fmla="*/ 1270 h 1216717"/>
                    <a:gd name="connsiteX2" fmla="*/ 1871834 w 1871834"/>
                    <a:gd name="connsiteY2" fmla="*/ 639172 h 1216717"/>
                    <a:gd name="connsiteX3" fmla="*/ 189611 w 1871834"/>
                    <a:gd name="connsiteY3" fmla="*/ 1216689 h 1216717"/>
                    <a:gd name="connsiteX4" fmla="*/ 39453 w 1871834"/>
                    <a:gd name="connsiteY4" fmla="*/ 661311 h 1216717"/>
                    <a:gd name="connsiteX0" fmla="*/ 39453 w 1871834"/>
                    <a:gd name="connsiteY0" fmla="*/ 660069 h 1215475"/>
                    <a:gd name="connsiteX1" fmla="*/ 189611 w 1871834"/>
                    <a:gd name="connsiteY1" fmla="*/ 28 h 1215475"/>
                    <a:gd name="connsiteX2" fmla="*/ 1871834 w 1871834"/>
                    <a:gd name="connsiteY2" fmla="*/ 637930 h 1215475"/>
                    <a:gd name="connsiteX3" fmla="*/ 189611 w 1871834"/>
                    <a:gd name="connsiteY3" fmla="*/ 1215447 h 1215475"/>
                    <a:gd name="connsiteX4" fmla="*/ 39453 w 1871834"/>
                    <a:gd name="connsiteY4" fmla="*/ 660069 h 1215475"/>
                    <a:gd name="connsiteX0" fmla="*/ 0 w 1832381"/>
                    <a:gd name="connsiteY0" fmla="*/ 660069 h 1216242"/>
                    <a:gd name="connsiteX1" fmla="*/ 150158 w 1832381"/>
                    <a:gd name="connsiteY1" fmla="*/ 28 h 1216242"/>
                    <a:gd name="connsiteX2" fmla="*/ 1832381 w 1832381"/>
                    <a:gd name="connsiteY2" fmla="*/ 637930 h 1216242"/>
                    <a:gd name="connsiteX3" fmla="*/ 150158 w 1832381"/>
                    <a:gd name="connsiteY3" fmla="*/ 1215447 h 1216242"/>
                    <a:gd name="connsiteX4" fmla="*/ 0 w 1832381"/>
                    <a:gd name="connsiteY4" fmla="*/ 660069 h 1216242"/>
                    <a:gd name="connsiteX0" fmla="*/ 0 w 1844025"/>
                    <a:gd name="connsiteY0" fmla="*/ 660064 h 1217063"/>
                    <a:gd name="connsiteX1" fmla="*/ 150158 w 1844025"/>
                    <a:gd name="connsiteY1" fmla="*/ 23 h 1217063"/>
                    <a:gd name="connsiteX2" fmla="*/ 1832381 w 1844025"/>
                    <a:gd name="connsiteY2" fmla="*/ 637925 h 1217063"/>
                    <a:gd name="connsiteX3" fmla="*/ 858386 w 1844025"/>
                    <a:gd name="connsiteY3" fmla="*/ 823404 h 1217063"/>
                    <a:gd name="connsiteX4" fmla="*/ 150158 w 1844025"/>
                    <a:gd name="connsiteY4" fmla="*/ 1215442 h 1217063"/>
                    <a:gd name="connsiteX5" fmla="*/ 0 w 1844025"/>
                    <a:gd name="connsiteY5" fmla="*/ 660064 h 1217063"/>
                    <a:gd name="connsiteX0" fmla="*/ 0 w 1832395"/>
                    <a:gd name="connsiteY0" fmla="*/ 661861 h 1218860"/>
                    <a:gd name="connsiteX1" fmla="*/ 150158 w 1832395"/>
                    <a:gd name="connsiteY1" fmla="*/ 1820 h 1218860"/>
                    <a:gd name="connsiteX2" fmla="*/ 836696 w 1832395"/>
                    <a:gd name="connsiteY2" fmla="*/ 470946 h 1218860"/>
                    <a:gd name="connsiteX3" fmla="*/ 1832381 w 1832395"/>
                    <a:gd name="connsiteY3" fmla="*/ 639722 h 1218860"/>
                    <a:gd name="connsiteX4" fmla="*/ 858386 w 1832395"/>
                    <a:gd name="connsiteY4" fmla="*/ 825201 h 1218860"/>
                    <a:gd name="connsiteX5" fmla="*/ 150158 w 1832395"/>
                    <a:gd name="connsiteY5" fmla="*/ 1217239 h 1218860"/>
                    <a:gd name="connsiteX6" fmla="*/ 0 w 1832395"/>
                    <a:gd name="connsiteY6" fmla="*/ 661861 h 1218860"/>
                    <a:gd name="connsiteX0" fmla="*/ 0 w 1832395"/>
                    <a:gd name="connsiteY0" fmla="*/ 670497 h 1227496"/>
                    <a:gd name="connsiteX1" fmla="*/ 150158 w 1832395"/>
                    <a:gd name="connsiteY1" fmla="*/ 10456 h 1227496"/>
                    <a:gd name="connsiteX2" fmla="*/ 875753 w 1832395"/>
                    <a:gd name="connsiteY2" fmla="*/ 292117 h 1227496"/>
                    <a:gd name="connsiteX3" fmla="*/ 1832381 w 1832395"/>
                    <a:gd name="connsiteY3" fmla="*/ 648358 h 1227496"/>
                    <a:gd name="connsiteX4" fmla="*/ 858386 w 1832395"/>
                    <a:gd name="connsiteY4" fmla="*/ 833837 h 1227496"/>
                    <a:gd name="connsiteX5" fmla="*/ 150158 w 1832395"/>
                    <a:gd name="connsiteY5" fmla="*/ 1225875 h 1227496"/>
                    <a:gd name="connsiteX6" fmla="*/ 0 w 1832395"/>
                    <a:gd name="connsiteY6" fmla="*/ 670497 h 1227496"/>
                    <a:gd name="connsiteX0" fmla="*/ 0 w 1832395"/>
                    <a:gd name="connsiteY0" fmla="*/ 670497 h 1238001"/>
                    <a:gd name="connsiteX1" fmla="*/ 150158 w 1832395"/>
                    <a:gd name="connsiteY1" fmla="*/ 10456 h 1238001"/>
                    <a:gd name="connsiteX2" fmla="*/ 875753 w 1832395"/>
                    <a:gd name="connsiteY2" fmla="*/ 292117 h 1238001"/>
                    <a:gd name="connsiteX3" fmla="*/ 1832381 w 1832395"/>
                    <a:gd name="connsiteY3" fmla="*/ 648358 h 1238001"/>
                    <a:gd name="connsiteX4" fmla="*/ 877915 w 1832395"/>
                    <a:gd name="connsiteY4" fmla="*/ 1021300 h 1238001"/>
                    <a:gd name="connsiteX5" fmla="*/ 150158 w 1832395"/>
                    <a:gd name="connsiteY5" fmla="*/ 1225875 h 1238001"/>
                    <a:gd name="connsiteX6" fmla="*/ 0 w 1832395"/>
                    <a:gd name="connsiteY6" fmla="*/ 670497 h 1238001"/>
                    <a:gd name="connsiteX0" fmla="*/ 0 w 1832395"/>
                    <a:gd name="connsiteY0" fmla="*/ 780045 h 1347549"/>
                    <a:gd name="connsiteX1" fmla="*/ 150158 w 1832395"/>
                    <a:gd name="connsiteY1" fmla="*/ 7528 h 1347549"/>
                    <a:gd name="connsiteX2" fmla="*/ 875753 w 1832395"/>
                    <a:gd name="connsiteY2" fmla="*/ 401665 h 1347549"/>
                    <a:gd name="connsiteX3" fmla="*/ 1832381 w 1832395"/>
                    <a:gd name="connsiteY3" fmla="*/ 757906 h 1347549"/>
                    <a:gd name="connsiteX4" fmla="*/ 877915 w 1832395"/>
                    <a:gd name="connsiteY4" fmla="*/ 1130848 h 1347549"/>
                    <a:gd name="connsiteX5" fmla="*/ 150158 w 1832395"/>
                    <a:gd name="connsiteY5" fmla="*/ 1335423 h 1347549"/>
                    <a:gd name="connsiteX6" fmla="*/ 0 w 1832395"/>
                    <a:gd name="connsiteY6" fmla="*/ 780045 h 1347549"/>
                    <a:gd name="connsiteX0" fmla="*/ 0 w 1832395"/>
                    <a:gd name="connsiteY0" fmla="*/ 780045 h 1566293"/>
                    <a:gd name="connsiteX1" fmla="*/ 150158 w 1832395"/>
                    <a:gd name="connsiteY1" fmla="*/ 7528 h 1566293"/>
                    <a:gd name="connsiteX2" fmla="*/ 875753 w 1832395"/>
                    <a:gd name="connsiteY2" fmla="*/ 401665 h 1566293"/>
                    <a:gd name="connsiteX3" fmla="*/ 1832381 w 1832395"/>
                    <a:gd name="connsiteY3" fmla="*/ 757906 h 1566293"/>
                    <a:gd name="connsiteX4" fmla="*/ 877915 w 1832395"/>
                    <a:gd name="connsiteY4" fmla="*/ 1130848 h 1566293"/>
                    <a:gd name="connsiteX5" fmla="*/ 150158 w 1832395"/>
                    <a:gd name="connsiteY5" fmla="*/ 1560377 h 1566293"/>
                    <a:gd name="connsiteX6" fmla="*/ 0 w 1832395"/>
                    <a:gd name="connsiteY6" fmla="*/ 780045 h 1566293"/>
                    <a:gd name="connsiteX0" fmla="*/ 0 w 1842159"/>
                    <a:gd name="connsiteY0" fmla="*/ 896710 h 1567514"/>
                    <a:gd name="connsiteX1" fmla="*/ 159922 w 1842159"/>
                    <a:gd name="connsiteY1" fmla="*/ 11718 h 1567514"/>
                    <a:gd name="connsiteX2" fmla="*/ 885517 w 1842159"/>
                    <a:gd name="connsiteY2" fmla="*/ 405855 h 1567514"/>
                    <a:gd name="connsiteX3" fmla="*/ 1842145 w 1842159"/>
                    <a:gd name="connsiteY3" fmla="*/ 762096 h 1567514"/>
                    <a:gd name="connsiteX4" fmla="*/ 887679 w 1842159"/>
                    <a:gd name="connsiteY4" fmla="*/ 1135038 h 1567514"/>
                    <a:gd name="connsiteX5" fmla="*/ 159922 w 1842159"/>
                    <a:gd name="connsiteY5" fmla="*/ 1564567 h 1567514"/>
                    <a:gd name="connsiteX6" fmla="*/ 0 w 1842159"/>
                    <a:gd name="connsiteY6" fmla="*/ 896710 h 1567514"/>
                    <a:gd name="connsiteX0" fmla="*/ 0 w 1837277"/>
                    <a:gd name="connsiteY0" fmla="*/ 896710 h 1567514"/>
                    <a:gd name="connsiteX1" fmla="*/ 159922 w 1837277"/>
                    <a:gd name="connsiteY1" fmla="*/ 11718 h 1567514"/>
                    <a:gd name="connsiteX2" fmla="*/ 885517 w 1837277"/>
                    <a:gd name="connsiteY2" fmla="*/ 405855 h 1567514"/>
                    <a:gd name="connsiteX3" fmla="*/ 1837263 w 1837277"/>
                    <a:gd name="connsiteY3" fmla="*/ 1249502 h 1567514"/>
                    <a:gd name="connsiteX4" fmla="*/ 887679 w 1837277"/>
                    <a:gd name="connsiteY4" fmla="*/ 1135038 h 1567514"/>
                    <a:gd name="connsiteX5" fmla="*/ 159922 w 1837277"/>
                    <a:gd name="connsiteY5" fmla="*/ 1564567 h 1567514"/>
                    <a:gd name="connsiteX6" fmla="*/ 0 w 1837277"/>
                    <a:gd name="connsiteY6" fmla="*/ 896710 h 1567514"/>
                    <a:gd name="connsiteX0" fmla="*/ 0 w 2027679"/>
                    <a:gd name="connsiteY0" fmla="*/ 896710 h 1567514"/>
                    <a:gd name="connsiteX1" fmla="*/ 159922 w 2027679"/>
                    <a:gd name="connsiteY1" fmla="*/ 11718 h 1567514"/>
                    <a:gd name="connsiteX2" fmla="*/ 885517 w 2027679"/>
                    <a:gd name="connsiteY2" fmla="*/ 405855 h 1567514"/>
                    <a:gd name="connsiteX3" fmla="*/ 2027668 w 2027679"/>
                    <a:gd name="connsiteY3" fmla="*/ 1062038 h 1567514"/>
                    <a:gd name="connsiteX4" fmla="*/ 887679 w 2027679"/>
                    <a:gd name="connsiteY4" fmla="*/ 1135038 h 1567514"/>
                    <a:gd name="connsiteX5" fmla="*/ 159922 w 2027679"/>
                    <a:gd name="connsiteY5" fmla="*/ 1564567 h 1567514"/>
                    <a:gd name="connsiteX6" fmla="*/ 0 w 2027679"/>
                    <a:gd name="connsiteY6" fmla="*/ 896710 h 1567514"/>
                    <a:gd name="connsiteX0" fmla="*/ 0 w 2042326"/>
                    <a:gd name="connsiteY0" fmla="*/ 896710 h 1567514"/>
                    <a:gd name="connsiteX1" fmla="*/ 159922 w 2042326"/>
                    <a:gd name="connsiteY1" fmla="*/ 11718 h 1567514"/>
                    <a:gd name="connsiteX2" fmla="*/ 885517 w 2042326"/>
                    <a:gd name="connsiteY2" fmla="*/ 405855 h 1567514"/>
                    <a:gd name="connsiteX3" fmla="*/ 2042315 w 2042326"/>
                    <a:gd name="connsiteY3" fmla="*/ 874575 h 1567514"/>
                    <a:gd name="connsiteX4" fmla="*/ 887679 w 2042326"/>
                    <a:gd name="connsiteY4" fmla="*/ 1135038 h 1567514"/>
                    <a:gd name="connsiteX5" fmla="*/ 159922 w 2042326"/>
                    <a:gd name="connsiteY5" fmla="*/ 1564567 h 1567514"/>
                    <a:gd name="connsiteX6" fmla="*/ 0 w 2042326"/>
                    <a:gd name="connsiteY6" fmla="*/ 896710 h 1567514"/>
                    <a:gd name="connsiteX0" fmla="*/ 0 w 2056972"/>
                    <a:gd name="connsiteY0" fmla="*/ 896710 h 1567514"/>
                    <a:gd name="connsiteX1" fmla="*/ 159922 w 2056972"/>
                    <a:gd name="connsiteY1" fmla="*/ 11718 h 1567514"/>
                    <a:gd name="connsiteX2" fmla="*/ 885517 w 2056972"/>
                    <a:gd name="connsiteY2" fmla="*/ 405855 h 1567514"/>
                    <a:gd name="connsiteX3" fmla="*/ 2056962 w 2056972"/>
                    <a:gd name="connsiteY3" fmla="*/ 192173 h 1567514"/>
                    <a:gd name="connsiteX4" fmla="*/ 887679 w 2056972"/>
                    <a:gd name="connsiteY4" fmla="*/ 1135038 h 1567514"/>
                    <a:gd name="connsiteX5" fmla="*/ 159922 w 2056972"/>
                    <a:gd name="connsiteY5" fmla="*/ 1564567 h 1567514"/>
                    <a:gd name="connsiteX6" fmla="*/ 0 w 2056972"/>
                    <a:gd name="connsiteY6" fmla="*/ 896710 h 1567514"/>
                    <a:gd name="connsiteX0" fmla="*/ 0 w 2056973"/>
                    <a:gd name="connsiteY0" fmla="*/ 896710 h 1579363"/>
                    <a:gd name="connsiteX1" fmla="*/ 159922 w 2056973"/>
                    <a:gd name="connsiteY1" fmla="*/ 11718 h 1579363"/>
                    <a:gd name="connsiteX2" fmla="*/ 885517 w 2056973"/>
                    <a:gd name="connsiteY2" fmla="*/ 405855 h 1579363"/>
                    <a:gd name="connsiteX3" fmla="*/ 2056962 w 2056973"/>
                    <a:gd name="connsiteY3" fmla="*/ 192173 h 1579363"/>
                    <a:gd name="connsiteX4" fmla="*/ 892562 w 2056973"/>
                    <a:gd name="connsiteY4" fmla="*/ 1330013 h 1579363"/>
                    <a:gd name="connsiteX5" fmla="*/ 159922 w 2056973"/>
                    <a:gd name="connsiteY5" fmla="*/ 1564567 h 1579363"/>
                    <a:gd name="connsiteX6" fmla="*/ 0 w 2056973"/>
                    <a:gd name="connsiteY6" fmla="*/ 896710 h 1579363"/>
                    <a:gd name="connsiteX0" fmla="*/ 0 w 2074942"/>
                    <a:gd name="connsiteY0" fmla="*/ 149777 h 1708980"/>
                    <a:gd name="connsiteX1" fmla="*/ 177891 w 2074942"/>
                    <a:gd name="connsiteY1" fmla="*/ 90039 h 1708980"/>
                    <a:gd name="connsiteX2" fmla="*/ 903486 w 2074942"/>
                    <a:gd name="connsiteY2" fmla="*/ 484176 h 1708980"/>
                    <a:gd name="connsiteX3" fmla="*/ 2074931 w 2074942"/>
                    <a:gd name="connsiteY3" fmla="*/ 270494 h 1708980"/>
                    <a:gd name="connsiteX4" fmla="*/ 910531 w 2074942"/>
                    <a:gd name="connsiteY4" fmla="*/ 1408334 h 1708980"/>
                    <a:gd name="connsiteX5" fmla="*/ 177891 w 2074942"/>
                    <a:gd name="connsiteY5" fmla="*/ 1642888 h 1708980"/>
                    <a:gd name="connsiteX6" fmla="*/ 0 w 2074942"/>
                    <a:gd name="connsiteY6" fmla="*/ 149777 h 17089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74942" h="1708980">
                      <a:moveTo>
                        <a:pt x="0" y="149777"/>
                      </a:moveTo>
                      <a:cubicBezTo>
                        <a:pt x="0" y="-109031"/>
                        <a:pt x="27310" y="34306"/>
                        <a:pt x="177891" y="90039"/>
                      </a:cubicBezTo>
                      <a:cubicBezTo>
                        <a:pt x="328472" y="145772"/>
                        <a:pt x="623116" y="377859"/>
                        <a:pt x="903486" y="484176"/>
                      </a:cubicBezTo>
                      <a:cubicBezTo>
                        <a:pt x="1183856" y="590493"/>
                        <a:pt x="2071316" y="170860"/>
                        <a:pt x="2074931" y="270494"/>
                      </a:cubicBezTo>
                      <a:cubicBezTo>
                        <a:pt x="2078546" y="370128"/>
                        <a:pt x="1190902" y="1312081"/>
                        <a:pt x="910531" y="1408334"/>
                      </a:cubicBezTo>
                      <a:cubicBezTo>
                        <a:pt x="630160" y="1504587"/>
                        <a:pt x="329646" y="1852648"/>
                        <a:pt x="177891" y="1642888"/>
                      </a:cubicBezTo>
                      <a:cubicBezTo>
                        <a:pt x="26136" y="1433129"/>
                        <a:pt x="0" y="408585"/>
                        <a:pt x="0" y="14977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02" name="楕円 468">
                  <a:extLst>
                    <a:ext uri="{FF2B5EF4-FFF2-40B4-BE49-F238E27FC236}">
                      <a16:creationId xmlns:a16="http://schemas.microsoft.com/office/drawing/2014/main" id="{45C90837-C29E-49EA-9719-50EA8F47A940}"/>
                    </a:ext>
                  </a:extLst>
                </p:cNvPr>
                <p:cNvSpPr/>
                <p:nvPr/>
              </p:nvSpPr>
              <p:spPr>
                <a:xfrm>
                  <a:off x="3427623" y="4565650"/>
                  <a:ext cx="3512928" cy="247635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  <a:gd name="connsiteX0" fmla="*/ 393 w 1990024"/>
                    <a:gd name="connsiteY0" fmla="*/ 593719 h 1215655"/>
                    <a:gd name="connsiteX1" fmla="*/ 307801 w 1990024"/>
                    <a:gd name="connsiteY1" fmla="*/ 100 h 1215655"/>
                    <a:gd name="connsiteX2" fmla="*/ 1990024 w 1990024"/>
                    <a:gd name="connsiteY2" fmla="*/ 638002 h 1215655"/>
                    <a:gd name="connsiteX3" fmla="*/ 307801 w 1990024"/>
                    <a:gd name="connsiteY3" fmla="*/ 1215519 h 1215655"/>
                    <a:gd name="connsiteX4" fmla="*/ 393 w 1990024"/>
                    <a:gd name="connsiteY4" fmla="*/ 593719 h 1215655"/>
                    <a:gd name="connsiteX0" fmla="*/ 393 w 1990024"/>
                    <a:gd name="connsiteY0" fmla="*/ 596088 h 1218024"/>
                    <a:gd name="connsiteX1" fmla="*/ 307801 w 1990024"/>
                    <a:gd name="connsiteY1" fmla="*/ 2469 h 1218024"/>
                    <a:gd name="connsiteX2" fmla="*/ 1990024 w 1990024"/>
                    <a:gd name="connsiteY2" fmla="*/ 640371 h 1218024"/>
                    <a:gd name="connsiteX3" fmla="*/ 307801 w 1990024"/>
                    <a:gd name="connsiteY3" fmla="*/ 1217888 h 1218024"/>
                    <a:gd name="connsiteX4" fmla="*/ 393 w 1990024"/>
                    <a:gd name="connsiteY4" fmla="*/ 596088 h 1218024"/>
                    <a:gd name="connsiteX0" fmla="*/ 0 w 1989631"/>
                    <a:gd name="connsiteY0" fmla="*/ 596088 h 1218024"/>
                    <a:gd name="connsiteX1" fmla="*/ 307408 w 1989631"/>
                    <a:gd name="connsiteY1" fmla="*/ 2469 h 1218024"/>
                    <a:gd name="connsiteX2" fmla="*/ 1989631 w 1989631"/>
                    <a:gd name="connsiteY2" fmla="*/ 640371 h 1218024"/>
                    <a:gd name="connsiteX3" fmla="*/ 307408 w 1989631"/>
                    <a:gd name="connsiteY3" fmla="*/ 1217888 h 1218024"/>
                    <a:gd name="connsiteX4" fmla="*/ 0 w 1989631"/>
                    <a:gd name="connsiteY4" fmla="*/ 596088 h 1218024"/>
                    <a:gd name="connsiteX0" fmla="*/ 39453 w 1871834"/>
                    <a:gd name="connsiteY0" fmla="*/ 660069 h 1215475"/>
                    <a:gd name="connsiteX1" fmla="*/ 189611 w 1871834"/>
                    <a:gd name="connsiteY1" fmla="*/ 28 h 1215475"/>
                    <a:gd name="connsiteX2" fmla="*/ 1871834 w 1871834"/>
                    <a:gd name="connsiteY2" fmla="*/ 637930 h 1215475"/>
                    <a:gd name="connsiteX3" fmla="*/ 189611 w 1871834"/>
                    <a:gd name="connsiteY3" fmla="*/ 1215447 h 1215475"/>
                    <a:gd name="connsiteX4" fmla="*/ 39453 w 1871834"/>
                    <a:gd name="connsiteY4" fmla="*/ 660069 h 1215475"/>
                    <a:gd name="connsiteX0" fmla="*/ 39453 w 1871834"/>
                    <a:gd name="connsiteY0" fmla="*/ 661311 h 1216717"/>
                    <a:gd name="connsiteX1" fmla="*/ 189611 w 1871834"/>
                    <a:gd name="connsiteY1" fmla="*/ 1270 h 1216717"/>
                    <a:gd name="connsiteX2" fmla="*/ 1871834 w 1871834"/>
                    <a:gd name="connsiteY2" fmla="*/ 639172 h 1216717"/>
                    <a:gd name="connsiteX3" fmla="*/ 189611 w 1871834"/>
                    <a:gd name="connsiteY3" fmla="*/ 1216689 h 1216717"/>
                    <a:gd name="connsiteX4" fmla="*/ 39453 w 1871834"/>
                    <a:gd name="connsiteY4" fmla="*/ 661311 h 1216717"/>
                    <a:gd name="connsiteX0" fmla="*/ 39453 w 1871834"/>
                    <a:gd name="connsiteY0" fmla="*/ 660069 h 1215475"/>
                    <a:gd name="connsiteX1" fmla="*/ 189611 w 1871834"/>
                    <a:gd name="connsiteY1" fmla="*/ 28 h 1215475"/>
                    <a:gd name="connsiteX2" fmla="*/ 1871834 w 1871834"/>
                    <a:gd name="connsiteY2" fmla="*/ 637930 h 1215475"/>
                    <a:gd name="connsiteX3" fmla="*/ 189611 w 1871834"/>
                    <a:gd name="connsiteY3" fmla="*/ 1215447 h 1215475"/>
                    <a:gd name="connsiteX4" fmla="*/ 39453 w 1871834"/>
                    <a:gd name="connsiteY4" fmla="*/ 660069 h 1215475"/>
                    <a:gd name="connsiteX0" fmla="*/ 0 w 1832381"/>
                    <a:gd name="connsiteY0" fmla="*/ 660069 h 1216242"/>
                    <a:gd name="connsiteX1" fmla="*/ 150158 w 1832381"/>
                    <a:gd name="connsiteY1" fmla="*/ 28 h 1216242"/>
                    <a:gd name="connsiteX2" fmla="*/ 1832381 w 1832381"/>
                    <a:gd name="connsiteY2" fmla="*/ 637930 h 1216242"/>
                    <a:gd name="connsiteX3" fmla="*/ 150158 w 1832381"/>
                    <a:gd name="connsiteY3" fmla="*/ 1215447 h 1216242"/>
                    <a:gd name="connsiteX4" fmla="*/ 0 w 1832381"/>
                    <a:gd name="connsiteY4" fmla="*/ 660069 h 1216242"/>
                    <a:gd name="connsiteX0" fmla="*/ 0 w 1844025"/>
                    <a:gd name="connsiteY0" fmla="*/ 660064 h 1217063"/>
                    <a:gd name="connsiteX1" fmla="*/ 150158 w 1844025"/>
                    <a:gd name="connsiteY1" fmla="*/ 23 h 1217063"/>
                    <a:gd name="connsiteX2" fmla="*/ 1832381 w 1844025"/>
                    <a:gd name="connsiteY2" fmla="*/ 637925 h 1217063"/>
                    <a:gd name="connsiteX3" fmla="*/ 858386 w 1844025"/>
                    <a:gd name="connsiteY3" fmla="*/ 823404 h 1217063"/>
                    <a:gd name="connsiteX4" fmla="*/ 150158 w 1844025"/>
                    <a:gd name="connsiteY4" fmla="*/ 1215442 h 1217063"/>
                    <a:gd name="connsiteX5" fmla="*/ 0 w 1844025"/>
                    <a:gd name="connsiteY5" fmla="*/ 660064 h 1217063"/>
                    <a:gd name="connsiteX0" fmla="*/ 0 w 1832395"/>
                    <a:gd name="connsiteY0" fmla="*/ 661861 h 1218860"/>
                    <a:gd name="connsiteX1" fmla="*/ 150158 w 1832395"/>
                    <a:gd name="connsiteY1" fmla="*/ 1820 h 1218860"/>
                    <a:gd name="connsiteX2" fmla="*/ 836696 w 1832395"/>
                    <a:gd name="connsiteY2" fmla="*/ 470946 h 1218860"/>
                    <a:gd name="connsiteX3" fmla="*/ 1832381 w 1832395"/>
                    <a:gd name="connsiteY3" fmla="*/ 639722 h 1218860"/>
                    <a:gd name="connsiteX4" fmla="*/ 858386 w 1832395"/>
                    <a:gd name="connsiteY4" fmla="*/ 825201 h 1218860"/>
                    <a:gd name="connsiteX5" fmla="*/ 150158 w 1832395"/>
                    <a:gd name="connsiteY5" fmla="*/ 1217239 h 1218860"/>
                    <a:gd name="connsiteX6" fmla="*/ 0 w 1832395"/>
                    <a:gd name="connsiteY6" fmla="*/ 661861 h 1218860"/>
                    <a:gd name="connsiteX0" fmla="*/ 0 w 1832395"/>
                    <a:gd name="connsiteY0" fmla="*/ 670497 h 1227496"/>
                    <a:gd name="connsiteX1" fmla="*/ 150158 w 1832395"/>
                    <a:gd name="connsiteY1" fmla="*/ 10456 h 1227496"/>
                    <a:gd name="connsiteX2" fmla="*/ 875753 w 1832395"/>
                    <a:gd name="connsiteY2" fmla="*/ 292117 h 1227496"/>
                    <a:gd name="connsiteX3" fmla="*/ 1832381 w 1832395"/>
                    <a:gd name="connsiteY3" fmla="*/ 648358 h 1227496"/>
                    <a:gd name="connsiteX4" fmla="*/ 858386 w 1832395"/>
                    <a:gd name="connsiteY4" fmla="*/ 833837 h 1227496"/>
                    <a:gd name="connsiteX5" fmla="*/ 150158 w 1832395"/>
                    <a:gd name="connsiteY5" fmla="*/ 1225875 h 1227496"/>
                    <a:gd name="connsiteX6" fmla="*/ 0 w 1832395"/>
                    <a:gd name="connsiteY6" fmla="*/ 670497 h 1227496"/>
                    <a:gd name="connsiteX0" fmla="*/ 0 w 1832395"/>
                    <a:gd name="connsiteY0" fmla="*/ 670497 h 1238001"/>
                    <a:gd name="connsiteX1" fmla="*/ 150158 w 1832395"/>
                    <a:gd name="connsiteY1" fmla="*/ 10456 h 1238001"/>
                    <a:gd name="connsiteX2" fmla="*/ 875753 w 1832395"/>
                    <a:gd name="connsiteY2" fmla="*/ 292117 h 1238001"/>
                    <a:gd name="connsiteX3" fmla="*/ 1832381 w 1832395"/>
                    <a:gd name="connsiteY3" fmla="*/ 648358 h 1238001"/>
                    <a:gd name="connsiteX4" fmla="*/ 877915 w 1832395"/>
                    <a:gd name="connsiteY4" fmla="*/ 1021300 h 1238001"/>
                    <a:gd name="connsiteX5" fmla="*/ 150158 w 1832395"/>
                    <a:gd name="connsiteY5" fmla="*/ 1225875 h 1238001"/>
                    <a:gd name="connsiteX6" fmla="*/ 0 w 1832395"/>
                    <a:gd name="connsiteY6" fmla="*/ 670497 h 1238001"/>
                    <a:gd name="connsiteX0" fmla="*/ 0 w 1832395"/>
                    <a:gd name="connsiteY0" fmla="*/ 780045 h 1347549"/>
                    <a:gd name="connsiteX1" fmla="*/ 150158 w 1832395"/>
                    <a:gd name="connsiteY1" fmla="*/ 7528 h 1347549"/>
                    <a:gd name="connsiteX2" fmla="*/ 875753 w 1832395"/>
                    <a:gd name="connsiteY2" fmla="*/ 401665 h 1347549"/>
                    <a:gd name="connsiteX3" fmla="*/ 1832381 w 1832395"/>
                    <a:gd name="connsiteY3" fmla="*/ 757906 h 1347549"/>
                    <a:gd name="connsiteX4" fmla="*/ 877915 w 1832395"/>
                    <a:gd name="connsiteY4" fmla="*/ 1130848 h 1347549"/>
                    <a:gd name="connsiteX5" fmla="*/ 150158 w 1832395"/>
                    <a:gd name="connsiteY5" fmla="*/ 1335423 h 1347549"/>
                    <a:gd name="connsiteX6" fmla="*/ 0 w 1832395"/>
                    <a:gd name="connsiteY6" fmla="*/ 780045 h 1347549"/>
                    <a:gd name="connsiteX0" fmla="*/ 0 w 1832395"/>
                    <a:gd name="connsiteY0" fmla="*/ 780045 h 1566293"/>
                    <a:gd name="connsiteX1" fmla="*/ 150158 w 1832395"/>
                    <a:gd name="connsiteY1" fmla="*/ 7528 h 1566293"/>
                    <a:gd name="connsiteX2" fmla="*/ 875753 w 1832395"/>
                    <a:gd name="connsiteY2" fmla="*/ 401665 h 1566293"/>
                    <a:gd name="connsiteX3" fmla="*/ 1832381 w 1832395"/>
                    <a:gd name="connsiteY3" fmla="*/ 757906 h 1566293"/>
                    <a:gd name="connsiteX4" fmla="*/ 877915 w 1832395"/>
                    <a:gd name="connsiteY4" fmla="*/ 1130848 h 1566293"/>
                    <a:gd name="connsiteX5" fmla="*/ 150158 w 1832395"/>
                    <a:gd name="connsiteY5" fmla="*/ 1560377 h 1566293"/>
                    <a:gd name="connsiteX6" fmla="*/ 0 w 1832395"/>
                    <a:gd name="connsiteY6" fmla="*/ 780045 h 1566293"/>
                    <a:gd name="connsiteX0" fmla="*/ 0 w 1842159"/>
                    <a:gd name="connsiteY0" fmla="*/ 896710 h 1567514"/>
                    <a:gd name="connsiteX1" fmla="*/ 159922 w 1842159"/>
                    <a:gd name="connsiteY1" fmla="*/ 11718 h 1567514"/>
                    <a:gd name="connsiteX2" fmla="*/ 885517 w 1842159"/>
                    <a:gd name="connsiteY2" fmla="*/ 405855 h 1567514"/>
                    <a:gd name="connsiteX3" fmla="*/ 1842145 w 1842159"/>
                    <a:gd name="connsiteY3" fmla="*/ 762096 h 1567514"/>
                    <a:gd name="connsiteX4" fmla="*/ 887679 w 1842159"/>
                    <a:gd name="connsiteY4" fmla="*/ 1135038 h 1567514"/>
                    <a:gd name="connsiteX5" fmla="*/ 159922 w 1842159"/>
                    <a:gd name="connsiteY5" fmla="*/ 1564567 h 1567514"/>
                    <a:gd name="connsiteX6" fmla="*/ 0 w 1842159"/>
                    <a:gd name="connsiteY6" fmla="*/ 896710 h 1567514"/>
                    <a:gd name="connsiteX0" fmla="*/ 0 w 1837277"/>
                    <a:gd name="connsiteY0" fmla="*/ 896710 h 1567514"/>
                    <a:gd name="connsiteX1" fmla="*/ 159922 w 1837277"/>
                    <a:gd name="connsiteY1" fmla="*/ 11718 h 1567514"/>
                    <a:gd name="connsiteX2" fmla="*/ 885517 w 1837277"/>
                    <a:gd name="connsiteY2" fmla="*/ 405855 h 1567514"/>
                    <a:gd name="connsiteX3" fmla="*/ 1837263 w 1837277"/>
                    <a:gd name="connsiteY3" fmla="*/ 1249502 h 1567514"/>
                    <a:gd name="connsiteX4" fmla="*/ 887679 w 1837277"/>
                    <a:gd name="connsiteY4" fmla="*/ 1135038 h 1567514"/>
                    <a:gd name="connsiteX5" fmla="*/ 159922 w 1837277"/>
                    <a:gd name="connsiteY5" fmla="*/ 1564567 h 1567514"/>
                    <a:gd name="connsiteX6" fmla="*/ 0 w 1837277"/>
                    <a:gd name="connsiteY6" fmla="*/ 896710 h 1567514"/>
                    <a:gd name="connsiteX0" fmla="*/ 0 w 2027679"/>
                    <a:gd name="connsiteY0" fmla="*/ 896710 h 1567514"/>
                    <a:gd name="connsiteX1" fmla="*/ 159922 w 2027679"/>
                    <a:gd name="connsiteY1" fmla="*/ 11718 h 1567514"/>
                    <a:gd name="connsiteX2" fmla="*/ 885517 w 2027679"/>
                    <a:gd name="connsiteY2" fmla="*/ 405855 h 1567514"/>
                    <a:gd name="connsiteX3" fmla="*/ 2027668 w 2027679"/>
                    <a:gd name="connsiteY3" fmla="*/ 1062038 h 1567514"/>
                    <a:gd name="connsiteX4" fmla="*/ 887679 w 2027679"/>
                    <a:gd name="connsiteY4" fmla="*/ 1135038 h 1567514"/>
                    <a:gd name="connsiteX5" fmla="*/ 159922 w 2027679"/>
                    <a:gd name="connsiteY5" fmla="*/ 1564567 h 1567514"/>
                    <a:gd name="connsiteX6" fmla="*/ 0 w 2027679"/>
                    <a:gd name="connsiteY6" fmla="*/ 896710 h 1567514"/>
                    <a:gd name="connsiteX0" fmla="*/ 0 w 2042326"/>
                    <a:gd name="connsiteY0" fmla="*/ 896710 h 1567514"/>
                    <a:gd name="connsiteX1" fmla="*/ 159922 w 2042326"/>
                    <a:gd name="connsiteY1" fmla="*/ 11718 h 1567514"/>
                    <a:gd name="connsiteX2" fmla="*/ 885517 w 2042326"/>
                    <a:gd name="connsiteY2" fmla="*/ 405855 h 1567514"/>
                    <a:gd name="connsiteX3" fmla="*/ 2042315 w 2042326"/>
                    <a:gd name="connsiteY3" fmla="*/ 874575 h 1567514"/>
                    <a:gd name="connsiteX4" fmla="*/ 887679 w 2042326"/>
                    <a:gd name="connsiteY4" fmla="*/ 1135038 h 1567514"/>
                    <a:gd name="connsiteX5" fmla="*/ 159922 w 2042326"/>
                    <a:gd name="connsiteY5" fmla="*/ 1564567 h 1567514"/>
                    <a:gd name="connsiteX6" fmla="*/ 0 w 2042326"/>
                    <a:gd name="connsiteY6" fmla="*/ 896710 h 1567514"/>
                    <a:gd name="connsiteX0" fmla="*/ 0 w 2056972"/>
                    <a:gd name="connsiteY0" fmla="*/ 896710 h 1567514"/>
                    <a:gd name="connsiteX1" fmla="*/ 159922 w 2056972"/>
                    <a:gd name="connsiteY1" fmla="*/ 11718 h 1567514"/>
                    <a:gd name="connsiteX2" fmla="*/ 885517 w 2056972"/>
                    <a:gd name="connsiteY2" fmla="*/ 405855 h 1567514"/>
                    <a:gd name="connsiteX3" fmla="*/ 2056962 w 2056972"/>
                    <a:gd name="connsiteY3" fmla="*/ 192173 h 1567514"/>
                    <a:gd name="connsiteX4" fmla="*/ 887679 w 2056972"/>
                    <a:gd name="connsiteY4" fmla="*/ 1135038 h 1567514"/>
                    <a:gd name="connsiteX5" fmla="*/ 159922 w 2056972"/>
                    <a:gd name="connsiteY5" fmla="*/ 1564567 h 1567514"/>
                    <a:gd name="connsiteX6" fmla="*/ 0 w 2056972"/>
                    <a:gd name="connsiteY6" fmla="*/ 896710 h 1567514"/>
                    <a:gd name="connsiteX0" fmla="*/ 0 w 2056973"/>
                    <a:gd name="connsiteY0" fmla="*/ 896710 h 1579363"/>
                    <a:gd name="connsiteX1" fmla="*/ 159922 w 2056973"/>
                    <a:gd name="connsiteY1" fmla="*/ 11718 h 1579363"/>
                    <a:gd name="connsiteX2" fmla="*/ 885517 w 2056973"/>
                    <a:gd name="connsiteY2" fmla="*/ 405855 h 1579363"/>
                    <a:gd name="connsiteX3" fmla="*/ 2056962 w 2056973"/>
                    <a:gd name="connsiteY3" fmla="*/ 192173 h 1579363"/>
                    <a:gd name="connsiteX4" fmla="*/ 892562 w 2056973"/>
                    <a:gd name="connsiteY4" fmla="*/ 1330013 h 1579363"/>
                    <a:gd name="connsiteX5" fmla="*/ 159922 w 2056973"/>
                    <a:gd name="connsiteY5" fmla="*/ 1564567 h 1579363"/>
                    <a:gd name="connsiteX6" fmla="*/ 0 w 2056973"/>
                    <a:gd name="connsiteY6" fmla="*/ 896710 h 1579363"/>
                    <a:gd name="connsiteX0" fmla="*/ 0 w 2074942"/>
                    <a:gd name="connsiteY0" fmla="*/ 312641 h 1603977"/>
                    <a:gd name="connsiteX1" fmla="*/ 177891 w 2074942"/>
                    <a:gd name="connsiteY1" fmla="*/ 1739 h 1603977"/>
                    <a:gd name="connsiteX2" fmla="*/ 903486 w 2074942"/>
                    <a:gd name="connsiteY2" fmla="*/ 395876 h 1603977"/>
                    <a:gd name="connsiteX3" fmla="*/ 2074931 w 2074942"/>
                    <a:gd name="connsiteY3" fmla="*/ 182194 h 1603977"/>
                    <a:gd name="connsiteX4" fmla="*/ 910531 w 2074942"/>
                    <a:gd name="connsiteY4" fmla="*/ 1320034 h 1603977"/>
                    <a:gd name="connsiteX5" fmla="*/ 177891 w 2074942"/>
                    <a:gd name="connsiteY5" fmla="*/ 1554588 h 1603977"/>
                    <a:gd name="connsiteX6" fmla="*/ 0 w 2074942"/>
                    <a:gd name="connsiteY6" fmla="*/ 312641 h 16039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74942" h="1603977">
                      <a:moveTo>
                        <a:pt x="0" y="312641"/>
                      </a:moveTo>
                      <a:cubicBezTo>
                        <a:pt x="0" y="53833"/>
                        <a:pt x="27310" y="-12134"/>
                        <a:pt x="177891" y="1739"/>
                      </a:cubicBezTo>
                      <a:cubicBezTo>
                        <a:pt x="328472" y="15612"/>
                        <a:pt x="623116" y="289559"/>
                        <a:pt x="903486" y="395876"/>
                      </a:cubicBezTo>
                      <a:cubicBezTo>
                        <a:pt x="1183856" y="502193"/>
                        <a:pt x="2071316" y="82560"/>
                        <a:pt x="2074931" y="182194"/>
                      </a:cubicBezTo>
                      <a:cubicBezTo>
                        <a:pt x="2078546" y="281828"/>
                        <a:pt x="1190902" y="1223781"/>
                        <a:pt x="910531" y="1320034"/>
                      </a:cubicBezTo>
                      <a:cubicBezTo>
                        <a:pt x="630160" y="1416287"/>
                        <a:pt x="329646" y="1722487"/>
                        <a:pt x="177891" y="1554588"/>
                      </a:cubicBezTo>
                      <a:cubicBezTo>
                        <a:pt x="26136" y="1386689"/>
                        <a:pt x="0" y="571449"/>
                        <a:pt x="0" y="31264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03" name="楕円 468">
                  <a:extLst>
                    <a:ext uri="{FF2B5EF4-FFF2-40B4-BE49-F238E27FC236}">
                      <a16:creationId xmlns:a16="http://schemas.microsoft.com/office/drawing/2014/main" id="{E4F12265-DB62-4462-AF90-F047298F8A41}"/>
                    </a:ext>
                  </a:extLst>
                </p:cNvPr>
                <p:cNvSpPr/>
                <p:nvPr/>
              </p:nvSpPr>
              <p:spPr>
                <a:xfrm>
                  <a:off x="4817110" y="3975100"/>
                  <a:ext cx="2580640" cy="1132510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04" name="フリーフォーム: 図形 903">
                  <a:extLst>
                    <a:ext uri="{FF2B5EF4-FFF2-40B4-BE49-F238E27FC236}">
                      <a16:creationId xmlns:a16="http://schemas.microsoft.com/office/drawing/2014/main" id="{C5F27B28-3889-4511-BE8D-2934A62D6CBB}"/>
                    </a:ext>
                  </a:extLst>
                </p:cNvPr>
                <p:cNvSpPr/>
                <p:nvPr/>
              </p:nvSpPr>
              <p:spPr>
                <a:xfrm>
                  <a:off x="3429462" y="4211192"/>
                  <a:ext cx="3608627" cy="632923"/>
                </a:xfrm>
                <a:custGeom>
                  <a:avLst/>
                  <a:gdLst>
                    <a:gd name="connsiteX0" fmla="*/ 2016131 w 3608627"/>
                    <a:gd name="connsiteY0" fmla="*/ 0 h 632923"/>
                    <a:gd name="connsiteX1" fmla="*/ 1798730 w 3608627"/>
                    <a:gd name="connsiteY1" fmla="*/ 268498 h 632923"/>
                    <a:gd name="connsiteX2" fmla="*/ 2092103 w 3608627"/>
                    <a:gd name="connsiteY2" fmla="*/ 278527 h 632923"/>
                    <a:gd name="connsiteX3" fmla="*/ 2196761 w 3608627"/>
                    <a:gd name="connsiteY3" fmla="*/ 282155 h 632923"/>
                    <a:gd name="connsiteX4" fmla="*/ 2468569 w 3608627"/>
                    <a:gd name="connsiteY4" fmla="*/ 28575 h 632923"/>
                    <a:gd name="connsiteX5" fmla="*/ 2261432 w 3608627"/>
                    <a:gd name="connsiteY5" fmla="*/ 284397 h 632923"/>
                    <a:gd name="connsiteX6" fmla="*/ 2769999 w 3608627"/>
                    <a:gd name="connsiteY6" fmla="*/ 302027 h 632923"/>
                    <a:gd name="connsiteX7" fmla="*/ 3608608 w 3608627"/>
                    <a:gd name="connsiteY7" fmla="*/ 343060 h 632923"/>
                    <a:gd name="connsiteX8" fmla="*/ 2606057 w 3608627"/>
                    <a:gd name="connsiteY8" fmla="*/ 369028 h 632923"/>
                    <a:gd name="connsiteX9" fmla="*/ 2392794 w 3608627"/>
                    <a:gd name="connsiteY9" fmla="*/ 372472 h 632923"/>
                    <a:gd name="connsiteX10" fmla="*/ 2603680 w 3608627"/>
                    <a:gd name="connsiteY10" fmla="*/ 632923 h 632923"/>
                    <a:gd name="connsiteX11" fmla="*/ 2325668 w 3608627"/>
                    <a:gd name="connsiteY11" fmla="*/ 373556 h 632923"/>
                    <a:gd name="connsiteX12" fmla="*/ 2097124 w 3608627"/>
                    <a:gd name="connsiteY12" fmla="*/ 377246 h 632923"/>
                    <a:gd name="connsiteX13" fmla="*/ 1969356 w 3608627"/>
                    <a:gd name="connsiteY13" fmla="*/ 379712 h 632923"/>
                    <a:gd name="connsiteX14" fmla="*/ 2151242 w 3608627"/>
                    <a:gd name="connsiteY14" fmla="*/ 604348 h 632923"/>
                    <a:gd name="connsiteX15" fmla="*/ 1911652 w 3608627"/>
                    <a:gd name="connsiteY15" fmla="*/ 380826 h 632923"/>
                    <a:gd name="connsiteX16" fmla="*/ 1798615 w 3608627"/>
                    <a:gd name="connsiteY16" fmla="*/ 383007 h 632923"/>
                    <a:gd name="connsiteX17" fmla="*/ 1568458 w 3608627"/>
                    <a:gd name="connsiteY17" fmla="*/ 389155 h 632923"/>
                    <a:gd name="connsiteX18" fmla="*/ 282570 w 3608627"/>
                    <a:gd name="connsiteY18" fmla="*/ 465172 h 632923"/>
                    <a:gd name="connsiteX19" fmla="*/ 0 w 3608627"/>
                    <a:gd name="connsiteY19" fmla="*/ 346977 h 632923"/>
                    <a:gd name="connsiteX20" fmla="*/ 282570 w 3608627"/>
                    <a:gd name="connsiteY20" fmla="*/ 190355 h 632923"/>
                    <a:gd name="connsiteX21" fmla="*/ 1564638 w 3608627"/>
                    <a:gd name="connsiteY21" fmla="*/ 260108 h 632923"/>
                    <a:gd name="connsiteX22" fmla="*/ 1730932 w 3608627"/>
                    <a:gd name="connsiteY22" fmla="*/ 266073 h 6329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3608627" h="632923">
                      <a:moveTo>
                        <a:pt x="2016131" y="0"/>
                      </a:moveTo>
                      <a:lnTo>
                        <a:pt x="1798730" y="268498"/>
                      </a:lnTo>
                      <a:lnTo>
                        <a:pt x="2092103" y="278527"/>
                      </a:lnTo>
                      <a:lnTo>
                        <a:pt x="2196761" y="282155"/>
                      </a:lnTo>
                      <a:lnTo>
                        <a:pt x="2468569" y="28575"/>
                      </a:lnTo>
                      <a:lnTo>
                        <a:pt x="2261432" y="284397"/>
                      </a:lnTo>
                      <a:lnTo>
                        <a:pt x="2769999" y="302027"/>
                      </a:lnTo>
                      <a:cubicBezTo>
                        <a:pt x="3218269" y="318209"/>
                        <a:pt x="3605414" y="334244"/>
                        <a:pt x="3608608" y="343060"/>
                      </a:cubicBezTo>
                      <a:cubicBezTo>
                        <a:pt x="3612201" y="352979"/>
                        <a:pt x="3122981" y="360934"/>
                        <a:pt x="2606057" y="369028"/>
                      </a:cubicBezTo>
                      <a:lnTo>
                        <a:pt x="2392794" y="372472"/>
                      </a:lnTo>
                      <a:lnTo>
                        <a:pt x="2603680" y="632923"/>
                      </a:lnTo>
                      <a:lnTo>
                        <a:pt x="2325668" y="373556"/>
                      </a:lnTo>
                      <a:lnTo>
                        <a:pt x="2097124" y="377246"/>
                      </a:lnTo>
                      <a:lnTo>
                        <a:pt x="1969356" y="379712"/>
                      </a:lnTo>
                      <a:lnTo>
                        <a:pt x="2151242" y="604348"/>
                      </a:lnTo>
                      <a:lnTo>
                        <a:pt x="1911652" y="380826"/>
                      </a:lnTo>
                      <a:lnTo>
                        <a:pt x="1798615" y="383007"/>
                      </a:lnTo>
                      <a:cubicBezTo>
                        <a:pt x="1708803" y="384984"/>
                        <a:pt x="1630382" y="387026"/>
                        <a:pt x="1568458" y="389155"/>
                      </a:cubicBezTo>
                      <a:cubicBezTo>
                        <a:pt x="1073065" y="406190"/>
                        <a:pt x="543978" y="472201"/>
                        <a:pt x="282570" y="465172"/>
                      </a:cubicBezTo>
                      <a:cubicBezTo>
                        <a:pt x="21161" y="458142"/>
                        <a:pt x="0" y="392780"/>
                        <a:pt x="0" y="346977"/>
                      </a:cubicBezTo>
                      <a:cubicBezTo>
                        <a:pt x="0" y="301174"/>
                        <a:pt x="21797" y="204833"/>
                        <a:pt x="282570" y="190355"/>
                      </a:cubicBezTo>
                      <a:cubicBezTo>
                        <a:pt x="543342" y="175876"/>
                        <a:pt x="1069247" y="241292"/>
                        <a:pt x="1564638" y="260108"/>
                      </a:cubicBezTo>
                      <a:lnTo>
                        <a:pt x="1730932" y="266073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82" name="グループ化 881">
                <a:extLst>
                  <a:ext uri="{FF2B5EF4-FFF2-40B4-BE49-F238E27FC236}">
                    <a16:creationId xmlns:a16="http://schemas.microsoft.com/office/drawing/2014/main" id="{346C6F12-FFFB-4150-9BC7-8010055C3A6A}"/>
                  </a:ext>
                </a:extLst>
              </p:cNvPr>
              <p:cNvGrpSpPr/>
              <p:nvPr/>
            </p:nvGrpSpPr>
            <p:grpSpPr>
              <a:xfrm>
                <a:off x="2129146" y="3959525"/>
                <a:ext cx="4224465" cy="2061571"/>
                <a:chOff x="2129146" y="3959525"/>
                <a:chExt cx="4224465" cy="2061571"/>
              </a:xfrm>
            </p:grpSpPr>
            <p:grpSp>
              <p:nvGrpSpPr>
                <p:cNvPr id="883" name="グループ化 882">
                  <a:extLst>
                    <a:ext uri="{FF2B5EF4-FFF2-40B4-BE49-F238E27FC236}">
                      <a16:creationId xmlns:a16="http://schemas.microsoft.com/office/drawing/2014/main" id="{1AEF7147-7080-4C9F-9DE6-FD85DA189004}"/>
                    </a:ext>
                  </a:extLst>
                </p:cNvPr>
                <p:cNvGrpSpPr/>
                <p:nvPr/>
              </p:nvGrpSpPr>
              <p:grpSpPr>
                <a:xfrm rot="19800000">
                  <a:off x="2129146" y="3959525"/>
                  <a:ext cx="4224465" cy="1491336"/>
                  <a:chOff x="3298680" y="3602979"/>
                  <a:chExt cx="4099070" cy="1847882"/>
                </a:xfrm>
              </p:grpSpPr>
              <p:sp>
                <p:nvSpPr>
                  <p:cNvPr id="885" name="楕円 468">
                    <a:extLst>
                      <a:ext uri="{FF2B5EF4-FFF2-40B4-BE49-F238E27FC236}">
                        <a16:creationId xmlns:a16="http://schemas.microsoft.com/office/drawing/2014/main" id="{5ACAD61B-8DEE-46C7-BEAE-D68F37E51C42}"/>
                      </a:ext>
                    </a:extLst>
                  </p:cNvPr>
                  <p:cNvSpPr/>
                  <p:nvPr/>
                </p:nvSpPr>
                <p:spPr>
                  <a:xfrm rot="852538">
                    <a:off x="4408892" y="4866661"/>
                    <a:ext cx="1715842" cy="584200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86" name="フリーフォーム: 図形 885">
                    <a:extLst>
                      <a:ext uri="{FF2B5EF4-FFF2-40B4-BE49-F238E27FC236}">
                        <a16:creationId xmlns:a16="http://schemas.microsoft.com/office/drawing/2014/main" id="{92D3B5AD-8AFD-467B-B706-4EAF68D1687F}"/>
                      </a:ext>
                    </a:extLst>
                  </p:cNvPr>
                  <p:cNvSpPr/>
                  <p:nvPr/>
                </p:nvSpPr>
                <p:spPr>
                  <a:xfrm rot="1188028">
                    <a:off x="3298680" y="4839650"/>
                    <a:ext cx="2427803" cy="356634"/>
                  </a:xfrm>
                  <a:custGeom>
                    <a:avLst/>
                    <a:gdLst>
                      <a:gd name="connsiteX0" fmla="*/ 38001 w 2427803"/>
                      <a:gd name="connsiteY0" fmla="*/ 7923 h 356634"/>
                      <a:gd name="connsiteX1" fmla="*/ 208143 w 2427803"/>
                      <a:gd name="connsiteY1" fmla="*/ 251 h 356634"/>
                      <a:gd name="connsiteX2" fmla="*/ 1057132 w 2427803"/>
                      <a:gd name="connsiteY2" fmla="*/ 57096 h 356634"/>
                      <a:gd name="connsiteX3" fmla="*/ 2427791 w 2427803"/>
                      <a:gd name="connsiteY3" fmla="*/ 26277 h 356634"/>
                      <a:gd name="connsiteX4" fmla="*/ 1641730 w 2427803"/>
                      <a:gd name="connsiteY4" fmla="*/ 136149 h 356634"/>
                      <a:gd name="connsiteX5" fmla="*/ 1471750 w 2427803"/>
                      <a:gd name="connsiteY5" fmla="*/ 154896 h 356634"/>
                      <a:gd name="connsiteX6" fmla="*/ 1689798 w 2427803"/>
                      <a:gd name="connsiteY6" fmla="*/ 338732 h 356634"/>
                      <a:gd name="connsiteX7" fmla="*/ 1675585 w 2427803"/>
                      <a:gd name="connsiteY7" fmla="*/ 356634 h 356634"/>
                      <a:gd name="connsiteX8" fmla="*/ 1413990 w 2427803"/>
                      <a:gd name="connsiteY8" fmla="*/ 161219 h 356634"/>
                      <a:gd name="connsiteX9" fmla="*/ 1218276 w 2427803"/>
                      <a:gd name="connsiteY9" fmla="*/ 179938 h 356634"/>
                      <a:gd name="connsiteX10" fmla="*/ 1065375 w 2427803"/>
                      <a:gd name="connsiteY10" fmla="*/ 190385 h 356634"/>
                      <a:gd name="connsiteX11" fmla="*/ 208143 w 2427803"/>
                      <a:gd name="connsiteY11" fmla="*/ 224215 h 356634"/>
                      <a:gd name="connsiteX12" fmla="*/ 0 w 2427803"/>
                      <a:gd name="connsiteY12" fmla="*/ 45091 h 356634"/>
                      <a:gd name="connsiteX13" fmla="*/ 38001 w 2427803"/>
                      <a:gd name="connsiteY13" fmla="*/ 7923 h 3566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427803" h="356634">
                        <a:moveTo>
                          <a:pt x="38001" y="7923"/>
                        </a:moveTo>
                        <a:cubicBezTo>
                          <a:pt x="68013" y="1129"/>
                          <a:pt x="120049" y="-749"/>
                          <a:pt x="208143" y="251"/>
                        </a:cubicBezTo>
                        <a:cubicBezTo>
                          <a:pt x="384332" y="2252"/>
                          <a:pt x="729082" y="41763"/>
                          <a:pt x="1057132" y="57096"/>
                        </a:cubicBezTo>
                        <a:cubicBezTo>
                          <a:pt x="1385181" y="72430"/>
                          <a:pt x="2423561" y="11908"/>
                          <a:pt x="2427791" y="26277"/>
                        </a:cubicBezTo>
                        <a:cubicBezTo>
                          <a:pt x="2430435" y="35259"/>
                          <a:pt x="2025725" y="91695"/>
                          <a:pt x="1641730" y="136149"/>
                        </a:cubicBezTo>
                        <a:lnTo>
                          <a:pt x="1471750" y="154896"/>
                        </a:lnTo>
                        <a:lnTo>
                          <a:pt x="1689798" y="338732"/>
                        </a:lnTo>
                        <a:lnTo>
                          <a:pt x="1675585" y="356634"/>
                        </a:lnTo>
                        <a:lnTo>
                          <a:pt x="1413990" y="161219"/>
                        </a:lnTo>
                        <a:lnTo>
                          <a:pt x="1218276" y="179938"/>
                        </a:lnTo>
                        <a:cubicBezTo>
                          <a:pt x="1158490" y="185009"/>
                          <a:pt x="1106381" y="188650"/>
                          <a:pt x="1065375" y="190385"/>
                        </a:cubicBezTo>
                        <a:cubicBezTo>
                          <a:pt x="737324" y="204268"/>
                          <a:pt x="385705" y="248431"/>
                          <a:pt x="208143" y="224215"/>
                        </a:cubicBezTo>
                        <a:cubicBezTo>
                          <a:pt x="30581" y="199999"/>
                          <a:pt x="0" y="82419"/>
                          <a:pt x="0" y="45091"/>
                        </a:cubicBezTo>
                        <a:cubicBezTo>
                          <a:pt x="0" y="26428"/>
                          <a:pt x="7989" y="14717"/>
                          <a:pt x="38001" y="7923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87" name="楕円 468">
                    <a:extLst>
                      <a:ext uri="{FF2B5EF4-FFF2-40B4-BE49-F238E27FC236}">
                        <a16:creationId xmlns:a16="http://schemas.microsoft.com/office/drawing/2014/main" id="{6F79122B-9705-4DAD-8B05-C6DAF055F9E8}"/>
                      </a:ext>
                    </a:extLst>
                  </p:cNvPr>
                  <p:cNvSpPr/>
                  <p:nvPr/>
                </p:nvSpPr>
                <p:spPr>
                  <a:xfrm rot="20942782">
                    <a:off x="4167886" y="3602979"/>
                    <a:ext cx="1689928" cy="655455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88" name="フリーフォーム: 図形 887">
                    <a:extLst>
                      <a:ext uri="{FF2B5EF4-FFF2-40B4-BE49-F238E27FC236}">
                        <a16:creationId xmlns:a16="http://schemas.microsoft.com/office/drawing/2014/main" id="{B5FE955C-00E8-401F-85A0-C89935378DC8}"/>
                      </a:ext>
                    </a:extLst>
                  </p:cNvPr>
                  <p:cNvSpPr/>
                  <p:nvPr/>
                </p:nvSpPr>
                <p:spPr>
                  <a:xfrm rot="20411972" flipV="1">
                    <a:off x="3428450" y="3898233"/>
                    <a:ext cx="2030971" cy="294036"/>
                  </a:xfrm>
                  <a:custGeom>
                    <a:avLst/>
                    <a:gdLst>
                      <a:gd name="connsiteX0" fmla="*/ 1697064 w 2030971"/>
                      <a:gd name="connsiteY0" fmla="*/ 266784 h 294036"/>
                      <a:gd name="connsiteX1" fmla="*/ 1713705 w 2030971"/>
                      <a:gd name="connsiteY1" fmla="*/ 251112 h 294036"/>
                      <a:gd name="connsiteX2" fmla="*/ 1633345 w 2030971"/>
                      <a:gd name="connsiteY2" fmla="*/ 152726 h 294036"/>
                      <a:gd name="connsiteX3" fmla="*/ 1774962 w 2030971"/>
                      <a:gd name="connsiteY3" fmla="*/ 130618 h 294036"/>
                      <a:gd name="connsiteX4" fmla="*/ 2016516 w 2030971"/>
                      <a:gd name="connsiteY4" fmla="*/ 86472 h 294036"/>
                      <a:gd name="connsiteX5" fmla="*/ 2030961 w 2030971"/>
                      <a:gd name="connsiteY5" fmla="*/ 80995 h 294036"/>
                      <a:gd name="connsiteX6" fmla="*/ 1559235 w 2030971"/>
                      <a:gd name="connsiteY6" fmla="*/ 96766 h 294036"/>
                      <a:gd name="connsiteX7" fmla="*/ 1513923 w 2030971"/>
                      <a:gd name="connsiteY7" fmla="*/ 98708 h 294036"/>
                      <a:gd name="connsiteX8" fmla="*/ 1571223 w 2030971"/>
                      <a:gd name="connsiteY8" fmla="*/ 14120 h 294036"/>
                      <a:gd name="connsiteX9" fmla="*/ 1553246 w 2030971"/>
                      <a:gd name="connsiteY9" fmla="*/ 0 h 294036"/>
                      <a:gd name="connsiteX10" fmla="*/ 1461749 w 2030971"/>
                      <a:gd name="connsiteY10" fmla="*/ 100944 h 294036"/>
                      <a:gd name="connsiteX11" fmla="*/ 1366804 w 2030971"/>
                      <a:gd name="connsiteY11" fmla="*/ 105013 h 294036"/>
                      <a:gd name="connsiteX12" fmla="*/ 884340 w 2030971"/>
                      <a:gd name="connsiteY12" fmla="*/ 111814 h 294036"/>
                      <a:gd name="connsiteX13" fmla="*/ 174121 w 2030971"/>
                      <a:gd name="connsiteY13" fmla="*/ 54969 h 294036"/>
                      <a:gd name="connsiteX14" fmla="*/ 0 w 2030971"/>
                      <a:gd name="connsiteY14" fmla="*/ 99810 h 294036"/>
                      <a:gd name="connsiteX15" fmla="*/ 174121 w 2030971"/>
                      <a:gd name="connsiteY15" fmla="*/ 278933 h 294036"/>
                      <a:gd name="connsiteX16" fmla="*/ 891236 w 2030971"/>
                      <a:gd name="connsiteY16" fmla="*/ 245104 h 294036"/>
                      <a:gd name="connsiteX17" fmla="*/ 1185591 w 2030971"/>
                      <a:gd name="connsiteY17" fmla="*/ 215626 h 294036"/>
                      <a:gd name="connsiteX18" fmla="*/ 1295661 w 2030971"/>
                      <a:gd name="connsiteY18" fmla="*/ 201114 h 294036"/>
                      <a:gd name="connsiteX19" fmla="*/ 1396421 w 2030971"/>
                      <a:gd name="connsiteY19" fmla="*/ 294036 h 294036"/>
                      <a:gd name="connsiteX20" fmla="*/ 1413063 w 2030971"/>
                      <a:gd name="connsiteY20" fmla="*/ 278365 h 294036"/>
                      <a:gd name="connsiteX21" fmla="*/ 1344686 w 2030971"/>
                      <a:gd name="connsiteY21" fmla="*/ 194651 h 294036"/>
                      <a:gd name="connsiteX22" fmla="*/ 1373384 w 2030971"/>
                      <a:gd name="connsiteY22" fmla="*/ 190867 h 294036"/>
                      <a:gd name="connsiteX23" fmla="*/ 1582056 w 2030971"/>
                      <a:gd name="connsiteY23" fmla="*/ 160722 h 2940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2030971" h="294036">
                        <a:moveTo>
                          <a:pt x="1697064" y="266784"/>
                        </a:moveTo>
                        <a:lnTo>
                          <a:pt x="1713705" y="251112"/>
                        </a:lnTo>
                        <a:lnTo>
                          <a:pt x="1633345" y="152726"/>
                        </a:lnTo>
                        <a:lnTo>
                          <a:pt x="1774962" y="130618"/>
                        </a:lnTo>
                        <a:cubicBezTo>
                          <a:pt x="1892146" y="111560"/>
                          <a:pt x="1982660" y="95185"/>
                          <a:pt x="2016516" y="86472"/>
                        </a:cubicBezTo>
                        <a:cubicBezTo>
                          <a:pt x="2026190" y="83982"/>
                          <a:pt x="2031238" y="82118"/>
                          <a:pt x="2030961" y="80995"/>
                        </a:cubicBezTo>
                        <a:cubicBezTo>
                          <a:pt x="2029192" y="73810"/>
                          <a:pt x="1811144" y="85349"/>
                          <a:pt x="1559235" y="96766"/>
                        </a:cubicBezTo>
                        <a:lnTo>
                          <a:pt x="1513923" y="98708"/>
                        </a:lnTo>
                        <a:lnTo>
                          <a:pt x="1571223" y="14120"/>
                        </a:lnTo>
                        <a:lnTo>
                          <a:pt x="1553246" y="0"/>
                        </a:lnTo>
                        <a:lnTo>
                          <a:pt x="1461749" y="100944"/>
                        </a:lnTo>
                        <a:lnTo>
                          <a:pt x="1366804" y="105013"/>
                        </a:lnTo>
                        <a:cubicBezTo>
                          <a:pt x="1173725" y="112647"/>
                          <a:pt x="987251" y="117564"/>
                          <a:pt x="884340" y="111814"/>
                        </a:cubicBezTo>
                        <a:cubicBezTo>
                          <a:pt x="609912" y="96481"/>
                          <a:pt x="321512" y="56970"/>
                          <a:pt x="174121" y="54969"/>
                        </a:cubicBezTo>
                        <a:cubicBezTo>
                          <a:pt x="26731" y="52968"/>
                          <a:pt x="0" y="62482"/>
                          <a:pt x="0" y="99810"/>
                        </a:cubicBezTo>
                        <a:cubicBezTo>
                          <a:pt x="0" y="137137"/>
                          <a:pt x="25582" y="254717"/>
                          <a:pt x="174121" y="278933"/>
                        </a:cubicBezTo>
                        <a:cubicBezTo>
                          <a:pt x="322660" y="303148"/>
                          <a:pt x="616806" y="258986"/>
                          <a:pt x="891236" y="245104"/>
                        </a:cubicBezTo>
                        <a:cubicBezTo>
                          <a:pt x="959844" y="241633"/>
                          <a:pt x="1065601" y="230539"/>
                          <a:pt x="1185591" y="215626"/>
                        </a:cubicBezTo>
                        <a:lnTo>
                          <a:pt x="1295661" y="201114"/>
                        </a:lnTo>
                        <a:lnTo>
                          <a:pt x="1396421" y="294036"/>
                        </a:lnTo>
                        <a:lnTo>
                          <a:pt x="1413063" y="278365"/>
                        </a:lnTo>
                        <a:lnTo>
                          <a:pt x="1344686" y="194651"/>
                        </a:lnTo>
                        <a:lnTo>
                          <a:pt x="1373384" y="190867"/>
                        </a:lnTo>
                        <a:lnTo>
                          <a:pt x="1582056" y="160722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89" name="楕円 468">
                    <a:extLst>
                      <a:ext uri="{FF2B5EF4-FFF2-40B4-BE49-F238E27FC236}">
                        <a16:creationId xmlns:a16="http://schemas.microsoft.com/office/drawing/2014/main" id="{CD094E3E-737B-44B3-9072-3B430AC7C366}"/>
                      </a:ext>
                    </a:extLst>
                  </p:cNvPr>
                  <p:cNvSpPr/>
                  <p:nvPr/>
                </p:nvSpPr>
                <p:spPr>
                  <a:xfrm>
                    <a:off x="4735758" y="4255499"/>
                    <a:ext cx="2231390" cy="1053101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90" name="楕円 468">
                    <a:extLst>
                      <a:ext uri="{FF2B5EF4-FFF2-40B4-BE49-F238E27FC236}">
                        <a16:creationId xmlns:a16="http://schemas.microsoft.com/office/drawing/2014/main" id="{731BDAAA-1155-4EC8-BEF6-5A9F527B5E98}"/>
                      </a:ext>
                    </a:extLst>
                  </p:cNvPr>
                  <p:cNvSpPr/>
                  <p:nvPr/>
                </p:nvSpPr>
                <p:spPr>
                  <a:xfrm>
                    <a:off x="4817110" y="3798674"/>
                    <a:ext cx="2547526" cy="1054936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91" name="楕円 468">
                    <a:extLst>
                      <a:ext uri="{FF2B5EF4-FFF2-40B4-BE49-F238E27FC236}">
                        <a16:creationId xmlns:a16="http://schemas.microsoft.com/office/drawing/2014/main" id="{8B359DE2-040D-4552-BD6A-25B810923B0F}"/>
                      </a:ext>
                    </a:extLst>
                  </p:cNvPr>
                  <p:cNvSpPr/>
                  <p:nvPr/>
                </p:nvSpPr>
                <p:spPr>
                  <a:xfrm flipV="1">
                    <a:off x="3427623" y="4147697"/>
                    <a:ext cx="3666257" cy="302448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  <a:gd name="connsiteX0" fmla="*/ 393 w 1990024"/>
                      <a:gd name="connsiteY0" fmla="*/ 593719 h 1215655"/>
                      <a:gd name="connsiteX1" fmla="*/ 307801 w 1990024"/>
                      <a:gd name="connsiteY1" fmla="*/ 100 h 1215655"/>
                      <a:gd name="connsiteX2" fmla="*/ 1990024 w 1990024"/>
                      <a:gd name="connsiteY2" fmla="*/ 638002 h 1215655"/>
                      <a:gd name="connsiteX3" fmla="*/ 307801 w 1990024"/>
                      <a:gd name="connsiteY3" fmla="*/ 1215519 h 1215655"/>
                      <a:gd name="connsiteX4" fmla="*/ 393 w 1990024"/>
                      <a:gd name="connsiteY4" fmla="*/ 593719 h 1215655"/>
                      <a:gd name="connsiteX0" fmla="*/ 393 w 1990024"/>
                      <a:gd name="connsiteY0" fmla="*/ 596088 h 1218024"/>
                      <a:gd name="connsiteX1" fmla="*/ 307801 w 1990024"/>
                      <a:gd name="connsiteY1" fmla="*/ 2469 h 1218024"/>
                      <a:gd name="connsiteX2" fmla="*/ 1990024 w 1990024"/>
                      <a:gd name="connsiteY2" fmla="*/ 640371 h 1218024"/>
                      <a:gd name="connsiteX3" fmla="*/ 307801 w 1990024"/>
                      <a:gd name="connsiteY3" fmla="*/ 1217888 h 1218024"/>
                      <a:gd name="connsiteX4" fmla="*/ 393 w 1990024"/>
                      <a:gd name="connsiteY4" fmla="*/ 596088 h 1218024"/>
                      <a:gd name="connsiteX0" fmla="*/ 0 w 1989631"/>
                      <a:gd name="connsiteY0" fmla="*/ 596088 h 1218024"/>
                      <a:gd name="connsiteX1" fmla="*/ 307408 w 1989631"/>
                      <a:gd name="connsiteY1" fmla="*/ 2469 h 1218024"/>
                      <a:gd name="connsiteX2" fmla="*/ 1989631 w 1989631"/>
                      <a:gd name="connsiteY2" fmla="*/ 640371 h 1218024"/>
                      <a:gd name="connsiteX3" fmla="*/ 307408 w 1989631"/>
                      <a:gd name="connsiteY3" fmla="*/ 1217888 h 1218024"/>
                      <a:gd name="connsiteX4" fmla="*/ 0 w 1989631"/>
                      <a:gd name="connsiteY4" fmla="*/ 596088 h 1218024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39453 w 1871834"/>
                      <a:gd name="connsiteY0" fmla="*/ 661311 h 1216717"/>
                      <a:gd name="connsiteX1" fmla="*/ 189611 w 1871834"/>
                      <a:gd name="connsiteY1" fmla="*/ 1270 h 1216717"/>
                      <a:gd name="connsiteX2" fmla="*/ 1871834 w 1871834"/>
                      <a:gd name="connsiteY2" fmla="*/ 639172 h 1216717"/>
                      <a:gd name="connsiteX3" fmla="*/ 189611 w 1871834"/>
                      <a:gd name="connsiteY3" fmla="*/ 1216689 h 1216717"/>
                      <a:gd name="connsiteX4" fmla="*/ 39453 w 1871834"/>
                      <a:gd name="connsiteY4" fmla="*/ 661311 h 1216717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0 w 1832381"/>
                      <a:gd name="connsiteY0" fmla="*/ 660069 h 1216242"/>
                      <a:gd name="connsiteX1" fmla="*/ 150158 w 1832381"/>
                      <a:gd name="connsiteY1" fmla="*/ 28 h 1216242"/>
                      <a:gd name="connsiteX2" fmla="*/ 1832381 w 1832381"/>
                      <a:gd name="connsiteY2" fmla="*/ 637930 h 1216242"/>
                      <a:gd name="connsiteX3" fmla="*/ 150158 w 1832381"/>
                      <a:gd name="connsiteY3" fmla="*/ 1215447 h 1216242"/>
                      <a:gd name="connsiteX4" fmla="*/ 0 w 1832381"/>
                      <a:gd name="connsiteY4" fmla="*/ 660069 h 1216242"/>
                      <a:gd name="connsiteX0" fmla="*/ 0 w 1844025"/>
                      <a:gd name="connsiteY0" fmla="*/ 660064 h 1217063"/>
                      <a:gd name="connsiteX1" fmla="*/ 150158 w 1844025"/>
                      <a:gd name="connsiteY1" fmla="*/ 23 h 1217063"/>
                      <a:gd name="connsiteX2" fmla="*/ 1832381 w 1844025"/>
                      <a:gd name="connsiteY2" fmla="*/ 637925 h 1217063"/>
                      <a:gd name="connsiteX3" fmla="*/ 858386 w 1844025"/>
                      <a:gd name="connsiteY3" fmla="*/ 823404 h 1217063"/>
                      <a:gd name="connsiteX4" fmla="*/ 150158 w 1844025"/>
                      <a:gd name="connsiteY4" fmla="*/ 1215442 h 1217063"/>
                      <a:gd name="connsiteX5" fmla="*/ 0 w 1844025"/>
                      <a:gd name="connsiteY5" fmla="*/ 660064 h 1217063"/>
                      <a:gd name="connsiteX0" fmla="*/ 0 w 1832395"/>
                      <a:gd name="connsiteY0" fmla="*/ 661861 h 1218860"/>
                      <a:gd name="connsiteX1" fmla="*/ 150158 w 1832395"/>
                      <a:gd name="connsiteY1" fmla="*/ 1820 h 1218860"/>
                      <a:gd name="connsiteX2" fmla="*/ 836696 w 1832395"/>
                      <a:gd name="connsiteY2" fmla="*/ 470946 h 1218860"/>
                      <a:gd name="connsiteX3" fmla="*/ 1832381 w 1832395"/>
                      <a:gd name="connsiteY3" fmla="*/ 639722 h 1218860"/>
                      <a:gd name="connsiteX4" fmla="*/ 858386 w 1832395"/>
                      <a:gd name="connsiteY4" fmla="*/ 825201 h 1218860"/>
                      <a:gd name="connsiteX5" fmla="*/ 150158 w 1832395"/>
                      <a:gd name="connsiteY5" fmla="*/ 1217239 h 1218860"/>
                      <a:gd name="connsiteX6" fmla="*/ 0 w 1832395"/>
                      <a:gd name="connsiteY6" fmla="*/ 661861 h 1218860"/>
                      <a:gd name="connsiteX0" fmla="*/ 0 w 1832395"/>
                      <a:gd name="connsiteY0" fmla="*/ 670497 h 1227496"/>
                      <a:gd name="connsiteX1" fmla="*/ 150158 w 1832395"/>
                      <a:gd name="connsiteY1" fmla="*/ 10456 h 1227496"/>
                      <a:gd name="connsiteX2" fmla="*/ 875753 w 1832395"/>
                      <a:gd name="connsiteY2" fmla="*/ 292117 h 1227496"/>
                      <a:gd name="connsiteX3" fmla="*/ 1832381 w 1832395"/>
                      <a:gd name="connsiteY3" fmla="*/ 648358 h 1227496"/>
                      <a:gd name="connsiteX4" fmla="*/ 858386 w 1832395"/>
                      <a:gd name="connsiteY4" fmla="*/ 833837 h 1227496"/>
                      <a:gd name="connsiteX5" fmla="*/ 150158 w 1832395"/>
                      <a:gd name="connsiteY5" fmla="*/ 1225875 h 1227496"/>
                      <a:gd name="connsiteX6" fmla="*/ 0 w 1832395"/>
                      <a:gd name="connsiteY6" fmla="*/ 670497 h 1227496"/>
                      <a:gd name="connsiteX0" fmla="*/ 0 w 1832395"/>
                      <a:gd name="connsiteY0" fmla="*/ 670497 h 1238001"/>
                      <a:gd name="connsiteX1" fmla="*/ 150158 w 1832395"/>
                      <a:gd name="connsiteY1" fmla="*/ 10456 h 1238001"/>
                      <a:gd name="connsiteX2" fmla="*/ 875753 w 1832395"/>
                      <a:gd name="connsiteY2" fmla="*/ 292117 h 1238001"/>
                      <a:gd name="connsiteX3" fmla="*/ 1832381 w 1832395"/>
                      <a:gd name="connsiteY3" fmla="*/ 648358 h 1238001"/>
                      <a:gd name="connsiteX4" fmla="*/ 877915 w 1832395"/>
                      <a:gd name="connsiteY4" fmla="*/ 1021300 h 1238001"/>
                      <a:gd name="connsiteX5" fmla="*/ 150158 w 1832395"/>
                      <a:gd name="connsiteY5" fmla="*/ 1225875 h 1238001"/>
                      <a:gd name="connsiteX6" fmla="*/ 0 w 1832395"/>
                      <a:gd name="connsiteY6" fmla="*/ 670497 h 1238001"/>
                      <a:gd name="connsiteX0" fmla="*/ 0 w 1832395"/>
                      <a:gd name="connsiteY0" fmla="*/ 780045 h 1347549"/>
                      <a:gd name="connsiteX1" fmla="*/ 150158 w 1832395"/>
                      <a:gd name="connsiteY1" fmla="*/ 7528 h 1347549"/>
                      <a:gd name="connsiteX2" fmla="*/ 875753 w 1832395"/>
                      <a:gd name="connsiteY2" fmla="*/ 401665 h 1347549"/>
                      <a:gd name="connsiteX3" fmla="*/ 1832381 w 1832395"/>
                      <a:gd name="connsiteY3" fmla="*/ 757906 h 1347549"/>
                      <a:gd name="connsiteX4" fmla="*/ 877915 w 1832395"/>
                      <a:gd name="connsiteY4" fmla="*/ 1130848 h 1347549"/>
                      <a:gd name="connsiteX5" fmla="*/ 150158 w 1832395"/>
                      <a:gd name="connsiteY5" fmla="*/ 1335423 h 1347549"/>
                      <a:gd name="connsiteX6" fmla="*/ 0 w 1832395"/>
                      <a:gd name="connsiteY6" fmla="*/ 780045 h 1347549"/>
                      <a:gd name="connsiteX0" fmla="*/ 0 w 1832395"/>
                      <a:gd name="connsiteY0" fmla="*/ 780045 h 1566293"/>
                      <a:gd name="connsiteX1" fmla="*/ 150158 w 1832395"/>
                      <a:gd name="connsiteY1" fmla="*/ 7528 h 1566293"/>
                      <a:gd name="connsiteX2" fmla="*/ 875753 w 1832395"/>
                      <a:gd name="connsiteY2" fmla="*/ 401665 h 1566293"/>
                      <a:gd name="connsiteX3" fmla="*/ 1832381 w 1832395"/>
                      <a:gd name="connsiteY3" fmla="*/ 757906 h 1566293"/>
                      <a:gd name="connsiteX4" fmla="*/ 877915 w 1832395"/>
                      <a:gd name="connsiteY4" fmla="*/ 1130848 h 1566293"/>
                      <a:gd name="connsiteX5" fmla="*/ 150158 w 1832395"/>
                      <a:gd name="connsiteY5" fmla="*/ 1560377 h 1566293"/>
                      <a:gd name="connsiteX6" fmla="*/ 0 w 1832395"/>
                      <a:gd name="connsiteY6" fmla="*/ 780045 h 1566293"/>
                      <a:gd name="connsiteX0" fmla="*/ 0 w 1842159"/>
                      <a:gd name="connsiteY0" fmla="*/ 896710 h 1567514"/>
                      <a:gd name="connsiteX1" fmla="*/ 159922 w 1842159"/>
                      <a:gd name="connsiteY1" fmla="*/ 11718 h 1567514"/>
                      <a:gd name="connsiteX2" fmla="*/ 885517 w 1842159"/>
                      <a:gd name="connsiteY2" fmla="*/ 405855 h 1567514"/>
                      <a:gd name="connsiteX3" fmla="*/ 1842145 w 1842159"/>
                      <a:gd name="connsiteY3" fmla="*/ 762096 h 1567514"/>
                      <a:gd name="connsiteX4" fmla="*/ 887679 w 1842159"/>
                      <a:gd name="connsiteY4" fmla="*/ 1135038 h 1567514"/>
                      <a:gd name="connsiteX5" fmla="*/ 159922 w 1842159"/>
                      <a:gd name="connsiteY5" fmla="*/ 1564567 h 1567514"/>
                      <a:gd name="connsiteX6" fmla="*/ 0 w 1842159"/>
                      <a:gd name="connsiteY6" fmla="*/ 896710 h 1567514"/>
                      <a:gd name="connsiteX0" fmla="*/ 0 w 1837277"/>
                      <a:gd name="connsiteY0" fmla="*/ 896710 h 1567514"/>
                      <a:gd name="connsiteX1" fmla="*/ 159922 w 1837277"/>
                      <a:gd name="connsiteY1" fmla="*/ 11718 h 1567514"/>
                      <a:gd name="connsiteX2" fmla="*/ 885517 w 1837277"/>
                      <a:gd name="connsiteY2" fmla="*/ 405855 h 1567514"/>
                      <a:gd name="connsiteX3" fmla="*/ 1837263 w 1837277"/>
                      <a:gd name="connsiteY3" fmla="*/ 1249502 h 1567514"/>
                      <a:gd name="connsiteX4" fmla="*/ 887679 w 1837277"/>
                      <a:gd name="connsiteY4" fmla="*/ 1135038 h 1567514"/>
                      <a:gd name="connsiteX5" fmla="*/ 159922 w 1837277"/>
                      <a:gd name="connsiteY5" fmla="*/ 1564567 h 1567514"/>
                      <a:gd name="connsiteX6" fmla="*/ 0 w 1837277"/>
                      <a:gd name="connsiteY6" fmla="*/ 896710 h 1567514"/>
                      <a:gd name="connsiteX0" fmla="*/ 0 w 2027679"/>
                      <a:gd name="connsiteY0" fmla="*/ 896710 h 1567514"/>
                      <a:gd name="connsiteX1" fmla="*/ 159922 w 2027679"/>
                      <a:gd name="connsiteY1" fmla="*/ 11718 h 1567514"/>
                      <a:gd name="connsiteX2" fmla="*/ 885517 w 2027679"/>
                      <a:gd name="connsiteY2" fmla="*/ 405855 h 1567514"/>
                      <a:gd name="connsiteX3" fmla="*/ 2027668 w 2027679"/>
                      <a:gd name="connsiteY3" fmla="*/ 1062038 h 1567514"/>
                      <a:gd name="connsiteX4" fmla="*/ 887679 w 2027679"/>
                      <a:gd name="connsiteY4" fmla="*/ 1135038 h 1567514"/>
                      <a:gd name="connsiteX5" fmla="*/ 159922 w 2027679"/>
                      <a:gd name="connsiteY5" fmla="*/ 1564567 h 1567514"/>
                      <a:gd name="connsiteX6" fmla="*/ 0 w 2027679"/>
                      <a:gd name="connsiteY6" fmla="*/ 896710 h 1567514"/>
                      <a:gd name="connsiteX0" fmla="*/ 0 w 2042326"/>
                      <a:gd name="connsiteY0" fmla="*/ 896710 h 1567514"/>
                      <a:gd name="connsiteX1" fmla="*/ 159922 w 2042326"/>
                      <a:gd name="connsiteY1" fmla="*/ 11718 h 1567514"/>
                      <a:gd name="connsiteX2" fmla="*/ 885517 w 2042326"/>
                      <a:gd name="connsiteY2" fmla="*/ 405855 h 1567514"/>
                      <a:gd name="connsiteX3" fmla="*/ 2042315 w 2042326"/>
                      <a:gd name="connsiteY3" fmla="*/ 874575 h 1567514"/>
                      <a:gd name="connsiteX4" fmla="*/ 887679 w 2042326"/>
                      <a:gd name="connsiteY4" fmla="*/ 1135038 h 1567514"/>
                      <a:gd name="connsiteX5" fmla="*/ 159922 w 2042326"/>
                      <a:gd name="connsiteY5" fmla="*/ 1564567 h 1567514"/>
                      <a:gd name="connsiteX6" fmla="*/ 0 w 2042326"/>
                      <a:gd name="connsiteY6" fmla="*/ 896710 h 1567514"/>
                      <a:gd name="connsiteX0" fmla="*/ 0 w 2056972"/>
                      <a:gd name="connsiteY0" fmla="*/ 896710 h 1567514"/>
                      <a:gd name="connsiteX1" fmla="*/ 159922 w 2056972"/>
                      <a:gd name="connsiteY1" fmla="*/ 11718 h 1567514"/>
                      <a:gd name="connsiteX2" fmla="*/ 885517 w 2056972"/>
                      <a:gd name="connsiteY2" fmla="*/ 405855 h 1567514"/>
                      <a:gd name="connsiteX3" fmla="*/ 2056962 w 2056972"/>
                      <a:gd name="connsiteY3" fmla="*/ 192173 h 1567514"/>
                      <a:gd name="connsiteX4" fmla="*/ 887679 w 2056972"/>
                      <a:gd name="connsiteY4" fmla="*/ 1135038 h 1567514"/>
                      <a:gd name="connsiteX5" fmla="*/ 159922 w 2056972"/>
                      <a:gd name="connsiteY5" fmla="*/ 1564567 h 1567514"/>
                      <a:gd name="connsiteX6" fmla="*/ 0 w 2056972"/>
                      <a:gd name="connsiteY6" fmla="*/ 896710 h 1567514"/>
                      <a:gd name="connsiteX0" fmla="*/ 0 w 2056973"/>
                      <a:gd name="connsiteY0" fmla="*/ 896710 h 1579363"/>
                      <a:gd name="connsiteX1" fmla="*/ 159922 w 2056973"/>
                      <a:gd name="connsiteY1" fmla="*/ 11718 h 1579363"/>
                      <a:gd name="connsiteX2" fmla="*/ 885517 w 2056973"/>
                      <a:gd name="connsiteY2" fmla="*/ 405855 h 1579363"/>
                      <a:gd name="connsiteX3" fmla="*/ 2056962 w 2056973"/>
                      <a:gd name="connsiteY3" fmla="*/ 192173 h 1579363"/>
                      <a:gd name="connsiteX4" fmla="*/ 892562 w 2056973"/>
                      <a:gd name="connsiteY4" fmla="*/ 1330013 h 1579363"/>
                      <a:gd name="connsiteX5" fmla="*/ 159922 w 2056973"/>
                      <a:gd name="connsiteY5" fmla="*/ 1564567 h 1579363"/>
                      <a:gd name="connsiteX6" fmla="*/ 0 w 2056973"/>
                      <a:gd name="connsiteY6" fmla="*/ 896710 h 1579363"/>
                      <a:gd name="connsiteX0" fmla="*/ 0 w 2074942"/>
                      <a:gd name="connsiteY0" fmla="*/ 149777 h 1708980"/>
                      <a:gd name="connsiteX1" fmla="*/ 177891 w 2074942"/>
                      <a:gd name="connsiteY1" fmla="*/ 90039 h 1708980"/>
                      <a:gd name="connsiteX2" fmla="*/ 903486 w 2074942"/>
                      <a:gd name="connsiteY2" fmla="*/ 484176 h 1708980"/>
                      <a:gd name="connsiteX3" fmla="*/ 2074931 w 2074942"/>
                      <a:gd name="connsiteY3" fmla="*/ 270494 h 1708980"/>
                      <a:gd name="connsiteX4" fmla="*/ 910531 w 2074942"/>
                      <a:gd name="connsiteY4" fmla="*/ 1408334 h 1708980"/>
                      <a:gd name="connsiteX5" fmla="*/ 177891 w 2074942"/>
                      <a:gd name="connsiteY5" fmla="*/ 1642888 h 1708980"/>
                      <a:gd name="connsiteX6" fmla="*/ 0 w 2074942"/>
                      <a:gd name="connsiteY6" fmla="*/ 149777 h 1708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074942" h="1708980">
                        <a:moveTo>
                          <a:pt x="0" y="149777"/>
                        </a:moveTo>
                        <a:cubicBezTo>
                          <a:pt x="0" y="-109031"/>
                          <a:pt x="27310" y="34306"/>
                          <a:pt x="177891" y="90039"/>
                        </a:cubicBezTo>
                        <a:cubicBezTo>
                          <a:pt x="328472" y="145772"/>
                          <a:pt x="623116" y="377859"/>
                          <a:pt x="903486" y="484176"/>
                        </a:cubicBezTo>
                        <a:cubicBezTo>
                          <a:pt x="1183856" y="590493"/>
                          <a:pt x="2071316" y="170860"/>
                          <a:pt x="2074931" y="270494"/>
                        </a:cubicBezTo>
                        <a:cubicBezTo>
                          <a:pt x="2078546" y="370128"/>
                          <a:pt x="1190902" y="1312081"/>
                          <a:pt x="910531" y="1408334"/>
                        </a:cubicBezTo>
                        <a:cubicBezTo>
                          <a:pt x="630160" y="1504587"/>
                          <a:pt x="329646" y="1852648"/>
                          <a:pt x="177891" y="1642888"/>
                        </a:cubicBezTo>
                        <a:cubicBezTo>
                          <a:pt x="26136" y="1433129"/>
                          <a:pt x="0" y="408585"/>
                          <a:pt x="0" y="149777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92" name="楕円 468">
                    <a:extLst>
                      <a:ext uri="{FF2B5EF4-FFF2-40B4-BE49-F238E27FC236}">
                        <a16:creationId xmlns:a16="http://schemas.microsoft.com/office/drawing/2014/main" id="{61842444-DCCA-429D-B574-10BAB008A6DE}"/>
                      </a:ext>
                    </a:extLst>
                  </p:cNvPr>
                  <p:cNvSpPr/>
                  <p:nvPr/>
                </p:nvSpPr>
                <p:spPr>
                  <a:xfrm>
                    <a:off x="3427623" y="4565650"/>
                    <a:ext cx="3512928" cy="247635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  <a:gd name="connsiteX0" fmla="*/ 393 w 1990024"/>
                      <a:gd name="connsiteY0" fmla="*/ 593719 h 1215655"/>
                      <a:gd name="connsiteX1" fmla="*/ 307801 w 1990024"/>
                      <a:gd name="connsiteY1" fmla="*/ 100 h 1215655"/>
                      <a:gd name="connsiteX2" fmla="*/ 1990024 w 1990024"/>
                      <a:gd name="connsiteY2" fmla="*/ 638002 h 1215655"/>
                      <a:gd name="connsiteX3" fmla="*/ 307801 w 1990024"/>
                      <a:gd name="connsiteY3" fmla="*/ 1215519 h 1215655"/>
                      <a:gd name="connsiteX4" fmla="*/ 393 w 1990024"/>
                      <a:gd name="connsiteY4" fmla="*/ 593719 h 1215655"/>
                      <a:gd name="connsiteX0" fmla="*/ 393 w 1990024"/>
                      <a:gd name="connsiteY0" fmla="*/ 596088 h 1218024"/>
                      <a:gd name="connsiteX1" fmla="*/ 307801 w 1990024"/>
                      <a:gd name="connsiteY1" fmla="*/ 2469 h 1218024"/>
                      <a:gd name="connsiteX2" fmla="*/ 1990024 w 1990024"/>
                      <a:gd name="connsiteY2" fmla="*/ 640371 h 1218024"/>
                      <a:gd name="connsiteX3" fmla="*/ 307801 w 1990024"/>
                      <a:gd name="connsiteY3" fmla="*/ 1217888 h 1218024"/>
                      <a:gd name="connsiteX4" fmla="*/ 393 w 1990024"/>
                      <a:gd name="connsiteY4" fmla="*/ 596088 h 1218024"/>
                      <a:gd name="connsiteX0" fmla="*/ 0 w 1989631"/>
                      <a:gd name="connsiteY0" fmla="*/ 596088 h 1218024"/>
                      <a:gd name="connsiteX1" fmla="*/ 307408 w 1989631"/>
                      <a:gd name="connsiteY1" fmla="*/ 2469 h 1218024"/>
                      <a:gd name="connsiteX2" fmla="*/ 1989631 w 1989631"/>
                      <a:gd name="connsiteY2" fmla="*/ 640371 h 1218024"/>
                      <a:gd name="connsiteX3" fmla="*/ 307408 w 1989631"/>
                      <a:gd name="connsiteY3" fmla="*/ 1217888 h 1218024"/>
                      <a:gd name="connsiteX4" fmla="*/ 0 w 1989631"/>
                      <a:gd name="connsiteY4" fmla="*/ 596088 h 1218024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39453 w 1871834"/>
                      <a:gd name="connsiteY0" fmla="*/ 661311 h 1216717"/>
                      <a:gd name="connsiteX1" fmla="*/ 189611 w 1871834"/>
                      <a:gd name="connsiteY1" fmla="*/ 1270 h 1216717"/>
                      <a:gd name="connsiteX2" fmla="*/ 1871834 w 1871834"/>
                      <a:gd name="connsiteY2" fmla="*/ 639172 h 1216717"/>
                      <a:gd name="connsiteX3" fmla="*/ 189611 w 1871834"/>
                      <a:gd name="connsiteY3" fmla="*/ 1216689 h 1216717"/>
                      <a:gd name="connsiteX4" fmla="*/ 39453 w 1871834"/>
                      <a:gd name="connsiteY4" fmla="*/ 661311 h 1216717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0 w 1832381"/>
                      <a:gd name="connsiteY0" fmla="*/ 660069 h 1216242"/>
                      <a:gd name="connsiteX1" fmla="*/ 150158 w 1832381"/>
                      <a:gd name="connsiteY1" fmla="*/ 28 h 1216242"/>
                      <a:gd name="connsiteX2" fmla="*/ 1832381 w 1832381"/>
                      <a:gd name="connsiteY2" fmla="*/ 637930 h 1216242"/>
                      <a:gd name="connsiteX3" fmla="*/ 150158 w 1832381"/>
                      <a:gd name="connsiteY3" fmla="*/ 1215447 h 1216242"/>
                      <a:gd name="connsiteX4" fmla="*/ 0 w 1832381"/>
                      <a:gd name="connsiteY4" fmla="*/ 660069 h 1216242"/>
                      <a:gd name="connsiteX0" fmla="*/ 0 w 1844025"/>
                      <a:gd name="connsiteY0" fmla="*/ 660064 h 1217063"/>
                      <a:gd name="connsiteX1" fmla="*/ 150158 w 1844025"/>
                      <a:gd name="connsiteY1" fmla="*/ 23 h 1217063"/>
                      <a:gd name="connsiteX2" fmla="*/ 1832381 w 1844025"/>
                      <a:gd name="connsiteY2" fmla="*/ 637925 h 1217063"/>
                      <a:gd name="connsiteX3" fmla="*/ 858386 w 1844025"/>
                      <a:gd name="connsiteY3" fmla="*/ 823404 h 1217063"/>
                      <a:gd name="connsiteX4" fmla="*/ 150158 w 1844025"/>
                      <a:gd name="connsiteY4" fmla="*/ 1215442 h 1217063"/>
                      <a:gd name="connsiteX5" fmla="*/ 0 w 1844025"/>
                      <a:gd name="connsiteY5" fmla="*/ 660064 h 1217063"/>
                      <a:gd name="connsiteX0" fmla="*/ 0 w 1832395"/>
                      <a:gd name="connsiteY0" fmla="*/ 661861 h 1218860"/>
                      <a:gd name="connsiteX1" fmla="*/ 150158 w 1832395"/>
                      <a:gd name="connsiteY1" fmla="*/ 1820 h 1218860"/>
                      <a:gd name="connsiteX2" fmla="*/ 836696 w 1832395"/>
                      <a:gd name="connsiteY2" fmla="*/ 470946 h 1218860"/>
                      <a:gd name="connsiteX3" fmla="*/ 1832381 w 1832395"/>
                      <a:gd name="connsiteY3" fmla="*/ 639722 h 1218860"/>
                      <a:gd name="connsiteX4" fmla="*/ 858386 w 1832395"/>
                      <a:gd name="connsiteY4" fmla="*/ 825201 h 1218860"/>
                      <a:gd name="connsiteX5" fmla="*/ 150158 w 1832395"/>
                      <a:gd name="connsiteY5" fmla="*/ 1217239 h 1218860"/>
                      <a:gd name="connsiteX6" fmla="*/ 0 w 1832395"/>
                      <a:gd name="connsiteY6" fmla="*/ 661861 h 1218860"/>
                      <a:gd name="connsiteX0" fmla="*/ 0 w 1832395"/>
                      <a:gd name="connsiteY0" fmla="*/ 670497 h 1227496"/>
                      <a:gd name="connsiteX1" fmla="*/ 150158 w 1832395"/>
                      <a:gd name="connsiteY1" fmla="*/ 10456 h 1227496"/>
                      <a:gd name="connsiteX2" fmla="*/ 875753 w 1832395"/>
                      <a:gd name="connsiteY2" fmla="*/ 292117 h 1227496"/>
                      <a:gd name="connsiteX3" fmla="*/ 1832381 w 1832395"/>
                      <a:gd name="connsiteY3" fmla="*/ 648358 h 1227496"/>
                      <a:gd name="connsiteX4" fmla="*/ 858386 w 1832395"/>
                      <a:gd name="connsiteY4" fmla="*/ 833837 h 1227496"/>
                      <a:gd name="connsiteX5" fmla="*/ 150158 w 1832395"/>
                      <a:gd name="connsiteY5" fmla="*/ 1225875 h 1227496"/>
                      <a:gd name="connsiteX6" fmla="*/ 0 w 1832395"/>
                      <a:gd name="connsiteY6" fmla="*/ 670497 h 1227496"/>
                      <a:gd name="connsiteX0" fmla="*/ 0 w 1832395"/>
                      <a:gd name="connsiteY0" fmla="*/ 670497 h 1238001"/>
                      <a:gd name="connsiteX1" fmla="*/ 150158 w 1832395"/>
                      <a:gd name="connsiteY1" fmla="*/ 10456 h 1238001"/>
                      <a:gd name="connsiteX2" fmla="*/ 875753 w 1832395"/>
                      <a:gd name="connsiteY2" fmla="*/ 292117 h 1238001"/>
                      <a:gd name="connsiteX3" fmla="*/ 1832381 w 1832395"/>
                      <a:gd name="connsiteY3" fmla="*/ 648358 h 1238001"/>
                      <a:gd name="connsiteX4" fmla="*/ 877915 w 1832395"/>
                      <a:gd name="connsiteY4" fmla="*/ 1021300 h 1238001"/>
                      <a:gd name="connsiteX5" fmla="*/ 150158 w 1832395"/>
                      <a:gd name="connsiteY5" fmla="*/ 1225875 h 1238001"/>
                      <a:gd name="connsiteX6" fmla="*/ 0 w 1832395"/>
                      <a:gd name="connsiteY6" fmla="*/ 670497 h 1238001"/>
                      <a:gd name="connsiteX0" fmla="*/ 0 w 1832395"/>
                      <a:gd name="connsiteY0" fmla="*/ 780045 h 1347549"/>
                      <a:gd name="connsiteX1" fmla="*/ 150158 w 1832395"/>
                      <a:gd name="connsiteY1" fmla="*/ 7528 h 1347549"/>
                      <a:gd name="connsiteX2" fmla="*/ 875753 w 1832395"/>
                      <a:gd name="connsiteY2" fmla="*/ 401665 h 1347549"/>
                      <a:gd name="connsiteX3" fmla="*/ 1832381 w 1832395"/>
                      <a:gd name="connsiteY3" fmla="*/ 757906 h 1347549"/>
                      <a:gd name="connsiteX4" fmla="*/ 877915 w 1832395"/>
                      <a:gd name="connsiteY4" fmla="*/ 1130848 h 1347549"/>
                      <a:gd name="connsiteX5" fmla="*/ 150158 w 1832395"/>
                      <a:gd name="connsiteY5" fmla="*/ 1335423 h 1347549"/>
                      <a:gd name="connsiteX6" fmla="*/ 0 w 1832395"/>
                      <a:gd name="connsiteY6" fmla="*/ 780045 h 1347549"/>
                      <a:gd name="connsiteX0" fmla="*/ 0 w 1832395"/>
                      <a:gd name="connsiteY0" fmla="*/ 780045 h 1566293"/>
                      <a:gd name="connsiteX1" fmla="*/ 150158 w 1832395"/>
                      <a:gd name="connsiteY1" fmla="*/ 7528 h 1566293"/>
                      <a:gd name="connsiteX2" fmla="*/ 875753 w 1832395"/>
                      <a:gd name="connsiteY2" fmla="*/ 401665 h 1566293"/>
                      <a:gd name="connsiteX3" fmla="*/ 1832381 w 1832395"/>
                      <a:gd name="connsiteY3" fmla="*/ 757906 h 1566293"/>
                      <a:gd name="connsiteX4" fmla="*/ 877915 w 1832395"/>
                      <a:gd name="connsiteY4" fmla="*/ 1130848 h 1566293"/>
                      <a:gd name="connsiteX5" fmla="*/ 150158 w 1832395"/>
                      <a:gd name="connsiteY5" fmla="*/ 1560377 h 1566293"/>
                      <a:gd name="connsiteX6" fmla="*/ 0 w 1832395"/>
                      <a:gd name="connsiteY6" fmla="*/ 780045 h 1566293"/>
                      <a:gd name="connsiteX0" fmla="*/ 0 w 1842159"/>
                      <a:gd name="connsiteY0" fmla="*/ 896710 h 1567514"/>
                      <a:gd name="connsiteX1" fmla="*/ 159922 w 1842159"/>
                      <a:gd name="connsiteY1" fmla="*/ 11718 h 1567514"/>
                      <a:gd name="connsiteX2" fmla="*/ 885517 w 1842159"/>
                      <a:gd name="connsiteY2" fmla="*/ 405855 h 1567514"/>
                      <a:gd name="connsiteX3" fmla="*/ 1842145 w 1842159"/>
                      <a:gd name="connsiteY3" fmla="*/ 762096 h 1567514"/>
                      <a:gd name="connsiteX4" fmla="*/ 887679 w 1842159"/>
                      <a:gd name="connsiteY4" fmla="*/ 1135038 h 1567514"/>
                      <a:gd name="connsiteX5" fmla="*/ 159922 w 1842159"/>
                      <a:gd name="connsiteY5" fmla="*/ 1564567 h 1567514"/>
                      <a:gd name="connsiteX6" fmla="*/ 0 w 1842159"/>
                      <a:gd name="connsiteY6" fmla="*/ 896710 h 1567514"/>
                      <a:gd name="connsiteX0" fmla="*/ 0 w 1837277"/>
                      <a:gd name="connsiteY0" fmla="*/ 896710 h 1567514"/>
                      <a:gd name="connsiteX1" fmla="*/ 159922 w 1837277"/>
                      <a:gd name="connsiteY1" fmla="*/ 11718 h 1567514"/>
                      <a:gd name="connsiteX2" fmla="*/ 885517 w 1837277"/>
                      <a:gd name="connsiteY2" fmla="*/ 405855 h 1567514"/>
                      <a:gd name="connsiteX3" fmla="*/ 1837263 w 1837277"/>
                      <a:gd name="connsiteY3" fmla="*/ 1249502 h 1567514"/>
                      <a:gd name="connsiteX4" fmla="*/ 887679 w 1837277"/>
                      <a:gd name="connsiteY4" fmla="*/ 1135038 h 1567514"/>
                      <a:gd name="connsiteX5" fmla="*/ 159922 w 1837277"/>
                      <a:gd name="connsiteY5" fmla="*/ 1564567 h 1567514"/>
                      <a:gd name="connsiteX6" fmla="*/ 0 w 1837277"/>
                      <a:gd name="connsiteY6" fmla="*/ 896710 h 1567514"/>
                      <a:gd name="connsiteX0" fmla="*/ 0 w 2027679"/>
                      <a:gd name="connsiteY0" fmla="*/ 896710 h 1567514"/>
                      <a:gd name="connsiteX1" fmla="*/ 159922 w 2027679"/>
                      <a:gd name="connsiteY1" fmla="*/ 11718 h 1567514"/>
                      <a:gd name="connsiteX2" fmla="*/ 885517 w 2027679"/>
                      <a:gd name="connsiteY2" fmla="*/ 405855 h 1567514"/>
                      <a:gd name="connsiteX3" fmla="*/ 2027668 w 2027679"/>
                      <a:gd name="connsiteY3" fmla="*/ 1062038 h 1567514"/>
                      <a:gd name="connsiteX4" fmla="*/ 887679 w 2027679"/>
                      <a:gd name="connsiteY4" fmla="*/ 1135038 h 1567514"/>
                      <a:gd name="connsiteX5" fmla="*/ 159922 w 2027679"/>
                      <a:gd name="connsiteY5" fmla="*/ 1564567 h 1567514"/>
                      <a:gd name="connsiteX6" fmla="*/ 0 w 2027679"/>
                      <a:gd name="connsiteY6" fmla="*/ 896710 h 1567514"/>
                      <a:gd name="connsiteX0" fmla="*/ 0 w 2042326"/>
                      <a:gd name="connsiteY0" fmla="*/ 896710 h 1567514"/>
                      <a:gd name="connsiteX1" fmla="*/ 159922 w 2042326"/>
                      <a:gd name="connsiteY1" fmla="*/ 11718 h 1567514"/>
                      <a:gd name="connsiteX2" fmla="*/ 885517 w 2042326"/>
                      <a:gd name="connsiteY2" fmla="*/ 405855 h 1567514"/>
                      <a:gd name="connsiteX3" fmla="*/ 2042315 w 2042326"/>
                      <a:gd name="connsiteY3" fmla="*/ 874575 h 1567514"/>
                      <a:gd name="connsiteX4" fmla="*/ 887679 w 2042326"/>
                      <a:gd name="connsiteY4" fmla="*/ 1135038 h 1567514"/>
                      <a:gd name="connsiteX5" fmla="*/ 159922 w 2042326"/>
                      <a:gd name="connsiteY5" fmla="*/ 1564567 h 1567514"/>
                      <a:gd name="connsiteX6" fmla="*/ 0 w 2042326"/>
                      <a:gd name="connsiteY6" fmla="*/ 896710 h 1567514"/>
                      <a:gd name="connsiteX0" fmla="*/ 0 w 2056972"/>
                      <a:gd name="connsiteY0" fmla="*/ 896710 h 1567514"/>
                      <a:gd name="connsiteX1" fmla="*/ 159922 w 2056972"/>
                      <a:gd name="connsiteY1" fmla="*/ 11718 h 1567514"/>
                      <a:gd name="connsiteX2" fmla="*/ 885517 w 2056972"/>
                      <a:gd name="connsiteY2" fmla="*/ 405855 h 1567514"/>
                      <a:gd name="connsiteX3" fmla="*/ 2056962 w 2056972"/>
                      <a:gd name="connsiteY3" fmla="*/ 192173 h 1567514"/>
                      <a:gd name="connsiteX4" fmla="*/ 887679 w 2056972"/>
                      <a:gd name="connsiteY4" fmla="*/ 1135038 h 1567514"/>
                      <a:gd name="connsiteX5" fmla="*/ 159922 w 2056972"/>
                      <a:gd name="connsiteY5" fmla="*/ 1564567 h 1567514"/>
                      <a:gd name="connsiteX6" fmla="*/ 0 w 2056972"/>
                      <a:gd name="connsiteY6" fmla="*/ 896710 h 1567514"/>
                      <a:gd name="connsiteX0" fmla="*/ 0 w 2056973"/>
                      <a:gd name="connsiteY0" fmla="*/ 896710 h 1579363"/>
                      <a:gd name="connsiteX1" fmla="*/ 159922 w 2056973"/>
                      <a:gd name="connsiteY1" fmla="*/ 11718 h 1579363"/>
                      <a:gd name="connsiteX2" fmla="*/ 885517 w 2056973"/>
                      <a:gd name="connsiteY2" fmla="*/ 405855 h 1579363"/>
                      <a:gd name="connsiteX3" fmla="*/ 2056962 w 2056973"/>
                      <a:gd name="connsiteY3" fmla="*/ 192173 h 1579363"/>
                      <a:gd name="connsiteX4" fmla="*/ 892562 w 2056973"/>
                      <a:gd name="connsiteY4" fmla="*/ 1330013 h 1579363"/>
                      <a:gd name="connsiteX5" fmla="*/ 159922 w 2056973"/>
                      <a:gd name="connsiteY5" fmla="*/ 1564567 h 1579363"/>
                      <a:gd name="connsiteX6" fmla="*/ 0 w 2056973"/>
                      <a:gd name="connsiteY6" fmla="*/ 896710 h 1579363"/>
                      <a:gd name="connsiteX0" fmla="*/ 0 w 2074942"/>
                      <a:gd name="connsiteY0" fmla="*/ 312641 h 1603977"/>
                      <a:gd name="connsiteX1" fmla="*/ 177891 w 2074942"/>
                      <a:gd name="connsiteY1" fmla="*/ 1739 h 1603977"/>
                      <a:gd name="connsiteX2" fmla="*/ 903486 w 2074942"/>
                      <a:gd name="connsiteY2" fmla="*/ 395876 h 1603977"/>
                      <a:gd name="connsiteX3" fmla="*/ 2074931 w 2074942"/>
                      <a:gd name="connsiteY3" fmla="*/ 182194 h 1603977"/>
                      <a:gd name="connsiteX4" fmla="*/ 910531 w 2074942"/>
                      <a:gd name="connsiteY4" fmla="*/ 1320034 h 1603977"/>
                      <a:gd name="connsiteX5" fmla="*/ 177891 w 2074942"/>
                      <a:gd name="connsiteY5" fmla="*/ 1554588 h 1603977"/>
                      <a:gd name="connsiteX6" fmla="*/ 0 w 2074942"/>
                      <a:gd name="connsiteY6" fmla="*/ 312641 h 16039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074942" h="1603977">
                        <a:moveTo>
                          <a:pt x="0" y="312641"/>
                        </a:moveTo>
                        <a:cubicBezTo>
                          <a:pt x="0" y="53833"/>
                          <a:pt x="27310" y="-12134"/>
                          <a:pt x="177891" y="1739"/>
                        </a:cubicBezTo>
                        <a:cubicBezTo>
                          <a:pt x="328472" y="15612"/>
                          <a:pt x="623116" y="289559"/>
                          <a:pt x="903486" y="395876"/>
                        </a:cubicBezTo>
                        <a:cubicBezTo>
                          <a:pt x="1183856" y="502193"/>
                          <a:pt x="2071316" y="82560"/>
                          <a:pt x="2074931" y="182194"/>
                        </a:cubicBezTo>
                        <a:cubicBezTo>
                          <a:pt x="2078546" y="281828"/>
                          <a:pt x="1190902" y="1223781"/>
                          <a:pt x="910531" y="1320034"/>
                        </a:cubicBezTo>
                        <a:cubicBezTo>
                          <a:pt x="630160" y="1416287"/>
                          <a:pt x="329646" y="1722487"/>
                          <a:pt x="177891" y="1554588"/>
                        </a:cubicBezTo>
                        <a:cubicBezTo>
                          <a:pt x="26136" y="1386689"/>
                          <a:pt x="0" y="571449"/>
                          <a:pt x="0" y="312641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93" name="楕円 468">
                    <a:extLst>
                      <a:ext uri="{FF2B5EF4-FFF2-40B4-BE49-F238E27FC236}">
                        <a16:creationId xmlns:a16="http://schemas.microsoft.com/office/drawing/2014/main" id="{1A670456-A975-4D76-96C8-A47944B39127}"/>
                      </a:ext>
                    </a:extLst>
                  </p:cNvPr>
                  <p:cNvSpPr/>
                  <p:nvPr/>
                </p:nvSpPr>
                <p:spPr>
                  <a:xfrm>
                    <a:off x="4817110" y="3975100"/>
                    <a:ext cx="2580640" cy="1132510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94" name="フリーフォーム: 図形 893">
                    <a:extLst>
                      <a:ext uri="{FF2B5EF4-FFF2-40B4-BE49-F238E27FC236}">
                        <a16:creationId xmlns:a16="http://schemas.microsoft.com/office/drawing/2014/main" id="{E255CEEA-A7E8-41BA-B82A-0767A31976B1}"/>
                      </a:ext>
                    </a:extLst>
                  </p:cNvPr>
                  <p:cNvSpPr/>
                  <p:nvPr/>
                </p:nvSpPr>
                <p:spPr>
                  <a:xfrm>
                    <a:off x="3429462" y="4211192"/>
                    <a:ext cx="3608627" cy="632923"/>
                  </a:xfrm>
                  <a:custGeom>
                    <a:avLst/>
                    <a:gdLst>
                      <a:gd name="connsiteX0" fmla="*/ 2016131 w 3608627"/>
                      <a:gd name="connsiteY0" fmla="*/ 0 h 632923"/>
                      <a:gd name="connsiteX1" fmla="*/ 1798730 w 3608627"/>
                      <a:gd name="connsiteY1" fmla="*/ 268498 h 632923"/>
                      <a:gd name="connsiteX2" fmla="*/ 2092103 w 3608627"/>
                      <a:gd name="connsiteY2" fmla="*/ 278527 h 632923"/>
                      <a:gd name="connsiteX3" fmla="*/ 2196761 w 3608627"/>
                      <a:gd name="connsiteY3" fmla="*/ 282155 h 632923"/>
                      <a:gd name="connsiteX4" fmla="*/ 2468569 w 3608627"/>
                      <a:gd name="connsiteY4" fmla="*/ 28575 h 632923"/>
                      <a:gd name="connsiteX5" fmla="*/ 2261432 w 3608627"/>
                      <a:gd name="connsiteY5" fmla="*/ 284397 h 632923"/>
                      <a:gd name="connsiteX6" fmla="*/ 2769999 w 3608627"/>
                      <a:gd name="connsiteY6" fmla="*/ 302027 h 632923"/>
                      <a:gd name="connsiteX7" fmla="*/ 3608608 w 3608627"/>
                      <a:gd name="connsiteY7" fmla="*/ 343060 h 632923"/>
                      <a:gd name="connsiteX8" fmla="*/ 2606057 w 3608627"/>
                      <a:gd name="connsiteY8" fmla="*/ 369028 h 632923"/>
                      <a:gd name="connsiteX9" fmla="*/ 2392794 w 3608627"/>
                      <a:gd name="connsiteY9" fmla="*/ 372472 h 632923"/>
                      <a:gd name="connsiteX10" fmla="*/ 2603680 w 3608627"/>
                      <a:gd name="connsiteY10" fmla="*/ 632923 h 632923"/>
                      <a:gd name="connsiteX11" fmla="*/ 2325668 w 3608627"/>
                      <a:gd name="connsiteY11" fmla="*/ 373556 h 632923"/>
                      <a:gd name="connsiteX12" fmla="*/ 2097124 w 3608627"/>
                      <a:gd name="connsiteY12" fmla="*/ 377246 h 632923"/>
                      <a:gd name="connsiteX13" fmla="*/ 1969356 w 3608627"/>
                      <a:gd name="connsiteY13" fmla="*/ 379712 h 632923"/>
                      <a:gd name="connsiteX14" fmla="*/ 2151242 w 3608627"/>
                      <a:gd name="connsiteY14" fmla="*/ 604348 h 632923"/>
                      <a:gd name="connsiteX15" fmla="*/ 1911652 w 3608627"/>
                      <a:gd name="connsiteY15" fmla="*/ 380826 h 632923"/>
                      <a:gd name="connsiteX16" fmla="*/ 1798615 w 3608627"/>
                      <a:gd name="connsiteY16" fmla="*/ 383007 h 632923"/>
                      <a:gd name="connsiteX17" fmla="*/ 1568458 w 3608627"/>
                      <a:gd name="connsiteY17" fmla="*/ 389155 h 632923"/>
                      <a:gd name="connsiteX18" fmla="*/ 282570 w 3608627"/>
                      <a:gd name="connsiteY18" fmla="*/ 465172 h 632923"/>
                      <a:gd name="connsiteX19" fmla="*/ 0 w 3608627"/>
                      <a:gd name="connsiteY19" fmla="*/ 346977 h 632923"/>
                      <a:gd name="connsiteX20" fmla="*/ 282570 w 3608627"/>
                      <a:gd name="connsiteY20" fmla="*/ 190355 h 632923"/>
                      <a:gd name="connsiteX21" fmla="*/ 1564638 w 3608627"/>
                      <a:gd name="connsiteY21" fmla="*/ 260108 h 632923"/>
                      <a:gd name="connsiteX22" fmla="*/ 1730932 w 3608627"/>
                      <a:gd name="connsiteY22" fmla="*/ 266073 h 6329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3608627" h="632923">
                        <a:moveTo>
                          <a:pt x="2016131" y="0"/>
                        </a:moveTo>
                        <a:lnTo>
                          <a:pt x="1798730" y="268498"/>
                        </a:lnTo>
                        <a:lnTo>
                          <a:pt x="2092103" y="278527"/>
                        </a:lnTo>
                        <a:lnTo>
                          <a:pt x="2196761" y="282155"/>
                        </a:lnTo>
                        <a:lnTo>
                          <a:pt x="2468569" y="28575"/>
                        </a:lnTo>
                        <a:lnTo>
                          <a:pt x="2261432" y="284397"/>
                        </a:lnTo>
                        <a:lnTo>
                          <a:pt x="2769999" y="302027"/>
                        </a:lnTo>
                        <a:cubicBezTo>
                          <a:pt x="3218269" y="318209"/>
                          <a:pt x="3605414" y="334244"/>
                          <a:pt x="3608608" y="343060"/>
                        </a:cubicBezTo>
                        <a:cubicBezTo>
                          <a:pt x="3612201" y="352979"/>
                          <a:pt x="3122981" y="360934"/>
                          <a:pt x="2606057" y="369028"/>
                        </a:cubicBezTo>
                        <a:lnTo>
                          <a:pt x="2392794" y="372472"/>
                        </a:lnTo>
                        <a:lnTo>
                          <a:pt x="2603680" y="632923"/>
                        </a:lnTo>
                        <a:lnTo>
                          <a:pt x="2325668" y="373556"/>
                        </a:lnTo>
                        <a:lnTo>
                          <a:pt x="2097124" y="377246"/>
                        </a:lnTo>
                        <a:lnTo>
                          <a:pt x="1969356" y="379712"/>
                        </a:lnTo>
                        <a:lnTo>
                          <a:pt x="2151242" y="604348"/>
                        </a:lnTo>
                        <a:lnTo>
                          <a:pt x="1911652" y="380826"/>
                        </a:lnTo>
                        <a:lnTo>
                          <a:pt x="1798615" y="383007"/>
                        </a:lnTo>
                        <a:cubicBezTo>
                          <a:pt x="1708803" y="384984"/>
                          <a:pt x="1630382" y="387026"/>
                          <a:pt x="1568458" y="389155"/>
                        </a:cubicBezTo>
                        <a:cubicBezTo>
                          <a:pt x="1073065" y="406190"/>
                          <a:pt x="543978" y="472201"/>
                          <a:pt x="282570" y="465172"/>
                        </a:cubicBezTo>
                        <a:cubicBezTo>
                          <a:pt x="21161" y="458142"/>
                          <a:pt x="0" y="392780"/>
                          <a:pt x="0" y="346977"/>
                        </a:cubicBezTo>
                        <a:cubicBezTo>
                          <a:pt x="0" y="301174"/>
                          <a:pt x="21797" y="204833"/>
                          <a:pt x="282570" y="190355"/>
                        </a:cubicBezTo>
                        <a:cubicBezTo>
                          <a:pt x="543342" y="175876"/>
                          <a:pt x="1069247" y="241292"/>
                          <a:pt x="1564638" y="260108"/>
                        </a:cubicBezTo>
                        <a:lnTo>
                          <a:pt x="1730932" y="266073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884" name="四角形: 角を丸くする 883">
                  <a:extLst>
                    <a:ext uri="{FF2B5EF4-FFF2-40B4-BE49-F238E27FC236}">
                      <a16:creationId xmlns:a16="http://schemas.microsoft.com/office/drawing/2014/main" id="{5DD81D1E-9551-4DB3-AE63-720DB9BAEB53}"/>
                    </a:ext>
                  </a:extLst>
                </p:cNvPr>
                <p:cNvSpPr/>
                <p:nvPr/>
              </p:nvSpPr>
              <p:spPr>
                <a:xfrm rot="19915207">
                  <a:off x="3077081" y="4944054"/>
                  <a:ext cx="234010" cy="1077042"/>
                </a:xfrm>
                <a:prstGeom prst="roundRect">
                  <a:avLst/>
                </a:prstGeom>
                <a:solidFill>
                  <a:srgbClr val="7030A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856" name="グループ化 855">
              <a:extLst>
                <a:ext uri="{FF2B5EF4-FFF2-40B4-BE49-F238E27FC236}">
                  <a16:creationId xmlns:a16="http://schemas.microsoft.com/office/drawing/2014/main" id="{7C188804-7967-439E-8FA3-9B754A6DF752}"/>
                </a:ext>
              </a:extLst>
            </p:cNvPr>
            <p:cNvGrpSpPr/>
            <p:nvPr/>
          </p:nvGrpSpPr>
          <p:grpSpPr>
            <a:xfrm>
              <a:off x="1340071" y="4139926"/>
              <a:ext cx="2310548" cy="1072092"/>
              <a:chOff x="2129146" y="3959525"/>
              <a:chExt cx="4443051" cy="2061571"/>
            </a:xfrm>
          </p:grpSpPr>
          <p:grpSp>
            <p:nvGrpSpPr>
              <p:cNvPr id="857" name="グループ化 856">
                <a:extLst>
                  <a:ext uri="{FF2B5EF4-FFF2-40B4-BE49-F238E27FC236}">
                    <a16:creationId xmlns:a16="http://schemas.microsoft.com/office/drawing/2014/main" id="{C8CC3FC1-B4C5-40C6-8666-DE56C6DA0242}"/>
                  </a:ext>
                </a:extLst>
              </p:cNvPr>
              <p:cNvGrpSpPr/>
              <p:nvPr/>
            </p:nvGrpSpPr>
            <p:grpSpPr>
              <a:xfrm rot="20149585">
                <a:off x="2347732" y="4413312"/>
                <a:ext cx="4224465" cy="1491336"/>
                <a:chOff x="3298680" y="3602979"/>
                <a:chExt cx="4099070" cy="1847882"/>
              </a:xfrm>
            </p:grpSpPr>
            <p:sp>
              <p:nvSpPr>
                <p:cNvPr id="871" name="楕円 468">
                  <a:extLst>
                    <a:ext uri="{FF2B5EF4-FFF2-40B4-BE49-F238E27FC236}">
                      <a16:creationId xmlns:a16="http://schemas.microsoft.com/office/drawing/2014/main" id="{0BF2B5D5-8288-49CD-BC85-7B84498A2644}"/>
                    </a:ext>
                  </a:extLst>
                </p:cNvPr>
                <p:cNvSpPr/>
                <p:nvPr/>
              </p:nvSpPr>
              <p:spPr>
                <a:xfrm rot="852538">
                  <a:off x="4408892" y="4866661"/>
                  <a:ext cx="1715842" cy="584200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2" name="フリーフォーム: 図形 871">
                  <a:extLst>
                    <a:ext uri="{FF2B5EF4-FFF2-40B4-BE49-F238E27FC236}">
                      <a16:creationId xmlns:a16="http://schemas.microsoft.com/office/drawing/2014/main" id="{588C8653-599A-459A-836B-D16F66339E73}"/>
                    </a:ext>
                  </a:extLst>
                </p:cNvPr>
                <p:cNvSpPr/>
                <p:nvPr/>
              </p:nvSpPr>
              <p:spPr>
                <a:xfrm rot="1188028">
                  <a:off x="3298680" y="4839650"/>
                  <a:ext cx="2427803" cy="356634"/>
                </a:xfrm>
                <a:custGeom>
                  <a:avLst/>
                  <a:gdLst>
                    <a:gd name="connsiteX0" fmla="*/ 38001 w 2427803"/>
                    <a:gd name="connsiteY0" fmla="*/ 7923 h 356634"/>
                    <a:gd name="connsiteX1" fmla="*/ 208143 w 2427803"/>
                    <a:gd name="connsiteY1" fmla="*/ 251 h 356634"/>
                    <a:gd name="connsiteX2" fmla="*/ 1057132 w 2427803"/>
                    <a:gd name="connsiteY2" fmla="*/ 57096 h 356634"/>
                    <a:gd name="connsiteX3" fmla="*/ 2427791 w 2427803"/>
                    <a:gd name="connsiteY3" fmla="*/ 26277 h 356634"/>
                    <a:gd name="connsiteX4" fmla="*/ 1641730 w 2427803"/>
                    <a:gd name="connsiteY4" fmla="*/ 136149 h 356634"/>
                    <a:gd name="connsiteX5" fmla="*/ 1471750 w 2427803"/>
                    <a:gd name="connsiteY5" fmla="*/ 154896 h 356634"/>
                    <a:gd name="connsiteX6" fmla="*/ 1689798 w 2427803"/>
                    <a:gd name="connsiteY6" fmla="*/ 338732 h 356634"/>
                    <a:gd name="connsiteX7" fmla="*/ 1675585 w 2427803"/>
                    <a:gd name="connsiteY7" fmla="*/ 356634 h 356634"/>
                    <a:gd name="connsiteX8" fmla="*/ 1413990 w 2427803"/>
                    <a:gd name="connsiteY8" fmla="*/ 161219 h 356634"/>
                    <a:gd name="connsiteX9" fmla="*/ 1218276 w 2427803"/>
                    <a:gd name="connsiteY9" fmla="*/ 179938 h 356634"/>
                    <a:gd name="connsiteX10" fmla="*/ 1065375 w 2427803"/>
                    <a:gd name="connsiteY10" fmla="*/ 190385 h 356634"/>
                    <a:gd name="connsiteX11" fmla="*/ 208143 w 2427803"/>
                    <a:gd name="connsiteY11" fmla="*/ 224215 h 356634"/>
                    <a:gd name="connsiteX12" fmla="*/ 0 w 2427803"/>
                    <a:gd name="connsiteY12" fmla="*/ 45091 h 356634"/>
                    <a:gd name="connsiteX13" fmla="*/ 38001 w 2427803"/>
                    <a:gd name="connsiteY13" fmla="*/ 7923 h 35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427803" h="356634">
                      <a:moveTo>
                        <a:pt x="38001" y="7923"/>
                      </a:moveTo>
                      <a:cubicBezTo>
                        <a:pt x="68013" y="1129"/>
                        <a:pt x="120049" y="-749"/>
                        <a:pt x="208143" y="251"/>
                      </a:cubicBezTo>
                      <a:cubicBezTo>
                        <a:pt x="384332" y="2252"/>
                        <a:pt x="729082" y="41763"/>
                        <a:pt x="1057132" y="57096"/>
                      </a:cubicBezTo>
                      <a:cubicBezTo>
                        <a:pt x="1385181" y="72430"/>
                        <a:pt x="2423561" y="11908"/>
                        <a:pt x="2427791" y="26277"/>
                      </a:cubicBezTo>
                      <a:cubicBezTo>
                        <a:pt x="2430435" y="35259"/>
                        <a:pt x="2025725" y="91695"/>
                        <a:pt x="1641730" y="136149"/>
                      </a:cubicBezTo>
                      <a:lnTo>
                        <a:pt x="1471750" y="154896"/>
                      </a:lnTo>
                      <a:lnTo>
                        <a:pt x="1689798" y="338732"/>
                      </a:lnTo>
                      <a:lnTo>
                        <a:pt x="1675585" y="356634"/>
                      </a:lnTo>
                      <a:lnTo>
                        <a:pt x="1413990" y="161219"/>
                      </a:lnTo>
                      <a:lnTo>
                        <a:pt x="1218276" y="179938"/>
                      </a:lnTo>
                      <a:cubicBezTo>
                        <a:pt x="1158490" y="185009"/>
                        <a:pt x="1106381" y="188650"/>
                        <a:pt x="1065375" y="190385"/>
                      </a:cubicBezTo>
                      <a:cubicBezTo>
                        <a:pt x="737324" y="204268"/>
                        <a:pt x="385705" y="248431"/>
                        <a:pt x="208143" y="224215"/>
                      </a:cubicBezTo>
                      <a:cubicBezTo>
                        <a:pt x="30581" y="199999"/>
                        <a:pt x="0" y="82419"/>
                        <a:pt x="0" y="45091"/>
                      </a:cubicBezTo>
                      <a:cubicBezTo>
                        <a:pt x="0" y="26428"/>
                        <a:pt x="7989" y="14717"/>
                        <a:pt x="38001" y="792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3" name="楕円 468">
                  <a:extLst>
                    <a:ext uri="{FF2B5EF4-FFF2-40B4-BE49-F238E27FC236}">
                      <a16:creationId xmlns:a16="http://schemas.microsoft.com/office/drawing/2014/main" id="{79EBEFD0-96DE-41BC-A92B-14F1F128A068}"/>
                    </a:ext>
                  </a:extLst>
                </p:cNvPr>
                <p:cNvSpPr/>
                <p:nvPr/>
              </p:nvSpPr>
              <p:spPr>
                <a:xfrm rot="20942782">
                  <a:off x="4167886" y="3602979"/>
                  <a:ext cx="1689928" cy="655455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4" name="フリーフォーム: 図形 873">
                  <a:extLst>
                    <a:ext uri="{FF2B5EF4-FFF2-40B4-BE49-F238E27FC236}">
                      <a16:creationId xmlns:a16="http://schemas.microsoft.com/office/drawing/2014/main" id="{97E113E6-8DF0-47BC-BD3D-35A4EB4D2CE0}"/>
                    </a:ext>
                  </a:extLst>
                </p:cNvPr>
                <p:cNvSpPr/>
                <p:nvPr/>
              </p:nvSpPr>
              <p:spPr>
                <a:xfrm rot="20411972" flipV="1">
                  <a:off x="3428450" y="3898233"/>
                  <a:ext cx="2030971" cy="294036"/>
                </a:xfrm>
                <a:custGeom>
                  <a:avLst/>
                  <a:gdLst>
                    <a:gd name="connsiteX0" fmla="*/ 1697064 w 2030971"/>
                    <a:gd name="connsiteY0" fmla="*/ 266784 h 294036"/>
                    <a:gd name="connsiteX1" fmla="*/ 1713705 w 2030971"/>
                    <a:gd name="connsiteY1" fmla="*/ 251112 h 294036"/>
                    <a:gd name="connsiteX2" fmla="*/ 1633345 w 2030971"/>
                    <a:gd name="connsiteY2" fmla="*/ 152726 h 294036"/>
                    <a:gd name="connsiteX3" fmla="*/ 1774962 w 2030971"/>
                    <a:gd name="connsiteY3" fmla="*/ 130618 h 294036"/>
                    <a:gd name="connsiteX4" fmla="*/ 2016516 w 2030971"/>
                    <a:gd name="connsiteY4" fmla="*/ 86472 h 294036"/>
                    <a:gd name="connsiteX5" fmla="*/ 2030961 w 2030971"/>
                    <a:gd name="connsiteY5" fmla="*/ 80995 h 294036"/>
                    <a:gd name="connsiteX6" fmla="*/ 1559235 w 2030971"/>
                    <a:gd name="connsiteY6" fmla="*/ 96766 h 294036"/>
                    <a:gd name="connsiteX7" fmla="*/ 1513923 w 2030971"/>
                    <a:gd name="connsiteY7" fmla="*/ 98708 h 294036"/>
                    <a:gd name="connsiteX8" fmla="*/ 1571223 w 2030971"/>
                    <a:gd name="connsiteY8" fmla="*/ 14120 h 294036"/>
                    <a:gd name="connsiteX9" fmla="*/ 1553246 w 2030971"/>
                    <a:gd name="connsiteY9" fmla="*/ 0 h 294036"/>
                    <a:gd name="connsiteX10" fmla="*/ 1461749 w 2030971"/>
                    <a:gd name="connsiteY10" fmla="*/ 100944 h 294036"/>
                    <a:gd name="connsiteX11" fmla="*/ 1366804 w 2030971"/>
                    <a:gd name="connsiteY11" fmla="*/ 105013 h 294036"/>
                    <a:gd name="connsiteX12" fmla="*/ 884340 w 2030971"/>
                    <a:gd name="connsiteY12" fmla="*/ 111814 h 294036"/>
                    <a:gd name="connsiteX13" fmla="*/ 174121 w 2030971"/>
                    <a:gd name="connsiteY13" fmla="*/ 54969 h 294036"/>
                    <a:gd name="connsiteX14" fmla="*/ 0 w 2030971"/>
                    <a:gd name="connsiteY14" fmla="*/ 99810 h 294036"/>
                    <a:gd name="connsiteX15" fmla="*/ 174121 w 2030971"/>
                    <a:gd name="connsiteY15" fmla="*/ 278933 h 294036"/>
                    <a:gd name="connsiteX16" fmla="*/ 891236 w 2030971"/>
                    <a:gd name="connsiteY16" fmla="*/ 245104 h 294036"/>
                    <a:gd name="connsiteX17" fmla="*/ 1185591 w 2030971"/>
                    <a:gd name="connsiteY17" fmla="*/ 215626 h 294036"/>
                    <a:gd name="connsiteX18" fmla="*/ 1295661 w 2030971"/>
                    <a:gd name="connsiteY18" fmla="*/ 201114 h 294036"/>
                    <a:gd name="connsiteX19" fmla="*/ 1396421 w 2030971"/>
                    <a:gd name="connsiteY19" fmla="*/ 294036 h 294036"/>
                    <a:gd name="connsiteX20" fmla="*/ 1413063 w 2030971"/>
                    <a:gd name="connsiteY20" fmla="*/ 278365 h 294036"/>
                    <a:gd name="connsiteX21" fmla="*/ 1344686 w 2030971"/>
                    <a:gd name="connsiteY21" fmla="*/ 194651 h 294036"/>
                    <a:gd name="connsiteX22" fmla="*/ 1373384 w 2030971"/>
                    <a:gd name="connsiteY22" fmla="*/ 190867 h 294036"/>
                    <a:gd name="connsiteX23" fmla="*/ 1582056 w 2030971"/>
                    <a:gd name="connsiteY23" fmla="*/ 160722 h 2940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2030971" h="294036">
                      <a:moveTo>
                        <a:pt x="1697064" y="266784"/>
                      </a:moveTo>
                      <a:lnTo>
                        <a:pt x="1713705" y="251112"/>
                      </a:lnTo>
                      <a:lnTo>
                        <a:pt x="1633345" y="152726"/>
                      </a:lnTo>
                      <a:lnTo>
                        <a:pt x="1774962" y="130618"/>
                      </a:lnTo>
                      <a:cubicBezTo>
                        <a:pt x="1892146" y="111560"/>
                        <a:pt x="1982660" y="95185"/>
                        <a:pt x="2016516" y="86472"/>
                      </a:cubicBezTo>
                      <a:cubicBezTo>
                        <a:pt x="2026190" y="83982"/>
                        <a:pt x="2031238" y="82118"/>
                        <a:pt x="2030961" y="80995"/>
                      </a:cubicBezTo>
                      <a:cubicBezTo>
                        <a:pt x="2029192" y="73810"/>
                        <a:pt x="1811144" y="85349"/>
                        <a:pt x="1559235" y="96766"/>
                      </a:cubicBezTo>
                      <a:lnTo>
                        <a:pt x="1513923" y="98708"/>
                      </a:lnTo>
                      <a:lnTo>
                        <a:pt x="1571223" y="14120"/>
                      </a:lnTo>
                      <a:lnTo>
                        <a:pt x="1553246" y="0"/>
                      </a:lnTo>
                      <a:lnTo>
                        <a:pt x="1461749" y="100944"/>
                      </a:lnTo>
                      <a:lnTo>
                        <a:pt x="1366804" y="105013"/>
                      </a:lnTo>
                      <a:cubicBezTo>
                        <a:pt x="1173725" y="112647"/>
                        <a:pt x="987251" y="117564"/>
                        <a:pt x="884340" y="111814"/>
                      </a:cubicBezTo>
                      <a:cubicBezTo>
                        <a:pt x="609912" y="96481"/>
                        <a:pt x="321512" y="56970"/>
                        <a:pt x="174121" y="54969"/>
                      </a:cubicBezTo>
                      <a:cubicBezTo>
                        <a:pt x="26731" y="52968"/>
                        <a:pt x="0" y="62482"/>
                        <a:pt x="0" y="99810"/>
                      </a:cubicBezTo>
                      <a:cubicBezTo>
                        <a:pt x="0" y="137137"/>
                        <a:pt x="25582" y="254717"/>
                        <a:pt x="174121" y="278933"/>
                      </a:cubicBezTo>
                      <a:cubicBezTo>
                        <a:pt x="322660" y="303148"/>
                        <a:pt x="616806" y="258986"/>
                        <a:pt x="891236" y="245104"/>
                      </a:cubicBezTo>
                      <a:cubicBezTo>
                        <a:pt x="959844" y="241633"/>
                        <a:pt x="1065601" y="230539"/>
                        <a:pt x="1185591" y="215626"/>
                      </a:cubicBezTo>
                      <a:lnTo>
                        <a:pt x="1295661" y="201114"/>
                      </a:lnTo>
                      <a:lnTo>
                        <a:pt x="1396421" y="294036"/>
                      </a:lnTo>
                      <a:lnTo>
                        <a:pt x="1413063" y="278365"/>
                      </a:lnTo>
                      <a:lnTo>
                        <a:pt x="1344686" y="194651"/>
                      </a:lnTo>
                      <a:lnTo>
                        <a:pt x="1373384" y="190867"/>
                      </a:lnTo>
                      <a:lnTo>
                        <a:pt x="1582056" y="160722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5" name="楕円 468">
                  <a:extLst>
                    <a:ext uri="{FF2B5EF4-FFF2-40B4-BE49-F238E27FC236}">
                      <a16:creationId xmlns:a16="http://schemas.microsoft.com/office/drawing/2014/main" id="{B6C7BC42-C63A-4248-B39A-AA2181D968E4}"/>
                    </a:ext>
                  </a:extLst>
                </p:cNvPr>
                <p:cNvSpPr/>
                <p:nvPr/>
              </p:nvSpPr>
              <p:spPr>
                <a:xfrm>
                  <a:off x="4735758" y="4255499"/>
                  <a:ext cx="2231390" cy="1053101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6" name="楕円 468">
                  <a:extLst>
                    <a:ext uri="{FF2B5EF4-FFF2-40B4-BE49-F238E27FC236}">
                      <a16:creationId xmlns:a16="http://schemas.microsoft.com/office/drawing/2014/main" id="{F903A40C-A7B7-4D5E-A0E4-2E16B54883A6}"/>
                    </a:ext>
                  </a:extLst>
                </p:cNvPr>
                <p:cNvSpPr/>
                <p:nvPr/>
              </p:nvSpPr>
              <p:spPr>
                <a:xfrm>
                  <a:off x="4817110" y="3798674"/>
                  <a:ext cx="2547526" cy="1054936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7" name="楕円 468">
                  <a:extLst>
                    <a:ext uri="{FF2B5EF4-FFF2-40B4-BE49-F238E27FC236}">
                      <a16:creationId xmlns:a16="http://schemas.microsoft.com/office/drawing/2014/main" id="{D8F55B3E-9C07-4ADF-95BC-BD276618AEC9}"/>
                    </a:ext>
                  </a:extLst>
                </p:cNvPr>
                <p:cNvSpPr/>
                <p:nvPr/>
              </p:nvSpPr>
              <p:spPr>
                <a:xfrm flipV="1">
                  <a:off x="3427623" y="4147697"/>
                  <a:ext cx="3666257" cy="302448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  <a:gd name="connsiteX0" fmla="*/ 393 w 1990024"/>
                    <a:gd name="connsiteY0" fmla="*/ 593719 h 1215655"/>
                    <a:gd name="connsiteX1" fmla="*/ 307801 w 1990024"/>
                    <a:gd name="connsiteY1" fmla="*/ 100 h 1215655"/>
                    <a:gd name="connsiteX2" fmla="*/ 1990024 w 1990024"/>
                    <a:gd name="connsiteY2" fmla="*/ 638002 h 1215655"/>
                    <a:gd name="connsiteX3" fmla="*/ 307801 w 1990024"/>
                    <a:gd name="connsiteY3" fmla="*/ 1215519 h 1215655"/>
                    <a:gd name="connsiteX4" fmla="*/ 393 w 1990024"/>
                    <a:gd name="connsiteY4" fmla="*/ 593719 h 1215655"/>
                    <a:gd name="connsiteX0" fmla="*/ 393 w 1990024"/>
                    <a:gd name="connsiteY0" fmla="*/ 596088 h 1218024"/>
                    <a:gd name="connsiteX1" fmla="*/ 307801 w 1990024"/>
                    <a:gd name="connsiteY1" fmla="*/ 2469 h 1218024"/>
                    <a:gd name="connsiteX2" fmla="*/ 1990024 w 1990024"/>
                    <a:gd name="connsiteY2" fmla="*/ 640371 h 1218024"/>
                    <a:gd name="connsiteX3" fmla="*/ 307801 w 1990024"/>
                    <a:gd name="connsiteY3" fmla="*/ 1217888 h 1218024"/>
                    <a:gd name="connsiteX4" fmla="*/ 393 w 1990024"/>
                    <a:gd name="connsiteY4" fmla="*/ 596088 h 1218024"/>
                    <a:gd name="connsiteX0" fmla="*/ 0 w 1989631"/>
                    <a:gd name="connsiteY0" fmla="*/ 596088 h 1218024"/>
                    <a:gd name="connsiteX1" fmla="*/ 307408 w 1989631"/>
                    <a:gd name="connsiteY1" fmla="*/ 2469 h 1218024"/>
                    <a:gd name="connsiteX2" fmla="*/ 1989631 w 1989631"/>
                    <a:gd name="connsiteY2" fmla="*/ 640371 h 1218024"/>
                    <a:gd name="connsiteX3" fmla="*/ 307408 w 1989631"/>
                    <a:gd name="connsiteY3" fmla="*/ 1217888 h 1218024"/>
                    <a:gd name="connsiteX4" fmla="*/ 0 w 1989631"/>
                    <a:gd name="connsiteY4" fmla="*/ 596088 h 1218024"/>
                    <a:gd name="connsiteX0" fmla="*/ 39453 w 1871834"/>
                    <a:gd name="connsiteY0" fmla="*/ 660069 h 1215475"/>
                    <a:gd name="connsiteX1" fmla="*/ 189611 w 1871834"/>
                    <a:gd name="connsiteY1" fmla="*/ 28 h 1215475"/>
                    <a:gd name="connsiteX2" fmla="*/ 1871834 w 1871834"/>
                    <a:gd name="connsiteY2" fmla="*/ 637930 h 1215475"/>
                    <a:gd name="connsiteX3" fmla="*/ 189611 w 1871834"/>
                    <a:gd name="connsiteY3" fmla="*/ 1215447 h 1215475"/>
                    <a:gd name="connsiteX4" fmla="*/ 39453 w 1871834"/>
                    <a:gd name="connsiteY4" fmla="*/ 660069 h 1215475"/>
                    <a:gd name="connsiteX0" fmla="*/ 39453 w 1871834"/>
                    <a:gd name="connsiteY0" fmla="*/ 661311 h 1216717"/>
                    <a:gd name="connsiteX1" fmla="*/ 189611 w 1871834"/>
                    <a:gd name="connsiteY1" fmla="*/ 1270 h 1216717"/>
                    <a:gd name="connsiteX2" fmla="*/ 1871834 w 1871834"/>
                    <a:gd name="connsiteY2" fmla="*/ 639172 h 1216717"/>
                    <a:gd name="connsiteX3" fmla="*/ 189611 w 1871834"/>
                    <a:gd name="connsiteY3" fmla="*/ 1216689 h 1216717"/>
                    <a:gd name="connsiteX4" fmla="*/ 39453 w 1871834"/>
                    <a:gd name="connsiteY4" fmla="*/ 661311 h 1216717"/>
                    <a:gd name="connsiteX0" fmla="*/ 39453 w 1871834"/>
                    <a:gd name="connsiteY0" fmla="*/ 660069 h 1215475"/>
                    <a:gd name="connsiteX1" fmla="*/ 189611 w 1871834"/>
                    <a:gd name="connsiteY1" fmla="*/ 28 h 1215475"/>
                    <a:gd name="connsiteX2" fmla="*/ 1871834 w 1871834"/>
                    <a:gd name="connsiteY2" fmla="*/ 637930 h 1215475"/>
                    <a:gd name="connsiteX3" fmla="*/ 189611 w 1871834"/>
                    <a:gd name="connsiteY3" fmla="*/ 1215447 h 1215475"/>
                    <a:gd name="connsiteX4" fmla="*/ 39453 w 1871834"/>
                    <a:gd name="connsiteY4" fmla="*/ 660069 h 1215475"/>
                    <a:gd name="connsiteX0" fmla="*/ 0 w 1832381"/>
                    <a:gd name="connsiteY0" fmla="*/ 660069 h 1216242"/>
                    <a:gd name="connsiteX1" fmla="*/ 150158 w 1832381"/>
                    <a:gd name="connsiteY1" fmla="*/ 28 h 1216242"/>
                    <a:gd name="connsiteX2" fmla="*/ 1832381 w 1832381"/>
                    <a:gd name="connsiteY2" fmla="*/ 637930 h 1216242"/>
                    <a:gd name="connsiteX3" fmla="*/ 150158 w 1832381"/>
                    <a:gd name="connsiteY3" fmla="*/ 1215447 h 1216242"/>
                    <a:gd name="connsiteX4" fmla="*/ 0 w 1832381"/>
                    <a:gd name="connsiteY4" fmla="*/ 660069 h 1216242"/>
                    <a:gd name="connsiteX0" fmla="*/ 0 w 1844025"/>
                    <a:gd name="connsiteY0" fmla="*/ 660064 h 1217063"/>
                    <a:gd name="connsiteX1" fmla="*/ 150158 w 1844025"/>
                    <a:gd name="connsiteY1" fmla="*/ 23 h 1217063"/>
                    <a:gd name="connsiteX2" fmla="*/ 1832381 w 1844025"/>
                    <a:gd name="connsiteY2" fmla="*/ 637925 h 1217063"/>
                    <a:gd name="connsiteX3" fmla="*/ 858386 w 1844025"/>
                    <a:gd name="connsiteY3" fmla="*/ 823404 h 1217063"/>
                    <a:gd name="connsiteX4" fmla="*/ 150158 w 1844025"/>
                    <a:gd name="connsiteY4" fmla="*/ 1215442 h 1217063"/>
                    <a:gd name="connsiteX5" fmla="*/ 0 w 1844025"/>
                    <a:gd name="connsiteY5" fmla="*/ 660064 h 1217063"/>
                    <a:gd name="connsiteX0" fmla="*/ 0 w 1832395"/>
                    <a:gd name="connsiteY0" fmla="*/ 661861 h 1218860"/>
                    <a:gd name="connsiteX1" fmla="*/ 150158 w 1832395"/>
                    <a:gd name="connsiteY1" fmla="*/ 1820 h 1218860"/>
                    <a:gd name="connsiteX2" fmla="*/ 836696 w 1832395"/>
                    <a:gd name="connsiteY2" fmla="*/ 470946 h 1218860"/>
                    <a:gd name="connsiteX3" fmla="*/ 1832381 w 1832395"/>
                    <a:gd name="connsiteY3" fmla="*/ 639722 h 1218860"/>
                    <a:gd name="connsiteX4" fmla="*/ 858386 w 1832395"/>
                    <a:gd name="connsiteY4" fmla="*/ 825201 h 1218860"/>
                    <a:gd name="connsiteX5" fmla="*/ 150158 w 1832395"/>
                    <a:gd name="connsiteY5" fmla="*/ 1217239 h 1218860"/>
                    <a:gd name="connsiteX6" fmla="*/ 0 w 1832395"/>
                    <a:gd name="connsiteY6" fmla="*/ 661861 h 1218860"/>
                    <a:gd name="connsiteX0" fmla="*/ 0 w 1832395"/>
                    <a:gd name="connsiteY0" fmla="*/ 670497 h 1227496"/>
                    <a:gd name="connsiteX1" fmla="*/ 150158 w 1832395"/>
                    <a:gd name="connsiteY1" fmla="*/ 10456 h 1227496"/>
                    <a:gd name="connsiteX2" fmla="*/ 875753 w 1832395"/>
                    <a:gd name="connsiteY2" fmla="*/ 292117 h 1227496"/>
                    <a:gd name="connsiteX3" fmla="*/ 1832381 w 1832395"/>
                    <a:gd name="connsiteY3" fmla="*/ 648358 h 1227496"/>
                    <a:gd name="connsiteX4" fmla="*/ 858386 w 1832395"/>
                    <a:gd name="connsiteY4" fmla="*/ 833837 h 1227496"/>
                    <a:gd name="connsiteX5" fmla="*/ 150158 w 1832395"/>
                    <a:gd name="connsiteY5" fmla="*/ 1225875 h 1227496"/>
                    <a:gd name="connsiteX6" fmla="*/ 0 w 1832395"/>
                    <a:gd name="connsiteY6" fmla="*/ 670497 h 1227496"/>
                    <a:gd name="connsiteX0" fmla="*/ 0 w 1832395"/>
                    <a:gd name="connsiteY0" fmla="*/ 670497 h 1238001"/>
                    <a:gd name="connsiteX1" fmla="*/ 150158 w 1832395"/>
                    <a:gd name="connsiteY1" fmla="*/ 10456 h 1238001"/>
                    <a:gd name="connsiteX2" fmla="*/ 875753 w 1832395"/>
                    <a:gd name="connsiteY2" fmla="*/ 292117 h 1238001"/>
                    <a:gd name="connsiteX3" fmla="*/ 1832381 w 1832395"/>
                    <a:gd name="connsiteY3" fmla="*/ 648358 h 1238001"/>
                    <a:gd name="connsiteX4" fmla="*/ 877915 w 1832395"/>
                    <a:gd name="connsiteY4" fmla="*/ 1021300 h 1238001"/>
                    <a:gd name="connsiteX5" fmla="*/ 150158 w 1832395"/>
                    <a:gd name="connsiteY5" fmla="*/ 1225875 h 1238001"/>
                    <a:gd name="connsiteX6" fmla="*/ 0 w 1832395"/>
                    <a:gd name="connsiteY6" fmla="*/ 670497 h 1238001"/>
                    <a:gd name="connsiteX0" fmla="*/ 0 w 1832395"/>
                    <a:gd name="connsiteY0" fmla="*/ 780045 h 1347549"/>
                    <a:gd name="connsiteX1" fmla="*/ 150158 w 1832395"/>
                    <a:gd name="connsiteY1" fmla="*/ 7528 h 1347549"/>
                    <a:gd name="connsiteX2" fmla="*/ 875753 w 1832395"/>
                    <a:gd name="connsiteY2" fmla="*/ 401665 h 1347549"/>
                    <a:gd name="connsiteX3" fmla="*/ 1832381 w 1832395"/>
                    <a:gd name="connsiteY3" fmla="*/ 757906 h 1347549"/>
                    <a:gd name="connsiteX4" fmla="*/ 877915 w 1832395"/>
                    <a:gd name="connsiteY4" fmla="*/ 1130848 h 1347549"/>
                    <a:gd name="connsiteX5" fmla="*/ 150158 w 1832395"/>
                    <a:gd name="connsiteY5" fmla="*/ 1335423 h 1347549"/>
                    <a:gd name="connsiteX6" fmla="*/ 0 w 1832395"/>
                    <a:gd name="connsiteY6" fmla="*/ 780045 h 1347549"/>
                    <a:gd name="connsiteX0" fmla="*/ 0 w 1832395"/>
                    <a:gd name="connsiteY0" fmla="*/ 780045 h 1566293"/>
                    <a:gd name="connsiteX1" fmla="*/ 150158 w 1832395"/>
                    <a:gd name="connsiteY1" fmla="*/ 7528 h 1566293"/>
                    <a:gd name="connsiteX2" fmla="*/ 875753 w 1832395"/>
                    <a:gd name="connsiteY2" fmla="*/ 401665 h 1566293"/>
                    <a:gd name="connsiteX3" fmla="*/ 1832381 w 1832395"/>
                    <a:gd name="connsiteY3" fmla="*/ 757906 h 1566293"/>
                    <a:gd name="connsiteX4" fmla="*/ 877915 w 1832395"/>
                    <a:gd name="connsiteY4" fmla="*/ 1130848 h 1566293"/>
                    <a:gd name="connsiteX5" fmla="*/ 150158 w 1832395"/>
                    <a:gd name="connsiteY5" fmla="*/ 1560377 h 1566293"/>
                    <a:gd name="connsiteX6" fmla="*/ 0 w 1832395"/>
                    <a:gd name="connsiteY6" fmla="*/ 780045 h 1566293"/>
                    <a:gd name="connsiteX0" fmla="*/ 0 w 1842159"/>
                    <a:gd name="connsiteY0" fmla="*/ 896710 h 1567514"/>
                    <a:gd name="connsiteX1" fmla="*/ 159922 w 1842159"/>
                    <a:gd name="connsiteY1" fmla="*/ 11718 h 1567514"/>
                    <a:gd name="connsiteX2" fmla="*/ 885517 w 1842159"/>
                    <a:gd name="connsiteY2" fmla="*/ 405855 h 1567514"/>
                    <a:gd name="connsiteX3" fmla="*/ 1842145 w 1842159"/>
                    <a:gd name="connsiteY3" fmla="*/ 762096 h 1567514"/>
                    <a:gd name="connsiteX4" fmla="*/ 887679 w 1842159"/>
                    <a:gd name="connsiteY4" fmla="*/ 1135038 h 1567514"/>
                    <a:gd name="connsiteX5" fmla="*/ 159922 w 1842159"/>
                    <a:gd name="connsiteY5" fmla="*/ 1564567 h 1567514"/>
                    <a:gd name="connsiteX6" fmla="*/ 0 w 1842159"/>
                    <a:gd name="connsiteY6" fmla="*/ 896710 h 1567514"/>
                    <a:gd name="connsiteX0" fmla="*/ 0 w 1837277"/>
                    <a:gd name="connsiteY0" fmla="*/ 896710 h 1567514"/>
                    <a:gd name="connsiteX1" fmla="*/ 159922 w 1837277"/>
                    <a:gd name="connsiteY1" fmla="*/ 11718 h 1567514"/>
                    <a:gd name="connsiteX2" fmla="*/ 885517 w 1837277"/>
                    <a:gd name="connsiteY2" fmla="*/ 405855 h 1567514"/>
                    <a:gd name="connsiteX3" fmla="*/ 1837263 w 1837277"/>
                    <a:gd name="connsiteY3" fmla="*/ 1249502 h 1567514"/>
                    <a:gd name="connsiteX4" fmla="*/ 887679 w 1837277"/>
                    <a:gd name="connsiteY4" fmla="*/ 1135038 h 1567514"/>
                    <a:gd name="connsiteX5" fmla="*/ 159922 w 1837277"/>
                    <a:gd name="connsiteY5" fmla="*/ 1564567 h 1567514"/>
                    <a:gd name="connsiteX6" fmla="*/ 0 w 1837277"/>
                    <a:gd name="connsiteY6" fmla="*/ 896710 h 1567514"/>
                    <a:gd name="connsiteX0" fmla="*/ 0 w 2027679"/>
                    <a:gd name="connsiteY0" fmla="*/ 896710 h 1567514"/>
                    <a:gd name="connsiteX1" fmla="*/ 159922 w 2027679"/>
                    <a:gd name="connsiteY1" fmla="*/ 11718 h 1567514"/>
                    <a:gd name="connsiteX2" fmla="*/ 885517 w 2027679"/>
                    <a:gd name="connsiteY2" fmla="*/ 405855 h 1567514"/>
                    <a:gd name="connsiteX3" fmla="*/ 2027668 w 2027679"/>
                    <a:gd name="connsiteY3" fmla="*/ 1062038 h 1567514"/>
                    <a:gd name="connsiteX4" fmla="*/ 887679 w 2027679"/>
                    <a:gd name="connsiteY4" fmla="*/ 1135038 h 1567514"/>
                    <a:gd name="connsiteX5" fmla="*/ 159922 w 2027679"/>
                    <a:gd name="connsiteY5" fmla="*/ 1564567 h 1567514"/>
                    <a:gd name="connsiteX6" fmla="*/ 0 w 2027679"/>
                    <a:gd name="connsiteY6" fmla="*/ 896710 h 1567514"/>
                    <a:gd name="connsiteX0" fmla="*/ 0 w 2042326"/>
                    <a:gd name="connsiteY0" fmla="*/ 896710 h 1567514"/>
                    <a:gd name="connsiteX1" fmla="*/ 159922 w 2042326"/>
                    <a:gd name="connsiteY1" fmla="*/ 11718 h 1567514"/>
                    <a:gd name="connsiteX2" fmla="*/ 885517 w 2042326"/>
                    <a:gd name="connsiteY2" fmla="*/ 405855 h 1567514"/>
                    <a:gd name="connsiteX3" fmla="*/ 2042315 w 2042326"/>
                    <a:gd name="connsiteY3" fmla="*/ 874575 h 1567514"/>
                    <a:gd name="connsiteX4" fmla="*/ 887679 w 2042326"/>
                    <a:gd name="connsiteY4" fmla="*/ 1135038 h 1567514"/>
                    <a:gd name="connsiteX5" fmla="*/ 159922 w 2042326"/>
                    <a:gd name="connsiteY5" fmla="*/ 1564567 h 1567514"/>
                    <a:gd name="connsiteX6" fmla="*/ 0 w 2042326"/>
                    <a:gd name="connsiteY6" fmla="*/ 896710 h 1567514"/>
                    <a:gd name="connsiteX0" fmla="*/ 0 w 2056972"/>
                    <a:gd name="connsiteY0" fmla="*/ 896710 h 1567514"/>
                    <a:gd name="connsiteX1" fmla="*/ 159922 w 2056972"/>
                    <a:gd name="connsiteY1" fmla="*/ 11718 h 1567514"/>
                    <a:gd name="connsiteX2" fmla="*/ 885517 w 2056972"/>
                    <a:gd name="connsiteY2" fmla="*/ 405855 h 1567514"/>
                    <a:gd name="connsiteX3" fmla="*/ 2056962 w 2056972"/>
                    <a:gd name="connsiteY3" fmla="*/ 192173 h 1567514"/>
                    <a:gd name="connsiteX4" fmla="*/ 887679 w 2056972"/>
                    <a:gd name="connsiteY4" fmla="*/ 1135038 h 1567514"/>
                    <a:gd name="connsiteX5" fmla="*/ 159922 w 2056972"/>
                    <a:gd name="connsiteY5" fmla="*/ 1564567 h 1567514"/>
                    <a:gd name="connsiteX6" fmla="*/ 0 w 2056972"/>
                    <a:gd name="connsiteY6" fmla="*/ 896710 h 1567514"/>
                    <a:gd name="connsiteX0" fmla="*/ 0 w 2056973"/>
                    <a:gd name="connsiteY0" fmla="*/ 896710 h 1579363"/>
                    <a:gd name="connsiteX1" fmla="*/ 159922 w 2056973"/>
                    <a:gd name="connsiteY1" fmla="*/ 11718 h 1579363"/>
                    <a:gd name="connsiteX2" fmla="*/ 885517 w 2056973"/>
                    <a:gd name="connsiteY2" fmla="*/ 405855 h 1579363"/>
                    <a:gd name="connsiteX3" fmla="*/ 2056962 w 2056973"/>
                    <a:gd name="connsiteY3" fmla="*/ 192173 h 1579363"/>
                    <a:gd name="connsiteX4" fmla="*/ 892562 w 2056973"/>
                    <a:gd name="connsiteY4" fmla="*/ 1330013 h 1579363"/>
                    <a:gd name="connsiteX5" fmla="*/ 159922 w 2056973"/>
                    <a:gd name="connsiteY5" fmla="*/ 1564567 h 1579363"/>
                    <a:gd name="connsiteX6" fmla="*/ 0 w 2056973"/>
                    <a:gd name="connsiteY6" fmla="*/ 896710 h 1579363"/>
                    <a:gd name="connsiteX0" fmla="*/ 0 w 2074942"/>
                    <a:gd name="connsiteY0" fmla="*/ 149777 h 1708980"/>
                    <a:gd name="connsiteX1" fmla="*/ 177891 w 2074942"/>
                    <a:gd name="connsiteY1" fmla="*/ 90039 h 1708980"/>
                    <a:gd name="connsiteX2" fmla="*/ 903486 w 2074942"/>
                    <a:gd name="connsiteY2" fmla="*/ 484176 h 1708980"/>
                    <a:gd name="connsiteX3" fmla="*/ 2074931 w 2074942"/>
                    <a:gd name="connsiteY3" fmla="*/ 270494 h 1708980"/>
                    <a:gd name="connsiteX4" fmla="*/ 910531 w 2074942"/>
                    <a:gd name="connsiteY4" fmla="*/ 1408334 h 1708980"/>
                    <a:gd name="connsiteX5" fmla="*/ 177891 w 2074942"/>
                    <a:gd name="connsiteY5" fmla="*/ 1642888 h 1708980"/>
                    <a:gd name="connsiteX6" fmla="*/ 0 w 2074942"/>
                    <a:gd name="connsiteY6" fmla="*/ 149777 h 17089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74942" h="1708980">
                      <a:moveTo>
                        <a:pt x="0" y="149777"/>
                      </a:moveTo>
                      <a:cubicBezTo>
                        <a:pt x="0" y="-109031"/>
                        <a:pt x="27310" y="34306"/>
                        <a:pt x="177891" y="90039"/>
                      </a:cubicBezTo>
                      <a:cubicBezTo>
                        <a:pt x="328472" y="145772"/>
                        <a:pt x="623116" y="377859"/>
                        <a:pt x="903486" y="484176"/>
                      </a:cubicBezTo>
                      <a:cubicBezTo>
                        <a:pt x="1183856" y="590493"/>
                        <a:pt x="2071316" y="170860"/>
                        <a:pt x="2074931" y="270494"/>
                      </a:cubicBezTo>
                      <a:cubicBezTo>
                        <a:pt x="2078546" y="370128"/>
                        <a:pt x="1190902" y="1312081"/>
                        <a:pt x="910531" y="1408334"/>
                      </a:cubicBezTo>
                      <a:cubicBezTo>
                        <a:pt x="630160" y="1504587"/>
                        <a:pt x="329646" y="1852648"/>
                        <a:pt x="177891" y="1642888"/>
                      </a:cubicBezTo>
                      <a:cubicBezTo>
                        <a:pt x="26136" y="1433129"/>
                        <a:pt x="0" y="408585"/>
                        <a:pt x="0" y="14977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8" name="楕円 468">
                  <a:extLst>
                    <a:ext uri="{FF2B5EF4-FFF2-40B4-BE49-F238E27FC236}">
                      <a16:creationId xmlns:a16="http://schemas.microsoft.com/office/drawing/2014/main" id="{5E47A8FF-6BA2-4FBD-B691-7CB87B49464F}"/>
                    </a:ext>
                  </a:extLst>
                </p:cNvPr>
                <p:cNvSpPr/>
                <p:nvPr/>
              </p:nvSpPr>
              <p:spPr>
                <a:xfrm>
                  <a:off x="3427623" y="4565650"/>
                  <a:ext cx="3512928" cy="247635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  <a:gd name="connsiteX0" fmla="*/ 393 w 1990024"/>
                    <a:gd name="connsiteY0" fmla="*/ 593719 h 1215655"/>
                    <a:gd name="connsiteX1" fmla="*/ 307801 w 1990024"/>
                    <a:gd name="connsiteY1" fmla="*/ 100 h 1215655"/>
                    <a:gd name="connsiteX2" fmla="*/ 1990024 w 1990024"/>
                    <a:gd name="connsiteY2" fmla="*/ 638002 h 1215655"/>
                    <a:gd name="connsiteX3" fmla="*/ 307801 w 1990024"/>
                    <a:gd name="connsiteY3" fmla="*/ 1215519 h 1215655"/>
                    <a:gd name="connsiteX4" fmla="*/ 393 w 1990024"/>
                    <a:gd name="connsiteY4" fmla="*/ 593719 h 1215655"/>
                    <a:gd name="connsiteX0" fmla="*/ 393 w 1990024"/>
                    <a:gd name="connsiteY0" fmla="*/ 596088 h 1218024"/>
                    <a:gd name="connsiteX1" fmla="*/ 307801 w 1990024"/>
                    <a:gd name="connsiteY1" fmla="*/ 2469 h 1218024"/>
                    <a:gd name="connsiteX2" fmla="*/ 1990024 w 1990024"/>
                    <a:gd name="connsiteY2" fmla="*/ 640371 h 1218024"/>
                    <a:gd name="connsiteX3" fmla="*/ 307801 w 1990024"/>
                    <a:gd name="connsiteY3" fmla="*/ 1217888 h 1218024"/>
                    <a:gd name="connsiteX4" fmla="*/ 393 w 1990024"/>
                    <a:gd name="connsiteY4" fmla="*/ 596088 h 1218024"/>
                    <a:gd name="connsiteX0" fmla="*/ 0 w 1989631"/>
                    <a:gd name="connsiteY0" fmla="*/ 596088 h 1218024"/>
                    <a:gd name="connsiteX1" fmla="*/ 307408 w 1989631"/>
                    <a:gd name="connsiteY1" fmla="*/ 2469 h 1218024"/>
                    <a:gd name="connsiteX2" fmla="*/ 1989631 w 1989631"/>
                    <a:gd name="connsiteY2" fmla="*/ 640371 h 1218024"/>
                    <a:gd name="connsiteX3" fmla="*/ 307408 w 1989631"/>
                    <a:gd name="connsiteY3" fmla="*/ 1217888 h 1218024"/>
                    <a:gd name="connsiteX4" fmla="*/ 0 w 1989631"/>
                    <a:gd name="connsiteY4" fmla="*/ 596088 h 1218024"/>
                    <a:gd name="connsiteX0" fmla="*/ 39453 w 1871834"/>
                    <a:gd name="connsiteY0" fmla="*/ 660069 h 1215475"/>
                    <a:gd name="connsiteX1" fmla="*/ 189611 w 1871834"/>
                    <a:gd name="connsiteY1" fmla="*/ 28 h 1215475"/>
                    <a:gd name="connsiteX2" fmla="*/ 1871834 w 1871834"/>
                    <a:gd name="connsiteY2" fmla="*/ 637930 h 1215475"/>
                    <a:gd name="connsiteX3" fmla="*/ 189611 w 1871834"/>
                    <a:gd name="connsiteY3" fmla="*/ 1215447 h 1215475"/>
                    <a:gd name="connsiteX4" fmla="*/ 39453 w 1871834"/>
                    <a:gd name="connsiteY4" fmla="*/ 660069 h 1215475"/>
                    <a:gd name="connsiteX0" fmla="*/ 39453 w 1871834"/>
                    <a:gd name="connsiteY0" fmla="*/ 661311 h 1216717"/>
                    <a:gd name="connsiteX1" fmla="*/ 189611 w 1871834"/>
                    <a:gd name="connsiteY1" fmla="*/ 1270 h 1216717"/>
                    <a:gd name="connsiteX2" fmla="*/ 1871834 w 1871834"/>
                    <a:gd name="connsiteY2" fmla="*/ 639172 h 1216717"/>
                    <a:gd name="connsiteX3" fmla="*/ 189611 w 1871834"/>
                    <a:gd name="connsiteY3" fmla="*/ 1216689 h 1216717"/>
                    <a:gd name="connsiteX4" fmla="*/ 39453 w 1871834"/>
                    <a:gd name="connsiteY4" fmla="*/ 661311 h 1216717"/>
                    <a:gd name="connsiteX0" fmla="*/ 39453 w 1871834"/>
                    <a:gd name="connsiteY0" fmla="*/ 660069 h 1215475"/>
                    <a:gd name="connsiteX1" fmla="*/ 189611 w 1871834"/>
                    <a:gd name="connsiteY1" fmla="*/ 28 h 1215475"/>
                    <a:gd name="connsiteX2" fmla="*/ 1871834 w 1871834"/>
                    <a:gd name="connsiteY2" fmla="*/ 637930 h 1215475"/>
                    <a:gd name="connsiteX3" fmla="*/ 189611 w 1871834"/>
                    <a:gd name="connsiteY3" fmla="*/ 1215447 h 1215475"/>
                    <a:gd name="connsiteX4" fmla="*/ 39453 w 1871834"/>
                    <a:gd name="connsiteY4" fmla="*/ 660069 h 1215475"/>
                    <a:gd name="connsiteX0" fmla="*/ 0 w 1832381"/>
                    <a:gd name="connsiteY0" fmla="*/ 660069 h 1216242"/>
                    <a:gd name="connsiteX1" fmla="*/ 150158 w 1832381"/>
                    <a:gd name="connsiteY1" fmla="*/ 28 h 1216242"/>
                    <a:gd name="connsiteX2" fmla="*/ 1832381 w 1832381"/>
                    <a:gd name="connsiteY2" fmla="*/ 637930 h 1216242"/>
                    <a:gd name="connsiteX3" fmla="*/ 150158 w 1832381"/>
                    <a:gd name="connsiteY3" fmla="*/ 1215447 h 1216242"/>
                    <a:gd name="connsiteX4" fmla="*/ 0 w 1832381"/>
                    <a:gd name="connsiteY4" fmla="*/ 660069 h 1216242"/>
                    <a:gd name="connsiteX0" fmla="*/ 0 w 1844025"/>
                    <a:gd name="connsiteY0" fmla="*/ 660064 h 1217063"/>
                    <a:gd name="connsiteX1" fmla="*/ 150158 w 1844025"/>
                    <a:gd name="connsiteY1" fmla="*/ 23 h 1217063"/>
                    <a:gd name="connsiteX2" fmla="*/ 1832381 w 1844025"/>
                    <a:gd name="connsiteY2" fmla="*/ 637925 h 1217063"/>
                    <a:gd name="connsiteX3" fmla="*/ 858386 w 1844025"/>
                    <a:gd name="connsiteY3" fmla="*/ 823404 h 1217063"/>
                    <a:gd name="connsiteX4" fmla="*/ 150158 w 1844025"/>
                    <a:gd name="connsiteY4" fmla="*/ 1215442 h 1217063"/>
                    <a:gd name="connsiteX5" fmla="*/ 0 w 1844025"/>
                    <a:gd name="connsiteY5" fmla="*/ 660064 h 1217063"/>
                    <a:gd name="connsiteX0" fmla="*/ 0 w 1832395"/>
                    <a:gd name="connsiteY0" fmla="*/ 661861 h 1218860"/>
                    <a:gd name="connsiteX1" fmla="*/ 150158 w 1832395"/>
                    <a:gd name="connsiteY1" fmla="*/ 1820 h 1218860"/>
                    <a:gd name="connsiteX2" fmla="*/ 836696 w 1832395"/>
                    <a:gd name="connsiteY2" fmla="*/ 470946 h 1218860"/>
                    <a:gd name="connsiteX3" fmla="*/ 1832381 w 1832395"/>
                    <a:gd name="connsiteY3" fmla="*/ 639722 h 1218860"/>
                    <a:gd name="connsiteX4" fmla="*/ 858386 w 1832395"/>
                    <a:gd name="connsiteY4" fmla="*/ 825201 h 1218860"/>
                    <a:gd name="connsiteX5" fmla="*/ 150158 w 1832395"/>
                    <a:gd name="connsiteY5" fmla="*/ 1217239 h 1218860"/>
                    <a:gd name="connsiteX6" fmla="*/ 0 w 1832395"/>
                    <a:gd name="connsiteY6" fmla="*/ 661861 h 1218860"/>
                    <a:gd name="connsiteX0" fmla="*/ 0 w 1832395"/>
                    <a:gd name="connsiteY0" fmla="*/ 670497 h 1227496"/>
                    <a:gd name="connsiteX1" fmla="*/ 150158 w 1832395"/>
                    <a:gd name="connsiteY1" fmla="*/ 10456 h 1227496"/>
                    <a:gd name="connsiteX2" fmla="*/ 875753 w 1832395"/>
                    <a:gd name="connsiteY2" fmla="*/ 292117 h 1227496"/>
                    <a:gd name="connsiteX3" fmla="*/ 1832381 w 1832395"/>
                    <a:gd name="connsiteY3" fmla="*/ 648358 h 1227496"/>
                    <a:gd name="connsiteX4" fmla="*/ 858386 w 1832395"/>
                    <a:gd name="connsiteY4" fmla="*/ 833837 h 1227496"/>
                    <a:gd name="connsiteX5" fmla="*/ 150158 w 1832395"/>
                    <a:gd name="connsiteY5" fmla="*/ 1225875 h 1227496"/>
                    <a:gd name="connsiteX6" fmla="*/ 0 w 1832395"/>
                    <a:gd name="connsiteY6" fmla="*/ 670497 h 1227496"/>
                    <a:gd name="connsiteX0" fmla="*/ 0 w 1832395"/>
                    <a:gd name="connsiteY0" fmla="*/ 670497 h 1238001"/>
                    <a:gd name="connsiteX1" fmla="*/ 150158 w 1832395"/>
                    <a:gd name="connsiteY1" fmla="*/ 10456 h 1238001"/>
                    <a:gd name="connsiteX2" fmla="*/ 875753 w 1832395"/>
                    <a:gd name="connsiteY2" fmla="*/ 292117 h 1238001"/>
                    <a:gd name="connsiteX3" fmla="*/ 1832381 w 1832395"/>
                    <a:gd name="connsiteY3" fmla="*/ 648358 h 1238001"/>
                    <a:gd name="connsiteX4" fmla="*/ 877915 w 1832395"/>
                    <a:gd name="connsiteY4" fmla="*/ 1021300 h 1238001"/>
                    <a:gd name="connsiteX5" fmla="*/ 150158 w 1832395"/>
                    <a:gd name="connsiteY5" fmla="*/ 1225875 h 1238001"/>
                    <a:gd name="connsiteX6" fmla="*/ 0 w 1832395"/>
                    <a:gd name="connsiteY6" fmla="*/ 670497 h 1238001"/>
                    <a:gd name="connsiteX0" fmla="*/ 0 w 1832395"/>
                    <a:gd name="connsiteY0" fmla="*/ 780045 h 1347549"/>
                    <a:gd name="connsiteX1" fmla="*/ 150158 w 1832395"/>
                    <a:gd name="connsiteY1" fmla="*/ 7528 h 1347549"/>
                    <a:gd name="connsiteX2" fmla="*/ 875753 w 1832395"/>
                    <a:gd name="connsiteY2" fmla="*/ 401665 h 1347549"/>
                    <a:gd name="connsiteX3" fmla="*/ 1832381 w 1832395"/>
                    <a:gd name="connsiteY3" fmla="*/ 757906 h 1347549"/>
                    <a:gd name="connsiteX4" fmla="*/ 877915 w 1832395"/>
                    <a:gd name="connsiteY4" fmla="*/ 1130848 h 1347549"/>
                    <a:gd name="connsiteX5" fmla="*/ 150158 w 1832395"/>
                    <a:gd name="connsiteY5" fmla="*/ 1335423 h 1347549"/>
                    <a:gd name="connsiteX6" fmla="*/ 0 w 1832395"/>
                    <a:gd name="connsiteY6" fmla="*/ 780045 h 1347549"/>
                    <a:gd name="connsiteX0" fmla="*/ 0 w 1832395"/>
                    <a:gd name="connsiteY0" fmla="*/ 780045 h 1566293"/>
                    <a:gd name="connsiteX1" fmla="*/ 150158 w 1832395"/>
                    <a:gd name="connsiteY1" fmla="*/ 7528 h 1566293"/>
                    <a:gd name="connsiteX2" fmla="*/ 875753 w 1832395"/>
                    <a:gd name="connsiteY2" fmla="*/ 401665 h 1566293"/>
                    <a:gd name="connsiteX3" fmla="*/ 1832381 w 1832395"/>
                    <a:gd name="connsiteY3" fmla="*/ 757906 h 1566293"/>
                    <a:gd name="connsiteX4" fmla="*/ 877915 w 1832395"/>
                    <a:gd name="connsiteY4" fmla="*/ 1130848 h 1566293"/>
                    <a:gd name="connsiteX5" fmla="*/ 150158 w 1832395"/>
                    <a:gd name="connsiteY5" fmla="*/ 1560377 h 1566293"/>
                    <a:gd name="connsiteX6" fmla="*/ 0 w 1832395"/>
                    <a:gd name="connsiteY6" fmla="*/ 780045 h 1566293"/>
                    <a:gd name="connsiteX0" fmla="*/ 0 w 1842159"/>
                    <a:gd name="connsiteY0" fmla="*/ 896710 h 1567514"/>
                    <a:gd name="connsiteX1" fmla="*/ 159922 w 1842159"/>
                    <a:gd name="connsiteY1" fmla="*/ 11718 h 1567514"/>
                    <a:gd name="connsiteX2" fmla="*/ 885517 w 1842159"/>
                    <a:gd name="connsiteY2" fmla="*/ 405855 h 1567514"/>
                    <a:gd name="connsiteX3" fmla="*/ 1842145 w 1842159"/>
                    <a:gd name="connsiteY3" fmla="*/ 762096 h 1567514"/>
                    <a:gd name="connsiteX4" fmla="*/ 887679 w 1842159"/>
                    <a:gd name="connsiteY4" fmla="*/ 1135038 h 1567514"/>
                    <a:gd name="connsiteX5" fmla="*/ 159922 w 1842159"/>
                    <a:gd name="connsiteY5" fmla="*/ 1564567 h 1567514"/>
                    <a:gd name="connsiteX6" fmla="*/ 0 w 1842159"/>
                    <a:gd name="connsiteY6" fmla="*/ 896710 h 1567514"/>
                    <a:gd name="connsiteX0" fmla="*/ 0 w 1837277"/>
                    <a:gd name="connsiteY0" fmla="*/ 896710 h 1567514"/>
                    <a:gd name="connsiteX1" fmla="*/ 159922 w 1837277"/>
                    <a:gd name="connsiteY1" fmla="*/ 11718 h 1567514"/>
                    <a:gd name="connsiteX2" fmla="*/ 885517 w 1837277"/>
                    <a:gd name="connsiteY2" fmla="*/ 405855 h 1567514"/>
                    <a:gd name="connsiteX3" fmla="*/ 1837263 w 1837277"/>
                    <a:gd name="connsiteY3" fmla="*/ 1249502 h 1567514"/>
                    <a:gd name="connsiteX4" fmla="*/ 887679 w 1837277"/>
                    <a:gd name="connsiteY4" fmla="*/ 1135038 h 1567514"/>
                    <a:gd name="connsiteX5" fmla="*/ 159922 w 1837277"/>
                    <a:gd name="connsiteY5" fmla="*/ 1564567 h 1567514"/>
                    <a:gd name="connsiteX6" fmla="*/ 0 w 1837277"/>
                    <a:gd name="connsiteY6" fmla="*/ 896710 h 1567514"/>
                    <a:gd name="connsiteX0" fmla="*/ 0 w 2027679"/>
                    <a:gd name="connsiteY0" fmla="*/ 896710 h 1567514"/>
                    <a:gd name="connsiteX1" fmla="*/ 159922 w 2027679"/>
                    <a:gd name="connsiteY1" fmla="*/ 11718 h 1567514"/>
                    <a:gd name="connsiteX2" fmla="*/ 885517 w 2027679"/>
                    <a:gd name="connsiteY2" fmla="*/ 405855 h 1567514"/>
                    <a:gd name="connsiteX3" fmla="*/ 2027668 w 2027679"/>
                    <a:gd name="connsiteY3" fmla="*/ 1062038 h 1567514"/>
                    <a:gd name="connsiteX4" fmla="*/ 887679 w 2027679"/>
                    <a:gd name="connsiteY4" fmla="*/ 1135038 h 1567514"/>
                    <a:gd name="connsiteX5" fmla="*/ 159922 w 2027679"/>
                    <a:gd name="connsiteY5" fmla="*/ 1564567 h 1567514"/>
                    <a:gd name="connsiteX6" fmla="*/ 0 w 2027679"/>
                    <a:gd name="connsiteY6" fmla="*/ 896710 h 1567514"/>
                    <a:gd name="connsiteX0" fmla="*/ 0 w 2042326"/>
                    <a:gd name="connsiteY0" fmla="*/ 896710 h 1567514"/>
                    <a:gd name="connsiteX1" fmla="*/ 159922 w 2042326"/>
                    <a:gd name="connsiteY1" fmla="*/ 11718 h 1567514"/>
                    <a:gd name="connsiteX2" fmla="*/ 885517 w 2042326"/>
                    <a:gd name="connsiteY2" fmla="*/ 405855 h 1567514"/>
                    <a:gd name="connsiteX3" fmla="*/ 2042315 w 2042326"/>
                    <a:gd name="connsiteY3" fmla="*/ 874575 h 1567514"/>
                    <a:gd name="connsiteX4" fmla="*/ 887679 w 2042326"/>
                    <a:gd name="connsiteY4" fmla="*/ 1135038 h 1567514"/>
                    <a:gd name="connsiteX5" fmla="*/ 159922 w 2042326"/>
                    <a:gd name="connsiteY5" fmla="*/ 1564567 h 1567514"/>
                    <a:gd name="connsiteX6" fmla="*/ 0 w 2042326"/>
                    <a:gd name="connsiteY6" fmla="*/ 896710 h 1567514"/>
                    <a:gd name="connsiteX0" fmla="*/ 0 w 2056972"/>
                    <a:gd name="connsiteY0" fmla="*/ 896710 h 1567514"/>
                    <a:gd name="connsiteX1" fmla="*/ 159922 w 2056972"/>
                    <a:gd name="connsiteY1" fmla="*/ 11718 h 1567514"/>
                    <a:gd name="connsiteX2" fmla="*/ 885517 w 2056972"/>
                    <a:gd name="connsiteY2" fmla="*/ 405855 h 1567514"/>
                    <a:gd name="connsiteX3" fmla="*/ 2056962 w 2056972"/>
                    <a:gd name="connsiteY3" fmla="*/ 192173 h 1567514"/>
                    <a:gd name="connsiteX4" fmla="*/ 887679 w 2056972"/>
                    <a:gd name="connsiteY4" fmla="*/ 1135038 h 1567514"/>
                    <a:gd name="connsiteX5" fmla="*/ 159922 w 2056972"/>
                    <a:gd name="connsiteY5" fmla="*/ 1564567 h 1567514"/>
                    <a:gd name="connsiteX6" fmla="*/ 0 w 2056972"/>
                    <a:gd name="connsiteY6" fmla="*/ 896710 h 1567514"/>
                    <a:gd name="connsiteX0" fmla="*/ 0 w 2056973"/>
                    <a:gd name="connsiteY0" fmla="*/ 896710 h 1579363"/>
                    <a:gd name="connsiteX1" fmla="*/ 159922 w 2056973"/>
                    <a:gd name="connsiteY1" fmla="*/ 11718 h 1579363"/>
                    <a:gd name="connsiteX2" fmla="*/ 885517 w 2056973"/>
                    <a:gd name="connsiteY2" fmla="*/ 405855 h 1579363"/>
                    <a:gd name="connsiteX3" fmla="*/ 2056962 w 2056973"/>
                    <a:gd name="connsiteY3" fmla="*/ 192173 h 1579363"/>
                    <a:gd name="connsiteX4" fmla="*/ 892562 w 2056973"/>
                    <a:gd name="connsiteY4" fmla="*/ 1330013 h 1579363"/>
                    <a:gd name="connsiteX5" fmla="*/ 159922 w 2056973"/>
                    <a:gd name="connsiteY5" fmla="*/ 1564567 h 1579363"/>
                    <a:gd name="connsiteX6" fmla="*/ 0 w 2056973"/>
                    <a:gd name="connsiteY6" fmla="*/ 896710 h 1579363"/>
                    <a:gd name="connsiteX0" fmla="*/ 0 w 2074942"/>
                    <a:gd name="connsiteY0" fmla="*/ 312641 h 1603977"/>
                    <a:gd name="connsiteX1" fmla="*/ 177891 w 2074942"/>
                    <a:gd name="connsiteY1" fmla="*/ 1739 h 1603977"/>
                    <a:gd name="connsiteX2" fmla="*/ 903486 w 2074942"/>
                    <a:gd name="connsiteY2" fmla="*/ 395876 h 1603977"/>
                    <a:gd name="connsiteX3" fmla="*/ 2074931 w 2074942"/>
                    <a:gd name="connsiteY3" fmla="*/ 182194 h 1603977"/>
                    <a:gd name="connsiteX4" fmla="*/ 910531 w 2074942"/>
                    <a:gd name="connsiteY4" fmla="*/ 1320034 h 1603977"/>
                    <a:gd name="connsiteX5" fmla="*/ 177891 w 2074942"/>
                    <a:gd name="connsiteY5" fmla="*/ 1554588 h 1603977"/>
                    <a:gd name="connsiteX6" fmla="*/ 0 w 2074942"/>
                    <a:gd name="connsiteY6" fmla="*/ 312641 h 16039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74942" h="1603977">
                      <a:moveTo>
                        <a:pt x="0" y="312641"/>
                      </a:moveTo>
                      <a:cubicBezTo>
                        <a:pt x="0" y="53833"/>
                        <a:pt x="27310" y="-12134"/>
                        <a:pt x="177891" y="1739"/>
                      </a:cubicBezTo>
                      <a:cubicBezTo>
                        <a:pt x="328472" y="15612"/>
                        <a:pt x="623116" y="289559"/>
                        <a:pt x="903486" y="395876"/>
                      </a:cubicBezTo>
                      <a:cubicBezTo>
                        <a:pt x="1183856" y="502193"/>
                        <a:pt x="2071316" y="82560"/>
                        <a:pt x="2074931" y="182194"/>
                      </a:cubicBezTo>
                      <a:cubicBezTo>
                        <a:pt x="2078546" y="281828"/>
                        <a:pt x="1190902" y="1223781"/>
                        <a:pt x="910531" y="1320034"/>
                      </a:cubicBezTo>
                      <a:cubicBezTo>
                        <a:pt x="630160" y="1416287"/>
                        <a:pt x="329646" y="1722487"/>
                        <a:pt x="177891" y="1554588"/>
                      </a:cubicBezTo>
                      <a:cubicBezTo>
                        <a:pt x="26136" y="1386689"/>
                        <a:pt x="0" y="571449"/>
                        <a:pt x="0" y="31264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9" name="楕円 468">
                  <a:extLst>
                    <a:ext uri="{FF2B5EF4-FFF2-40B4-BE49-F238E27FC236}">
                      <a16:creationId xmlns:a16="http://schemas.microsoft.com/office/drawing/2014/main" id="{DAC469B6-DF54-474B-B09D-FFFC2D69420B}"/>
                    </a:ext>
                  </a:extLst>
                </p:cNvPr>
                <p:cNvSpPr/>
                <p:nvPr/>
              </p:nvSpPr>
              <p:spPr>
                <a:xfrm>
                  <a:off x="4817110" y="3975100"/>
                  <a:ext cx="2580640" cy="1132510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0" name="フリーフォーム: 図形 879">
                  <a:extLst>
                    <a:ext uri="{FF2B5EF4-FFF2-40B4-BE49-F238E27FC236}">
                      <a16:creationId xmlns:a16="http://schemas.microsoft.com/office/drawing/2014/main" id="{87AD4702-80FB-49C5-A948-3093C8F38C46}"/>
                    </a:ext>
                  </a:extLst>
                </p:cNvPr>
                <p:cNvSpPr/>
                <p:nvPr/>
              </p:nvSpPr>
              <p:spPr>
                <a:xfrm>
                  <a:off x="3429462" y="4211192"/>
                  <a:ext cx="3608627" cy="632923"/>
                </a:xfrm>
                <a:custGeom>
                  <a:avLst/>
                  <a:gdLst>
                    <a:gd name="connsiteX0" fmla="*/ 2016131 w 3608627"/>
                    <a:gd name="connsiteY0" fmla="*/ 0 h 632923"/>
                    <a:gd name="connsiteX1" fmla="*/ 1798730 w 3608627"/>
                    <a:gd name="connsiteY1" fmla="*/ 268498 h 632923"/>
                    <a:gd name="connsiteX2" fmla="*/ 2092103 w 3608627"/>
                    <a:gd name="connsiteY2" fmla="*/ 278527 h 632923"/>
                    <a:gd name="connsiteX3" fmla="*/ 2196761 w 3608627"/>
                    <a:gd name="connsiteY3" fmla="*/ 282155 h 632923"/>
                    <a:gd name="connsiteX4" fmla="*/ 2468569 w 3608627"/>
                    <a:gd name="connsiteY4" fmla="*/ 28575 h 632923"/>
                    <a:gd name="connsiteX5" fmla="*/ 2261432 w 3608627"/>
                    <a:gd name="connsiteY5" fmla="*/ 284397 h 632923"/>
                    <a:gd name="connsiteX6" fmla="*/ 2769999 w 3608627"/>
                    <a:gd name="connsiteY6" fmla="*/ 302027 h 632923"/>
                    <a:gd name="connsiteX7" fmla="*/ 3608608 w 3608627"/>
                    <a:gd name="connsiteY7" fmla="*/ 343060 h 632923"/>
                    <a:gd name="connsiteX8" fmla="*/ 2606057 w 3608627"/>
                    <a:gd name="connsiteY8" fmla="*/ 369028 h 632923"/>
                    <a:gd name="connsiteX9" fmla="*/ 2392794 w 3608627"/>
                    <a:gd name="connsiteY9" fmla="*/ 372472 h 632923"/>
                    <a:gd name="connsiteX10" fmla="*/ 2603680 w 3608627"/>
                    <a:gd name="connsiteY10" fmla="*/ 632923 h 632923"/>
                    <a:gd name="connsiteX11" fmla="*/ 2325668 w 3608627"/>
                    <a:gd name="connsiteY11" fmla="*/ 373556 h 632923"/>
                    <a:gd name="connsiteX12" fmla="*/ 2097124 w 3608627"/>
                    <a:gd name="connsiteY12" fmla="*/ 377246 h 632923"/>
                    <a:gd name="connsiteX13" fmla="*/ 1969356 w 3608627"/>
                    <a:gd name="connsiteY13" fmla="*/ 379712 h 632923"/>
                    <a:gd name="connsiteX14" fmla="*/ 2151242 w 3608627"/>
                    <a:gd name="connsiteY14" fmla="*/ 604348 h 632923"/>
                    <a:gd name="connsiteX15" fmla="*/ 1911652 w 3608627"/>
                    <a:gd name="connsiteY15" fmla="*/ 380826 h 632923"/>
                    <a:gd name="connsiteX16" fmla="*/ 1798615 w 3608627"/>
                    <a:gd name="connsiteY16" fmla="*/ 383007 h 632923"/>
                    <a:gd name="connsiteX17" fmla="*/ 1568458 w 3608627"/>
                    <a:gd name="connsiteY17" fmla="*/ 389155 h 632923"/>
                    <a:gd name="connsiteX18" fmla="*/ 282570 w 3608627"/>
                    <a:gd name="connsiteY18" fmla="*/ 465172 h 632923"/>
                    <a:gd name="connsiteX19" fmla="*/ 0 w 3608627"/>
                    <a:gd name="connsiteY19" fmla="*/ 346977 h 632923"/>
                    <a:gd name="connsiteX20" fmla="*/ 282570 w 3608627"/>
                    <a:gd name="connsiteY20" fmla="*/ 190355 h 632923"/>
                    <a:gd name="connsiteX21" fmla="*/ 1564638 w 3608627"/>
                    <a:gd name="connsiteY21" fmla="*/ 260108 h 632923"/>
                    <a:gd name="connsiteX22" fmla="*/ 1730932 w 3608627"/>
                    <a:gd name="connsiteY22" fmla="*/ 266073 h 6329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3608627" h="632923">
                      <a:moveTo>
                        <a:pt x="2016131" y="0"/>
                      </a:moveTo>
                      <a:lnTo>
                        <a:pt x="1798730" y="268498"/>
                      </a:lnTo>
                      <a:lnTo>
                        <a:pt x="2092103" y="278527"/>
                      </a:lnTo>
                      <a:lnTo>
                        <a:pt x="2196761" y="282155"/>
                      </a:lnTo>
                      <a:lnTo>
                        <a:pt x="2468569" y="28575"/>
                      </a:lnTo>
                      <a:lnTo>
                        <a:pt x="2261432" y="284397"/>
                      </a:lnTo>
                      <a:lnTo>
                        <a:pt x="2769999" y="302027"/>
                      </a:lnTo>
                      <a:cubicBezTo>
                        <a:pt x="3218269" y="318209"/>
                        <a:pt x="3605414" y="334244"/>
                        <a:pt x="3608608" y="343060"/>
                      </a:cubicBezTo>
                      <a:cubicBezTo>
                        <a:pt x="3612201" y="352979"/>
                        <a:pt x="3122981" y="360934"/>
                        <a:pt x="2606057" y="369028"/>
                      </a:cubicBezTo>
                      <a:lnTo>
                        <a:pt x="2392794" y="372472"/>
                      </a:lnTo>
                      <a:lnTo>
                        <a:pt x="2603680" y="632923"/>
                      </a:lnTo>
                      <a:lnTo>
                        <a:pt x="2325668" y="373556"/>
                      </a:lnTo>
                      <a:lnTo>
                        <a:pt x="2097124" y="377246"/>
                      </a:lnTo>
                      <a:lnTo>
                        <a:pt x="1969356" y="379712"/>
                      </a:lnTo>
                      <a:lnTo>
                        <a:pt x="2151242" y="604348"/>
                      </a:lnTo>
                      <a:lnTo>
                        <a:pt x="1911652" y="380826"/>
                      </a:lnTo>
                      <a:lnTo>
                        <a:pt x="1798615" y="383007"/>
                      </a:lnTo>
                      <a:cubicBezTo>
                        <a:pt x="1708803" y="384984"/>
                        <a:pt x="1630382" y="387026"/>
                        <a:pt x="1568458" y="389155"/>
                      </a:cubicBezTo>
                      <a:cubicBezTo>
                        <a:pt x="1073065" y="406190"/>
                        <a:pt x="543978" y="472201"/>
                        <a:pt x="282570" y="465172"/>
                      </a:cubicBezTo>
                      <a:cubicBezTo>
                        <a:pt x="21161" y="458142"/>
                        <a:pt x="0" y="392780"/>
                        <a:pt x="0" y="346977"/>
                      </a:cubicBezTo>
                      <a:cubicBezTo>
                        <a:pt x="0" y="301174"/>
                        <a:pt x="21797" y="204833"/>
                        <a:pt x="282570" y="190355"/>
                      </a:cubicBezTo>
                      <a:cubicBezTo>
                        <a:pt x="543342" y="175876"/>
                        <a:pt x="1069247" y="241292"/>
                        <a:pt x="1564638" y="260108"/>
                      </a:cubicBezTo>
                      <a:lnTo>
                        <a:pt x="1730932" y="266073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58" name="グループ化 857">
                <a:extLst>
                  <a:ext uri="{FF2B5EF4-FFF2-40B4-BE49-F238E27FC236}">
                    <a16:creationId xmlns:a16="http://schemas.microsoft.com/office/drawing/2014/main" id="{23B9877D-862F-4E8C-9ECF-EBB7834BF6BF}"/>
                  </a:ext>
                </a:extLst>
              </p:cNvPr>
              <p:cNvGrpSpPr/>
              <p:nvPr/>
            </p:nvGrpSpPr>
            <p:grpSpPr>
              <a:xfrm>
                <a:off x="2129146" y="3959525"/>
                <a:ext cx="4224465" cy="2061571"/>
                <a:chOff x="2129146" y="3959525"/>
                <a:chExt cx="4224465" cy="2061571"/>
              </a:xfrm>
            </p:grpSpPr>
            <p:grpSp>
              <p:nvGrpSpPr>
                <p:cNvPr id="859" name="グループ化 858">
                  <a:extLst>
                    <a:ext uri="{FF2B5EF4-FFF2-40B4-BE49-F238E27FC236}">
                      <a16:creationId xmlns:a16="http://schemas.microsoft.com/office/drawing/2014/main" id="{86CA3E40-39C5-4DFE-9AC0-062C5610035A}"/>
                    </a:ext>
                  </a:extLst>
                </p:cNvPr>
                <p:cNvGrpSpPr/>
                <p:nvPr/>
              </p:nvGrpSpPr>
              <p:grpSpPr>
                <a:xfrm rot="19800000">
                  <a:off x="2129146" y="3959525"/>
                  <a:ext cx="4224465" cy="1491336"/>
                  <a:chOff x="3298680" y="3602979"/>
                  <a:chExt cx="4099070" cy="1847882"/>
                </a:xfrm>
              </p:grpSpPr>
              <p:sp>
                <p:nvSpPr>
                  <p:cNvPr id="861" name="楕円 468">
                    <a:extLst>
                      <a:ext uri="{FF2B5EF4-FFF2-40B4-BE49-F238E27FC236}">
                        <a16:creationId xmlns:a16="http://schemas.microsoft.com/office/drawing/2014/main" id="{46B7930D-E402-4859-AF10-D86E1D8B173E}"/>
                      </a:ext>
                    </a:extLst>
                  </p:cNvPr>
                  <p:cNvSpPr/>
                  <p:nvPr/>
                </p:nvSpPr>
                <p:spPr>
                  <a:xfrm rot="852538">
                    <a:off x="4408892" y="4866661"/>
                    <a:ext cx="1715842" cy="584200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62" name="フリーフォーム: 図形 861">
                    <a:extLst>
                      <a:ext uri="{FF2B5EF4-FFF2-40B4-BE49-F238E27FC236}">
                        <a16:creationId xmlns:a16="http://schemas.microsoft.com/office/drawing/2014/main" id="{E092CFB3-8EA0-4E9B-83AF-7D4628DC881A}"/>
                      </a:ext>
                    </a:extLst>
                  </p:cNvPr>
                  <p:cNvSpPr/>
                  <p:nvPr/>
                </p:nvSpPr>
                <p:spPr>
                  <a:xfrm rot="1188028">
                    <a:off x="3298680" y="4839650"/>
                    <a:ext cx="2427803" cy="356634"/>
                  </a:xfrm>
                  <a:custGeom>
                    <a:avLst/>
                    <a:gdLst>
                      <a:gd name="connsiteX0" fmla="*/ 38001 w 2427803"/>
                      <a:gd name="connsiteY0" fmla="*/ 7923 h 356634"/>
                      <a:gd name="connsiteX1" fmla="*/ 208143 w 2427803"/>
                      <a:gd name="connsiteY1" fmla="*/ 251 h 356634"/>
                      <a:gd name="connsiteX2" fmla="*/ 1057132 w 2427803"/>
                      <a:gd name="connsiteY2" fmla="*/ 57096 h 356634"/>
                      <a:gd name="connsiteX3" fmla="*/ 2427791 w 2427803"/>
                      <a:gd name="connsiteY3" fmla="*/ 26277 h 356634"/>
                      <a:gd name="connsiteX4" fmla="*/ 1641730 w 2427803"/>
                      <a:gd name="connsiteY4" fmla="*/ 136149 h 356634"/>
                      <a:gd name="connsiteX5" fmla="*/ 1471750 w 2427803"/>
                      <a:gd name="connsiteY5" fmla="*/ 154896 h 356634"/>
                      <a:gd name="connsiteX6" fmla="*/ 1689798 w 2427803"/>
                      <a:gd name="connsiteY6" fmla="*/ 338732 h 356634"/>
                      <a:gd name="connsiteX7" fmla="*/ 1675585 w 2427803"/>
                      <a:gd name="connsiteY7" fmla="*/ 356634 h 356634"/>
                      <a:gd name="connsiteX8" fmla="*/ 1413990 w 2427803"/>
                      <a:gd name="connsiteY8" fmla="*/ 161219 h 356634"/>
                      <a:gd name="connsiteX9" fmla="*/ 1218276 w 2427803"/>
                      <a:gd name="connsiteY9" fmla="*/ 179938 h 356634"/>
                      <a:gd name="connsiteX10" fmla="*/ 1065375 w 2427803"/>
                      <a:gd name="connsiteY10" fmla="*/ 190385 h 356634"/>
                      <a:gd name="connsiteX11" fmla="*/ 208143 w 2427803"/>
                      <a:gd name="connsiteY11" fmla="*/ 224215 h 356634"/>
                      <a:gd name="connsiteX12" fmla="*/ 0 w 2427803"/>
                      <a:gd name="connsiteY12" fmla="*/ 45091 h 356634"/>
                      <a:gd name="connsiteX13" fmla="*/ 38001 w 2427803"/>
                      <a:gd name="connsiteY13" fmla="*/ 7923 h 3566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427803" h="356634">
                        <a:moveTo>
                          <a:pt x="38001" y="7923"/>
                        </a:moveTo>
                        <a:cubicBezTo>
                          <a:pt x="68013" y="1129"/>
                          <a:pt x="120049" y="-749"/>
                          <a:pt x="208143" y="251"/>
                        </a:cubicBezTo>
                        <a:cubicBezTo>
                          <a:pt x="384332" y="2252"/>
                          <a:pt x="729082" y="41763"/>
                          <a:pt x="1057132" y="57096"/>
                        </a:cubicBezTo>
                        <a:cubicBezTo>
                          <a:pt x="1385181" y="72430"/>
                          <a:pt x="2423561" y="11908"/>
                          <a:pt x="2427791" y="26277"/>
                        </a:cubicBezTo>
                        <a:cubicBezTo>
                          <a:pt x="2430435" y="35259"/>
                          <a:pt x="2025725" y="91695"/>
                          <a:pt x="1641730" y="136149"/>
                        </a:cubicBezTo>
                        <a:lnTo>
                          <a:pt x="1471750" y="154896"/>
                        </a:lnTo>
                        <a:lnTo>
                          <a:pt x="1689798" y="338732"/>
                        </a:lnTo>
                        <a:lnTo>
                          <a:pt x="1675585" y="356634"/>
                        </a:lnTo>
                        <a:lnTo>
                          <a:pt x="1413990" y="161219"/>
                        </a:lnTo>
                        <a:lnTo>
                          <a:pt x="1218276" y="179938"/>
                        </a:lnTo>
                        <a:cubicBezTo>
                          <a:pt x="1158490" y="185009"/>
                          <a:pt x="1106381" y="188650"/>
                          <a:pt x="1065375" y="190385"/>
                        </a:cubicBezTo>
                        <a:cubicBezTo>
                          <a:pt x="737324" y="204268"/>
                          <a:pt x="385705" y="248431"/>
                          <a:pt x="208143" y="224215"/>
                        </a:cubicBezTo>
                        <a:cubicBezTo>
                          <a:pt x="30581" y="199999"/>
                          <a:pt x="0" y="82419"/>
                          <a:pt x="0" y="45091"/>
                        </a:cubicBezTo>
                        <a:cubicBezTo>
                          <a:pt x="0" y="26428"/>
                          <a:pt x="7989" y="14717"/>
                          <a:pt x="38001" y="7923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63" name="楕円 468">
                    <a:extLst>
                      <a:ext uri="{FF2B5EF4-FFF2-40B4-BE49-F238E27FC236}">
                        <a16:creationId xmlns:a16="http://schemas.microsoft.com/office/drawing/2014/main" id="{036B6F67-0959-4B45-ADAB-8248CFADEA51}"/>
                      </a:ext>
                    </a:extLst>
                  </p:cNvPr>
                  <p:cNvSpPr/>
                  <p:nvPr/>
                </p:nvSpPr>
                <p:spPr>
                  <a:xfrm rot="20942782">
                    <a:off x="4167886" y="3602979"/>
                    <a:ext cx="1689928" cy="655455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64" name="フリーフォーム: 図形 863">
                    <a:extLst>
                      <a:ext uri="{FF2B5EF4-FFF2-40B4-BE49-F238E27FC236}">
                        <a16:creationId xmlns:a16="http://schemas.microsoft.com/office/drawing/2014/main" id="{559DB48A-C8C8-4888-BA2A-8B773772E1B5}"/>
                      </a:ext>
                    </a:extLst>
                  </p:cNvPr>
                  <p:cNvSpPr/>
                  <p:nvPr/>
                </p:nvSpPr>
                <p:spPr>
                  <a:xfrm rot="20411972" flipV="1">
                    <a:off x="3428450" y="3898233"/>
                    <a:ext cx="2030971" cy="294036"/>
                  </a:xfrm>
                  <a:custGeom>
                    <a:avLst/>
                    <a:gdLst>
                      <a:gd name="connsiteX0" fmla="*/ 1697064 w 2030971"/>
                      <a:gd name="connsiteY0" fmla="*/ 266784 h 294036"/>
                      <a:gd name="connsiteX1" fmla="*/ 1713705 w 2030971"/>
                      <a:gd name="connsiteY1" fmla="*/ 251112 h 294036"/>
                      <a:gd name="connsiteX2" fmla="*/ 1633345 w 2030971"/>
                      <a:gd name="connsiteY2" fmla="*/ 152726 h 294036"/>
                      <a:gd name="connsiteX3" fmla="*/ 1774962 w 2030971"/>
                      <a:gd name="connsiteY3" fmla="*/ 130618 h 294036"/>
                      <a:gd name="connsiteX4" fmla="*/ 2016516 w 2030971"/>
                      <a:gd name="connsiteY4" fmla="*/ 86472 h 294036"/>
                      <a:gd name="connsiteX5" fmla="*/ 2030961 w 2030971"/>
                      <a:gd name="connsiteY5" fmla="*/ 80995 h 294036"/>
                      <a:gd name="connsiteX6" fmla="*/ 1559235 w 2030971"/>
                      <a:gd name="connsiteY6" fmla="*/ 96766 h 294036"/>
                      <a:gd name="connsiteX7" fmla="*/ 1513923 w 2030971"/>
                      <a:gd name="connsiteY7" fmla="*/ 98708 h 294036"/>
                      <a:gd name="connsiteX8" fmla="*/ 1571223 w 2030971"/>
                      <a:gd name="connsiteY8" fmla="*/ 14120 h 294036"/>
                      <a:gd name="connsiteX9" fmla="*/ 1553246 w 2030971"/>
                      <a:gd name="connsiteY9" fmla="*/ 0 h 294036"/>
                      <a:gd name="connsiteX10" fmla="*/ 1461749 w 2030971"/>
                      <a:gd name="connsiteY10" fmla="*/ 100944 h 294036"/>
                      <a:gd name="connsiteX11" fmla="*/ 1366804 w 2030971"/>
                      <a:gd name="connsiteY11" fmla="*/ 105013 h 294036"/>
                      <a:gd name="connsiteX12" fmla="*/ 884340 w 2030971"/>
                      <a:gd name="connsiteY12" fmla="*/ 111814 h 294036"/>
                      <a:gd name="connsiteX13" fmla="*/ 174121 w 2030971"/>
                      <a:gd name="connsiteY13" fmla="*/ 54969 h 294036"/>
                      <a:gd name="connsiteX14" fmla="*/ 0 w 2030971"/>
                      <a:gd name="connsiteY14" fmla="*/ 99810 h 294036"/>
                      <a:gd name="connsiteX15" fmla="*/ 174121 w 2030971"/>
                      <a:gd name="connsiteY15" fmla="*/ 278933 h 294036"/>
                      <a:gd name="connsiteX16" fmla="*/ 891236 w 2030971"/>
                      <a:gd name="connsiteY16" fmla="*/ 245104 h 294036"/>
                      <a:gd name="connsiteX17" fmla="*/ 1185591 w 2030971"/>
                      <a:gd name="connsiteY17" fmla="*/ 215626 h 294036"/>
                      <a:gd name="connsiteX18" fmla="*/ 1295661 w 2030971"/>
                      <a:gd name="connsiteY18" fmla="*/ 201114 h 294036"/>
                      <a:gd name="connsiteX19" fmla="*/ 1396421 w 2030971"/>
                      <a:gd name="connsiteY19" fmla="*/ 294036 h 294036"/>
                      <a:gd name="connsiteX20" fmla="*/ 1413063 w 2030971"/>
                      <a:gd name="connsiteY20" fmla="*/ 278365 h 294036"/>
                      <a:gd name="connsiteX21" fmla="*/ 1344686 w 2030971"/>
                      <a:gd name="connsiteY21" fmla="*/ 194651 h 294036"/>
                      <a:gd name="connsiteX22" fmla="*/ 1373384 w 2030971"/>
                      <a:gd name="connsiteY22" fmla="*/ 190867 h 294036"/>
                      <a:gd name="connsiteX23" fmla="*/ 1582056 w 2030971"/>
                      <a:gd name="connsiteY23" fmla="*/ 160722 h 2940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2030971" h="294036">
                        <a:moveTo>
                          <a:pt x="1697064" y="266784"/>
                        </a:moveTo>
                        <a:lnTo>
                          <a:pt x="1713705" y="251112"/>
                        </a:lnTo>
                        <a:lnTo>
                          <a:pt x="1633345" y="152726"/>
                        </a:lnTo>
                        <a:lnTo>
                          <a:pt x="1774962" y="130618"/>
                        </a:lnTo>
                        <a:cubicBezTo>
                          <a:pt x="1892146" y="111560"/>
                          <a:pt x="1982660" y="95185"/>
                          <a:pt x="2016516" y="86472"/>
                        </a:cubicBezTo>
                        <a:cubicBezTo>
                          <a:pt x="2026190" y="83982"/>
                          <a:pt x="2031238" y="82118"/>
                          <a:pt x="2030961" y="80995"/>
                        </a:cubicBezTo>
                        <a:cubicBezTo>
                          <a:pt x="2029192" y="73810"/>
                          <a:pt x="1811144" y="85349"/>
                          <a:pt x="1559235" y="96766"/>
                        </a:cubicBezTo>
                        <a:lnTo>
                          <a:pt x="1513923" y="98708"/>
                        </a:lnTo>
                        <a:lnTo>
                          <a:pt x="1571223" y="14120"/>
                        </a:lnTo>
                        <a:lnTo>
                          <a:pt x="1553246" y="0"/>
                        </a:lnTo>
                        <a:lnTo>
                          <a:pt x="1461749" y="100944"/>
                        </a:lnTo>
                        <a:lnTo>
                          <a:pt x="1366804" y="105013"/>
                        </a:lnTo>
                        <a:cubicBezTo>
                          <a:pt x="1173725" y="112647"/>
                          <a:pt x="987251" y="117564"/>
                          <a:pt x="884340" y="111814"/>
                        </a:cubicBezTo>
                        <a:cubicBezTo>
                          <a:pt x="609912" y="96481"/>
                          <a:pt x="321512" y="56970"/>
                          <a:pt x="174121" y="54969"/>
                        </a:cubicBezTo>
                        <a:cubicBezTo>
                          <a:pt x="26731" y="52968"/>
                          <a:pt x="0" y="62482"/>
                          <a:pt x="0" y="99810"/>
                        </a:cubicBezTo>
                        <a:cubicBezTo>
                          <a:pt x="0" y="137137"/>
                          <a:pt x="25582" y="254717"/>
                          <a:pt x="174121" y="278933"/>
                        </a:cubicBezTo>
                        <a:cubicBezTo>
                          <a:pt x="322660" y="303148"/>
                          <a:pt x="616806" y="258986"/>
                          <a:pt x="891236" y="245104"/>
                        </a:cubicBezTo>
                        <a:cubicBezTo>
                          <a:pt x="959844" y="241633"/>
                          <a:pt x="1065601" y="230539"/>
                          <a:pt x="1185591" y="215626"/>
                        </a:cubicBezTo>
                        <a:lnTo>
                          <a:pt x="1295661" y="201114"/>
                        </a:lnTo>
                        <a:lnTo>
                          <a:pt x="1396421" y="294036"/>
                        </a:lnTo>
                        <a:lnTo>
                          <a:pt x="1413063" y="278365"/>
                        </a:lnTo>
                        <a:lnTo>
                          <a:pt x="1344686" y="194651"/>
                        </a:lnTo>
                        <a:lnTo>
                          <a:pt x="1373384" y="190867"/>
                        </a:lnTo>
                        <a:lnTo>
                          <a:pt x="1582056" y="160722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65" name="楕円 468">
                    <a:extLst>
                      <a:ext uri="{FF2B5EF4-FFF2-40B4-BE49-F238E27FC236}">
                        <a16:creationId xmlns:a16="http://schemas.microsoft.com/office/drawing/2014/main" id="{77A4F253-8205-4F86-8286-A3C0021F96E8}"/>
                      </a:ext>
                    </a:extLst>
                  </p:cNvPr>
                  <p:cNvSpPr/>
                  <p:nvPr/>
                </p:nvSpPr>
                <p:spPr>
                  <a:xfrm>
                    <a:off x="4735758" y="4255499"/>
                    <a:ext cx="2231390" cy="1053101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66" name="楕円 468">
                    <a:extLst>
                      <a:ext uri="{FF2B5EF4-FFF2-40B4-BE49-F238E27FC236}">
                        <a16:creationId xmlns:a16="http://schemas.microsoft.com/office/drawing/2014/main" id="{1C555C37-FA89-4226-8259-D727AFED3AEF}"/>
                      </a:ext>
                    </a:extLst>
                  </p:cNvPr>
                  <p:cNvSpPr/>
                  <p:nvPr/>
                </p:nvSpPr>
                <p:spPr>
                  <a:xfrm>
                    <a:off x="4817110" y="3798674"/>
                    <a:ext cx="2547526" cy="1054936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67" name="楕円 468">
                    <a:extLst>
                      <a:ext uri="{FF2B5EF4-FFF2-40B4-BE49-F238E27FC236}">
                        <a16:creationId xmlns:a16="http://schemas.microsoft.com/office/drawing/2014/main" id="{B61EB0DC-5059-439A-A372-2D9E8287437F}"/>
                      </a:ext>
                    </a:extLst>
                  </p:cNvPr>
                  <p:cNvSpPr/>
                  <p:nvPr/>
                </p:nvSpPr>
                <p:spPr>
                  <a:xfrm flipV="1">
                    <a:off x="3427623" y="4147697"/>
                    <a:ext cx="3666257" cy="302448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  <a:gd name="connsiteX0" fmla="*/ 393 w 1990024"/>
                      <a:gd name="connsiteY0" fmla="*/ 593719 h 1215655"/>
                      <a:gd name="connsiteX1" fmla="*/ 307801 w 1990024"/>
                      <a:gd name="connsiteY1" fmla="*/ 100 h 1215655"/>
                      <a:gd name="connsiteX2" fmla="*/ 1990024 w 1990024"/>
                      <a:gd name="connsiteY2" fmla="*/ 638002 h 1215655"/>
                      <a:gd name="connsiteX3" fmla="*/ 307801 w 1990024"/>
                      <a:gd name="connsiteY3" fmla="*/ 1215519 h 1215655"/>
                      <a:gd name="connsiteX4" fmla="*/ 393 w 1990024"/>
                      <a:gd name="connsiteY4" fmla="*/ 593719 h 1215655"/>
                      <a:gd name="connsiteX0" fmla="*/ 393 w 1990024"/>
                      <a:gd name="connsiteY0" fmla="*/ 596088 h 1218024"/>
                      <a:gd name="connsiteX1" fmla="*/ 307801 w 1990024"/>
                      <a:gd name="connsiteY1" fmla="*/ 2469 h 1218024"/>
                      <a:gd name="connsiteX2" fmla="*/ 1990024 w 1990024"/>
                      <a:gd name="connsiteY2" fmla="*/ 640371 h 1218024"/>
                      <a:gd name="connsiteX3" fmla="*/ 307801 w 1990024"/>
                      <a:gd name="connsiteY3" fmla="*/ 1217888 h 1218024"/>
                      <a:gd name="connsiteX4" fmla="*/ 393 w 1990024"/>
                      <a:gd name="connsiteY4" fmla="*/ 596088 h 1218024"/>
                      <a:gd name="connsiteX0" fmla="*/ 0 w 1989631"/>
                      <a:gd name="connsiteY0" fmla="*/ 596088 h 1218024"/>
                      <a:gd name="connsiteX1" fmla="*/ 307408 w 1989631"/>
                      <a:gd name="connsiteY1" fmla="*/ 2469 h 1218024"/>
                      <a:gd name="connsiteX2" fmla="*/ 1989631 w 1989631"/>
                      <a:gd name="connsiteY2" fmla="*/ 640371 h 1218024"/>
                      <a:gd name="connsiteX3" fmla="*/ 307408 w 1989631"/>
                      <a:gd name="connsiteY3" fmla="*/ 1217888 h 1218024"/>
                      <a:gd name="connsiteX4" fmla="*/ 0 w 1989631"/>
                      <a:gd name="connsiteY4" fmla="*/ 596088 h 1218024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39453 w 1871834"/>
                      <a:gd name="connsiteY0" fmla="*/ 661311 h 1216717"/>
                      <a:gd name="connsiteX1" fmla="*/ 189611 w 1871834"/>
                      <a:gd name="connsiteY1" fmla="*/ 1270 h 1216717"/>
                      <a:gd name="connsiteX2" fmla="*/ 1871834 w 1871834"/>
                      <a:gd name="connsiteY2" fmla="*/ 639172 h 1216717"/>
                      <a:gd name="connsiteX3" fmla="*/ 189611 w 1871834"/>
                      <a:gd name="connsiteY3" fmla="*/ 1216689 h 1216717"/>
                      <a:gd name="connsiteX4" fmla="*/ 39453 w 1871834"/>
                      <a:gd name="connsiteY4" fmla="*/ 661311 h 1216717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0 w 1832381"/>
                      <a:gd name="connsiteY0" fmla="*/ 660069 h 1216242"/>
                      <a:gd name="connsiteX1" fmla="*/ 150158 w 1832381"/>
                      <a:gd name="connsiteY1" fmla="*/ 28 h 1216242"/>
                      <a:gd name="connsiteX2" fmla="*/ 1832381 w 1832381"/>
                      <a:gd name="connsiteY2" fmla="*/ 637930 h 1216242"/>
                      <a:gd name="connsiteX3" fmla="*/ 150158 w 1832381"/>
                      <a:gd name="connsiteY3" fmla="*/ 1215447 h 1216242"/>
                      <a:gd name="connsiteX4" fmla="*/ 0 w 1832381"/>
                      <a:gd name="connsiteY4" fmla="*/ 660069 h 1216242"/>
                      <a:gd name="connsiteX0" fmla="*/ 0 w 1844025"/>
                      <a:gd name="connsiteY0" fmla="*/ 660064 h 1217063"/>
                      <a:gd name="connsiteX1" fmla="*/ 150158 w 1844025"/>
                      <a:gd name="connsiteY1" fmla="*/ 23 h 1217063"/>
                      <a:gd name="connsiteX2" fmla="*/ 1832381 w 1844025"/>
                      <a:gd name="connsiteY2" fmla="*/ 637925 h 1217063"/>
                      <a:gd name="connsiteX3" fmla="*/ 858386 w 1844025"/>
                      <a:gd name="connsiteY3" fmla="*/ 823404 h 1217063"/>
                      <a:gd name="connsiteX4" fmla="*/ 150158 w 1844025"/>
                      <a:gd name="connsiteY4" fmla="*/ 1215442 h 1217063"/>
                      <a:gd name="connsiteX5" fmla="*/ 0 w 1844025"/>
                      <a:gd name="connsiteY5" fmla="*/ 660064 h 1217063"/>
                      <a:gd name="connsiteX0" fmla="*/ 0 w 1832395"/>
                      <a:gd name="connsiteY0" fmla="*/ 661861 h 1218860"/>
                      <a:gd name="connsiteX1" fmla="*/ 150158 w 1832395"/>
                      <a:gd name="connsiteY1" fmla="*/ 1820 h 1218860"/>
                      <a:gd name="connsiteX2" fmla="*/ 836696 w 1832395"/>
                      <a:gd name="connsiteY2" fmla="*/ 470946 h 1218860"/>
                      <a:gd name="connsiteX3" fmla="*/ 1832381 w 1832395"/>
                      <a:gd name="connsiteY3" fmla="*/ 639722 h 1218860"/>
                      <a:gd name="connsiteX4" fmla="*/ 858386 w 1832395"/>
                      <a:gd name="connsiteY4" fmla="*/ 825201 h 1218860"/>
                      <a:gd name="connsiteX5" fmla="*/ 150158 w 1832395"/>
                      <a:gd name="connsiteY5" fmla="*/ 1217239 h 1218860"/>
                      <a:gd name="connsiteX6" fmla="*/ 0 w 1832395"/>
                      <a:gd name="connsiteY6" fmla="*/ 661861 h 1218860"/>
                      <a:gd name="connsiteX0" fmla="*/ 0 w 1832395"/>
                      <a:gd name="connsiteY0" fmla="*/ 670497 h 1227496"/>
                      <a:gd name="connsiteX1" fmla="*/ 150158 w 1832395"/>
                      <a:gd name="connsiteY1" fmla="*/ 10456 h 1227496"/>
                      <a:gd name="connsiteX2" fmla="*/ 875753 w 1832395"/>
                      <a:gd name="connsiteY2" fmla="*/ 292117 h 1227496"/>
                      <a:gd name="connsiteX3" fmla="*/ 1832381 w 1832395"/>
                      <a:gd name="connsiteY3" fmla="*/ 648358 h 1227496"/>
                      <a:gd name="connsiteX4" fmla="*/ 858386 w 1832395"/>
                      <a:gd name="connsiteY4" fmla="*/ 833837 h 1227496"/>
                      <a:gd name="connsiteX5" fmla="*/ 150158 w 1832395"/>
                      <a:gd name="connsiteY5" fmla="*/ 1225875 h 1227496"/>
                      <a:gd name="connsiteX6" fmla="*/ 0 w 1832395"/>
                      <a:gd name="connsiteY6" fmla="*/ 670497 h 1227496"/>
                      <a:gd name="connsiteX0" fmla="*/ 0 w 1832395"/>
                      <a:gd name="connsiteY0" fmla="*/ 670497 h 1238001"/>
                      <a:gd name="connsiteX1" fmla="*/ 150158 w 1832395"/>
                      <a:gd name="connsiteY1" fmla="*/ 10456 h 1238001"/>
                      <a:gd name="connsiteX2" fmla="*/ 875753 w 1832395"/>
                      <a:gd name="connsiteY2" fmla="*/ 292117 h 1238001"/>
                      <a:gd name="connsiteX3" fmla="*/ 1832381 w 1832395"/>
                      <a:gd name="connsiteY3" fmla="*/ 648358 h 1238001"/>
                      <a:gd name="connsiteX4" fmla="*/ 877915 w 1832395"/>
                      <a:gd name="connsiteY4" fmla="*/ 1021300 h 1238001"/>
                      <a:gd name="connsiteX5" fmla="*/ 150158 w 1832395"/>
                      <a:gd name="connsiteY5" fmla="*/ 1225875 h 1238001"/>
                      <a:gd name="connsiteX6" fmla="*/ 0 w 1832395"/>
                      <a:gd name="connsiteY6" fmla="*/ 670497 h 1238001"/>
                      <a:gd name="connsiteX0" fmla="*/ 0 w 1832395"/>
                      <a:gd name="connsiteY0" fmla="*/ 780045 h 1347549"/>
                      <a:gd name="connsiteX1" fmla="*/ 150158 w 1832395"/>
                      <a:gd name="connsiteY1" fmla="*/ 7528 h 1347549"/>
                      <a:gd name="connsiteX2" fmla="*/ 875753 w 1832395"/>
                      <a:gd name="connsiteY2" fmla="*/ 401665 h 1347549"/>
                      <a:gd name="connsiteX3" fmla="*/ 1832381 w 1832395"/>
                      <a:gd name="connsiteY3" fmla="*/ 757906 h 1347549"/>
                      <a:gd name="connsiteX4" fmla="*/ 877915 w 1832395"/>
                      <a:gd name="connsiteY4" fmla="*/ 1130848 h 1347549"/>
                      <a:gd name="connsiteX5" fmla="*/ 150158 w 1832395"/>
                      <a:gd name="connsiteY5" fmla="*/ 1335423 h 1347549"/>
                      <a:gd name="connsiteX6" fmla="*/ 0 w 1832395"/>
                      <a:gd name="connsiteY6" fmla="*/ 780045 h 1347549"/>
                      <a:gd name="connsiteX0" fmla="*/ 0 w 1832395"/>
                      <a:gd name="connsiteY0" fmla="*/ 780045 h 1566293"/>
                      <a:gd name="connsiteX1" fmla="*/ 150158 w 1832395"/>
                      <a:gd name="connsiteY1" fmla="*/ 7528 h 1566293"/>
                      <a:gd name="connsiteX2" fmla="*/ 875753 w 1832395"/>
                      <a:gd name="connsiteY2" fmla="*/ 401665 h 1566293"/>
                      <a:gd name="connsiteX3" fmla="*/ 1832381 w 1832395"/>
                      <a:gd name="connsiteY3" fmla="*/ 757906 h 1566293"/>
                      <a:gd name="connsiteX4" fmla="*/ 877915 w 1832395"/>
                      <a:gd name="connsiteY4" fmla="*/ 1130848 h 1566293"/>
                      <a:gd name="connsiteX5" fmla="*/ 150158 w 1832395"/>
                      <a:gd name="connsiteY5" fmla="*/ 1560377 h 1566293"/>
                      <a:gd name="connsiteX6" fmla="*/ 0 w 1832395"/>
                      <a:gd name="connsiteY6" fmla="*/ 780045 h 1566293"/>
                      <a:gd name="connsiteX0" fmla="*/ 0 w 1842159"/>
                      <a:gd name="connsiteY0" fmla="*/ 896710 h 1567514"/>
                      <a:gd name="connsiteX1" fmla="*/ 159922 w 1842159"/>
                      <a:gd name="connsiteY1" fmla="*/ 11718 h 1567514"/>
                      <a:gd name="connsiteX2" fmla="*/ 885517 w 1842159"/>
                      <a:gd name="connsiteY2" fmla="*/ 405855 h 1567514"/>
                      <a:gd name="connsiteX3" fmla="*/ 1842145 w 1842159"/>
                      <a:gd name="connsiteY3" fmla="*/ 762096 h 1567514"/>
                      <a:gd name="connsiteX4" fmla="*/ 887679 w 1842159"/>
                      <a:gd name="connsiteY4" fmla="*/ 1135038 h 1567514"/>
                      <a:gd name="connsiteX5" fmla="*/ 159922 w 1842159"/>
                      <a:gd name="connsiteY5" fmla="*/ 1564567 h 1567514"/>
                      <a:gd name="connsiteX6" fmla="*/ 0 w 1842159"/>
                      <a:gd name="connsiteY6" fmla="*/ 896710 h 1567514"/>
                      <a:gd name="connsiteX0" fmla="*/ 0 w 1837277"/>
                      <a:gd name="connsiteY0" fmla="*/ 896710 h 1567514"/>
                      <a:gd name="connsiteX1" fmla="*/ 159922 w 1837277"/>
                      <a:gd name="connsiteY1" fmla="*/ 11718 h 1567514"/>
                      <a:gd name="connsiteX2" fmla="*/ 885517 w 1837277"/>
                      <a:gd name="connsiteY2" fmla="*/ 405855 h 1567514"/>
                      <a:gd name="connsiteX3" fmla="*/ 1837263 w 1837277"/>
                      <a:gd name="connsiteY3" fmla="*/ 1249502 h 1567514"/>
                      <a:gd name="connsiteX4" fmla="*/ 887679 w 1837277"/>
                      <a:gd name="connsiteY4" fmla="*/ 1135038 h 1567514"/>
                      <a:gd name="connsiteX5" fmla="*/ 159922 w 1837277"/>
                      <a:gd name="connsiteY5" fmla="*/ 1564567 h 1567514"/>
                      <a:gd name="connsiteX6" fmla="*/ 0 w 1837277"/>
                      <a:gd name="connsiteY6" fmla="*/ 896710 h 1567514"/>
                      <a:gd name="connsiteX0" fmla="*/ 0 w 2027679"/>
                      <a:gd name="connsiteY0" fmla="*/ 896710 h 1567514"/>
                      <a:gd name="connsiteX1" fmla="*/ 159922 w 2027679"/>
                      <a:gd name="connsiteY1" fmla="*/ 11718 h 1567514"/>
                      <a:gd name="connsiteX2" fmla="*/ 885517 w 2027679"/>
                      <a:gd name="connsiteY2" fmla="*/ 405855 h 1567514"/>
                      <a:gd name="connsiteX3" fmla="*/ 2027668 w 2027679"/>
                      <a:gd name="connsiteY3" fmla="*/ 1062038 h 1567514"/>
                      <a:gd name="connsiteX4" fmla="*/ 887679 w 2027679"/>
                      <a:gd name="connsiteY4" fmla="*/ 1135038 h 1567514"/>
                      <a:gd name="connsiteX5" fmla="*/ 159922 w 2027679"/>
                      <a:gd name="connsiteY5" fmla="*/ 1564567 h 1567514"/>
                      <a:gd name="connsiteX6" fmla="*/ 0 w 2027679"/>
                      <a:gd name="connsiteY6" fmla="*/ 896710 h 1567514"/>
                      <a:gd name="connsiteX0" fmla="*/ 0 w 2042326"/>
                      <a:gd name="connsiteY0" fmla="*/ 896710 h 1567514"/>
                      <a:gd name="connsiteX1" fmla="*/ 159922 w 2042326"/>
                      <a:gd name="connsiteY1" fmla="*/ 11718 h 1567514"/>
                      <a:gd name="connsiteX2" fmla="*/ 885517 w 2042326"/>
                      <a:gd name="connsiteY2" fmla="*/ 405855 h 1567514"/>
                      <a:gd name="connsiteX3" fmla="*/ 2042315 w 2042326"/>
                      <a:gd name="connsiteY3" fmla="*/ 874575 h 1567514"/>
                      <a:gd name="connsiteX4" fmla="*/ 887679 w 2042326"/>
                      <a:gd name="connsiteY4" fmla="*/ 1135038 h 1567514"/>
                      <a:gd name="connsiteX5" fmla="*/ 159922 w 2042326"/>
                      <a:gd name="connsiteY5" fmla="*/ 1564567 h 1567514"/>
                      <a:gd name="connsiteX6" fmla="*/ 0 w 2042326"/>
                      <a:gd name="connsiteY6" fmla="*/ 896710 h 1567514"/>
                      <a:gd name="connsiteX0" fmla="*/ 0 w 2056972"/>
                      <a:gd name="connsiteY0" fmla="*/ 896710 h 1567514"/>
                      <a:gd name="connsiteX1" fmla="*/ 159922 w 2056972"/>
                      <a:gd name="connsiteY1" fmla="*/ 11718 h 1567514"/>
                      <a:gd name="connsiteX2" fmla="*/ 885517 w 2056972"/>
                      <a:gd name="connsiteY2" fmla="*/ 405855 h 1567514"/>
                      <a:gd name="connsiteX3" fmla="*/ 2056962 w 2056972"/>
                      <a:gd name="connsiteY3" fmla="*/ 192173 h 1567514"/>
                      <a:gd name="connsiteX4" fmla="*/ 887679 w 2056972"/>
                      <a:gd name="connsiteY4" fmla="*/ 1135038 h 1567514"/>
                      <a:gd name="connsiteX5" fmla="*/ 159922 w 2056972"/>
                      <a:gd name="connsiteY5" fmla="*/ 1564567 h 1567514"/>
                      <a:gd name="connsiteX6" fmla="*/ 0 w 2056972"/>
                      <a:gd name="connsiteY6" fmla="*/ 896710 h 1567514"/>
                      <a:gd name="connsiteX0" fmla="*/ 0 w 2056973"/>
                      <a:gd name="connsiteY0" fmla="*/ 896710 h 1579363"/>
                      <a:gd name="connsiteX1" fmla="*/ 159922 w 2056973"/>
                      <a:gd name="connsiteY1" fmla="*/ 11718 h 1579363"/>
                      <a:gd name="connsiteX2" fmla="*/ 885517 w 2056973"/>
                      <a:gd name="connsiteY2" fmla="*/ 405855 h 1579363"/>
                      <a:gd name="connsiteX3" fmla="*/ 2056962 w 2056973"/>
                      <a:gd name="connsiteY3" fmla="*/ 192173 h 1579363"/>
                      <a:gd name="connsiteX4" fmla="*/ 892562 w 2056973"/>
                      <a:gd name="connsiteY4" fmla="*/ 1330013 h 1579363"/>
                      <a:gd name="connsiteX5" fmla="*/ 159922 w 2056973"/>
                      <a:gd name="connsiteY5" fmla="*/ 1564567 h 1579363"/>
                      <a:gd name="connsiteX6" fmla="*/ 0 w 2056973"/>
                      <a:gd name="connsiteY6" fmla="*/ 896710 h 1579363"/>
                      <a:gd name="connsiteX0" fmla="*/ 0 w 2074942"/>
                      <a:gd name="connsiteY0" fmla="*/ 149777 h 1708980"/>
                      <a:gd name="connsiteX1" fmla="*/ 177891 w 2074942"/>
                      <a:gd name="connsiteY1" fmla="*/ 90039 h 1708980"/>
                      <a:gd name="connsiteX2" fmla="*/ 903486 w 2074942"/>
                      <a:gd name="connsiteY2" fmla="*/ 484176 h 1708980"/>
                      <a:gd name="connsiteX3" fmla="*/ 2074931 w 2074942"/>
                      <a:gd name="connsiteY3" fmla="*/ 270494 h 1708980"/>
                      <a:gd name="connsiteX4" fmla="*/ 910531 w 2074942"/>
                      <a:gd name="connsiteY4" fmla="*/ 1408334 h 1708980"/>
                      <a:gd name="connsiteX5" fmla="*/ 177891 w 2074942"/>
                      <a:gd name="connsiteY5" fmla="*/ 1642888 h 1708980"/>
                      <a:gd name="connsiteX6" fmla="*/ 0 w 2074942"/>
                      <a:gd name="connsiteY6" fmla="*/ 149777 h 1708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074942" h="1708980">
                        <a:moveTo>
                          <a:pt x="0" y="149777"/>
                        </a:moveTo>
                        <a:cubicBezTo>
                          <a:pt x="0" y="-109031"/>
                          <a:pt x="27310" y="34306"/>
                          <a:pt x="177891" y="90039"/>
                        </a:cubicBezTo>
                        <a:cubicBezTo>
                          <a:pt x="328472" y="145772"/>
                          <a:pt x="623116" y="377859"/>
                          <a:pt x="903486" y="484176"/>
                        </a:cubicBezTo>
                        <a:cubicBezTo>
                          <a:pt x="1183856" y="590493"/>
                          <a:pt x="2071316" y="170860"/>
                          <a:pt x="2074931" y="270494"/>
                        </a:cubicBezTo>
                        <a:cubicBezTo>
                          <a:pt x="2078546" y="370128"/>
                          <a:pt x="1190902" y="1312081"/>
                          <a:pt x="910531" y="1408334"/>
                        </a:cubicBezTo>
                        <a:cubicBezTo>
                          <a:pt x="630160" y="1504587"/>
                          <a:pt x="329646" y="1852648"/>
                          <a:pt x="177891" y="1642888"/>
                        </a:cubicBezTo>
                        <a:cubicBezTo>
                          <a:pt x="26136" y="1433129"/>
                          <a:pt x="0" y="408585"/>
                          <a:pt x="0" y="149777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68" name="楕円 468">
                    <a:extLst>
                      <a:ext uri="{FF2B5EF4-FFF2-40B4-BE49-F238E27FC236}">
                        <a16:creationId xmlns:a16="http://schemas.microsoft.com/office/drawing/2014/main" id="{A61C45E4-CB92-45B5-AE3E-AE9848B5DECC}"/>
                      </a:ext>
                    </a:extLst>
                  </p:cNvPr>
                  <p:cNvSpPr/>
                  <p:nvPr/>
                </p:nvSpPr>
                <p:spPr>
                  <a:xfrm>
                    <a:off x="3427623" y="4565650"/>
                    <a:ext cx="3512928" cy="247635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  <a:gd name="connsiteX0" fmla="*/ 393 w 1990024"/>
                      <a:gd name="connsiteY0" fmla="*/ 593719 h 1215655"/>
                      <a:gd name="connsiteX1" fmla="*/ 307801 w 1990024"/>
                      <a:gd name="connsiteY1" fmla="*/ 100 h 1215655"/>
                      <a:gd name="connsiteX2" fmla="*/ 1990024 w 1990024"/>
                      <a:gd name="connsiteY2" fmla="*/ 638002 h 1215655"/>
                      <a:gd name="connsiteX3" fmla="*/ 307801 w 1990024"/>
                      <a:gd name="connsiteY3" fmla="*/ 1215519 h 1215655"/>
                      <a:gd name="connsiteX4" fmla="*/ 393 w 1990024"/>
                      <a:gd name="connsiteY4" fmla="*/ 593719 h 1215655"/>
                      <a:gd name="connsiteX0" fmla="*/ 393 w 1990024"/>
                      <a:gd name="connsiteY0" fmla="*/ 596088 h 1218024"/>
                      <a:gd name="connsiteX1" fmla="*/ 307801 w 1990024"/>
                      <a:gd name="connsiteY1" fmla="*/ 2469 h 1218024"/>
                      <a:gd name="connsiteX2" fmla="*/ 1990024 w 1990024"/>
                      <a:gd name="connsiteY2" fmla="*/ 640371 h 1218024"/>
                      <a:gd name="connsiteX3" fmla="*/ 307801 w 1990024"/>
                      <a:gd name="connsiteY3" fmla="*/ 1217888 h 1218024"/>
                      <a:gd name="connsiteX4" fmla="*/ 393 w 1990024"/>
                      <a:gd name="connsiteY4" fmla="*/ 596088 h 1218024"/>
                      <a:gd name="connsiteX0" fmla="*/ 0 w 1989631"/>
                      <a:gd name="connsiteY0" fmla="*/ 596088 h 1218024"/>
                      <a:gd name="connsiteX1" fmla="*/ 307408 w 1989631"/>
                      <a:gd name="connsiteY1" fmla="*/ 2469 h 1218024"/>
                      <a:gd name="connsiteX2" fmla="*/ 1989631 w 1989631"/>
                      <a:gd name="connsiteY2" fmla="*/ 640371 h 1218024"/>
                      <a:gd name="connsiteX3" fmla="*/ 307408 w 1989631"/>
                      <a:gd name="connsiteY3" fmla="*/ 1217888 h 1218024"/>
                      <a:gd name="connsiteX4" fmla="*/ 0 w 1989631"/>
                      <a:gd name="connsiteY4" fmla="*/ 596088 h 1218024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39453 w 1871834"/>
                      <a:gd name="connsiteY0" fmla="*/ 661311 h 1216717"/>
                      <a:gd name="connsiteX1" fmla="*/ 189611 w 1871834"/>
                      <a:gd name="connsiteY1" fmla="*/ 1270 h 1216717"/>
                      <a:gd name="connsiteX2" fmla="*/ 1871834 w 1871834"/>
                      <a:gd name="connsiteY2" fmla="*/ 639172 h 1216717"/>
                      <a:gd name="connsiteX3" fmla="*/ 189611 w 1871834"/>
                      <a:gd name="connsiteY3" fmla="*/ 1216689 h 1216717"/>
                      <a:gd name="connsiteX4" fmla="*/ 39453 w 1871834"/>
                      <a:gd name="connsiteY4" fmla="*/ 661311 h 1216717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0 w 1832381"/>
                      <a:gd name="connsiteY0" fmla="*/ 660069 h 1216242"/>
                      <a:gd name="connsiteX1" fmla="*/ 150158 w 1832381"/>
                      <a:gd name="connsiteY1" fmla="*/ 28 h 1216242"/>
                      <a:gd name="connsiteX2" fmla="*/ 1832381 w 1832381"/>
                      <a:gd name="connsiteY2" fmla="*/ 637930 h 1216242"/>
                      <a:gd name="connsiteX3" fmla="*/ 150158 w 1832381"/>
                      <a:gd name="connsiteY3" fmla="*/ 1215447 h 1216242"/>
                      <a:gd name="connsiteX4" fmla="*/ 0 w 1832381"/>
                      <a:gd name="connsiteY4" fmla="*/ 660069 h 1216242"/>
                      <a:gd name="connsiteX0" fmla="*/ 0 w 1844025"/>
                      <a:gd name="connsiteY0" fmla="*/ 660064 h 1217063"/>
                      <a:gd name="connsiteX1" fmla="*/ 150158 w 1844025"/>
                      <a:gd name="connsiteY1" fmla="*/ 23 h 1217063"/>
                      <a:gd name="connsiteX2" fmla="*/ 1832381 w 1844025"/>
                      <a:gd name="connsiteY2" fmla="*/ 637925 h 1217063"/>
                      <a:gd name="connsiteX3" fmla="*/ 858386 w 1844025"/>
                      <a:gd name="connsiteY3" fmla="*/ 823404 h 1217063"/>
                      <a:gd name="connsiteX4" fmla="*/ 150158 w 1844025"/>
                      <a:gd name="connsiteY4" fmla="*/ 1215442 h 1217063"/>
                      <a:gd name="connsiteX5" fmla="*/ 0 w 1844025"/>
                      <a:gd name="connsiteY5" fmla="*/ 660064 h 1217063"/>
                      <a:gd name="connsiteX0" fmla="*/ 0 w 1832395"/>
                      <a:gd name="connsiteY0" fmla="*/ 661861 h 1218860"/>
                      <a:gd name="connsiteX1" fmla="*/ 150158 w 1832395"/>
                      <a:gd name="connsiteY1" fmla="*/ 1820 h 1218860"/>
                      <a:gd name="connsiteX2" fmla="*/ 836696 w 1832395"/>
                      <a:gd name="connsiteY2" fmla="*/ 470946 h 1218860"/>
                      <a:gd name="connsiteX3" fmla="*/ 1832381 w 1832395"/>
                      <a:gd name="connsiteY3" fmla="*/ 639722 h 1218860"/>
                      <a:gd name="connsiteX4" fmla="*/ 858386 w 1832395"/>
                      <a:gd name="connsiteY4" fmla="*/ 825201 h 1218860"/>
                      <a:gd name="connsiteX5" fmla="*/ 150158 w 1832395"/>
                      <a:gd name="connsiteY5" fmla="*/ 1217239 h 1218860"/>
                      <a:gd name="connsiteX6" fmla="*/ 0 w 1832395"/>
                      <a:gd name="connsiteY6" fmla="*/ 661861 h 1218860"/>
                      <a:gd name="connsiteX0" fmla="*/ 0 w 1832395"/>
                      <a:gd name="connsiteY0" fmla="*/ 670497 h 1227496"/>
                      <a:gd name="connsiteX1" fmla="*/ 150158 w 1832395"/>
                      <a:gd name="connsiteY1" fmla="*/ 10456 h 1227496"/>
                      <a:gd name="connsiteX2" fmla="*/ 875753 w 1832395"/>
                      <a:gd name="connsiteY2" fmla="*/ 292117 h 1227496"/>
                      <a:gd name="connsiteX3" fmla="*/ 1832381 w 1832395"/>
                      <a:gd name="connsiteY3" fmla="*/ 648358 h 1227496"/>
                      <a:gd name="connsiteX4" fmla="*/ 858386 w 1832395"/>
                      <a:gd name="connsiteY4" fmla="*/ 833837 h 1227496"/>
                      <a:gd name="connsiteX5" fmla="*/ 150158 w 1832395"/>
                      <a:gd name="connsiteY5" fmla="*/ 1225875 h 1227496"/>
                      <a:gd name="connsiteX6" fmla="*/ 0 w 1832395"/>
                      <a:gd name="connsiteY6" fmla="*/ 670497 h 1227496"/>
                      <a:gd name="connsiteX0" fmla="*/ 0 w 1832395"/>
                      <a:gd name="connsiteY0" fmla="*/ 670497 h 1238001"/>
                      <a:gd name="connsiteX1" fmla="*/ 150158 w 1832395"/>
                      <a:gd name="connsiteY1" fmla="*/ 10456 h 1238001"/>
                      <a:gd name="connsiteX2" fmla="*/ 875753 w 1832395"/>
                      <a:gd name="connsiteY2" fmla="*/ 292117 h 1238001"/>
                      <a:gd name="connsiteX3" fmla="*/ 1832381 w 1832395"/>
                      <a:gd name="connsiteY3" fmla="*/ 648358 h 1238001"/>
                      <a:gd name="connsiteX4" fmla="*/ 877915 w 1832395"/>
                      <a:gd name="connsiteY4" fmla="*/ 1021300 h 1238001"/>
                      <a:gd name="connsiteX5" fmla="*/ 150158 w 1832395"/>
                      <a:gd name="connsiteY5" fmla="*/ 1225875 h 1238001"/>
                      <a:gd name="connsiteX6" fmla="*/ 0 w 1832395"/>
                      <a:gd name="connsiteY6" fmla="*/ 670497 h 1238001"/>
                      <a:gd name="connsiteX0" fmla="*/ 0 w 1832395"/>
                      <a:gd name="connsiteY0" fmla="*/ 780045 h 1347549"/>
                      <a:gd name="connsiteX1" fmla="*/ 150158 w 1832395"/>
                      <a:gd name="connsiteY1" fmla="*/ 7528 h 1347549"/>
                      <a:gd name="connsiteX2" fmla="*/ 875753 w 1832395"/>
                      <a:gd name="connsiteY2" fmla="*/ 401665 h 1347549"/>
                      <a:gd name="connsiteX3" fmla="*/ 1832381 w 1832395"/>
                      <a:gd name="connsiteY3" fmla="*/ 757906 h 1347549"/>
                      <a:gd name="connsiteX4" fmla="*/ 877915 w 1832395"/>
                      <a:gd name="connsiteY4" fmla="*/ 1130848 h 1347549"/>
                      <a:gd name="connsiteX5" fmla="*/ 150158 w 1832395"/>
                      <a:gd name="connsiteY5" fmla="*/ 1335423 h 1347549"/>
                      <a:gd name="connsiteX6" fmla="*/ 0 w 1832395"/>
                      <a:gd name="connsiteY6" fmla="*/ 780045 h 1347549"/>
                      <a:gd name="connsiteX0" fmla="*/ 0 w 1832395"/>
                      <a:gd name="connsiteY0" fmla="*/ 780045 h 1566293"/>
                      <a:gd name="connsiteX1" fmla="*/ 150158 w 1832395"/>
                      <a:gd name="connsiteY1" fmla="*/ 7528 h 1566293"/>
                      <a:gd name="connsiteX2" fmla="*/ 875753 w 1832395"/>
                      <a:gd name="connsiteY2" fmla="*/ 401665 h 1566293"/>
                      <a:gd name="connsiteX3" fmla="*/ 1832381 w 1832395"/>
                      <a:gd name="connsiteY3" fmla="*/ 757906 h 1566293"/>
                      <a:gd name="connsiteX4" fmla="*/ 877915 w 1832395"/>
                      <a:gd name="connsiteY4" fmla="*/ 1130848 h 1566293"/>
                      <a:gd name="connsiteX5" fmla="*/ 150158 w 1832395"/>
                      <a:gd name="connsiteY5" fmla="*/ 1560377 h 1566293"/>
                      <a:gd name="connsiteX6" fmla="*/ 0 w 1832395"/>
                      <a:gd name="connsiteY6" fmla="*/ 780045 h 1566293"/>
                      <a:gd name="connsiteX0" fmla="*/ 0 w 1842159"/>
                      <a:gd name="connsiteY0" fmla="*/ 896710 h 1567514"/>
                      <a:gd name="connsiteX1" fmla="*/ 159922 w 1842159"/>
                      <a:gd name="connsiteY1" fmla="*/ 11718 h 1567514"/>
                      <a:gd name="connsiteX2" fmla="*/ 885517 w 1842159"/>
                      <a:gd name="connsiteY2" fmla="*/ 405855 h 1567514"/>
                      <a:gd name="connsiteX3" fmla="*/ 1842145 w 1842159"/>
                      <a:gd name="connsiteY3" fmla="*/ 762096 h 1567514"/>
                      <a:gd name="connsiteX4" fmla="*/ 887679 w 1842159"/>
                      <a:gd name="connsiteY4" fmla="*/ 1135038 h 1567514"/>
                      <a:gd name="connsiteX5" fmla="*/ 159922 w 1842159"/>
                      <a:gd name="connsiteY5" fmla="*/ 1564567 h 1567514"/>
                      <a:gd name="connsiteX6" fmla="*/ 0 w 1842159"/>
                      <a:gd name="connsiteY6" fmla="*/ 896710 h 1567514"/>
                      <a:gd name="connsiteX0" fmla="*/ 0 w 1837277"/>
                      <a:gd name="connsiteY0" fmla="*/ 896710 h 1567514"/>
                      <a:gd name="connsiteX1" fmla="*/ 159922 w 1837277"/>
                      <a:gd name="connsiteY1" fmla="*/ 11718 h 1567514"/>
                      <a:gd name="connsiteX2" fmla="*/ 885517 w 1837277"/>
                      <a:gd name="connsiteY2" fmla="*/ 405855 h 1567514"/>
                      <a:gd name="connsiteX3" fmla="*/ 1837263 w 1837277"/>
                      <a:gd name="connsiteY3" fmla="*/ 1249502 h 1567514"/>
                      <a:gd name="connsiteX4" fmla="*/ 887679 w 1837277"/>
                      <a:gd name="connsiteY4" fmla="*/ 1135038 h 1567514"/>
                      <a:gd name="connsiteX5" fmla="*/ 159922 w 1837277"/>
                      <a:gd name="connsiteY5" fmla="*/ 1564567 h 1567514"/>
                      <a:gd name="connsiteX6" fmla="*/ 0 w 1837277"/>
                      <a:gd name="connsiteY6" fmla="*/ 896710 h 1567514"/>
                      <a:gd name="connsiteX0" fmla="*/ 0 w 2027679"/>
                      <a:gd name="connsiteY0" fmla="*/ 896710 h 1567514"/>
                      <a:gd name="connsiteX1" fmla="*/ 159922 w 2027679"/>
                      <a:gd name="connsiteY1" fmla="*/ 11718 h 1567514"/>
                      <a:gd name="connsiteX2" fmla="*/ 885517 w 2027679"/>
                      <a:gd name="connsiteY2" fmla="*/ 405855 h 1567514"/>
                      <a:gd name="connsiteX3" fmla="*/ 2027668 w 2027679"/>
                      <a:gd name="connsiteY3" fmla="*/ 1062038 h 1567514"/>
                      <a:gd name="connsiteX4" fmla="*/ 887679 w 2027679"/>
                      <a:gd name="connsiteY4" fmla="*/ 1135038 h 1567514"/>
                      <a:gd name="connsiteX5" fmla="*/ 159922 w 2027679"/>
                      <a:gd name="connsiteY5" fmla="*/ 1564567 h 1567514"/>
                      <a:gd name="connsiteX6" fmla="*/ 0 w 2027679"/>
                      <a:gd name="connsiteY6" fmla="*/ 896710 h 1567514"/>
                      <a:gd name="connsiteX0" fmla="*/ 0 w 2042326"/>
                      <a:gd name="connsiteY0" fmla="*/ 896710 h 1567514"/>
                      <a:gd name="connsiteX1" fmla="*/ 159922 w 2042326"/>
                      <a:gd name="connsiteY1" fmla="*/ 11718 h 1567514"/>
                      <a:gd name="connsiteX2" fmla="*/ 885517 w 2042326"/>
                      <a:gd name="connsiteY2" fmla="*/ 405855 h 1567514"/>
                      <a:gd name="connsiteX3" fmla="*/ 2042315 w 2042326"/>
                      <a:gd name="connsiteY3" fmla="*/ 874575 h 1567514"/>
                      <a:gd name="connsiteX4" fmla="*/ 887679 w 2042326"/>
                      <a:gd name="connsiteY4" fmla="*/ 1135038 h 1567514"/>
                      <a:gd name="connsiteX5" fmla="*/ 159922 w 2042326"/>
                      <a:gd name="connsiteY5" fmla="*/ 1564567 h 1567514"/>
                      <a:gd name="connsiteX6" fmla="*/ 0 w 2042326"/>
                      <a:gd name="connsiteY6" fmla="*/ 896710 h 1567514"/>
                      <a:gd name="connsiteX0" fmla="*/ 0 w 2056972"/>
                      <a:gd name="connsiteY0" fmla="*/ 896710 h 1567514"/>
                      <a:gd name="connsiteX1" fmla="*/ 159922 w 2056972"/>
                      <a:gd name="connsiteY1" fmla="*/ 11718 h 1567514"/>
                      <a:gd name="connsiteX2" fmla="*/ 885517 w 2056972"/>
                      <a:gd name="connsiteY2" fmla="*/ 405855 h 1567514"/>
                      <a:gd name="connsiteX3" fmla="*/ 2056962 w 2056972"/>
                      <a:gd name="connsiteY3" fmla="*/ 192173 h 1567514"/>
                      <a:gd name="connsiteX4" fmla="*/ 887679 w 2056972"/>
                      <a:gd name="connsiteY4" fmla="*/ 1135038 h 1567514"/>
                      <a:gd name="connsiteX5" fmla="*/ 159922 w 2056972"/>
                      <a:gd name="connsiteY5" fmla="*/ 1564567 h 1567514"/>
                      <a:gd name="connsiteX6" fmla="*/ 0 w 2056972"/>
                      <a:gd name="connsiteY6" fmla="*/ 896710 h 1567514"/>
                      <a:gd name="connsiteX0" fmla="*/ 0 w 2056973"/>
                      <a:gd name="connsiteY0" fmla="*/ 896710 h 1579363"/>
                      <a:gd name="connsiteX1" fmla="*/ 159922 w 2056973"/>
                      <a:gd name="connsiteY1" fmla="*/ 11718 h 1579363"/>
                      <a:gd name="connsiteX2" fmla="*/ 885517 w 2056973"/>
                      <a:gd name="connsiteY2" fmla="*/ 405855 h 1579363"/>
                      <a:gd name="connsiteX3" fmla="*/ 2056962 w 2056973"/>
                      <a:gd name="connsiteY3" fmla="*/ 192173 h 1579363"/>
                      <a:gd name="connsiteX4" fmla="*/ 892562 w 2056973"/>
                      <a:gd name="connsiteY4" fmla="*/ 1330013 h 1579363"/>
                      <a:gd name="connsiteX5" fmla="*/ 159922 w 2056973"/>
                      <a:gd name="connsiteY5" fmla="*/ 1564567 h 1579363"/>
                      <a:gd name="connsiteX6" fmla="*/ 0 w 2056973"/>
                      <a:gd name="connsiteY6" fmla="*/ 896710 h 1579363"/>
                      <a:gd name="connsiteX0" fmla="*/ 0 w 2074942"/>
                      <a:gd name="connsiteY0" fmla="*/ 312641 h 1603977"/>
                      <a:gd name="connsiteX1" fmla="*/ 177891 w 2074942"/>
                      <a:gd name="connsiteY1" fmla="*/ 1739 h 1603977"/>
                      <a:gd name="connsiteX2" fmla="*/ 903486 w 2074942"/>
                      <a:gd name="connsiteY2" fmla="*/ 395876 h 1603977"/>
                      <a:gd name="connsiteX3" fmla="*/ 2074931 w 2074942"/>
                      <a:gd name="connsiteY3" fmla="*/ 182194 h 1603977"/>
                      <a:gd name="connsiteX4" fmla="*/ 910531 w 2074942"/>
                      <a:gd name="connsiteY4" fmla="*/ 1320034 h 1603977"/>
                      <a:gd name="connsiteX5" fmla="*/ 177891 w 2074942"/>
                      <a:gd name="connsiteY5" fmla="*/ 1554588 h 1603977"/>
                      <a:gd name="connsiteX6" fmla="*/ 0 w 2074942"/>
                      <a:gd name="connsiteY6" fmla="*/ 312641 h 16039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074942" h="1603977">
                        <a:moveTo>
                          <a:pt x="0" y="312641"/>
                        </a:moveTo>
                        <a:cubicBezTo>
                          <a:pt x="0" y="53833"/>
                          <a:pt x="27310" y="-12134"/>
                          <a:pt x="177891" y="1739"/>
                        </a:cubicBezTo>
                        <a:cubicBezTo>
                          <a:pt x="328472" y="15612"/>
                          <a:pt x="623116" y="289559"/>
                          <a:pt x="903486" y="395876"/>
                        </a:cubicBezTo>
                        <a:cubicBezTo>
                          <a:pt x="1183856" y="502193"/>
                          <a:pt x="2071316" y="82560"/>
                          <a:pt x="2074931" y="182194"/>
                        </a:cubicBezTo>
                        <a:cubicBezTo>
                          <a:pt x="2078546" y="281828"/>
                          <a:pt x="1190902" y="1223781"/>
                          <a:pt x="910531" y="1320034"/>
                        </a:cubicBezTo>
                        <a:cubicBezTo>
                          <a:pt x="630160" y="1416287"/>
                          <a:pt x="329646" y="1722487"/>
                          <a:pt x="177891" y="1554588"/>
                        </a:cubicBezTo>
                        <a:cubicBezTo>
                          <a:pt x="26136" y="1386689"/>
                          <a:pt x="0" y="571449"/>
                          <a:pt x="0" y="312641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69" name="楕円 468">
                    <a:extLst>
                      <a:ext uri="{FF2B5EF4-FFF2-40B4-BE49-F238E27FC236}">
                        <a16:creationId xmlns:a16="http://schemas.microsoft.com/office/drawing/2014/main" id="{8BCD4D25-153C-4D2F-AF99-E2AA10D4F786}"/>
                      </a:ext>
                    </a:extLst>
                  </p:cNvPr>
                  <p:cNvSpPr/>
                  <p:nvPr/>
                </p:nvSpPr>
                <p:spPr>
                  <a:xfrm>
                    <a:off x="4817110" y="3975100"/>
                    <a:ext cx="2580640" cy="1132510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70" name="フリーフォーム: 図形 869">
                    <a:extLst>
                      <a:ext uri="{FF2B5EF4-FFF2-40B4-BE49-F238E27FC236}">
                        <a16:creationId xmlns:a16="http://schemas.microsoft.com/office/drawing/2014/main" id="{4E74C3F8-8D22-4544-B64B-CA14EC60928E}"/>
                      </a:ext>
                    </a:extLst>
                  </p:cNvPr>
                  <p:cNvSpPr/>
                  <p:nvPr/>
                </p:nvSpPr>
                <p:spPr>
                  <a:xfrm>
                    <a:off x="3429462" y="4211192"/>
                    <a:ext cx="3608627" cy="632923"/>
                  </a:xfrm>
                  <a:custGeom>
                    <a:avLst/>
                    <a:gdLst>
                      <a:gd name="connsiteX0" fmla="*/ 2016131 w 3608627"/>
                      <a:gd name="connsiteY0" fmla="*/ 0 h 632923"/>
                      <a:gd name="connsiteX1" fmla="*/ 1798730 w 3608627"/>
                      <a:gd name="connsiteY1" fmla="*/ 268498 h 632923"/>
                      <a:gd name="connsiteX2" fmla="*/ 2092103 w 3608627"/>
                      <a:gd name="connsiteY2" fmla="*/ 278527 h 632923"/>
                      <a:gd name="connsiteX3" fmla="*/ 2196761 w 3608627"/>
                      <a:gd name="connsiteY3" fmla="*/ 282155 h 632923"/>
                      <a:gd name="connsiteX4" fmla="*/ 2468569 w 3608627"/>
                      <a:gd name="connsiteY4" fmla="*/ 28575 h 632923"/>
                      <a:gd name="connsiteX5" fmla="*/ 2261432 w 3608627"/>
                      <a:gd name="connsiteY5" fmla="*/ 284397 h 632923"/>
                      <a:gd name="connsiteX6" fmla="*/ 2769999 w 3608627"/>
                      <a:gd name="connsiteY6" fmla="*/ 302027 h 632923"/>
                      <a:gd name="connsiteX7" fmla="*/ 3608608 w 3608627"/>
                      <a:gd name="connsiteY7" fmla="*/ 343060 h 632923"/>
                      <a:gd name="connsiteX8" fmla="*/ 2606057 w 3608627"/>
                      <a:gd name="connsiteY8" fmla="*/ 369028 h 632923"/>
                      <a:gd name="connsiteX9" fmla="*/ 2392794 w 3608627"/>
                      <a:gd name="connsiteY9" fmla="*/ 372472 h 632923"/>
                      <a:gd name="connsiteX10" fmla="*/ 2603680 w 3608627"/>
                      <a:gd name="connsiteY10" fmla="*/ 632923 h 632923"/>
                      <a:gd name="connsiteX11" fmla="*/ 2325668 w 3608627"/>
                      <a:gd name="connsiteY11" fmla="*/ 373556 h 632923"/>
                      <a:gd name="connsiteX12" fmla="*/ 2097124 w 3608627"/>
                      <a:gd name="connsiteY12" fmla="*/ 377246 h 632923"/>
                      <a:gd name="connsiteX13" fmla="*/ 1969356 w 3608627"/>
                      <a:gd name="connsiteY13" fmla="*/ 379712 h 632923"/>
                      <a:gd name="connsiteX14" fmla="*/ 2151242 w 3608627"/>
                      <a:gd name="connsiteY14" fmla="*/ 604348 h 632923"/>
                      <a:gd name="connsiteX15" fmla="*/ 1911652 w 3608627"/>
                      <a:gd name="connsiteY15" fmla="*/ 380826 h 632923"/>
                      <a:gd name="connsiteX16" fmla="*/ 1798615 w 3608627"/>
                      <a:gd name="connsiteY16" fmla="*/ 383007 h 632923"/>
                      <a:gd name="connsiteX17" fmla="*/ 1568458 w 3608627"/>
                      <a:gd name="connsiteY17" fmla="*/ 389155 h 632923"/>
                      <a:gd name="connsiteX18" fmla="*/ 282570 w 3608627"/>
                      <a:gd name="connsiteY18" fmla="*/ 465172 h 632923"/>
                      <a:gd name="connsiteX19" fmla="*/ 0 w 3608627"/>
                      <a:gd name="connsiteY19" fmla="*/ 346977 h 632923"/>
                      <a:gd name="connsiteX20" fmla="*/ 282570 w 3608627"/>
                      <a:gd name="connsiteY20" fmla="*/ 190355 h 632923"/>
                      <a:gd name="connsiteX21" fmla="*/ 1564638 w 3608627"/>
                      <a:gd name="connsiteY21" fmla="*/ 260108 h 632923"/>
                      <a:gd name="connsiteX22" fmla="*/ 1730932 w 3608627"/>
                      <a:gd name="connsiteY22" fmla="*/ 266073 h 6329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3608627" h="632923">
                        <a:moveTo>
                          <a:pt x="2016131" y="0"/>
                        </a:moveTo>
                        <a:lnTo>
                          <a:pt x="1798730" y="268498"/>
                        </a:lnTo>
                        <a:lnTo>
                          <a:pt x="2092103" y="278527"/>
                        </a:lnTo>
                        <a:lnTo>
                          <a:pt x="2196761" y="282155"/>
                        </a:lnTo>
                        <a:lnTo>
                          <a:pt x="2468569" y="28575"/>
                        </a:lnTo>
                        <a:lnTo>
                          <a:pt x="2261432" y="284397"/>
                        </a:lnTo>
                        <a:lnTo>
                          <a:pt x="2769999" y="302027"/>
                        </a:lnTo>
                        <a:cubicBezTo>
                          <a:pt x="3218269" y="318209"/>
                          <a:pt x="3605414" y="334244"/>
                          <a:pt x="3608608" y="343060"/>
                        </a:cubicBezTo>
                        <a:cubicBezTo>
                          <a:pt x="3612201" y="352979"/>
                          <a:pt x="3122981" y="360934"/>
                          <a:pt x="2606057" y="369028"/>
                        </a:cubicBezTo>
                        <a:lnTo>
                          <a:pt x="2392794" y="372472"/>
                        </a:lnTo>
                        <a:lnTo>
                          <a:pt x="2603680" y="632923"/>
                        </a:lnTo>
                        <a:lnTo>
                          <a:pt x="2325668" y="373556"/>
                        </a:lnTo>
                        <a:lnTo>
                          <a:pt x="2097124" y="377246"/>
                        </a:lnTo>
                        <a:lnTo>
                          <a:pt x="1969356" y="379712"/>
                        </a:lnTo>
                        <a:lnTo>
                          <a:pt x="2151242" y="604348"/>
                        </a:lnTo>
                        <a:lnTo>
                          <a:pt x="1911652" y="380826"/>
                        </a:lnTo>
                        <a:lnTo>
                          <a:pt x="1798615" y="383007"/>
                        </a:lnTo>
                        <a:cubicBezTo>
                          <a:pt x="1708803" y="384984"/>
                          <a:pt x="1630382" y="387026"/>
                          <a:pt x="1568458" y="389155"/>
                        </a:cubicBezTo>
                        <a:cubicBezTo>
                          <a:pt x="1073065" y="406190"/>
                          <a:pt x="543978" y="472201"/>
                          <a:pt x="282570" y="465172"/>
                        </a:cubicBezTo>
                        <a:cubicBezTo>
                          <a:pt x="21161" y="458142"/>
                          <a:pt x="0" y="392780"/>
                          <a:pt x="0" y="346977"/>
                        </a:cubicBezTo>
                        <a:cubicBezTo>
                          <a:pt x="0" y="301174"/>
                          <a:pt x="21797" y="204833"/>
                          <a:pt x="282570" y="190355"/>
                        </a:cubicBezTo>
                        <a:cubicBezTo>
                          <a:pt x="543342" y="175876"/>
                          <a:pt x="1069247" y="241292"/>
                          <a:pt x="1564638" y="260108"/>
                        </a:cubicBezTo>
                        <a:lnTo>
                          <a:pt x="1730932" y="266073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860" name="四角形: 角を丸くする 859">
                  <a:extLst>
                    <a:ext uri="{FF2B5EF4-FFF2-40B4-BE49-F238E27FC236}">
                      <a16:creationId xmlns:a16="http://schemas.microsoft.com/office/drawing/2014/main" id="{E4C06F03-E591-482E-BA6C-150BFA182CB3}"/>
                    </a:ext>
                  </a:extLst>
                </p:cNvPr>
                <p:cNvSpPr/>
                <p:nvPr/>
              </p:nvSpPr>
              <p:spPr>
                <a:xfrm rot="19915207">
                  <a:off x="3077081" y="4944054"/>
                  <a:ext cx="234010" cy="1077042"/>
                </a:xfrm>
                <a:prstGeom prst="roundRect">
                  <a:avLst/>
                </a:prstGeom>
                <a:solidFill>
                  <a:srgbClr val="7030A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910" name="グループ化 909">
            <a:extLst>
              <a:ext uri="{FF2B5EF4-FFF2-40B4-BE49-F238E27FC236}">
                <a16:creationId xmlns:a16="http://schemas.microsoft.com/office/drawing/2014/main" id="{E2A559FB-A44F-40B5-BBAC-CE509B1E27C1}"/>
              </a:ext>
            </a:extLst>
          </p:cNvPr>
          <p:cNvGrpSpPr/>
          <p:nvPr/>
        </p:nvGrpSpPr>
        <p:grpSpPr>
          <a:xfrm>
            <a:off x="6771415" y="902473"/>
            <a:ext cx="1361395" cy="1075889"/>
            <a:chOff x="751787" y="1292629"/>
            <a:chExt cx="2562286" cy="2024935"/>
          </a:xfrm>
        </p:grpSpPr>
        <p:grpSp>
          <p:nvGrpSpPr>
            <p:cNvPr id="911" name="グループ化 910">
              <a:extLst>
                <a:ext uri="{FF2B5EF4-FFF2-40B4-BE49-F238E27FC236}">
                  <a16:creationId xmlns:a16="http://schemas.microsoft.com/office/drawing/2014/main" id="{19FD8ABC-0093-4081-B9AB-DE1AE160E4A0}"/>
                </a:ext>
              </a:extLst>
            </p:cNvPr>
            <p:cNvGrpSpPr/>
            <p:nvPr/>
          </p:nvGrpSpPr>
          <p:grpSpPr>
            <a:xfrm>
              <a:off x="751787" y="1292629"/>
              <a:ext cx="2562286" cy="2024935"/>
              <a:chOff x="3715324" y="2978209"/>
              <a:chExt cx="2562286" cy="2024935"/>
            </a:xfrm>
          </p:grpSpPr>
          <p:grpSp>
            <p:nvGrpSpPr>
              <p:cNvPr id="918" name="グループ化 917">
                <a:extLst>
                  <a:ext uri="{FF2B5EF4-FFF2-40B4-BE49-F238E27FC236}">
                    <a16:creationId xmlns:a16="http://schemas.microsoft.com/office/drawing/2014/main" id="{671BBB86-92F3-45F6-BEE0-324783FA4408}"/>
                  </a:ext>
                </a:extLst>
              </p:cNvPr>
              <p:cNvGrpSpPr/>
              <p:nvPr/>
            </p:nvGrpSpPr>
            <p:grpSpPr>
              <a:xfrm>
                <a:off x="3715324" y="3466445"/>
                <a:ext cx="2562286" cy="1536699"/>
                <a:chOff x="746064" y="1894185"/>
                <a:chExt cx="2562286" cy="1536699"/>
              </a:xfrm>
            </p:grpSpPr>
            <p:grpSp>
              <p:nvGrpSpPr>
                <p:cNvPr id="940" name="グループ化 939">
                  <a:extLst>
                    <a:ext uri="{FF2B5EF4-FFF2-40B4-BE49-F238E27FC236}">
                      <a16:creationId xmlns:a16="http://schemas.microsoft.com/office/drawing/2014/main" id="{DEF2B6CA-776E-44BE-93C1-DD9EE497C69B}"/>
                    </a:ext>
                  </a:extLst>
                </p:cNvPr>
                <p:cNvGrpSpPr/>
                <p:nvPr/>
              </p:nvGrpSpPr>
              <p:grpSpPr>
                <a:xfrm>
                  <a:off x="757705" y="1911350"/>
                  <a:ext cx="2539004" cy="1519534"/>
                  <a:chOff x="707366" y="1972965"/>
                  <a:chExt cx="2639683" cy="1519534"/>
                </a:xfrm>
                <a:pattFill prst="openDmnd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</p:grpSpPr>
              <p:sp>
                <p:nvSpPr>
                  <p:cNvPr id="943" name="フリーフォーム: 図形 942">
                    <a:extLst>
                      <a:ext uri="{FF2B5EF4-FFF2-40B4-BE49-F238E27FC236}">
                        <a16:creationId xmlns:a16="http://schemas.microsoft.com/office/drawing/2014/main" id="{990B5A36-0EC8-4086-A294-5D116C798DE5}"/>
                      </a:ext>
                    </a:extLst>
                  </p:cNvPr>
                  <p:cNvSpPr/>
                  <p:nvPr/>
                </p:nvSpPr>
                <p:spPr>
                  <a:xfrm>
                    <a:off x="711954" y="2708274"/>
                    <a:ext cx="2630508" cy="784225"/>
                  </a:xfrm>
                  <a:custGeom>
                    <a:avLst/>
                    <a:gdLst>
                      <a:gd name="connsiteX0" fmla="*/ 0 w 2630508"/>
                      <a:gd name="connsiteY0" fmla="*/ 0 h 711200"/>
                      <a:gd name="connsiteX1" fmla="*/ 2630508 w 2630508"/>
                      <a:gd name="connsiteY1" fmla="*/ 0 h 711200"/>
                      <a:gd name="connsiteX2" fmla="*/ 2608282 w 2630508"/>
                      <a:gd name="connsiteY2" fmla="*/ 123051 h 711200"/>
                      <a:gd name="connsiteX3" fmla="*/ 1315254 w 2630508"/>
                      <a:gd name="connsiteY3" fmla="*/ 711200 h 711200"/>
                      <a:gd name="connsiteX4" fmla="*/ 22227 w 2630508"/>
                      <a:gd name="connsiteY4" fmla="*/ 123051 h 7112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630508" h="711200">
                        <a:moveTo>
                          <a:pt x="0" y="0"/>
                        </a:moveTo>
                        <a:lnTo>
                          <a:pt x="2630508" y="0"/>
                        </a:lnTo>
                        <a:lnTo>
                          <a:pt x="2608282" y="123051"/>
                        </a:lnTo>
                        <a:cubicBezTo>
                          <a:pt x="2485211" y="458707"/>
                          <a:pt x="1953067" y="711200"/>
                          <a:pt x="1315254" y="711200"/>
                        </a:cubicBezTo>
                        <a:cubicBezTo>
                          <a:pt x="677441" y="711200"/>
                          <a:pt x="145297" y="458707"/>
                          <a:pt x="22227" y="123051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44" name="楕円 943">
                    <a:extLst>
                      <a:ext uri="{FF2B5EF4-FFF2-40B4-BE49-F238E27FC236}">
                        <a16:creationId xmlns:a16="http://schemas.microsoft.com/office/drawing/2014/main" id="{05700BF6-5ADE-408C-9B56-1201611CF2A0}"/>
                      </a:ext>
                    </a:extLst>
                  </p:cNvPr>
                  <p:cNvSpPr/>
                  <p:nvPr/>
                </p:nvSpPr>
                <p:spPr>
                  <a:xfrm>
                    <a:off x="707366" y="1972965"/>
                    <a:ext cx="2639683" cy="1252835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941" name="楕円 940">
                  <a:extLst>
                    <a:ext uri="{FF2B5EF4-FFF2-40B4-BE49-F238E27FC236}">
                      <a16:creationId xmlns:a16="http://schemas.microsoft.com/office/drawing/2014/main" id="{C1417EF9-7A1C-4B13-ADF0-F5B4279EBFF6}"/>
                    </a:ext>
                  </a:extLst>
                </p:cNvPr>
                <p:cNvSpPr/>
                <p:nvPr/>
              </p:nvSpPr>
              <p:spPr>
                <a:xfrm>
                  <a:off x="777814" y="1907381"/>
                  <a:ext cx="2498786" cy="1281708"/>
                </a:xfrm>
                <a:prstGeom prst="ellipse">
                  <a:avLst/>
                </a:prstGeom>
                <a:gradFill>
                  <a:gsLst>
                    <a:gs pos="20000">
                      <a:sysClr val="windowText" lastClr="000000">
                        <a:alpha val="0"/>
                      </a:sysClr>
                    </a:gs>
                    <a:gs pos="100000">
                      <a:sysClr val="windowText" lastClr="000000">
                        <a:alpha val="50000"/>
                      </a:sysClr>
                    </a:gs>
                  </a:gsLst>
                  <a:lin ang="540000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42" name="フリーフォーム: 図形 941">
                  <a:extLst>
                    <a:ext uri="{FF2B5EF4-FFF2-40B4-BE49-F238E27FC236}">
                      <a16:creationId xmlns:a16="http://schemas.microsoft.com/office/drawing/2014/main" id="{AFE0FCB0-F813-4428-B898-4EB5EA59A8A8}"/>
                    </a:ext>
                  </a:extLst>
                </p:cNvPr>
                <p:cNvSpPr/>
                <p:nvPr/>
              </p:nvSpPr>
              <p:spPr>
                <a:xfrm>
                  <a:off x="746064" y="1894185"/>
                  <a:ext cx="2562286" cy="1333500"/>
                </a:xfrm>
                <a:custGeom>
                  <a:avLst/>
                  <a:gdLst>
                    <a:gd name="connsiteX0" fmla="*/ 1281143 w 2562286"/>
                    <a:gd name="connsiteY0" fmla="*/ 44450 h 1333500"/>
                    <a:gd name="connsiteX1" fmla="*/ 61079 w 2562286"/>
                    <a:gd name="connsiteY1" fmla="*/ 654050 h 1333500"/>
                    <a:gd name="connsiteX2" fmla="*/ 1281143 w 2562286"/>
                    <a:gd name="connsiteY2" fmla="*/ 1263650 h 1333500"/>
                    <a:gd name="connsiteX3" fmla="*/ 2501207 w 2562286"/>
                    <a:gd name="connsiteY3" fmla="*/ 654050 h 1333500"/>
                    <a:gd name="connsiteX4" fmla="*/ 1281143 w 2562286"/>
                    <a:gd name="connsiteY4" fmla="*/ 44450 h 1333500"/>
                    <a:gd name="connsiteX5" fmla="*/ 1281143 w 2562286"/>
                    <a:gd name="connsiteY5" fmla="*/ 0 h 1333500"/>
                    <a:gd name="connsiteX6" fmla="*/ 2562286 w 2562286"/>
                    <a:gd name="connsiteY6" fmla="*/ 666750 h 1333500"/>
                    <a:gd name="connsiteX7" fmla="*/ 1281143 w 2562286"/>
                    <a:gd name="connsiteY7" fmla="*/ 1333500 h 1333500"/>
                    <a:gd name="connsiteX8" fmla="*/ 0 w 2562286"/>
                    <a:gd name="connsiteY8" fmla="*/ 666750 h 1333500"/>
                    <a:gd name="connsiteX9" fmla="*/ 1281143 w 2562286"/>
                    <a:gd name="connsiteY9" fmla="*/ 0 h 1333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562286" h="1333500">
                      <a:moveTo>
                        <a:pt x="1281143" y="44450"/>
                      </a:moveTo>
                      <a:cubicBezTo>
                        <a:pt x="607320" y="44450"/>
                        <a:pt x="61079" y="317377"/>
                        <a:pt x="61079" y="654050"/>
                      </a:cubicBezTo>
                      <a:cubicBezTo>
                        <a:pt x="61079" y="990723"/>
                        <a:pt x="607320" y="1263650"/>
                        <a:pt x="1281143" y="1263650"/>
                      </a:cubicBezTo>
                      <a:cubicBezTo>
                        <a:pt x="1954966" y="1263650"/>
                        <a:pt x="2501207" y="990723"/>
                        <a:pt x="2501207" y="654050"/>
                      </a:cubicBezTo>
                      <a:cubicBezTo>
                        <a:pt x="2501207" y="317377"/>
                        <a:pt x="1954966" y="44450"/>
                        <a:pt x="1281143" y="44450"/>
                      </a:cubicBezTo>
                      <a:close/>
                      <a:moveTo>
                        <a:pt x="1281143" y="0"/>
                      </a:moveTo>
                      <a:cubicBezTo>
                        <a:pt x="1988699" y="0"/>
                        <a:pt x="2562286" y="298514"/>
                        <a:pt x="2562286" y="666750"/>
                      </a:cubicBezTo>
                      <a:cubicBezTo>
                        <a:pt x="2562286" y="1034986"/>
                        <a:pt x="1988699" y="1333500"/>
                        <a:pt x="1281143" y="1333500"/>
                      </a:cubicBezTo>
                      <a:cubicBezTo>
                        <a:pt x="573587" y="1333500"/>
                        <a:pt x="0" y="1034986"/>
                        <a:pt x="0" y="666750"/>
                      </a:cubicBezTo>
                      <a:cubicBezTo>
                        <a:pt x="0" y="298514"/>
                        <a:pt x="573587" y="0"/>
                        <a:pt x="1281143" y="0"/>
                      </a:cubicBezTo>
                      <a:close/>
                    </a:path>
                  </a:pathLst>
                </a:custGeom>
                <a:pattFill prst="dkUpDiag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19" name="グループ化 918">
                <a:extLst>
                  <a:ext uri="{FF2B5EF4-FFF2-40B4-BE49-F238E27FC236}">
                    <a16:creationId xmlns:a16="http://schemas.microsoft.com/office/drawing/2014/main" id="{C86C3158-500E-4E8E-A845-7E1CBFC1E0D7}"/>
                  </a:ext>
                </a:extLst>
              </p:cNvPr>
              <p:cNvGrpSpPr/>
              <p:nvPr/>
            </p:nvGrpSpPr>
            <p:grpSpPr>
              <a:xfrm>
                <a:off x="4458079" y="2978209"/>
                <a:ext cx="1360087" cy="1017112"/>
                <a:chOff x="1124761" y="4189964"/>
                <a:chExt cx="1612704" cy="1206026"/>
              </a:xfrm>
            </p:grpSpPr>
            <p:sp>
              <p:nvSpPr>
                <p:cNvPr id="934" name="楕円 349">
                  <a:extLst>
                    <a:ext uri="{FF2B5EF4-FFF2-40B4-BE49-F238E27FC236}">
                      <a16:creationId xmlns:a16="http://schemas.microsoft.com/office/drawing/2014/main" id="{B7C99BAB-9EDE-4AF3-8C6B-95A36D51DC23}"/>
                    </a:ext>
                  </a:extLst>
                </p:cNvPr>
                <p:cNvSpPr/>
                <p:nvPr/>
              </p:nvSpPr>
              <p:spPr bwMode="auto">
                <a:xfrm rot="1430819" flipH="1">
                  <a:off x="2267932" y="4463328"/>
                  <a:ext cx="469533" cy="762819"/>
                </a:xfrm>
                <a:custGeom>
                  <a:avLst/>
                  <a:gdLst>
                    <a:gd name="connsiteX0" fmla="*/ 0 w 245041"/>
                    <a:gd name="connsiteY0" fmla="*/ 417129 h 834258"/>
                    <a:gd name="connsiteX1" fmla="*/ 122521 w 245041"/>
                    <a:gd name="connsiteY1" fmla="*/ 0 h 834258"/>
                    <a:gd name="connsiteX2" fmla="*/ 245042 w 245041"/>
                    <a:gd name="connsiteY2" fmla="*/ 417129 h 834258"/>
                    <a:gd name="connsiteX3" fmla="*/ 122521 w 245041"/>
                    <a:gd name="connsiteY3" fmla="*/ 834258 h 834258"/>
                    <a:gd name="connsiteX4" fmla="*/ 0 w 245041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416145"/>
                    <a:gd name="connsiteY0" fmla="*/ 417129 h 753295"/>
                    <a:gd name="connsiteX1" fmla="*/ 122521 w 416145"/>
                    <a:gd name="connsiteY1" fmla="*/ 0 h 753295"/>
                    <a:gd name="connsiteX2" fmla="*/ 245042 w 416145"/>
                    <a:gd name="connsiteY2" fmla="*/ 417129 h 753295"/>
                    <a:gd name="connsiteX3" fmla="*/ 403509 w 416145"/>
                    <a:gd name="connsiteY3" fmla="*/ 753295 h 753295"/>
                    <a:gd name="connsiteX4" fmla="*/ 0 w 416145"/>
                    <a:gd name="connsiteY4" fmla="*/ 417129 h 753295"/>
                    <a:gd name="connsiteX0" fmla="*/ 38868 w 455013"/>
                    <a:gd name="connsiteY0" fmla="*/ 440941 h 777107"/>
                    <a:gd name="connsiteX1" fmla="*/ 32802 w 455013"/>
                    <a:gd name="connsiteY1" fmla="*/ 0 h 777107"/>
                    <a:gd name="connsiteX2" fmla="*/ 283910 w 455013"/>
                    <a:gd name="connsiteY2" fmla="*/ 440941 h 777107"/>
                    <a:gd name="connsiteX3" fmla="*/ 442377 w 455013"/>
                    <a:gd name="connsiteY3" fmla="*/ 777107 h 777107"/>
                    <a:gd name="connsiteX4" fmla="*/ 38868 w 455013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69533"/>
                    <a:gd name="connsiteY0" fmla="*/ 440941 h 762819"/>
                    <a:gd name="connsiteX1" fmla="*/ 1579 w 469533"/>
                    <a:gd name="connsiteY1" fmla="*/ 0 h 762819"/>
                    <a:gd name="connsiteX2" fmla="*/ 252687 w 469533"/>
                    <a:gd name="connsiteY2" fmla="*/ 440941 h 762819"/>
                    <a:gd name="connsiteX3" fmla="*/ 458779 w 469533"/>
                    <a:gd name="connsiteY3" fmla="*/ 762819 h 762819"/>
                    <a:gd name="connsiteX4" fmla="*/ 7645 w 469533"/>
                    <a:gd name="connsiteY4" fmla="*/ 440941 h 762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9533" h="762819">
                      <a:moveTo>
                        <a:pt x="7645" y="440941"/>
                      </a:moveTo>
                      <a:cubicBezTo>
                        <a:pt x="7645" y="210567"/>
                        <a:pt x="-4174" y="157162"/>
                        <a:pt x="1579" y="0"/>
                      </a:cubicBezTo>
                      <a:cubicBezTo>
                        <a:pt x="121633" y="128588"/>
                        <a:pt x="252687" y="210567"/>
                        <a:pt x="252687" y="440941"/>
                      </a:cubicBezTo>
                      <a:cubicBezTo>
                        <a:pt x="252687" y="671315"/>
                        <a:pt x="526445" y="762819"/>
                        <a:pt x="458779" y="762819"/>
                      </a:cubicBezTo>
                      <a:cubicBezTo>
                        <a:pt x="391113" y="762819"/>
                        <a:pt x="7645" y="671315"/>
                        <a:pt x="7645" y="440941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935" name="楕円 349">
                  <a:extLst>
                    <a:ext uri="{FF2B5EF4-FFF2-40B4-BE49-F238E27FC236}">
                      <a16:creationId xmlns:a16="http://schemas.microsoft.com/office/drawing/2014/main" id="{DEB031A6-563C-45B9-908D-420E8B3DD5B2}"/>
                    </a:ext>
                  </a:extLst>
                </p:cNvPr>
                <p:cNvSpPr/>
                <p:nvPr/>
              </p:nvSpPr>
              <p:spPr bwMode="auto">
                <a:xfrm rot="20169181">
                  <a:off x="1124761" y="4463327"/>
                  <a:ext cx="469533" cy="762819"/>
                </a:xfrm>
                <a:custGeom>
                  <a:avLst/>
                  <a:gdLst>
                    <a:gd name="connsiteX0" fmla="*/ 0 w 245041"/>
                    <a:gd name="connsiteY0" fmla="*/ 417129 h 834258"/>
                    <a:gd name="connsiteX1" fmla="*/ 122521 w 245041"/>
                    <a:gd name="connsiteY1" fmla="*/ 0 h 834258"/>
                    <a:gd name="connsiteX2" fmla="*/ 245042 w 245041"/>
                    <a:gd name="connsiteY2" fmla="*/ 417129 h 834258"/>
                    <a:gd name="connsiteX3" fmla="*/ 122521 w 245041"/>
                    <a:gd name="connsiteY3" fmla="*/ 834258 h 834258"/>
                    <a:gd name="connsiteX4" fmla="*/ 0 w 245041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416145"/>
                    <a:gd name="connsiteY0" fmla="*/ 417129 h 753295"/>
                    <a:gd name="connsiteX1" fmla="*/ 122521 w 416145"/>
                    <a:gd name="connsiteY1" fmla="*/ 0 h 753295"/>
                    <a:gd name="connsiteX2" fmla="*/ 245042 w 416145"/>
                    <a:gd name="connsiteY2" fmla="*/ 417129 h 753295"/>
                    <a:gd name="connsiteX3" fmla="*/ 403509 w 416145"/>
                    <a:gd name="connsiteY3" fmla="*/ 753295 h 753295"/>
                    <a:gd name="connsiteX4" fmla="*/ 0 w 416145"/>
                    <a:gd name="connsiteY4" fmla="*/ 417129 h 753295"/>
                    <a:gd name="connsiteX0" fmla="*/ 38868 w 455013"/>
                    <a:gd name="connsiteY0" fmla="*/ 440941 h 777107"/>
                    <a:gd name="connsiteX1" fmla="*/ 32802 w 455013"/>
                    <a:gd name="connsiteY1" fmla="*/ 0 h 777107"/>
                    <a:gd name="connsiteX2" fmla="*/ 283910 w 455013"/>
                    <a:gd name="connsiteY2" fmla="*/ 440941 h 777107"/>
                    <a:gd name="connsiteX3" fmla="*/ 442377 w 455013"/>
                    <a:gd name="connsiteY3" fmla="*/ 777107 h 777107"/>
                    <a:gd name="connsiteX4" fmla="*/ 38868 w 455013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69533"/>
                    <a:gd name="connsiteY0" fmla="*/ 440941 h 762819"/>
                    <a:gd name="connsiteX1" fmla="*/ 1579 w 469533"/>
                    <a:gd name="connsiteY1" fmla="*/ 0 h 762819"/>
                    <a:gd name="connsiteX2" fmla="*/ 252687 w 469533"/>
                    <a:gd name="connsiteY2" fmla="*/ 440941 h 762819"/>
                    <a:gd name="connsiteX3" fmla="*/ 458779 w 469533"/>
                    <a:gd name="connsiteY3" fmla="*/ 762819 h 762819"/>
                    <a:gd name="connsiteX4" fmla="*/ 7645 w 469533"/>
                    <a:gd name="connsiteY4" fmla="*/ 440941 h 762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9533" h="762819">
                      <a:moveTo>
                        <a:pt x="7645" y="440941"/>
                      </a:moveTo>
                      <a:cubicBezTo>
                        <a:pt x="7645" y="210567"/>
                        <a:pt x="-4174" y="157162"/>
                        <a:pt x="1579" y="0"/>
                      </a:cubicBezTo>
                      <a:cubicBezTo>
                        <a:pt x="121633" y="128588"/>
                        <a:pt x="252687" y="210567"/>
                        <a:pt x="252687" y="440941"/>
                      </a:cubicBezTo>
                      <a:cubicBezTo>
                        <a:pt x="252687" y="671315"/>
                        <a:pt x="526445" y="762819"/>
                        <a:pt x="458779" y="762819"/>
                      </a:cubicBezTo>
                      <a:cubicBezTo>
                        <a:pt x="391113" y="762819"/>
                        <a:pt x="7645" y="671315"/>
                        <a:pt x="7645" y="440941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936" name="フリーフォーム: 図形 935">
                  <a:extLst>
                    <a:ext uri="{FF2B5EF4-FFF2-40B4-BE49-F238E27FC236}">
                      <a16:creationId xmlns:a16="http://schemas.microsoft.com/office/drawing/2014/main" id="{D59893F0-F07C-4256-AE41-B864DDCB109A}"/>
                    </a:ext>
                  </a:extLst>
                </p:cNvPr>
                <p:cNvSpPr/>
                <p:nvPr/>
              </p:nvSpPr>
              <p:spPr bwMode="auto">
                <a:xfrm>
                  <a:off x="1286227" y="4189964"/>
                  <a:ext cx="1314098" cy="1105560"/>
                </a:xfrm>
                <a:custGeom>
                  <a:avLst/>
                  <a:gdLst>
                    <a:gd name="connsiteX0" fmla="*/ 572473 w 1422700"/>
                    <a:gd name="connsiteY0" fmla="*/ 0 h 1105560"/>
                    <a:gd name="connsiteX1" fmla="*/ 708458 w 1422700"/>
                    <a:gd name="connsiteY1" fmla="*/ 41538 h 1105560"/>
                    <a:gd name="connsiteX2" fmla="*/ 717729 w 1422700"/>
                    <a:gd name="connsiteY2" fmla="*/ 49187 h 1105560"/>
                    <a:gd name="connsiteX3" fmla="*/ 727000 w 1422700"/>
                    <a:gd name="connsiteY3" fmla="*/ 41538 h 1105560"/>
                    <a:gd name="connsiteX4" fmla="*/ 862985 w 1422700"/>
                    <a:gd name="connsiteY4" fmla="*/ 0 h 1105560"/>
                    <a:gd name="connsiteX5" fmla="*/ 1034965 w 1422700"/>
                    <a:gd name="connsiteY5" fmla="*/ 71237 h 1105560"/>
                    <a:gd name="connsiteX6" fmla="*/ 1067911 w 1422700"/>
                    <a:gd name="connsiteY6" fmla="*/ 120101 h 1105560"/>
                    <a:gd name="connsiteX7" fmla="*/ 1078203 w 1422700"/>
                    <a:gd name="connsiteY7" fmla="*/ 119063 h 1105560"/>
                    <a:gd name="connsiteX8" fmla="*/ 1321420 w 1422700"/>
                    <a:gd name="connsiteY8" fmla="*/ 362280 h 1105560"/>
                    <a:gd name="connsiteX9" fmla="*/ 1312034 w 1422700"/>
                    <a:gd name="connsiteY9" fmla="*/ 408769 h 1105560"/>
                    <a:gd name="connsiteX10" fmla="*/ 1315468 w 1422700"/>
                    <a:gd name="connsiteY10" fmla="*/ 410633 h 1105560"/>
                    <a:gd name="connsiteX11" fmla="*/ 1422700 w 1422700"/>
                    <a:gd name="connsiteY11" fmla="*/ 612312 h 1105560"/>
                    <a:gd name="connsiteX12" fmla="*/ 1351464 w 1422700"/>
                    <a:gd name="connsiteY12" fmla="*/ 784293 h 1105560"/>
                    <a:gd name="connsiteX13" fmla="*/ 1316437 w 1422700"/>
                    <a:gd name="connsiteY13" fmla="*/ 813192 h 1105560"/>
                    <a:gd name="connsiteX14" fmla="*/ 1316479 w 1422700"/>
                    <a:gd name="connsiteY14" fmla="*/ 813327 h 1105560"/>
                    <a:gd name="connsiteX15" fmla="*/ 1321420 w 1422700"/>
                    <a:gd name="connsiteY15" fmla="*/ 862343 h 1105560"/>
                    <a:gd name="connsiteX16" fmla="*/ 1078203 w 1422700"/>
                    <a:gd name="connsiteY16" fmla="*/ 1105560 h 1105560"/>
                    <a:gd name="connsiteX17" fmla="*/ 906223 w 1422700"/>
                    <a:gd name="connsiteY17" fmla="*/ 1034324 h 1105560"/>
                    <a:gd name="connsiteX18" fmla="*/ 901765 w 1422700"/>
                    <a:gd name="connsiteY18" fmla="*/ 1027711 h 1105560"/>
                    <a:gd name="connsiteX19" fmla="*/ 897306 w 1422700"/>
                    <a:gd name="connsiteY19" fmla="*/ 1034324 h 1105560"/>
                    <a:gd name="connsiteX20" fmla="*/ 725326 w 1422700"/>
                    <a:gd name="connsiteY20" fmla="*/ 1105560 h 1105560"/>
                    <a:gd name="connsiteX21" fmla="*/ 553346 w 1422700"/>
                    <a:gd name="connsiteY21" fmla="*/ 1034324 h 1105560"/>
                    <a:gd name="connsiteX22" fmla="*/ 548887 w 1422700"/>
                    <a:gd name="connsiteY22" fmla="*/ 1027711 h 1105560"/>
                    <a:gd name="connsiteX23" fmla="*/ 544428 w 1422700"/>
                    <a:gd name="connsiteY23" fmla="*/ 1034324 h 1105560"/>
                    <a:gd name="connsiteX24" fmla="*/ 372448 w 1422700"/>
                    <a:gd name="connsiteY24" fmla="*/ 1105560 h 1105560"/>
                    <a:gd name="connsiteX25" fmla="*/ 129231 w 1422700"/>
                    <a:gd name="connsiteY25" fmla="*/ 862343 h 1105560"/>
                    <a:gd name="connsiteX26" fmla="*/ 132036 w 1422700"/>
                    <a:gd name="connsiteY26" fmla="*/ 834514 h 1105560"/>
                    <a:gd name="connsiteX27" fmla="*/ 107232 w 1422700"/>
                    <a:gd name="connsiteY27" fmla="*/ 821051 h 1105560"/>
                    <a:gd name="connsiteX28" fmla="*/ 0 w 1422700"/>
                    <a:gd name="connsiteY28" fmla="*/ 619371 h 1105560"/>
                    <a:gd name="connsiteX29" fmla="*/ 107232 w 1422700"/>
                    <a:gd name="connsiteY29" fmla="*/ 417692 h 1105560"/>
                    <a:gd name="connsiteX30" fmla="*/ 137141 w 1422700"/>
                    <a:gd name="connsiteY30" fmla="*/ 401458 h 1105560"/>
                    <a:gd name="connsiteX31" fmla="*/ 129231 w 1422700"/>
                    <a:gd name="connsiteY31" fmla="*/ 362280 h 1105560"/>
                    <a:gd name="connsiteX32" fmla="*/ 323431 w 1422700"/>
                    <a:gd name="connsiteY32" fmla="*/ 124005 h 1105560"/>
                    <a:gd name="connsiteX33" fmla="*/ 367941 w 1422700"/>
                    <a:gd name="connsiteY33" fmla="*/ 119518 h 1105560"/>
                    <a:gd name="connsiteX34" fmla="*/ 400493 w 1422700"/>
                    <a:gd name="connsiteY34" fmla="*/ 71237 h 1105560"/>
                    <a:gd name="connsiteX35" fmla="*/ 572473 w 1422700"/>
                    <a:gd name="connsiteY35" fmla="*/ 0 h 1105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1422700" h="1105560">
                      <a:moveTo>
                        <a:pt x="572473" y="0"/>
                      </a:moveTo>
                      <a:cubicBezTo>
                        <a:pt x="622845" y="0"/>
                        <a:pt x="669640" y="15313"/>
                        <a:pt x="708458" y="41538"/>
                      </a:cubicBezTo>
                      <a:lnTo>
                        <a:pt x="717729" y="49187"/>
                      </a:lnTo>
                      <a:lnTo>
                        <a:pt x="727000" y="41538"/>
                      </a:lnTo>
                      <a:cubicBezTo>
                        <a:pt x="765818" y="15313"/>
                        <a:pt x="812613" y="0"/>
                        <a:pt x="862985" y="0"/>
                      </a:cubicBezTo>
                      <a:cubicBezTo>
                        <a:pt x="930148" y="0"/>
                        <a:pt x="990952" y="27223"/>
                        <a:pt x="1034965" y="71237"/>
                      </a:cubicBezTo>
                      <a:lnTo>
                        <a:pt x="1067911" y="120101"/>
                      </a:lnTo>
                      <a:lnTo>
                        <a:pt x="1078203" y="119063"/>
                      </a:lnTo>
                      <a:cubicBezTo>
                        <a:pt x="1212528" y="119063"/>
                        <a:pt x="1321420" y="227955"/>
                        <a:pt x="1321420" y="362280"/>
                      </a:cubicBezTo>
                      <a:lnTo>
                        <a:pt x="1312034" y="408769"/>
                      </a:lnTo>
                      <a:lnTo>
                        <a:pt x="1315468" y="410633"/>
                      </a:lnTo>
                      <a:cubicBezTo>
                        <a:pt x="1380164" y="454341"/>
                        <a:pt x="1422700" y="528359"/>
                        <a:pt x="1422700" y="612312"/>
                      </a:cubicBezTo>
                      <a:cubicBezTo>
                        <a:pt x="1422700" y="679475"/>
                        <a:pt x="1395477" y="740279"/>
                        <a:pt x="1351464" y="784293"/>
                      </a:cubicBezTo>
                      <a:lnTo>
                        <a:pt x="1316437" y="813192"/>
                      </a:lnTo>
                      <a:lnTo>
                        <a:pt x="1316479" y="813327"/>
                      </a:lnTo>
                      <a:cubicBezTo>
                        <a:pt x="1319719" y="829159"/>
                        <a:pt x="1321420" y="845553"/>
                        <a:pt x="1321420" y="862343"/>
                      </a:cubicBezTo>
                      <a:cubicBezTo>
                        <a:pt x="1321420" y="996668"/>
                        <a:pt x="1212528" y="1105560"/>
                        <a:pt x="1078203" y="1105560"/>
                      </a:cubicBezTo>
                      <a:cubicBezTo>
                        <a:pt x="1011041" y="1105560"/>
                        <a:pt x="950236" y="1078337"/>
                        <a:pt x="906223" y="1034324"/>
                      </a:cubicBezTo>
                      <a:lnTo>
                        <a:pt x="901765" y="1027711"/>
                      </a:lnTo>
                      <a:lnTo>
                        <a:pt x="897306" y="1034324"/>
                      </a:lnTo>
                      <a:cubicBezTo>
                        <a:pt x="853293" y="1078337"/>
                        <a:pt x="792489" y="1105560"/>
                        <a:pt x="725326" y="1105560"/>
                      </a:cubicBezTo>
                      <a:cubicBezTo>
                        <a:pt x="658164" y="1105560"/>
                        <a:pt x="597359" y="1078337"/>
                        <a:pt x="553346" y="1034324"/>
                      </a:cubicBezTo>
                      <a:lnTo>
                        <a:pt x="548887" y="1027711"/>
                      </a:lnTo>
                      <a:lnTo>
                        <a:pt x="544428" y="1034324"/>
                      </a:lnTo>
                      <a:cubicBezTo>
                        <a:pt x="500415" y="1078337"/>
                        <a:pt x="439610" y="1105560"/>
                        <a:pt x="372448" y="1105560"/>
                      </a:cubicBezTo>
                      <a:cubicBezTo>
                        <a:pt x="238123" y="1105560"/>
                        <a:pt x="129231" y="996668"/>
                        <a:pt x="129231" y="862343"/>
                      </a:cubicBezTo>
                      <a:lnTo>
                        <a:pt x="132036" y="834514"/>
                      </a:lnTo>
                      <a:lnTo>
                        <a:pt x="107232" y="821051"/>
                      </a:lnTo>
                      <a:cubicBezTo>
                        <a:pt x="42536" y="777343"/>
                        <a:pt x="0" y="703324"/>
                        <a:pt x="0" y="619371"/>
                      </a:cubicBezTo>
                      <a:cubicBezTo>
                        <a:pt x="0" y="535418"/>
                        <a:pt x="42536" y="461400"/>
                        <a:pt x="107232" y="417692"/>
                      </a:cubicBezTo>
                      <a:lnTo>
                        <a:pt x="137141" y="401458"/>
                      </a:lnTo>
                      <a:lnTo>
                        <a:pt x="129231" y="362280"/>
                      </a:lnTo>
                      <a:cubicBezTo>
                        <a:pt x="129231" y="244746"/>
                        <a:pt x="212601" y="146684"/>
                        <a:pt x="323431" y="124005"/>
                      </a:cubicBezTo>
                      <a:lnTo>
                        <a:pt x="367941" y="119518"/>
                      </a:lnTo>
                      <a:lnTo>
                        <a:pt x="400493" y="71237"/>
                      </a:lnTo>
                      <a:cubicBezTo>
                        <a:pt x="444506" y="27223"/>
                        <a:pt x="505310" y="0"/>
                        <a:pt x="572473" y="0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937" name="楕円 349">
                  <a:extLst>
                    <a:ext uri="{FF2B5EF4-FFF2-40B4-BE49-F238E27FC236}">
                      <a16:creationId xmlns:a16="http://schemas.microsoft.com/office/drawing/2014/main" id="{DE1AA82B-58F8-49EA-BDE5-361B39709139}"/>
                    </a:ext>
                  </a:extLst>
                </p:cNvPr>
                <p:cNvSpPr/>
                <p:nvPr/>
              </p:nvSpPr>
              <p:spPr bwMode="auto">
                <a:xfrm rot="20700000">
                  <a:off x="1164436" y="4863089"/>
                  <a:ext cx="691423" cy="507740"/>
                </a:xfrm>
                <a:custGeom>
                  <a:avLst/>
                  <a:gdLst>
                    <a:gd name="connsiteX0" fmla="*/ 0 w 245041"/>
                    <a:gd name="connsiteY0" fmla="*/ 417129 h 834258"/>
                    <a:gd name="connsiteX1" fmla="*/ 122521 w 245041"/>
                    <a:gd name="connsiteY1" fmla="*/ 0 h 834258"/>
                    <a:gd name="connsiteX2" fmla="*/ 245042 w 245041"/>
                    <a:gd name="connsiteY2" fmla="*/ 417129 h 834258"/>
                    <a:gd name="connsiteX3" fmla="*/ 122521 w 245041"/>
                    <a:gd name="connsiteY3" fmla="*/ 834258 h 834258"/>
                    <a:gd name="connsiteX4" fmla="*/ 0 w 245041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416145"/>
                    <a:gd name="connsiteY0" fmla="*/ 417129 h 753295"/>
                    <a:gd name="connsiteX1" fmla="*/ 122521 w 416145"/>
                    <a:gd name="connsiteY1" fmla="*/ 0 h 753295"/>
                    <a:gd name="connsiteX2" fmla="*/ 245042 w 416145"/>
                    <a:gd name="connsiteY2" fmla="*/ 417129 h 753295"/>
                    <a:gd name="connsiteX3" fmla="*/ 403509 w 416145"/>
                    <a:gd name="connsiteY3" fmla="*/ 753295 h 753295"/>
                    <a:gd name="connsiteX4" fmla="*/ 0 w 416145"/>
                    <a:gd name="connsiteY4" fmla="*/ 417129 h 753295"/>
                    <a:gd name="connsiteX0" fmla="*/ 38868 w 455013"/>
                    <a:gd name="connsiteY0" fmla="*/ 440941 h 777107"/>
                    <a:gd name="connsiteX1" fmla="*/ 32802 w 455013"/>
                    <a:gd name="connsiteY1" fmla="*/ 0 h 777107"/>
                    <a:gd name="connsiteX2" fmla="*/ 283910 w 455013"/>
                    <a:gd name="connsiteY2" fmla="*/ 440941 h 777107"/>
                    <a:gd name="connsiteX3" fmla="*/ 442377 w 455013"/>
                    <a:gd name="connsiteY3" fmla="*/ 777107 h 777107"/>
                    <a:gd name="connsiteX4" fmla="*/ 38868 w 455013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69533"/>
                    <a:gd name="connsiteY0" fmla="*/ 440941 h 762819"/>
                    <a:gd name="connsiteX1" fmla="*/ 1579 w 469533"/>
                    <a:gd name="connsiteY1" fmla="*/ 0 h 762819"/>
                    <a:gd name="connsiteX2" fmla="*/ 252687 w 469533"/>
                    <a:gd name="connsiteY2" fmla="*/ 440941 h 762819"/>
                    <a:gd name="connsiteX3" fmla="*/ 458779 w 469533"/>
                    <a:gd name="connsiteY3" fmla="*/ 762819 h 762819"/>
                    <a:gd name="connsiteX4" fmla="*/ 7645 w 469533"/>
                    <a:gd name="connsiteY4" fmla="*/ 440941 h 762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9533" h="762819">
                      <a:moveTo>
                        <a:pt x="7645" y="440941"/>
                      </a:moveTo>
                      <a:cubicBezTo>
                        <a:pt x="7645" y="210567"/>
                        <a:pt x="-4174" y="157162"/>
                        <a:pt x="1579" y="0"/>
                      </a:cubicBezTo>
                      <a:cubicBezTo>
                        <a:pt x="121633" y="128588"/>
                        <a:pt x="252687" y="210567"/>
                        <a:pt x="252687" y="440941"/>
                      </a:cubicBezTo>
                      <a:cubicBezTo>
                        <a:pt x="252687" y="671315"/>
                        <a:pt x="526445" y="762819"/>
                        <a:pt x="458779" y="762819"/>
                      </a:cubicBezTo>
                      <a:cubicBezTo>
                        <a:pt x="391113" y="762819"/>
                        <a:pt x="7645" y="671315"/>
                        <a:pt x="7645" y="440941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938" name="楕円 349">
                  <a:extLst>
                    <a:ext uri="{FF2B5EF4-FFF2-40B4-BE49-F238E27FC236}">
                      <a16:creationId xmlns:a16="http://schemas.microsoft.com/office/drawing/2014/main" id="{783598B5-61A0-473F-967F-E7ABD897923D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2012160" y="4863089"/>
                  <a:ext cx="691423" cy="507740"/>
                </a:xfrm>
                <a:custGeom>
                  <a:avLst/>
                  <a:gdLst>
                    <a:gd name="connsiteX0" fmla="*/ 0 w 245041"/>
                    <a:gd name="connsiteY0" fmla="*/ 417129 h 834258"/>
                    <a:gd name="connsiteX1" fmla="*/ 122521 w 245041"/>
                    <a:gd name="connsiteY1" fmla="*/ 0 h 834258"/>
                    <a:gd name="connsiteX2" fmla="*/ 245042 w 245041"/>
                    <a:gd name="connsiteY2" fmla="*/ 417129 h 834258"/>
                    <a:gd name="connsiteX3" fmla="*/ 122521 w 245041"/>
                    <a:gd name="connsiteY3" fmla="*/ 834258 h 834258"/>
                    <a:gd name="connsiteX4" fmla="*/ 0 w 245041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416145"/>
                    <a:gd name="connsiteY0" fmla="*/ 417129 h 753295"/>
                    <a:gd name="connsiteX1" fmla="*/ 122521 w 416145"/>
                    <a:gd name="connsiteY1" fmla="*/ 0 h 753295"/>
                    <a:gd name="connsiteX2" fmla="*/ 245042 w 416145"/>
                    <a:gd name="connsiteY2" fmla="*/ 417129 h 753295"/>
                    <a:gd name="connsiteX3" fmla="*/ 403509 w 416145"/>
                    <a:gd name="connsiteY3" fmla="*/ 753295 h 753295"/>
                    <a:gd name="connsiteX4" fmla="*/ 0 w 416145"/>
                    <a:gd name="connsiteY4" fmla="*/ 417129 h 753295"/>
                    <a:gd name="connsiteX0" fmla="*/ 38868 w 455013"/>
                    <a:gd name="connsiteY0" fmla="*/ 440941 h 777107"/>
                    <a:gd name="connsiteX1" fmla="*/ 32802 w 455013"/>
                    <a:gd name="connsiteY1" fmla="*/ 0 h 777107"/>
                    <a:gd name="connsiteX2" fmla="*/ 283910 w 455013"/>
                    <a:gd name="connsiteY2" fmla="*/ 440941 h 777107"/>
                    <a:gd name="connsiteX3" fmla="*/ 442377 w 455013"/>
                    <a:gd name="connsiteY3" fmla="*/ 777107 h 777107"/>
                    <a:gd name="connsiteX4" fmla="*/ 38868 w 455013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69533"/>
                    <a:gd name="connsiteY0" fmla="*/ 440941 h 762819"/>
                    <a:gd name="connsiteX1" fmla="*/ 1579 w 469533"/>
                    <a:gd name="connsiteY1" fmla="*/ 0 h 762819"/>
                    <a:gd name="connsiteX2" fmla="*/ 252687 w 469533"/>
                    <a:gd name="connsiteY2" fmla="*/ 440941 h 762819"/>
                    <a:gd name="connsiteX3" fmla="*/ 458779 w 469533"/>
                    <a:gd name="connsiteY3" fmla="*/ 762819 h 762819"/>
                    <a:gd name="connsiteX4" fmla="*/ 7645 w 469533"/>
                    <a:gd name="connsiteY4" fmla="*/ 440941 h 762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9533" h="762819">
                      <a:moveTo>
                        <a:pt x="7645" y="440941"/>
                      </a:moveTo>
                      <a:cubicBezTo>
                        <a:pt x="7645" y="210567"/>
                        <a:pt x="-4174" y="157162"/>
                        <a:pt x="1579" y="0"/>
                      </a:cubicBezTo>
                      <a:cubicBezTo>
                        <a:pt x="121633" y="128588"/>
                        <a:pt x="252687" y="210567"/>
                        <a:pt x="252687" y="440941"/>
                      </a:cubicBezTo>
                      <a:cubicBezTo>
                        <a:pt x="252687" y="671315"/>
                        <a:pt x="526445" y="762819"/>
                        <a:pt x="458779" y="762819"/>
                      </a:cubicBezTo>
                      <a:cubicBezTo>
                        <a:pt x="391113" y="762819"/>
                        <a:pt x="7645" y="671315"/>
                        <a:pt x="7645" y="440941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939" name="楕円 27">
                  <a:extLst>
                    <a:ext uri="{FF2B5EF4-FFF2-40B4-BE49-F238E27FC236}">
                      <a16:creationId xmlns:a16="http://schemas.microsoft.com/office/drawing/2014/main" id="{18E9BB3D-8824-478B-AD39-76595D2DDB23}"/>
                    </a:ext>
                  </a:extLst>
                </p:cNvPr>
                <p:cNvSpPr/>
                <p:nvPr/>
              </p:nvSpPr>
              <p:spPr bwMode="auto">
                <a:xfrm>
                  <a:off x="1606509" y="4948209"/>
                  <a:ext cx="608467" cy="447781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03074" y="71247"/>
                        <a:pt x="557800" y="0"/>
                      </a:cubicBezTo>
                      <a:cubicBezTo>
                        <a:pt x="930140" y="71247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920" name="グループ化 919">
                <a:extLst>
                  <a:ext uri="{FF2B5EF4-FFF2-40B4-BE49-F238E27FC236}">
                    <a16:creationId xmlns:a16="http://schemas.microsoft.com/office/drawing/2014/main" id="{63BB62C8-F841-4989-8CF6-56D69BFE01C7}"/>
                  </a:ext>
                </a:extLst>
              </p:cNvPr>
              <p:cNvGrpSpPr/>
              <p:nvPr/>
            </p:nvGrpSpPr>
            <p:grpSpPr>
              <a:xfrm rot="793102">
                <a:off x="3742882" y="3406527"/>
                <a:ext cx="1360087" cy="1017112"/>
                <a:chOff x="1124761" y="4189964"/>
                <a:chExt cx="1612704" cy="1206026"/>
              </a:xfrm>
            </p:grpSpPr>
            <p:sp>
              <p:nvSpPr>
                <p:cNvPr id="928" name="楕円 349">
                  <a:extLst>
                    <a:ext uri="{FF2B5EF4-FFF2-40B4-BE49-F238E27FC236}">
                      <a16:creationId xmlns:a16="http://schemas.microsoft.com/office/drawing/2014/main" id="{3D636D75-AFCD-4F21-97CC-2A81C8FCB0C4}"/>
                    </a:ext>
                  </a:extLst>
                </p:cNvPr>
                <p:cNvSpPr/>
                <p:nvPr/>
              </p:nvSpPr>
              <p:spPr bwMode="auto">
                <a:xfrm rot="1430819" flipH="1">
                  <a:off x="2267932" y="4463328"/>
                  <a:ext cx="469533" cy="762819"/>
                </a:xfrm>
                <a:custGeom>
                  <a:avLst/>
                  <a:gdLst>
                    <a:gd name="connsiteX0" fmla="*/ 0 w 245041"/>
                    <a:gd name="connsiteY0" fmla="*/ 417129 h 834258"/>
                    <a:gd name="connsiteX1" fmla="*/ 122521 w 245041"/>
                    <a:gd name="connsiteY1" fmla="*/ 0 h 834258"/>
                    <a:gd name="connsiteX2" fmla="*/ 245042 w 245041"/>
                    <a:gd name="connsiteY2" fmla="*/ 417129 h 834258"/>
                    <a:gd name="connsiteX3" fmla="*/ 122521 w 245041"/>
                    <a:gd name="connsiteY3" fmla="*/ 834258 h 834258"/>
                    <a:gd name="connsiteX4" fmla="*/ 0 w 245041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416145"/>
                    <a:gd name="connsiteY0" fmla="*/ 417129 h 753295"/>
                    <a:gd name="connsiteX1" fmla="*/ 122521 w 416145"/>
                    <a:gd name="connsiteY1" fmla="*/ 0 h 753295"/>
                    <a:gd name="connsiteX2" fmla="*/ 245042 w 416145"/>
                    <a:gd name="connsiteY2" fmla="*/ 417129 h 753295"/>
                    <a:gd name="connsiteX3" fmla="*/ 403509 w 416145"/>
                    <a:gd name="connsiteY3" fmla="*/ 753295 h 753295"/>
                    <a:gd name="connsiteX4" fmla="*/ 0 w 416145"/>
                    <a:gd name="connsiteY4" fmla="*/ 417129 h 753295"/>
                    <a:gd name="connsiteX0" fmla="*/ 38868 w 455013"/>
                    <a:gd name="connsiteY0" fmla="*/ 440941 h 777107"/>
                    <a:gd name="connsiteX1" fmla="*/ 32802 w 455013"/>
                    <a:gd name="connsiteY1" fmla="*/ 0 h 777107"/>
                    <a:gd name="connsiteX2" fmla="*/ 283910 w 455013"/>
                    <a:gd name="connsiteY2" fmla="*/ 440941 h 777107"/>
                    <a:gd name="connsiteX3" fmla="*/ 442377 w 455013"/>
                    <a:gd name="connsiteY3" fmla="*/ 777107 h 777107"/>
                    <a:gd name="connsiteX4" fmla="*/ 38868 w 455013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69533"/>
                    <a:gd name="connsiteY0" fmla="*/ 440941 h 762819"/>
                    <a:gd name="connsiteX1" fmla="*/ 1579 w 469533"/>
                    <a:gd name="connsiteY1" fmla="*/ 0 h 762819"/>
                    <a:gd name="connsiteX2" fmla="*/ 252687 w 469533"/>
                    <a:gd name="connsiteY2" fmla="*/ 440941 h 762819"/>
                    <a:gd name="connsiteX3" fmla="*/ 458779 w 469533"/>
                    <a:gd name="connsiteY3" fmla="*/ 762819 h 762819"/>
                    <a:gd name="connsiteX4" fmla="*/ 7645 w 469533"/>
                    <a:gd name="connsiteY4" fmla="*/ 440941 h 762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9533" h="762819">
                      <a:moveTo>
                        <a:pt x="7645" y="440941"/>
                      </a:moveTo>
                      <a:cubicBezTo>
                        <a:pt x="7645" y="210567"/>
                        <a:pt x="-4174" y="157162"/>
                        <a:pt x="1579" y="0"/>
                      </a:cubicBezTo>
                      <a:cubicBezTo>
                        <a:pt x="121633" y="128588"/>
                        <a:pt x="252687" y="210567"/>
                        <a:pt x="252687" y="440941"/>
                      </a:cubicBezTo>
                      <a:cubicBezTo>
                        <a:pt x="252687" y="671315"/>
                        <a:pt x="526445" y="762819"/>
                        <a:pt x="458779" y="762819"/>
                      </a:cubicBezTo>
                      <a:cubicBezTo>
                        <a:pt x="391113" y="762819"/>
                        <a:pt x="7645" y="671315"/>
                        <a:pt x="7645" y="440941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929" name="楕円 349">
                  <a:extLst>
                    <a:ext uri="{FF2B5EF4-FFF2-40B4-BE49-F238E27FC236}">
                      <a16:creationId xmlns:a16="http://schemas.microsoft.com/office/drawing/2014/main" id="{2CB23866-C39A-4160-9407-7173B837A479}"/>
                    </a:ext>
                  </a:extLst>
                </p:cNvPr>
                <p:cNvSpPr/>
                <p:nvPr/>
              </p:nvSpPr>
              <p:spPr bwMode="auto">
                <a:xfrm rot="20169181">
                  <a:off x="1124761" y="4463327"/>
                  <a:ext cx="469533" cy="762819"/>
                </a:xfrm>
                <a:custGeom>
                  <a:avLst/>
                  <a:gdLst>
                    <a:gd name="connsiteX0" fmla="*/ 0 w 245041"/>
                    <a:gd name="connsiteY0" fmla="*/ 417129 h 834258"/>
                    <a:gd name="connsiteX1" fmla="*/ 122521 w 245041"/>
                    <a:gd name="connsiteY1" fmla="*/ 0 h 834258"/>
                    <a:gd name="connsiteX2" fmla="*/ 245042 w 245041"/>
                    <a:gd name="connsiteY2" fmla="*/ 417129 h 834258"/>
                    <a:gd name="connsiteX3" fmla="*/ 122521 w 245041"/>
                    <a:gd name="connsiteY3" fmla="*/ 834258 h 834258"/>
                    <a:gd name="connsiteX4" fmla="*/ 0 w 245041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416145"/>
                    <a:gd name="connsiteY0" fmla="*/ 417129 h 753295"/>
                    <a:gd name="connsiteX1" fmla="*/ 122521 w 416145"/>
                    <a:gd name="connsiteY1" fmla="*/ 0 h 753295"/>
                    <a:gd name="connsiteX2" fmla="*/ 245042 w 416145"/>
                    <a:gd name="connsiteY2" fmla="*/ 417129 h 753295"/>
                    <a:gd name="connsiteX3" fmla="*/ 403509 w 416145"/>
                    <a:gd name="connsiteY3" fmla="*/ 753295 h 753295"/>
                    <a:gd name="connsiteX4" fmla="*/ 0 w 416145"/>
                    <a:gd name="connsiteY4" fmla="*/ 417129 h 753295"/>
                    <a:gd name="connsiteX0" fmla="*/ 38868 w 455013"/>
                    <a:gd name="connsiteY0" fmla="*/ 440941 h 777107"/>
                    <a:gd name="connsiteX1" fmla="*/ 32802 w 455013"/>
                    <a:gd name="connsiteY1" fmla="*/ 0 h 777107"/>
                    <a:gd name="connsiteX2" fmla="*/ 283910 w 455013"/>
                    <a:gd name="connsiteY2" fmla="*/ 440941 h 777107"/>
                    <a:gd name="connsiteX3" fmla="*/ 442377 w 455013"/>
                    <a:gd name="connsiteY3" fmla="*/ 777107 h 777107"/>
                    <a:gd name="connsiteX4" fmla="*/ 38868 w 455013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69533"/>
                    <a:gd name="connsiteY0" fmla="*/ 440941 h 762819"/>
                    <a:gd name="connsiteX1" fmla="*/ 1579 w 469533"/>
                    <a:gd name="connsiteY1" fmla="*/ 0 h 762819"/>
                    <a:gd name="connsiteX2" fmla="*/ 252687 w 469533"/>
                    <a:gd name="connsiteY2" fmla="*/ 440941 h 762819"/>
                    <a:gd name="connsiteX3" fmla="*/ 458779 w 469533"/>
                    <a:gd name="connsiteY3" fmla="*/ 762819 h 762819"/>
                    <a:gd name="connsiteX4" fmla="*/ 7645 w 469533"/>
                    <a:gd name="connsiteY4" fmla="*/ 440941 h 762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9533" h="762819">
                      <a:moveTo>
                        <a:pt x="7645" y="440941"/>
                      </a:moveTo>
                      <a:cubicBezTo>
                        <a:pt x="7645" y="210567"/>
                        <a:pt x="-4174" y="157162"/>
                        <a:pt x="1579" y="0"/>
                      </a:cubicBezTo>
                      <a:cubicBezTo>
                        <a:pt x="121633" y="128588"/>
                        <a:pt x="252687" y="210567"/>
                        <a:pt x="252687" y="440941"/>
                      </a:cubicBezTo>
                      <a:cubicBezTo>
                        <a:pt x="252687" y="671315"/>
                        <a:pt x="526445" y="762819"/>
                        <a:pt x="458779" y="762819"/>
                      </a:cubicBezTo>
                      <a:cubicBezTo>
                        <a:pt x="391113" y="762819"/>
                        <a:pt x="7645" y="671315"/>
                        <a:pt x="7645" y="440941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930" name="フリーフォーム: 図形 929">
                  <a:extLst>
                    <a:ext uri="{FF2B5EF4-FFF2-40B4-BE49-F238E27FC236}">
                      <a16:creationId xmlns:a16="http://schemas.microsoft.com/office/drawing/2014/main" id="{C8152125-C0DF-4730-8E0C-D1F765673B98}"/>
                    </a:ext>
                  </a:extLst>
                </p:cNvPr>
                <p:cNvSpPr/>
                <p:nvPr/>
              </p:nvSpPr>
              <p:spPr bwMode="auto">
                <a:xfrm>
                  <a:off x="1286227" y="4189964"/>
                  <a:ext cx="1314098" cy="1105560"/>
                </a:xfrm>
                <a:custGeom>
                  <a:avLst/>
                  <a:gdLst>
                    <a:gd name="connsiteX0" fmla="*/ 572473 w 1422700"/>
                    <a:gd name="connsiteY0" fmla="*/ 0 h 1105560"/>
                    <a:gd name="connsiteX1" fmla="*/ 708458 w 1422700"/>
                    <a:gd name="connsiteY1" fmla="*/ 41538 h 1105560"/>
                    <a:gd name="connsiteX2" fmla="*/ 717729 w 1422700"/>
                    <a:gd name="connsiteY2" fmla="*/ 49187 h 1105560"/>
                    <a:gd name="connsiteX3" fmla="*/ 727000 w 1422700"/>
                    <a:gd name="connsiteY3" fmla="*/ 41538 h 1105560"/>
                    <a:gd name="connsiteX4" fmla="*/ 862985 w 1422700"/>
                    <a:gd name="connsiteY4" fmla="*/ 0 h 1105560"/>
                    <a:gd name="connsiteX5" fmla="*/ 1034965 w 1422700"/>
                    <a:gd name="connsiteY5" fmla="*/ 71237 h 1105560"/>
                    <a:gd name="connsiteX6" fmla="*/ 1067911 w 1422700"/>
                    <a:gd name="connsiteY6" fmla="*/ 120101 h 1105560"/>
                    <a:gd name="connsiteX7" fmla="*/ 1078203 w 1422700"/>
                    <a:gd name="connsiteY7" fmla="*/ 119063 h 1105560"/>
                    <a:gd name="connsiteX8" fmla="*/ 1321420 w 1422700"/>
                    <a:gd name="connsiteY8" fmla="*/ 362280 h 1105560"/>
                    <a:gd name="connsiteX9" fmla="*/ 1312034 w 1422700"/>
                    <a:gd name="connsiteY9" fmla="*/ 408769 h 1105560"/>
                    <a:gd name="connsiteX10" fmla="*/ 1315468 w 1422700"/>
                    <a:gd name="connsiteY10" fmla="*/ 410633 h 1105560"/>
                    <a:gd name="connsiteX11" fmla="*/ 1422700 w 1422700"/>
                    <a:gd name="connsiteY11" fmla="*/ 612312 h 1105560"/>
                    <a:gd name="connsiteX12" fmla="*/ 1351464 w 1422700"/>
                    <a:gd name="connsiteY12" fmla="*/ 784293 h 1105560"/>
                    <a:gd name="connsiteX13" fmla="*/ 1316437 w 1422700"/>
                    <a:gd name="connsiteY13" fmla="*/ 813192 h 1105560"/>
                    <a:gd name="connsiteX14" fmla="*/ 1316479 w 1422700"/>
                    <a:gd name="connsiteY14" fmla="*/ 813327 h 1105560"/>
                    <a:gd name="connsiteX15" fmla="*/ 1321420 w 1422700"/>
                    <a:gd name="connsiteY15" fmla="*/ 862343 h 1105560"/>
                    <a:gd name="connsiteX16" fmla="*/ 1078203 w 1422700"/>
                    <a:gd name="connsiteY16" fmla="*/ 1105560 h 1105560"/>
                    <a:gd name="connsiteX17" fmla="*/ 906223 w 1422700"/>
                    <a:gd name="connsiteY17" fmla="*/ 1034324 h 1105560"/>
                    <a:gd name="connsiteX18" fmla="*/ 901765 w 1422700"/>
                    <a:gd name="connsiteY18" fmla="*/ 1027711 h 1105560"/>
                    <a:gd name="connsiteX19" fmla="*/ 897306 w 1422700"/>
                    <a:gd name="connsiteY19" fmla="*/ 1034324 h 1105560"/>
                    <a:gd name="connsiteX20" fmla="*/ 725326 w 1422700"/>
                    <a:gd name="connsiteY20" fmla="*/ 1105560 h 1105560"/>
                    <a:gd name="connsiteX21" fmla="*/ 553346 w 1422700"/>
                    <a:gd name="connsiteY21" fmla="*/ 1034324 h 1105560"/>
                    <a:gd name="connsiteX22" fmla="*/ 548887 w 1422700"/>
                    <a:gd name="connsiteY22" fmla="*/ 1027711 h 1105560"/>
                    <a:gd name="connsiteX23" fmla="*/ 544428 w 1422700"/>
                    <a:gd name="connsiteY23" fmla="*/ 1034324 h 1105560"/>
                    <a:gd name="connsiteX24" fmla="*/ 372448 w 1422700"/>
                    <a:gd name="connsiteY24" fmla="*/ 1105560 h 1105560"/>
                    <a:gd name="connsiteX25" fmla="*/ 129231 w 1422700"/>
                    <a:gd name="connsiteY25" fmla="*/ 862343 h 1105560"/>
                    <a:gd name="connsiteX26" fmla="*/ 132036 w 1422700"/>
                    <a:gd name="connsiteY26" fmla="*/ 834514 h 1105560"/>
                    <a:gd name="connsiteX27" fmla="*/ 107232 w 1422700"/>
                    <a:gd name="connsiteY27" fmla="*/ 821051 h 1105560"/>
                    <a:gd name="connsiteX28" fmla="*/ 0 w 1422700"/>
                    <a:gd name="connsiteY28" fmla="*/ 619371 h 1105560"/>
                    <a:gd name="connsiteX29" fmla="*/ 107232 w 1422700"/>
                    <a:gd name="connsiteY29" fmla="*/ 417692 h 1105560"/>
                    <a:gd name="connsiteX30" fmla="*/ 137141 w 1422700"/>
                    <a:gd name="connsiteY30" fmla="*/ 401458 h 1105560"/>
                    <a:gd name="connsiteX31" fmla="*/ 129231 w 1422700"/>
                    <a:gd name="connsiteY31" fmla="*/ 362280 h 1105560"/>
                    <a:gd name="connsiteX32" fmla="*/ 323431 w 1422700"/>
                    <a:gd name="connsiteY32" fmla="*/ 124005 h 1105560"/>
                    <a:gd name="connsiteX33" fmla="*/ 367941 w 1422700"/>
                    <a:gd name="connsiteY33" fmla="*/ 119518 h 1105560"/>
                    <a:gd name="connsiteX34" fmla="*/ 400493 w 1422700"/>
                    <a:gd name="connsiteY34" fmla="*/ 71237 h 1105560"/>
                    <a:gd name="connsiteX35" fmla="*/ 572473 w 1422700"/>
                    <a:gd name="connsiteY35" fmla="*/ 0 h 1105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1422700" h="1105560">
                      <a:moveTo>
                        <a:pt x="572473" y="0"/>
                      </a:moveTo>
                      <a:cubicBezTo>
                        <a:pt x="622845" y="0"/>
                        <a:pt x="669640" y="15313"/>
                        <a:pt x="708458" y="41538"/>
                      </a:cubicBezTo>
                      <a:lnTo>
                        <a:pt x="717729" y="49187"/>
                      </a:lnTo>
                      <a:lnTo>
                        <a:pt x="727000" y="41538"/>
                      </a:lnTo>
                      <a:cubicBezTo>
                        <a:pt x="765818" y="15313"/>
                        <a:pt x="812613" y="0"/>
                        <a:pt x="862985" y="0"/>
                      </a:cubicBezTo>
                      <a:cubicBezTo>
                        <a:pt x="930148" y="0"/>
                        <a:pt x="990952" y="27223"/>
                        <a:pt x="1034965" y="71237"/>
                      </a:cubicBezTo>
                      <a:lnTo>
                        <a:pt x="1067911" y="120101"/>
                      </a:lnTo>
                      <a:lnTo>
                        <a:pt x="1078203" y="119063"/>
                      </a:lnTo>
                      <a:cubicBezTo>
                        <a:pt x="1212528" y="119063"/>
                        <a:pt x="1321420" y="227955"/>
                        <a:pt x="1321420" y="362280"/>
                      </a:cubicBezTo>
                      <a:lnTo>
                        <a:pt x="1312034" y="408769"/>
                      </a:lnTo>
                      <a:lnTo>
                        <a:pt x="1315468" y="410633"/>
                      </a:lnTo>
                      <a:cubicBezTo>
                        <a:pt x="1380164" y="454341"/>
                        <a:pt x="1422700" y="528359"/>
                        <a:pt x="1422700" y="612312"/>
                      </a:cubicBezTo>
                      <a:cubicBezTo>
                        <a:pt x="1422700" y="679475"/>
                        <a:pt x="1395477" y="740279"/>
                        <a:pt x="1351464" y="784293"/>
                      </a:cubicBezTo>
                      <a:lnTo>
                        <a:pt x="1316437" y="813192"/>
                      </a:lnTo>
                      <a:lnTo>
                        <a:pt x="1316479" y="813327"/>
                      </a:lnTo>
                      <a:cubicBezTo>
                        <a:pt x="1319719" y="829159"/>
                        <a:pt x="1321420" y="845553"/>
                        <a:pt x="1321420" y="862343"/>
                      </a:cubicBezTo>
                      <a:cubicBezTo>
                        <a:pt x="1321420" y="996668"/>
                        <a:pt x="1212528" y="1105560"/>
                        <a:pt x="1078203" y="1105560"/>
                      </a:cubicBezTo>
                      <a:cubicBezTo>
                        <a:pt x="1011041" y="1105560"/>
                        <a:pt x="950236" y="1078337"/>
                        <a:pt x="906223" y="1034324"/>
                      </a:cubicBezTo>
                      <a:lnTo>
                        <a:pt x="901765" y="1027711"/>
                      </a:lnTo>
                      <a:lnTo>
                        <a:pt x="897306" y="1034324"/>
                      </a:lnTo>
                      <a:cubicBezTo>
                        <a:pt x="853293" y="1078337"/>
                        <a:pt x="792489" y="1105560"/>
                        <a:pt x="725326" y="1105560"/>
                      </a:cubicBezTo>
                      <a:cubicBezTo>
                        <a:pt x="658164" y="1105560"/>
                        <a:pt x="597359" y="1078337"/>
                        <a:pt x="553346" y="1034324"/>
                      </a:cubicBezTo>
                      <a:lnTo>
                        <a:pt x="548887" y="1027711"/>
                      </a:lnTo>
                      <a:lnTo>
                        <a:pt x="544428" y="1034324"/>
                      </a:lnTo>
                      <a:cubicBezTo>
                        <a:pt x="500415" y="1078337"/>
                        <a:pt x="439610" y="1105560"/>
                        <a:pt x="372448" y="1105560"/>
                      </a:cubicBezTo>
                      <a:cubicBezTo>
                        <a:pt x="238123" y="1105560"/>
                        <a:pt x="129231" y="996668"/>
                        <a:pt x="129231" y="862343"/>
                      </a:cubicBezTo>
                      <a:lnTo>
                        <a:pt x="132036" y="834514"/>
                      </a:lnTo>
                      <a:lnTo>
                        <a:pt x="107232" y="821051"/>
                      </a:lnTo>
                      <a:cubicBezTo>
                        <a:pt x="42536" y="777343"/>
                        <a:pt x="0" y="703324"/>
                        <a:pt x="0" y="619371"/>
                      </a:cubicBezTo>
                      <a:cubicBezTo>
                        <a:pt x="0" y="535418"/>
                        <a:pt x="42536" y="461400"/>
                        <a:pt x="107232" y="417692"/>
                      </a:cubicBezTo>
                      <a:lnTo>
                        <a:pt x="137141" y="401458"/>
                      </a:lnTo>
                      <a:lnTo>
                        <a:pt x="129231" y="362280"/>
                      </a:lnTo>
                      <a:cubicBezTo>
                        <a:pt x="129231" y="244746"/>
                        <a:pt x="212601" y="146684"/>
                        <a:pt x="323431" y="124005"/>
                      </a:cubicBezTo>
                      <a:lnTo>
                        <a:pt x="367941" y="119518"/>
                      </a:lnTo>
                      <a:lnTo>
                        <a:pt x="400493" y="71237"/>
                      </a:lnTo>
                      <a:cubicBezTo>
                        <a:pt x="444506" y="27223"/>
                        <a:pt x="505310" y="0"/>
                        <a:pt x="572473" y="0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931" name="楕円 349">
                  <a:extLst>
                    <a:ext uri="{FF2B5EF4-FFF2-40B4-BE49-F238E27FC236}">
                      <a16:creationId xmlns:a16="http://schemas.microsoft.com/office/drawing/2014/main" id="{69E11363-03CD-4878-905C-24DEC42D0DA7}"/>
                    </a:ext>
                  </a:extLst>
                </p:cNvPr>
                <p:cNvSpPr/>
                <p:nvPr/>
              </p:nvSpPr>
              <p:spPr bwMode="auto">
                <a:xfrm rot="20700000">
                  <a:off x="1164436" y="4863089"/>
                  <a:ext cx="691423" cy="507740"/>
                </a:xfrm>
                <a:custGeom>
                  <a:avLst/>
                  <a:gdLst>
                    <a:gd name="connsiteX0" fmla="*/ 0 w 245041"/>
                    <a:gd name="connsiteY0" fmla="*/ 417129 h 834258"/>
                    <a:gd name="connsiteX1" fmla="*/ 122521 w 245041"/>
                    <a:gd name="connsiteY1" fmla="*/ 0 h 834258"/>
                    <a:gd name="connsiteX2" fmla="*/ 245042 w 245041"/>
                    <a:gd name="connsiteY2" fmla="*/ 417129 h 834258"/>
                    <a:gd name="connsiteX3" fmla="*/ 122521 w 245041"/>
                    <a:gd name="connsiteY3" fmla="*/ 834258 h 834258"/>
                    <a:gd name="connsiteX4" fmla="*/ 0 w 245041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416145"/>
                    <a:gd name="connsiteY0" fmla="*/ 417129 h 753295"/>
                    <a:gd name="connsiteX1" fmla="*/ 122521 w 416145"/>
                    <a:gd name="connsiteY1" fmla="*/ 0 h 753295"/>
                    <a:gd name="connsiteX2" fmla="*/ 245042 w 416145"/>
                    <a:gd name="connsiteY2" fmla="*/ 417129 h 753295"/>
                    <a:gd name="connsiteX3" fmla="*/ 403509 w 416145"/>
                    <a:gd name="connsiteY3" fmla="*/ 753295 h 753295"/>
                    <a:gd name="connsiteX4" fmla="*/ 0 w 416145"/>
                    <a:gd name="connsiteY4" fmla="*/ 417129 h 753295"/>
                    <a:gd name="connsiteX0" fmla="*/ 38868 w 455013"/>
                    <a:gd name="connsiteY0" fmla="*/ 440941 h 777107"/>
                    <a:gd name="connsiteX1" fmla="*/ 32802 w 455013"/>
                    <a:gd name="connsiteY1" fmla="*/ 0 h 777107"/>
                    <a:gd name="connsiteX2" fmla="*/ 283910 w 455013"/>
                    <a:gd name="connsiteY2" fmla="*/ 440941 h 777107"/>
                    <a:gd name="connsiteX3" fmla="*/ 442377 w 455013"/>
                    <a:gd name="connsiteY3" fmla="*/ 777107 h 777107"/>
                    <a:gd name="connsiteX4" fmla="*/ 38868 w 455013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69533"/>
                    <a:gd name="connsiteY0" fmla="*/ 440941 h 762819"/>
                    <a:gd name="connsiteX1" fmla="*/ 1579 w 469533"/>
                    <a:gd name="connsiteY1" fmla="*/ 0 h 762819"/>
                    <a:gd name="connsiteX2" fmla="*/ 252687 w 469533"/>
                    <a:gd name="connsiteY2" fmla="*/ 440941 h 762819"/>
                    <a:gd name="connsiteX3" fmla="*/ 458779 w 469533"/>
                    <a:gd name="connsiteY3" fmla="*/ 762819 h 762819"/>
                    <a:gd name="connsiteX4" fmla="*/ 7645 w 469533"/>
                    <a:gd name="connsiteY4" fmla="*/ 440941 h 762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9533" h="762819">
                      <a:moveTo>
                        <a:pt x="7645" y="440941"/>
                      </a:moveTo>
                      <a:cubicBezTo>
                        <a:pt x="7645" y="210567"/>
                        <a:pt x="-4174" y="157162"/>
                        <a:pt x="1579" y="0"/>
                      </a:cubicBezTo>
                      <a:cubicBezTo>
                        <a:pt x="121633" y="128588"/>
                        <a:pt x="252687" y="210567"/>
                        <a:pt x="252687" y="440941"/>
                      </a:cubicBezTo>
                      <a:cubicBezTo>
                        <a:pt x="252687" y="671315"/>
                        <a:pt x="526445" y="762819"/>
                        <a:pt x="458779" y="762819"/>
                      </a:cubicBezTo>
                      <a:cubicBezTo>
                        <a:pt x="391113" y="762819"/>
                        <a:pt x="7645" y="671315"/>
                        <a:pt x="7645" y="440941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932" name="楕円 349">
                  <a:extLst>
                    <a:ext uri="{FF2B5EF4-FFF2-40B4-BE49-F238E27FC236}">
                      <a16:creationId xmlns:a16="http://schemas.microsoft.com/office/drawing/2014/main" id="{0191C42D-8984-4E1F-871C-9B579910DE77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2012160" y="4863089"/>
                  <a:ext cx="691423" cy="507740"/>
                </a:xfrm>
                <a:custGeom>
                  <a:avLst/>
                  <a:gdLst>
                    <a:gd name="connsiteX0" fmla="*/ 0 w 245041"/>
                    <a:gd name="connsiteY0" fmla="*/ 417129 h 834258"/>
                    <a:gd name="connsiteX1" fmla="*/ 122521 w 245041"/>
                    <a:gd name="connsiteY1" fmla="*/ 0 h 834258"/>
                    <a:gd name="connsiteX2" fmla="*/ 245042 w 245041"/>
                    <a:gd name="connsiteY2" fmla="*/ 417129 h 834258"/>
                    <a:gd name="connsiteX3" fmla="*/ 122521 w 245041"/>
                    <a:gd name="connsiteY3" fmla="*/ 834258 h 834258"/>
                    <a:gd name="connsiteX4" fmla="*/ 0 w 245041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416145"/>
                    <a:gd name="connsiteY0" fmla="*/ 417129 h 753295"/>
                    <a:gd name="connsiteX1" fmla="*/ 122521 w 416145"/>
                    <a:gd name="connsiteY1" fmla="*/ 0 h 753295"/>
                    <a:gd name="connsiteX2" fmla="*/ 245042 w 416145"/>
                    <a:gd name="connsiteY2" fmla="*/ 417129 h 753295"/>
                    <a:gd name="connsiteX3" fmla="*/ 403509 w 416145"/>
                    <a:gd name="connsiteY3" fmla="*/ 753295 h 753295"/>
                    <a:gd name="connsiteX4" fmla="*/ 0 w 416145"/>
                    <a:gd name="connsiteY4" fmla="*/ 417129 h 753295"/>
                    <a:gd name="connsiteX0" fmla="*/ 38868 w 455013"/>
                    <a:gd name="connsiteY0" fmla="*/ 440941 h 777107"/>
                    <a:gd name="connsiteX1" fmla="*/ 32802 w 455013"/>
                    <a:gd name="connsiteY1" fmla="*/ 0 h 777107"/>
                    <a:gd name="connsiteX2" fmla="*/ 283910 w 455013"/>
                    <a:gd name="connsiteY2" fmla="*/ 440941 h 777107"/>
                    <a:gd name="connsiteX3" fmla="*/ 442377 w 455013"/>
                    <a:gd name="connsiteY3" fmla="*/ 777107 h 777107"/>
                    <a:gd name="connsiteX4" fmla="*/ 38868 w 455013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69533"/>
                    <a:gd name="connsiteY0" fmla="*/ 440941 h 762819"/>
                    <a:gd name="connsiteX1" fmla="*/ 1579 w 469533"/>
                    <a:gd name="connsiteY1" fmla="*/ 0 h 762819"/>
                    <a:gd name="connsiteX2" fmla="*/ 252687 w 469533"/>
                    <a:gd name="connsiteY2" fmla="*/ 440941 h 762819"/>
                    <a:gd name="connsiteX3" fmla="*/ 458779 w 469533"/>
                    <a:gd name="connsiteY3" fmla="*/ 762819 h 762819"/>
                    <a:gd name="connsiteX4" fmla="*/ 7645 w 469533"/>
                    <a:gd name="connsiteY4" fmla="*/ 440941 h 762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9533" h="762819">
                      <a:moveTo>
                        <a:pt x="7645" y="440941"/>
                      </a:moveTo>
                      <a:cubicBezTo>
                        <a:pt x="7645" y="210567"/>
                        <a:pt x="-4174" y="157162"/>
                        <a:pt x="1579" y="0"/>
                      </a:cubicBezTo>
                      <a:cubicBezTo>
                        <a:pt x="121633" y="128588"/>
                        <a:pt x="252687" y="210567"/>
                        <a:pt x="252687" y="440941"/>
                      </a:cubicBezTo>
                      <a:cubicBezTo>
                        <a:pt x="252687" y="671315"/>
                        <a:pt x="526445" y="762819"/>
                        <a:pt x="458779" y="762819"/>
                      </a:cubicBezTo>
                      <a:cubicBezTo>
                        <a:pt x="391113" y="762819"/>
                        <a:pt x="7645" y="671315"/>
                        <a:pt x="7645" y="440941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933" name="楕円 27">
                  <a:extLst>
                    <a:ext uri="{FF2B5EF4-FFF2-40B4-BE49-F238E27FC236}">
                      <a16:creationId xmlns:a16="http://schemas.microsoft.com/office/drawing/2014/main" id="{A8655ECD-B7F7-4893-A62B-425CAFDAE9D6}"/>
                    </a:ext>
                  </a:extLst>
                </p:cNvPr>
                <p:cNvSpPr/>
                <p:nvPr/>
              </p:nvSpPr>
              <p:spPr bwMode="auto">
                <a:xfrm>
                  <a:off x="1606509" y="4948209"/>
                  <a:ext cx="608467" cy="447781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03074" y="71247"/>
                        <a:pt x="557800" y="0"/>
                      </a:cubicBezTo>
                      <a:cubicBezTo>
                        <a:pt x="930140" y="71247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921" name="グループ化 920">
                <a:extLst>
                  <a:ext uri="{FF2B5EF4-FFF2-40B4-BE49-F238E27FC236}">
                    <a16:creationId xmlns:a16="http://schemas.microsoft.com/office/drawing/2014/main" id="{CE498E39-71A3-45C4-885B-6FF0E44303C3}"/>
                  </a:ext>
                </a:extLst>
              </p:cNvPr>
              <p:cNvGrpSpPr/>
              <p:nvPr/>
            </p:nvGrpSpPr>
            <p:grpSpPr>
              <a:xfrm rot="20923029">
                <a:off x="4666566" y="3648932"/>
                <a:ext cx="1360087" cy="1017112"/>
                <a:chOff x="1124761" y="4189964"/>
                <a:chExt cx="1612704" cy="1206026"/>
              </a:xfrm>
            </p:grpSpPr>
            <p:sp>
              <p:nvSpPr>
                <p:cNvPr id="922" name="楕円 349">
                  <a:extLst>
                    <a:ext uri="{FF2B5EF4-FFF2-40B4-BE49-F238E27FC236}">
                      <a16:creationId xmlns:a16="http://schemas.microsoft.com/office/drawing/2014/main" id="{B7512511-8A6A-4863-834A-9CF9BDB68D58}"/>
                    </a:ext>
                  </a:extLst>
                </p:cNvPr>
                <p:cNvSpPr/>
                <p:nvPr/>
              </p:nvSpPr>
              <p:spPr bwMode="auto">
                <a:xfrm rot="1430819" flipH="1">
                  <a:off x="2267932" y="4463328"/>
                  <a:ext cx="469533" cy="762819"/>
                </a:xfrm>
                <a:custGeom>
                  <a:avLst/>
                  <a:gdLst>
                    <a:gd name="connsiteX0" fmla="*/ 0 w 245041"/>
                    <a:gd name="connsiteY0" fmla="*/ 417129 h 834258"/>
                    <a:gd name="connsiteX1" fmla="*/ 122521 w 245041"/>
                    <a:gd name="connsiteY1" fmla="*/ 0 h 834258"/>
                    <a:gd name="connsiteX2" fmla="*/ 245042 w 245041"/>
                    <a:gd name="connsiteY2" fmla="*/ 417129 h 834258"/>
                    <a:gd name="connsiteX3" fmla="*/ 122521 w 245041"/>
                    <a:gd name="connsiteY3" fmla="*/ 834258 h 834258"/>
                    <a:gd name="connsiteX4" fmla="*/ 0 w 245041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416145"/>
                    <a:gd name="connsiteY0" fmla="*/ 417129 h 753295"/>
                    <a:gd name="connsiteX1" fmla="*/ 122521 w 416145"/>
                    <a:gd name="connsiteY1" fmla="*/ 0 h 753295"/>
                    <a:gd name="connsiteX2" fmla="*/ 245042 w 416145"/>
                    <a:gd name="connsiteY2" fmla="*/ 417129 h 753295"/>
                    <a:gd name="connsiteX3" fmla="*/ 403509 w 416145"/>
                    <a:gd name="connsiteY3" fmla="*/ 753295 h 753295"/>
                    <a:gd name="connsiteX4" fmla="*/ 0 w 416145"/>
                    <a:gd name="connsiteY4" fmla="*/ 417129 h 753295"/>
                    <a:gd name="connsiteX0" fmla="*/ 38868 w 455013"/>
                    <a:gd name="connsiteY0" fmla="*/ 440941 h 777107"/>
                    <a:gd name="connsiteX1" fmla="*/ 32802 w 455013"/>
                    <a:gd name="connsiteY1" fmla="*/ 0 h 777107"/>
                    <a:gd name="connsiteX2" fmla="*/ 283910 w 455013"/>
                    <a:gd name="connsiteY2" fmla="*/ 440941 h 777107"/>
                    <a:gd name="connsiteX3" fmla="*/ 442377 w 455013"/>
                    <a:gd name="connsiteY3" fmla="*/ 777107 h 777107"/>
                    <a:gd name="connsiteX4" fmla="*/ 38868 w 455013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69533"/>
                    <a:gd name="connsiteY0" fmla="*/ 440941 h 762819"/>
                    <a:gd name="connsiteX1" fmla="*/ 1579 w 469533"/>
                    <a:gd name="connsiteY1" fmla="*/ 0 h 762819"/>
                    <a:gd name="connsiteX2" fmla="*/ 252687 w 469533"/>
                    <a:gd name="connsiteY2" fmla="*/ 440941 h 762819"/>
                    <a:gd name="connsiteX3" fmla="*/ 458779 w 469533"/>
                    <a:gd name="connsiteY3" fmla="*/ 762819 h 762819"/>
                    <a:gd name="connsiteX4" fmla="*/ 7645 w 469533"/>
                    <a:gd name="connsiteY4" fmla="*/ 440941 h 762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9533" h="762819">
                      <a:moveTo>
                        <a:pt x="7645" y="440941"/>
                      </a:moveTo>
                      <a:cubicBezTo>
                        <a:pt x="7645" y="210567"/>
                        <a:pt x="-4174" y="157162"/>
                        <a:pt x="1579" y="0"/>
                      </a:cubicBezTo>
                      <a:cubicBezTo>
                        <a:pt x="121633" y="128588"/>
                        <a:pt x="252687" y="210567"/>
                        <a:pt x="252687" y="440941"/>
                      </a:cubicBezTo>
                      <a:cubicBezTo>
                        <a:pt x="252687" y="671315"/>
                        <a:pt x="526445" y="762819"/>
                        <a:pt x="458779" y="762819"/>
                      </a:cubicBezTo>
                      <a:cubicBezTo>
                        <a:pt x="391113" y="762819"/>
                        <a:pt x="7645" y="671315"/>
                        <a:pt x="7645" y="440941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923" name="楕円 349">
                  <a:extLst>
                    <a:ext uri="{FF2B5EF4-FFF2-40B4-BE49-F238E27FC236}">
                      <a16:creationId xmlns:a16="http://schemas.microsoft.com/office/drawing/2014/main" id="{03CBF789-24A7-4EE8-9A15-08A75C5D52A5}"/>
                    </a:ext>
                  </a:extLst>
                </p:cNvPr>
                <p:cNvSpPr/>
                <p:nvPr/>
              </p:nvSpPr>
              <p:spPr bwMode="auto">
                <a:xfrm rot="20169181">
                  <a:off x="1124761" y="4463327"/>
                  <a:ext cx="469533" cy="762819"/>
                </a:xfrm>
                <a:custGeom>
                  <a:avLst/>
                  <a:gdLst>
                    <a:gd name="connsiteX0" fmla="*/ 0 w 245041"/>
                    <a:gd name="connsiteY0" fmla="*/ 417129 h 834258"/>
                    <a:gd name="connsiteX1" fmla="*/ 122521 w 245041"/>
                    <a:gd name="connsiteY1" fmla="*/ 0 h 834258"/>
                    <a:gd name="connsiteX2" fmla="*/ 245042 w 245041"/>
                    <a:gd name="connsiteY2" fmla="*/ 417129 h 834258"/>
                    <a:gd name="connsiteX3" fmla="*/ 122521 w 245041"/>
                    <a:gd name="connsiteY3" fmla="*/ 834258 h 834258"/>
                    <a:gd name="connsiteX4" fmla="*/ 0 w 245041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416145"/>
                    <a:gd name="connsiteY0" fmla="*/ 417129 h 753295"/>
                    <a:gd name="connsiteX1" fmla="*/ 122521 w 416145"/>
                    <a:gd name="connsiteY1" fmla="*/ 0 h 753295"/>
                    <a:gd name="connsiteX2" fmla="*/ 245042 w 416145"/>
                    <a:gd name="connsiteY2" fmla="*/ 417129 h 753295"/>
                    <a:gd name="connsiteX3" fmla="*/ 403509 w 416145"/>
                    <a:gd name="connsiteY3" fmla="*/ 753295 h 753295"/>
                    <a:gd name="connsiteX4" fmla="*/ 0 w 416145"/>
                    <a:gd name="connsiteY4" fmla="*/ 417129 h 753295"/>
                    <a:gd name="connsiteX0" fmla="*/ 38868 w 455013"/>
                    <a:gd name="connsiteY0" fmla="*/ 440941 h 777107"/>
                    <a:gd name="connsiteX1" fmla="*/ 32802 w 455013"/>
                    <a:gd name="connsiteY1" fmla="*/ 0 h 777107"/>
                    <a:gd name="connsiteX2" fmla="*/ 283910 w 455013"/>
                    <a:gd name="connsiteY2" fmla="*/ 440941 h 777107"/>
                    <a:gd name="connsiteX3" fmla="*/ 442377 w 455013"/>
                    <a:gd name="connsiteY3" fmla="*/ 777107 h 777107"/>
                    <a:gd name="connsiteX4" fmla="*/ 38868 w 455013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69533"/>
                    <a:gd name="connsiteY0" fmla="*/ 440941 h 762819"/>
                    <a:gd name="connsiteX1" fmla="*/ 1579 w 469533"/>
                    <a:gd name="connsiteY1" fmla="*/ 0 h 762819"/>
                    <a:gd name="connsiteX2" fmla="*/ 252687 w 469533"/>
                    <a:gd name="connsiteY2" fmla="*/ 440941 h 762819"/>
                    <a:gd name="connsiteX3" fmla="*/ 458779 w 469533"/>
                    <a:gd name="connsiteY3" fmla="*/ 762819 h 762819"/>
                    <a:gd name="connsiteX4" fmla="*/ 7645 w 469533"/>
                    <a:gd name="connsiteY4" fmla="*/ 440941 h 762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9533" h="762819">
                      <a:moveTo>
                        <a:pt x="7645" y="440941"/>
                      </a:moveTo>
                      <a:cubicBezTo>
                        <a:pt x="7645" y="210567"/>
                        <a:pt x="-4174" y="157162"/>
                        <a:pt x="1579" y="0"/>
                      </a:cubicBezTo>
                      <a:cubicBezTo>
                        <a:pt x="121633" y="128588"/>
                        <a:pt x="252687" y="210567"/>
                        <a:pt x="252687" y="440941"/>
                      </a:cubicBezTo>
                      <a:cubicBezTo>
                        <a:pt x="252687" y="671315"/>
                        <a:pt x="526445" y="762819"/>
                        <a:pt x="458779" y="762819"/>
                      </a:cubicBezTo>
                      <a:cubicBezTo>
                        <a:pt x="391113" y="762819"/>
                        <a:pt x="7645" y="671315"/>
                        <a:pt x="7645" y="440941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924" name="フリーフォーム: 図形 923">
                  <a:extLst>
                    <a:ext uri="{FF2B5EF4-FFF2-40B4-BE49-F238E27FC236}">
                      <a16:creationId xmlns:a16="http://schemas.microsoft.com/office/drawing/2014/main" id="{72872B24-AA60-4890-BB5E-A17D9377558E}"/>
                    </a:ext>
                  </a:extLst>
                </p:cNvPr>
                <p:cNvSpPr/>
                <p:nvPr/>
              </p:nvSpPr>
              <p:spPr bwMode="auto">
                <a:xfrm>
                  <a:off x="1286227" y="4189964"/>
                  <a:ext cx="1314098" cy="1105560"/>
                </a:xfrm>
                <a:custGeom>
                  <a:avLst/>
                  <a:gdLst>
                    <a:gd name="connsiteX0" fmla="*/ 572473 w 1422700"/>
                    <a:gd name="connsiteY0" fmla="*/ 0 h 1105560"/>
                    <a:gd name="connsiteX1" fmla="*/ 708458 w 1422700"/>
                    <a:gd name="connsiteY1" fmla="*/ 41538 h 1105560"/>
                    <a:gd name="connsiteX2" fmla="*/ 717729 w 1422700"/>
                    <a:gd name="connsiteY2" fmla="*/ 49187 h 1105560"/>
                    <a:gd name="connsiteX3" fmla="*/ 727000 w 1422700"/>
                    <a:gd name="connsiteY3" fmla="*/ 41538 h 1105560"/>
                    <a:gd name="connsiteX4" fmla="*/ 862985 w 1422700"/>
                    <a:gd name="connsiteY4" fmla="*/ 0 h 1105560"/>
                    <a:gd name="connsiteX5" fmla="*/ 1034965 w 1422700"/>
                    <a:gd name="connsiteY5" fmla="*/ 71237 h 1105560"/>
                    <a:gd name="connsiteX6" fmla="*/ 1067911 w 1422700"/>
                    <a:gd name="connsiteY6" fmla="*/ 120101 h 1105560"/>
                    <a:gd name="connsiteX7" fmla="*/ 1078203 w 1422700"/>
                    <a:gd name="connsiteY7" fmla="*/ 119063 h 1105560"/>
                    <a:gd name="connsiteX8" fmla="*/ 1321420 w 1422700"/>
                    <a:gd name="connsiteY8" fmla="*/ 362280 h 1105560"/>
                    <a:gd name="connsiteX9" fmla="*/ 1312034 w 1422700"/>
                    <a:gd name="connsiteY9" fmla="*/ 408769 h 1105560"/>
                    <a:gd name="connsiteX10" fmla="*/ 1315468 w 1422700"/>
                    <a:gd name="connsiteY10" fmla="*/ 410633 h 1105560"/>
                    <a:gd name="connsiteX11" fmla="*/ 1422700 w 1422700"/>
                    <a:gd name="connsiteY11" fmla="*/ 612312 h 1105560"/>
                    <a:gd name="connsiteX12" fmla="*/ 1351464 w 1422700"/>
                    <a:gd name="connsiteY12" fmla="*/ 784293 h 1105560"/>
                    <a:gd name="connsiteX13" fmla="*/ 1316437 w 1422700"/>
                    <a:gd name="connsiteY13" fmla="*/ 813192 h 1105560"/>
                    <a:gd name="connsiteX14" fmla="*/ 1316479 w 1422700"/>
                    <a:gd name="connsiteY14" fmla="*/ 813327 h 1105560"/>
                    <a:gd name="connsiteX15" fmla="*/ 1321420 w 1422700"/>
                    <a:gd name="connsiteY15" fmla="*/ 862343 h 1105560"/>
                    <a:gd name="connsiteX16" fmla="*/ 1078203 w 1422700"/>
                    <a:gd name="connsiteY16" fmla="*/ 1105560 h 1105560"/>
                    <a:gd name="connsiteX17" fmla="*/ 906223 w 1422700"/>
                    <a:gd name="connsiteY17" fmla="*/ 1034324 h 1105560"/>
                    <a:gd name="connsiteX18" fmla="*/ 901765 w 1422700"/>
                    <a:gd name="connsiteY18" fmla="*/ 1027711 h 1105560"/>
                    <a:gd name="connsiteX19" fmla="*/ 897306 w 1422700"/>
                    <a:gd name="connsiteY19" fmla="*/ 1034324 h 1105560"/>
                    <a:gd name="connsiteX20" fmla="*/ 725326 w 1422700"/>
                    <a:gd name="connsiteY20" fmla="*/ 1105560 h 1105560"/>
                    <a:gd name="connsiteX21" fmla="*/ 553346 w 1422700"/>
                    <a:gd name="connsiteY21" fmla="*/ 1034324 h 1105560"/>
                    <a:gd name="connsiteX22" fmla="*/ 548887 w 1422700"/>
                    <a:gd name="connsiteY22" fmla="*/ 1027711 h 1105560"/>
                    <a:gd name="connsiteX23" fmla="*/ 544428 w 1422700"/>
                    <a:gd name="connsiteY23" fmla="*/ 1034324 h 1105560"/>
                    <a:gd name="connsiteX24" fmla="*/ 372448 w 1422700"/>
                    <a:gd name="connsiteY24" fmla="*/ 1105560 h 1105560"/>
                    <a:gd name="connsiteX25" fmla="*/ 129231 w 1422700"/>
                    <a:gd name="connsiteY25" fmla="*/ 862343 h 1105560"/>
                    <a:gd name="connsiteX26" fmla="*/ 132036 w 1422700"/>
                    <a:gd name="connsiteY26" fmla="*/ 834514 h 1105560"/>
                    <a:gd name="connsiteX27" fmla="*/ 107232 w 1422700"/>
                    <a:gd name="connsiteY27" fmla="*/ 821051 h 1105560"/>
                    <a:gd name="connsiteX28" fmla="*/ 0 w 1422700"/>
                    <a:gd name="connsiteY28" fmla="*/ 619371 h 1105560"/>
                    <a:gd name="connsiteX29" fmla="*/ 107232 w 1422700"/>
                    <a:gd name="connsiteY29" fmla="*/ 417692 h 1105560"/>
                    <a:gd name="connsiteX30" fmla="*/ 137141 w 1422700"/>
                    <a:gd name="connsiteY30" fmla="*/ 401458 h 1105560"/>
                    <a:gd name="connsiteX31" fmla="*/ 129231 w 1422700"/>
                    <a:gd name="connsiteY31" fmla="*/ 362280 h 1105560"/>
                    <a:gd name="connsiteX32" fmla="*/ 323431 w 1422700"/>
                    <a:gd name="connsiteY32" fmla="*/ 124005 h 1105560"/>
                    <a:gd name="connsiteX33" fmla="*/ 367941 w 1422700"/>
                    <a:gd name="connsiteY33" fmla="*/ 119518 h 1105560"/>
                    <a:gd name="connsiteX34" fmla="*/ 400493 w 1422700"/>
                    <a:gd name="connsiteY34" fmla="*/ 71237 h 1105560"/>
                    <a:gd name="connsiteX35" fmla="*/ 572473 w 1422700"/>
                    <a:gd name="connsiteY35" fmla="*/ 0 h 1105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1422700" h="1105560">
                      <a:moveTo>
                        <a:pt x="572473" y="0"/>
                      </a:moveTo>
                      <a:cubicBezTo>
                        <a:pt x="622845" y="0"/>
                        <a:pt x="669640" y="15313"/>
                        <a:pt x="708458" y="41538"/>
                      </a:cubicBezTo>
                      <a:lnTo>
                        <a:pt x="717729" y="49187"/>
                      </a:lnTo>
                      <a:lnTo>
                        <a:pt x="727000" y="41538"/>
                      </a:lnTo>
                      <a:cubicBezTo>
                        <a:pt x="765818" y="15313"/>
                        <a:pt x="812613" y="0"/>
                        <a:pt x="862985" y="0"/>
                      </a:cubicBezTo>
                      <a:cubicBezTo>
                        <a:pt x="930148" y="0"/>
                        <a:pt x="990952" y="27223"/>
                        <a:pt x="1034965" y="71237"/>
                      </a:cubicBezTo>
                      <a:lnTo>
                        <a:pt x="1067911" y="120101"/>
                      </a:lnTo>
                      <a:lnTo>
                        <a:pt x="1078203" y="119063"/>
                      </a:lnTo>
                      <a:cubicBezTo>
                        <a:pt x="1212528" y="119063"/>
                        <a:pt x="1321420" y="227955"/>
                        <a:pt x="1321420" y="362280"/>
                      </a:cubicBezTo>
                      <a:lnTo>
                        <a:pt x="1312034" y="408769"/>
                      </a:lnTo>
                      <a:lnTo>
                        <a:pt x="1315468" y="410633"/>
                      </a:lnTo>
                      <a:cubicBezTo>
                        <a:pt x="1380164" y="454341"/>
                        <a:pt x="1422700" y="528359"/>
                        <a:pt x="1422700" y="612312"/>
                      </a:cubicBezTo>
                      <a:cubicBezTo>
                        <a:pt x="1422700" y="679475"/>
                        <a:pt x="1395477" y="740279"/>
                        <a:pt x="1351464" y="784293"/>
                      </a:cubicBezTo>
                      <a:lnTo>
                        <a:pt x="1316437" y="813192"/>
                      </a:lnTo>
                      <a:lnTo>
                        <a:pt x="1316479" y="813327"/>
                      </a:lnTo>
                      <a:cubicBezTo>
                        <a:pt x="1319719" y="829159"/>
                        <a:pt x="1321420" y="845553"/>
                        <a:pt x="1321420" y="862343"/>
                      </a:cubicBezTo>
                      <a:cubicBezTo>
                        <a:pt x="1321420" y="996668"/>
                        <a:pt x="1212528" y="1105560"/>
                        <a:pt x="1078203" y="1105560"/>
                      </a:cubicBezTo>
                      <a:cubicBezTo>
                        <a:pt x="1011041" y="1105560"/>
                        <a:pt x="950236" y="1078337"/>
                        <a:pt x="906223" y="1034324"/>
                      </a:cubicBezTo>
                      <a:lnTo>
                        <a:pt x="901765" y="1027711"/>
                      </a:lnTo>
                      <a:lnTo>
                        <a:pt x="897306" y="1034324"/>
                      </a:lnTo>
                      <a:cubicBezTo>
                        <a:pt x="853293" y="1078337"/>
                        <a:pt x="792489" y="1105560"/>
                        <a:pt x="725326" y="1105560"/>
                      </a:cubicBezTo>
                      <a:cubicBezTo>
                        <a:pt x="658164" y="1105560"/>
                        <a:pt x="597359" y="1078337"/>
                        <a:pt x="553346" y="1034324"/>
                      </a:cubicBezTo>
                      <a:lnTo>
                        <a:pt x="548887" y="1027711"/>
                      </a:lnTo>
                      <a:lnTo>
                        <a:pt x="544428" y="1034324"/>
                      </a:lnTo>
                      <a:cubicBezTo>
                        <a:pt x="500415" y="1078337"/>
                        <a:pt x="439610" y="1105560"/>
                        <a:pt x="372448" y="1105560"/>
                      </a:cubicBezTo>
                      <a:cubicBezTo>
                        <a:pt x="238123" y="1105560"/>
                        <a:pt x="129231" y="996668"/>
                        <a:pt x="129231" y="862343"/>
                      </a:cubicBezTo>
                      <a:lnTo>
                        <a:pt x="132036" y="834514"/>
                      </a:lnTo>
                      <a:lnTo>
                        <a:pt x="107232" y="821051"/>
                      </a:lnTo>
                      <a:cubicBezTo>
                        <a:pt x="42536" y="777343"/>
                        <a:pt x="0" y="703324"/>
                        <a:pt x="0" y="619371"/>
                      </a:cubicBezTo>
                      <a:cubicBezTo>
                        <a:pt x="0" y="535418"/>
                        <a:pt x="42536" y="461400"/>
                        <a:pt x="107232" y="417692"/>
                      </a:cubicBezTo>
                      <a:lnTo>
                        <a:pt x="137141" y="401458"/>
                      </a:lnTo>
                      <a:lnTo>
                        <a:pt x="129231" y="362280"/>
                      </a:lnTo>
                      <a:cubicBezTo>
                        <a:pt x="129231" y="244746"/>
                        <a:pt x="212601" y="146684"/>
                        <a:pt x="323431" y="124005"/>
                      </a:cubicBezTo>
                      <a:lnTo>
                        <a:pt x="367941" y="119518"/>
                      </a:lnTo>
                      <a:lnTo>
                        <a:pt x="400493" y="71237"/>
                      </a:lnTo>
                      <a:cubicBezTo>
                        <a:pt x="444506" y="27223"/>
                        <a:pt x="505310" y="0"/>
                        <a:pt x="572473" y="0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925" name="楕円 349">
                  <a:extLst>
                    <a:ext uri="{FF2B5EF4-FFF2-40B4-BE49-F238E27FC236}">
                      <a16:creationId xmlns:a16="http://schemas.microsoft.com/office/drawing/2014/main" id="{3CE37D36-17A4-423E-B786-4A7BE5081100}"/>
                    </a:ext>
                  </a:extLst>
                </p:cNvPr>
                <p:cNvSpPr/>
                <p:nvPr/>
              </p:nvSpPr>
              <p:spPr bwMode="auto">
                <a:xfrm rot="20700000">
                  <a:off x="1164436" y="4863089"/>
                  <a:ext cx="691423" cy="507740"/>
                </a:xfrm>
                <a:custGeom>
                  <a:avLst/>
                  <a:gdLst>
                    <a:gd name="connsiteX0" fmla="*/ 0 w 245041"/>
                    <a:gd name="connsiteY0" fmla="*/ 417129 h 834258"/>
                    <a:gd name="connsiteX1" fmla="*/ 122521 w 245041"/>
                    <a:gd name="connsiteY1" fmla="*/ 0 h 834258"/>
                    <a:gd name="connsiteX2" fmla="*/ 245042 w 245041"/>
                    <a:gd name="connsiteY2" fmla="*/ 417129 h 834258"/>
                    <a:gd name="connsiteX3" fmla="*/ 122521 w 245041"/>
                    <a:gd name="connsiteY3" fmla="*/ 834258 h 834258"/>
                    <a:gd name="connsiteX4" fmla="*/ 0 w 245041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416145"/>
                    <a:gd name="connsiteY0" fmla="*/ 417129 h 753295"/>
                    <a:gd name="connsiteX1" fmla="*/ 122521 w 416145"/>
                    <a:gd name="connsiteY1" fmla="*/ 0 h 753295"/>
                    <a:gd name="connsiteX2" fmla="*/ 245042 w 416145"/>
                    <a:gd name="connsiteY2" fmla="*/ 417129 h 753295"/>
                    <a:gd name="connsiteX3" fmla="*/ 403509 w 416145"/>
                    <a:gd name="connsiteY3" fmla="*/ 753295 h 753295"/>
                    <a:gd name="connsiteX4" fmla="*/ 0 w 416145"/>
                    <a:gd name="connsiteY4" fmla="*/ 417129 h 753295"/>
                    <a:gd name="connsiteX0" fmla="*/ 38868 w 455013"/>
                    <a:gd name="connsiteY0" fmla="*/ 440941 h 777107"/>
                    <a:gd name="connsiteX1" fmla="*/ 32802 w 455013"/>
                    <a:gd name="connsiteY1" fmla="*/ 0 h 777107"/>
                    <a:gd name="connsiteX2" fmla="*/ 283910 w 455013"/>
                    <a:gd name="connsiteY2" fmla="*/ 440941 h 777107"/>
                    <a:gd name="connsiteX3" fmla="*/ 442377 w 455013"/>
                    <a:gd name="connsiteY3" fmla="*/ 777107 h 777107"/>
                    <a:gd name="connsiteX4" fmla="*/ 38868 w 455013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69533"/>
                    <a:gd name="connsiteY0" fmla="*/ 440941 h 762819"/>
                    <a:gd name="connsiteX1" fmla="*/ 1579 w 469533"/>
                    <a:gd name="connsiteY1" fmla="*/ 0 h 762819"/>
                    <a:gd name="connsiteX2" fmla="*/ 252687 w 469533"/>
                    <a:gd name="connsiteY2" fmla="*/ 440941 h 762819"/>
                    <a:gd name="connsiteX3" fmla="*/ 458779 w 469533"/>
                    <a:gd name="connsiteY3" fmla="*/ 762819 h 762819"/>
                    <a:gd name="connsiteX4" fmla="*/ 7645 w 469533"/>
                    <a:gd name="connsiteY4" fmla="*/ 440941 h 762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9533" h="762819">
                      <a:moveTo>
                        <a:pt x="7645" y="440941"/>
                      </a:moveTo>
                      <a:cubicBezTo>
                        <a:pt x="7645" y="210567"/>
                        <a:pt x="-4174" y="157162"/>
                        <a:pt x="1579" y="0"/>
                      </a:cubicBezTo>
                      <a:cubicBezTo>
                        <a:pt x="121633" y="128588"/>
                        <a:pt x="252687" y="210567"/>
                        <a:pt x="252687" y="440941"/>
                      </a:cubicBezTo>
                      <a:cubicBezTo>
                        <a:pt x="252687" y="671315"/>
                        <a:pt x="526445" y="762819"/>
                        <a:pt x="458779" y="762819"/>
                      </a:cubicBezTo>
                      <a:cubicBezTo>
                        <a:pt x="391113" y="762819"/>
                        <a:pt x="7645" y="671315"/>
                        <a:pt x="7645" y="440941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926" name="楕円 349">
                  <a:extLst>
                    <a:ext uri="{FF2B5EF4-FFF2-40B4-BE49-F238E27FC236}">
                      <a16:creationId xmlns:a16="http://schemas.microsoft.com/office/drawing/2014/main" id="{88ECC999-286E-4EC7-A165-9F80020E5EAA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2012160" y="4863089"/>
                  <a:ext cx="691423" cy="507740"/>
                </a:xfrm>
                <a:custGeom>
                  <a:avLst/>
                  <a:gdLst>
                    <a:gd name="connsiteX0" fmla="*/ 0 w 245041"/>
                    <a:gd name="connsiteY0" fmla="*/ 417129 h 834258"/>
                    <a:gd name="connsiteX1" fmla="*/ 122521 w 245041"/>
                    <a:gd name="connsiteY1" fmla="*/ 0 h 834258"/>
                    <a:gd name="connsiteX2" fmla="*/ 245042 w 245041"/>
                    <a:gd name="connsiteY2" fmla="*/ 417129 h 834258"/>
                    <a:gd name="connsiteX3" fmla="*/ 122521 w 245041"/>
                    <a:gd name="connsiteY3" fmla="*/ 834258 h 834258"/>
                    <a:gd name="connsiteX4" fmla="*/ 0 w 245041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416145"/>
                    <a:gd name="connsiteY0" fmla="*/ 417129 h 753295"/>
                    <a:gd name="connsiteX1" fmla="*/ 122521 w 416145"/>
                    <a:gd name="connsiteY1" fmla="*/ 0 h 753295"/>
                    <a:gd name="connsiteX2" fmla="*/ 245042 w 416145"/>
                    <a:gd name="connsiteY2" fmla="*/ 417129 h 753295"/>
                    <a:gd name="connsiteX3" fmla="*/ 403509 w 416145"/>
                    <a:gd name="connsiteY3" fmla="*/ 753295 h 753295"/>
                    <a:gd name="connsiteX4" fmla="*/ 0 w 416145"/>
                    <a:gd name="connsiteY4" fmla="*/ 417129 h 753295"/>
                    <a:gd name="connsiteX0" fmla="*/ 38868 w 455013"/>
                    <a:gd name="connsiteY0" fmla="*/ 440941 h 777107"/>
                    <a:gd name="connsiteX1" fmla="*/ 32802 w 455013"/>
                    <a:gd name="connsiteY1" fmla="*/ 0 h 777107"/>
                    <a:gd name="connsiteX2" fmla="*/ 283910 w 455013"/>
                    <a:gd name="connsiteY2" fmla="*/ 440941 h 777107"/>
                    <a:gd name="connsiteX3" fmla="*/ 442377 w 455013"/>
                    <a:gd name="connsiteY3" fmla="*/ 777107 h 777107"/>
                    <a:gd name="connsiteX4" fmla="*/ 38868 w 455013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69533"/>
                    <a:gd name="connsiteY0" fmla="*/ 440941 h 762819"/>
                    <a:gd name="connsiteX1" fmla="*/ 1579 w 469533"/>
                    <a:gd name="connsiteY1" fmla="*/ 0 h 762819"/>
                    <a:gd name="connsiteX2" fmla="*/ 252687 w 469533"/>
                    <a:gd name="connsiteY2" fmla="*/ 440941 h 762819"/>
                    <a:gd name="connsiteX3" fmla="*/ 458779 w 469533"/>
                    <a:gd name="connsiteY3" fmla="*/ 762819 h 762819"/>
                    <a:gd name="connsiteX4" fmla="*/ 7645 w 469533"/>
                    <a:gd name="connsiteY4" fmla="*/ 440941 h 762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9533" h="762819">
                      <a:moveTo>
                        <a:pt x="7645" y="440941"/>
                      </a:moveTo>
                      <a:cubicBezTo>
                        <a:pt x="7645" y="210567"/>
                        <a:pt x="-4174" y="157162"/>
                        <a:pt x="1579" y="0"/>
                      </a:cubicBezTo>
                      <a:cubicBezTo>
                        <a:pt x="121633" y="128588"/>
                        <a:pt x="252687" y="210567"/>
                        <a:pt x="252687" y="440941"/>
                      </a:cubicBezTo>
                      <a:cubicBezTo>
                        <a:pt x="252687" y="671315"/>
                        <a:pt x="526445" y="762819"/>
                        <a:pt x="458779" y="762819"/>
                      </a:cubicBezTo>
                      <a:cubicBezTo>
                        <a:pt x="391113" y="762819"/>
                        <a:pt x="7645" y="671315"/>
                        <a:pt x="7645" y="440941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927" name="楕円 27">
                  <a:extLst>
                    <a:ext uri="{FF2B5EF4-FFF2-40B4-BE49-F238E27FC236}">
                      <a16:creationId xmlns:a16="http://schemas.microsoft.com/office/drawing/2014/main" id="{4ACD6046-4DE8-4A81-85D0-EE9FDC96EE1A}"/>
                    </a:ext>
                  </a:extLst>
                </p:cNvPr>
                <p:cNvSpPr/>
                <p:nvPr/>
              </p:nvSpPr>
              <p:spPr bwMode="auto">
                <a:xfrm>
                  <a:off x="1606509" y="4948209"/>
                  <a:ext cx="608467" cy="447781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03074" y="71247"/>
                        <a:pt x="557800" y="0"/>
                      </a:cubicBezTo>
                      <a:cubicBezTo>
                        <a:pt x="930140" y="71247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sp>
          <p:nvSpPr>
            <p:cNvPr id="912" name="月 911">
              <a:extLst>
                <a:ext uri="{FF2B5EF4-FFF2-40B4-BE49-F238E27FC236}">
                  <a16:creationId xmlns:a16="http://schemas.microsoft.com/office/drawing/2014/main" id="{1CC7D67E-63E5-4361-A653-21C83F457BDB}"/>
                </a:ext>
              </a:extLst>
            </p:cNvPr>
            <p:cNvSpPr/>
            <p:nvPr/>
          </p:nvSpPr>
          <p:spPr>
            <a:xfrm rot="3865240">
              <a:off x="2070590" y="2248430"/>
              <a:ext cx="92819" cy="288134"/>
            </a:xfrm>
            <a:prstGeom prst="moon">
              <a:avLst>
                <a:gd name="adj" fmla="val 39741"/>
              </a:avLst>
            </a:prstGeom>
            <a:solidFill>
              <a:srgbClr val="000000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13" name="月 912">
              <a:extLst>
                <a:ext uri="{FF2B5EF4-FFF2-40B4-BE49-F238E27FC236}">
                  <a16:creationId xmlns:a16="http://schemas.microsoft.com/office/drawing/2014/main" id="{A6627615-B988-428A-AB27-B76EE423282D}"/>
                </a:ext>
              </a:extLst>
            </p:cNvPr>
            <p:cNvSpPr/>
            <p:nvPr/>
          </p:nvSpPr>
          <p:spPr>
            <a:xfrm rot="6807209">
              <a:off x="1676561" y="1798652"/>
              <a:ext cx="92819" cy="288134"/>
            </a:xfrm>
            <a:prstGeom prst="moon">
              <a:avLst>
                <a:gd name="adj" fmla="val 39741"/>
              </a:avLst>
            </a:prstGeom>
            <a:solidFill>
              <a:srgbClr val="000000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14" name="月 913">
              <a:extLst>
                <a:ext uri="{FF2B5EF4-FFF2-40B4-BE49-F238E27FC236}">
                  <a16:creationId xmlns:a16="http://schemas.microsoft.com/office/drawing/2014/main" id="{3000093A-4014-4658-A2F9-08237DFDA46F}"/>
                </a:ext>
              </a:extLst>
            </p:cNvPr>
            <p:cNvSpPr/>
            <p:nvPr/>
          </p:nvSpPr>
          <p:spPr>
            <a:xfrm rot="5034094">
              <a:off x="2146162" y="1290194"/>
              <a:ext cx="92819" cy="288134"/>
            </a:xfrm>
            <a:prstGeom prst="moon">
              <a:avLst>
                <a:gd name="adj" fmla="val 39741"/>
              </a:avLst>
            </a:prstGeom>
            <a:solidFill>
              <a:srgbClr val="000000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15" name="月 914">
              <a:extLst>
                <a:ext uri="{FF2B5EF4-FFF2-40B4-BE49-F238E27FC236}">
                  <a16:creationId xmlns:a16="http://schemas.microsoft.com/office/drawing/2014/main" id="{025D1319-0718-4CD0-81BA-D1C91F017B67}"/>
                </a:ext>
              </a:extLst>
            </p:cNvPr>
            <p:cNvSpPr/>
            <p:nvPr/>
          </p:nvSpPr>
          <p:spPr>
            <a:xfrm rot="3600000">
              <a:off x="1137053" y="1879699"/>
              <a:ext cx="92819" cy="288134"/>
            </a:xfrm>
            <a:prstGeom prst="moon">
              <a:avLst>
                <a:gd name="adj" fmla="val 39741"/>
              </a:avLst>
            </a:prstGeom>
            <a:solidFill>
              <a:srgbClr val="000000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16" name="月 915">
              <a:extLst>
                <a:ext uri="{FF2B5EF4-FFF2-40B4-BE49-F238E27FC236}">
                  <a16:creationId xmlns:a16="http://schemas.microsoft.com/office/drawing/2014/main" id="{7AC5D07F-4C33-4024-B856-C3B6BFF8D397}"/>
                </a:ext>
              </a:extLst>
            </p:cNvPr>
            <p:cNvSpPr/>
            <p:nvPr/>
          </p:nvSpPr>
          <p:spPr>
            <a:xfrm rot="8697309">
              <a:off x="2526250" y="1563281"/>
              <a:ext cx="92819" cy="288134"/>
            </a:xfrm>
            <a:prstGeom prst="moon">
              <a:avLst>
                <a:gd name="adj" fmla="val 39741"/>
              </a:avLst>
            </a:prstGeom>
            <a:solidFill>
              <a:srgbClr val="000000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17" name="月 916">
              <a:extLst>
                <a:ext uri="{FF2B5EF4-FFF2-40B4-BE49-F238E27FC236}">
                  <a16:creationId xmlns:a16="http://schemas.microsoft.com/office/drawing/2014/main" id="{3FE7F944-8146-4E38-A5CF-0C13C7FA48FC}"/>
                </a:ext>
              </a:extLst>
            </p:cNvPr>
            <p:cNvSpPr/>
            <p:nvPr/>
          </p:nvSpPr>
          <p:spPr>
            <a:xfrm rot="8697309">
              <a:off x="2684999" y="2115731"/>
              <a:ext cx="92819" cy="288134"/>
            </a:xfrm>
            <a:prstGeom prst="moon">
              <a:avLst>
                <a:gd name="adj" fmla="val 39741"/>
              </a:avLst>
            </a:prstGeom>
            <a:solidFill>
              <a:srgbClr val="000000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945" name="吹き出し: 円形 944">
            <a:extLst>
              <a:ext uri="{FF2B5EF4-FFF2-40B4-BE49-F238E27FC236}">
                <a16:creationId xmlns:a16="http://schemas.microsoft.com/office/drawing/2014/main" id="{CF12C0FC-191F-4F5B-82B7-D144BA5DD3E8}"/>
              </a:ext>
            </a:extLst>
          </p:cNvPr>
          <p:cNvSpPr/>
          <p:nvPr/>
        </p:nvSpPr>
        <p:spPr>
          <a:xfrm>
            <a:off x="6177098" y="4780902"/>
            <a:ext cx="1485899" cy="887044"/>
          </a:xfrm>
          <a:prstGeom prst="wedgeEllipseCallout">
            <a:avLst>
              <a:gd name="adj1" fmla="val 36401"/>
              <a:gd name="adj2" fmla="val -73875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作物豊富</a:t>
            </a:r>
          </a:p>
        </p:txBody>
      </p:sp>
      <p:grpSp>
        <p:nvGrpSpPr>
          <p:cNvPr id="947" name="グループ化 946">
            <a:extLst>
              <a:ext uri="{FF2B5EF4-FFF2-40B4-BE49-F238E27FC236}">
                <a16:creationId xmlns:a16="http://schemas.microsoft.com/office/drawing/2014/main" id="{75471C76-EBFB-4B51-A9F6-F48168CFDBE8}"/>
              </a:ext>
            </a:extLst>
          </p:cNvPr>
          <p:cNvGrpSpPr/>
          <p:nvPr/>
        </p:nvGrpSpPr>
        <p:grpSpPr>
          <a:xfrm>
            <a:off x="3065479" y="4586100"/>
            <a:ext cx="922664" cy="382473"/>
            <a:chOff x="1155698" y="1658134"/>
            <a:chExt cx="5321302" cy="2205844"/>
          </a:xfrm>
        </p:grpSpPr>
        <p:grpSp>
          <p:nvGrpSpPr>
            <p:cNvPr id="948" name="グループ化 947">
              <a:extLst>
                <a:ext uri="{FF2B5EF4-FFF2-40B4-BE49-F238E27FC236}">
                  <a16:creationId xmlns:a16="http://schemas.microsoft.com/office/drawing/2014/main" id="{E52D46E1-2E86-4247-898F-FD50ED3202FC}"/>
                </a:ext>
              </a:extLst>
            </p:cNvPr>
            <p:cNvGrpSpPr/>
            <p:nvPr/>
          </p:nvGrpSpPr>
          <p:grpSpPr>
            <a:xfrm>
              <a:off x="1155698" y="1658134"/>
              <a:ext cx="5321302" cy="2205844"/>
              <a:chOff x="1155698" y="1658134"/>
              <a:chExt cx="5321302" cy="2205844"/>
            </a:xfrm>
          </p:grpSpPr>
          <p:sp>
            <p:nvSpPr>
              <p:cNvPr id="950" name="フリーフォーム: 図形 949">
                <a:extLst>
                  <a:ext uri="{FF2B5EF4-FFF2-40B4-BE49-F238E27FC236}">
                    <a16:creationId xmlns:a16="http://schemas.microsoft.com/office/drawing/2014/main" id="{0451BB36-EA17-43AC-9066-00DC115EFC6D}"/>
                  </a:ext>
                </a:extLst>
              </p:cNvPr>
              <p:cNvSpPr/>
              <p:nvPr/>
            </p:nvSpPr>
            <p:spPr>
              <a:xfrm>
                <a:off x="4841067" y="3079215"/>
                <a:ext cx="692655" cy="444241"/>
              </a:xfrm>
              <a:custGeom>
                <a:avLst/>
                <a:gdLst>
                  <a:gd name="connsiteX0" fmla="*/ 504640 w 692655"/>
                  <a:gd name="connsiteY0" fmla="*/ 1 h 444241"/>
                  <a:gd name="connsiteX1" fmla="*/ 585749 w 692655"/>
                  <a:gd name="connsiteY1" fmla="*/ 64647 h 444241"/>
                  <a:gd name="connsiteX2" fmla="*/ 664677 w 692655"/>
                  <a:gd name="connsiteY2" fmla="*/ 72753 h 444241"/>
                  <a:gd name="connsiteX3" fmla="*/ 692655 w 692655"/>
                  <a:gd name="connsiteY3" fmla="*/ 99063 h 444241"/>
                  <a:gd name="connsiteX4" fmla="*/ 692655 w 692655"/>
                  <a:gd name="connsiteY4" fmla="*/ 444241 h 444241"/>
                  <a:gd name="connsiteX5" fmla="*/ 0 w 692655"/>
                  <a:gd name="connsiteY5" fmla="*/ 444241 h 444241"/>
                  <a:gd name="connsiteX6" fmla="*/ 14488 w 692655"/>
                  <a:gd name="connsiteY6" fmla="*/ 397548 h 444241"/>
                  <a:gd name="connsiteX7" fmla="*/ 21144 w 692655"/>
                  <a:gd name="connsiteY7" fmla="*/ 311475 h 444241"/>
                  <a:gd name="connsiteX8" fmla="*/ 112083 w 692655"/>
                  <a:gd name="connsiteY8" fmla="*/ 258936 h 444241"/>
                  <a:gd name="connsiteX9" fmla="*/ 154229 w 692655"/>
                  <a:gd name="connsiteY9" fmla="*/ 204331 h 444241"/>
                  <a:gd name="connsiteX10" fmla="*/ 178049 w 692655"/>
                  <a:gd name="connsiteY10" fmla="*/ 195998 h 444241"/>
                  <a:gd name="connsiteX11" fmla="*/ 191547 w 692655"/>
                  <a:gd name="connsiteY11" fmla="*/ 196054 h 444241"/>
                  <a:gd name="connsiteX12" fmla="*/ 189812 w 692655"/>
                  <a:gd name="connsiteY12" fmla="*/ 182743 h 444241"/>
                  <a:gd name="connsiteX13" fmla="*/ 202118 w 692655"/>
                  <a:gd name="connsiteY13" fmla="*/ 140025 h 444241"/>
                  <a:gd name="connsiteX14" fmla="*/ 293057 w 692655"/>
                  <a:gd name="connsiteY14" fmla="*/ 87487 h 444241"/>
                  <a:gd name="connsiteX15" fmla="*/ 335204 w 692655"/>
                  <a:gd name="connsiteY15" fmla="*/ 32882 h 444241"/>
                  <a:gd name="connsiteX16" fmla="*/ 424603 w 692655"/>
                  <a:gd name="connsiteY16" fmla="*/ 48857 h 444241"/>
                  <a:gd name="connsiteX17" fmla="*/ 504640 w 692655"/>
                  <a:gd name="connsiteY17" fmla="*/ 1 h 4442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692655" h="444241">
                    <a:moveTo>
                      <a:pt x="504640" y="1"/>
                    </a:moveTo>
                    <a:cubicBezTo>
                      <a:pt x="542265" y="37"/>
                      <a:pt x="574634" y="25831"/>
                      <a:pt x="585749" y="64647"/>
                    </a:cubicBezTo>
                    <a:cubicBezTo>
                      <a:pt x="613692" y="55126"/>
                      <a:pt x="641854" y="58948"/>
                      <a:pt x="664677" y="72753"/>
                    </a:cubicBezTo>
                    <a:lnTo>
                      <a:pt x="692655" y="99063"/>
                    </a:lnTo>
                    <a:lnTo>
                      <a:pt x="692655" y="444241"/>
                    </a:lnTo>
                    <a:lnTo>
                      <a:pt x="0" y="444241"/>
                    </a:lnTo>
                    <a:lnTo>
                      <a:pt x="14488" y="397548"/>
                    </a:lnTo>
                    <a:cubicBezTo>
                      <a:pt x="4616" y="369938"/>
                      <a:pt x="7071" y="338234"/>
                      <a:pt x="21144" y="311475"/>
                    </a:cubicBezTo>
                    <a:cubicBezTo>
                      <a:pt x="39852" y="275901"/>
                      <a:pt x="75793" y="255135"/>
                      <a:pt x="112083" y="258936"/>
                    </a:cubicBezTo>
                    <a:cubicBezTo>
                      <a:pt x="118583" y="235345"/>
                      <a:pt x="133955" y="215438"/>
                      <a:pt x="154229" y="204331"/>
                    </a:cubicBezTo>
                    <a:cubicBezTo>
                      <a:pt x="161930" y="200112"/>
                      <a:pt x="169971" y="197352"/>
                      <a:pt x="178049" y="195998"/>
                    </a:cubicBezTo>
                    <a:lnTo>
                      <a:pt x="191547" y="196054"/>
                    </a:lnTo>
                    <a:lnTo>
                      <a:pt x="189812" y="182743"/>
                    </a:lnTo>
                    <a:cubicBezTo>
                      <a:pt x="190950" y="168020"/>
                      <a:pt x="195083" y="153404"/>
                      <a:pt x="202118" y="140025"/>
                    </a:cubicBezTo>
                    <a:cubicBezTo>
                      <a:pt x="220827" y="104450"/>
                      <a:pt x="256769" y="83685"/>
                      <a:pt x="293057" y="87487"/>
                    </a:cubicBezTo>
                    <a:cubicBezTo>
                      <a:pt x="299557" y="63894"/>
                      <a:pt x="314930" y="43988"/>
                      <a:pt x="335204" y="32882"/>
                    </a:cubicBezTo>
                    <a:cubicBezTo>
                      <a:pt x="366008" y="16003"/>
                      <a:pt x="402238" y="22481"/>
                      <a:pt x="424603" y="48857"/>
                    </a:cubicBezTo>
                    <a:cubicBezTo>
                      <a:pt x="442237" y="18571"/>
                      <a:pt x="472708" y="-28"/>
                      <a:pt x="504640" y="1"/>
                    </a:cubicBezTo>
                    <a:close/>
                  </a:path>
                </a:pathLst>
              </a:custGeom>
              <a:solidFill>
                <a:srgbClr val="70AD47">
                  <a:lumMod val="50000"/>
                </a:srgbClr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51" name="フリーフォーム: 図形 950">
                <a:extLst>
                  <a:ext uri="{FF2B5EF4-FFF2-40B4-BE49-F238E27FC236}">
                    <a16:creationId xmlns:a16="http://schemas.microsoft.com/office/drawing/2014/main" id="{00B9B311-2FB3-4B79-957A-AB141250A2EC}"/>
                  </a:ext>
                </a:extLst>
              </p:cNvPr>
              <p:cNvSpPr/>
              <p:nvPr/>
            </p:nvSpPr>
            <p:spPr>
              <a:xfrm>
                <a:off x="5245880" y="3079215"/>
                <a:ext cx="692655" cy="444241"/>
              </a:xfrm>
              <a:custGeom>
                <a:avLst/>
                <a:gdLst>
                  <a:gd name="connsiteX0" fmla="*/ 504640 w 692655"/>
                  <a:gd name="connsiteY0" fmla="*/ 1 h 444241"/>
                  <a:gd name="connsiteX1" fmla="*/ 585749 w 692655"/>
                  <a:gd name="connsiteY1" fmla="*/ 64647 h 444241"/>
                  <a:gd name="connsiteX2" fmla="*/ 664677 w 692655"/>
                  <a:gd name="connsiteY2" fmla="*/ 72753 h 444241"/>
                  <a:gd name="connsiteX3" fmla="*/ 692655 w 692655"/>
                  <a:gd name="connsiteY3" fmla="*/ 99063 h 444241"/>
                  <a:gd name="connsiteX4" fmla="*/ 692655 w 692655"/>
                  <a:gd name="connsiteY4" fmla="*/ 444241 h 444241"/>
                  <a:gd name="connsiteX5" fmla="*/ 0 w 692655"/>
                  <a:gd name="connsiteY5" fmla="*/ 444241 h 444241"/>
                  <a:gd name="connsiteX6" fmla="*/ 14488 w 692655"/>
                  <a:gd name="connsiteY6" fmla="*/ 397548 h 444241"/>
                  <a:gd name="connsiteX7" fmla="*/ 21144 w 692655"/>
                  <a:gd name="connsiteY7" fmla="*/ 311475 h 444241"/>
                  <a:gd name="connsiteX8" fmla="*/ 112083 w 692655"/>
                  <a:gd name="connsiteY8" fmla="*/ 258936 h 444241"/>
                  <a:gd name="connsiteX9" fmla="*/ 154229 w 692655"/>
                  <a:gd name="connsiteY9" fmla="*/ 204331 h 444241"/>
                  <a:gd name="connsiteX10" fmla="*/ 178049 w 692655"/>
                  <a:gd name="connsiteY10" fmla="*/ 195998 h 444241"/>
                  <a:gd name="connsiteX11" fmla="*/ 191547 w 692655"/>
                  <a:gd name="connsiteY11" fmla="*/ 196054 h 444241"/>
                  <a:gd name="connsiteX12" fmla="*/ 189812 w 692655"/>
                  <a:gd name="connsiteY12" fmla="*/ 182743 h 444241"/>
                  <a:gd name="connsiteX13" fmla="*/ 202118 w 692655"/>
                  <a:gd name="connsiteY13" fmla="*/ 140025 h 444241"/>
                  <a:gd name="connsiteX14" fmla="*/ 293057 w 692655"/>
                  <a:gd name="connsiteY14" fmla="*/ 87487 h 444241"/>
                  <a:gd name="connsiteX15" fmla="*/ 335204 w 692655"/>
                  <a:gd name="connsiteY15" fmla="*/ 32882 h 444241"/>
                  <a:gd name="connsiteX16" fmla="*/ 424603 w 692655"/>
                  <a:gd name="connsiteY16" fmla="*/ 48857 h 444241"/>
                  <a:gd name="connsiteX17" fmla="*/ 504640 w 692655"/>
                  <a:gd name="connsiteY17" fmla="*/ 1 h 4442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692655" h="444241">
                    <a:moveTo>
                      <a:pt x="504640" y="1"/>
                    </a:moveTo>
                    <a:cubicBezTo>
                      <a:pt x="542265" y="37"/>
                      <a:pt x="574634" y="25831"/>
                      <a:pt x="585749" y="64647"/>
                    </a:cubicBezTo>
                    <a:cubicBezTo>
                      <a:pt x="613692" y="55126"/>
                      <a:pt x="641854" y="58948"/>
                      <a:pt x="664677" y="72753"/>
                    </a:cubicBezTo>
                    <a:lnTo>
                      <a:pt x="692655" y="99063"/>
                    </a:lnTo>
                    <a:lnTo>
                      <a:pt x="692655" y="444241"/>
                    </a:lnTo>
                    <a:lnTo>
                      <a:pt x="0" y="444241"/>
                    </a:lnTo>
                    <a:lnTo>
                      <a:pt x="14488" y="397548"/>
                    </a:lnTo>
                    <a:cubicBezTo>
                      <a:pt x="4616" y="369938"/>
                      <a:pt x="7071" y="338234"/>
                      <a:pt x="21144" y="311475"/>
                    </a:cubicBezTo>
                    <a:cubicBezTo>
                      <a:pt x="39852" y="275901"/>
                      <a:pt x="75793" y="255135"/>
                      <a:pt x="112083" y="258936"/>
                    </a:cubicBezTo>
                    <a:cubicBezTo>
                      <a:pt x="118583" y="235345"/>
                      <a:pt x="133955" y="215438"/>
                      <a:pt x="154229" y="204331"/>
                    </a:cubicBezTo>
                    <a:cubicBezTo>
                      <a:pt x="161930" y="200112"/>
                      <a:pt x="169971" y="197352"/>
                      <a:pt x="178049" y="195998"/>
                    </a:cubicBezTo>
                    <a:lnTo>
                      <a:pt x="191547" y="196054"/>
                    </a:lnTo>
                    <a:lnTo>
                      <a:pt x="189812" y="182743"/>
                    </a:lnTo>
                    <a:cubicBezTo>
                      <a:pt x="190950" y="168020"/>
                      <a:pt x="195083" y="153404"/>
                      <a:pt x="202118" y="140025"/>
                    </a:cubicBezTo>
                    <a:cubicBezTo>
                      <a:pt x="220827" y="104450"/>
                      <a:pt x="256769" y="83685"/>
                      <a:pt x="293057" y="87487"/>
                    </a:cubicBezTo>
                    <a:cubicBezTo>
                      <a:pt x="299557" y="63894"/>
                      <a:pt x="314930" y="43988"/>
                      <a:pt x="335204" y="32882"/>
                    </a:cubicBezTo>
                    <a:cubicBezTo>
                      <a:pt x="366008" y="16003"/>
                      <a:pt x="402238" y="22481"/>
                      <a:pt x="424603" y="48857"/>
                    </a:cubicBezTo>
                    <a:cubicBezTo>
                      <a:pt x="442237" y="18571"/>
                      <a:pt x="472708" y="-28"/>
                      <a:pt x="504640" y="1"/>
                    </a:cubicBezTo>
                    <a:close/>
                  </a:path>
                </a:pathLst>
              </a:custGeom>
              <a:solidFill>
                <a:srgbClr val="008000"/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952" name="グループ化 951">
                <a:extLst>
                  <a:ext uri="{FF2B5EF4-FFF2-40B4-BE49-F238E27FC236}">
                    <a16:creationId xmlns:a16="http://schemas.microsoft.com/office/drawing/2014/main" id="{180C7342-9CDD-4F87-98AE-3D985CB40909}"/>
                  </a:ext>
                </a:extLst>
              </p:cNvPr>
              <p:cNvGrpSpPr/>
              <p:nvPr/>
            </p:nvGrpSpPr>
            <p:grpSpPr>
              <a:xfrm>
                <a:off x="1155698" y="1658134"/>
                <a:ext cx="5321302" cy="2205844"/>
                <a:chOff x="1155698" y="1658134"/>
                <a:chExt cx="5321302" cy="2205844"/>
              </a:xfrm>
            </p:grpSpPr>
            <p:sp>
              <p:nvSpPr>
                <p:cNvPr id="957" name="台形 956">
                  <a:extLst>
                    <a:ext uri="{FF2B5EF4-FFF2-40B4-BE49-F238E27FC236}">
                      <a16:creationId xmlns:a16="http://schemas.microsoft.com/office/drawing/2014/main" id="{3DBBC40A-C9CB-4EE4-9012-6E9FEF98EC73}"/>
                    </a:ext>
                  </a:extLst>
                </p:cNvPr>
                <p:cNvSpPr/>
                <p:nvPr/>
              </p:nvSpPr>
              <p:spPr>
                <a:xfrm>
                  <a:off x="1155698" y="3514726"/>
                  <a:ext cx="5321302" cy="349252"/>
                </a:xfrm>
                <a:prstGeom prst="trapezoid">
                  <a:avLst>
                    <a:gd name="adj" fmla="val 153727"/>
                  </a:avLst>
                </a:prstGeom>
                <a:gradFill flip="none" rotWithShape="1">
                  <a:gsLst>
                    <a:gs pos="1000">
                      <a:sysClr val="window" lastClr="FFFFFF">
                        <a:lumMod val="50000"/>
                      </a:sysClr>
                    </a:gs>
                    <a:gs pos="100000">
                      <a:sysClr val="window" lastClr="FFFFFF">
                        <a:lumMod val="85000"/>
                      </a:sysClr>
                    </a:gs>
                  </a:gsLst>
                  <a:lin ang="5400000" scaled="1"/>
                  <a:tileRect/>
                </a:gradFill>
                <a:ln w="63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58" name="正方形/長方形 957">
                  <a:extLst>
                    <a:ext uri="{FF2B5EF4-FFF2-40B4-BE49-F238E27FC236}">
                      <a16:creationId xmlns:a16="http://schemas.microsoft.com/office/drawing/2014/main" id="{A0864440-56F6-43D9-B219-371641A618DE}"/>
                    </a:ext>
                  </a:extLst>
                </p:cNvPr>
                <p:cNvSpPr/>
                <p:nvPr/>
              </p:nvSpPr>
              <p:spPr>
                <a:xfrm>
                  <a:off x="4953000" y="3206749"/>
                  <a:ext cx="476250" cy="260032"/>
                </a:xfrm>
                <a:prstGeom prst="rect">
                  <a:avLst/>
                </a:prstGeom>
                <a:solidFill>
                  <a:srgbClr val="70AD47">
                    <a:lumMod val="40000"/>
                    <a:lumOff val="60000"/>
                  </a:srgb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59" name="正方形/長方形 958">
                  <a:extLst>
                    <a:ext uri="{FF2B5EF4-FFF2-40B4-BE49-F238E27FC236}">
                      <a16:creationId xmlns:a16="http://schemas.microsoft.com/office/drawing/2014/main" id="{C6C9B451-FCF2-4BB0-995F-172D5EE7C22C}"/>
                    </a:ext>
                  </a:extLst>
                </p:cNvPr>
                <p:cNvSpPr/>
                <p:nvPr/>
              </p:nvSpPr>
              <p:spPr>
                <a:xfrm>
                  <a:off x="2851150" y="3206749"/>
                  <a:ext cx="2101850" cy="260032"/>
                </a:xfrm>
                <a:prstGeom prst="rect">
                  <a:avLst/>
                </a:prstGeom>
                <a:solidFill>
                  <a:srgbClr val="70AD47">
                    <a:lumMod val="40000"/>
                    <a:lumOff val="60000"/>
                  </a:srgb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960" name="グループ化 959">
                  <a:extLst>
                    <a:ext uri="{FF2B5EF4-FFF2-40B4-BE49-F238E27FC236}">
                      <a16:creationId xmlns:a16="http://schemas.microsoft.com/office/drawing/2014/main" id="{685B812C-DB51-472E-BFDA-2C46F0F1DB08}"/>
                    </a:ext>
                  </a:extLst>
                </p:cNvPr>
                <p:cNvGrpSpPr/>
                <p:nvPr/>
              </p:nvGrpSpPr>
              <p:grpSpPr>
                <a:xfrm>
                  <a:off x="5491723" y="1658134"/>
                  <a:ext cx="279645" cy="1948667"/>
                  <a:chOff x="3875019" y="2349500"/>
                  <a:chExt cx="442981" cy="2520951"/>
                </a:xfrm>
                <a:solidFill>
                  <a:sysClr val="window" lastClr="FFFFFF">
                    <a:lumMod val="75000"/>
                  </a:sysClr>
                </a:solidFill>
              </p:grpSpPr>
              <p:sp>
                <p:nvSpPr>
                  <p:cNvPr id="971" name="矢印: 五方向 970">
                    <a:extLst>
                      <a:ext uri="{FF2B5EF4-FFF2-40B4-BE49-F238E27FC236}">
                        <a16:creationId xmlns:a16="http://schemas.microsoft.com/office/drawing/2014/main" id="{472AE22E-3C7B-4782-A21E-585D89F85F4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911475" y="3463925"/>
                    <a:ext cx="2520950" cy="292100"/>
                  </a:xfrm>
                  <a:prstGeom prst="homePlate">
                    <a:avLst/>
                  </a:prstGeom>
                  <a:solidFill>
                    <a:sysClr val="window" lastClr="FFFFFF">
                      <a:lumMod val="95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72" name="正方形/長方形 971">
                    <a:extLst>
                      <a:ext uri="{FF2B5EF4-FFF2-40B4-BE49-F238E27FC236}">
                        <a16:creationId xmlns:a16="http://schemas.microsoft.com/office/drawing/2014/main" id="{DD5C7D76-4506-4338-B5ED-9EC14AE6F5F2}"/>
                      </a:ext>
                    </a:extLst>
                  </p:cNvPr>
                  <p:cNvSpPr/>
                  <p:nvPr/>
                </p:nvSpPr>
                <p:spPr>
                  <a:xfrm>
                    <a:off x="4032555" y="2980124"/>
                    <a:ext cx="282271" cy="894184"/>
                  </a:xfrm>
                  <a:prstGeom prst="rect">
                    <a:avLst/>
                  </a:prstGeom>
                  <a:solidFill>
                    <a:srgbClr val="FFC000">
                      <a:lumMod val="20000"/>
                      <a:lumOff val="80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73" name="正方形/長方形 972">
                    <a:extLst>
                      <a:ext uri="{FF2B5EF4-FFF2-40B4-BE49-F238E27FC236}">
                        <a16:creationId xmlns:a16="http://schemas.microsoft.com/office/drawing/2014/main" id="{4C6A0C01-813F-4C37-9500-A63967FAFC13}"/>
                      </a:ext>
                    </a:extLst>
                  </p:cNvPr>
                  <p:cNvSpPr/>
                  <p:nvPr/>
                </p:nvSpPr>
                <p:spPr>
                  <a:xfrm>
                    <a:off x="4025900" y="2901950"/>
                    <a:ext cx="292100" cy="101600"/>
                  </a:xfrm>
                  <a:prstGeom prst="rect">
                    <a:avLst/>
                  </a:prstGeom>
                  <a:solidFill>
                    <a:srgbClr val="FFC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74" name="正方形/長方形 973">
                    <a:extLst>
                      <a:ext uri="{FF2B5EF4-FFF2-40B4-BE49-F238E27FC236}">
                        <a16:creationId xmlns:a16="http://schemas.microsoft.com/office/drawing/2014/main" id="{41C2D651-67B9-40A5-8DAB-0C689A5912F8}"/>
                      </a:ext>
                    </a:extLst>
                  </p:cNvPr>
                  <p:cNvSpPr/>
                  <p:nvPr/>
                </p:nvSpPr>
                <p:spPr>
                  <a:xfrm>
                    <a:off x="4025900" y="3314700"/>
                    <a:ext cx="292100" cy="101600"/>
                  </a:xfrm>
                  <a:prstGeom prst="rect">
                    <a:avLst/>
                  </a:prstGeom>
                  <a:solidFill>
                    <a:srgbClr val="FFC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75" name="正方形/長方形 974">
                    <a:extLst>
                      <a:ext uri="{FF2B5EF4-FFF2-40B4-BE49-F238E27FC236}">
                        <a16:creationId xmlns:a16="http://schemas.microsoft.com/office/drawing/2014/main" id="{21466912-0E2D-4143-8245-C0C8A7522A62}"/>
                      </a:ext>
                    </a:extLst>
                  </p:cNvPr>
                  <p:cNvSpPr/>
                  <p:nvPr/>
                </p:nvSpPr>
                <p:spPr>
                  <a:xfrm>
                    <a:off x="4032555" y="3829051"/>
                    <a:ext cx="282271" cy="603249"/>
                  </a:xfrm>
                  <a:prstGeom prst="rect">
                    <a:avLst/>
                  </a:prstGeom>
                  <a:solidFill>
                    <a:srgbClr val="FFC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76" name="矢印: 五方向 975">
                    <a:extLst>
                      <a:ext uri="{FF2B5EF4-FFF2-40B4-BE49-F238E27FC236}">
                        <a16:creationId xmlns:a16="http://schemas.microsoft.com/office/drawing/2014/main" id="{8DC68E23-ECB4-4778-A133-64B11ECFB85E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416891" y="4219571"/>
                    <a:ext cx="1109008" cy="192751"/>
                  </a:xfrm>
                  <a:prstGeom prst="homePlate">
                    <a:avLst/>
                  </a:prstGeom>
                  <a:solidFill>
                    <a:sysClr val="window" lastClr="FFFFFF">
                      <a:lumMod val="95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961" name="正方形/長方形 960">
                  <a:extLst>
                    <a:ext uri="{FF2B5EF4-FFF2-40B4-BE49-F238E27FC236}">
                      <a16:creationId xmlns:a16="http://schemas.microsoft.com/office/drawing/2014/main" id="{956B32EB-AFAB-4005-9E89-D1F83005A64D}"/>
                    </a:ext>
                  </a:extLst>
                </p:cNvPr>
                <p:cNvSpPr/>
                <p:nvPr/>
              </p:nvSpPr>
              <p:spPr>
                <a:xfrm>
                  <a:off x="2851150" y="3431379"/>
                  <a:ext cx="2578100" cy="45719"/>
                </a:xfrm>
                <a:prstGeom prst="rect">
                  <a:avLst/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62" name="正方形/長方形 961">
                  <a:extLst>
                    <a:ext uri="{FF2B5EF4-FFF2-40B4-BE49-F238E27FC236}">
                      <a16:creationId xmlns:a16="http://schemas.microsoft.com/office/drawing/2014/main" id="{A546DD50-A994-49AA-B0E6-D6AFC9CAABD1}"/>
                    </a:ext>
                  </a:extLst>
                </p:cNvPr>
                <p:cNvSpPr/>
                <p:nvPr/>
              </p:nvSpPr>
              <p:spPr>
                <a:xfrm>
                  <a:off x="3049921" y="3257549"/>
                  <a:ext cx="2378352" cy="174627"/>
                </a:xfrm>
                <a:prstGeom prst="rect">
                  <a:avLst/>
                </a:prstGeom>
                <a:solidFill>
                  <a:srgbClr val="70AD47">
                    <a:lumMod val="40000"/>
                    <a:lumOff val="60000"/>
                  </a:srgb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63" name="正方形/長方形 962">
                  <a:extLst>
                    <a:ext uri="{FF2B5EF4-FFF2-40B4-BE49-F238E27FC236}">
                      <a16:creationId xmlns:a16="http://schemas.microsoft.com/office/drawing/2014/main" id="{5F08662B-EFF2-4942-9E9D-01C9ADBEDA98}"/>
                    </a:ext>
                  </a:extLst>
                </p:cNvPr>
                <p:cNvSpPr/>
                <p:nvPr/>
              </p:nvSpPr>
              <p:spPr>
                <a:xfrm>
                  <a:off x="4953000" y="3468369"/>
                  <a:ext cx="476250" cy="95251"/>
                </a:xfrm>
                <a:prstGeom prst="rect">
                  <a:avLst/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64" name="正方形/長方形 963">
                  <a:extLst>
                    <a:ext uri="{FF2B5EF4-FFF2-40B4-BE49-F238E27FC236}">
                      <a16:creationId xmlns:a16="http://schemas.microsoft.com/office/drawing/2014/main" id="{2F632240-70A0-4BF4-979B-36B00A3BBB74}"/>
                    </a:ext>
                  </a:extLst>
                </p:cNvPr>
                <p:cNvSpPr/>
                <p:nvPr/>
              </p:nvSpPr>
              <p:spPr>
                <a:xfrm>
                  <a:off x="2851150" y="3468369"/>
                  <a:ext cx="2101850" cy="95251"/>
                </a:xfrm>
                <a:prstGeom prst="rect">
                  <a:avLst/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65" name="フリーフォーム: 図形 964">
                  <a:extLst>
                    <a:ext uri="{FF2B5EF4-FFF2-40B4-BE49-F238E27FC236}">
                      <a16:creationId xmlns:a16="http://schemas.microsoft.com/office/drawing/2014/main" id="{839A7A1D-BC96-4079-AA41-1772B3766F28}"/>
                    </a:ext>
                  </a:extLst>
                </p:cNvPr>
                <p:cNvSpPr/>
                <p:nvPr/>
              </p:nvSpPr>
              <p:spPr>
                <a:xfrm>
                  <a:off x="1695619" y="2743200"/>
                  <a:ext cx="1287860" cy="558800"/>
                </a:xfrm>
                <a:custGeom>
                  <a:avLst/>
                  <a:gdLst>
                    <a:gd name="connsiteX0" fmla="*/ 643930 w 1287860"/>
                    <a:gd name="connsiteY0" fmla="*/ 0 h 558800"/>
                    <a:gd name="connsiteX1" fmla="*/ 1278471 w 1287860"/>
                    <a:gd name="connsiteY1" fmla="*/ 433507 h 558800"/>
                    <a:gd name="connsiteX2" fmla="*/ 1287860 w 1287860"/>
                    <a:gd name="connsiteY2" fmla="*/ 511578 h 558800"/>
                    <a:gd name="connsiteX3" fmla="*/ 1263259 w 1287860"/>
                    <a:gd name="connsiteY3" fmla="*/ 516134 h 558800"/>
                    <a:gd name="connsiteX4" fmla="*/ 643930 w 1287860"/>
                    <a:gd name="connsiteY4" fmla="*/ 558800 h 558800"/>
                    <a:gd name="connsiteX5" fmla="*/ 24602 w 1287860"/>
                    <a:gd name="connsiteY5" fmla="*/ 516134 h 558800"/>
                    <a:gd name="connsiteX6" fmla="*/ 0 w 1287860"/>
                    <a:gd name="connsiteY6" fmla="*/ 511578 h 558800"/>
                    <a:gd name="connsiteX7" fmla="*/ 9389 w 1287860"/>
                    <a:gd name="connsiteY7" fmla="*/ 433507 h 558800"/>
                    <a:gd name="connsiteX8" fmla="*/ 643930 w 1287860"/>
                    <a:gd name="connsiteY8" fmla="*/ 0 h 558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87860" h="558800">
                      <a:moveTo>
                        <a:pt x="643930" y="0"/>
                      </a:moveTo>
                      <a:cubicBezTo>
                        <a:pt x="956931" y="0"/>
                        <a:pt x="1218076" y="186105"/>
                        <a:pt x="1278471" y="433507"/>
                      </a:cubicBezTo>
                      <a:lnTo>
                        <a:pt x="1287860" y="511578"/>
                      </a:lnTo>
                      <a:lnTo>
                        <a:pt x="1263259" y="516134"/>
                      </a:lnTo>
                      <a:cubicBezTo>
                        <a:pt x="1072902" y="543608"/>
                        <a:pt x="863615" y="558800"/>
                        <a:pt x="643930" y="558800"/>
                      </a:cubicBezTo>
                      <a:cubicBezTo>
                        <a:pt x="424245" y="558800"/>
                        <a:pt x="214958" y="543608"/>
                        <a:pt x="24602" y="516134"/>
                      </a:cubicBezTo>
                      <a:lnTo>
                        <a:pt x="0" y="511578"/>
                      </a:lnTo>
                      <a:lnTo>
                        <a:pt x="9389" y="433507"/>
                      </a:lnTo>
                      <a:cubicBezTo>
                        <a:pt x="69785" y="186105"/>
                        <a:pt x="330929" y="0"/>
                        <a:pt x="643930" y="0"/>
                      </a:cubicBezTo>
                      <a:close/>
                    </a:path>
                  </a:pathLst>
                </a:custGeom>
                <a:solidFill>
                  <a:srgbClr val="70AD47">
                    <a:lumMod val="40000"/>
                    <a:lumOff val="60000"/>
                  </a:srgb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66" name="台形 965">
                  <a:extLst>
                    <a:ext uri="{FF2B5EF4-FFF2-40B4-BE49-F238E27FC236}">
                      <a16:creationId xmlns:a16="http://schemas.microsoft.com/office/drawing/2014/main" id="{303C3BBD-9DDA-4CC5-B682-E950DA0DE6E9}"/>
                    </a:ext>
                  </a:extLst>
                </p:cNvPr>
                <p:cNvSpPr/>
                <p:nvPr/>
              </p:nvSpPr>
              <p:spPr>
                <a:xfrm rot="10800000">
                  <a:off x="1644650" y="3365500"/>
                  <a:ext cx="1377950" cy="171450"/>
                </a:xfrm>
                <a:prstGeom prst="trapezoid">
                  <a:avLst/>
                </a:prstGeom>
                <a:solidFill>
                  <a:sysClr val="windowText" lastClr="00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67" name="四角形: 上の 2 つの角を丸める 966">
                  <a:extLst>
                    <a:ext uri="{FF2B5EF4-FFF2-40B4-BE49-F238E27FC236}">
                      <a16:creationId xmlns:a16="http://schemas.microsoft.com/office/drawing/2014/main" id="{99BF6A48-44D6-4A5E-8131-0BD1C2DE132C}"/>
                    </a:ext>
                  </a:extLst>
                </p:cNvPr>
                <p:cNvSpPr/>
                <p:nvPr/>
              </p:nvSpPr>
              <p:spPr>
                <a:xfrm>
                  <a:off x="1612900" y="3168650"/>
                  <a:ext cx="1441450" cy="260350"/>
                </a:xfrm>
                <a:prstGeom prst="round2SameRect">
                  <a:avLst>
                    <a:gd name="adj1" fmla="val 11420"/>
                    <a:gd name="adj2" fmla="val 0"/>
                  </a:avLst>
                </a:prstGeom>
                <a:solidFill>
                  <a:srgbClr val="70AD47">
                    <a:lumMod val="40000"/>
                    <a:lumOff val="60000"/>
                  </a:srgb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68" name="四角形: 上の 2 つの角を丸める 967">
                  <a:extLst>
                    <a:ext uri="{FF2B5EF4-FFF2-40B4-BE49-F238E27FC236}">
                      <a16:creationId xmlns:a16="http://schemas.microsoft.com/office/drawing/2014/main" id="{93D5BE22-08C9-4378-98E9-760A92068F8B}"/>
                    </a:ext>
                  </a:extLst>
                </p:cNvPr>
                <p:cNvSpPr/>
                <p:nvPr/>
              </p:nvSpPr>
              <p:spPr>
                <a:xfrm>
                  <a:off x="1638300" y="3511550"/>
                  <a:ext cx="1390650" cy="95250"/>
                </a:xfrm>
                <a:prstGeom prst="round2SameRect">
                  <a:avLst>
                    <a:gd name="adj1" fmla="val 31301"/>
                    <a:gd name="adj2" fmla="val 0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69" name="正方形/長方形 968">
                  <a:extLst>
                    <a:ext uri="{FF2B5EF4-FFF2-40B4-BE49-F238E27FC236}">
                      <a16:creationId xmlns:a16="http://schemas.microsoft.com/office/drawing/2014/main" id="{92A61554-CB8B-4786-AB0B-99969A048359}"/>
                    </a:ext>
                  </a:extLst>
                </p:cNvPr>
                <p:cNvSpPr/>
                <p:nvPr/>
              </p:nvSpPr>
              <p:spPr>
                <a:xfrm>
                  <a:off x="3438065" y="3257549"/>
                  <a:ext cx="567995" cy="107951"/>
                </a:xfrm>
                <a:prstGeom prst="rect">
                  <a:avLst/>
                </a:prstGeom>
                <a:solidFill>
                  <a:srgbClr val="70AD47">
                    <a:lumMod val="40000"/>
                    <a:lumOff val="60000"/>
                  </a:srgb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70" name="正方形/長方形 969">
                  <a:extLst>
                    <a:ext uri="{FF2B5EF4-FFF2-40B4-BE49-F238E27FC236}">
                      <a16:creationId xmlns:a16="http://schemas.microsoft.com/office/drawing/2014/main" id="{284D768C-A618-4D34-8701-426C6AD40F06}"/>
                    </a:ext>
                  </a:extLst>
                </p:cNvPr>
                <p:cNvSpPr/>
                <p:nvPr/>
              </p:nvSpPr>
              <p:spPr>
                <a:xfrm>
                  <a:off x="3483309" y="3290888"/>
                  <a:ext cx="479091" cy="74612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53" name="グループ化 952">
                <a:extLst>
                  <a:ext uri="{FF2B5EF4-FFF2-40B4-BE49-F238E27FC236}">
                    <a16:creationId xmlns:a16="http://schemas.microsoft.com/office/drawing/2014/main" id="{7F6F1029-D0D3-46E1-A1D6-2655C58F8514}"/>
                  </a:ext>
                </a:extLst>
              </p:cNvPr>
              <p:cNvGrpSpPr/>
              <p:nvPr/>
            </p:nvGrpSpPr>
            <p:grpSpPr>
              <a:xfrm>
                <a:off x="2796942" y="3451225"/>
                <a:ext cx="498708" cy="237085"/>
                <a:chOff x="2796942" y="3415257"/>
                <a:chExt cx="498708" cy="273053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955" name="正方形/長方形 954">
                  <a:extLst>
                    <a:ext uri="{FF2B5EF4-FFF2-40B4-BE49-F238E27FC236}">
                      <a16:creationId xmlns:a16="http://schemas.microsoft.com/office/drawing/2014/main" id="{454433F5-79FC-45DE-9A52-B3FF366AC386}"/>
                    </a:ext>
                  </a:extLst>
                </p:cNvPr>
                <p:cNvSpPr/>
                <p:nvPr/>
              </p:nvSpPr>
              <p:spPr>
                <a:xfrm>
                  <a:off x="2796942" y="3415257"/>
                  <a:ext cx="47858" cy="273053"/>
                </a:xfrm>
                <a:prstGeom prst="rect">
                  <a:avLst/>
                </a:pr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56" name="正方形/長方形 955">
                  <a:extLst>
                    <a:ext uri="{FF2B5EF4-FFF2-40B4-BE49-F238E27FC236}">
                      <a16:creationId xmlns:a16="http://schemas.microsoft.com/office/drawing/2014/main" id="{FAAFA729-A4E8-41BD-9F8C-0F2E62BBD4D4}"/>
                    </a:ext>
                  </a:extLst>
                </p:cNvPr>
                <p:cNvSpPr/>
                <p:nvPr/>
              </p:nvSpPr>
              <p:spPr>
                <a:xfrm>
                  <a:off x="3247792" y="3415257"/>
                  <a:ext cx="47858" cy="273053"/>
                </a:xfrm>
                <a:prstGeom prst="rect">
                  <a:avLst/>
                </a:prstGeom>
                <a:grp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954" name="フリーフォーム: 図形 953">
                <a:extLst>
                  <a:ext uri="{FF2B5EF4-FFF2-40B4-BE49-F238E27FC236}">
                    <a16:creationId xmlns:a16="http://schemas.microsoft.com/office/drawing/2014/main" id="{046CB587-FDBC-4BFA-B0AB-A987118F3858}"/>
                  </a:ext>
                </a:extLst>
              </p:cNvPr>
              <p:cNvSpPr/>
              <p:nvPr/>
            </p:nvSpPr>
            <p:spPr>
              <a:xfrm>
                <a:off x="2741401" y="3403601"/>
                <a:ext cx="614574" cy="76199"/>
              </a:xfrm>
              <a:custGeom>
                <a:avLst/>
                <a:gdLst>
                  <a:gd name="connsiteX0" fmla="*/ 643930 w 1287860"/>
                  <a:gd name="connsiteY0" fmla="*/ 0 h 558800"/>
                  <a:gd name="connsiteX1" fmla="*/ 1278471 w 1287860"/>
                  <a:gd name="connsiteY1" fmla="*/ 433507 h 558800"/>
                  <a:gd name="connsiteX2" fmla="*/ 1287860 w 1287860"/>
                  <a:gd name="connsiteY2" fmla="*/ 511578 h 558800"/>
                  <a:gd name="connsiteX3" fmla="*/ 1263259 w 1287860"/>
                  <a:gd name="connsiteY3" fmla="*/ 516134 h 558800"/>
                  <a:gd name="connsiteX4" fmla="*/ 643930 w 1287860"/>
                  <a:gd name="connsiteY4" fmla="*/ 558800 h 558800"/>
                  <a:gd name="connsiteX5" fmla="*/ 24602 w 1287860"/>
                  <a:gd name="connsiteY5" fmla="*/ 516134 h 558800"/>
                  <a:gd name="connsiteX6" fmla="*/ 0 w 1287860"/>
                  <a:gd name="connsiteY6" fmla="*/ 511578 h 558800"/>
                  <a:gd name="connsiteX7" fmla="*/ 9389 w 1287860"/>
                  <a:gd name="connsiteY7" fmla="*/ 433507 h 558800"/>
                  <a:gd name="connsiteX8" fmla="*/ 643930 w 1287860"/>
                  <a:gd name="connsiteY8" fmla="*/ 0 h 558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87860" h="558800">
                    <a:moveTo>
                      <a:pt x="643930" y="0"/>
                    </a:moveTo>
                    <a:cubicBezTo>
                      <a:pt x="956931" y="0"/>
                      <a:pt x="1218076" y="186105"/>
                      <a:pt x="1278471" y="433507"/>
                    </a:cubicBezTo>
                    <a:lnTo>
                      <a:pt x="1287860" y="511578"/>
                    </a:lnTo>
                    <a:lnTo>
                      <a:pt x="1263259" y="516134"/>
                    </a:lnTo>
                    <a:cubicBezTo>
                      <a:pt x="1072902" y="543608"/>
                      <a:pt x="863615" y="558800"/>
                      <a:pt x="643930" y="558800"/>
                    </a:cubicBezTo>
                    <a:cubicBezTo>
                      <a:pt x="424245" y="558800"/>
                      <a:pt x="214958" y="543608"/>
                      <a:pt x="24602" y="516134"/>
                    </a:cubicBezTo>
                    <a:lnTo>
                      <a:pt x="0" y="511578"/>
                    </a:lnTo>
                    <a:lnTo>
                      <a:pt x="9389" y="433507"/>
                    </a:lnTo>
                    <a:cubicBezTo>
                      <a:pt x="69785" y="186105"/>
                      <a:pt x="330929" y="0"/>
                      <a:pt x="643930" y="0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949" name="フリーフォーム: 図形 948">
              <a:extLst>
                <a:ext uri="{FF2B5EF4-FFF2-40B4-BE49-F238E27FC236}">
                  <a16:creationId xmlns:a16="http://schemas.microsoft.com/office/drawing/2014/main" id="{84CFEB38-084D-4B05-AB8A-EC32009B8AFA}"/>
                </a:ext>
              </a:extLst>
            </p:cNvPr>
            <p:cNvSpPr/>
            <p:nvPr/>
          </p:nvSpPr>
          <p:spPr>
            <a:xfrm rot="16200000">
              <a:off x="5374705" y="3471639"/>
              <a:ext cx="222252" cy="47858"/>
            </a:xfrm>
            <a:custGeom>
              <a:avLst/>
              <a:gdLst>
                <a:gd name="connsiteX0" fmla="*/ 222252 w 222252"/>
                <a:gd name="connsiteY0" fmla="*/ 73535 h 76200"/>
                <a:gd name="connsiteX1" fmla="*/ 219587 w 222252"/>
                <a:gd name="connsiteY1" fmla="*/ 76200 h 76200"/>
                <a:gd name="connsiteX2" fmla="*/ 0 w 222252"/>
                <a:gd name="connsiteY2" fmla="*/ 76200 h 76200"/>
                <a:gd name="connsiteX3" fmla="*/ 0 w 222252"/>
                <a:gd name="connsiteY3" fmla="*/ 0 h 76200"/>
                <a:gd name="connsiteX4" fmla="*/ 148717 w 222252"/>
                <a:gd name="connsiteY4" fmla="*/ 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2252" h="76200">
                  <a:moveTo>
                    <a:pt x="222252" y="73535"/>
                  </a:moveTo>
                  <a:lnTo>
                    <a:pt x="219587" y="76200"/>
                  </a:lnTo>
                  <a:lnTo>
                    <a:pt x="0" y="76200"/>
                  </a:lnTo>
                  <a:lnTo>
                    <a:pt x="0" y="0"/>
                  </a:lnTo>
                  <a:lnTo>
                    <a:pt x="148717" y="0"/>
                  </a:ln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977" name="テキスト ボックス 976">
            <a:extLst>
              <a:ext uri="{FF2B5EF4-FFF2-40B4-BE49-F238E27FC236}">
                <a16:creationId xmlns:a16="http://schemas.microsoft.com/office/drawing/2014/main" id="{28B75244-7840-481E-9824-B3D74B5F8FB4}"/>
              </a:ext>
            </a:extLst>
          </p:cNvPr>
          <p:cNvSpPr txBox="1"/>
          <p:nvPr/>
        </p:nvSpPr>
        <p:spPr>
          <a:xfrm>
            <a:off x="2612740" y="401406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>
              <a:defRPr sz="16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つくば</a:t>
            </a:r>
            <a:endParaRPr lang="en-US" altLang="ja-JP" dirty="0"/>
          </a:p>
          <a:p>
            <a:r>
              <a:rPr lang="ja-JP" altLang="en-US" dirty="0"/>
              <a:t>エキスポセンター</a:t>
            </a:r>
          </a:p>
        </p:txBody>
      </p:sp>
      <p:grpSp>
        <p:nvGrpSpPr>
          <p:cNvPr id="978" name="グループ化 977">
            <a:extLst>
              <a:ext uri="{FF2B5EF4-FFF2-40B4-BE49-F238E27FC236}">
                <a16:creationId xmlns:a16="http://schemas.microsoft.com/office/drawing/2014/main" id="{9CE75B55-BD52-404E-846A-91D4026F56AC}"/>
              </a:ext>
            </a:extLst>
          </p:cNvPr>
          <p:cNvGrpSpPr/>
          <p:nvPr/>
        </p:nvGrpSpPr>
        <p:grpSpPr>
          <a:xfrm>
            <a:off x="346058" y="4296239"/>
            <a:ext cx="1275272" cy="834854"/>
            <a:chOff x="-565065" y="4313558"/>
            <a:chExt cx="2133600" cy="1609290"/>
          </a:xfrm>
        </p:grpSpPr>
        <p:grpSp>
          <p:nvGrpSpPr>
            <p:cNvPr id="979" name="グループ化 978">
              <a:extLst>
                <a:ext uri="{FF2B5EF4-FFF2-40B4-BE49-F238E27FC236}">
                  <a16:creationId xmlns:a16="http://schemas.microsoft.com/office/drawing/2014/main" id="{4220BAA3-EE77-4569-BC50-BBF27B511E96}"/>
                </a:ext>
              </a:extLst>
            </p:cNvPr>
            <p:cNvGrpSpPr/>
            <p:nvPr/>
          </p:nvGrpSpPr>
          <p:grpSpPr>
            <a:xfrm>
              <a:off x="-565065" y="4313558"/>
              <a:ext cx="2133600" cy="1609290"/>
              <a:chOff x="1958340" y="2293620"/>
              <a:chExt cx="2133600" cy="1594717"/>
            </a:xfrm>
            <a:gradFill flip="none" rotWithShape="1">
              <a:gsLst>
                <a:gs pos="1000">
                  <a:srgbClr val="5B9BD5">
                    <a:lumMod val="60000"/>
                    <a:lumOff val="40000"/>
                  </a:srgbClr>
                </a:gs>
                <a:gs pos="58420">
                  <a:sysClr val="window" lastClr="FFFFFF"/>
                </a:gs>
              </a:gsLst>
              <a:path path="circle">
                <a:fillToRect l="50000" t="50000" r="50000" b="50000"/>
              </a:path>
              <a:tileRect/>
            </a:gradFill>
          </p:grpSpPr>
          <p:sp>
            <p:nvSpPr>
              <p:cNvPr id="996" name="楕円 1020">
                <a:extLst>
                  <a:ext uri="{FF2B5EF4-FFF2-40B4-BE49-F238E27FC236}">
                    <a16:creationId xmlns:a16="http://schemas.microsoft.com/office/drawing/2014/main" id="{808134DF-7E26-4A55-868C-5A9F9F89B874}"/>
                  </a:ext>
                </a:extLst>
              </p:cNvPr>
              <p:cNvSpPr/>
              <p:nvPr/>
            </p:nvSpPr>
            <p:spPr>
              <a:xfrm>
                <a:off x="2057400" y="2669492"/>
                <a:ext cx="1935480" cy="1218845"/>
              </a:xfrm>
              <a:custGeom>
                <a:avLst/>
                <a:gdLst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488"/>
                  <a:gd name="connsiteX1" fmla="*/ 975360 w 1950720"/>
                  <a:gd name="connsiteY1" fmla="*/ 0 h 1577488"/>
                  <a:gd name="connsiteX2" fmla="*/ 1950720 w 1950720"/>
                  <a:gd name="connsiteY2" fmla="*/ 788670 h 1577488"/>
                  <a:gd name="connsiteX3" fmla="*/ 975360 w 1950720"/>
                  <a:gd name="connsiteY3" fmla="*/ 1577340 h 1577488"/>
                  <a:gd name="connsiteX4" fmla="*/ 0 w 1950720"/>
                  <a:gd name="connsiteY4" fmla="*/ 788670 h 1577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0720" h="1577488">
                    <a:moveTo>
                      <a:pt x="0" y="788670"/>
                    </a:moveTo>
                    <a:cubicBezTo>
                      <a:pt x="0" y="353100"/>
                      <a:pt x="436684" y="0"/>
                      <a:pt x="975360" y="0"/>
                    </a:cubicBezTo>
                    <a:cubicBezTo>
                      <a:pt x="1514036" y="0"/>
                      <a:pt x="1889760" y="361912"/>
                      <a:pt x="1950720" y="788670"/>
                    </a:cubicBezTo>
                    <a:cubicBezTo>
                      <a:pt x="1638300" y="1158512"/>
                      <a:pt x="1552136" y="1568528"/>
                      <a:pt x="975360" y="1577340"/>
                    </a:cubicBezTo>
                    <a:cubicBezTo>
                      <a:pt x="398584" y="1586152"/>
                      <a:pt x="358140" y="1201380"/>
                      <a:pt x="0" y="788670"/>
                    </a:cubicBezTo>
                    <a:close/>
                  </a:path>
                </a:pathLst>
              </a:custGeom>
              <a:gradFill flip="none" rotWithShape="1">
                <a:gsLst>
                  <a:gs pos="1000">
                    <a:srgbClr val="5B9BD5">
                      <a:lumMod val="75000"/>
                    </a:srgbClr>
                  </a:gs>
                  <a:gs pos="100000">
                    <a:srgbClr val="5B9BD5">
                      <a:lumMod val="75000"/>
                    </a:srgbClr>
                  </a:gs>
                  <a:gs pos="50000">
                    <a:srgbClr val="5B9BD5">
                      <a:lumMod val="20000"/>
                      <a:lumOff val="80000"/>
                    </a:srgbClr>
                  </a:gs>
                </a:gsLst>
                <a:lin ang="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97" name="楕円 996">
                <a:extLst>
                  <a:ext uri="{FF2B5EF4-FFF2-40B4-BE49-F238E27FC236}">
                    <a16:creationId xmlns:a16="http://schemas.microsoft.com/office/drawing/2014/main" id="{FC3F2438-1500-4FFD-AB0E-883174720111}"/>
                  </a:ext>
                </a:extLst>
              </p:cNvPr>
              <p:cNvSpPr/>
              <p:nvPr/>
            </p:nvSpPr>
            <p:spPr>
              <a:xfrm>
                <a:off x="1958340" y="2293620"/>
                <a:ext cx="2133600" cy="1531620"/>
              </a:xfrm>
              <a:prstGeom prst="ellipse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980" name="グループ化 979">
              <a:extLst>
                <a:ext uri="{FF2B5EF4-FFF2-40B4-BE49-F238E27FC236}">
                  <a16:creationId xmlns:a16="http://schemas.microsoft.com/office/drawing/2014/main" id="{8F545598-B720-45A3-98CB-1E6AB80210FB}"/>
                </a:ext>
              </a:extLst>
            </p:cNvPr>
            <p:cNvGrpSpPr/>
            <p:nvPr/>
          </p:nvGrpSpPr>
          <p:grpSpPr>
            <a:xfrm>
              <a:off x="-436028" y="4547468"/>
              <a:ext cx="1919176" cy="1029702"/>
              <a:chOff x="707560" y="2374370"/>
              <a:chExt cx="2807960" cy="1506567"/>
            </a:xfrm>
          </p:grpSpPr>
          <p:grpSp>
            <p:nvGrpSpPr>
              <p:cNvPr id="981" name="グループ化 980">
                <a:extLst>
                  <a:ext uri="{FF2B5EF4-FFF2-40B4-BE49-F238E27FC236}">
                    <a16:creationId xmlns:a16="http://schemas.microsoft.com/office/drawing/2014/main" id="{910EF3D4-65F3-4E87-AEEC-854EE9157FF4}"/>
                  </a:ext>
                </a:extLst>
              </p:cNvPr>
              <p:cNvGrpSpPr/>
              <p:nvPr/>
            </p:nvGrpSpPr>
            <p:grpSpPr>
              <a:xfrm>
                <a:off x="707560" y="2374370"/>
                <a:ext cx="1902618" cy="1113896"/>
                <a:chOff x="742952" y="2386041"/>
                <a:chExt cx="1902618" cy="1113896"/>
              </a:xfrm>
            </p:grpSpPr>
            <p:sp>
              <p:nvSpPr>
                <p:cNvPr id="990" name="フリーフォーム: 図形 989">
                  <a:extLst>
                    <a:ext uri="{FF2B5EF4-FFF2-40B4-BE49-F238E27FC236}">
                      <a16:creationId xmlns:a16="http://schemas.microsoft.com/office/drawing/2014/main" id="{A87762BE-44D2-4DFC-8BA2-81A5B697C7B4}"/>
                    </a:ext>
                  </a:extLst>
                </p:cNvPr>
                <p:cNvSpPr/>
                <p:nvPr/>
              </p:nvSpPr>
              <p:spPr>
                <a:xfrm>
                  <a:off x="742952" y="2388394"/>
                  <a:ext cx="1902618" cy="1111543"/>
                </a:xfrm>
                <a:custGeom>
                  <a:avLst/>
                  <a:gdLst>
                    <a:gd name="connsiteX0" fmla="*/ 1759377 w 2440564"/>
                    <a:gd name="connsiteY0" fmla="*/ 220 h 1176927"/>
                    <a:gd name="connsiteX1" fmla="*/ 2172608 w 2440564"/>
                    <a:gd name="connsiteY1" fmla="*/ 128736 h 1176927"/>
                    <a:gd name="connsiteX2" fmla="*/ 2440564 w 2440564"/>
                    <a:gd name="connsiteY2" fmla="*/ 359647 h 1176927"/>
                    <a:gd name="connsiteX3" fmla="*/ 2440564 w 2440564"/>
                    <a:gd name="connsiteY3" fmla="*/ 489187 h 1176927"/>
                    <a:gd name="connsiteX4" fmla="*/ 353726 w 2440564"/>
                    <a:gd name="connsiteY4" fmla="*/ 1176927 h 1176927"/>
                    <a:gd name="connsiteX5" fmla="*/ 85769 w 2440564"/>
                    <a:gd name="connsiteY5" fmla="*/ 946016 h 1176927"/>
                    <a:gd name="connsiteX6" fmla="*/ 15519 w 2440564"/>
                    <a:gd name="connsiteY6" fmla="*/ 844914 h 1176927"/>
                    <a:gd name="connsiteX7" fmla="*/ 12877 w 2440564"/>
                    <a:gd name="connsiteY7" fmla="*/ 820045 h 1176927"/>
                    <a:gd name="connsiteX8" fmla="*/ 6643 w 2440564"/>
                    <a:gd name="connsiteY8" fmla="*/ 800772 h 1176927"/>
                    <a:gd name="connsiteX9" fmla="*/ 0 w 2440564"/>
                    <a:gd name="connsiteY9" fmla="*/ 732182 h 1176927"/>
                    <a:gd name="connsiteX10" fmla="*/ 6643 w 2440564"/>
                    <a:gd name="connsiteY10" fmla="*/ 663592 h 1176927"/>
                    <a:gd name="connsiteX11" fmla="*/ 14314 w 2440564"/>
                    <a:gd name="connsiteY11" fmla="*/ 639874 h 1176927"/>
                    <a:gd name="connsiteX12" fmla="*/ 14268 w 2440564"/>
                    <a:gd name="connsiteY12" fmla="*/ 636988 h 1176927"/>
                    <a:gd name="connsiteX13" fmla="*/ 16723 w 2440564"/>
                    <a:gd name="connsiteY13" fmla="*/ 632428 h 1176927"/>
                    <a:gd name="connsiteX14" fmla="*/ 24759 w 2440564"/>
                    <a:gd name="connsiteY14" fmla="*/ 607581 h 1176927"/>
                    <a:gd name="connsiteX15" fmla="*/ 46693 w 2440564"/>
                    <a:gd name="connsiteY15" fmla="*/ 576755 h 1176927"/>
                    <a:gd name="connsiteX16" fmla="*/ 54613 w 2440564"/>
                    <a:gd name="connsiteY16" fmla="*/ 562043 h 1176927"/>
                    <a:gd name="connsiteX17" fmla="*/ 251111 w 2440564"/>
                    <a:gd name="connsiteY17" fmla="*/ 442767 h 1176927"/>
                    <a:gd name="connsiteX18" fmla="*/ 1471353 w 2440564"/>
                    <a:gd name="connsiteY18" fmla="*/ 40623 h 1176927"/>
                    <a:gd name="connsiteX19" fmla="*/ 1759377 w 2440564"/>
                    <a:gd name="connsiteY19" fmla="*/ 220 h 1176927"/>
                    <a:gd name="connsiteX0" fmla="*/ 1759377 w 2440564"/>
                    <a:gd name="connsiteY0" fmla="*/ 220 h 1176927"/>
                    <a:gd name="connsiteX1" fmla="*/ 2172608 w 2440564"/>
                    <a:gd name="connsiteY1" fmla="*/ 128736 h 1176927"/>
                    <a:gd name="connsiteX2" fmla="*/ 2440564 w 2440564"/>
                    <a:gd name="connsiteY2" fmla="*/ 359647 h 1176927"/>
                    <a:gd name="connsiteX3" fmla="*/ 2440564 w 2440564"/>
                    <a:gd name="connsiteY3" fmla="*/ 489187 h 1176927"/>
                    <a:gd name="connsiteX4" fmla="*/ 353726 w 2440564"/>
                    <a:gd name="connsiteY4" fmla="*/ 1176927 h 1176927"/>
                    <a:gd name="connsiteX5" fmla="*/ 85769 w 2440564"/>
                    <a:gd name="connsiteY5" fmla="*/ 946016 h 1176927"/>
                    <a:gd name="connsiteX6" fmla="*/ 15519 w 2440564"/>
                    <a:gd name="connsiteY6" fmla="*/ 844914 h 1176927"/>
                    <a:gd name="connsiteX7" fmla="*/ 12877 w 2440564"/>
                    <a:gd name="connsiteY7" fmla="*/ 820045 h 1176927"/>
                    <a:gd name="connsiteX8" fmla="*/ 6643 w 2440564"/>
                    <a:gd name="connsiteY8" fmla="*/ 800772 h 1176927"/>
                    <a:gd name="connsiteX9" fmla="*/ 0 w 2440564"/>
                    <a:gd name="connsiteY9" fmla="*/ 732182 h 1176927"/>
                    <a:gd name="connsiteX10" fmla="*/ 6643 w 2440564"/>
                    <a:gd name="connsiteY10" fmla="*/ 663592 h 1176927"/>
                    <a:gd name="connsiteX11" fmla="*/ 14314 w 2440564"/>
                    <a:gd name="connsiteY11" fmla="*/ 639874 h 1176927"/>
                    <a:gd name="connsiteX12" fmla="*/ 14268 w 2440564"/>
                    <a:gd name="connsiteY12" fmla="*/ 636988 h 1176927"/>
                    <a:gd name="connsiteX13" fmla="*/ 16723 w 2440564"/>
                    <a:gd name="connsiteY13" fmla="*/ 632428 h 1176927"/>
                    <a:gd name="connsiteX14" fmla="*/ 24759 w 2440564"/>
                    <a:gd name="connsiteY14" fmla="*/ 607581 h 1176927"/>
                    <a:gd name="connsiteX15" fmla="*/ 46693 w 2440564"/>
                    <a:gd name="connsiteY15" fmla="*/ 576755 h 1176927"/>
                    <a:gd name="connsiteX16" fmla="*/ 54613 w 2440564"/>
                    <a:gd name="connsiteY16" fmla="*/ 562043 h 1176927"/>
                    <a:gd name="connsiteX17" fmla="*/ 251111 w 2440564"/>
                    <a:gd name="connsiteY17" fmla="*/ 442767 h 1176927"/>
                    <a:gd name="connsiteX18" fmla="*/ 1471353 w 2440564"/>
                    <a:gd name="connsiteY18" fmla="*/ 40623 h 1176927"/>
                    <a:gd name="connsiteX19" fmla="*/ 1759377 w 2440564"/>
                    <a:gd name="connsiteY19" fmla="*/ 220 h 1176927"/>
                    <a:gd name="connsiteX0" fmla="*/ 1759377 w 2440564"/>
                    <a:gd name="connsiteY0" fmla="*/ 220 h 1177216"/>
                    <a:gd name="connsiteX1" fmla="*/ 2172608 w 2440564"/>
                    <a:gd name="connsiteY1" fmla="*/ 128736 h 1177216"/>
                    <a:gd name="connsiteX2" fmla="*/ 2440564 w 2440564"/>
                    <a:gd name="connsiteY2" fmla="*/ 359647 h 1177216"/>
                    <a:gd name="connsiteX3" fmla="*/ 2440564 w 2440564"/>
                    <a:gd name="connsiteY3" fmla="*/ 489187 h 1177216"/>
                    <a:gd name="connsiteX4" fmla="*/ 353726 w 2440564"/>
                    <a:gd name="connsiteY4" fmla="*/ 1176927 h 1177216"/>
                    <a:gd name="connsiteX5" fmla="*/ 85769 w 2440564"/>
                    <a:gd name="connsiteY5" fmla="*/ 946016 h 1177216"/>
                    <a:gd name="connsiteX6" fmla="*/ 15519 w 2440564"/>
                    <a:gd name="connsiteY6" fmla="*/ 844914 h 1177216"/>
                    <a:gd name="connsiteX7" fmla="*/ 12877 w 2440564"/>
                    <a:gd name="connsiteY7" fmla="*/ 820045 h 1177216"/>
                    <a:gd name="connsiteX8" fmla="*/ 6643 w 2440564"/>
                    <a:gd name="connsiteY8" fmla="*/ 800772 h 1177216"/>
                    <a:gd name="connsiteX9" fmla="*/ 0 w 2440564"/>
                    <a:gd name="connsiteY9" fmla="*/ 732182 h 1177216"/>
                    <a:gd name="connsiteX10" fmla="*/ 6643 w 2440564"/>
                    <a:gd name="connsiteY10" fmla="*/ 663592 h 1177216"/>
                    <a:gd name="connsiteX11" fmla="*/ 14314 w 2440564"/>
                    <a:gd name="connsiteY11" fmla="*/ 639874 h 1177216"/>
                    <a:gd name="connsiteX12" fmla="*/ 14268 w 2440564"/>
                    <a:gd name="connsiteY12" fmla="*/ 636988 h 1177216"/>
                    <a:gd name="connsiteX13" fmla="*/ 16723 w 2440564"/>
                    <a:gd name="connsiteY13" fmla="*/ 632428 h 1177216"/>
                    <a:gd name="connsiteX14" fmla="*/ 24759 w 2440564"/>
                    <a:gd name="connsiteY14" fmla="*/ 607581 h 1177216"/>
                    <a:gd name="connsiteX15" fmla="*/ 46693 w 2440564"/>
                    <a:gd name="connsiteY15" fmla="*/ 576755 h 1177216"/>
                    <a:gd name="connsiteX16" fmla="*/ 54613 w 2440564"/>
                    <a:gd name="connsiteY16" fmla="*/ 562043 h 1177216"/>
                    <a:gd name="connsiteX17" fmla="*/ 251111 w 2440564"/>
                    <a:gd name="connsiteY17" fmla="*/ 442767 h 1177216"/>
                    <a:gd name="connsiteX18" fmla="*/ 1471353 w 2440564"/>
                    <a:gd name="connsiteY18" fmla="*/ 40623 h 1177216"/>
                    <a:gd name="connsiteX19" fmla="*/ 1759377 w 2440564"/>
                    <a:gd name="connsiteY19" fmla="*/ 220 h 1177216"/>
                    <a:gd name="connsiteX0" fmla="*/ 1759377 w 2440564"/>
                    <a:gd name="connsiteY0" fmla="*/ 220 h 1177216"/>
                    <a:gd name="connsiteX1" fmla="*/ 2172608 w 2440564"/>
                    <a:gd name="connsiteY1" fmla="*/ 128736 h 1177216"/>
                    <a:gd name="connsiteX2" fmla="*/ 2440564 w 2440564"/>
                    <a:gd name="connsiteY2" fmla="*/ 359647 h 1177216"/>
                    <a:gd name="connsiteX3" fmla="*/ 2440564 w 2440564"/>
                    <a:gd name="connsiteY3" fmla="*/ 489187 h 1177216"/>
                    <a:gd name="connsiteX4" fmla="*/ 353726 w 2440564"/>
                    <a:gd name="connsiteY4" fmla="*/ 1176927 h 1177216"/>
                    <a:gd name="connsiteX5" fmla="*/ 85769 w 2440564"/>
                    <a:gd name="connsiteY5" fmla="*/ 946016 h 1177216"/>
                    <a:gd name="connsiteX6" fmla="*/ 15519 w 2440564"/>
                    <a:gd name="connsiteY6" fmla="*/ 844914 h 1177216"/>
                    <a:gd name="connsiteX7" fmla="*/ 12877 w 2440564"/>
                    <a:gd name="connsiteY7" fmla="*/ 820045 h 1177216"/>
                    <a:gd name="connsiteX8" fmla="*/ 6643 w 2440564"/>
                    <a:gd name="connsiteY8" fmla="*/ 800772 h 1177216"/>
                    <a:gd name="connsiteX9" fmla="*/ 0 w 2440564"/>
                    <a:gd name="connsiteY9" fmla="*/ 732182 h 1177216"/>
                    <a:gd name="connsiteX10" fmla="*/ 6643 w 2440564"/>
                    <a:gd name="connsiteY10" fmla="*/ 663592 h 1177216"/>
                    <a:gd name="connsiteX11" fmla="*/ 14314 w 2440564"/>
                    <a:gd name="connsiteY11" fmla="*/ 639874 h 1177216"/>
                    <a:gd name="connsiteX12" fmla="*/ 14268 w 2440564"/>
                    <a:gd name="connsiteY12" fmla="*/ 636988 h 1177216"/>
                    <a:gd name="connsiteX13" fmla="*/ 16723 w 2440564"/>
                    <a:gd name="connsiteY13" fmla="*/ 632428 h 1177216"/>
                    <a:gd name="connsiteX14" fmla="*/ 24759 w 2440564"/>
                    <a:gd name="connsiteY14" fmla="*/ 607581 h 1177216"/>
                    <a:gd name="connsiteX15" fmla="*/ 46693 w 2440564"/>
                    <a:gd name="connsiteY15" fmla="*/ 576755 h 1177216"/>
                    <a:gd name="connsiteX16" fmla="*/ 54613 w 2440564"/>
                    <a:gd name="connsiteY16" fmla="*/ 562043 h 1177216"/>
                    <a:gd name="connsiteX17" fmla="*/ 251111 w 2440564"/>
                    <a:gd name="connsiteY17" fmla="*/ 442767 h 1177216"/>
                    <a:gd name="connsiteX18" fmla="*/ 1471353 w 2440564"/>
                    <a:gd name="connsiteY18" fmla="*/ 40623 h 1177216"/>
                    <a:gd name="connsiteX19" fmla="*/ 1759377 w 2440564"/>
                    <a:gd name="connsiteY19" fmla="*/ 220 h 1177216"/>
                    <a:gd name="connsiteX0" fmla="*/ 1759377 w 2440564"/>
                    <a:gd name="connsiteY0" fmla="*/ 220 h 1193441"/>
                    <a:gd name="connsiteX1" fmla="*/ 2172608 w 2440564"/>
                    <a:gd name="connsiteY1" fmla="*/ 128736 h 1193441"/>
                    <a:gd name="connsiteX2" fmla="*/ 2440564 w 2440564"/>
                    <a:gd name="connsiteY2" fmla="*/ 359647 h 1193441"/>
                    <a:gd name="connsiteX3" fmla="*/ 2440564 w 2440564"/>
                    <a:gd name="connsiteY3" fmla="*/ 489187 h 1193441"/>
                    <a:gd name="connsiteX4" fmla="*/ 353726 w 2440564"/>
                    <a:gd name="connsiteY4" fmla="*/ 1176927 h 1193441"/>
                    <a:gd name="connsiteX5" fmla="*/ 76244 w 2440564"/>
                    <a:gd name="connsiteY5" fmla="*/ 955541 h 1193441"/>
                    <a:gd name="connsiteX6" fmla="*/ 15519 w 2440564"/>
                    <a:gd name="connsiteY6" fmla="*/ 844914 h 1193441"/>
                    <a:gd name="connsiteX7" fmla="*/ 12877 w 2440564"/>
                    <a:gd name="connsiteY7" fmla="*/ 820045 h 1193441"/>
                    <a:gd name="connsiteX8" fmla="*/ 6643 w 2440564"/>
                    <a:gd name="connsiteY8" fmla="*/ 800772 h 1193441"/>
                    <a:gd name="connsiteX9" fmla="*/ 0 w 2440564"/>
                    <a:gd name="connsiteY9" fmla="*/ 732182 h 1193441"/>
                    <a:gd name="connsiteX10" fmla="*/ 6643 w 2440564"/>
                    <a:gd name="connsiteY10" fmla="*/ 663592 h 1193441"/>
                    <a:gd name="connsiteX11" fmla="*/ 14314 w 2440564"/>
                    <a:gd name="connsiteY11" fmla="*/ 639874 h 1193441"/>
                    <a:gd name="connsiteX12" fmla="*/ 14268 w 2440564"/>
                    <a:gd name="connsiteY12" fmla="*/ 636988 h 1193441"/>
                    <a:gd name="connsiteX13" fmla="*/ 16723 w 2440564"/>
                    <a:gd name="connsiteY13" fmla="*/ 632428 h 1193441"/>
                    <a:gd name="connsiteX14" fmla="*/ 24759 w 2440564"/>
                    <a:gd name="connsiteY14" fmla="*/ 607581 h 1193441"/>
                    <a:gd name="connsiteX15" fmla="*/ 46693 w 2440564"/>
                    <a:gd name="connsiteY15" fmla="*/ 576755 h 1193441"/>
                    <a:gd name="connsiteX16" fmla="*/ 54613 w 2440564"/>
                    <a:gd name="connsiteY16" fmla="*/ 562043 h 1193441"/>
                    <a:gd name="connsiteX17" fmla="*/ 251111 w 2440564"/>
                    <a:gd name="connsiteY17" fmla="*/ 442767 h 1193441"/>
                    <a:gd name="connsiteX18" fmla="*/ 1471353 w 2440564"/>
                    <a:gd name="connsiteY18" fmla="*/ 40623 h 1193441"/>
                    <a:gd name="connsiteX19" fmla="*/ 1759377 w 2440564"/>
                    <a:gd name="connsiteY19" fmla="*/ 220 h 1193441"/>
                    <a:gd name="connsiteX0" fmla="*/ 1759377 w 2440564"/>
                    <a:gd name="connsiteY0" fmla="*/ 220 h 1176927"/>
                    <a:gd name="connsiteX1" fmla="*/ 2172608 w 2440564"/>
                    <a:gd name="connsiteY1" fmla="*/ 128736 h 1176927"/>
                    <a:gd name="connsiteX2" fmla="*/ 2440564 w 2440564"/>
                    <a:gd name="connsiteY2" fmla="*/ 359647 h 1176927"/>
                    <a:gd name="connsiteX3" fmla="*/ 2440564 w 2440564"/>
                    <a:gd name="connsiteY3" fmla="*/ 489187 h 1176927"/>
                    <a:gd name="connsiteX4" fmla="*/ 353726 w 2440564"/>
                    <a:gd name="connsiteY4" fmla="*/ 1176927 h 1176927"/>
                    <a:gd name="connsiteX5" fmla="*/ 76244 w 2440564"/>
                    <a:gd name="connsiteY5" fmla="*/ 955541 h 1176927"/>
                    <a:gd name="connsiteX6" fmla="*/ 15519 w 2440564"/>
                    <a:gd name="connsiteY6" fmla="*/ 844914 h 1176927"/>
                    <a:gd name="connsiteX7" fmla="*/ 12877 w 2440564"/>
                    <a:gd name="connsiteY7" fmla="*/ 820045 h 1176927"/>
                    <a:gd name="connsiteX8" fmla="*/ 6643 w 2440564"/>
                    <a:gd name="connsiteY8" fmla="*/ 800772 h 1176927"/>
                    <a:gd name="connsiteX9" fmla="*/ 0 w 2440564"/>
                    <a:gd name="connsiteY9" fmla="*/ 732182 h 1176927"/>
                    <a:gd name="connsiteX10" fmla="*/ 6643 w 2440564"/>
                    <a:gd name="connsiteY10" fmla="*/ 663592 h 1176927"/>
                    <a:gd name="connsiteX11" fmla="*/ 14314 w 2440564"/>
                    <a:gd name="connsiteY11" fmla="*/ 639874 h 1176927"/>
                    <a:gd name="connsiteX12" fmla="*/ 14268 w 2440564"/>
                    <a:gd name="connsiteY12" fmla="*/ 636988 h 1176927"/>
                    <a:gd name="connsiteX13" fmla="*/ 16723 w 2440564"/>
                    <a:gd name="connsiteY13" fmla="*/ 632428 h 1176927"/>
                    <a:gd name="connsiteX14" fmla="*/ 24759 w 2440564"/>
                    <a:gd name="connsiteY14" fmla="*/ 607581 h 1176927"/>
                    <a:gd name="connsiteX15" fmla="*/ 46693 w 2440564"/>
                    <a:gd name="connsiteY15" fmla="*/ 576755 h 1176927"/>
                    <a:gd name="connsiteX16" fmla="*/ 54613 w 2440564"/>
                    <a:gd name="connsiteY16" fmla="*/ 562043 h 1176927"/>
                    <a:gd name="connsiteX17" fmla="*/ 251111 w 2440564"/>
                    <a:gd name="connsiteY17" fmla="*/ 442767 h 1176927"/>
                    <a:gd name="connsiteX18" fmla="*/ 1471353 w 2440564"/>
                    <a:gd name="connsiteY18" fmla="*/ 40623 h 1176927"/>
                    <a:gd name="connsiteX19" fmla="*/ 1759377 w 2440564"/>
                    <a:gd name="connsiteY19" fmla="*/ 220 h 1176927"/>
                    <a:gd name="connsiteX0" fmla="*/ 1759377 w 2447972"/>
                    <a:gd name="connsiteY0" fmla="*/ 220 h 1176927"/>
                    <a:gd name="connsiteX1" fmla="*/ 2172608 w 2447972"/>
                    <a:gd name="connsiteY1" fmla="*/ 128736 h 1176927"/>
                    <a:gd name="connsiteX2" fmla="*/ 2440564 w 2447972"/>
                    <a:gd name="connsiteY2" fmla="*/ 359647 h 1176927"/>
                    <a:gd name="connsiteX3" fmla="*/ 2440564 w 2447972"/>
                    <a:gd name="connsiteY3" fmla="*/ 489187 h 1176927"/>
                    <a:gd name="connsiteX4" fmla="*/ 353726 w 2447972"/>
                    <a:gd name="connsiteY4" fmla="*/ 1176927 h 1176927"/>
                    <a:gd name="connsiteX5" fmla="*/ 76244 w 2447972"/>
                    <a:gd name="connsiteY5" fmla="*/ 955541 h 1176927"/>
                    <a:gd name="connsiteX6" fmla="*/ 15519 w 2447972"/>
                    <a:gd name="connsiteY6" fmla="*/ 844914 h 1176927"/>
                    <a:gd name="connsiteX7" fmla="*/ 12877 w 2447972"/>
                    <a:gd name="connsiteY7" fmla="*/ 820045 h 1176927"/>
                    <a:gd name="connsiteX8" fmla="*/ 6643 w 2447972"/>
                    <a:gd name="connsiteY8" fmla="*/ 800772 h 1176927"/>
                    <a:gd name="connsiteX9" fmla="*/ 0 w 2447972"/>
                    <a:gd name="connsiteY9" fmla="*/ 732182 h 1176927"/>
                    <a:gd name="connsiteX10" fmla="*/ 6643 w 2447972"/>
                    <a:gd name="connsiteY10" fmla="*/ 663592 h 1176927"/>
                    <a:gd name="connsiteX11" fmla="*/ 14314 w 2447972"/>
                    <a:gd name="connsiteY11" fmla="*/ 639874 h 1176927"/>
                    <a:gd name="connsiteX12" fmla="*/ 14268 w 2447972"/>
                    <a:gd name="connsiteY12" fmla="*/ 636988 h 1176927"/>
                    <a:gd name="connsiteX13" fmla="*/ 16723 w 2447972"/>
                    <a:gd name="connsiteY13" fmla="*/ 632428 h 1176927"/>
                    <a:gd name="connsiteX14" fmla="*/ 24759 w 2447972"/>
                    <a:gd name="connsiteY14" fmla="*/ 607581 h 1176927"/>
                    <a:gd name="connsiteX15" fmla="*/ 46693 w 2447972"/>
                    <a:gd name="connsiteY15" fmla="*/ 576755 h 1176927"/>
                    <a:gd name="connsiteX16" fmla="*/ 54613 w 2447972"/>
                    <a:gd name="connsiteY16" fmla="*/ 562043 h 1176927"/>
                    <a:gd name="connsiteX17" fmla="*/ 251111 w 2447972"/>
                    <a:gd name="connsiteY17" fmla="*/ 442767 h 1176927"/>
                    <a:gd name="connsiteX18" fmla="*/ 1471353 w 2447972"/>
                    <a:gd name="connsiteY18" fmla="*/ 40623 h 1176927"/>
                    <a:gd name="connsiteX19" fmla="*/ 1759377 w 2447972"/>
                    <a:gd name="connsiteY19" fmla="*/ 220 h 1176927"/>
                    <a:gd name="connsiteX0" fmla="*/ 1759377 w 2447972"/>
                    <a:gd name="connsiteY0" fmla="*/ 220 h 1176974"/>
                    <a:gd name="connsiteX1" fmla="*/ 2172608 w 2447972"/>
                    <a:gd name="connsiteY1" fmla="*/ 128736 h 1176974"/>
                    <a:gd name="connsiteX2" fmla="*/ 2440564 w 2447972"/>
                    <a:gd name="connsiteY2" fmla="*/ 359647 h 1176974"/>
                    <a:gd name="connsiteX3" fmla="*/ 2440564 w 2447972"/>
                    <a:gd name="connsiteY3" fmla="*/ 489187 h 1176974"/>
                    <a:gd name="connsiteX4" fmla="*/ 353726 w 2447972"/>
                    <a:gd name="connsiteY4" fmla="*/ 1176927 h 1176974"/>
                    <a:gd name="connsiteX5" fmla="*/ 76244 w 2447972"/>
                    <a:gd name="connsiteY5" fmla="*/ 955541 h 1176974"/>
                    <a:gd name="connsiteX6" fmla="*/ 15519 w 2447972"/>
                    <a:gd name="connsiteY6" fmla="*/ 844914 h 1176974"/>
                    <a:gd name="connsiteX7" fmla="*/ 12877 w 2447972"/>
                    <a:gd name="connsiteY7" fmla="*/ 820045 h 1176974"/>
                    <a:gd name="connsiteX8" fmla="*/ 6643 w 2447972"/>
                    <a:gd name="connsiteY8" fmla="*/ 800772 h 1176974"/>
                    <a:gd name="connsiteX9" fmla="*/ 0 w 2447972"/>
                    <a:gd name="connsiteY9" fmla="*/ 732182 h 1176974"/>
                    <a:gd name="connsiteX10" fmla="*/ 6643 w 2447972"/>
                    <a:gd name="connsiteY10" fmla="*/ 663592 h 1176974"/>
                    <a:gd name="connsiteX11" fmla="*/ 14314 w 2447972"/>
                    <a:gd name="connsiteY11" fmla="*/ 639874 h 1176974"/>
                    <a:gd name="connsiteX12" fmla="*/ 14268 w 2447972"/>
                    <a:gd name="connsiteY12" fmla="*/ 636988 h 1176974"/>
                    <a:gd name="connsiteX13" fmla="*/ 16723 w 2447972"/>
                    <a:gd name="connsiteY13" fmla="*/ 632428 h 1176974"/>
                    <a:gd name="connsiteX14" fmla="*/ 24759 w 2447972"/>
                    <a:gd name="connsiteY14" fmla="*/ 607581 h 1176974"/>
                    <a:gd name="connsiteX15" fmla="*/ 46693 w 2447972"/>
                    <a:gd name="connsiteY15" fmla="*/ 576755 h 1176974"/>
                    <a:gd name="connsiteX16" fmla="*/ 54613 w 2447972"/>
                    <a:gd name="connsiteY16" fmla="*/ 562043 h 1176974"/>
                    <a:gd name="connsiteX17" fmla="*/ 251111 w 2447972"/>
                    <a:gd name="connsiteY17" fmla="*/ 442767 h 1176974"/>
                    <a:gd name="connsiteX18" fmla="*/ 1471353 w 2447972"/>
                    <a:gd name="connsiteY18" fmla="*/ 40623 h 1176974"/>
                    <a:gd name="connsiteX19" fmla="*/ 1759377 w 2447972"/>
                    <a:gd name="connsiteY19" fmla="*/ 220 h 1176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2447972" h="1176974">
                      <a:moveTo>
                        <a:pt x="1759377" y="220"/>
                      </a:moveTo>
                      <a:cubicBezTo>
                        <a:pt x="1922789" y="3731"/>
                        <a:pt x="2080115" y="49031"/>
                        <a:pt x="2172608" y="128736"/>
                      </a:cubicBezTo>
                      <a:lnTo>
                        <a:pt x="2440564" y="359647"/>
                      </a:lnTo>
                      <a:cubicBezTo>
                        <a:pt x="2440564" y="402827"/>
                        <a:pt x="2457232" y="455532"/>
                        <a:pt x="2440564" y="489187"/>
                      </a:cubicBezTo>
                      <a:cubicBezTo>
                        <a:pt x="2423896" y="522842"/>
                        <a:pt x="406402" y="1183424"/>
                        <a:pt x="353726" y="1176927"/>
                      </a:cubicBezTo>
                      <a:cubicBezTo>
                        <a:pt x="301050" y="1170430"/>
                        <a:pt x="153657" y="1037273"/>
                        <a:pt x="76244" y="955541"/>
                      </a:cubicBezTo>
                      <a:cubicBezTo>
                        <a:pt x="-1169" y="873809"/>
                        <a:pt x="25651" y="879765"/>
                        <a:pt x="15519" y="844914"/>
                      </a:cubicBezTo>
                      <a:lnTo>
                        <a:pt x="12877" y="820045"/>
                      </a:lnTo>
                      <a:lnTo>
                        <a:pt x="6643" y="800772"/>
                      </a:lnTo>
                      <a:cubicBezTo>
                        <a:pt x="2366" y="779690"/>
                        <a:pt x="0" y="756512"/>
                        <a:pt x="0" y="732182"/>
                      </a:cubicBezTo>
                      <a:cubicBezTo>
                        <a:pt x="0" y="707852"/>
                        <a:pt x="2366" y="684674"/>
                        <a:pt x="6643" y="663592"/>
                      </a:cubicBezTo>
                      <a:lnTo>
                        <a:pt x="14314" y="639874"/>
                      </a:lnTo>
                      <a:cubicBezTo>
                        <a:pt x="14299" y="638912"/>
                        <a:pt x="14283" y="637950"/>
                        <a:pt x="14268" y="636988"/>
                      </a:cubicBezTo>
                      <a:lnTo>
                        <a:pt x="16723" y="632428"/>
                      </a:lnTo>
                      <a:lnTo>
                        <a:pt x="24759" y="607581"/>
                      </a:lnTo>
                      <a:lnTo>
                        <a:pt x="46693" y="576755"/>
                      </a:lnTo>
                      <a:lnTo>
                        <a:pt x="54613" y="562043"/>
                      </a:lnTo>
                      <a:cubicBezTo>
                        <a:pt x="94875" y="514354"/>
                        <a:pt x="161372" y="472341"/>
                        <a:pt x="251111" y="442767"/>
                      </a:cubicBezTo>
                      <a:lnTo>
                        <a:pt x="1471353" y="40623"/>
                      </a:lnTo>
                      <a:cubicBezTo>
                        <a:pt x="1561092" y="11049"/>
                        <a:pt x="1661329" y="-1888"/>
                        <a:pt x="1759377" y="220"/>
                      </a:cubicBezTo>
                      <a:close/>
                    </a:path>
                  </a:pathLst>
                </a:custGeom>
                <a:gradFill>
                  <a:gsLst>
                    <a:gs pos="80000">
                      <a:sysClr val="window" lastClr="FFFFFF">
                        <a:lumMod val="75000"/>
                      </a:sysClr>
                    </a:gs>
                    <a:gs pos="0">
                      <a:sysClr val="window" lastClr="FFFFFF"/>
                    </a:gs>
                  </a:gsLst>
                  <a:path path="circle">
                    <a:fillToRect l="50000" t="50000" r="50000" b="50000"/>
                  </a:path>
                </a:gradFill>
                <a:ln w="12700" cap="flat" cmpd="sng" algn="ctr">
                  <a:solidFill>
                    <a:sysClr val="window" lastClr="FFFFFF">
                      <a:lumMod val="7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91" name="フリーフォーム: 図形 990">
                  <a:extLst>
                    <a:ext uri="{FF2B5EF4-FFF2-40B4-BE49-F238E27FC236}">
                      <a16:creationId xmlns:a16="http://schemas.microsoft.com/office/drawing/2014/main" id="{50F710AB-A76A-44E5-B6F3-9FBE15C22D83}"/>
                    </a:ext>
                  </a:extLst>
                </p:cNvPr>
                <p:cNvSpPr/>
                <p:nvPr/>
              </p:nvSpPr>
              <p:spPr>
                <a:xfrm>
                  <a:off x="750366" y="2386041"/>
                  <a:ext cx="1890802" cy="991715"/>
                </a:xfrm>
                <a:custGeom>
                  <a:avLst/>
                  <a:gdLst>
                    <a:gd name="connsiteX0" fmla="*/ 1398112 w 1890802"/>
                    <a:gd name="connsiteY0" fmla="*/ 180 h 991715"/>
                    <a:gd name="connsiteX1" fmla="*/ 1690710 w 1890802"/>
                    <a:gd name="connsiteY1" fmla="*/ 119170 h 991715"/>
                    <a:gd name="connsiteX2" fmla="*/ 1889445 w 1890802"/>
                    <a:gd name="connsiteY2" fmla="*/ 344387 h 991715"/>
                    <a:gd name="connsiteX3" fmla="*/ 1078981 w 1890802"/>
                    <a:gd name="connsiteY3" fmla="*/ 653351 h 991715"/>
                    <a:gd name="connsiteX4" fmla="*/ 267510 w 1890802"/>
                    <a:gd name="connsiteY4" fmla="*/ 991514 h 991715"/>
                    <a:gd name="connsiteX5" fmla="*/ 59248 w 1890802"/>
                    <a:gd name="connsiteY5" fmla="*/ 773441 h 991715"/>
                    <a:gd name="connsiteX6" fmla="*/ 187755 w 1890802"/>
                    <a:gd name="connsiteY6" fmla="*/ 420507 h 991715"/>
                    <a:gd name="connsiteX7" fmla="*/ 230056 w 1890802"/>
                    <a:gd name="connsiteY7" fmla="*/ 403567 h 991715"/>
                    <a:gd name="connsiteX8" fmla="*/ 254625 w 1890802"/>
                    <a:gd name="connsiteY8" fmla="*/ 367375 h 991715"/>
                    <a:gd name="connsiteX9" fmla="*/ 730076 w 1890802"/>
                    <a:gd name="connsiteY9" fmla="*/ 89955 h 991715"/>
                    <a:gd name="connsiteX10" fmla="*/ 1174995 w 1890802"/>
                    <a:gd name="connsiteY10" fmla="*/ 19793 h 991715"/>
                    <a:gd name="connsiteX11" fmla="*/ 1195735 w 1890802"/>
                    <a:gd name="connsiteY11" fmla="*/ 22340 h 991715"/>
                    <a:gd name="connsiteX12" fmla="*/ 1195793 w 1890802"/>
                    <a:gd name="connsiteY12" fmla="*/ 22322 h 991715"/>
                    <a:gd name="connsiteX13" fmla="*/ 1398112 w 1890802"/>
                    <a:gd name="connsiteY13" fmla="*/ 180 h 9917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890802" h="991715">
                      <a:moveTo>
                        <a:pt x="1398112" y="180"/>
                      </a:moveTo>
                      <a:cubicBezTo>
                        <a:pt x="1525119" y="3496"/>
                        <a:pt x="1608821" y="61802"/>
                        <a:pt x="1690710" y="119170"/>
                      </a:cubicBezTo>
                      <a:cubicBezTo>
                        <a:pt x="1772598" y="176538"/>
                        <a:pt x="1905674" y="312507"/>
                        <a:pt x="1889445" y="344387"/>
                      </a:cubicBezTo>
                      <a:cubicBezTo>
                        <a:pt x="1873216" y="376267"/>
                        <a:pt x="1349304" y="545497"/>
                        <a:pt x="1078981" y="653351"/>
                      </a:cubicBezTo>
                      <a:cubicBezTo>
                        <a:pt x="808659" y="761206"/>
                        <a:pt x="301640" y="999619"/>
                        <a:pt x="267510" y="991514"/>
                      </a:cubicBezTo>
                      <a:cubicBezTo>
                        <a:pt x="233380" y="983409"/>
                        <a:pt x="128668" y="846132"/>
                        <a:pt x="59248" y="773441"/>
                      </a:cubicBezTo>
                      <a:cubicBezTo>
                        <a:pt x="-55772" y="653002"/>
                        <a:pt x="1763" y="494988"/>
                        <a:pt x="187755" y="420507"/>
                      </a:cubicBezTo>
                      <a:lnTo>
                        <a:pt x="230056" y="403567"/>
                      </a:lnTo>
                      <a:lnTo>
                        <a:pt x="254625" y="367375"/>
                      </a:lnTo>
                      <a:cubicBezTo>
                        <a:pt x="337889" y="266723"/>
                        <a:pt x="513284" y="160508"/>
                        <a:pt x="730076" y="89955"/>
                      </a:cubicBezTo>
                      <a:cubicBezTo>
                        <a:pt x="895251" y="36199"/>
                        <a:pt x="1053181" y="13324"/>
                        <a:pt x="1174995" y="19793"/>
                      </a:cubicBezTo>
                      <a:lnTo>
                        <a:pt x="1195735" y="22340"/>
                      </a:lnTo>
                      <a:lnTo>
                        <a:pt x="1195793" y="22322"/>
                      </a:lnTo>
                      <a:cubicBezTo>
                        <a:pt x="1261416" y="6526"/>
                        <a:pt x="1340958" y="-1313"/>
                        <a:pt x="1398112" y="180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ysClr val="window" lastClr="FFFFFF">
                        <a:lumMod val="75000"/>
                      </a:sysClr>
                    </a:gs>
                    <a:gs pos="0">
                      <a:sysClr val="window" lastClr="FFFFFF"/>
                    </a:gs>
                  </a:gsLst>
                  <a:path path="circle">
                    <a:fillToRect l="50000" t="50000" r="50000" b="50000"/>
                  </a:path>
                </a:gradFill>
                <a:ln w="12700" cap="flat" cmpd="sng" algn="ctr">
                  <a:solidFill>
                    <a:sysClr val="window" lastClr="FFFFFF">
                      <a:lumMod val="7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92" name="フリーフォーム: 図形 991">
                  <a:extLst>
                    <a:ext uri="{FF2B5EF4-FFF2-40B4-BE49-F238E27FC236}">
                      <a16:creationId xmlns:a16="http://schemas.microsoft.com/office/drawing/2014/main" id="{A9943564-45E4-4CAB-A09B-D3EAE2B5105B}"/>
                    </a:ext>
                  </a:extLst>
                </p:cNvPr>
                <p:cNvSpPr/>
                <p:nvPr/>
              </p:nvSpPr>
              <p:spPr>
                <a:xfrm rot="20518370">
                  <a:off x="899485" y="2488272"/>
                  <a:ext cx="1137852" cy="193478"/>
                </a:xfrm>
                <a:custGeom>
                  <a:avLst/>
                  <a:gdLst>
                    <a:gd name="connsiteX0" fmla="*/ 1031104 w 1122842"/>
                    <a:gd name="connsiteY0" fmla="*/ 65909 h 183542"/>
                    <a:gd name="connsiteX1" fmla="*/ 1105671 w 1122842"/>
                    <a:gd name="connsiteY1" fmla="*/ 99213 h 183542"/>
                    <a:gd name="connsiteX2" fmla="*/ 1122842 w 1122842"/>
                    <a:gd name="connsiteY2" fmla="*/ 110871 h 183542"/>
                    <a:gd name="connsiteX3" fmla="*/ 1001103 w 1122842"/>
                    <a:gd name="connsiteY3" fmla="*/ 100395 h 183542"/>
                    <a:gd name="connsiteX4" fmla="*/ 591998 w 1122842"/>
                    <a:gd name="connsiteY4" fmla="*/ 101513 h 183542"/>
                    <a:gd name="connsiteX5" fmla="*/ 8709 w 1122842"/>
                    <a:gd name="connsiteY5" fmla="*/ 181142 h 183542"/>
                    <a:gd name="connsiteX6" fmla="*/ 0 w 1122842"/>
                    <a:gd name="connsiteY6" fmla="*/ 183542 h 183542"/>
                    <a:gd name="connsiteX7" fmla="*/ 1057 w 1122842"/>
                    <a:gd name="connsiteY7" fmla="*/ 179678 h 183542"/>
                    <a:gd name="connsiteX8" fmla="*/ 599306 w 1122842"/>
                    <a:gd name="connsiteY8" fmla="*/ 0 h 183542"/>
                    <a:gd name="connsiteX9" fmla="*/ 1031104 w 1122842"/>
                    <a:gd name="connsiteY9" fmla="*/ 65909 h 183542"/>
                    <a:gd name="connsiteX0" fmla="*/ 591998 w 1122842"/>
                    <a:gd name="connsiteY0" fmla="*/ 101513 h 192953"/>
                    <a:gd name="connsiteX1" fmla="*/ 8709 w 1122842"/>
                    <a:gd name="connsiteY1" fmla="*/ 181142 h 192953"/>
                    <a:gd name="connsiteX2" fmla="*/ 0 w 1122842"/>
                    <a:gd name="connsiteY2" fmla="*/ 183542 h 192953"/>
                    <a:gd name="connsiteX3" fmla="*/ 1057 w 1122842"/>
                    <a:gd name="connsiteY3" fmla="*/ 179678 h 192953"/>
                    <a:gd name="connsiteX4" fmla="*/ 599306 w 1122842"/>
                    <a:gd name="connsiteY4" fmla="*/ 0 h 192953"/>
                    <a:gd name="connsiteX5" fmla="*/ 1031104 w 1122842"/>
                    <a:gd name="connsiteY5" fmla="*/ 65909 h 192953"/>
                    <a:gd name="connsiteX6" fmla="*/ 1105671 w 1122842"/>
                    <a:gd name="connsiteY6" fmla="*/ 99213 h 192953"/>
                    <a:gd name="connsiteX7" fmla="*/ 1122842 w 1122842"/>
                    <a:gd name="connsiteY7" fmla="*/ 110871 h 192953"/>
                    <a:gd name="connsiteX8" fmla="*/ 1001103 w 1122842"/>
                    <a:gd name="connsiteY8" fmla="*/ 100395 h 192953"/>
                    <a:gd name="connsiteX9" fmla="*/ 683438 w 1122842"/>
                    <a:gd name="connsiteY9" fmla="*/ 192953 h 192953"/>
                    <a:gd name="connsiteX0" fmla="*/ 8709 w 1122842"/>
                    <a:gd name="connsiteY0" fmla="*/ 181142 h 192953"/>
                    <a:gd name="connsiteX1" fmla="*/ 0 w 1122842"/>
                    <a:gd name="connsiteY1" fmla="*/ 183542 h 192953"/>
                    <a:gd name="connsiteX2" fmla="*/ 1057 w 1122842"/>
                    <a:gd name="connsiteY2" fmla="*/ 179678 h 192953"/>
                    <a:gd name="connsiteX3" fmla="*/ 599306 w 1122842"/>
                    <a:gd name="connsiteY3" fmla="*/ 0 h 192953"/>
                    <a:gd name="connsiteX4" fmla="*/ 1031104 w 1122842"/>
                    <a:gd name="connsiteY4" fmla="*/ 65909 h 192953"/>
                    <a:gd name="connsiteX5" fmla="*/ 1105671 w 1122842"/>
                    <a:gd name="connsiteY5" fmla="*/ 99213 h 192953"/>
                    <a:gd name="connsiteX6" fmla="*/ 1122842 w 1122842"/>
                    <a:gd name="connsiteY6" fmla="*/ 110871 h 192953"/>
                    <a:gd name="connsiteX7" fmla="*/ 1001103 w 1122842"/>
                    <a:gd name="connsiteY7" fmla="*/ 100395 h 192953"/>
                    <a:gd name="connsiteX8" fmla="*/ 683438 w 1122842"/>
                    <a:gd name="connsiteY8" fmla="*/ 192953 h 192953"/>
                    <a:gd name="connsiteX0" fmla="*/ 8709 w 1122842"/>
                    <a:gd name="connsiteY0" fmla="*/ 181142 h 183542"/>
                    <a:gd name="connsiteX1" fmla="*/ 0 w 1122842"/>
                    <a:gd name="connsiteY1" fmla="*/ 183542 h 183542"/>
                    <a:gd name="connsiteX2" fmla="*/ 1057 w 1122842"/>
                    <a:gd name="connsiteY2" fmla="*/ 179678 h 183542"/>
                    <a:gd name="connsiteX3" fmla="*/ 599306 w 1122842"/>
                    <a:gd name="connsiteY3" fmla="*/ 0 h 183542"/>
                    <a:gd name="connsiteX4" fmla="*/ 1031104 w 1122842"/>
                    <a:gd name="connsiteY4" fmla="*/ 65909 h 183542"/>
                    <a:gd name="connsiteX5" fmla="*/ 1105671 w 1122842"/>
                    <a:gd name="connsiteY5" fmla="*/ 99213 h 183542"/>
                    <a:gd name="connsiteX6" fmla="*/ 1122842 w 1122842"/>
                    <a:gd name="connsiteY6" fmla="*/ 110871 h 183542"/>
                    <a:gd name="connsiteX7" fmla="*/ 1001103 w 1122842"/>
                    <a:gd name="connsiteY7" fmla="*/ 100395 h 183542"/>
                    <a:gd name="connsiteX0" fmla="*/ 8709 w 1122842"/>
                    <a:gd name="connsiteY0" fmla="*/ 181142 h 183542"/>
                    <a:gd name="connsiteX1" fmla="*/ 0 w 1122842"/>
                    <a:gd name="connsiteY1" fmla="*/ 183542 h 183542"/>
                    <a:gd name="connsiteX2" fmla="*/ 1057 w 1122842"/>
                    <a:gd name="connsiteY2" fmla="*/ 179678 h 183542"/>
                    <a:gd name="connsiteX3" fmla="*/ 599306 w 1122842"/>
                    <a:gd name="connsiteY3" fmla="*/ 0 h 183542"/>
                    <a:gd name="connsiteX4" fmla="*/ 1031104 w 1122842"/>
                    <a:gd name="connsiteY4" fmla="*/ 65909 h 183542"/>
                    <a:gd name="connsiteX5" fmla="*/ 1105671 w 1122842"/>
                    <a:gd name="connsiteY5" fmla="*/ 99213 h 183542"/>
                    <a:gd name="connsiteX6" fmla="*/ 1122842 w 1122842"/>
                    <a:gd name="connsiteY6" fmla="*/ 110871 h 183542"/>
                    <a:gd name="connsiteX0" fmla="*/ 8709 w 1105671"/>
                    <a:gd name="connsiteY0" fmla="*/ 181142 h 183542"/>
                    <a:gd name="connsiteX1" fmla="*/ 0 w 1105671"/>
                    <a:gd name="connsiteY1" fmla="*/ 183542 h 183542"/>
                    <a:gd name="connsiteX2" fmla="*/ 1057 w 1105671"/>
                    <a:gd name="connsiteY2" fmla="*/ 179678 h 183542"/>
                    <a:gd name="connsiteX3" fmla="*/ 599306 w 1105671"/>
                    <a:gd name="connsiteY3" fmla="*/ 0 h 183542"/>
                    <a:gd name="connsiteX4" fmla="*/ 1031104 w 1105671"/>
                    <a:gd name="connsiteY4" fmla="*/ 65909 h 183542"/>
                    <a:gd name="connsiteX5" fmla="*/ 1105671 w 1105671"/>
                    <a:gd name="connsiteY5" fmla="*/ 99213 h 183542"/>
                    <a:gd name="connsiteX0" fmla="*/ 8709 w 1105671"/>
                    <a:gd name="connsiteY0" fmla="*/ 181142 h 183542"/>
                    <a:gd name="connsiteX1" fmla="*/ 0 w 1105671"/>
                    <a:gd name="connsiteY1" fmla="*/ 183542 h 183542"/>
                    <a:gd name="connsiteX2" fmla="*/ 1057 w 1105671"/>
                    <a:gd name="connsiteY2" fmla="*/ 179678 h 183542"/>
                    <a:gd name="connsiteX3" fmla="*/ 599306 w 1105671"/>
                    <a:gd name="connsiteY3" fmla="*/ 0 h 183542"/>
                    <a:gd name="connsiteX4" fmla="*/ 1031104 w 1105671"/>
                    <a:gd name="connsiteY4" fmla="*/ 65909 h 183542"/>
                    <a:gd name="connsiteX5" fmla="*/ 1105671 w 1105671"/>
                    <a:gd name="connsiteY5" fmla="*/ 99213 h 183542"/>
                    <a:gd name="connsiteX0" fmla="*/ 0 w 1105671"/>
                    <a:gd name="connsiteY0" fmla="*/ 183542 h 183542"/>
                    <a:gd name="connsiteX1" fmla="*/ 1057 w 1105671"/>
                    <a:gd name="connsiteY1" fmla="*/ 179678 h 183542"/>
                    <a:gd name="connsiteX2" fmla="*/ 599306 w 1105671"/>
                    <a:gd name="connsiteY2" fmla="*/ 0 h 183542"/>
                    <a:gd name="connsiteX3" fmla="*/ 1031104 w 1105671"/>
                    <a:gd name="connsiteY3" fmla="*/ 65909 h 183542"/>
                    <a:gd name="connsiteX4" fmla="*/ 1105671 w 1105671"/>
                    <a:gd name="connsiteY4" fmla="*/ 99213 h 183542"/>
                    <a:gd name="connsiteX0" fmla="*/ 0 w 1104614"/>
                    <a:gd name="connsiteY0" fmla="*/ 179678 h 179678"/>
                    <a:gd name="connsiteX1" fmla="*/ 598249 w 1104614"/>
                    <a:gd name="connsiteY1" fmla="*/ 0 h 179678"/>
                    <a:gd name="connsiteX2" fmla="*/ 1030047 w 1104614"/>
                    <a:gd name="connsiteY2" fmla="*/ 65909 h 179678"/>
                    <a:gd name="connsiteX3" fmla="*/ 1104614 w 1104614"/>
                    <a:gd name="connsiteY3" fmla="*/ 99213 h 1796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04614" h="179678">
                      <a:moveTo>
                        <a:pt x="0" y="179678"/>
                      </a:moveTo>
                      <a:cubicBezTo>
                        <a:pt x="56942" y="77136"/>
                        <a:pt x="303151" y="0"/>
                        <a:pt x="598249" y="0"/>
                      </a:cubicBezTo>
                      <a:cubicBezTo>
                        <a:pt x="766877" y="0"/>
                        <a:pt x="919540" y="25187"/>
                        <a:pt x="1030047" y="65909"/>
                      </a:cubicBezTo>
                      <a:cubicBezTo>
                        <a:pt x="1057674" y="76090"/>
                        <a:pt x="1082666" y="87242"/>
                        <a:pt x="1104614" y="99213"/>
                      </a:cubicBezTo>
                    </a:path>
                  </a:pathLst>
                </a:custGeom>
                <a:noFill/>
                <a:ln w="12700" cap="flat" cmpd="sng" algn="ctr">
                  <a:solidFill>
                    <a:sysClr val="window" lastClr="FFFFFF">
                      <a:lumMod val="7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93" name="フリーフォーム: 図形 992">
                  <a:extLst>
                    <a:ext uri="{FF2B5EF4-FFF2-40B4-BE49-F238E27FC236}">
                      <a16:creationId xmlns:a16="http://schemas.microsoft.com/office/drawing/2014/main" id="{206A4117-A16D-42F9-BA34-9B82BCB0E244}"/>
                    </a:ext>
                  </a:extLst>
                </p:cNvPr>
                <p:cNvSpPr/>
                <p:nvPr/>
              </p:nvSpPr>
              <p:spPr>
                <a:xfrm>
                  <a:off x="792626" y="2396252"/>
                  <a:ext cx="1836603" cy="1046991"/>
                </a:xfrm>
                <a:custGeom>
                  <a:avLst/>
                  <a:gdLst>
                    <a:gd name="connsiteX0" fmla="*/ 355205 w 1836603"/>
                    <a:gd name="connsiteY0" fmla="*/ 999298 h 1046991"/>
                    <a:gd name="connsiteX1" fmla="*/ 383499 w 1836603"/>
                    <a:gd name="connsiteY1" fmla="*/ 1014175 h 1046991"/>
                    <a:gd name="connsiteX2" fmla="*/ 389589 w 1836603"/>
                    <a:gd name="connsiteY2" fmla="*/ 1045557 h 1046991"/>
                    <a:gd name="connsiteX3" fmla="*/ 361295 w 1836603"/>
                    <a:gd name="connsiteY3" fmla="*/ 1030679 h 1046991"/>
                    <a:gd name="connsiteX4" fmla="*/ 355205 w 1836603"/>
                    <a:gd name="connsiteY4" fmla="*/ 999298 h 1046991"/>
                    <a:gd name="connsiteX5" fmla="*/ 177886 w 1836603"/>
                    <a:gd name="connsiteY5" fmla="*/ 908426 h 1046991"/>
                    <a:gd name="connsiteX6" fmla="*/ 198629 w 1836603"/>
                    <a:gd name="connsiteY6" fmla="*/ 909611 h 1046991"/>
                    <a:gd name="connsiteX7" fmla="*/ 223061 w 1836603"/>
                    <a:gd name="connsiteY7" fmla="*/ 930225 h 1046991"/>
                    <a:gd name="connsiteX8" fmla="*/ 191695 w 1836603"/>
                    <a:gd name="connsiteY8" fmla="*/ 936394 h 1046991"/>
                    <a:gd name="connsiteX9" fmla="*/ 167262 w 1836603"/>
                    <a:gd name="connsiteY9" fmla="*/ 915780 h 1046991"/>
                    <a:gd name="connsiteX10" fmla="*/ 177886 w 1836603"/>
                    <a:gd name="connsiteY10" fmla="*/ 908426 h 1046991"/>
                    <a:gd name="connsiteX11" fmla="*/ 538120 w 1836603"/>
                    <a:gd name="connsiteY11" fmla="*/ 908426 h 1046991"/>
                    <a:gd name="connsiteX12" fmla="*/ 558863 w 1836603"/>
                    <a:gd name="connsiteY12" fmla="*/ 909611 h 1046991"/>
                    <a:gd name="connsiteX13" fmla="*/ 583295 w 1836603"/>
                    <a:gd name="connsiteY13" fmla="*/ 930225 h 1046991"/>
                    <a:gd name="connsiteX14" fmla="*/ 551929 w 1836603"/>
                    <a:gd name="connsiteY14" fmla="*/ 936394 h 1046991"/>
                    <a:gd name="connsiteX15" fmla="*/ 527497 w 1836603"/>
                    <a:gd name="connsiteY15" fmla="*/ 915780 h 1046991"/>
                    <a:gd name="connsiteX16" fmla="*/ 538120 w 1836603"/>
                    <a:gd name="connsiteY16" fmla="*/ 908426 h 1046991"/>
                    <a:gd name="connsiteX17" fmla="*/ 752595 w 1836603"/>
                    <a:gd name="connsiteY17" fmla="*/ 903735 h 1046991"/>
                    <a:gd name="connsiteX18" fmla="*/ 758758 w 1836603"/>
                    <a:gd name="connsiteY18" fmla="*/ 904856 h 1046991"/>
                    <a:gd name="connsiteX19" fmla="*/ 751203 w 1836603"/>
                    <a:gd name="connsiteY19" fmla="*/ 907843 h 1046991"/>
                    <a:gd name="connsiteX20" fmla="*/ 936301 w 1836603"/>
                    <a:gd name="connsiteY20" fmla="*/ 796513 h 1046991"/>
                    <a:gd name="connsiteX21" fmla="*/ 957044 w 1836603"/>
                    <a:gd name="connsiteY21" fmla="*/ 797698 h 1046991"/>
                    <a:gd name="connsiteX22" fmla="*/ 975756 w 1836603"/>
                    <a:gd name="connsiteY22" fmla="*/ 806727 h 1046991"/>
                    <a:gd name="connsiteX23" fmla="*/ 980857 w 1836603"/>
                    <a:gd name="connsiteY23" fmla="*/ 817057 h 1046991"/>
                    <a:gd name="connsiteX24" fmla="*/ 960566 w 1836603"/>
                    <a:gd name="connsiteY24" fmla="*/ 825078 h 1046991"/>
                    <a:gd name="connsiteX25" fmla="*/ 950110 w 1836603"/>
                    <a:gd name="connsiteY25" fmla="*/ 824481 h 1046991"/>
                    <a:gd name="connsiteX26" fmla="*/ 925677 w 1836603"/>
                    <a:gd name="connsiteY26" fmla="*/ 803867 h 1046991"/>
                    <a:gd name="connsiteX27" fmla="*/ 936301 w 1836603"/>
                    <a:gd name="connsiteY27" fmla="*/ 796513 h 1046991"/>
                    <a:gd name="connsiteX28" fmla="*/ 195614 w 1836603"/>
                    <a:gd name="connsiteY28" fmla="*/ 755694 h 1046991"/>
                    <a:gd name="connsiteX29" fmla="*/ 222765 w 1836603"/>
                    <a:gd name="connsiteY29" fmla="*/ 772569 h 1046991"/>
                    <a:gd name="connsiteX30" fmla="*/ 192617 w 1836603"/>
                    <a:gd name="connsiteY30" fmla="*/ 783198 h 1046991"/>
                    <a:gd name="connsiteX31" fmla="*/ 165466 w 1836603"/>
                    <a:gd name="connsiteY31" fmla="*/ 766325 h 1046991"/>
                    <a:gd name="connsiteX32" fmla="*/ 195614 w 1836603"/>
                    <a:gd name="connsiteY32" fmla="*/ 755694 h 1046991"/>
                    <a:gd name="connsiteX33" fmla="*/ 798704 w 1836603"/>
                    <a:gd name="connsiteY33" fmla="*/ 719905 h 1046991"/>
                    <a:gd name="connsiteX34" fmla="*/ 810905 w 1836603"/>
                    <a:gd name="connsiteY34" fmla="*/ 724155 h 1046991"/>
                    <a:gd name="connsiteX35" fmla="*/ 792863 w 1836603"/>
                    <a:gd name="connsiteY35" fmla="*/ 750544 h 1046991"/>
                    <a:gd name="connsiteX36" fmla="*/ 760989 w 1836603"/>
                    <a:gd name="connsiteY36" fmla="*/ 752974 h 1046991"/>
                    <a:gd name="connsiteX37" fmla="*/ 779030 w 1836603"/>
                    <a:gd name="connsiteY37" fmla="*/ 726584 h 1046991"/>
                    <a:gd name="connsiteX38" fmla="*/ 798704 w 1836603"/>
                    <a:gd name="connsiteY38" fmla="*/ 719905 h 1046991"/>
                    <a:gd name="connsiteX39" fmla="*/ 1106630 w 1836603"/>
                    <a:gd name="connsiteY39" fmla="*/ 719786 h 1046991"/>
                    <a:gd name="connsiteX40" fmla="*/ 1118416 w 1836603"/>
                    <a:gd name="connsiteY40" fmla="*/ 725080 h 1046991"/>
                    <a:gd name="connsiteX41" fmla="*/ 1098150 w 1836603"/>
                    <a:gd name="connsiteY41" fmla="*/ 749802 h 1046991"/>
                    <a:gd name="connsiteX42" fmla="*/ 1066185 w 1836603"/>
                    <a:gd name="connsiteY42" fmla="*/ 749454 h 1046991"/>
                    <a:gd name="connsiteX43" fmla="*/ 1086450 w 1836603"/>
                    <a:gd name="connsiteY43" fmla="*/ 724731 h 1046991"/>
                    <a:gd name="connsiteX44" fmla="*/ 1106630 w 1836603"/>
                    <a:gd name="connsiteY44" fmla="*/ 719786 h 1046991"/>
                    <a:gd name="connsiteX45" fmla="*/ 461698 w 1836603"/>
                    <a:gd name="connsiteY45" fmla="*/ 697489 h 1046991"/>
                    <a:gd name="connsiteX46" fmla="*/ 473898 w 1836603"/>
                    <a:gd name="connsiteY46" fmla="*/ 701739 h 1046991"/>
                    <a:gd name="connsiteX47" fmla="*/ 455857 w 1836603"/>
                    <a:gd name="connsiteY47" fmla="*/ 728128 h 1046991"/>
                    <a:gd name="connsiteX48" fmla="*/ 423982 w 1836603"/>
                    <a:gd name="connsiteY48" fmla="*/ 730558 h 1046991"/>
                    <a:gd name="connsiteX49" fmla="*/ 442024 w 1836603"/>
                    <a:gd name="connsiteY49" fmla="*/ 704168 h 1046991"/>
                    <a:gd name="connsiteX50" fmla="*/ 461698 w 1836603"/>
                    <a:gd name="connsiteY50" fmla="*/ 697489 h 1046991"/>
                    <a:gd name="connsiteX51" fmla="*/ 33844 w 1836603"/>
                    <a:gd name="connsiteY51" fmla="*/ 666925 h 1046991"/>
                    <a:gd name="connsiteX52" fmla="*/ 46551 w 1836603"/>
                    <a:gd name="connsiteY52" fmla="*/ 669263 h 1046991"/>
                    <a:gd name="connsiteX53" fmla="*/ 32750 w 1836603"/>
                    <a:gd name="connsiteY53" fmla="*/ 698097 h 1046991"/>
                    <a:gd name="connsiteX54" fmla="*/ 1620 w 1836603"/>
                    <a:gd name="connsiteY54" fmla="*/ 705365 h 1046991"/>
                    <a:gd name="connsiteX55" fmla="*/ 15421 w 1836603"/>
                    <a:gd name="connsiteY55" fmla="*/ 676530 h 1046991"/>
                    <a:gd name="connsiteX56" fmla="*/ 33844 w 1836603"/>
                    <a:gd name="connsiteY56" fmla="*/ 666925 h 1046991"/>
                    <a:gd name="connsiteX57" fmla="*/ 602759 w 1836603"/>
                    <a:gd name="connsiteY57" fmla="*/ 620759 h 1046991"/>
                    <a:gd name="connsiteX58" fmla="*/ 622572 w 1836603"/>
                    <a:gd name="connsiteY58" fmla="*/ 627013 h 1046991"/>
                    <a:gd name="connsiteX59" fmla="*/ 641178 w 1836603"/>
                    <a:gd name="connsiteY59" fmla="*/ 653008 h 1046991"/>
                    <a:gd name="connsiteX60" fmla="*/ 609259 w 1836603"/>
                    <a:gd name="connsiteY60" fmla="*/ 651265 h 1046991"/>
                    <a:gd name="connsiteX61" fmla="*/ 590653 w 1836603"/>
                    <a:gd name="connsiteY61" fmla="*/ 625272 h 1046991"/>
                    <a:gd name="connsiteX62" fmla="*/ 602759 w 1836603"/>
                    <a:gd name="connsiteY62" fmla="*/ 620759 h 1046991"/>
                    <a:gd name="connsiteX63" fmla="*/ 958881 w 1836603"/>
                    <a:gd name="connsiteY63" fmla="*/ 584665 h 1046991"/>
                    <a:gd name="connsiteX64" fmla="*/ 969720 w 1836603"/>
                    <a:gd name="connsiteY64" fmla="*/ 591697 h 1046991"/>
                    <a:gd name="connsiteX65" fmla="*/ 945917 w 1836603"/>
                    <a:gd name="connsiteY65" fmla="*/ 613035 h 1046991"/>
                    <a:gd name="connsiteX66" fmla="*/ 914380 w 1836603"/>
                    <a:gd name="connsiteY66" fmla="*/ 607812 h 1046991"/>
                    <a:gd name="connsiteX67" fmla="*/ 938182 w 1836603"/>
                    <a:gd name="connsiteY67" fmla="*/ 586473 h 1046991"/>
                    <a:gd name="connsiteX68" fmla="*/ 958881 w 1836603"/>
                    <a:gd name="connsiteY68" fmla="*/ 584665 h 1046991"/>
                    <a:gd name="connsiteX69" fmla="*/ 1315040 w 1836603"/>
                    <a:gd name="connsiteY69" fmla="*/ 581094 h 1046991"/>
                    <a:gd name="connsiteX70" fmla="*/ 1327241 w 1836603"/>
                    <a:gd name="connsiteY70" fmla="*/ 585345 h 1046991"/>
                    <a:gd name="connsiteX71" fmla="*/ 1309199 w 1836603"/>
                    <a:gd name="connsiteY71" fmla="*/ 611734 h 1046991"/>
                    <a:gd name="connsiteX72" fmla="*/ 1277325 w 1836603"/>
                    <a:gd name="connsiteY72" fmla="*/ 614164 h 1046991"/>
                    <a:gd name="connsiteX73" fmla="*/ 1295366 w 1836603"/>
                    <a:gd name="connsiteY73" fmla="*/ 587775 h 1046991"/>
                    <a:gd name="connsiteX74" fmla="*/ 1315040 w 1836603"/>
                    <a:gd name="connsiteY74" fmla="*/ 581094 h 1046991"/>
                    <a:gd name="connsiteX75" fmla="*/ 236199 w 1836603"/>
                    <a:gd name="connsiteY75" fmla="*/ 536133 h 1046991"/>
                    <a:gd name="connsiteX76" fmla="*/ 262543 w 1836603"/>
                    <a:gd name="connsiteY76" fmla="*/ 554242 h 1046991"/>
                    <a:gd name="connsiteX77" fmla="*/ 231936 w 1836603"/>
                    <a:gd name="connsiteY77" fmla="*/ 563469 h 1046991"/>
                    <a:gd name="connsiteX78" fmla="*/ 205592 w 1836603"/>
                    <a:gd name="connsiteY78" fmla="*/ 545361 h 1046991"/>
                    <a:gd name="connsiteX79" fmla="*/ 236199 w 1836603"/>
                    <a:gd name="connsiteY79" fmla="*/ 536133 h 1046991"/>
                    <a:gd name="connsiteX80" fmla="*/ 758108 w 1836603"/>
                    <a:gd name="connsiteY80" fmla="*/ 519342 h 1046991"/>
                    <a:gd name="connsiteX81" fmla="*/ 768947 w 1836603"/>
                    <a:gd name="connsiteY81" fmla="*/ 526374 h 1046991"/>
                    <a:gd name="connsiteX82" fmla="*/ 745146 w 1836603"/>
                    <a:gd name="connsiteY82" fmla="*/ 547713 h 1046991"/>
                    <a:gd name="connsiteX83" fmla="*/ 713608 w 1836603"/>
                    <a:gd name="connsiteY83" fmla="*/ 542488 h 1046991"/>
                    <a:gd name="connsiteX84" fmla="*/ 737410 w 1836603"/>
                    <a:gd name="connsiteY84" fmla="*/ 521150 h 1046991"/>
                    <a:gd name="connsiteX85" fmla="*/ 758108 w 1836603"/>
                    <a:gd name="connsiteY85" fmla="*/ 519342 h 1046991"/>
                    <a:gd name="connsiteX86" fmla="*/ 1679949 w 1836603"/>
                    <a:gd name="connsiteY86" fmla="*/ 491175 h 1046991"/>
                    <a:gd name="connsiteX87" fmla="*/ 1700681 w 1836603"/>
                    <a:gd name="connsiteY87" fmla="*/ 492536 h 1046991"/>
                    <a:gd name="connsiteX88" fmla="*/ 1719316 w 1836603"/>
                    <a:gd name="connsiteY88" fmla="*/ 501723 h 1046991"/>
                    <a:gd name="connsiteX89" fmla="*/ 1724155 w 1836603"/>
                    <a:gd name="connsiteY89" fmla="*/ 511737 h 1046991"/>
                    <a:gd name="connsiteX90" fmla="*/ 1705354 w 1836603"/>
                    <a:gd name="connsiteY90" fmla="*/ 520036 h 1046991"/>
                    <a:gd name="connsiteX91" fmla="*/ 1693520 w 1836603"/>
                    <a:gd name="connsiteY91" fmla="*/ 519259 h 1046991"/>
                    <a:gd name="connsiteX92" fmla="*/ 1669264 w 1836603"/>
                    <a:gd name="connsiteY92" fmla="*/ 498439 h 1046991"/>
                    <a:gd name="connsiteX93" fmla="*/ 1679949 w 1836603"/>
                    <a:gd name="connsiteY93" fmla="*/ 491175 h 1046991"/>
                    <a:gd name="connsiteX94" fmla="*/ 1141879 w 1836603"/>
                    <a:gd name="connsiteY94" fmla="*/ 485240 h 1046991"/>
                    <a:gd name="connsiteX95" fmla="*/ 1152718 w 1836603"/>
                    <a:gd name="connsiteY95" fmla="*/ 492272 h 1046991"/>
                    <a:gd name="connsiteX96" fmla="*/ 1128915 w 1836603"/>
                    <a:gd name="connsiteY96" fmla="*/ 513611 h 1046991"/>
                    <a:gd name="connsiteX97" fmla="*/ 1097378 w 1836603"/>
                    <a:gd name="connsiteY97" fmla="*/ 508387 h 1046991"/>
                    <a:gd name="connsiteX98" fmla="*/ 1121180 w 1836603"/>
                    <a:gd name="connsiteY98" fmla="*/ 487048 h 1046991"/>
                    <a:gd name="connsiteX99" fmla="*/ 1141879 w 1836603"/>
                    <a:gd name="connsiteY99" fmla="*/ 485240 h 1046991"/>
                    <a:gd name="connsiteX100" fmla="*/ 1498038 w 1836603"/>
                    <a:gd name="connsiteY100" fmla="*/ 481669 h 1046991"/>
                    <a:gd name="connsiteX101" fmla="*/ 1510238 w 1836603"/>
                    <a:gd name="connsiteY101" fmla="*/ 485920 h 1046991"/>
                    <a:gd name="connsiteX102" fmla="*/ 1492197 w 1836603"/>
                    <a:gd name="connsiteY102" fmla="*/ 512309 h 1046991"/>
                    <a:gd name="connsiteX103" fmla="*/ 1460322 w 1836603"/>
                    <a:gd name="connsiteY103" fmla="*/ 514739 h 1046991"/>
                    <a:gd name="connsiteX104" fmla="*/ 1478364 w 1836603"/>
                    <a:gd name="connsiteY104" fmla="*/ 488349 h 1046991"/>
                    <a:gd name="connsiteX105" fmla="*/ 1498038 w 1836603"/>
                    <a:gd name="connsiteY105" fmla="*/ 481669 h 1046991"/>
                    <a:gd name="connsiteX106" fmla="*/ 75453 w 1836603"/>
                    <a:gd name="connsiteY106" fmla="*/ 442745 h 1046991"/>
                    <a:gd name="connsiteX107" fmla="*/ 78475 w 1836603"/>
                    <a:gd name="connsiteY107" fmla="*/ 443852 h 1046991"/>
                    <a:gd name="connsiteX108" fmla="*/ 85308 w 1836603"/>
                    <a:gd name="connsiteY108" fmla="*/ 454817 h 1046991"/>
                    <a:gd name="connsiteX109" fmla="*/ 54703 w 1836603"/>
                    <a:gd name="connsiteY109" fmla="*/ 464045 h 1046991"/>
                    <a:gd name="connsiteX110" fmla="*/ 48051 w 1836603"/>
                    <a:gd name="connsiteY110" fmla="*/ 461609 h 1046991"/>
                    <a:gd name="connsiteX111" fmla="*/ 49440 w 1836603"/>
                    <a:gd name="connsiteY111" fmla="*/ 460202 h 1046991"/>
                    <a:gd name="connsiteX112" fmla="*/ 59233 w 1836603"/>
                    <a:gd name="connsiteY112" fmla="*/ 454818 h 1046991"/>
                    <a:gd name="connsiteX113" fmla="*/ 615730 w 1836603"/>
                    <a:gd name="connsiteY113" fmla="*/ 437564 h 1046991"/>
                    <a:gd name="connsiteX114" fmla="*/ 635544 w 1836603"/>
                    <a:gd name="connsiteY114" fmla="*/ 443818 h 1046991"/>
                    <a:gd name="connsiteX115" fmla="*/ 654150 w 1836603"/>
                    <a:gd name="connsiteY115" fmla="*/ 469813 h 1046991"/>
                    <a:gd name="connsiteX116" fmla="*/ 622230 w 1836603"/>
                    <a:gd name="connsiteY116" fmla="*/ 468070 h 1046991"/>
                    <a:gd name="connsiteX117" fmla="*/ 603624 w 1836603"/>
                    <a:gd name="connsiteY117" fmla="*/ 442077 h 1046991"/>
                    <a:gd name="connsiteX118" fmla="*/ 615730 w 1836603"/>
                    <a:gd name="connsiteY118" fmla="*/ 437564 h 1046991"/>
                    <a:gd name="connsiteX119" fmla="*/ 419198 w 1836603"/>
                    <a:gd name="connsiteY119" fmla="*/ 436709 h 1046991"/>
                    <a:gd name="connsiteX120" fmla="*/ 445541 w 1836603"/>
                    <a:gd name="connsiteY120" fmla="*/ 454817 h 1046991"/>
                    <a:gd name="connsiteX121" fmla="*/ 414936 w 1836603"/>
                    <a:gd name="connsiteY121" fmla="*/ 464044 h 1046991"/>
                    <a:gd name="connsiteX122" fmla="*/ 388591 w 1836603"/>
                    <a:gd name="connsiteY122" fmla="*/ 445936 h 1046991"/>
                    <a:gd name="connsiteX123" fmla="*/ 419198 w 1836603"/>
                    <a:gd name="connsiteY123" fmla="*/ 436709 h 1046991"/>
                    <a:gd name="connsiteX124" fmla="*/ 941108 w 1836603"/>
                    <a:gd name="connsiteY124" fmla="*/ 419918 h 1046991"/>
                    <a:gd name="connsiteX125" fmla="*/ 951946 w 1836603"/>
                    <a:gd name="connsiteY125" fmla="*/ 426950 h 1046991"/>
                    <a:gd name="connsiteX126" fmla="*/ 928144 w 1836603"/>
                    <a:gd name="connsiteY126" fmla="*/ 448289 h 1046991"/>
                    <a:gd name="connsiteX127" fmla="*/ 896607 w 1836603"/>
                    <a:gd name="connsiteY127" fmla="*/ 443065 h 1046991"/>
                    <a:gd name="connsiteX128" fmla="*/ 920409 w 1836603"/>
                    <a:gd name="connsiteY128" fmla="*/ 421726 h 1046991"/>
                    <a:gd name="connsiteX129" fmla="*/ 941108 w 1836603"/>
                    <a:gd name="connsiteY129" fmla="*/ 419918 h 1046991"/>
                    <a:gd name="connsiteX130" fmla="*/ 849849 w 1836603"/>
                    <a:gd name="connsiteY130" fmla="*/ 323856 h 1046991"/>
                    <a:gd name="connsiteX131" fmla="*/ 860688 w 1836603"/>
                    <a:gd name="connsiteY131" fmla="*/ 330887 h 1046991"/>
                    <a:gd name="connsiteX132" fmla="*/ 836885 w 1836603"/>
                    <a:gd name="connsiteY132" fmla="*/ 352226 h 1046991"/>
                    <a:gd name="connsiteX133" fmla="*/ 805348 w 1836603"/>
                    <a:gd name="connsiteY133" fmla="*/ 347002 h 1046991"/>
                    <a:gd name="connsiteX134" fmla="*/ 829150 w 1836603"/>
                    <a:gd name="connsiteY134" fmla="*/ 325663 h 1046991"/>
                    <a:gd name="connsiteX135" fmla="*/ 849849 w 1836603"/>
                    <a:gd name="connsiteY135" fmla="*/ 323856 h 1046991"/>
                    <a:gd name="connsiteX136" fmla="*/ 1791382 w 1836603"/>
                    <a:gd name="connsiteY136" fmla="*/ 318264 h 1046991"/>
                    <a:gd name="connsiteX137" fmla="*/ 1812113 w 1836603"/>
                    <a:gd name="connsiteY137" fmla="*/ 319625 h 1046991"/>
                    <a:gd name="connsiteX138" fmla="*/ 1836371 w 1836603"/>
                    <a:gd name="connsiteY138" fmla="*/ 340446 h 1046991"/>
                    <a:gd name="connsiteX139" fmla="*/ 1804953 w 1836603"/>
                    <a:gd name="connsiteY139" fmla="*/ 346348 h 1046991"/>
                    <a:gd name="connsiteX140" fmla="*/ 1780697 w 1836603"/>
                    <a:gd name="connsiteY140" fmla="*/ 325528 h 1046991"/>
                    <a:gd name="connsiteX141" fmla="*/ 1791382 w 1836603"/>
                    <a:gd name="connsiteY141" fmla="*/ 318264 h 1046991"/>
                    <a:gd name="connsiteX142" fmla="*/ 1213877 w 1836603"/>
                    <a:gd name="connsiteY142" fmla="*/ 313807 h 1046991"/>
                    <a:gd name="connsiteX143" fmla="*/ 1241028 w 1836603"/>
                    <a:gd name="connsiteY143" fmla="*/ 330682 h 1046991"/>
                    <a:gd name="connsiteX144" fmla="*/ 1210880 w 1836603"/>
                    <a:gd name="connsiteY144" fmla="*/ 341311 h 1046991"/>
                    <a:gd name="connsiteX145" fmla="*/ 1183729 w 1836603"/>
                    <a:gd name="connsiteY145" fmla="*/ 324438 h 1046991"/>
                    <a:gd name="connsiteX146" fmla="*/ 1213877 w 1836603"/>
                    <a:gd name="connsiteY146" fmla="*/ 313807 h 1046991"/>
                    <a:gd name="connsiteX147" fmla="*/ 274033 w 1836603"/>
                    <a:gd name="connsiteY147" fmla="*/ 292802 h 1046991"/>
                    <a:gd name="connsiteX148" fmla="*/ 276920 w 1836603"/>
                    <a:gd name="connsiteY148" fmla="*/ 294737 h 1046991"/>
                    <a:gd name="connsiteX149" fmla="*/ 287473 w 1836603"/>
                    <a:gd name="connsiteY149" fmla="*/ 324911 h 1046991"/>
                    <a:gd name="connsiteX150" fmla="*/ 257329 w 1836603"/>
                    <a:gd name="connsiteY150" fmla="*/ 314272 h 1046991"/>
                    <a:gd name="connsiteX151" fmla="*/ 255132 w 1836603"/>
                    <a:gd name="connsiteY151" fmla="*/ 310974 h 1046991"/>
                    <a:gd name="connsiteX152" fmla="*/ 1479959 w 1836603"/>
                    <a:gd name="connsiteY152" fmla="*/ 255601 h 1046991"/>
                    <a:gd name="connsiteX153" fmla="*/ 1492160 w 1836603"/>
                    <a:gd name="connsiteY153" fmla="*/ 259852 h 1046991"/>
                    <a:gd name="connsiteX154" fmla="*/ 1474119 w 1836603"/>
                    <a:gd name="connsiteY154" fmla="*/ 286241 h 1046991"/>
                    <a:gd name="connsiteX155" fmla="*/ 1442244 w 1836603"/>
                    <a:gd name="connsiteY155" fmla="*/ 288671 h 1046991"/>
                    <a:gd name="connsiteX156" fmla="*/ 1460286 w 1836603"/>
                    <a:gd name="connsiteY156" fmla="*/ 262282 h 1046991"/>
                    <a:gd name="connsiteX157" fmla="*/ 1479959 w 1836603"/>
                    <a:gd name="connsiteY157" fmla="*/ 255601 h 1046991"/>
                    <a:gd name="connsiteX158" fmla="*/ 524078 w 1836603"/>
                    <a:gd name="connsiteY158" fmla="*/ 237539 h 1046991"/>
                    <a:gd name="connsiteX159" fmla="*/ 550423 w 1836603"/>
                    <a:gd name="connsiteY159" fmla="*/ 255647 h 1046991"/>
                    <a:gd name="connsiteX160" fmla="*/ 519816 w 1836603"/>
                    <a:gd name="connsiteY160" fmla="*/ 264874 h 1046991"/>
                    <a:gd name="connsiteX161" fmla="*/ 493472 w 1836603"/>
                    <a:gd name="connsiteY161" fmla="*/ 246766 h 1046991"/>
                    <a:gd name="connsiteX162" fmla="*/ 524078 w 1836603"/>
                    <a:gd name="connsiteY162" fmla="*/ 237539 h 1046991"/>
                    <a:gd name="connsiteX163" fmla="*/ 1052108 w 1836603"/>
                    <a:gd name="connsiteY163" fmla="*/ 225038 h 1046991"/>
                    <a:gd name="connsiteX164" fmla="*/ 1064814 w 1836603"/>
                    <a:gd name="connsiteY164" fmla="*/ 227376 h 1046991"/>
                    <a:gd name="connsiteX165" fmla="*/ 1051013 w 1836603"/>
                    <a:gd name="connsiteY165" fmla="*/ 256210 h 1046991"/>
                    <a:gd name="connsiteX166" fmla="*/ 1019883 w 1836603"/>
                    <a:gd name="connsiteY166" fmla="*/ 263478 h 1046991"/>
                    <a:gd name="connsiteX167" fmla="*/ 1033684 w 1836603"/>
                    <a:gd name="connsiteY167" fmla="*/ 234644 h 1046991"/>
                    <a:gd name="connsiteX168" fmla="*/ 1052108 w 1836603"/>
                    <a:gd name="connsiteY168" fmla="*/ 225038 h 1046991"/>
                    <a:gd name="connsiteX169" fmla="*/ 1617025 w 1836603"/>
                    <a:gd name="connsiteY169" fmla="*/ 182531 h 1046991"/>
                    <a:gd name="connsiteX170" fmla="*/ 1637758 w 1836603"/>
                    <a:gd name="connsiteY170" fmla="*/ 183890 h 1046991"/>
                    <a:gd name="connsiteX171" fmla="*/ 1662014 w 1836603"/>
                    <a:gd name="connsiteY171" fmla="*/ 204712 h 1046991"/>
                    <a:gd name="connsiteX172" fmla="*/ 1630597 w 1836603"/>
                    <a:gd name="connsiteY172" fmla="*/ 210614 h 1046991"/>
                    <a:gd name="connsiteX173" fmla="*/ 1606341 w 1836603"/>
                    <a:gd name="connsiteY173" fmla="*/ 189794 h 1046991"/>
                    <a:gd name="connsiteX174" fmla="*/ 1617025 w 1836603"/>
                    <a:gd name="connsiteY174" fmla="*/ 182531 h 1046991"/>
                    <a:gd name="connsiteX175" fmla="*/ 671771 w 1836603"/>
                    <a:gd name="connsiteY175" fmla="*/ 159475 h 1046991"/>
                    <a:gd name="connsiteX176" fmla="*/ 692503 w 1836603"/>
                    <a:gd name="connsiteY176" fmla="*/ 160836 h 1046991"/>
                    <a:gd name="connsiteX177" fmla="*/ 716760 w 1836603"/>
                    <a:gd name="connsiteY177" fmla="*/ 181656 h 1046991"/>
                    <a:gd name="connsiteX178" fmla="*/ 685342 w 1836603"/>
                    <a:gd name="connsiteY178" fmla="*/ 187559 h 1046991"/>
                    <a:gd name="connsiteX179" fmla="*/ 661086 w 1836603"/>
                    <a:gd name="connsiteY179" fmla="*/ 166739 h 1046991"/>
                    <a:gd name="connsiteX180" fmla="*/ 671771 w 1836603"/>
                    <a:gd name="connsiteY180" fmla="*/ 159475 h 1046991"/>
                    <a:gd name="connsiteX181" fmla="*/ 1265088 w 1836603"/>
                    <a:gd name="connsiteY181" fmla="*/ 89253 h 1046991"/>
                    <a:gd name="connsiteX182" fmla="*/ 1277289 w 1836603"/>
                    <a:gd name="connsiteY182" fmla="*/ 93503 h 1046991"/>
                    <a:gd name="connsiteX183" fmla="*/ 1259247 w 1836603"/>
                    <a:gd name="connsiteY183" fmla="*/ 119893 h 1046991"/>
                    <a:gd name="connsiteX184" fmla="*/ 1227373 w 1836603"/>
                    <a:gd name="connsiteY184" fmla="*/ 122322 h 1046991"/>
                    <a:gd name="connsiteX185" fmla="*/ 1245414 w 1836603"/>
                    <a:gd name="connsiteY185" fmla="*/ 95933 h 1046991"/>
                    <a:gd name="connsiteX186" fmla="*/ 1265088 w 1836603"/>
                    <a:gd name="connsiteY186" fmla="*/ 89253 h 1046991"/>
                    <a:gd name="connsiteX187" fmla="*/ 904855 w 1836603"/>
                    <a:gd name="connsiteY187" fmla="*/ 89253 h 1046991"/>
                    <a:gd name="connsiteX188" fmla="*/ 917056 w 1836603"/>
                    <a:gd name="connsiteY188" fmla="*/ 93504 h 1046991"/>
                    <a:gd name="connsiteX189" fmla="*/ 899014 w 1836603"/>
                    <a:gd name="connsiteY189" fmla="*/ 119893 h 1046991"/>
                    <a:gd name="connsiteX190" fmla="*/ 867140 w 1836603"/>
                    <a:gd name="connsiteY190" fmla="*/ 122323 h 1046991"/>
                    <a:gd name="connsiteX191" fmla="*/ 885181 w 1836603"/>
                    <a:gd name="connsiteY191" fmla="*/ 95934 h 1046991"/>
                    <a:gd name="connsiteX192" fmla="*/ 904855 w 1836603"/>
                    <a:gd name="connsiteY192" fmla="*/ 89253 h 1046991"/>
                    <a:gd name="connsiteX193" fmla="*/ 1094168 w 1836603"/>
                    <a:gd name="connsiteY193" fmla="*/ 9811 h 1046991"/>
                    <a:gd name="connsiteX194" fmla="*/ 1082012 w 1836603"/>
                    <a:gd name="connsiteY194" fmla="*/ 20469 h 1046991"/>
                    <a:gd name="connsiteX195" fmla="*/ 1050138 w 1836603"/>
                    <a:gd name="connsiteY195" fmla="*/ 22899 h 1046991"/>
                    <a:gd name="connsiteX196" fmla="*/ 1052557 w 1836603"/>
                    <a:gd name="connsiteY196" fmla="*/ 10207 h 1046991"/>
                    <a:gd name="connsiteX197" fmla="*/ 1052682 w 1836603"/>
                    <a:gd name="connsiteY197" fmla="*/ 10097 h 1046991"/>
                    <a:gd name="connsiteX198" fmla="*/ 1424433 w 1836603"/>
                    <a:gd name="connsiteY198" fmla="*/ 0 h 1046991"/>
                    <a:gd name="connsiteX199" fmla="*/ 1438363 w 1836603"/>
                    <a:gd name="connsiteY199" fmla="*/ 1892 h 1046991"/>
                    <a:gd name="connsiteX200" fmla="*/ 1456109 w 1836603"/>
                    <a:gd name="connsiteY200" fmla="*/ 8314 h 1046991"/>
                    <a:gd name="connsiteX201" fmla="*/ 1442247 w 1836603"/>
                    <a:gd name="connsiteY201" fmla="*/ 20469 h 1046991"/>
                    <a:gd name="connsiteX202" fmla="*/ 1410372 w 1836603"/>
                    <a:gd name="connsiteY202" fmla="*/ 22899 h 1046991"/>
                    <a:gd name="connsiteX203" fmla="*/ 1412792 w 1836603"/>
                    <a:gd name="connsiteY203" fmla="*/ 10207 h 10469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</a:cxnLst>
                  <a:rect l="l" t="t" r="r" b="b"/>
                  <a:pathLst>
                    <a:path w="1836603" h="1046991">
                      <a:moveTo>
                        <a:pt x="355205" y="999298"/>
                      </a:moveTo>
                      <a:cubicBezTo>
                        <a:pt x="361337" y="994740"/>
                        <a:pt x="374005" y="1001402"/>
                        <a:pt x="383499" y="1014175"/>
                      </a:cubicBezTo>
                      <a:cubicBezTo>
                        <a:pt x="392993" y="1026949"/>
                        <a:pt x="395721" y="1040999"/>
                        <a:pt x="389589" y="1045557"/>
                      </a:cubicBezTo>
                      <a:cubicBezTo>
                        <a:pt x="383458" y="1050115"/>
                        <a:pt x="370790" y="1043453"/>
                        <a:pt x="361295" y="1030679"/>
                      </a:cubicBezTo>
                      <a:cubicBezTo>
                        <a:pt x="351801" y="1017906"/>
                        <a:pt x="349073" y="1003855"/>
                        <a:pt x="355205" y="999298"/>
                      </a:cubicBezTo>
                      <a:close/>
                      <a:moveTo>
                        <a:pt x="177886" y="908426"/>
                      </a:moveTo>
                      <a:cubicBezTo>
                        <a:pt x="183562" y="907309"/>
                        <a:pt x="190925" y="907616"/>
                        <a:pt x="198629" y="909611"/>
                      </a:cubicBezTo>
                      <a:cubicBezTo>
                        <a:pt x="214037" y="913599"/>
                        <a:pt x="224976" y="922828"/>
                        <a:pt x="223061" y="930225"/>
                      </a:cubicBezTo>
                      <a:cubicBezTo>
                        <a:pt x="221146" y="937621"/>
                        <a:pt x="207103" y="940382"/>
                        <a:pt x="191695" y="936394"/>
                      </a:cubicBezTo>
                      <a:cubicBezTo>
                        <a:pt x="176287" y="932405"/>
                        <a:pt x="165348" y="923176"/>
                        <a:pt x="167262" y="915780"/>
                      </a:cubicBezTo>
                      <a:cubicBezTo>
                        <a:pt x="168220" y="912082"/>
                        <a:pt x="172210" y="909542"/>
                        <a:pt x="177886" y="908426"/>
                      </a:cubicBezTo>
                      <a:close/>
                      <a:moveTo>
                        <a:pt x="538120" y="908426"/>
                      </a:moveTo>
                      <a:cubicBezTo>
                        <a:pt x="543795" y="907310"/>
                        <a:pt x="551159" y="907616"/>
                        <a:pt x="558863" y="909611"/>
                      </a:cubicBezTo>
                      <a:cubicBezTo>
                        <a:pt x="574270" y="913600"/>
                        <a:pt x="585209" y="922829"/>
                        <a:pt x="583295" y="930225"/>
                      </a:cubicBezTo>
                      <a:cubicBezTo>
                        <a:pt x="581380" y="937621"/>
                        <a:pt x="567337" y="940383"/>
                        <a:pt x="551929" y="936394"/>
                      </a:cubicBezTo>
                      <a:cubicBezTo>
                        <a:pt x="536521" y="932405"/>
                        <a:pt x="525581" y="923176"/>
                        <a:pt x="527497" y="915780"/>
                      </a:cubicBezTo>
                      <a:cubicBezTo>
                        <a:pt x="528454" y="912082"/>
                        <a:pt x="532444" y="909542"/>
                        <a:pt x="538120" y="908426"/>
                      </a:cubicBezTo>
                      <a:close/>
                      <a:moveTo>
                        <a:pt x="752595" y="903735"/>
                      </a:moveTo>
                      <a:lnTo>
                        <a:pt x="758758" y="904856"/>
                      </a:lnTo>
                      <a:lnTo>
                        <a:pt x="751203" y="907843"/>
                      </a:lnTo>
                      <a:close/>
                      <a:moveTo>
                        <a:pt x="936301" y="796513"/>
                      </a:moveTo>
                      <a:cubicBezTo>
                        <a:pt x="941977" y="795396"/>
                        <a:pt x="949340" y="795703"/>
                        <a:pt x="957044" y="797698"/>
                      </a:cubicBezTo>
                      <a:cubicBezTo>
                        <a:pt x="964748" y="799692"/>
                        <a:pt x="971335" y="802997"/>
                        <a:pt x="975756" y="806727"/>
                      </a:cubicBezTo>
                      <a:lnTo>
                        <a:pt x="980857" y="817057"/>
                      </a:lnTo>
                      <a:lnTo>
                        <a:pt x="960566" y="825078"/>
                      </a:lnTo>
                      <a:lnTo>
                        <a:pt x="950110" y="824481"/>
                      </a:lnTo>
                      <a:cubicBezTo>
                        <a:pt x="934702" y="820492"/>
                        <a:pt x="923763" y="811263"/>
                        <a:pt x="925677" y="803867"/>
                      </a:cubicBezTo>
                      <a:cubicBezTo>
                        <a:pt x="926635" y="800169"/>
                        <a:pt x="930625" y="797630"/>
                        <a:pt x="936301" y="796513"/>
                      </a:cubicBezTo>
                      <a:close/>
                      <a:moveTo>
                        <a:pt x="195614" y="755694"/>
                      </a:moveTo>
                      <a:cubicBezTo>
                        <a:pt x="211437" y="757419"/>
                        <a:pt x="223592" y="764974"/>
                        <a:pt x="222765" y="772569"/>
                      </a:cubicBezTo>
                      <a:cubicBezTo>
                        <a:pt x="221937" y="780163"/>
                        <a:pt x="208440" y="784923"/>
                        <a:pt x="192617" y="783198"/>
                      </a:cubicBezTo>
                      <a:cubicBezTo>
                        <a:pt x="176795" y="781474"/>
                        <a:pt x="164639" y="773920"/>
                        <a:pt x="165466" y="766325"/>
                      </a:cubicBezTo>
                      <a:cubicBezTo>
                        <a:pt x="166294" y="758729"/>
                        <a:pt x="179792" y="753971"/>
                        <a:pt x="195614" y="755694"/>
                      </a:cubicBezTo>
                      <a:close/>
                      <a:moveTo>
                        <a:pt x="798704" y="719905"/>
                      </a:moveTo>
                      <a:cubicBezTo>
                        <a:pt x="804472" y="719465"/>
                        <a:pt x="808995" y="720847"/>
                        <a:pt x="810905" y="724155"/>
                      </a:cubicBezTo>
                      <a:cubicBezTo>
                        <a:pt x="814725" y="730771"/>
                        <a:pt x="806647" y="742586"/>
                        <a:pt x="792863" y="750544"/>
                      </a:cubicBezTo>
                      <a:cubicBezTo>
                        <a:pt x="779080" y="758502"/>
                        <a:pt x="764809" y="759590"/>
                        <a:pt x="760989" y="752974"/>
                      </a:cubicBezTo>
                      <a:cubicBezTo>
                        <a:pt x="757169" y="746357"/>
                        <a:pt x="765247" y="734542"/>
                        <a:pt x="779030" y="726584"/>
                      </a:cubicBezTo>
                      <a:cubicBezTo>
                        <a:pt x="785922" y="722605"/>
                        <a:pt x="792936" y="720344"/>
                        <a:pt x="798704" y="719905"/>
                      </a:cubicBezTo>
                      <a:close/>
                      <a:moveTo>
                        <a:pt x="1106630" y="719786"/>
                      </a:moveTo>
                      <a:cubicBezTo>
                        <a:pt x="1112415" y="719849"/>
                        <a:pt x="1116800" y="721618"/>
                        <a:pt x="1118416" y="725080"/>
                      </a:cubicBezTo>
                      <a:cubicBezTo>
                        <a:pt x="1121647" y="732003"/>
                        <a:pt x="1112573" y="743072"/>
                        <a:pt x="1098150" y="749802"/>
                      </a:cubicBezTo>
                      <a:cubicBezTo>
                        <a:pt x="1083727" y="756532"/>
                        <a:pt x="1069416" y="756377"/>
                        <a:pt x="1066185" y="749454"/>
                      </a:cubicBezTo>
                      <a:cubicBezTo>
                        <a:pt x="1062954" y="742530"/>
                        <a:pt x="1072028" y="731462"/>
                        <a:pt x="1086450" y="724731"/>
                      </a:cubicBezTo>
                      <a:cubicBezTo>
                        <a:pt x="1093662" y="721367"/>
                        <a:pt x="1100845" y="719723"/>
                        <a:pt x="1106630" y="719786"/>
                      </a:cubicBezTo>
                      <a:close/>
                      <a:moveTo>
                        <a:pt x="461698" y="697489"/>
                      </a:moveTo>
                      <a:cubicBezTo>
                        <a:pt x="467466" y="697048"/>
                        <a:pt x="471988" y="698430"/>
                        <a:pt x="473898" y="701739"/>
                      </a:cubicBezTo>
                      <a:cubicBezTo>
                        <a:pt x="477718" y="708355"/>
                        <a:pt x="469641" y="720170"/>
                        <a:pt x="455857" y="728128"/>
                      </a:cubicBezTo>
                      <a:cubicBezTo>
                        <a:pt x="442073" y="736086"/>
                        <a:pt x="427802" y="737174"/>
                        <a:pt x="423982" y="730558"/>
                      </a:cubicBezTo>
                      <a:cubicBezTo>
                        <a:pt x="420162" y="723941"/>
                        <a:pt x="428240" y="712126"/>
                        <a:pt x="442024" y="704168"/>
                      </a:cubicBezTo>
                      <a:cubicBezTo>
                        <a:pt x="448916" y="700189"/>
                        <a:pt x="455930" y="697928"/>
                        <a:pt x="461698" y="697489"/>
                      </a:cubicBezTo>
                      <a:close/>
                      <a:moveTo>
                        <a:pt x="33844" y="666925"/>
                      </a:moveTo>
                      <a:cubicBezTo>
                        <a:pt x="39478" y="665610"/>
                        <a:pt x="44159" y="666286"/>
                        <a:pt x="46551" y="669263"/>
                      </a:cubicBezTo>
                      <a:cubicBezTo>
                        <a:pt x="51336" y="675219"/>
                        <a:pt x="45157" y="688128"/>
                        <a:pt x="32750" y="698097"/>
                      </a:cubicBezTo>
                      <a:cubicBezTo>
                        <a:pt x="20342" y="708067"/>
                        <a:pt x="6405" y="711320"/>
                        <a:pt x="1620" y="705365"/>
                      </a:cubicBezTo>
                      <a:cubicBezTo>
                        <a:pt x="-3166" y="699409"/>
                        <a:pt x="3014" y="686499"/>
                        <a:pt x="15421" y="676530"/>
                      </a:cubicBezTo>
                      <a:cubicBezTo>
                        <a:pt x="21625" y="671546"/>
                        <a:pt x="28211" y="668240"/>
                        <a:pt x="33844" y="666925"/>
                      </a:cubicBezTo>
                      <a:close/>
                      <a:moveTo>
                        <a:pt x="602759" y="620759"/>
                      </a:moveTo>
                      <a:cubicBezTo>
                        <a:pt x="608535" y="621074"/>
                        <a:pt x="615596" y="623185"/>
                        <a:pt x="622572" y="627013"/>
                      </a:cubicBezTo>
                      <a:cubicBezTo>
                        <a:pt x="636524" y="634673"/>
                        <a:pt x="644855" y="646310"/>
                        <a:pt x="641178" y="653008"/>
                      </a:cubicBezTo>
                      <a:cubicBezTo>
                        <a:pt x="637501" y="659705"/>
                        <a:pt x="623211" y="658925"/>
                        <a:pt x="609259" y="651265"/>
                      </a:cubicBezTo>
                      <a:cubicBezTo>
                        <a:pt x="595307" y="643606"/>
                        <a:pt x="586976" y="631969"/>
                        <a:pt x="590653" y="625272"/>
                      </a:cubicBezTo>
                      <a:cubicBezTo>
                        <a:pt x="592491" y="621923"/>
                        <a:pt x="596983" y="620444"/>
                        <a:pt x="602759" y="620759"/>
                      </a:cubicBezTo>
                      <a:close/>
                      <a:moveTo>
                        <a:pt x="958881" y="584665"/>
                      </a:moveTo>
                      <a:cubicBezTo>
                        <a:pt x="964588" y="585611"/>
                        <a:pt x="968652" y="588030"/>
                        <a:pt x="969720" y="591697"/>
                      </a:cubicBezTo>
                      <a:cubicBezTo>
                        <a:pt x="971856" y="599032"/>
                        <a:pt x="961199" y="608585"/>
                        <a:pt x="945917" y="613035"/>
                      </a:cubicBezTo>
                      <a:cubicBezTo>
                        <a:pt x="930636" y="617485"/>
                        <a:pt x="916516" y="615147"/>
                        <a:pt x="914380" y="607812"/>
                      </a:cubicBezTo>
                      <a:cubicBezTo>
                        <a:pt x="912244" y="600476"/>
                        <a:pt x="922901" y="590923"/>
                        <a:pt x="938182" y="586473"/>
                      </a:cubicBezTo>
                      <a:cubicBezTo>
                        <a:pt x="945823" y="584248"/>
                        <a:pt x="953173" y="583720"/>
                        <a:pt x="958881" y="584665"/>
                      </a:cubicBezTo>
                      <a:close/>
                      <a:moveTo>
                        <a:pt x="1315040" y="581094"/>
                      </a:moveTo>
                      <a:cubicBezTo>
                        <a:pt x="1320808" y="580655"/>
                        <a:pt x="1325331" y="582037"/>
                        <a:pt x="1327241" y="585345"/>
                      </a:cubicBezTo>
                      <a:cubicBezTo>
                        <a:pt x="1331061" y="591961"/>
                        <a:pt x="1322983" y="603776"/>
                        <a:pt x="1309199" y="611734"/>
                      </a:cubicBezTo>
                      <a:cubicBezTo>
                        <a:pt x="1295416" y="619692"/>
                        <a:pt x="1281145" y="620780"/>
                        <a:pt x="1277325" y="614164"/>
                      </a:cubicBezTo>
                      <a:cubicBezTo>
                        <a:pt x="1273505" y="607547"/>
                        <a:pt x="1281583" y="595733"/>
                        <a:pt x="1295366" y="587775"/>
                      </a:cubicBezTo>
                      <a:cubicBezTo>
                        <a:pt x="1302258" y="583796"/>
                        <a:pt x="1309272" y="581534"/>
                        <a:pt x="1315040" y="581094"/>
                      </a:cubicBezTo>
                      <a:close/>
                      <a:moveTo>
                        <a:pt x="236199" y="536133"/>
                      </a:moveTo>
                      <a:cubicBezTo>
                        <a:pt x="251925" y="538586"/>
                        <a:pt x="263720" y="546693"/>
                        <a:pt x="262543" y="554242"/>
                      </a:cubicBezTo>
                      <a:cubicBezTo>
                        <a:pt x="261365" y="561791"/>
                        <a:pt x="247662" y="565922"/>
                        <a:pt x="231936" y="563469"/>
                      </a:cubicBezTo>
                      <a:cubicBezTo>
                        <a:pt x="216210" y="561018"/>
                        <a:pt x="204415" y="552910"/>
                        <a:pt x="205592" y="545361"/>
                      </a:cubicBezTo>
                      <a:cubicBezTo>
                        <a:pt x="206770" y="537812"/>
                        <a:pt x="220473" y="533681"/>
                        <a:pt x="236199" y="536133"/>
                      </a:cubicBezTo>
                      <a:close/>
                      <a:moveTo>
                        <a:pt x="758108" y="519342"/>
                      </a:moveTo>
                      <a:cubicBezTo>
                        <a:pt x="763815" y="520287"/>
                        <a:pt x="767879" y="522706"/>
                        <a:pt x="768947" y="526374"/>
                      </a:cubicBezTo>
                      <a:cubicBezTo>
                        <a:pt x="771084" y="533709"/>
                        <a:pt x="760427" y="543263"/>
                        <a:pt x="745146" y="547713"/>
                      </a:cubicBezTo>
                      <a:cubicBezTo>
                        <a:pt x="729864" y="552162"/>
                        <a:pt x="715744" y="549824"/>
                        <a:pt x="713608" y="542488"/>
                      </a:cubicBezTo>
                      <a:cubicBezTo>
                        <a:pt x="711472" y="535154"/>
                        <a:pt x="722130" y="525600"/>
                        <a:pt x="737410" y="521150"/>
                      </a:cubicBezTo>
                      <a:cubicBezTo>
                        <a:pt x="745051" y="518925"/>
                        <a:pt x="752401" y="518397"/>
                        <a:pt x="758108" y="519342"/>
                      </a:cubicBezTo>
                      <a:close/>
                      <a:moveTo>
                        <a:pt x="1679949" y="491175"/>
                      </a:moveTo>
                      <a:cubicBezTo>
                        <a:pt x="1685633" y="490107"/>
                        <a:pt x="1692994" y="490476"/>
                        <a:pt x="1700681" y="492536"/>
                      </a:cubicBezTo>
                      <a:cubicBezTo>
                        <a:pt x="1708368" y="494596"/>
                        <a:pt x="1714927" y="497956"/>
                        <a:pt x="1719316" y="501723"/>
                      </a:cubicBezTo>
                      <a:lnTo>
                        <a:pt x="1724155" y="511737"/>
                      </a:lnTo>
                      <a:lnTo>
                        <a:pt x="1705354" y="520036"/>
                      </a:lnTo>
                      <a:lnTo>
                        <a:pt x="1693520" y="519259"/>
                      </a:lnTo>
                      <a:cubicBezTo>
                        <a:pt x="1678147" y="515140"/>
                        <a:pt x="1667286" y="505819"/>
                        <a:pt x="1669264" y="498439"/>
                      </a:cubicBezTo>
                      <a:cubicBezTo>
                        <a:pt x="1670252" y="494748"/>
                        <a:pt x="1674263" y="492243"/>
                        <a:pt x="1679949" y="491175"/>
                      </a:cubicBezTo>
                      <a:close/>
                      <a:moveTo>
                        <a:pt x="1141879" y="485240"/>
                      </a:moveTo>
                      <a:cubicBezTo>
                        <a:pt x="1147586" y="486185"/>
                        <a:pt x="1151650" y="488604"/>
                        <a:pt x="1152718" y="492272"/>
                      </a:cubicBezTo>
                      <a:cubicBezTo>
                        <a:pt x="1154854" y="499608"/>
                        <a:pt x="1144197" y="509161"/>
                        <a:pt x="1128915" y="513611"/>
                      </a:cubicBezTo>
                      <a:cubicBezTo>
                        <a:pt x="1113635" y="518060"/>
                        <a:pt x="1099514" y="515723"/>
                        <a:pt x="1097378" y="508387"/>
                      </a:cubicBezTo>
                      <a:cubicBezTo>
                        <a:pt x="1095242" y="501052"/>
                        <a:pt x="1105899" y="491498"/>
                        <a:pt x="1121180" y="487048"/>
                      </a:cubicBezTo>
                      <a:cubicBezTo>
                        <a:pt x="1128821" y="484823"/>
                        <a:pt x="1136172" y="484295"/>
                        <a:pt x="1141879" y="485240"/>
                      </a:cubicBezTo>
                      <a:close/>
                      <a:moveTo>
                        <a:pt x="1498038" y="481669"/>
                      </a:moveTo>
                      <a:cubicBezTo>
                        <a:pt x="1503806" y="481229"/>
                        <a:pt x="1508328" y="482611"/>
                        <a:pt x="1510238" y="485920"/>
                      </a:cubicBezTo>
                      <a:cubicBezTo>
                        <a:pt x="1514059" y="492536"/>
                        <a:pt x="1505982" y="504351"/>
                        <a:pt x="1492197" y="512309"/>
                      </a:cubicBezTo>
                      <a:cubicBezTo>
                        <a:pt x="1478414" y="520266"/>
                        <a:pt x="1464143" y="521355"/>
                        <a:pt x="1460322" y="514739"/>
                      </a:cubicBezTo>
                      <a:cubicBezTo>
                        <a:pt x="1456502" y="508122"/>
                        <a:pt x="1464581" y="496307"/>
                        <a:pt x="1478364" y="488349"/>
                      </a:cubicBezTo>
                      <a:cubicBezTo>
                        <a:pt x="1485256" y="484370"/>
                        <a:pt x="1492270" y="482109"/>
                        <a:pt x="1498038" y="481669"/>
                      </a:cubicBezTo>
                      <a:close/>
                      <a:moveTo>
                        <a:pt x="75453" y="442745"/>
                      </a:moveTo>
                      <a:lnTo>
                        <a:pt x="78475" y="443852"/>
                      </a:lnTo>
                      <a:cubicBezTo>
                        <a:pt x="83243" y="447129"/>
                        <a:pt x="85897" y="451043"/>
                        <a:pt x="85308" y="454817"/>
                      </a:cubicBezTo>
                      <a:cubicBezTo>
                        <a:pt x="84131" y="462366"/>
                        <a:pt x="70428" y="466496"/>
                        <a:pt x="54703" y="464045"/>
                      </a:cubicBezTo>
                      <a:lnTo>
                        <a:pt x="48051" y="461609"/>
                      </a:lnTo>
                      <a:lnTo>
                        <a:pt x="49440" y="460202"/>
                      </a:lnTo>
                      <a:lnTo>
                        <a:pt x="59233" y="454818"/>
                      </a:lnTo>
                      <a:close/>
                      <a:moveTo>
                        <a:pt x="615730" y="437564"/>
                      </a:moveTo>
                      <a:cubicBezTo>
                        <a:pt x="621506" y="437879"/>
                        <a:pt x="628568" y="439989"/>
                        <a:pt x="635544" y="443818"/>
                      </a:cubicBezTo>
                      <a:cubicBezTo>
                        <a:pt x="649495" y="451478"/>
                        <a:pt x="657826" y="463116"/>
                        <a:pt x="654150" y="469813"/>
                      </a:cubicBezTo>
                      <a:cubicBezTo>
                        <a:pt x="650472" y="476510"/>
                        <a:pt x="636182" y="475730"/>
                        <a:pt x="622230" y="468070"/>
                      </a:cubicBezTo>
                      <a:cubicBezTo>
                        <a:pt x="608277" y="460412"/>
                        <a:pt x="599947" y="448773"/>
                        <a:pt x="603624" y="442077"/>
                      </a:cubicBezTo>
                      <a:cubicBezTo>
                        <a:pt x="605462" y="438728"/>
                        <a:pt x="609954" y="437249"/>
                        <a:pt x="615730" y="437564"/>
                      </a:cubicBezTo>
                      <a:close/>
                      <a:moveTo>
                        <a:pt x="419198" y="436709"/>
                      </a:moveTo>
                      <a:cubicBezTo>
                        <a:pt x="434924" y="439161"/>
                        <a:pt x="446719" y="447268"/>
                        <a:pt x="445541" y="454817"/>
                      </a:cubicBezTo>
                      <a:cubicBezTo>
                        <a:pt x="444364" y="462366"/>
                        <a:pt x="430662" y="466497"/>
                        <a:pt x="414936" y="464044"/>
                      </a:cubicBezTo>
                      <a:cubicBezTo>
                        <a:pt x="399210" y="461592"/>
                        <a:pt x="387415" y="453485"/>
                        <a:pt x="388591" y="445936"/>
                      </a:cubicBezTo>
                      <a:cubicBezTo>
                        <a:pt x="389768" y="438387"/>
                        <a:pt x="403472" y="434256"/>
                        <a:pt x="419198" y="436709"/>
                      </a:cubicBezTo>
                      <a:close/>
                      <a:moveTo>
                        <a:pt x="941108" y="419918"/>
                      </a:moveTo>
                      <a:cubicBezTo>
                        <a:pt x="946815" y="420863"/>
                        <a:pt x="950879" y="423283"/>
                        <a:pt x="951946" y="426950"/>
                      </a:cubicBezTo>
                      <a:cubicBezTo>
                        <a:pt x="954083" y="434286"/>
                        <a:pt x="943425" y="443839"/>
                        <a:pt x="928144" y="448289"/>
                      </a:cubicBezTo>
                      <a:cubicBezTo>
                        <a:pt x="912864" y="452738"/>
                        <a:pt x="898744" y="450400"/>
                        <a:pt x="896607" y="443065"/>
                      </a:cubicBezTo>
                      <a:cubicBezTo>
                        <a:pt x="894471" y="435730"/>
                        <a:pt x="905128" y="426176"/>
                        <a:pt x="920409" y="421726"/>
                      </a:cubicBezTo>
                      <a:cubicBezTo>
                        <a:pt x="928050" y="419501"/>
                        <a:pt x="935400" y="418973"/>
                        <a:pt x="941108" y="419918"/>
                      </a:cubicBezTo>
                      <a:close/>
                      <a:moveTo>
                        <a:pt x="849849" y="323856"/>
                      </a:moveTo>
                      <a:cubicBezTo>
                        <a:pt x="855556" y="324801"/>
                        <a:pt x="859620" y="327219"/>
                        <a:pt x="860688" y="330887"/>
                      </a:cubicBezTo>
                      <a:cubicBezTo>
                        <a:pt x="862823" y="338222"/>
                        <a:pt x="852166" y="347776"/>
                        <a:pt x="836885" y="352226"/>
                      </a:cubicBezTo>
                      <a:cubicBezTo>
                        <a:pt x="821604" y="356675"/>
                        <a:pt x="807485" y="354337"/>
                        <a:pt x="805348" y="347002"/>
                      </a:cubicBezTo>
                      <a:cubicBezTo>
                        <a:pt x="803212" y="339666"/>
                        <a:pt x="813869" y="330113"/>
                        <a:pt x="829150" y="325663"/>
                      </a:cubicBezTo>
                      <a:cubicBezTo>
                        <a:pt x="836790" y="323438"/>
                        <a:pt x="844141" y="322910"/>
                        <a:pt x="849849" y="323856"/>
                      </a:cubicBezTo>
                      <a:close/>
                      <a:moveTo>
                        <a:pt x="1791382" y="318264"/>
                      </a:moveTo>
                      <a:cubicBezTo>
                        <a:pt x="1797067" y="317196"/>
                        <a:pt x="1804427" y="317565"/>
                        <a:pt x="1812113" y="319625"/>
                      </a:cubicBezTo>
                      <a:cubicBezTo>
                        <a:pt x="1827488" y="323744"/>
                        <a:pt x="1838347" y="333065"/>
                        <a:pt x="1836371" y="340446"/>
                      </a:cubicBezTo>
                      <a:cubicBezTo>
                        <a:pt x="1834393" y="347825"/>
                        <a:pt x="1820327" y="350468"/>
                        <a:pt x="1804953" y="346348"/>
                      </a:cubicBezTo>
                      <a:cubicBezTo>
                        <a:pt x="1789580" y="342229"/>
                        <a:pt x="1778720" y="332907"/>
                        <a:pt x="1780697" y="325528"/>
                      </a:cubicBezTo>
                      <a:cubicBezTo>
                        <a:pt x="1781685" y="321838"/>
                        <a:pt x="1785696" y="319332"/>
                        <a:pt x="1791382" y="318264"/>
                      </a:cubicBezTo>
                      <a:close/>
                      <a:moveTo>
                        <a:pt x="1213877" y="313807"/>
                      </a:moveTo>
                      <a:cubicBezTo>
                        <a:pt x="1229699" y="315532"/>
                        <a:pt x="1241856" y="323086"/>
                        <a:pt x="1241028" y="330682"/>
                      </a:cubicBezTo>
                      <a:cubicBezTo>
                        <a:pt x="1240201" y="338277"/>
                        <a:pt x="1226703" y="343036"/>
                        <a:pt x="1210880" y="341311"/>
                      </a:cubicBezTo>
                      <a:cubicBezTo>
                        <a:pt x="1195058" y="339587"/>
                        <a:pt x="1182902" y="332033"/>
                        <a:pt x="1183729" y="324438"/>
                      </a:cubicBezTo>
                      <a:cubicBezTo>
                        <a:pt x="1184557" y="316842"/>
                        <a:pt x="1198055" y="312083"/>
                        <a:pt x="1213877" y="313807"/>
                      </a:cubicBezTo>
                      <a:close/>
                      <a:moveTo>
                        <a:pt x="274033" y="292802"/>
                      </a:moveTo>
                      <a:lnTo>
                        <a:pt x="276920" y="294737"/>
                      </a:lnTo>
                      <a:cubicBezTo>
                        <a:pt x="288158" y="306007"/>
                        <a:pt x="292883" y="319517"/>
                        <a:pt x="287473" y="324911"/>
                      </a:cubicBezTo>
                      <a:cubicBezTo>
                        <a:pt x="282063" y="330306"/>
                        <a:pt x="268567" y="325542"/>
                        <a:pt x="257329" y="314272"/>
                      </a:cubicBezTo>
                      <a:lnTo>
                        <a:pt x="255132" y="310974"/>
                      </a:lnTo>
                      <a:close/>
                      <a:moveTo>
                        <a:pt x="1479959" y="255601"/>
                      </a:moveTo>
                      <a:cubicBezTo>
                        <a:pt x="1485729" y="255162"/>
                        <a:pt x="1490250" y="256544"/>
                        <a:pt x="1492160" y="259852"/>
                      </a:cubicBezTo>
                      <a:cubicBezTo>
                        <a:pt x="1495981" y="266468"/>
                        <a:pt x="1487904" y="278283"/>
                        <a:pt x="1474119" y="286241"/>
                      </a:cubicBezTo>
                      <a:cubicBezTo>
                        <a:pt x="1460336" y="294199"/>
                        <a:pt x="1446065" y="295287"/>
                        <a:pt x="1442244" y="288671"/>
                      </a:cubicBezTo>
                      <a:cubicBezTo>
                        <a:pt x="1438424" y="282055"/>
                        <a:pt x="1446503" y="270239"/>
                        <a:pt x="1460286" y="262282"/>
                      </a:cubicBezTo>
                      <a:cubicBezTo>
                        <a:pt x="1467179" y="258302"/>
                        <a:pt x="1474192" y="256041"/>
                        <a:pt x="1479959" y="255601"/>
                      </a:cubicBezTo>
                      <a:close/>
                      <a:moveTo>
                        <a:pt x="524078" y="237539"/>
                      </a:moveTo>
                      <a:cubicBezTo>
                        <a:pt x="539805" y="239991"/>
                        <a:pt x="551600" y="248098"/>
                        <a:pt x="550423" y="255647"/>
                      </a:cubicBezTo>
                      <a:cubicBezTo>
                        <a:pt x="549246" y="263196"/>
                        <a:pt x="535542" y="267327"/>
                        <a:pt x="519816" y="264874"/>
                      </a:cubicBezTo>
                      <a:cubicBezTo>
                        <a:pt x="504090" y="262423"/>
                        <a:pt x="492296" y="254316"/>
                        <a:pt x="493472" y="246766"/>
                      </a:cubicBezTo>
                      <a:cubicBezTo>
                        <a:pt x="494650" y="239218"/>
                        <a:pt x="508352" y="235086"/>
                        <a:pt x="524078" y="237539"/>
                      </a:cubicBezTo>
                      <a:close/>
                      <a:moveTo>
                        <a:pt x="1052108" y="225038"/>
                      </a:moveTo>
                      <a:cubicBezTo>
                        <a:pt x="1057741" y="223724"/>
                        <a:pt x="1062422" y="224399"/>
                        <a:pt x="1064814" y="227376"/>
                      </a:cubicBezTo>
                      <a:cubicBezTo>
                        <a:pt x="1069600" y="233331"/>
                        <a:pt x="1063420" y="246242"/>
                        <a:pt x="1051013" y="256210"/>
                      </a:cubicBezTo>
                      <a:cubicBezTo>
                        <a:pt x="1038605" y="266179"/>
                        <a:pt x="1024668" y="269433"/>
                        <a:pt x="1019883" y="263478"/>
                      </a:cubicBezTo>
                      <a:cubicBezTo>
                        <a:pt x="1015098" y="257521"/>
                        <a:pt x="1021277" y="244612"/>
                        <a:pt x="1033684" y="234644"/>
                      </a:cubicBezTo>
                      <a:cubicBezTo>
                        <a:pt x="1039888" y="229659"/>
                        <a:pt x="1046474" y="226353"/>
                        <a:pt x="1052108" y="225038"/>
                      </a:cubicBezTo>
                      <a:close/>
                      <a:moveTo>
                        <a:pt x="1617025" y="182531"/>
                      </a:moveTo>
                      <a:cubicBezTo>
                        <a:pt x="1622711" y="181463"/>
                        <a:pt x="1630071" y="181831"/>
                        <a:pt x="1637758" y="183890"/>
                      </a:cubicBezTo>
                      <a:cubicBezTo>
                        <a:pt x="1653132" y="188011"/>
                        <a:pt x="1663991" y="197332"/>
                        <a:pt x="1662014" y="204712"/>
                      </a:cubicBezTo>
                      <a:cubicBezTo>
                        <a:pt x="1660037" y="212091"/>
                        <a:pt x="1645971" y="214734"/>
                        <a:pt x="1630597" y="210614"/>
                      </a:cubicBezTo>
                      <a:cubicBezTo>
                        <a:pt x="1615224" y="206495"/>
                        <a:pt x="1604363" y="197173"/>
                        <a:pt x="1606341" y="189794"/>
                      </a:cubicBezTo>
                      <a:cubicBezTo>
                        <a:pt x="1607329" y="186104"/>
                        <a:pt x="1611340" y="183598"/>
                        <a:pt x="1617025" y="182531"/>
                      </a:cubicBezTo>
                      <a:close/>
                      <a:moveTo>
                        <a:pt x="671771" y="159475"/>
                      </a:moveTo>
                      <a:cubicBezTo>
                        <a:pt x="677456" y="158407"/>
                        <a:pt x="684816" y="158777"/>
                        <a:pt x="692503" y="160836"/>
                      </a:cubicBezTo>
                      <a:cubicBezTo>
                        <a:pt x="707877" y="164955"/>
                        <a:pt x="718737" y="174277"/>
                        <a:pt x="716760" y="181656"/>
                      </a:cubicBezTo>
                      <a:cubicBezTo>
                        <a:pt x="714783" y="189036"/>
                        <a:pt x="700716" y="191679"/>
                        <a:pt x="685342" y="187559"/>
                      </a:cubicBezTo>
                      <a:cubicBezTo>
                        <a:pt x="669968" y="183440"/>
                        <a:pt x="659108" y="174118"/>
                        <a:pt x="661086" y="166739"/>
                      </a:cubicBezTo>
                      <a:cubicBezTo>
                        <a:pt x="662074" y="163049"/>
                        <a:pt x="666085" y="160543"/>
                        <a:pt x="671771" y="159475"/>
                      </a:cubicBezTo>
                      <a:close/>
                      <a:moveTo>
                        <a:pt x="1265088" y="89253"/>
                      </a:moveTo>
                      <a:cubicBezTo>
                        <a:pt x="1270856" y="88814"/>
                        <a:pt x="1275379" y="90195"/>
                        <a:pt x="1277289" y="93503"/>
                      </a:cubicBezTo>
                      <a:cubicBezTo>
                        <a:pt x="1281109" y="100120"/>
                        <a:pt x="1273031" y="111935"/>
                        <a:pt x="1259247" y="119893"/>
                      </a:cubicBezTo>
                      <a:cubicBezTo>
                        <a:pt x="1245464" y="127851"/>
                        <a:pt x="1231193" y="128939"/>
                        <a:pt x="1227373" y="122322"/>
                      </a:cubicBezTo>
                      <a:cubicBezTo>
                        <a:pt x="1223553" y="115706"/>
                        <a:pt x="1231631" y="103891"/>
                        <a:pt x="1245414" y="95933"/>
                      </a:cubicBezTo>
                      <a:cubicBezTo>
                        <a:pt x="1252306" y="91954"/>
                        <a:pt x="1259320" y="89692"/>
                        <a:pt x="1265088" y="89253"/>
                      </a:cubicBezTo>
                      <a:close/>
                      <a:moveTo>
                        <a:pt x="904855" y="89253"/>
                      </a:moveTo>
                      <a:cubicBezTo>
                        <a:pt x="910623" y="88814"/>
                        <a:pt x="915146" y="90196"/>
                        <a:pt x="917056" y="93504"/>
                      </a:cubicBezTo>
                      <a:cubicBezTo>
                        <a:pt x="920876" y="100120"/>
                        <a:pt x="912798" y="111935"/>
                        <a:pt x="899014" y="119893"/>
                      </a:cubicBezTo>
                      <a:cubicBezTo>
                        <a:pt x="885231" y="127851"/>
                        <a:pt x="870960" y="128939"/>
                        <a:pt x="867140" y="122323"/>
                      </a:cubicBezTo>
                      <a:cubicBezTo>
                        <a:pt x="863320" y="115707"/>
                        <a:pt x="871398" y="103892"/>
                        <a:pt x="885181" y="95934"/>
                      </a:cubicBezTo>
                      <a:cubicBezTo>
                        <a:pt x="892073" y="91955"/>
                        <a:pt x="899087" y="89693"/>
                        <a:pt x="904855" y="89253"/>
                      </a:cubicBezTo>
                      <a:close/>
                      <a:moveTo>
                        <a:pt x="1094168" y="9811"/>
                      </a:moveTo>
                      <a:lnTo>
                        <a:pt x="1082012" y="20469"/>
                      </a:lnTo>
                      <a:cubicBezTo>
                        <a:pt x="1068229" y="28427"/>
                        <a:pt x="1053958" y="29515"/>
                        <a:pt x="1050138" y="22899"/>
                      </a:cubicBezTo>
                      <a:cubicBezTo>
                        <a:pt x="1048228" y="19590"/>
                        <a:pt x="1049292" y="14983"/>
                        <a:pt x="1052557" y="10207"/>
                      </a:cubicBezTo>
                      <a:lnTo>
                        <a:pt x="1052682" y="10097"/>
                      </a:lnTo>
                      <a:close/>
                      <a:moveTo>
                        <a:pt x="1424433" y="0"/>
                      </a:moveTo>
                      <a:lnTo>
                        <a:pt x="1438363" y="1892"/>
                      </a:lnTo>
                      <a:lnTo>
                        <a:pt x="1456109" y="8314"/>
                      </a:lnTo>
                      <a:lnTo>
                        <a:pt x="1442247" y="20469"/>
                      </a:lnTo>
                      <a:cubicBezTo>
                        <a:pt x="1428463" y="28427"/>
                        <a:pt x="1414192" y="29515"/>
                        <a:pt x="1410372" y="22899"/>
                      </a:cubicBezTo>
                      <a:cubicBezTo>
                        <a:pt x="1408462" y="19590"/>
                        <a:pt x="1409527" y="14983"/>
                        <a:pt x="1412792" y="10207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2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94" name="楕円 993">
                  <a:extLst>
                    <a:ext uri="{FF2B5EF4-FFF2-40B4-BE49-F238E27FC236}">
                      <a16:creationId xmlns:a16="http://schemas.microsoft.com/office/drawing/2014/main" id="{64398B1F-2492-4C04-B05B-588256BBECCA}"/>
                    </a:ext>
                  </a:extLst>
                </p:cNvPr>
                <p:cNvSpPr/>
                <p:nvPr/>
              </p:nvSpPr>
              <p:spPr>
                <a:xfrm rot="20700000">
                  <a:off x="1236146" y="2628941"/>
                  <a:ext cx="474639" cy="216097"/>
                </a:xfrm>
                <a:prstGeom prst="ellipse">
                  <a:avLst/>
                </a:prstGeom>
                <a:gradFill flip="none" rotWithShape="1">
                  <a:gsLst>
                    <a:gs pos="58000">
                      <a:sysClr val="window" lastClr="FFFFFF">
                        <a:lumMod val="95000"/>
                        <a:alpha val="0"/>
                      </a:sysClr>
                    </a:gs>
                    <a:gs pos="20000">
                      <a:srgbClr val="ED7D31">
                        <a:lumMod val="50000"/>
                      </a:srgbClr>
                    </a:gs>
                    <a:gs pos="0">
                      <a:sysClr val="windowText" lastClr="000000"/>
                    </a:gs>
                  </a:gsLst>
                  <a:path path="rect">
                    <a:fillToRect l="50000" t="50000" r="50000" b="50000"/>
                  </a:path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95" name="楕円 994">
                  <a:extLst>
                    <a:ext uri="{FF2B5EF4-FFF2-40B4-BE49-F238E27FC236}">
                      <a16:creationId xmlns:a16="http://schemas.microsoft.com/office/drawing/2014/main" id="{499255AE-58FE-4134-86C5-ED10D8D245C6}"/>
                    </a:ext>
                  </a:extLst>
                </p:cNvPr>
                <p:cNvSpPr/>
                <p:nvPr/>
              </p:nvSpPr>
              <p:spPr>
                <a:xfrm rot="19806752">
                  <a:off x="1547595" y="2405324"/>
                  <a:ext cx="564339" cy="340692"/>
                </a:xfrm>
                <a:prstGeom prst="ellipse">
                  <a:avLst/>
                </a:prstGeom>
                <a:gradFill flip="none" rotWithShape="1">
                  <a:gsLst>
                    <a:gs pos="58000">
                      <a:sysClr val="window" lastClr="FFFFFF">
                        <a:lumMod val="95000"/>
                        <a:alpha val="0"/>
                      </a:sysClr>
                    </a:gs>
                    <a:gs pos="20000">
                      <a:srgbClr val="ED7D31">
                        <a:lumMod val="50000"/>
                      </a:srgbClr>
                    </a:gs>
                    <a:gs pos="0">
                      <a:sysClr val="windowText" lastClr="000000"/>
                    </a:gs>
                  </a:gsLst>
                  <a:path path="rect">
                    <a:fillToRect l="50000" t="50000" r="50000" b="50000"/>
                  </a:path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82" name="グループ化 981">
                <a:extLst>
                  <a:ext uri="{FF2B5EF4-FFF2-40B4-BE49-F238E27FC236}">
                    <a16:creationId xmlns:a16="http://schemas.microsoft.com/office/drawing/2014/main" id="{FC128C11-5F18-4F66-B8DE-2A2B9803B2DD}"/>
                  </a:ext>
                </a:extLst>
              </p:cNvPr>
              <p:cNvGrpSpPr/>
              <p:nvPr/>
            </p:nvGrpSpPr>
            <p:grpSpPr>
              <a:xfrm>
                <a:off x="1612902" y="2767041"/>
                <a:ext cx="1902618" cy="1113896"/>
                <a:chOff x="742952" y="2386041"/>
                <a:chExt cx="1902618" cy="1113896"/>
              </a:xfrm>
            </p:grpSpPr>
            <p:sp>
              <p:nvSpPr>
                <p:cNvPr id="983" name="フリーフォーム: 図形 982">
                  <a:extLst>
                    <a:ext uri="{FF2B5EF4-FFF2-40B4-BE49-F238E27FC236}">
                      <a16:creationId xmlns:a16="http://schemas.microsoft.com/office/drawing/2014/main" id="{3D3A9F83-F1B8-4178-A1A9-D3DA0E85DC3E}"/>
                    </a:ext>
                  </a:extLst>
                </p:cNvPr>
                <p:cNvSpPr/>
                <p:nvPr/>
              </p:nvSpPr>
              <p:spPr>
                <a:xfrm>
                  <a:off x="742952" y="2388394"/>
                  <a:ext cx="1902618" cy="1111543"/>
                </a:xfrm>
                <a:custGeom>
                  <a:avLst/>
                  <a:gdLst>
                    <a:gd name="connsiteX0" fmla="*/ 1759377 w 2440564"/>
                    <a:gd name="connsiteY0" fmla="*/ 220 h 1176927"/>
                    <a:gd name="connsiteX1" fmla="*/ 2172608 w 2440564"/>
                    <a:gd name="connsiteY1" fmla="*/ 128736 h 1176927"/>
                    <a:gd name="connsiteX2" fmla="*/ 2440564 w 2440564"/>
                    <a:gd name="connsiteY2" fmla="*/ 359647 h 1176927"/>
                    <a:gd name="connsiteX3" fmla="*/ 2440564 w 2440564"/>
                    <a:gd name="connsiteY3" fmla="*/ 489187 h 1176927"/>
                    <a:gd name="connsiteX4" fmla="*/ 353726 w 2440564"/>
                    <a:gd name="connsiteY4" fmla="*/ 1176927 h 1176927"/>
                    <a:gd name="connsiteX5" fmla="*/ 85769 w 2440564"/>
                    <a:gd name="connsiteY5" fmla="*/ 946016 h 1176927"/>
                    <a:gd name="connsiteX6" fmla="*/ 15519 w 2440564"/>
                    <a:gd name="connsiteY6" fmla="*/ 844914 h 1176927"/>
                    <a:gd name="connsiteX7" fmla="*/ 12877 w 2440564"/>
                    <a:gd name="connsiteY7" fmla="*/ 820045 h 1176927"/>
                    <a:gd name="connsiteX8" fmla="*/ 6643 w 2440564"/>
                    <a:gd name="connsiteY8" fmla="*/ 800772 h 1176927"/>
                    <a:gd name="connsiteX9" fmla="*/ 0 w 2440564"/>
                    <a:gd name="connsiteY9" fmla="*/ 732182 h 1176927"/>
                    <a:gd name="connsiteX10" fmla="*/ 6643 w 2440564"/>
                    <a:gd name="connsiteY10" fmla="*/ 663592 h 1176927"/>
                    <a:gd name="connsiteX11" fmla="*/ 14314 w 2440564"/>
                    <a:gd name="connsiteY11" fmla="*/ 639874 h 1176927"/>
                    <a:gd name="connsiteX12" fmla="*/ 14268 w 2440564"/>
                    <a:gd name="connsiteY12" fmla="*/ 636988 h 1176927"/>
                    <a:gd name="connsiteX13" fmla="*/ 16723 w 2440564"/>
                    <a:gd name="connsiteY13" fmla="*/ 632428 h 1176927"/>
                    <a:gd name="connsiteX14" fmla="*/ 24759 w 2440564"/>
                    <a:gd name="connsiteY14" fmla="*/ 607581 h 1176927"/>
                    <a:gd name="connsiteX15" fmla="*/ 46693 w 2440564"/>
                    <a:gd name="connsiteY15" fmla="*/ 576755 h 1176927"/>
                    <a:gd name="connsiteX16" fmla="*/ 54613 w 2440564"/>
                    <a:gd name="connsiteY16" fmla="*/ 562043 h 1176927"/>
                    <a:gd name="connsiteX17" fmla="*/ 251111 w 2440564"/>
                    <a:gd name="connsiteY17" fmla="*/ 442767 h 1176927"/>
                    <a:gd name="connsiteX18" fmla="*/ 1471353 w 2440564"/>
                    <a:gd name="connsiteY18" fmla="*/ 40623 h 1176927"/>
                    <a:gd name="connsiteX19" fmla="*/ 1759377 w 2440564"/>
                    <a:gd name="connsiteY19" fmla="*/ 220 h 1176927"/>
                    <a:gd name="connsiteX0" fmla="*/ 1759377 w 2440564"/>
                    <a:gd name="connsiteY0" fmla="*/ 220 h 1176927"/>
                    <a:gd name="connsiteX1" fmla="*/ 2172608 w 2440564"/>
                    <a:gd name="connsiteY1" fmla="*/ 128736 h 1176927"/>
                    <a:gd name="connsiteX2" fmla="*/ 2440564 w 2440564"/>
                    <a:gd name="connsiteY2" fmla="*/ 359647 h 1176927"/>
                    <a:gd name="connsiteX3" fmla="*/ 2440564 w 2440564"/>
                    <a:gd name="connsiteY3" fmla="*/ 489187 h 1176927"/>
                    <a:gd name="connsiteX4" fmla="*/ 353726 w 2440564"/>
                    <a:gd name="connsiteY4" fmla="*/ 1176927 h 1176927"/>
                    <a:gd name="connsiteX5" fmla="*/ 85769 w 2440564"/>
                    <a:gd name="connsiteY5" fmla="*/ 946016 h 1176927"/>
                    <a:gd name="connsiteX6" fmla="*/ 15519 w 2440564"/>
                    <a:gd name="connsiteY6" fmla="*/ 844914 h 1176927"/>
                    <a:gd name="connsiteX7" fmla="*/ 12877 w 2440564"/>
                    <a:gd name="connsiteY7" fmla="*/ 820045 h 1176927"/>
                    <a:gd name="connsiteX8" fmla="*/ 6643 w 2440564"/>
                    <a:gd name="connsiteY8" fmla="*/ 800772 h 1176927"/>
                    <a:gd name="connsiteX9" fmla="*/ 0 w 2440564"/>
                    <a:gd name="connsiteY9" fmla="*/ 732182 h 1176927"/>
                    <a:gd name="connsiteX10" fmla="*/ 6643 w 2440564"/>
                    <a:gd name="connsiteY10" fmla="*/ 663592 h 1176927"/>
                    <a:gd name="connsiteX11" fmla="*/ 14314 w 2440564"/>
                    <a:gd name="connsiteY11" fmla="*/ 639874 h 1176927"/>
                    <a:gd name="connsiteX12" fmla="*/ 14268 w 2440564"/>
                    <a:gd name="connsiteY12" fmla="*/ 636988 h 1176927"/>
                    <a:gd name="connsiteX13" fmla="*/ 16723 w 2440564"/>
                    <a:gd name="connsiteY13" fmla="*/ 632428 h 1176927"/>
                    <a:gd name="connsiteX14" fmla="*/ 24759 w 2440564"/>
                    <a:gd name="connsiteY14" fmla="*/ 607581 h 1176927"/>
                    <a:gd name="connsiteX15" fmla="*/ 46693 w 2440564"/>
                    <a:gd name="connsiteY15" fmla="*/ 576755 h 1176927"/>
                    <a:gd name="connsiteX16" fmla="*/ 54613 w 2440564"/>
                    <a:gd name="connsiteY16" fmla="*/ 562043 h 1176927"/>
                    <a:gd name="connsiteX17" fmla="*/ 251111 w 2440564"/>
                    <a:gd name="connsiteY17" fmla="*/ 442767 h 1176927"/>
                    <a:gd name="connsiteX18" fmla="*/ 1471353 w 2440564"/>
                    <a:gd name="connsiteY18" fmla="*/ 40623 h 1176927"/>
                    <a:gd name="connsiteX19" fmla="*/ 1759377 w 2440564"/>
                    <a:gd name="connsiteY19" fmla="*/ 220 h 1176927"/>
                    <a:gd name="connsiteX0" fmla="*/ 1759377 w 2440564"/>
                    <a:gd name="connsiteY0" fmla="*/ 220 h 1177216"/>
                    <a:gd name="connsiteX1" fmla="*/ 2172608 w 2440564"/>
                    <a:gd name="connsiteY1" fmla="*/ 128736 h 1177216"/>
                    <a:gd name="connsiteX2" fmla="*/ 2440564 w 2440564"/>
                    <a:gd name="connsiteY2" fmla="*/ 359647 h 1177216"/>
                    <a:gd name="connsiteX3" fmla="*/ 2440564 w 2440564"/>
                    <a:gd name="connsiteY3" fmla="*/ 489187 h 1177216"/>
                    <a:gd name="connsiteX4" fmla="*/ 353726 w 2440564"/>
                    <a:gd name="connsiteY4" fmla="*/ 1176927 h 1177216"/>
                    <a:gd name="connsiteX5" fmla="*/ 85769 w 2440564"/>
                    <a:gd name="connsiteY5" fmla="*/ 946016 h 1177216"/>
                    <a:gd name="connsiteX6" fmla="*/ 15519 w 2440564"/>
                    <a:gd name="connsiteY6" fmla="*/ 844914 h 1177216"/>
                    <a:gd name="connsiteX7" fmla="*/ 12877 w 2440564"/>
                    <a:gd name="connsiteY7" fmla="*/ 820045 h 1177216"/>
                    <a:gd name="connsiteX8" fmla="*/ 6643 w 2440564"/>
                    <a:gd name="connsiteY8" fmla="*/ 800772 h 1177216"/>
                    <a:gd name="connsiteX9" fmla="*/ 0 w 2440564"/>
                    <a:gd name="connsiteY9" fmla="*/ 732182 h 1177216"/>
                    <a:gd name="connsiteX10" fmla="*/ 6643 w 2440564"/>
                    <a:gd name="connsiteY10" fmla="*/ 663592 h 1177216"/>
                    <a:gd name="connsiteX11" fmla="*/ 14314 w 2440564"/>
                    <a:gd name="connsiteY11" fmla="*/ 639874 h 1177216"/>
                    <a:gd name="connsiteX12" fmla="*/ 14268 w 2440564"/>
                    <a:gd name="connsiteY12" fmla="*/ 636988 h 1177216"/>
                    <a:gd name="connsiteX13" fmla="*/ 16723 w 2440564"/>
                    <a:gd name="connsiteY13" fmla="*/ 632428 h 1177216"/>
                    <a:gd name="connsiteX14" fmla="*/ 24759 w 2440564"/>
                    <a:gd name="connsiteY14" fmla="*/ 607581 h 1177216"/>
                    <a:gd name="connsiteX15" fmla="*/ 46693 w 2440564"/>
                    <a:gd name="connsiteY15" fmla="*/ 576755 h 1177216"/>
                    <a:gd name="connsiteX16" fmla="*/ 54613 w 2440564"/>
                    <a:gd name="connsiteY16" fmla="*/ 562043 h 1177216"/>
                    <a:gd name="connsiteX17" fmla="*/ 251111 w 2440564"/>
                    <a:gd name="connsiteY17" fmla="*/ 442767 h 1177216"/>
                    <a:gd name="connsiteX18" fmla="*/ 1471353 w 2440564"/>
                    <a:gd name="connsiteY18" fmla="*/ 40623 h 1177216"/>
                    <a:gd name="connsiteX19" fmla="*/ 1759377 w 2440564"/>
                    <a:gd name="connsiteY19" fmla="*/ 220 h 1177216"/>
                    <a:gd name="connsiteX0" fmla="*/ 1759377 w 2440564"/>
                    <a:gd name="connsiteY0" fmla="*/ 220 h 1177216"/>
                    <a:gd name="connsiteX1" fmla="*/ 2172608 w 2440564"/>
                    <a:gd name="connsiteY1" fmla="*/ 128736 h 1177216"/>
                    <a:gd name="connsiteX2" fmla="*/ 2440564 w 2440564"/>
                    <a:gd name="connsiteY2" fmla="*/ 359647 h 1177216"/>
                    <a:gd name="connsiteX3" fmla="*/ 2440564 w 2440564"/>
                    <a:gd name="connsiteY3" fmla="*/ 489187 h 1177216"/>
                    <a:gd name="connsiteX4" fmla="*/ 353726 w 2440564"/>
                    <a:gd name="connsiteY4" fmla="*/ 1176927 h 1177216"/>
                    <a:gd name="connsiteX5" fmla="*/ 85769 w 2440564"/>
                    <a:gd name="connsiteY5" fmla="*/ 946016 h 1177216"/>
                    <a:gd name="connsiteX6" fmla="*/ 15519 w 2440564"/>
                    <a:gd name="connsiteY6" fmla="*/ 844914 h 1177216"/>
                    <a:gd name="connsiteX7" fmla="*/ 12877 w 2440564"/>
                    <a:gd name="connsiteY7" fmla="*/ 820045 h 1177216"/>
                    <a:gd name="connsiteX8" fmla="*/ 6643 w 2440564"/>
                    <a:gd name="connsiteY8" fmla="*/ 800772 h 1177216"/>
                    <a:gd name="connsiteX9" fmla="*/ 0 w 2440564"/>
                    <a:gd name="connsiteY9" fmla="*/ 732182 h 1177216"/>
                    <a:gd name="connsiteX10" fmla="*/ 6643 w 2440564"/>
                    <a:gd name="connsiteY10" fmla="*/ 663592 h 1177216"/>
                    <a:gd name="connsiteX11" fmla="*/ 14314 w 2440564"/>
                    <a:gd name="connsiteY11" fmla="*/ 639874 h 1177216"/>
                    <a:gd name="connsiteX12" fmla="*/ 14268 w 2440564"/>
                    <a:gd name="connsiteY12" fmla="*/ 636988 h 1177216"/>
                    <a:gd name="connsiteX13" fmla="*/ 16723 w 2440564"/>
                    <a:gd name="connsiteY13" fmla="*/ 632428 h 1177216"/>
                    <a:gd name="connsiteX14" fmla="*/ 24759 w 2440564"/>
                    <a:gd name="connsiteY14" fmla="*/ 607581 h 1177216"/>
                    <a:gd name="connsiteX15" fmla="*/ 46693 w 2440564"/>
                    <a:gd name="connsiteY15" fmla="*/ 576755 h 1177216"/>
                    <a:gd name="connsiteX16" fmla="*/ 54613 w 2440564"/>
                    <a:gd name="connsiteY16" fmla="*/ 562043 h 1177216"/>
                    <a:gd name="connsiteX17" fmla="*/ 251111 w 2440564"/>
                    <a:gd name="connsiteY17" fmla="*/ 442767 h 1177216"/>
                    <a:gd name="connsiteX18" fmla="*/ 1471353 w 2440564"/>
                    <a:gd name="connsiteY18" fmla="*/ 40623 h 1177216"/>
                    <a:gd name="connsiteX19" fmla="*/ 1759377 w 2440564"/>
                    <a:gd name="connsiteY19" fmla="*/ 220 h 1177216"/>
                    <a:gd name="connsiteX0" fmla="*/ 1759377 w 2440564"/>
                    <a:gd name="connsiteY0" fmla="*/ 220 h 1193441"/>
                    <a:gd name="connsiteX1" fmla="*/ 2172608 w 2440564"/>
                    <a:gd name="connsiteY1" fmla="*/ 128736 h 1193441"/>
                    <a:gd name="connsiteX2" fmla="*/ 2440564 w 2440564"/>
                    <a:gd name="connsiteY2" fmla="*/ 359647 h 1193441"/>
                    <a:gd name="connsiteX3" fmla="*/ 2440564 w 2440564"/>
                    <a:gd name="connsiteY3" fmla="*/ 489187 h 1193441"/>
                    <a:gd name="connsiteX4" fmla="*/ 353726 w 2440564"/>
                    <a:gd name="connsiteY4" fmla="*/ 1176927 h 1193441"/>
                    <a:gd name="connsiteX5" fmla="*/ 76244 w 2440564"/>
                    <a:gd name="connsiteY5" fmla="*/ 955541 h 1193441"/>
                    <a:gd name="connsiteX6" fmla="*/ 15519 w 2440564"/>
                    <a:gd name="connsiteY6" fmla="*/ 844914 h 1193441"/>
                    <a:gd name="connsiteX7" fmla="*/ 12877 w 2440564"/>
                    <a:gd name="connsiteY7" fmla="*/ 820045 h 1193441"/>
                    <a:gd name="connsiteX8" fmla="*/ 6643 w 2440564"/>
                    <a:gd name="connsiteY8" fmla="*/ 800772 h 1193441"/>
                    <a:gd name="connsiteX9" fmla="*/ 0 w 2440564"/>
                    <a:gd name="connsiteY9" fmla="*/ 732182 h 1193441"/>
                    <a:gd name="connsiteX10" fmla="*/ 6643 w 2440564"/>
                    <a:gd name="connsiteY10" fmla="*/ 663592 h 1193441"/>
                    <a:gd name="connsiteX11" fmla="*/ 14314 w 2440564"/>
                    <a:gd name="connsiteY11" fmla="*/ 639874 h 1193441"/>
                    <a:gd name="connsiteX12" fmla="*/ 14268 w 2440564"/>
                    <a:gd name="connsiteY12" fmla="*/ 636988 h 1193441"/>
                    <a:gd name="connsiteX13" fmla="*/ 16723 w 2440564"/>
                    <a:gd name="connsiteY13" fmla="*/ 632428 h 1193441"/>
                    <a:gd name="connsiteX14" fmla="*/ 24759 w 2440564"/>
                    <a:gd name="connsiteY14" fmla="*/ 607581 h 1193441"/>
                    <a:gd name="connsiteX15" fmla="*/ 46693 w 2440564"/>
                    <a:gd name="connsiteY15" fmla="*/ 576755 h 1193441"/>
                    <a:gd name="connsiteX16" fmla="*/ 54613 w 2440564"/>
                    <a:gd name="connsiteY16" fmla="*/ 562043 h 1193441"/>
                    <a:gd name="connsiteX17" fmla="*/ 251111 w 2440564"/>
                    <a:gd name="connsiteY17" fmla="*/ 442767 h 1193441"/>
                    <a:gd name="connsiteX18" fmla="*/ 1471353 w 2440564"/>
                    <a:gd name="connsiteY18" fmla="*/ 40623 h 1193441"/>
                    <a:gd name="connsiteX19" fmla="*/ 1759377 w 2440564"/>
                    <a:gd name="connsiteY19" fmla="*/ 220 h 1193441"/>
                    <a:gd name="connsiteX0" fmla="*/ 1759377 w 2440564"/>
                    <a:gd name="connsiteY0" fmla="*/ 220 h 1176927"/>
                    <a:gd name="connsiteX1" fmla="*/ 2172608 w 2440564"/>
                    <a:gd name="connsiteY1" fmla="*/ 128736 h 1176927"/>
                    <a:gd name="connsiteX2" fmla="*/ 2440564 w 2440564"/>
                    <a:gd name="connsiteY2" fmla="*/ 359647 h 1176927"/>
                    <a:gd name="connsiteX3" fmla="*/ 2440564 w 2440564"/>
                    <a:gd name="connsiteY3" fmla="*/ 489187 h 1176927"/>
                    <a:gd name="connsiteX4" fmla="*/ 353726 w 2440564"/>
                    <a:gd name="connsiteY4" fmla="*/ 1176927 h 1176927"/>
                    <a:gd name="connsiteX5" fmla="*/ 76244 w 2440564"/>
                    <a:gd name="connsiteY5" fmla="*/ 955541 h 1176927"/>
                    <a:gd name="connsiteX6" fmla="*/ 15519 w 2440564"/>
                    <a:gd name="connsiteY6" fmla="*/ 844914 h 1176927"/>
                    <a:gd name="connsiteX7" fmla="*/ 12877 w 2440564"/>
                    <a:gd name="connsiteY7" fmla="*/ 820045 h 1176927"/>
                    <a:gd name="connsiteX8" fmla="*/ 6643 w 2440564"/>
                    <a:gd name="connsiteY8" fmla="*/ 800772 h 1176927"/>
                    <a:gd name="connsiteX9" fmla="*/ 0 w 2440564"/>
                    <a:gd name="connsiteY9" fmla="*/ 732182 h 1176927"/>
                    <a:gd name="connsiteX10" fmla="*/ 6643 w 2440564"/>
                    <a:gd name="connsiteY10" fmla="*/ 663592 h 1176927"/>
                    <a:gd name="connsiteX11" fmla="*/ 14314 w 2440564"/>
                    <a:gd name="connsiteY11" fmla="*/ 639874 h 1176927"/>
                    <a:gd name="connsiteX12" fmla="*/ 14268 w 2440564"/>
                    <a:gd name="connsiteY12" fmla="*/ 636988 h 1176927"/>
                    <a:gd name="connsiteX13" fmla="*/ 16723 w 2440564"/>
                    <a:gd name="connsiteY13" fmla="*/ 632428 h 1176927"/>
                    <a:gd name="connsiteX14" fmla="*/ 24759 w 2440564"/>
                    <a:gd name="connsiteY14" fmla="*/ 607581 h 1176927"/>
                    <a:gd name="connsiteX15" fmla="*/ 46693 w 2440564"/>
                    <a:gd name="connsiteY15" fmla="*/ 576755 h 1176927"/>
                    <a:gd name="connsiteX16" fmla="*/ 54613 w 2440564"/>
                    <a:gd name="connsiteY16" fmla="*/ 562043 h 1176927"/>
                    <a:gd name="connsiteX17" fmla="*/ 251111 w 2440564"/>
                    <a:gd name="connsiteY17" fmla="*/ 442767 h 1176927"/>
                    <a:gd name="connsiteX18" fmla="*/ 1471353 w 2440564"/>
                    <a:gd name="connsiteY18" fmla="*/ 40623 h 1176927"/>
                    <a:gd name="connsiteX19" fmla="*/ 1759377 w 2440564"/>
                    <a:gd name="connsiteY19" fmla="*/ 220 h 1176927"/>
                    <a:gd name="connsiteX0" fmla="*/ 1759377 w 2447972"/>
                    <a:gd name="connsiteY0" fmla="*/ 220 h 1176927"/>
                    <a:gd name="connsiteX1" fmla="*/ 2172608 w 2447972"/>
                    <a:gd name="connsiteY1" fmla="*/ 128736 h 1176927"/>
                    <a:gd name="connsiteX2" fmla="*/ 2440564 w 2447972"/>
                    <a:gd name="connsiteY2" fmla="*/ 359647 h 1176927"/>
                    <a:gd name="connsiteX3" fmla="*/ 2440564 w 2447972"/>
                    <a:gd name="connsiteY3" fmla="*/ 489187 h 1176927"/>
                    <a:gd name="connsiteX4" fmla="*/ 353726 w 2447972"/>
                    <a:gd name="connsiteY4" fmla="*/ 1176927 h 1176927"/>
                    <a:gd name="connsiteX5" fmla="*/ 76244 w 2447972"/>
                    <a:gd name="connsiteY5" fmla="*/ 955541 h 1176927"/>
                    <a:gd name="connsiteX6" fmla="*/ 15519 w 2447972"/>
                    <a:gd name="connsiteY6" fmla="*/ 844914 h 1176927"/>
                    <a:gd name="connsiteX7" fmla="*/ 12877 w 2447972"/>
                    <a:gd name="connsiteY7" fmla="*/ 820045 h 1176927"/>
                    <a:gd name="connsiteX8" fmla="*/ 6643 w 2447972"/>
                    <a:gd name="connsiteY8" fmla="*/ 800772 h 1176927"/>
                    <a:gd name="connsiteX9" fmla="*/ 0 w 2447972"/>
                    <a:gd name="connsiteY9" fmla="*/ 732182 h 1176927"/>
                    <a:gd name="connsiteX10" fmla="*/ 6643 w 2447972"/>
                    <a:gd name="connsiteY10" fmla="*/ 663592 h 1176927"/>
                    <a:gd name="connsiteX11" fmla="*/ 14314 w 2447972"/>
                    <a:gd name="connsiteY11" fmla="*/ 639874 h 1176927"/>
                    <a:gd name="connsiteX12" fmla="*/ 14268 w 2447972"/>
                    <a:gd name="connsiteY12" fmla="*/ 636988 h 1176927"/>
                    <a:gd name="connsiteX13" fmla="*/ 16723 w 2447972"/>
                    <a:gd name="connsiteY13" fmla="*/ 632428 h 1176927"/>
                    <a:gd name="connsiteX14" fmla="*/ 24759 w 2447972"/>
                    <a:gd name="connsiteY14" fmla="*/ 607581 h 1176927"/>
                    <a:gd name="connsiteX15" fmla="*/ 46693 w 2447972"/>
                    <a:gd name="connsiteY15" fmla="*/ 576755 h 1176927"/>
                    <a:gd name="connsiteX16" fmla="*/ 54613 w 2447972"/>
                    <a:gd name="connsiteY16" fmla="*/ 562043 h 1176927"/>
                    <a:gd name="connsiteX17" fmla="*/ 251111 w 2447972"/>
                    <a:gd name="connsiteY17" fmla="*/ 442767 h 1176927"/>
                    <a:gd name="connsiteX18" fmla="*/ 1471353 w 2447972"/>
                    <a:gd name="connsiteY18" fmla="*/ 40623 h 1176927"/>
                    <a:gd name="connsiteX19" fmla="*/ 1759377 w 2447972"/>
                    <a:gd name="connsiteY19" fmla="*/ 220 h 1176927"/>
                    <a:gd name="connsiteX0" fmla="*/ 1759377 w 2447972"/>
                    <a:gd name="connsiteY0" fmla="*/ 220 h 1176974"/>
                    <a:gd name="connsiteX1" fmla="*/ 2172608 w 2447972"/>
                    <a:gd name="connsiteY1" fmla="*/ 128736 h 1176974"/>
                    <a:gd name="connsiteX2" fmla="*/ 2440564 w 2447972"/>
                    <a:gd name="connsiteY2" fmla="*/ 359647 h 1176974"/>
                    <a:gd name="connsiteX3" fmla="*/ 2440564 w 2447972"/>
                    <a:gd name="connsiteY3" fmla="*/ 489187 h 1176974"/>
                    <a:gd name="connsiteX4" fmla="*/ 353726 w 2447972"/>
                    <a:gd name="connsiteY4" fmla="*/ 1176927 h 1176974"/>
                    <a:gd name="connsiteX5" fmla="*/ 76244 w 2447972"/>
                    <a:gd name="connsiteY5" fmla="*/ 955541 h 1176974"/>
                    <a:gd name="connsiteX6" fmla="*/ 15519 w 2447972"/>
                    <a:gd name="connsiteY6" fmla="*/ 844914 h 1176974"/>
                    <a:gd name="connsiteX7" fmla="*/ 12877 w 2447972"/>
                    <a:gd name="connsiteY7" fmla="*/ 820045 h 1176974"/>
                    <a:gd name="connsiteX8" fmla="*/ 6643 w 2447972"/>
                    <a:gd name="connsiteY8" fmla="*/ 800772 h 1176974"/>
                    <a:gd name="connsiteX9" fmla="*/ 0 w 2447972"/>
                    <a:gd name="connsiteY9" fmla="*/ 732182 h 1176974"/>
                    <a:gd name="connsiteX10" fmla="*/ 6643 w 2447972"/>
                    <a:gd name="connsiteY10" fmla="*/ 663592 h 1176974"/>
                    <a:gd name="connsiteX11" fmla="*/ 14314 w 2447972"/>
                    <a:gd name="connsiteY11" fmla="*/ 639874 h 1176974"/>
                    <a:gd name="connsiteX12" fmla="*/ 14268 w 2447972"/>
                    <a:gd name="connsiteY12" fmla="*/ 636988 h 1176974"/>
                    <a:gd name="connsiteX13" fmla="*/ 16723 w 2447972"/>
                    <a:gd name="connsiteY13" fmla="*/ 632428 h 1176974"/>
                    <a:gd name="connsiteX14" fmla="*/ 24759 w 2447972"/>
                    <a:gd name="connsiteY14" fmla="*/ 607581 h 1176974"/>
                    <a:gd name="connsiteX15" fmla="*/ 46693 w 2447972"/>
                    <a:gd name="connsiteY15" fmla="*/ 576755 h 1176974"/>
                    <a:gd name="connsiteX16" fmla="*/ 54613 w 2447972"/>
                    <a:gd name="connsiteY16" fmla="*/ 562043 h 1176974"/>
                    <a:gd name="connsiteX17" fmla="*/ 251111 w 2447972"/>
                    <a:gd name="connsiteY17" fmla="*/ 442767 h 1176974"/>
                    <a:gd name="connsiteX18" fmla="*/ 1471353 w 2447972"/>
                    <a:gd name="connsiteY18" fmla="*/ 40623 h 1176974"/>
                    <a:gd name="connsiteX19" fmla="*/ 1759377 w 2447972"/>
                    <a:gd name="connsiteY19" fmla="*/ 220 h 1176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2447972" h="1176974">
                      <a:moveTo>
                        <a:pt x="1759377" y="220"/>
                      </a:moveTo>
                      <a:cubicBezTo>
                        <a:pt x="1922789" y="3731"/>
                        <a:pt x="2080115" y="49031"/>
                        <a:pt x="2172608" y="128736"/>
                      </a:cubicBezTo>
                      <a:lnTo>
                        <a:pt x="2440564" y="359647"/>
                      </a:lnTo>
                      <a:cubicBezTo>
                        <a:pt x="2440564" y="402827"/>
                        <a:pt x="2457232" y="455532"/>
                        <a:pt x="2440564" y="489187"/>
                      </a:cubicBezTo>
                      <a:cubicBezTo>
                        <a:pt x="2423896" y="522842"/>
                        <a:pt x="406402" y="1183424"/>
                        <a:pt x="353726" y="1176927"/>
                      </a:cubicBezTo>
                      <a:cubicBezTo>
                        <a:pt x="301050" y="1170430"/>
                        <a:pt x="153657" y="1037273"/>
                        <a:pt x="76244" y="955541"/>
                      </a:cubicBezTo>
                      <a:cubicBezTo>
                        <a:pt x="-1169" y="873809"/>
                        <a:pt x="25651" y="879765"/>
                        <a:pt x="15519" y="844914"/>
                      </a:cubicBezTo>
                      <a:lnTo>
                        <a:pt x="12877" y="820045"/>
                      </a:lnTo>
                      <a:lnTo>
                        <a:pt x="6643" y="800772"/>
                      </a:lnTo>
                      <a:cubicBezTo>
                        <a:pt x="2366" y="779690"/>
                        <a:pt x="0" y="756512"/>
                        <a:pt x="0" y="732182"/>
                      </a:cubicBezTo>
                      <a:cubicBezTo>
                        <a:pt x="0" y="707852"/>
                        <a:pt x="2366" y="684674"/>
                        <a:pt x="6643" y="663592"/>
                      </a:cubicBezTo>
                      <a:lnTo>
                        <a:pt x="14314" y="639874"/>
                      </a:lnTo>
                      <a:cubicBezTo>
                        <a:pt x="14299" y="638912"/>
                        <a:pt x="14283" y="637950"/>
                        <a:pt x="14268" y="636988"/>
                      </a:cubicBezTo>
                      <a:lnTo>
                        <a:pt x="16723" y="632428"/>
                      </a:lnTo>
                      <a:lnTo>
                        <a:pt x="24759" y="607581"/>
                      </a:lnTo>
                      <a:lnTo>
                        <a:pt x="46693" y="576755"/>
                      </a:lnTo>
                      <a:lnTo>
                        <a:pt x="54613" y="562043"/>
                      </a:lnTo>
                      <a:cubicBezTo>
                        <a:pt x="94875" y="514354"/>
                        <a:pt x="161372" y="472341"/>
                        <a:pt x="251111" y="442767"/>
                      </a:cubicBezTo>
                      <a:lnTo>
                        <a:pt x="1471353" y="40623"/>
                      </a:lnTo>
                      <a:cubicBezTo>
                        <a:pt x="1561092" y="11049"/>
                        <a:pt x="1661329" y="-1888"/>
                        <a:pt x="1759377" y="220"/>
                      </a:cubicBezTo>
                      <a:close/>
                    </a:path>
                  </a:pathLst>
                </a:custGeom>
                <a:gradFill>
                  <a:gsLst>
                    <a:gs pos="80000">
                      <a:sysClr val="window" lastClr="FFFFFF">
                        <a:lumMod val="75000"/>
                      </a:sysClr>
                    </a:gs>
                    <a:gs pos="0">
                      <a:sysClr val="window" lastClr="FFFFFF"/>
                    </a:gs>
                  </a:gsLst>
                  <a:path path="circle">
                    <a:fillToRect l="50000" t="50000" r="50000" b="50000"/>
                  </a:path>
                </a:gradFill>
                <a:ln w="12700" cap="flat" cmpd="sng" algn="ctr">
                  <a:solidFill>
                    <a:sysClr val="window" lastClr="FFFFFF">
                      <a:lumMod val="7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84" name="フリーフォーム: 図形 983">
                  <a:extLst>
                    <a:ext uri="{FF2B5EF4-FFF2-40B4-BE49-F238E27FC236}">
                      <a16:creationId xmlns:a16="http://schemas.microsoft.com/office/drawing/2014/main" id="{11FAF7CE-15E9-4247-9ECD-DD23FC2852C7}"/>
                    </a:ext>
                  </a:extLst>
                </p:cNvPr>
                <p:cNvSpPr/>
                <p:nvPr/>
              </p:nvSpPr>
              <p:spPr>
                <a:xfrm>
                  <a:off x="750366" y="2386041"/>
                  <a:ext cx="1890802" cy="991715"/>
                </a:xfrm>
                <a:custGeom>
                  <a:avLst/>
                  <a:gdLst>
                    <a:gd name="connsiteX0" fmla="*/ 1398112 w 1890802"/>
                    <a:gd name="connsiteY0" fmla="*/ 180 h 991715"/>
                    <a:gd name="connsiteX1" fmla="*/ 1690710 w 1890802"/>
                    <a:gd name="connsiteY1" fmla="*/ 119170 h 991715"/>
                    <a:gd name="connsiteX2" fmla="*/ 1889445 w 1890802"/>
                    <a:gd name="connsiteY2" fmla="*/ 344387 h 991715"/>
                    <a:gd name="connsiteX3" fmla="*/ 1078981 w 1890802"/>
                    <a:gd name="connsiteY3" fmla="*/ 653351 h 991715"/>
                    <a:gd name="connsiteX4" fmla="*/ 267510 w 1890802"/>
                    <a:gd name="connsiteY4" fmla="*/ 991514 h 991715"/>
                    <a:gd name="connsiteX5" fmla="*/ 59248 w 1890802"/>
                    <a:gd name="connsiteY5" fmla="*/ 773441 h 991715"/>
                    <a:gd name="connsiteX6" fmla="*/ 187755 w 1890802"/>
                    <a:gd name="connsiteY6" fmla="*/ 420507 h 991715"/>
                    <a:gd name="connsiteX7" fmla="*/ 230056 w 1890802"/>
                    <a:gd name="connsiteY7" fmla="*/ 403567 h 991715"/>
                    <a:gd name="connsiteX8" fmla="*/ 254625 w 1890802"/>
                    <a:gd name="connsiteY8" fmla="*/ 367375 h 991715"/>
                    <a:gd name="connsiteX9" fmla="*/ 730076 w 1890802"/>
                    <a:gd name="connsiteY9" fmla="*/ 89955 h 991715"/>
                    <a:gd name="connsiteX10" fmla="*/ 1174995 w 1890802"/>
                    <a:gd name="connsiteY10" fmla="*/ 19793 h 991715"/>
                    <a:gd name="connsiteX11" fmla="*/ 1195735 w 1890802"/>
                    <a:gd name="connsiteY11" fmla="*/ 22340 h 991715"/>
                    <a:gd name="connsiteX12" fmla="*/ 1195793 w 1890802"/>
                    <a:gd name="connsiteY12" fmla="*/ 22322 h 991715"/>
                    <a:gd name="connsiteX13" fmla="*/ 1398112 w 1890802"/>
                    <a:gd name="connsiteY13" fmla="*/ 180 h 9917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890802" h="991715">
                      <a:moveTo>
                        <a:pt x="1398112" y="180"/>
                      </a:moveTo>
                      <a:cubicBezTo>
                        <a:pt x="1525119" y="3496"/>
                        <a:pt x="1608821" y="61802"/>
                        <a:pt x="1690710" y="119170"/>
                      </a:cubicBezTo>
                      <a:cubicBezTo>
                        <a:pt x="1772598" y="176538"/>
                        <a:pt x="1905674" y="312507"/>
                        <a:pt x="1889445" y="344387"/>
                      </a:cubicBezTo>
                      <a:cubicBezTo>
                        <a:pt x="1873216" y="376267"/>
                        <a:pt x="1349304" y="545497"/>
                        <a:pt x="1078981" y="653351"/>
                      </a:cubicBezTo>
                      <a:cubicBezTo>
                        <a:pt x="808659" y="761206"/>
                        <a:pt x="301640" y="999619"/>
                        <a:pt x="267510" y="991514"/>
                      </a:cubicBezTo>
                      <a:cubicBezTo>
                        <a:pt x="233380" y="983409"/>
                        <a:pt x="128668" y="846132"/>
                        <a:pt x="59248" y="773441"/>
                      </a:cubicBezTo>
                      <a:cubicBezTo>
                        <a:pt x="-55772" y="653002"/>
                        <a:pt x="1763" y="494988"/>
                        <a:pt x="187755" y="420507"/>
                      </a:cubicBezTo>
                      <a:lnTo>
                        <a:pt x="230056" y="403567"/>
                      </a:lnTo>
                      <a:lnTo>
                        <a:pt x="254625" y="367375"/>
                      </a:lnTo>
                      <a:cubicBezTo>
                        <a:pt x="337889" y="266723"/>
                        <a:pt x="513284" y="160508"/>
                        <a:pt x="730076" y="89955"/>
                      </a:cubicBezTo>
                      <a:cubicBezTo>
                        <a:pt x="895251" y="36199"/>
                        <a:pt x="1053181" y="13324"/>
                        <a:pt x="1174995" y="19793"/>
                      </a:cubicBezTo>
                      <a:lnTo>
                        <a:pt x="1195735" y="22340"/>
                      </a:lnTo>
                      <a:lnTo>
                        <a:pt x="1195793" y="22322"/>
                      </a:lnTo>
                      <a:cubicBezTo>
                        <a:pt x="1261416" y="6526"/>
                        <a:pt x="1340958" y="-1313"/>
                        <a:pt x="1398112" y="180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ysClr val="window" lastClr="FFFFFF">
                        <a:lumMod val="75000"/>
                      </a:sysClr>
                    </a:gs>
                    <a:gs pos="0">
                      <a:sysClr val="window" lastClr="FFFFFF"/>
                    </a:gs>
                  </a:gsLst>
                  <a:path path="circle">
                    <a:fillToRect l="50000" t="50000" r="50000" b="50000"/>
                  </a:path>
                </a:gradFill>
                <a:ln w="12700" cap="flat" cmpd="sng" algn="ctr">
                  <a:solidFill>
                    <a:sysClr val="window" lastClr="FFFFFF">
                      <a:lumMod val="7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85" name="フリーフォーム: 図形 984">
                  <a:extLst>
                    <a:ext uri="{FF2B5EF4-FFF2-40B4-BE49-F238E27FC236}">
                      <a16:creationId xmlns:a16="http://schemas.microsoft.com/office/drawing/2014/main" id="{E59F73F8-1DA8-4399-A37D-54E72F8E5725}"/>
                    </a:ext>
                  </a:extLst>
                </p:cNvPr>
                <p:cNvSpPr/>
                <p:nvPr/>
              </p:nvSpPr>
              <p:spPr>
                <a:xfrm rot="20518370">
                  <a:off x="899485" y="2488272"/>
                  <a:ext cx="1137852" cy="193478"/>
                </a:xfrm>
                <a:custGeom>
                  <a:avLst/>
                  <a:gdLst>
                    <a:gd name="connsiteX0" fmla="*/ 1031104 w 1122842"/>
                    <a:gd name="connsiteY0" fmla="*/ 65909 h 183542"/>
                    <a:gd name="connsiteX1" fmla="*/ 1105671 w 1122842"/>
                    <a:gd name="connsiteY1" fmla="*/ 99213 h 183542"/>
                    <a:gd name="connsiteX2" fmla="*/ 1122842 w 1122842"/>
                    <a:gd name="connsiteY2" fmla="*/ 110871 h 183542"/>
                    <a:gd name="connsiteX3" fmla="*/ 1001103 w 1122842"/>
                    <a:gd name="connsiteY3" fmla="*/ 100395 h 183542"/>
                    <a:gd name="connsiteX4" fmla="*/ 591998 w 1122842"/>
                    <a:gd name="connsiteY4" fmla="*/ 101513 h 183542"/>
                    <a:gd name="connsiteX5" fmla="*/ 8709 w 1122842"/>
                    <a:gd name="connsiteY5" fmla="*/ 181142 h 183542"/>
                    <a:gd name="connsiteX6" fmla="*/ 0 w 1122842"/>
                    <a:gd name="connsiteY6" fmla="*/ 183542 h 183542"/>
                    <a:gd name="connsiteX7" fmla="*/ 1057 w 1122842"/>
                    <a:gd name="connsiteY7" fmla="*/ 179678 h 183542"/>
                    <a:gd name="connsiteX8" fmla="*/ 599306 w 1122842"/>
                    <a:gd name="connsiteY8" fmla="*/ 0 h 183542"/>
                    <a:gd name="connsiteX9" fmla="*/ 1031104 w 1122842"/>
                    <a:gd name="connsiteY9" fmla="*/ 65909 h 183542"/>
                    <a:gd name="connsiteX0" fmla="*/ 591998 w 1122842"/>
                    <a:gd name="connsiteY0" fmla="*/ 101513 h 192953"/>
                    <a:gd name="connsiteX1" fmla="*/ 8709 w 1122842"/>
                    <a:gd name="connsiteY1" fmla="*/ 181142 h 192953"/>
                    <a:gd name="connsiteX2" fmla="*/ 0 w 1122842"/>
                    <a:gd name="connsiteY2" fmla="*/ 183542 h 192953"/>
                    <a:gd name="connsiteX3" fmla="*/ 1057 w 1122842"/>
                    <a:gd name="connsiteY3" fmla="*/ 179678 h 192953"/>
                    <a:gd name="connsiteX4" fmla="*/ 599306 w 1122842"/>
                    <a:gd name="connsiteY4" fmla="*/ 0 h 192953"/>
                    <a:gd name="connsiteX5" fmla="*/ 1031104 w 1122842"/>
                    <a:gd name="connsiteY5" fmla="*/ 65909 h 192953"/>
                    <a:gd name="connsiteX6" fmla="*/ 1105671 w 1122842"/>
                    <a:gd name="connsiteY6" fmla="*/ 99213 h 192953"/>
                    <a:gd name="connsiteX7" fmla="*/ 1122842 w 1122842"/>
                    <a:gd name="connsiteY7" fmla="*/ 110871 h 192953"/>
                    <a:gd name="connsiteX8" fmla="*/ 1001103 w 1122842"/>
                    <a:gd name="connsiteY8" fmla="*/ 100395 h 192953"/>
                    <a:gd name="connsiteX9" fmla="*/ 683438 w 1122842"/>
                    <a:gd name="connsiteY9" fmla="*/ 192953 h 192953"/>
                    <a:gd name="connsiteX0" fmla="*/ 8709 w 1122842"/>
                    <a:gd name="connsiteY0" fmla="*/ 181142 h 192953"/>
                    <a:gd name="connsiteX1" fmla="*/ 0 w 1122842"/>
                    <a:gd name="connsiteY1" fmla="*/ 183542 h 192953"/>
                    <a:gd name="connsiteX2" fmla="*/ 1057 w 1122842"/>
                    <a:gd name="connsiteY2" fmla="*/ 179678 h 192953"/>
                    <a:gd name="connsiteX3" fmla="*/ 599306 w 1122842"/>
                    <a:gd name="connsiteY3" fmla="*/ 0 h 192953"/>
                    <a:gd name="connsiteX4" fmla="*/ 1031104 w 1122842"/>
                    <a:gd name="connsiteY4" fmla="*/ 65909 h 192953"/>
                    <a:gd name="connsiteX5" fmla="*/ 1105671 w 1122842"/>
                    <a:gd name="connsiteY5" fmla="*/ 99213 h 192953"/>
                    <a:gd name="connsiteX6" fmla="*/ 1122842 w 1122842"/>
                    <a:gd name="connsiteY6" fmla="*/ 110871 h 192953"/>
                    <a:gd name="connsiteX7" fmla="*/ 1001103 w 1122842"/>
                    <a:gd name="connsiteY7" fmla="*/ 100395 h 192953"/>
                    <a:gd name="connsiteX8" fmla="*/ 683438 w 1122842"/>
                    <a:gd name="connsiteY8" fmla="*/ 192953 h 192953"/>
                    <a:gd name="connsiteX0" fmla="*/ 8709 w 1122842"/>
                    <a:gd name="connsiteY0" fmla="*/ 181142 h 183542"/>
                    <a:gd name="connsiteX1" fmla="*/ 0 w 1122842"/>
                    <a:gd name="connsiteY1" fmla="*/ 183542 h 183542"/>
                    <a:gd name="connsiteX2" fmla="*/ 1057 w 1122842"/>
                    <a:gd name="connsiteY2" fmla="*/ 179678 h 183542"/>
                    <a:gd name="connsiteX3" fmla="*/ 599306 w 1122842"/>
                    <a:gd name="connsiteY3" fmla="*/ 0 h 183542"/>
                    <a:gd name="connsiteX4" fmla="*/ 1031104 w 1122842"/>
                    <a:gd name="connsiteY4" fmla="*/ 65909 h 183542"/>
                    <a:gd name="connsiteX5" fmla="*/ 1105671 w 1122842"/>
                    <a:gd name="connsiteY5" fmla="*/ 99213 h 183542"/>
                    <a:gd name="connsiteX6" fmla="*/ 1122842 w 1122842"/>
                    <a:gd name="connsiteY6" fmla="*/ 110871 h 183542"/>
                    <a:gd name="connsiteX7" fmla="*/ 1001103 w 1122842"/>
                    <a:gd name="connsiteY7" fmla="*/ 100395 h 183542"/>
                    <a:gd name="connsiteX0" fmla="*/ 8709 w 1122842"/>
                    <a:gd name="connsiteY0" fmla="*/ 181142 h 183542"/>
                    <a:gd name="connsiteX1" fmla="*/ 0 w 1122842"/>
                    <a:gd name="connsiteY1" fmla="*/ 183542 h 183542"/>
                    <a:gd name="connsiteX2" fmla="*/ 1057 w 1122842"/>
                    <a:gd name="connsiteY2" fmla="*/ 179678 h 183542"/>
                    <a:gd name="connsiteX3" fmla="*/ 599306 w 1122842"/>
                    <a:gd name="connsiteY3" fmla="*/ 0 h 183542"/>
                    <a:gd name="connsiteX4" fmla="*/ 1031104 w 1122842"/>
                    <a:gd name="connsiteY4" fmla="*/ 65909 h 183542"/>
                    <a:gd name="connsiteX5" fmla="*/ 1105671 w 1122842"/>
                    <a:gd name="connsiteY5" fmla="*/ 99213 h 183542"/>
                    <a:gd name="connsiteX6" fmla="*/ 1122842 w 1122842"/>
                    <a:gd name="connsiteY6" fmla="*/ 110871 h 183542"/>
                    <a:gd name="connsiteX0" fmla="*/ 8709 w 1105671"/>
                    <a:gd name="connsiteY0" fmla="*/ 181142 h 183542"/>
                    <a:gd name="connsiteX1" fmla="*/ 0 w 1105671"/>
                    <a:gd name="connsiteY1" fmla="*/ 183542 h 183542"/>
                    <a:gd name="connsiteX2" fmla="*/ 1057 w 1105671"/>
                    <a:gd name="connsiteY2" fmla="*/ 179678 h 183542"/>
                    <a:gd name="connsiteX3" fmla="*/ 599306 w 1105671"/>
                    <a:gd name="connsiteY3" fmla="*/ 0 h 183542"/>
                    <a:gd name="connsiteX4" fmla="*/ 1031104 w 1105671"/>
                    <a:gd name="connsiteY4" fmla="*/ 65909 h 183542"/>
                    <a:gd name="connsiteX5" fmla="*/ 1105671 w 1105671"/>
                    <a:gd name="connsiteY5" fmla="*/ 99213 h 183542"/>
                    <a:gd name="connsiteX0" fmla="*/ 8709 w 1105671"/>
                    <a:gd name="connsiteY0" fmla="*/ 181142 h 183542"/>
                    <a:gd name="connsiteX1" fmla="*/ 0 w 1105671"/>
                    <a:gd name="connsiteY1" fmla="*/ 183542 h 183542"/>
                    <a:gd name="connsiteX2" fmla="*/ 1057 w 1105671"/>
                    <a:gd name="connsiteY2" fmla="*/ 179678 h 183542"/>
                    <a:gd name="connsiteX3" fmla="*/ 599306 w 1105671"/>
                    <a:gd name="connsiteY3" fmla="*/ 0 h 183542"/>
                    <a:gd name="connsiteX4" fmla="*/ 1031104 w 1105671"/>
                    <a:gd name="connsiteY4" fmla="*/ 65909 h 183542"/>
                    <a:gd name="connsiteX5" fmla="*/ 1105671 w 1105671"/>
                    <a:gd name="connsiteY5" fmla="*/ 99213 h 183542"/>
                    <a:gd name="connsiteX0" fmla="*/ 0 w 1105671"/>
                    <a:gd name="connsiteY0" fmla="*/ 183542 h 183542"/>
                    <a:gd name="connsiteX1" fmla="*/ 1057 w 1105671"/>
                    <a:gd name="connsiteY1" fmla="*/ 179678 h 183542"/>
                    <a:gd name="connsiteX2" fmla="*/ 599306 w 1105671"/>
                    <a:gd name="connsiteY2" fmla="*/ 0 h 183542"/>
                    <a:gd name="connsiteX3" fmla="*/ 1031104 w 1105671"/>
                    <a:gd name="connsiteY3" fmla="*/ 65909 h 183542"/>
                    <a:gd name="connsiteX4" fmla="*/ 1105671 w 1105671"/>
                    <a:gd name="connsiteY4" fmla="*/ 99213 h 183542"/>
                    <a:gd name="connsiteX0" fmla="*/ 0 w 1104614"/>
                    <a:gd name="connsiteY0" fmla="*/ 179678 h 179678"/>
                    <a:gd name="connsiteX1" fmla="*/ 598249 w 1104614"/>
                    <a:gd name="connsiteY1" fmla="*/ 0 h 179678"/>
                    <a:gd name="connsiteX2" fmla="*/ 1030047 w 1104614"/>
                    <a:gd name="connsiteY2" fmla="*/ 65909 h 179678"/>
                    <a:gd name="connsiteX3" fmla="*/ 1104614 w 1104614"/>
                    <a:gd name="connsiteY3" fmla="*/ 99213 h 1796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04614" h="179678">
                      <a:moveTo>
                        <a:pt x="0" y="179678"/>
                      </a:moveTo>
                      <a:cubicBezTo>
                        <a:pt x="56942" y="77136"/>
                        <a:pt x="303151" y="0"/>
                        <a:pt x="598249" y="0"/>
                      </a:cubicBezTo>
                      <a:cubicBezTo>
                        <a:pt x="766877" y="0"/>
                        <a:pt x="919540" y="25187"/>
                        <a:pt x="1030047" y="65909"/>
                      </a:cubicBezTo>
                      <a:cubicBezTo>
                        <a:pt x="1057674" y="76090"/>
                        <a:pt x="1082666" y="87242"/>
                        <a:pt x="1104614" y="99213"/>
                      </a:cubicBezTo>
                    </a:path>
                  </a:pathLst>
                </a:custGeom>
                <a:noFill/>
                <a:ln w="12700" cap="flat" cmpd="sng" algn="ctr">
                  <a:solidFill>
                    <a:sysClr val="window" lastClr="FFFFFF">
                      <a:lumMod val="7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86" name="フリーフォーム: 図形 985">
                  <a:extLst>
                    <a:ext uri="{FF2B5EF4-FFF2-40B4-BE49-F238E27FC236}">
                      <a16:creationId xmlns:a16="http://schemas.microsoft.com/office/drawing/2014/main" id="{0953AC2A-EECD-459D-8015-24883D09C41C}"/>
                    </a:ext>
                  </a:extLst>
                </p:cNvPr>
                <p:cNvSpPr/>
                <p:nvPr/>
              </p:nvSpPr>
              <p:spPr>
                <a:xfrm>
                  <a:off x="792626" y="2396252"/>
                  <a:ext cx="1836603" cy="1046991"/>
                </a:xfrm>
                <a:custGeom>
                  <a:avLst/>
                  <a:gdLst>
                    <a:gd name="connsiteX0" fmla="*/ 355205 w 1836603"/>
                    <a:gd name="connsiteY0" fmla="*/ 999298 h 1046991"/>
                    <a:gd name="connsiteX1" fmla="*/ 383499 w 1836603"/>
                    <a:gd name="connsiteY1" fmla="*/ 1014175 h 1046991"/>
                    <a:gd name="connsiteX2" fmla="*/ 389589 w 1836603"/>
                    <a:gd name="connsiteY2" fmla="*/ 1045557 h 1046991"/>
                    <a:gd name="connsiteX3" fmla="*/ 361295 w 1836603"/>
                    <a:gd name="connsiteY3" fmla="*/ 1030679 h 1046991"/>
                    <a:gd name="connsiteX4" fmla="*/ 355205 w 1836603"/>
                    <a:gd name="connsiteY4" fmla="*/ 999298 h 1046991"/>
                    <a:gd name="connsiteX5" fmla="*/ 177886 w 1836603"/>
                    <a:gd name="connsiteY5" fmla="*/ 908426 h 1046991"/>
                    <a:gd name="connsiteX6" fmla="*/ 198629 w 1836603"/>
                    <a:gd name="connsiteY6" fmla="*/ 909611 h 1046991"/>
                    <a:gd name="connsiteX7" fmla="*/ 223061 w 1836603"/>
                    <a:gd name="connsiteY7" fmla="*/ 930225 h 1046991"/>
                    <a:gd name="connsiteX8" fmla="*/ 191695 w 1836603"/>
                    <a:gd name="connsiteY8" fmla="*/ 936394 h 1046991"/>
                    <a:gd name="connsiteX9" fmla="*/ 167262 w 1836603"/>
                    <a:gd name="connsiteY9" fmla="*/ 915780 h 1046991"/>
                    <a:gd name="connsiteX10" fmla="*/ 177886 w 1836603"/>
                    <a:gd name="connsiteY10" fmla="*/ 908426 h 1046991"/>
                    <a:gd name="connsiteX11" fmla="*/ 538120 w 1836603"/>
                    <a:gd name="connsiteY11" fmla="*/ 908426 h 1046991"/>
                    <a:gd name="connsiteX12" fmla="*/ 558863 w 1836603"/>
                    <a:gd name="connsiteY12" fmla="*/ 909611 h 1046991"/>
                    <a:gd name="connsiteX13" fmla="*/ 583295 w 1836603"/>
                    <a:gd name="connsiteY13" fmla="*/ 930225 h 1046991"/>
                    <a:gd name="connsiteX14" fmla="*/ 551929 w 1836603"/>
                    <a:gd name="connsiteY14" fmla="*/ 936394 h 1046991"/>
                    <a:gd name="connsiteX15" fmla="*/ 527497 w 1836603"/>
                    <a:gd name="connsiteY15" fmla="*/ 915780 h 1046991"/>
                    <a:gd name="connsiteX16" fmla="*/ 538120 w 1836603"/>
                    <a:gd name="connsiteY16" fmla="*/ 908426 h 1046991"/>
                    <a:gd name="connsiteX17" fmla="*/ 752595 w 1836603"/>
                    <a:gd name="connsiteY17" fmla="*/ 903735 h 1046991"/>
                    <a:gd name="connsiteX18" fmla="*/ 758758 w 1836603"/>
                    <a:gd name="connsiteY18" fmla="*/ 904856 h 1046991"/>
                    <a:gd name="connsiteX19" fmla="*/ 751203 w 1836603"/>
                    <a:gd name="connsiteY19" fmla="*/ 907843 h 1046991"/>
                    <a:gd name="connsiteX20" fmla="*/ 936301 w 1836603"/>
                    <a:gd name="connsiteY20" fmla="*/ 796513 h 1046991"/>
                    <a:gd name="connsiteX21" fmla="*/ 957044 w 1836603"/>
                    <a:gd name="connsiteY21" fmla="*/ 797698 h 1046991"/>
                    <a:gd name="connsiteX22" fmla="*/ 975756 w 1836603"/>
                    <a:gd name="connsiteY22" fmla="*/ 806727 h 1046991"/>
                    <a:gd name="connsiteX23" fmla="*/ 980857 w 1836603"/>
                    <a:gd name="connsiteY23" fmla="*/ 817057 h 1046991"/>
                    <a:gd name="connsiteX24" fmla="*/ 960566 w 1836603"/>
                    <a:gd name="connsiteY24" fmla="*/ 825078 h 1046991"/>
                    <a:gd name="connsiteX25" fmla="*/ 950110 w 1836603"/>
                    <a:gd name="connsiteY25" fmla="*/ 824481 h 1046991"/>
                    <a:gd name="connsiteX26" fmla="*/ 925677 w 1836603"/>
                    <a:gd name="connsiteY26" fmla="*/ 803867 h 1046991"/>
                    <a:gd name="connsiteX27" fmla="*/ 936301 w 1836603"/>
                    <a:gd name="connsiteY27" fmla="*/ 796513 h 1046991"/>
                    <a:gd name="connsiteX28" fmla="*/ 195614 w 1836603"/>
                    <a:gd name="connsiteY28" fmla="*/ 755694 h 1046991"/>
                    <a:gd name="connsiteX29" fmla="*/ 222765 w 1836603"/>
                    <a:gd name="connsiteY29" fmla="*/ 772569 h 1046991"/>
                    <a:gd name="connsiteX30" fmla="*/ 192617 w 1836603"/>
                    <a:gd name="connsiteY30" fmla="*/ 783198 h 1046991"/>
                    <a:gd name="connsiteX31" fmla="*/ 165466 w 1836603"/>
                    <a:gd name="connsiteY31" fmla="*/ 766325 h 1046991"/>
                    <a:gd name="connsiteX32" fmla="*/ 195614 w 1836603"/>
                    <a:gd name="connsiteY32" fmla="*/ 755694 h 1046991"/>
                    <a:gd name="connsiteX33" fmla="*/ 798704 w 1836603"/>
                    <a:gd name="connsiteY33" fmla="*/ 719905 h 1046991"/>
                    <a:gd name="connsiteX34" fmla="*/ 810905 w 1836603"/>
                    <a:gd name="connsiteY34" fmla="*/ 724155 h 1046991"/>
                    <a:gd name="connsiteX35" fmla="*/ 792863 w 1836603"/>
                    <a:gd name="connsiteY35" fmla="*/ 750544 h 1046991"/>
                    <a:gd name="connsiteX36" fmla="*/ 760989 w 1836603"/>
                    <a:gd name="connsiteY36" fmla="*/ 752974 h 1046991"/>
                    <a:gd name="connsiteX37" fmla="*/ 779030 w 1836603"/>
                    <a:gd name="connsiteY37" fmla="*/ 726584 h 1046991"/>
                    <a:gd name="connsiteX38" fmla="*/ 798704 w 1836603"/>
                    <a:gd name="connsiteY38" fmla="*/ 719905 h 1046991"/>
                    <a:gd name="connsiteX39" fmla="*/ 1106630 w 1836603"/>
                    <a:gd name="connsiteY39" fmla="*/ 719786 h 1046991"/>
                    <a:gd name="connsiteX40" fmla="*/ 1118416 w 1836603"/>
                    <a:gd name="connsiteY40" fmla="*/ 725080 h 1046991"/>
                    <a:gd name="connsiteX41" fmla="*/ 1098150 w 1836603"/>
                    <a:gd name="connsiteY41" fmla="*/ 749802 h 1046991"/>
                    <a:gd name="connsiteX42" fmla="*/ 1066185 w 1836603"/>
                    <a:gd name="connsiteY42" fmla="*/ 749454 h 1046991"/>
                    <a:gd name="connsiteX43" fmla="*/ 1086450 w 1836603"/>
                    <a:gd name="connsiteY43" fmla="*/ 724731 h 1046991"/>
                    <a:gd name="connsiteX44" fmla="*/ 1106630 w 1836603"/>
                    <a:gd name="connsiteY44" fmla="*/ 719786 h 1046991"/>
                    <a:gd name="connsiteX45" fmla="*/ 461698 w 1836603"/>
                    <a:gd name="connsiteY45" fmla="*/ 697489 h 1046991"/>
                    <a:gd name="connsiteX46" fmla="*/ 473898 w 1836603"/>
                    <a:gd name="connsiteY46" fmla="*/ 701739 h 1046991"/>
                    <a:gd name="connsiteX47" fmla="*/ 455857 w 1836603"/>
                    <a:gd name="connsiteY47" fmla="*/ 728128 h 1046991"/>
                    <a:gd name="connsiteX48" fmla="*/ 423982 w 1836603"/>
                    <a:gd name="connsiteY48" fmla="*/ 730558 h 1046991"/>
                    <a:gd name="connsiteX49" fmla="*/ 442024 w 1836603"/>
                    <a:gd name="connsiteY49" fmla="*/ 704168 h 1046991"/>
                    <a:gd name="connsiteX50" fmla="*/ 461698 w 1836603"/>
                    <a:gd name="connsiteY50" fmla="*/ 697489 h 1046991"/>
                    <a:gd name="connsiteX51" fmla="*/ 33844 w 1836603"/>
                    <a:gd name="connsiteY51" fmla="*/ 666925 h 1046991"/>
                    <a:gd name="connsiteX52" fmla="*/ 46551 w 1836603"/>
                    <a:gd name="connsiteY52" fmla="*/ 669263 h 1046991"/>
                    <a:gd name="connsiteX53" fmla="*/ 32750 w 1836603"/>
                    <a:gd name="connsiteY53" fmla="*/ 698097 h 1046991"/>
                    <a:gd name="connsiteX54" fmla="*/ 1620 w 1836603"/>
                    <a:gd name="connsiteY54" fmla="*/ 705365 h 1046991"/>
                    <a:gd name="connsiteX55" fmla="*/ 15421 w 1836603"/>
                    <a:gd name="connsiteY55" fmla="*/ 676530 h 1046991"/>
                    <a:gd name="connsiteX56" fmla="*/ 33844 w 1836603"/>
                    <a:gd name="connsiteY56" fmla="*/ 666925 h 1046991"/>
                    <a:gd name="connsiteX57" fmla="*/ 602759 w 1836603"/>
                    <a:gd name="connsiteY57" fmla="*/ 620759 h 1046991"/>
                    <a:gd name="connsiteX58" fmla="*/ 622572 w 1836603"/>
                    <a:gd name="connsiteY58" fmla="*/ 627013 h 1046991"/>
                    <a:gd name="connsiteX59" fmla="*/ 641178 w 1836603"/>
                    <a:gd name="connsiteY59" fmla="*/ 653008 h 1046991"/>
                    <a:gd name="connsiteX60" fmla="*/ 609259 w 1836603"/>
                    <a:gd name="connsiteY60" fmla="*/ 651265 h 1046991"/>
                    <a:gd name="connsiteX61" fmla="*/ 590653 w 1836603"/>
                    <a:gd name="connsiteY61" fmla="*/ 625272 h 1046991"/>
                    <a:gd name="connsiteX62" fmla="*/ 602759 w 1836603"/>
                    <a:gd name="connsiteY62" fmla="*/ 620759 h 1046991"/>
                    <a:gd name="connsiteX63" fmla="*/ 958881 w 1836603"/>
                    <a:gd name="connsiteY63" fmla="*/ 584665 h 1046991"/>
                    <a:gd name="connsiteX64" fmla="*/ 969720 w 1836603"/>
                    <a:gd name="connsiteY64" fmla="*/ 591697 h 1046991"/>
                    <a:gd name="connsiteX65" fmla="*/ 945917 w 1836603"/>
                    <a:gd name="connsiteY65" fmla="*/ 613035 h 1046991"/>
                    <a:gd name="connsiteX66" fmla="*/ 914380 w 1836603"/>
                    <a:gd name="connsiteY66" fmla="*/ 607812 h 1046991"/>
                    <a:gd name="connsiteX67" fmla="*/ 938182 w 1836603"/>
                    <a:gd name="connsiteY67" fmla="*/ 586473 h 1046991"/>
                    <a:gd name="connsiteX68" fmla="*/ 958881 w 1836603"/>
                    <a:gd name="connsiteY68" fmla="*/ 584665 h 1046991"/>
                    <a:gd name="connsiteX69" fmla="*/ 1315040 w 1836603"/>
                    <a:gd name="connsiteY69" fmla="*/ 581094 h 1046991"/>
                    <a:gd name="connsiteX70" fmla="*/ 1327241 w 1836603"/>
                    <a:gd name="connsiteY70" fmla="*/ 585345 h 1046991"/>
                    <a:gd name="connsiteX71" fmla="*/ 1309199 w 1836603"/>
                    <a:gd name="connsiteY71" fmla="*/ 611734 h 1046991"/>
                    <a:gd name="connsiteX72" fmla="*/ 1277325 w 1836603"/>
                    <a:gd name="connsiteY72" fmla="*/ 614164 h 1046991"/>
                    <a:gd name="connsiteX73" fmla="*/ 1295366 w 1836603"/>
                    <a:gd name="connsiteY73" fmla="*/ 587775 h 1046991"/>
                    <a:gd name="connsiteX74" fmla="*/ 1315040 w 1836603"/>
                    <a:gd name="connsiteY74" fmla="*/ 581094 h 1046991"/>
                    <a:gd name="connsiteX75" fmla="*/ 236199 w 1836603"/>
                    <a:gd name="connsiteY75" fmla="*/ 536133 h 1046991"/>
                    <a:gd name="connsiteX76" fmla="*/ 262543 w 1836603"/>
                    <a:gd name="connsiteY76" fmla="*/ 554242 h 1046991"/>
                    <a:gd name="connsiteX77" fmla="*/ 231936 w 1836603"/>
                    <a:gd name="connsiteY77" fmla="*/ 563469 h 1046991"/>
                    <a:gd name="connsiteX78" fmla="*/ 205592 w 1836603"/>
                    <a:gd name="connsiteY78" fmla="*/ 545361 h 1046991"/>
                    <a:gd name="connsiteX79" fmla="*/ 236199 w 1836603"/>
                    <a:gd name="connsiteY79" fmla="*/ 536133 h 1046991"/>
                    <a:gd name="connsiteX80" fmla="*/ 758108 w 1836603"/>
                    <a:gd name="connsiteY80" fmla="*/ 519342 h 1046991"/>
                    <a:gd name="connsiteX81" fmla="*/ 768947 w 1836603"/>
                    <a:gd name="connsiteY81" fmla="*/ 526374 h 1046991"/>
                    <a:gd name="connsiteX82" fmla="*/ 745146 w 1836603"/>
                    <a:gd name="connsiteY82" fmla="*/ 547713 h 1046991"/>
                    <a:gd name="connsiteX83" fmla="*/ 713608 w 1836603"/>
                    <a:gd name="connsiteY83" fmla="*/ 542488 h 1046991"/>
                    <a:gd name="connsiteX84" fmla="*/ 737410 w 1836603"/>
                    <a:gd name="connsiteY84" fmla="*/ 521150 h 1046991"/>
                    <a:gd name="connsiteX85" fmla="*/ 758108 w 1836603"/>
                    <a:gd name="connsiteY85" fmla="*/ 519342 h 1046991"/>
                    <a:gd name="connsiteX86" fmla="*/ 1679949 w 1836603"/>
                    <a:gd name="connsiteY86" fmla="*/ 491175 h 1046991"/>
                    <a:gd name="connsiteX87" fmla="*/ 1700681 w 1836603"/>
                    <a:gd name="connsiteY87" fmla="*/ 492536 h 1046991"/>
                    <a:gd name="connsiteX88" fmla="*/ 1719316 w 1836603"/>
                    <a:gd name="connsiteY88" fmla="*/ 501723 h 1046991"/>
                    <a:gd name="connsiteX89" fmla="*/ 1724155 w 1836603"/>
                    <a:gd name="connsiteY89" fmla="*/ 511737 h 1046991"/>
                    <a:gd name="connsiteX90" fmla="*/ 1705354 w 1836603"/>
                    <a:gd name="connsiteY90" fmla="*/ 520036 h 1046991"/>
                    <a:gd name="connsiteX91" fmla="*/ 1693520 w 1836603"/>
                    <a:gd name="connsiteY91" fmla="*/ 519259 h 1046991"/>
                    <a:gd name="connsiteX92" fmla="*/ 1669264 w 1836603"/>
                    <a:gd name="connsiteY92" fmla="*/ 498439 h 1046991"/>
                    <a:gd name="connsiteX93" fmla="*/ 1679949 w 1836603"/>
                    <a:gd name="connsiteY93" fmla="*/ 491175 h 1046991"/>
                    <a:gd name="connsiteX94" fmla="*/ 1141879 w 1836603"/>
                    <a:gd name="connsiteY94" fmla="*/ 485240 h 1046991"/>
                    <a:gd name="connsiteX95" fmla="*/ 1152718 w 1836603"/>
                    <a:gd name="connsiteY95" fmla="*/ 492272 h 1046991"/>
                    <a:gd name="connsiteX96" fmla="*/ 1128915 w 1836603"/>
                    <a:gd name="connsiteY96" fmla="*/ 513611 h 1046991"/>
                    <a:gd name="connsiteX97" fmla="*/ 1097378 w 1836603"/>
                    <a:gd name="connsiteY97" fmla="*/ 508387 h 1046991"/>
                    <a:gd name="connsiteX98" fmla="*/ 1121180 w 1836603"/>
                    <a:gd name="connsiteY98" fmla="*/ 487048 h 1046991"/>
                    <a:gd name="connsiteX99" fmla="*/ 1141879 w 1836603"/>
                    <a:gd name="connsiteY99" fmla="*/ 485240 h 1046991"/>
                    <a:gd name="connsiteX100" fmla="*/ 1498038 w 1836603"/>
                    <a:gd name="connsiteY100" fmla="*/ 481669 h 1046991"/>
                    <a:gd name="connsiteX101" fmla="*/ 1510238 w 1836603"/>
                    <a:gd name="connsiteY101" fmla="*/ 485920 h 1046991"/>
                    <a:gd name="connsiteX102" fmla="*/ 1492197 w 1836603"/>
                    <a:gd name="connsiteY102" fmla="*/ 512309 h 1046991"/>
                    <a:gd name="connsiteX103" fmla="*/ 1460322 w 1836603"/>
                    <a:gd name="connsiteY103" fmla="*/ 514739 h 1046991"/>
                    <a:gd name="connsiteX104" fmla="*/ 1478364 w 1836603"/>
                    <a:gd name="connsiteY104" fmla="*/ 488349 h 1046991"/>
                    <a:gd name="connsiteX105" fmla="*/ 1498038 w 1836603"/>
                    <a:gd name="connsiteY105" fmla="*/ 481669 h 1046991"/>
                    <a:gd name="connsiteX106" fmla="*/ 75453 w 1836603"/>
                    <a:gd name="connsiteY106" fmla="*/ 442745 h 1046991"/>
                    <a:gd name="connsiteX107" fmla="*/ 78475 w 1836603"/>
                    <a:gd name="connsiteY107" fmla="*/ 443852 h 1046991"/>
                    <a:gd name="connsiteX108" fmla="*/ 85308 w 1836603"/>
                    <a:gd name="connsiteY108" fmla="*/ 454817 h 1046991"/>
                    <a:gd name="connsiteX109" fmla="*/ 54703 w 1836603"/>
                    <a:gd name="connsiteY109" fmla="*/ 464045 h 1046991"/>
                    <a:gd name="connsiteX110" fmla="*/ 48051 w 1836603"/>
                    <a:gd name="connsiteY110" fmla="*/ 461609 h 1046991"/>
                    <a:gd name="connsiteX111" fmla="*/ 49440 w 1836603"/>
                    <a:gd name="connsiteY111" fmla="*/ 460202 h 1046991"/>
                    <a:gd name="connsiteX112" fmla="*/ 59233 w 1836603"/>
                    <a:gd name="connsiteY112" fmla="*/ 454818 h 1046991"/>
                    <a:gd name="connsiteX113" fmla="*/ 615730 w 1836603"/>
                    <a:gd name="connsiteY113" fmla="*/ 437564 h 1046991"/>
                    <a:gd name="connsiteX114" fmla="*/ 635544 w 1836603"/>
                    <a:gd name="connsiteY114" fmla="*/ 443818 h 1046991"/>
                    <a:gd name="connsiteX115" fmla="*/ 654150 w 1836603"/>
                    <a:gd name="connsiteY115" fmla="*/ 469813 h 1046991"/>
                    <a:gd name="connsiteX116" fmla="*/ 622230 w 1836603"/>
                    <a:gd name="connsiteY116" fmla="*/ 468070 h 1046991"/>
                    <a:gd name="connsiteX117" fmla="*/ 603624 w 1836603"/>
                    <a:gd name="connsiteY117" fmla="*/ 442077 h 1046991"/>
                    <a:gd name="connsiteX118" fmla="*/ 615730 w 1836603"/>
                    <a:gd name="connsiteY118" fmla="*/ 437564 h 1046991"/>
                    <a:gd name="connsiteX119" fmla="*/ 419198 w 1836603"/>
                    <a:gd name="connsiteY119" fmla="*/ 436709 h 1046991"/>
                    <a:gd name="connsiteX120" fmla="*/ 445541 w 1836603"/>
                    <a:gd name="connsiteY120" fmla="*/ 454817 h 1046991"/>
                    <a:gd name="connsiteX121" fmla="*/ 414936 w 1836603"/>
                    <a:gd name="connsiteY121" fmla="*/ 464044 h 1046991"/>
                    <a:gd name="connsiteX122" fmla="*/ 388591 w 1836603"/>
                    <a:gd name="connsiteY122" fmla="*/ 445936 h 1046991"/>
                    <a:gd name="connsiteX123" fmla="*/ 419198 w 1836603"/>
                    <a:gd name="connsiteY123" fmla="*/ 436709 h 1046991"/>
                    <a:gd name="connsiteX124" fmla="*/ 941108 w 1836603"/>
                    <a:gd name="connsiteY124" fmla="*/ 419918 h 1046991"/>
                    <a:gd name="connsiteX125" fmla="*/ 951946 w 1836603"/>
                    <a:gd name="connsiteY125" fmla="*/ 426950 h 1046991"/>
                    <a:gd name="connsiteX126" fmla="*/ 928144 w 1836603"/>
                    <a:gd name="connsiteY126" fmla="*/ 448289 h 1046991"/>
                    <a:gd name="connsiteX127" fmla="*/ 896607 w 1836603"/>
                    <a:gd name="connsiteY127" fmla="*/ 443065 h 1046991"/>
                    <a:gd name="connsiteX128" fmla="*/ 920409 w 1836603"/>
                    <a:gd name="connsiteY128" fmla="*/ 421726 h 1046991"/>
                    <a:gd name="connsiteX129" fmla="*/ 941108 w 1836603"/>
                    <a:gd name="connsiteY129" fmla="*/ 419918 h 1046991"/>
                    <a:gd name="connsiteX130" fmla="*/ 849849 w 1836603"/>
                    <a:gd name="connsiteY130" fmla="*/ 323856 h 1046991"/>
                    <a:gd name="connsiteX131" fmla="*/ 860688 w 1836603"/>
                    <a:gd name="connsiteY131" fmla="*/ 330887 h 1046991"/>
                    <a:gd name="connsiteX132" fmla="*/ 836885 w 1836603"/>
                    <a:gd name="connsiteY132" fmla="*/ 352226 h 1046991"/>
                    <a:gd name="connsiteX133" fmla="*/ 805348 w 1836603"/>
                    <a:gd name="connsiteY133" fmla="*/ 347002 h 1046991"/>
                    <a:gd name="connsiteX134" fmla="*/ 829150 w 1836603"/>
                    <a:gd name="connsiteY134" fmla="*/ 325663 h 1046991"/>
                    <a:gd name="connsiteX135" fmla="*/ 849849 w 1836603"/>
                    <a:gd name="connsiteY135" fmla="*/ 323856 h 1046991"/>
                    <a:gd name="connsiteX136" fmla="*/ 1791382 w 1836603"/>
                    <a:gd name="connsiteY136" fmla="*/ 318264 h 1046991"/>
                    <a:gd name="connsiteX137" fmla="*/ 1812113 w 1836603"/>
                    <a:gd name="connsiteY137" fmla="*/ 319625 h 1046991"/>
                    <a:gd name="connsiteX138" fmla="*/ 1836371 w 1836603"/>
                    <a:gd name="connsiteY138" fmla="*/ 340446 h 1046991"/>
                    <a:gd name="connsiteX139" fmla="*/ 1804953 w 1836603"/>
                    <a:gd name="connsiteY139" fmla="*/ 346348 h 1046991"/>
                    <a:gd name="connsiteX140" fmla="*/ 1780697 w 1836603"/>
                    <a:gd name="connsiteY140" fmla="*/ 325528 h 1046991"/>
                    <a:gd name="connsiteX141" fmla="*/ 1791382 w 1836603"/>
                    <a:gd name="connsiteY141" fmla="*/ 318264 h 1046991"/>
                    <a:gd name="connsiteX142" fmla="*/ 1213877 w 1836603"/>
                    <a:gd name="connsiteY142" fmla="*/ 313807 h 1046991"/>
                    <a:gd name="connsiteX143" fmla="*/ 1241028 w 1836603"/>
                    <a:gd name="connsiteY143" fmla="*/ 330682 h 1046991"/>
                    <a:gd name="connsiteX144" fmla="*/ 1210880 w 1836603"/>
                    <a:gd name="connsiteY144" fmla="*/ 341311 h 1046991"/>
                    <a:gd name="connsiteX145" fmla="*/ 1183729 w 1836603"/>
                    <a:gd name="connsiteY145" fmla="*/ 324438 h 1046991"/>
                    <a:gd name="connsiteX146" fmla="*/ 1213877 w 1836603"/>
                    <a:gd name="connsiteY146" fmla="*/ 313807 h 1046991"/>
                    <a:gd name="connsiteX147" fmla="*/ 274033 w 1836603"/>
                    <a:gd name="connsiteY147" fmla="*/ 292802 h 1046991"/>
                    <a:gd name="connsiteX148" fmla="*/ 276920 w 1836603"/>
                    <a:gd name="connsiteY148" fmla="*/ 294737 h 1046991"/>
                    <a:gd name="connsiteX149" fmla="*/ 287473 w 1836603"/>
                    <a:gd name="connsiteY149" fmla="*/ 324911 h 1046991"/>
                    <a:gd name="connsiteX150" fmla="*/ 257329 w 1836603"/>
                    <a:gd name="connsiteY150" fmla="*/ 314272 h 1046991"/>
                    <a:gd name="connsiteX151" fmla="*/ 255132 w 1836603"/>
                    <a:gd name="connsiteY151" fmla="*/ 310974 h 1046991"/>
                    <a:gd name="connsiteX152" fmla="*/ 1479959 w 1836603"/>
                    <a:gd name="connsiteY152" fmla="*/ 255601 h 1046991"/>
                    <a:gd name="connsiteX153" fmla="*/ 1492160 w 1836603"/>
                    <a:gd name="connsiteY153" fmla="*/ 259852 h 1046991"/>
                    <a:gd name="connsiteX154" fmla="*/ 1474119 w 1836603"/>
                    <a:gd name="connsiteY154" fmla="*/ 286241 h 1046991"/>
                    <a:gd name="connsiteX155" fmla="*/ 1442244 w 1836603"/>
                    <a:gd name="connsiteY155" fmla="*/ 288671 h 1046991"/>
                    <a:gd name="connsiteX156" fmla="*/ 1460286 w 1836603"/>
                    <a:gd name="connsiteY156" fmla="*/ 262282 h 1046991"/>
                    <a:gd name="connsiteX157" fmla="*/ 1479959 w 1836603"/>
                    <a:gd name="connsiteY157" fmla="*/ 255601 h 1046991"/>
                    <a:gd name="connsiteX158" fmla="*/ 524078 w 1836603"/>
                    <a:gd name="connsiteY158" fmla="*/ 237539 h 1046991"/>
                    <a:gd name="connsiteX159" fmla="*/ 550423 w 1836603"/>
                    <a:gd name="connsiteY159" fmla="*/ 255647 h 1046991"/>
                    <a:gd name="connsiteX160" fmla="*/ 519816 w 1836603"/>
                    <a:gd name="connsiteY160" fmla="*/ 264874 h 1046991"/>
                    <a:gd name="connsiteX161" fmla="*/ 493472 w 1836603"/>
                    <a:gd name="connsiteY161" fmla="*/ 246766 h 1046991"/>
                    <a:gd name="connsiteX162" fmla="*/ 524078 w 1836603"/>
                    <a:gd name="connsiteY162" fmla="*/ 237539 h 1046991"/>
                    <a:gd name="connsiteX163" fmla="*/ 1052108 w 1836603"/>
                    <a:gd name="connsiteY163" fmla="*/ 225038 h 1046991"/>
                    <a:gd name="connsiteX164" fmla="*/ 1064814 w 1836603"/>
                    <a:gd name="connsiteY164" fmla="*/ 227376 h 1046991"/>
                    <a:gd name="connsiteX165" fmla="*/ 1051013 w 1836603"/>
                    <a:gd name="connsiteY165" fmla="*/ 256210 h 1046991"/>
                    <a:gd name="connsiteX166" fmla="*/ 1019883 w 1836603"/>
                    <a:gd name="connsiteY166" fmla="*/ 263478 h 1046991"/>
                    <a:gd name="connsiteX167" fmla="*/ 1033684 w 1836603"/>
                    <a:gd name="connsiteY167" fmla="*/ 234644 h 1046991"/>
                    <a:gd name="connsiteX168" fmla="*/ 1052108 w 1836603"/>
                    <a:gd name="connsiteY168" fmla="*/ 225038 h 1046991"/>
                    <a:gd name="connsiteX169" fmla="*/ 1617025 w 1836603"/>
                    <a:gd name="connsiteY169" fmla="*/ 182531 h 1046991"/>
                    <a:gd name="connsiteX170" fmla="*/ 1637758 w 1836603"/>
                    <a:gd name="connsiteY170" fmla="*/ 183890 h 1046991"/>
                    <a:gd name="connsiteX171" fmla="*/ 1662014 w 1836603"/>
                    <a:gd name="connsiteY171" fmla="*/ 204712 h 1046991"/>
                    <a:gd name="connsiteX172" fmla="*/ 1630597 w 1836603"/>
                    <a:gd name="connsiteY172" fmla="*/ 210614 h 1046991"/>
                    <a:gd name="connsiteX173" fmla="*/ 1606341 w 1836603"/>
                    <a:gd name="connsiteY173" fmla="*/ 189794 h 1046991"/>
                    <a:gd name="connsiteX174" fmla="*/ 1617025 w 1836603"/>
                    <a:gd name="connsiteY174" fmla="*/ 182531 h 1046991"/>
                    <a:gd name="connsiteX175" fmla="*/ 671771 w 1836603"/>
                    <a:gd name="connsiteY175" fmla="*/ 159475 h 1046991"/>
                    <a:gd name="connsiteX176" fmla="*/ 692503 w 1836603"/>
                    <a:gd name="connsiteY176" fmla="*/ 160836 h 1046991"/>
                    <a:gd name="connsiteX177" fmla="*/ 716760 w 1836603"/>
                    <a:gd name="connsiteY177" fmla="*/ 181656 h 1046991"/>
                    <a:gd name="connsiteX178" fmla="*/ 685342 w 1836603"/>
                    <a:gd name="connsiteY178" fmla="*/ 187559 h 1046991"/>
                    <a:gd name="connsiteX179" fmla="*/ 661086 w 1836603"/>
                    <a:gd name="connsiteY179" fmla="*/ 166739 h 1046991"/>
                    <a:gd name="connsiteX180" fmla="*/ 671771 w 1836603"/>
                    <a:gd name="connsiteY180" fmla="*/ 159475 h 1046991"/>
                    <a:gd name="connsiteX181" fmla="*/ 1265088 w 1836603"/>
                    <a:gd name="connsiteY181" fmla="*/ 89253 h 1046991"/>
                    <a:gd name="connsiteX182" fmla="*/ 1277289 w 1836603"/>
                    <a:gd name="connsiteY182" fmla="*/ 93503 h 1046991"/>
                    <a:gd name="connsiteX183" fmla="*/ 1259247 w 1836603"/>
                    <a:gd name="connsiteY183" fmla="*/ 119893 h 1046991"/>
                    <a:gd name="connsiteX184" fmla="*/ 1227373 w 1836603"/>
                    <a:gd name="connsiteY184" fmla="*/ 122322 h 1046991"/>
                    <a:gd name="connsiteX185" fmla="*/ 1245414 w 1836603"/>
                    <a:gd name="connsiteY185" fmla="*/ 95933 h 1046991"/>
                    <a:gd name="connsiteX186" fmla="*/ 1265088 w 1836603"/>
                    <a:gd name="connsiteY186" fmla="*/ 89253 h 1046991"/>
                    <a:gd name="connsiteX187" fmla="*/ 904855 w 1836603"/>
                    <a:gd name="connsiteY187" fmla="*/ 89253 h 1046991"/>
                    <a:gd name="connsiteX188" fmla="*/ 917056 w 1836603"/>
                    <a:gd name="connsiteY188" fmla="*/ 93504 h 1046991"/>
                    <a:gd name="connsiteX189" fmla="*/ 899014 w 1836603"/>
                    <a:gd name="connsiteY189" fmla="*/ 119893 h 1046991"/>
                    <a:gd name="connsiteX190" fmla="*/ 867140 w 1836603"/>
                    <a:gd name="connsiteY190" fmla="*/ 122323 h 1046991"/>
                    <a:gd name="connsiteX191" fmla="*/ 885181 w 1836603"/>
                    <a:gd name="connsiteY191" fmla="*/ 95934 h 1046991"/>
                    <a:gd name="connsiteX192" fmla="*/ 904855 w 1836603"/>
                    <a:gd name="connsiteY192" fmla="*/ 89253 h 1046991"/>
                    <a:gd name="connsiteX193" fmla="*/ 1094168 w 1836603"/>
                    <a:gd name="connsiteY193" fmla="*/ 9811 h 1046991"/>
                    <a:gd name="connsiteX194" fmla="*/ 1082012 w 1836603"/>
                    <a:gd name="connsiteY194" fmla="*/ 20469 h 1046991"/>
                    <a:gd name="connsiteX195" fmla="*/ 1050138 w 1836603"/>
                    <a:gd name="connsiteY195" fmla="*/ 22899 h 1046991"/>
                    <a:gd name="connsiteX196" fmla="*/ 1052557 w 1836603"/>
                    <a:gd name="connsiteY196" fmla="*/ 10207 h 1046991"/>
                    <a:gd name="connsiteX197" fmla="*/ 1052682 w 1836603"/>
                    <a:gd name="connsiteY197" fmla="*/ 10097 h 1046991"/>
                    <a:gd name="connsiteX198" fmla="*/ 1424433 w 1836603"/>
                    <a:gd name="connsiteY198" fmla="*/ 0 h 1046991"/>
                    <a:gd name="connsiteX199" fmla="*/ 1438363 w 1836603"/>
                    <a:gd name="connsiteY199" fmla="*/ 1892 h 1046991"/>
                    <a:gd name="connsiteX200" fmla="*/ 1456109 w 1836603"/>
                    <a:gd name="connsiteY200" fmla="*/ 8314 h 1046991"/>
                    <a:gd name="connsiteX201" fmla="*/ 1442247 w 1836603"/>
                    <a:gd name="connsiteY201" fmla="*/ 20469 h 1046991"/>
                    <a:gd name="connsiteX202" fmla="*/ 1410372 w 1836603"/>
                    <a:gd name="connsiteY202" fmla="*/ 22899 h 1046991"/>
                    <a:gd name="connsiteX203" fmla="*/ 1412792 w 1836603"/>
                    <a:gd name="connsiteY203" fmla="*/ 10207 h 10469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</a:cxnLst>
                  <a:rect l="l" t="t" r="r" b="b"/>
                  <a:pathLst>
                    <a:path w="1836603" h="1046991">
                      <a:moveTo>
                        <a:pt x="355205" y="999298"/>
                      </a:moveTo>
                      <a:cubicBezTo>
                        <a:pt x="361337" y="994740"/>
                        <a:pt x="374005" y="1001402"/>
                        <a:pt x="383499" y="1014175"/>
                      </a:cubicBezTo>
                      <a:cubicBezTo>
                        <a:pt x="392993" y="1026949"/>
                        <a:pt x="395721" y="1040999"/>
                        <a:pt x="389589" y="1045557"/>
                      </a:cubicBezTo>
                      <a:cubicBezTo>
                        <a:pt x="383458" y="1050115"/>
                        <a:pt x="370790" y="1043453"/>
                        <a:pt x="361295" y="1030679"/>
                      </a:cubicBezTo>
                      <a:cubicBezTo>
                        <a:pt x="351801" y="1017906"/>
                        <a:pt x="349073" y="1003855"/>
                        <a:pt x="355205" y="999298"/>
                      </a:cubicBezTo>
                      <a:close/>
                      <a:moveTo>
                        <a:pt x="177886" y="908426"/>
                      </a:moveTo>
                      <a:cubicBezTo>
                        <a:pt x="183562" y="907309"/>
                        <a:pt x="190925" y="907616"/>
                        <a:pt x="198629" y="909611"/>
                      </a:cubicBezTo>
                      <a:cubicBezTo>
                        <a:pt x="214037" y="913599"/>
                        <a:pt x="224976" y="922828"/>
                        <a:pt x="223061" y="930225"/>
                      </a:cubicBezTo>
                      <a:cubicBezTo>
                        <a:pt x="221146" y="937621"/>
                        <a:pt x="207103" y="940382"/>
                        <a:pt x="191695" y="936394"/>
                      </a:cubicBezTo>
                      <a:cubicBezTo>
                        <a:pt x="176287" y="932405"/>
                        <a:pt x="165348" y="923176"/>
                        <a:pt x="167262" y="915780"/>
                      </a:cubicBezTo>
                      <a:cubicBezTo>
                        <a:pt x="168220" y="912082"/>
                        <a:pt x="172210" y="909542"/>
                        <a:pt x="177886" y="908426"/>
                      </a:cubicBezTo>
                      <a:close/>
                      <a:moveTo>
                        <a:pt x="538120" y="908426"/>
                      </a:moveTo>
                      <a:cubicBezTo>
                        <a:pt x="543795" y="907310"/>
                        <a:pt x="551159" y="907616"/>
                        <a:pt x="558863" y="909611"/>
                      </a:cubicBezTo>
                      <a:cubicBezTo>
                        <a:pt x="574270" y="913600"/>
                        <a:pt x="585209" y="922829"/>
                        <a:pt x="583295" y="930225"/>
                      </a:cubicBezTo>
                      <a:cubicBezTo>
                        <a:pt x="581380" y="937621"/>
                        <a:pt x="567337" y="940383"/>
                        <a:pt x="551929" y="936394"/>
                      </a:cubicBezTo>
                      <a:cubicBezTo>
                        <a:pt x="536521" y="932405"/>
                        <a:pt x="525581" y="923176"/>
                        <a:pt x="527497" y="915780"/>
                      </a:cubicBezTo>
                      <a:cubicBezTo>
                        <a:pt x="528454" y="912082"/>
                        <a:pt x="532444" y="909542"/>
                        <a:pt x="538120" y="908426"/>
                      </a:cubicBezTo>
                      <a:close/>
                      <a:moveTo>
                        <a:pt x="752595" y="903735"/>
                      </a:moveTo>
                      <a:lnTo>
                        <a:pt x="758758" y="904856"/>
                      </a:lnTo>
                      <a:lnTo>
                        <a:pt x="751203" y="907843"/>
                      </a:lnTo>
                      <a:close/>
                      <a:moveTo>
                        <a:pt x="936301" y="796513"/>
                      </a:moveTo>
                      <a:cubicBezTo>
                        <a:pt x="941977" y="795396"/>
                        <a:pt x="949340" y="795703"/>
                        <a:pt x="957044" y="797698"/>
                      </a:cubicBezTo>
                      <a:cubicBezTo>
                        <a:pt x="964748" y="799692"/>
                        <a:pt x="971335" y="802997"/>
                        <a:pt x="975756" y="806727"/>
                      </a:cubicBezTo>
                      <a:lnTo>
                        <a:pt x="980857" y="817057"/>
                      </a:lnTo>
                      <a:lnTo>
                        <a:pt x="960566" y="825078"/>
                      </a:lnTo>
                      <a:lnTo>
                        <a:pt x="950110" y="824481"/>
                      </a:lnTo>
                      <a:cubicBezTo>
                        <a:pt x="934702" y="820492"/>
                        <a:pt x="923763" y="811263"/>
                        <a:pt x="925677" y="803867"/>
                      </a:cubicBezTo>
                      <a:cubicBezTo>
                        <a:pt x="926635" y="800169"/>
                        <a:pt x="930625" y="797630"/>
                        <a:pt x="936301" y="796513"/>
                      </a:cubicBezTo>
                      <a:close/>
                      <a:moveTo>
                        <a:pt x="195614" y="755694"/>
                      </a:moveTo>
                      <a:cubicBezTo>
                        <a:pt x="211437" y="757419"/>
                        <a:pt x="223592" y="764974"/>
                        <a:pt x="222765" y="772569"/>
                      </a:cubicBezTo>
                      <a:cubicBezTo>
                        <a:pt x="221937" y="780163"/>
                        <a:pt x="208440" y="784923"/>
                        <a:pt x="192617" y="783198"/>
                      </a:cubicBezTo>
                      <a:cubicBezTo>
                        <a:pt x="176795" y="781474"/>
                        <a:pt x="164639" y="773920"/>
                        <a:pt x="165466" y="766325"/>
                      </a:cubicBezTo>
                      <a:cubicBezTo>
                        <a:pt x="166294" y="758729"/>
                        <a:pt x="179792" y="753971"/>
                        <a:pt x="195614" y="755694"/>
                      </a:cubicBezTo>
                      <a:close/>
                      <a:moveTo>
                        <a:pt x="798704" y="719905"/>
                      </a:moveTo>
                      <a:cubicBezTo>
                        <a:pt x="804472" y="719465"/>
                        <a:pt x="808995" y="720847"/>
                        <a:pt x="810905" y="724155"/>
                      </a:cubicBezTo>
                      <a:cubicBezTo>
                        <a:pt x="814725" y="730771"/>
                        <a:pt x="806647" y="742586"/>
                        <a:pt x="792863" y="750544"/>
                      </a:cubicBezTo>
                      <a:cubicBezTo>
                        <a:pt x="779080" y="758502"/>
                        <a:pt x="764809" y="759590"/>
                        <a:pt x="760989" y="752974"/>
                      </a:cubicBezTo>
                      <a:cubicBezTo>
                        <a:pt x="757169" y="746357"/>
                        <a:pt x="765247" y="734542"/>
                        <a:pt x="779030" y="726584"/>
                      </a:cubicBezTo>
                      <a:cubicBezTo>
                        <a:pt x="785922" y="722605"/>
                        <a:pt x="792936" y="720344"/>
                        <a:pt x="798704" y="719905"/>
                      </a:cubicBezTo>
                      <a:close/>
                      <a:moveTo>
                        <a:pt x="1106630" y="719786"/>
                      </a:moveTo>
                      <a:cubicBezTo>
                        <a:pt x="1112415" y="719849"/>
                        <a:pt x="1116800" y="721618"/>
                        <a:pt x="1118416" y="725080"/>
                      </a:cubicBezTo>
                      <a:cubicBezTo>
                        <a:pt x="1121647" y="732003"/>
                        <a:pt x="1112573" y="743072"/>
                        <a:pt x="1098150" y="749802"/>
                      </a:cubicBezTo>
                      <a:cubicBezTo>
                        <a:pt x="1083727" y="756532"/>
                        <a:pt x="1069416" y="756377"/>
                        <a:pt x="1066185" y="749454"/>
                      </a:cubicBezTo>
                      <a:cubicBezTo>
                        <a:pt x="1062954" y="742530"/>
                        <a:pt x="1072028" y="731462"/>
                        <a:pt x="1086450" y="724731"/>
                      </a:cubicBezTo>
                      <a:cubicBezTo>
                        <a:pt x="1093662" y="721367"/>
                        <a:pt x="1100845" y="719723"/>
                        <a:pt x="1106630" y="719786"/>
                      </a:cubicBezTo>
                      <a:close/>
                      <a:moveTo>
                        <a:pt x="461698" y="697489"/>
                      </a:moveTo>
                      <a:cubicBezTo>
                        <a:pt x="467466" y="697048"/>
                        <a:pt x="471988" y="698430"/>
                        <a:pt x="473898" y="701739"/>
                      </a:cubicBezTo>
                      <a:cubicBezTo>
                        <a:pt x="477718" y="708355"/>
                        <a:pt x="469641" y="720170"/>
                        <a:pt x="455857" y="728128"/>
                      </a:cubicBezTo>
                      <a:cubicBezTo>
                        <a:pt x="442073" y="736086"/>
                        <a:pt x="427802" y="737174"/>
                        <a:pt x="423982" y="730558"/>
                      </a:cubicBezTo>
                      <a:cubicBezTo>
                        <a:pt x="420162" y="723941"/>
                        <a:pt x="428240" y="712126"/>
                        <a:pt x="442024" y="704168"/>
                      </a:cubicBezTo>
                      <a:cubicBezTo>
                        <a:pt x="448916" y="700189"/>
                        <a:pt x="455930" y="697928"/>
                        <a:pt x="461698" y="697489"/>
                      </a:cubicBezTo>
                      <a:close/>
                      <a:moveTo>
                        <a:pt x="33844" y="666925"/>
                      </a:moveTo>
                      <a:cubicBezTo>
                        <a:pt x="39478" y="665610"/>
                        <a:pt x="44159" y="666286"/>
                        <a:pt x="46551" y="669263"/>
                      </a:cubicBezTo>
                      <a:cubicBezTo>
                        <a:pt x="51336" y="675219"/>
                        <a:pt x="45157" y="688128"/>
                        <a:pt x="32750" y="698097"/>
                      </a:cubicBezTo>
                      <a:cubicBezTo>
                        <a:pt x="20342" y="708067"/>
                        <a:pt x="6405" y="711320"/>
                        <a:pt x="1620" y="705365"/>
                      </a:cubicBezTo>
                      <a:cubicBezTo>
                        <a:pt x="-3166" y="699409"/>
                        <a:pt x="3014" y="686499"/>
                        <a:pt x="15421" y="676530"/>
                      </a:cubicBezTo>
                      <a:cubicBezTo>
                        <a:pt x="21625" y="671546"/>
                        <a:pt x="28211" y="668240"/>
                        <a:pt x="33844" y="666925"/>
                      </a:cubicBezTo>
                      <a:close/>
                      <a:moveTo>
                        <a:pt x="602759" y="620759"/>
                      </a:moveTo>
                      <a:cubicBezTo>
                        <a:pt x="608535" y="621074"/>
                        <a:pt x="615596" y="623185"/>
                        <a:pt x="622572" y="627013"/>
                      </a:cubicBezTo>
                      <a:cubicBezTo>
                        <a:pt x="636524" y="634673"/>
                        <a:pt x="644855" y="646310"/>
                        <a:pt x="641178" y="653008"/>
                      </a:cubicBezTo>
                      <a:cubicBezTo>
                        <a:pt x="637501" y="659705"/>
                        <a:pt x="623211" y="658925"/>
                        <a:pt x="609259" y="651265"/>
                      </a:cubicBezTo>
                      <a:cubicBezTo>
                        <a:pt x="595307" y="643606"/>
                        <a:pt x="586976" y="631969"/>
                        <a:pt x="590653" y="625272"/>
                      </a:cubicBezTo>
                      <a:cubicBezTo>
                        <a:pt x="592491" y="621923"/>
                        <a:pt x="596983" y="620444"/>
                        <a:pt x="602759" y="620759"/>
                      </a:cubicBezTo>
                      <a:close/>
                      <a:moveTo>
                        <a:pt x="958881" y="584665"/>
                      </a:moveTo>
                      <a:cubicBezTo>
                        <a:pt x="964588" y="585611"/>
                        <a:pt x="968652" y="588030"/>
                        <a:pt x="969720" y="591697"/>
                      </a:cubicBezTo>
                      <a:cubicBezTo>
                        <a:pt x="971856" y="599032"/>
                        <a:pt x="961199" y="608585"/>
                        <a:pt x="945917" y="613035"/>
                      </a:cubicBezTo>
                      <a:cubicBezTo>
                        <a:pt x="930636" y="617485"/>
                        <a:pt x="916516" y="615147"/>
                        <a:pt x="914380" y="607812"/>
                      </a:cubicBezTo>
                      <a:cubicBezTo>
                        <a:pt x="912244" y="600476"/>
                        <a:pt x="922901" y="590923"/>
                        <a:pt x="938182" y="586473"/>
                      </a:cubicBezTo>
                      <a:cubicBezTo>
                        <a:pt x="945823" y="584248"/>
                        <a:pt x="953173" y="583720"/>
                        <a:pt x="958881" y="584665"/>
                      </a:cubicBezTo>
                      <a:close/>
                      <a:moveTo>
                        <a:pt x="1315040" y="581094"/>
                      </a:moveTo>
                      <a:cubicBezTo>
                        <a:pt x="1320808" y="580655"/>
                        <a:pt x="1325331" y="582037"/>
                        <a:pt x="1327241" y="585345"/>
                      </a:cubicBezTo>
                      <a:cubicBezTo>
                        <a:pt x="1331061" y="591961"/>
                        <a:pt x="1322983" y="603776"/>
                        <a:pt x="1309199" y="611734"/>
                      </a:cubicBezTo>
                      <a:cubicBezTo>
                        <a:pt x="1295416" y="619692"/>
                        <a:pt x="1281145" y="620780"/>
                        <a:pt x="1277325" y="614164"/>
                      </a:cubicBezTo>
                      <a:cubicBezTo>
                        <a:pt x="1273505" y="607547"/>
                        <a:pt x="1281583" y="595733"/>
                        <a:pt x="1295366" y="587775"/>
                      </a:cubicBezTo>
                      <a:cubicBezTo>
                        <a:pt x="1302258" y="583796"/>
                        <a:pt x="1309272" y="581534"/>
                        <a:pt x="1315040" y="581094"/>
                      </a:cubicBezTo>
                      <a:close/>
                      <a:moveTo>
                        <a:pt x="236199" y="536133"/>
                      </a:moveTo>
                      <a:cubicBezTo>
                        <a:pt x="251925" y="538586"/>
                        <a:pt x="263720" y="546693"/>
                        <a:pt x="262543" y="554242"/>
                      </a:cubicBezTo>
                      <a:cubicBezTo>
                        <a:pt x="261365" y="561791"/>
                        <a:pt x="247662" y="565922"/>
                        <a:pt x="231936" y="563469"/>
                      </a:cubicBezTo>
                      <a:cubicBezTo>
                        <a:pt x="216210" y="561018"/>
                        <a:pt x="204415" y="552910"/>
                        <a:pt x="205592" y="545361"/>
                      </a:cubicBezTo>
                      <a:cubicBezTo>
                        <a:pt x="206770" y="537812"/>
                        <a:pt x="220473" y="533681"/>
                        <a:pt x="236199" y="536133"/>
                      </a:cubicBezTo>
                      <a:close/>
                      <a:moveTo>
                        <a:pt x="758108" y="519342"/>
                      </a:moveTo>
                      <a:cubicBezTo>
                        <a:pt x="763815" y="520287"/>
                        <a:pt x="767879" y="522706"/>
                        <a:pt x="768947" y="526374"/>
                      </a:cubicBezTo>
                      <a:cubicBezTo>
                        <a:pt x="771084" y="533709"/>
                        <a:pt x="760427" y="543263"/>
                        <a:pt x="745146" y="547713"/>
                      </a:cubicBezTo>
                      <a:cubicBezTo>
                        <a:pt x="729864" y="552162"/>
                        <a:pt x="715744" y="549824"/>
                        <a:pt x="713608" y="542488"/>
                      </a:cubicBezTo>
                      <a:cubicBezTo>
                        <a:pt x="711472" y="535154"/>
                        <a:pt x="722130" y="525600"/>
                        <a:pt x="737410" y="521150"/>
                      </a:cubicBezTo>
                      <a:cubicBezTo>
                        <a:pt x="745051" y="518925"/>
                        <a:pt x="752401" y="518397"/>
                        <a:pt x="758108" y="519342"/>
                      </a:cubicBezTo>
                      <a:close/>
                      <a:moveTo>
                        <a:pt x="1679949" y="491175"/>
                      </a:moveTo>
                      <a:cubicBezTo>
                        <a:pt x="1685633" y="490107"/>
                        <a:pt x="1692994" y="490476"/>
                        <a:pt x="1700681" y="492536"/>
                      </a:cubicBezTo>
                      <a:cubicBezTo>
                        <a:pt x="1708368" y="494596"/>
                        <a:pt x="1714927" y="497956"/>
                        <a:pt x="1719316" y="501723"/>
                      </a:cubicBezTo>
                      <a:lnTo>
                        <a:pt x="1724155" y="511737"/>
                      </a:lnTo>
                      <a:lnTo>
                        <a:pt x="1705354" y="520036"/>
                      </a:lnTo>
                      <a:lnTo>
                        <a:pt x="1693520" y="519259"/>
                      </a:lnTo>
                      <a:cubicBezTo>
                        <a:pt x="1678147" y="515140"/>
                        <a:pt x="1667286" y="505819"/>
                        <a:pt x="1669264" y="498439"/>
                      </a:cubicBezTo>
                      <a:cubicBezTo>
                        <a:pt x="1670252" y="494748"/>
                        <a:pt x="1674263" y="492243"/>
                        <a:pt x="1679949" y="491175"/>
                      </a:cubicBezTo>
                      <a:close/>
                      <a:moveTo>
                        <a:pt x="1141879" y="485240"/>
                      </a:moveTo>
                      <a:cubicBezTo>
                        <a:pt x="1147586" y="486185"/>
                        <a:pt x="1151650" y="488604"/>
                        <a:pt x="1152718" y="492272"/>
                      </a:cubicBezTo>
                      <a:cubicBezTo>
                        <a:pt x="1154854" y="499608"/>
                        <a:pt x="1144197" y="509161"/>
                        <a:pt x="1128915" y="513611"/>
                      </a:cubicBezTo>
                      <a:cubicBezTo>
                        <a:pt x="1113635" y="518060"/>
                        <a:pt x="1099514" y="515723"/>
                        <a:pt x="1097378" y="508387"/>
                      </a:cubicBezTo>
                      <a:cubicBezTo>
                        <a:pt x="1095242" y="501052"/>
                        <a:pt x="1105899" y="491498"/>
                        <a:pt x="1121180" y="487048"/>
                      </a:cubicBezTo>
                      <a:cubicBezTo>
                        <a:pt x="1128821" y="484823"/>
                        <a:pt x="1136172" y="484295"/>
                        <a:pt x="1141879" y="485240"/>
                      </a:cubicBezTo>
                      <a:close/>
                      <a:moveTo>
                        <a:pt x="1498038" y="481669"/>
                      </a:moveTo>
                      <a:cubicBezTo>
                        <a:pt x="1503806" y="481229"/>
                        <a:pt x="1508328" y="482611"/>
                        <a:pt x="1510238" y="485920"/>
                      </a:cubicBezTo>
                      <a:cubicBezTo>
                        <a:pt x="1514059" y="492536"/>
                        <a:pt x="1505982" y="504351"/>
                        <a:pt x="1492197" y="512309"/>
                      </a:cubicBezTo>
                      <a:cubicBezTo>
                        <a:pt x="1478414" y="520266"/>
                        <a:pt x="1464143" y="521355"/>
                        <a:pt x="1460322" y="514739"/>
                      </a:cubicBezTo>
                      <a:cubicBezTo>
                        <a:pt x="1456502" y="508122"/>
                        <a:pt x="1464581" y="496307"/>
                        <a:pt x="1478364" y="488349"/>
                      </a:cubicBezTo>
                      <a:cubicBezTo>
                        <a:pt x="1485256" y="484370"/>
                        <a:pt x="1492270" y="482109"/>
                        <a:pt x="1498038" y="481669"/>
                      </a:cubicBezTo>
                      <a:close/>
                      <a:moveTo>
                        <a:pt x="75453" y="442745"/>
                      </a:moveTo>
                      <a:lnTo>
                        <a:pt x="78475" y="443852"/>
                      </a:lnTo>
                      <a:cubicBezTo>
                        <a:pt x="83243" y="447129"/>
                        <a:pt x="85897" y="451043"/>
                        <a:pt x="85308" y="454817"/>
                      </a:cubicBezTo>
                      <a:cubicBezTo>
                        <a:pt x="84131" y="462366"/>
                        <a:pt x="70428" y="466496"/>
                        <a:pt x="54703" y="464045"/>
                      </a:cubicBezTo>
                      <a:lnTo>
                        <a:pt x="48051" y="461609"/>
                      </a:lnTo>
                      <a:lnTo>
                        <a:pt x="49440" y="460202"/>
                      </a:lnTo>
                      <a:lnTo>
                        <a:pt x="59233" y="454818"/>
                      </a:lnTo>
                      <a:close/>
                      <a:moveTo>
                        <a:pt x="615730" y="437564"/>
                      </a:moveTo>
                      <a:cubicBezTo>
                        <a:pt x="621506" y="437879"/>
                        <a:pt x="628568" y="439989"/>
                        <a:pt x="635544" y="443818"/>
                      </a:cubicBezTo>
                      <a:cubicBezTo>
                        <a:pt x="649495" y="451478"/>
                        <a:pt x="657826" y="463116"/>
                        <a:pt x="654150" y="469813"/>
                      </a:cubicBezTo>
                      <a:cubicBezTo>
                        <a:pt x="650472" y="476510"/>
                        <a:pt x="636182" y="475730"/>
                        <a:pt x="622230" y="468070"/>
                      </a:cubicBezTo>
                      <a:cubicBezTo>
                        <a:pt x="608277" y="460412"/>
                        <a:pt x="599947" y="448773"/>
                        <a:pt x="603624" y="442077"/>
                      </a:cubicBezTo>
                      <a:cubicBezTo>
                        <a:pt x="605462" y="438728"/>
                        <a:pt x="609954" y="437249"/>
                        <a:pt x="615730" y="437564"/>
                      </a:cubicBezTo>
                      <a:close/>
                      <a:moveTo>
                        <a:pt x="419198" y="436709"/>
                      </a:moveTo>
                      <a:cubicBezTo>
                        <a:pt x="434924" y="439161"/>
                        <a:pt x="446719" y="447268"/>
                        <a:pt x="445541" y="454817"/>
                      </a:cubicBezTo>
                      <a:cubicBezTo>
                        <a:pt x="444364" y="462366"/>
                        <a:pt x="430662" y="466497"/>
                        <a:pt x="414936" y="464044"/>
                      </a:cubicBezTo>
                      <a:cubicBezTo>
                        <a:pt x="399210" y="461592"/>
                        <a:pt x="387415" y="453485"/>
                        <a:pt x="388591" y="445936"/>
                      </a:cubicBezTo>
                      <a:cubicBezTo>
                        <a:pt x="389768" y="438387"/>
                        <a:pt x="403472" y="434256"/>
                        <a:pt x="419198" y="436709"/>
                      </a:cubicBezTo>
                      <a:close/>
                      <a:moveTo>
                        <a:pt x="941108" y="419918"/>
                      </a:moveTo>
                      <a:cubicBezTo>
                        <a:pt x="946815" y="420863"/>
                        <a:pt x="950879" y="423283"/>
                        <a:pt x="951946" y="426950"/>
                      </a:cubicBezTo>
                      <a:cubicBezTo>
                        <a:pt x="954083" y="434286"/>
                        <a:pt x="943425" y="443839"/>
                        <a:pt x="928144" y="448289"/>
                      </a:cubicBezTo>
                      <a:cubicBezTo>
                        <a:pt x="912864" y="452738"/>
                        <a:pt x="898744" y="450400"/>
                        <a:pt x="896607" y="443065"/>
                      </a:cubicBezTo>
                      <a:cubicBezTo>
                        <a:pt x="894471" y="435730"/>
                        <a:pt x="905128" y="426176"/>
                        <a:pt x="920409" y="421726"/>
                      </a:cubicBezTo>
                      <a:cubicBezTo>
                        <a:pt x="928050" y="419501"/>
                        <a:pt x="935400" y="418973"/>
                        <a:pt x="941108" y="419918"/>
                      </a:cubicBezTo>
                      <a:close/>
                      <a:moveTo>
                        <a:pt x="849849" y="323856"/>
                      </a:moveTo>
                      <a:cubicBezTo>
                        <a:pt x="855556" y="324801"/>
                        <a:pt x="859620" y="327219"/>
                        <a:pt x="860688" y="330887"/>
                      </a:cubicBezTo>
                      <a:cubicBezTo>
                        <a:pt x="862823" y="338222"/>
                        <a:pt x="852166" y="347776"/>
                        <a:pt x="836885" y="352226"/>
                      </a:cubicBezTo>
                      <a:cubicBezTo>
                        <a:pt x="821604" y="356675"/>
                        <a:pt x="807485" y="354337"/>
                        <a:pt x="805348" y="347002"/>
                      </a:cubicBezTo>
                      <a:cubicBezTo>
                        <a:pt x="803212" y="339666"/>
                        <a:pt x="813869" y="330113"/>
                        <a:pt x="829150" y="325663"/>
                      </a:cubicBezTo>
                      <a:cubicBezTo>
                        <a:pt x="836790" y="323438"/>
                        <a:pt x="844141" y="322910"/>
                        <a:pt x="849849" y="323856"/>
                      </a:cubicBezTo>
                      <a:close/>
                      <a:moveTo>
                        <a:pt x="1791382" y="318264"/>
                      </a:moveTo>
                      <a:cubicBezTo>
                        <a:pt x="1797067" y="317196"/>
                        <a:pt x="1804427" y="317565"/>
                        <a:pt x="1812113" y="319625"/>
                      </a:cubicBezTo>
                      <a:cubicBezTo>
                        <a:pt x="1827488" y="323744"/>
                        <a:pt x="1838347" y="333065"/>
                        <a:pt x="1836371" y="340446"/>
                      </a:cubicBezTo>
                      <a:cubicBezTo>
                        <a:pt x="1834393" y="347825"/>
                        <a:pt x="1820327" y="350468"/>
                        <a:pt x="1804953" y="346348"/>
                      </a:cubicBezTo>
                      <a:cubicBezTo>
                        <a:pt x="1789580" y="342229"/>
                        <a:pt x="1778720" y="332907"/>
                        <a:pt x="1780697" y="325528"/>
                      </a:cubicBezTo>
                      <a:cubicBezTo>
                        <a:pt x="1781685" y="321838"/>
                        <a:pt x="1785696" y="319332"/>
                        <a:pt x="1791382" y="318264"/>
                      </a:cubicBezTo>
                      <a:close/>
                      <a:moveTo>
                        <a:pt x="1213877" y="313807"/>
                      </a:moveTo>
                      <a:cubicBezTo>
                        <a:pt x="1229699" y="315532"/>
                        <a:pt x="1241856" y="323086"/>
                        <a:pt x="1241028" y="330682"/>
                      </a:cubicBezTo>
                      <a:cubicBezTo>
                        <a:pt x="1240201" y="338277"/>
                        <a:pt x="1226703" y="343036"/>
                        <a:pt x="1210880" y="341311"/>
                      </a:cubicBezTo>
                      <a:cubicBezTo>
                        <a:pt x="1195058" y="339587"/>
                        <a:pt x="1182902" y="332033"/>
                        <a:pt x="1183729" y="324438"/>
                      </a:cubicBezTo>
                      <a:cubicBezTo>
                        <a:pt x="1184557" y="316842"/>
                        <a:pt x="1198055" y="312083"/>
                        <a:pt x="1213877" y="313807"/>
                      </a:cubicBezTo>
                      <a:close/>
                      <a:moveTo>
                        <a:pt x="274033" y="292802"/>
                      </a:moveTo>
                      <a:lnTo>
                        <a:pt x="276920" y="294737"/>
                      </a:lnTo>
                      <a:cubicBezTo>
                        <a:pt x="288158" y="306007"/>
                        <a:pt x="292883" y="319517"/>
                        <a:pt x="287473" y="324911"/>
                      </a:cubicBezTo>
                      <a:cubicBezTo>
                        <a:pt x="282063" y="330306"/>
                        <a:pt x="268567" y="325542"/>
                        <a:pt x="257329" y="314272"/>
                      </a:cubicBezTo>
                      <a:lnTo>
                        <a:pt x="255132" y="310974"/>
                      </a:lnTo>
                      <a:close/>
                      <a:moveTo>
                        <a:pt x="1479959" y="255601"/>
                      </a:moveTo>
                      <a:cubicBezTo>
                        <a:pt x="1485729" y="255162"/>
                        <a:pt x="1490250" y="256544"/>
                        <a:pt x="1492160" y="259852"/>
                      </a:cubicBezTo>
                      <a:cubicBezTo>
                        <a:pt x="1495981" y="266468"/>
                        <a:pt x="1487904" y="278283"/>
                        <a:pt x="1474119" y="286241"/>
                      </a:cubicBezTo>
                      <a:cubicBezTo>
                        <a:pt x="1460336" y="294199"/>
                        <a:pt x="1446065" y="295287"/>
                        <a:pt x="1442244" y="288671"/>
                      </a:cubicBezTo>
                      <a:cubicBezTo>
                        <a:pt x="1438424" y="282055"/>
                        <a:pt x="1446503" y="270239"/>
                        <a:pt x="1460286" y="262282"/>
                      </a:cubicBezTo>
                      <a:cubicBezTo>
                        <a:pt x="1467179" y="258302"/>
                        <a:pt x="1474192" y="256041"/>
                        <a:pt x="1479959" y="255601"/>
                      </a:cubicBezTo>
                      <a:close/>
                      <a:moveTo>
                        <a:pt x="524078" y="237539"/>
                      </a:moveTo>
                      <a:cubicBezTo>
                        <a:pt x="539805" y="239991"/>
                        <a:pt x="551600" y="248098"/>
                        <a:pt x="550423" y="255647"/>
                      </a:cubicBezTo>
                      <a:cubicBezTo>
                        <a:pt x="549246" y="263196"/>
                        <a:pt x="535542" y="267327"/>
                        <a:pt x="519816" y="264874"/>
                      </a:cubicBezTo>
                      <a:cubicBezTo>
                        <a:pt x="504090" y="262423"/>
                        <a:pt x="492296" y="254316"/>
                        <a:pt x="493472" y="246766"/>
                      </a:cubicBezTo>
                      <a:cubicBezTo>
                        <a:pt x="494650" y="239218"/>
                        <a:pt x="508352" y="235086"/>
                        <a:pt x="524078" y="237539"/>
                      </a:cubicBezTo>
                      <a:close/>
                      <a:moveTo>
                        <a:pt x="1052108" y="225038"/>
                      </a:moveTo>
                      <a:cubicBezTo>
                        <a:pt x="1057741" y="223724"/>
                        <a:pt x="1062422" y="224399"/>
                        <a:pt x="1064814" y="227376"/>
                      </a:cubicBezTo>
                      <a:cubicBezTo>
                        <a:pt x="1069600" y="233331"/>
                        <a:pt x="1063420" y="246242"/>
                        <a:pt x="1051013" y="256210"/>
                      </a:cubicBezTo>
                      <a:cubicBezTo>
                        <a:pt x="1038605" y="266179"/>
                        <a:pt x="1024668" y="269433"/>
                        <a:pt x="1019883" y="263478"/>
                      </a:cubicBezTo>
                      <a:cubicBezTo>
                        <a:pt x="1015098" y="257521"/>
                        <a:pt x="1021277" y="244612"/>
                        <a:pt x="1033684" y="234644"/>
                      </a:cubicBezTo>
                      <a:cubicBezTo>
                        <a:pt x="1039888" y="229659"/>
                        <a:pt x="1046474" y="226353"/>
                        <a:pt x="1052108" y="225038"/>
                      </a:cubicBezTo>
                      <a:close/>
                      <a:moveTo>
                        <a:pt x="1617025" y="182531"/>
                      </a:moveTo>
                      <a:cubicBezTo>
                        <a:pt x="1622711" y="181463"/>
                        <a:pt x="1630071" y="181831"/>
                        <a:pt x="1637758" y="183890"/>
                      </a:cubicBezTo>
                      <a:cubicBezTo>
                        <a:pt x="1653132" y="188011"/>
                        <a:pt x="1663991" y="197332"/>
                        <a:pt x="1662014" y="204712"/>
                      </a:cubicBezTo>
                      <a:cubicBezTo>
                        <a:pt x="1660037" y="212091"/>
                        <a:pt x="1645971" y="214734"/>
                        <a:pt x="1630597" y="210614"/>
                      </a:cubicBezTo>
                      <a:cubicBezTo>
                        <a:pt x="1615224" y="206495"/>
                        <a:pt x="1604363" y="197173"/>
                        <a:pt x="1606341" y="189794"/>
                      </a:cubicBezTo>
                      <a:cubicBezTo>
                        <a:pt x="1607329" y="186104"/>
                        <a:pt x="1611340" y="183598"/>
                        <a:pt x="1617025" y="182531"/>
                      </a:cubicBezTo>
                      <a:close/>
                      <a:moveTo>
                        <a:pt x="671771" y="159475"/>
                      </a:moveTo>
                      <a:cubicBezTo>
                        <a:pt x="677456" y="158407"/>
                        <a:pt x="684816" y="158777"/>
                        <a:pt x="692503" y="160836"/>
                      </a:cubicBezTo>
                      <a:cubicBezTo>
                        <a:pt x="707877" y="164955"/>
                        <a:pt x="718737" y="174277"/>
                        <a:pt x="716760" y="181656"/>
                      </a:cubicBezTo>
                      <a:cubicBezTo>
                        <a:pt x="714783" y="189036"/>
                        <a:pt x="700716" y="191679"/>
                        <a:pt x="685342" y="187559"/>
                      </a:cubicBezTo>
                      <a:cubicBezTo>
                        <a:pt x="669968" y="183440"/>
                        <a:pt x="659108" y="174118"/>
                        <a:pt x="661086" y="166739"/>
                      </a:cubicBezTo>
                      <a:cubicBezTo>
                        <a:pt x="662074" y="163049"/>
                        <a:pt x="666085" y="160543"/>
                        <a:pt x="671771" y="159475"/>
                      </a:cubicBezTo>
                      <a:close/>
                      <a:moveTo>
                        <a:pt x="1265088" y="89253"/>
                      </a:moveTo>
                      <a:cubicBezTo>
                        <a:pt x="1270856" y="88814"/>
                        <a:pt x="1275379" y="90195"/>
                        <a:pt x="1277289" y="93503"/>
                      </a:cubicBezTo>
                      <a:cubicBezTo>
                        <a:pt x="1281109" y="100120"/>
                        <a:pt x="1273031" y="111935"/>
                        <a:pt x="1259247" y="119893"/>
                      </a:cubicBezTo>
                      <a:cubicBezTo>
                        <a:pt x="1245464" y="127851"/>
                        <a:pt x="1231193" y="128939"/>
                        <a:pt x="1227373" y="122322"/>
                      </a:cubicBezTo>
                      <a:cubicBezTo>
                        <a:pt x="1223553" y="115706"/>
                        <a:pt x="1231631" y="103891"/>
                        <a:pt x="1245414" y="95933"/>
                      </a:cubicBezTo>
                      <a:cubicBezTo>
                        <a:pt x="1252306" y="91954"/>
                        <a:pt x="1259320" y="89692"/>
                        <a:pt x="1265088" y="89253"/>
                      </a:cubicBezTo>
                      <a:close/>
                      <a:moveTo>
                        <a:pt x="904855" y="89253"/>
                      </a:moveTo>
                      <a:cubicBezTo>
                        <a:pt x="910623" y="88814"/>
                        <a:pt x="915146" y="90196"/>
                        <a:pt x="917056" y="93504"/>
                      </a:cubicBezTo>
                      <a:cubicBezTo>
                        <a:pt x="920876" y="100120"/>
                        <a:pt x="912798" y="111935"/>
                        <a:pt x="899014" y="119893"/>
                      </a:cubicBezTo>
                      <a:cubicBezTo>
                        <a:pt x="885231" y="127851"/>
                        <a:pt x="870960" y="128939"/>
                        <a:pt x="867140" y="122323"/>
                      </a:cubicBezTo>
                      <a:cubicBezTo>
                        <a:pt x="863320" y="115707"/>
                        <a:pt x="871398" y="103892"/>
                        <a:pt x="885181" y="95934"/>
                      </a:cubicBezTo>
                      <a:cubicBezTo>
                        <a:pt x="892073" y="91955"/>
                        <a:pt x="899087" y="89693"/>
                        <a:pt x="904855" y="89253"/>
                      </a:cubicBezTo>
                      <a:close/>
                      <a:moveTo>
                        <a:pt x="1094168" y="9811"/>
                      </a:moveTo>
                      <a:lnTo>
                        <a:pt x="1082012" y="20469"/>
                      </a:lnTo>
                      <a:cubicBezTo>
                        <a:pt x="1068229" y="28427"/>
                        <a:pt x="1053958" y="29515"/>
                        <a:pt x="1050138" y="22899"/>
                      </a:cubicBezTo>
                      <a:cubicBezTo>
                        <a:pt x="1048228" y="19590"/>
                        <a:pt x="1049292" y="14983"/>
                        <a:pt x="1052557" y="10207"/>
                      </a:cubicBezTo>
                      <a:lnTo>
                        <a:pt x="1052682" y="10097"/>
                      </a:lnTo>
                      <a:close/>
                      <a:moveTo>
                        <a:pt x="1424433" y="0"/>
                      </a:moveTo>
                      <a:lnTo>
                        <a:pt x="1438363" y="1892"/>
                      </a:lnTo>
                      <a:lnTo>
                        <a:pt x="1456109" y="8314"/>
                      </a:lnTo>
                      <a:lnTo>
                        <a:pt x="1442247" y="20469"/>
                      </a:lnTo>
                      <a:cubicBezTo>
                        <a:pt x="1428463" y="28427"/>
                        <a:pt x="1414192" y="29515"/>
                        <a:pt x="1410372" y="22899"/>
                      </a:cubicBezTo>
                      <a:cubicBezTo>
                        <a:pt x="1408462" y="19590"/>
                        <a:pt x="1409527" y="14983"/>
                        <a:pt x="1412792" y="10207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2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87" name="楕円 986">
                  <a:extLst>
                    <a:ext uri="{FF2B5EF4-FFF2-40B4-BE49-F238E27FC236}">
                      <a16:creationId xmlns:a16="http://schemas.microsoft.com/office/drawing/2014/main" id="{58C7CF9A-0BCA-4B24-B9DD-F84BA7472248}"/>
                    </a:ext>
                  </a:extLst>
                </p:cNvPr>
                <p:cNvSpPr/>
                <p:nvPr/>
              </p:nvSpPr>
              <p:spPr>
                <a:xfrm rot="20700000">
                  <a:off x="1037787" y="2608060"/>
                  <a:ext cx="474639" cy="216097"/>
                </a:xfrm>
                <a:prstGeom prst="ellipse">
                  <a:avLst/>
                </a:prstGeom>
                <a:gradFill flip="none" rotWithShape="1">
                  <a:gsLst>
                    <a:gs pos="58000">
                      <a:sysClr val="window" lastClr="FFFFFF">
                        <a:lumMod val="95000"/>
                        <a:alpha val="0"/>
                      </a:sysClr>
                    </a:gs>
                    <a:gs pos="20000">
                      <a:srgbClr val="ED7D31">
                        <a:lumMod val="50000"/>
                      </a:srgbClr>
                    </a:gs>
                    <a:gs pos="0">
                      <a:sysClr val="windowText" lastClr="000000"/>
                    </a:gs>
                  </a:gsLst>
                  <a:path path="rect">
                    <a:fillToRect l="50000" t="50000" r="50000" b="50000"/>
                  </a:path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88" name="楕円 987">
                  <a:extLst>
                    <a:ext uri="{FF2B5EF4-FFF2-40B4-BE49-F238E27FC236}">
                      <a16:creationId xmlns:a16="http://schemas.microsoft.com/office/drawing/2014/main" id="{A1CD9706-EDBF-4C9C-83FF-DE329616DEC9}"/>
                    </a:ext>
                  </a:extLst>
                </p:cNvPr>
                <p:cNvSpPr/>
                <p:nvPr/>
              </p:nvSpPr>
              <p:spPr>
                <a:xfrm rot="165620">
                  <a:off x="1640243" y="2407556"/>
                  <a:ext cx="474639" cy="216097"/>
                </a:xfrm>
                <a:prstGeom prst="ellipse">
                  <a:avLst/>
                </a:prstGeom>
                <a:gradFill flip="none" rotWithShape="1">
                  <a:gsLst>
                    <a:gs pos="58000">
                      <a:sysClr val="window" lastClr="FFFFFF">
                        <a:lumMod val="95000"/>
                        <a:alpha val="0"/>
                      </a:sysClr>
                    </a:gs>
                    <a:gs pos="20000">
                      <a:srgbClr val="ED7D31">
                        <a:lumMod val="50000"/>
                      </a:srgbClr>
                    </a:gs>
                    <a:gs pos="0">
                      <a:sysClr val="windowText" lastClr="000000"/>
                    </a:gs>
                  </a:gsLst>
                  <a:path path="rect">
                    <a:fillToRect l="50000" t="50000" r="50000" b="50000"/>
                  </a:path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89" name="楕円 988">
                  <a:extLst>
                    <a:ext uri="{FF2B5EF4-FFF2-40B4-BE49-F238E27FC236}">
                      <a16:creationId xmlns:a16="http://schemas.microsoft.com/office/drawing/2014/main" id="{CB6C1F73-8D58-4868-990B-39D5CFA1FE35}"/>
                    </a:ext>
                  </a:extLst>
                </p:cNvPr>
                <p:cNvSpPr/>
                <p:nvPr/>
              </p:nvSpPr>
              <p:spPr>
                <a:xfrm rot="19692255">
                  <a:off x="1320751" y="2486083"/>
                  <a:ext cx="570833" cy="268566"/>
                </a:xfrm>
                <a:prstGeom prst="ellipse">
                  <a:avLst/>
                </a:prstGeom>
                <a:gradFill flip="none" rotWithShape="1">
                  <a:gsLst>
                    <a:gs pos="58000">
                      <a:sysClr val="window" lastClr="FFFFFF">
                        <a:lumMod val="95000"/>
                        <a:alpha val="0"/>
                      </a:sysClr>
                    </a:gs>
                    <a:gs pos="20000">
                      <a:srgbClr val="ED7D31">
                        <a:lumMod val="50000"/>
                      </a:srgbClr>
                    </a:gs>
                    <a:gs pos="0">
                      <a:sysClr val="windowText" lastClr="000000"/>
                    </a:gs>
                  </a:gsLst>
                  <a:path path="rect">
                    <a:fillToRect l="50000" t="50000" r="50000" b="50000"/>
                  </a:path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998" name="グループ化 997">
            <a:extLst>
              <a:ext uri="{FF2B5EF4-FFF2-40B4-BE49-F238E27FC236}">
                <a16:creationId xmlns:a16="http://schemas.microsoft.com/office/drawing/2014/main" id="{1913CED9-6E01-4FDB-8D10-266E66DB760F}"/>
              </a:ext>
            </a:extLst>
          </p:cNvPr>
          <p:cNvGrpSpPr/>
          <p:nvPr/>
        </p:nvGrpSpPr>
        <p:grpSpPr>
          <a:xfrm>
            <a:off x="1538972" y="5402749"/>
            <a:ext cx="1470714" cy="934804"/>
            <a:chOff x="3747411" y="4346663"/>
            <a:chExt cx="2530124" cy="1852882"/>
          </a:xfrm>
        </p:grpSpPr>
        <p:grpSp>
          <p:nvGrpSpPr>
            <p:cNvPr id="999" name="グループ化 998">
              <a:extLst>
                <a:ext uri="{FF2B5EF4-FFF2-40B4-BE49-F238E27FC236}">
                  <a16:creationId xmlns:a16="http://schemas.microsoft.com/office/drawing/2014/main" id="{94AA3D88-5526-4D1F-8D7B-E79D05375293}"/>
                </a:ext>
              </a:extLst>
            </p:cNvPr>
            <p:cNvGrpSpPr/>
            <p:nvPr/>
          </p:nvGrpSpPr>
          <p:grpSpPr>
            <a:xfrm>
              <a:off x="3747411" y="4346663"/>
              <a:ext cx="2363132" cy="1235828"/>
              <a:chOff x="885853" y="3956050"/>
              <a:chExt cx="3572321" cy="1868189"/>
            </a:xfrm>
          </p:grpSpPr>
          <p:grpSp>
            <p:nvGrpSpPr>
              <p:cNvPr id="1077" name="グループ化 1076">
                <a:extLst>
                  <a:ext uri="{FF2B5EF4-FFF2-40B4-BE49-F238E27FC236}">
                    <a16:creationId xmlns:a16="http://schemas.microsoft.com/office/drawing/2014/main" id="{2066B774-E724-4D7D-BAFE-983FC28BF7A2}"/>
                  </a:ext>
                </a:extLst>
              </p:cNvPr>
              <p:cNvGrpSpPr/>
              <p:nvPr/>
            </p:nvGrpSpPr>
            <p:grpSpPr>
              <a:xfrm>
                <a:off x="885853" y="3959689"/>
                <a:ext cx="3572321" cy="1864550"/>
                <a:chOff x="1552129" y="3942272"/>
                <a:chExt cx="3572321" cy="1864550"/>
              </a:xfrm>
            </p:grpSpPr>
            <p:sp>
              <p:nvSpPr>
                <p:cNvPr id="1129" name="フリーフォーム: 図形 1128">
                  <a:extLst>
                    <a:ext uri="{FF2B5EF4-FFF2-40B4-BE49-F238E27FC236}">
                      <a16:creationId xmlns:a16="http://schemas.microsoft.com/office/drawing/2014/main" id="{29D08606-1D99-4710-BB35-CB53FFA8C9DC}"/>
                    </a:ext>
                  </a:extLst>
                </p:cNvPr>
                <p:cNvSpPr/>
                <p:nvPr/>
              </p:nvSpPr>
              <p:spPr>
                <a:xfrm>
                  <a:off x="1552129" y="3942272"/>
                  <a:ext cx="3572321" cy="1864550"/>
                </a:xfrm>
                <a:custGeom>
                  <a:avLst/>
                  <a:gdLst>
                    <a:gd name="connsiteX0" fmla="*/ 373095 w 3572321"/>
                    <a:gd name="connsiteY0" fmla="*/ 0 h 1864550"/>
                    <a:gd name="connsiteX1" fmla="*/ 3199226 w 3572321"/>
                    <a:gd name="connsiteY1" fmla="*/ 0 h 1864550"/>
                    <a:gd name="connsiteX2" fmla="*/ 3572321 w 3572321"/>
                    <a:gd name="connsiteY2" fmla="*/ 1216324 h 1864550"/>
                    <a:gd name="connsiteX3" fmla="*/ 3571961 w 3572321"/>
                    <a:gd name="connsiteY3" fmla="*/ 1216324 h 1864550"/>
                    <a:gd name="connsiteX4" fmla="*/ 3571961 w 3572321"/>
                    <a:gd name="connsiteY4" fmla="*/ 1864550 h 1864550"/>
                    <a:gd name="connsiteX5" fmla="*/ 0 w 3572321"/>
                    <a:gd name="connsiteY5" fmla="*/ 1864550 h 1864550"/>
                    <a:gd name="connsiteX6" fmla="*/ 0 w 3572321"/>
                    <a:gd name="connsiteY6" fmla="*/ 1216324 h 1864550"/>
                    <a:gd name="connsiteX0" fmla="*/ 373095 w 3572321"/>
                    <a:gd name="connsiteY0" fmla="*/ 0 h 1864550"/>
                    <a:gd name="connsiteX1" fmla="*/ 3199226 w 3572321"/>
                    <a:gd name="connsiteY1" fmla="*/ 0 h 1864550"/>
                    <a:gd name="connsiteX2" fmla="*/ 3572321 w 3572321"/>
                    <a:gd name="connsiteY2" fmla="*/ 1216324 h 1864550"/>
                    <a:gd name="connsiteX3" fmla="*/ 3571961 w 3572321"/>
                    <a:gd name="connsiteY3" fmla="*/ 1864550 h 1864550"/>
                    <a:gd name="connsiteX4" fmla="*/ 0 w 3572321"/>
                    <a:gd name="connsiteY4" fmla="*/ 1864550 h 1864550"/>
                    <a:gd name="connsiteX5" fmla="*/ 0 w 3572321"/>
                    <a:gd name="connsiteY5" fmla="*/ 1216324 h 1864550"/>
                    <a:gd name="connsiteX6" fmla="*/ 373095 w 3572321"/>
                    <a:gd name="connsiteY6" fmla="*/ 0 h 1864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572321" h="1864550">
                      <a:moveTo>
                        <a:pt x="373095" y="0"/>
                      </a:moveTo>
                      <a:lnTo>
                        <a:pt x="3199226" y="0"/>
                      </a:lnTo>
                      <a:lnTo>
                        <a:pt x="3572321" y="1216324"/>
                      </a:lnTo>
                      <a:lnTo>
                        <a:pt x="3571961" y="1864550"/>
                      </a:lnTo>
                      <a:lnTo>
                        <a:pt x="0" y="1864550"/>
                      </a:lnTo>
                      <a:lnTo>
                        <a:pt x="0" y="1216324"/>
                      </a:lnTo>
                      <a:lnTo>
                        <a:pt x="373095" y="0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30" name="正方形/長方形 1129">
                  <a:extLst>
                    <a:ext uri="{FF2B5EF4-FFF2-40B4-BE49-F238E27FC236}">
                      <a16:creationId xmlns:a16="http://schemas.microsoft.com/office/drawing/2014/main" id="{4EE55746-F337-4FCE-B8F8-E6214611548F}"/>
                    </a:ext>
                  </a:extLst>
                </p:cNvPr>
                <p:cNvSpPr/>
                <p:nvPr/>
              </p:nvSpPr>
              <p:spPr>
                <a:xfrm>
                  <a:off x="1588119" y="5181584"/>
                  <a:ext cx="3498231" cy="590565"/>
                </a:xfrm>
                <a:prstGeom prst="rect">
                  <a:avLst/>
                </a:prstGeom>
                <a:solidFill>
                  <a:sysClr val="window" lastClr="FFFFFF">
                    <a:alpha val="2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31" name="フリーフォーム: 図形 1130">
                  <a:extLst>
                    <a:ext uri="{FF2B5EF4-FFF2-40B4-BE49-F238E27FC236}">
                      <a16:creationId xmlns:a16="http://schemas.microsoft.com/office/drawing/2014/main" id="{AF777FCC-AFC2-4D04-8A87-34DFD7DF16BE}"/>
                    </a:ext>
                  </a:extLst>
                </p:cNvPr>
                <p:cNvSpPr/>
                <p:nvPr/>
              </p:nvSpPr>
              <p:spPr>
                <a:xfrm>
                  <a:off x="1685480" y="4010026"/>
                  <a:ext cx="3305620" cy="1052512"/>
                </a:xfrm>
                <a:custGeom>
                  <a:avLst/>
                  <a:gdLst>
                    <a:gd name="connsiteX0" fmla="*/ 322848 w 3305620"/>
                    <a:gd name="connsiteY0" fmla="*/ 0 h 1052512"/>
                    <a:gd name="connsiteX1" fmla="*/ 2982772 w 3305620"/>
                    <a:gd name="connsiteY1" fmla="*/ 0 h 1052512"/>
                    <a:gd name="connsiteX2" fmla="*/ 3305620 w 3305620"/>
                    <a:gd name="connsiteY2" fmla="*/ 1052512 h 1052512"/>
                    <a:gd name="connsiteX3" fmla="*/ 0 w 3305620"/>
                    <a:gd name="connsiteY3" fmla="*/ 1052512 h 10525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305620" h="1052512">
                      <a:moveTo>
                        <a:pt x="322848" y="0"/>
                      </a:moveTo>
                      <a:lnTo>
                        <a:pt x="2982772" y="0"/>
                      </a:lnTo>
                      <a:lnTo>
                        <a:pt x="3305620" y="1052512"/>
                      </a:lnTo>
                      <a:lnTo>
                        <a:pt x="0" y="1052512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32" name="正方形/長方形 1131">
                  <a:extLst>
                    <a:ext uri="{FF2B5EF4-FFF2-40B4-BE49-F238E27FC236}">
                      <a16:creationId xmlns:a16="http://schemas.microsoft.com/office/drawing/2014/main" id="{B1FDA53F-2966-4942-BFB2-8589B6650532}"/>
                    </a:ext>
                  </a:extLst>
                </p:cNvPr>
                <p:cNvSpPr/>
                <p:nvPr/>
              </p:nvSpPr>
              <p:spPr>
                <a:xfrm>
                  <a:off x="2026270" y="4027506"/>
                  <a:ext cx="2621930" cy="77256"/>
                </a:xfrm>
                <a:prstGeom prst="rect">
                  <a:avLst/>
                </a:prstGeom>
                <a:solidFill>
                  <a:sysClr val="windowText" lastClr="000000">
                    <a:alpha val="20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33" name="フリーフォーム: 図形 1132">
                  <a:extLst>
                    <a:ext uri="{FF2B5EF4-FFF2-40B4-BE49-F238E27FC236}">
                      <a16:creationId xmlns:a16="http://schemas.microsoft.com/office/drawing/2014/main" id="{A3953542-8428-4985-AC7A-57CF1C437A19}"/>
                    </a:ext>
                  </a:extLst>
                </p:cNvPr>
                <p:cNvSpPr/>
                <p:nvPr/>
              </p:nvSpPr>
              <p:spPr>
                <a:xfrm>
                  <a:off x="1761680" y="4104762"/>
                  <a:ext cx="3153220" cy="957776"/>
                </a:xfrm>
                <a:custGeom>
                  <a:avLst/>
                  <a:gdLst>
                    <a:gd name="connsiteX0" fmla="*/ 18157 w 3153220"/>
                    <a:gd name="connsiteY0" fmla="*/ 892689 h 957776"/>
                    <a:gd name="connsiteX1" fmla="*/ 3135063 w 3153220"/>
                    <a:gd name="connsiteY1" fmla="*/ 892689 h 957776"/>
                    <a:gd name="connsiteX2" fmla="*/ 3153220 w 3153220"/>
                    <a:gd name="connsiteY2" fmla="*/ 957776 h 957776"/>
                    <a:gd name="connsiteX3" fmla="*/ 0 w 3153220"/>
                    <a:gd name="connsiteY3" fmla="*/ 957776 h 957776"/>
                    <a:gd name="connsiteX4" fmla="*/ 32230 w 3153220"/>
                    <a:gd name="connsiteY4" fmla="*/ 842246 h 957776"/>
                    <a:gd name="connsiteX5" fmla="*/ 3120991 w 3153220"/>
                    <a:gd name="connsiteY5" fmla="*/ 842246 h 957776"/>
                    <a:gd name="connsiteX6" fmla="*/ 3132740 w 3153220"/>
                    <a:gd name="connsiteY6" fmla="*/ 884361 h 957776"/>
                    <a:gd name="connsiteX7" fmla="*/ 20481 w 3153220"/>
                    <a:gd name="connsiteY7" fmla="*/ 884361 h 957776"/>
                    <a:gd name="connsiteX8" fmla="*/ 46302 w 3153220"/>
                    <a:gd name="connsiteY8" fmla="*/ 791802 h 957776"/>
                    <a:gd name="connsiteX9" fmla="*/ 3106918 w 3153220"/>
                    <a:gd name="connsiteY9" fmla="*/ 791802 h 957776"/>
                    <a:gd name="connsiteX10" fmla="*/ 3118667 w 3153220"/>
                    <a:gd name="connsiteY10" fmla="*/ 833918 h 957776"/>
                    <a:gd name="connsiteX11" fmla="*/ 34553 w 3153220"/>
                    <a:gd name="connsiteY11" fmla="*/ 833918 h 957776"/>
                    <a:gd name="connsiteX12" fmla="*/ 60374 w 3153220"/>
                    <a:gd name="connsiteY12" fmla="*/ 741358 h 957776"/>
                    <a:gd name="connsiteX13" fmla="*/ 3092846 w 3153220"/>
                    <a:gd name="connsiteY13" fmla="*/ 741358 h 957776"/>
                    <a:gd name="connsiteX14" fmla="*/ 3104595 w 3153220"/>
                    <a:gd name="connsiteY14" fmla="*/ 783474 h 957776"/>
                    <a:gd name="connsiteX15" fmla="*/ 48625 w 3153220"/>
                    <a:gd name="connsiteY15" fmla="*/ 783474 h 957776"/>
                    <a:gd name="connsiteX16" fmla="*/ 74447 w 3153220"/>
                    <a:gd name="connsiteY16" fmla="*/ 690914 h 957776"/>
                    <a:gd name="connsiteX17" fmla="*/ 3078774 w 3153220"/>
                    <a:gd name="connsiteY17" fmla="*/ 690914 h 957776"/>
                    <a:gd name="connsiteX18" fmla="*/ 3090523 w 3153220"/>
                    <a:gd name="connsiteY18" fmla="*/ 733030 h 957776"/>
                    <a:gd name="connsiteX19" fmla="*/ 62698 w 3153220"/>
                    <a:gd name="connsiteY19" fmla="*/ 733030 h 957776"/>
                    <a:gd name="connsiteX20" fmla="*/ 88519 w 3153220"/>
                    <a:gd name="connsiteY20" fmla="*/ 640470 h 957776"/>
                    <a:gd name="connsiteX21" fmla="*/ 3064701 w 3153220"/>
                    <a:gd name="connsiteY21" fmla="*/ 640470 h 957776"/>
                    <a:gd name="connsiteX22" fmla="*/ 3076450 w 3153220"/>
                    <a:gd name="connsiteY22" fmla="*/ 682586 h 957776"/>
                    <a:gd name="connsiteX23" fmla="*/ 76770 w 3153220"/>
                    <a:gd name="connsiteY23" fmla="*/ 682586 h 957776"/>
                    <a:gd name="connsiteX24" fmla="*/ 102592 w 3153220"/>
                    <a:gd name="connsiteY24" fmla="*/ 590026 h 957776"/>
                    <a:gd name="connsiteX25" fmla="*/ 3050629 w 3153220"/>
                    <a:gd name="connsiteY25" fmla="*/ 590026 h 957776"/>
                    <a:gd name="connsiteX26" fmla="*/ 3062378 w 3153220"/>
                    <a:gd name="connsiteY26" fmla="*/ 632142 h 957776"/>
                    <a:gd name="connsiteX27" fmla="*/ 90842 w 3153220"/>
                    <a:gd name="connsiteY27" fmla="*/ 632142 h 957776"/>
                    <a:gd name="connsiteX28" fmla="*/ 116664 w 3153220"/>
                    <a:gd name="connsiteY28" fmla="*/ 539582 h 957776"/>
                    <a:gd name="connsiteX29" fmla="*/ 3036556 w 3153220"/>
                    <a:gd name="connsiteY29" fmla="*/ 539582 h 957776"/>
                    <a:gd name="connsiteX30" fmla="*/ 3048306 w 3153220"/>
                    <a:gd name="connsiteY30" fmla="*/ 581698 h 957776"/>
                    <a:gd name="connsiteX31" fmla="*/ 104915 w 3153220"/>
                    <a:gd name="connsiteY31" fmla="*/ 581698 h 957776"/>
                    <a:gd name="connsiteX32" fmla="*/ 130736 w 3153220"/>
                    <a:gd name="connsiteY32" fmla="*/ 489138 h 957776"/>
                    <a:gd name="connsiteX33" fmla="*/ 3022484 w 3153220"/>
                    <a:gd name="connsiteY33" fmla="*/ 489138 h 957776"/>
                    <a:gd name="connsiteX34" fmla="*/ 3034233 w 3153220"/>
                    <a:gd name="connsiteY34" fmla="*/ 531254 h 957776"/>
                    <a:gd name="connsiteX35" fmla="*/ 118987 w 3153220"/>
                    <a:gd name="connsiteY35" fmla="*/ 531254 h 957776"/>
                    <a:gd name="connsiteX36" fmla="*/ 144809 w 3153220"/>
                    <a:gd name="connsiteY36" fmla="*/ 438694 h 957776"/>
                    <a:gd name="connsiteX37" fmla="*/ 3008412 w 3153220"/>
                    <a:gd name="connsiteY37" fmla="*/ 438694 h 957776"/>
                    <a:gd name="connsiteX38" fmla="*/ 3020161 w 3153220"/>
                    <a:gd name="connsiteY38" fmla="*/ 480810 h 957776"/>
                    <a:gd name="connsiteX39" fmla="*/ 133060 w 3153220"/>
                    <a:gd name="connsiteY39" fmla="*/ 480810 h 957776"/>
                    <a:gd name="connsiteX40" fmla="*/ 158881 w 3153220"/>
                    <a:gd name="connsiteY40" fmla="*/ 388249 h 957776"/>
                    <a:gd name="connsiteX41" fmla="*/ 2994339 w 3153220"/>
                    <a:gd name="connsiteY41" fmla="*/ 388249 h 957776"/>
                    <a:gd name="connsiteX42" fmla="*/ 3006088 w 3153220"/>
                    <a:gd name="connsiteY42" fmla="*/ 430366 h 957776"/>
                    <a:gd name="connsiteX43" fmla="*/ 147132 w 3153220"/>
                    <a:gd name="connsiteY43" fmla="*/ 430366 h 957776"/>
                    <a:gd name="connsiteX44" fmla="*/ 172954 w 3153220"/>
                    <a:gd name="connsiteY44" fmla="*/ 337805 h 957776"/>
                    <a:gd name="connsiteX45" fmla="*/ 2980267 w 3153220"/>
                    <a:gd name="connsiteY45" fmla="*/ 337805 h 957776"/>
                    <a:gd name="connsiteX46" fmla="*/ 2992016 w 3153220"/>
                    <a:gd name="connsiteY46" fmla="*/ 379921 h 957776"/>
                    <a:gd name="connsiteX47" fmla="*/ 161204 w 3153220"/>
                    <a:gd name="connsiteY47" fmla="*/ 379921 h 957776"/>
                    <a:gd name="connsiteX48" fmla="*/ 187026 w 3153220"/>
                    <a:gd name="connsiteY48" fmla="*/ 287361 h 957776"/>
                    <a:gd name="connsiteX49" fmla="*/ 2966194 w 3153220"/>
                    <a:gd name="connsiteY49" fmla="*/ 287361 h 957776"/>
                    <a:gd name="connsiteX50" fmla="*/ 2977944 w 3153220"/>
                    <a:gd name="connsiteY50" fmla="*/ 329477 h 957776"/>
                    <a:gd name="connsiteX51" fmla="*/ 175277 w 3153220"/>
                    <a:gd name="connsiteY51" fmla="*/ 329477 h 957776"/>
                    <a:gd name="connsiteX52" fmla="*/ 201098 w 3153220"/>
                    <a:gd name="connsiteY52" fmla="*/ 236917 h 957776"/>
                    <a:gd name="connsiteX53" fmla="*/ 2952122 w 3153220"/>
                    <a:gd name="connsiteY53" fmla="*/ 236917 h 957776"/>
                    <a:gd name="connsiteX54" fmla="*/ 2963871 w 3153220"/>
                    <a:gd name="connsiteY54" fmla="*/ 279033 h 957776"/>
                    <a:gd name="connsiteX55" fmla="*/ 189349 w 3153220"/>
                    <a:gd name="connsiteY55" fmla="*/ 279033 h 957776"/>
                    <a:gd name="connsiteX56" fmla="*/ 215171 w 3153220"/>
                    <a:gd name="connsiteY56" fmla="*/ 186473 h 957776"/>
                    <a:gd name="connsiteX57" fmla="*/ 2938050 w 3153220"/>
                    <a:gd name="connsiteY57" fmla="*/ 186473 h 957776"/>
                    <a:gd name="connsiteX58" fmla="*/ 2949799 w 3153220"/>
                    <a:gd name="connsiteY58" fmla="*/ 228589 h 957776"/>
                    <a:gd name="connsiteX59" fmla="*/ 203422 w 3153220"/>
                    <a:gd name="connsiteY59" fmla="*/ 228589 h 957776"/>
                    <a:gd name="connsiteX60" fmla="*/ 229243 w 3153220"/>
                    <a:gd name="connsiteY60" fmla="*/ 136029 h 957776"/>
                    <a:gd name="connsiteX61" fmla="*/ 2923977 w 3153220"/>
                    <a:gd name="connsiteY61" fmla="*/ 136029 h 957776"/>
                    <a:gd name="connsiteX62" fmla="*/ 2935726 w 3153220"/>
                    <a:gd name="connsiteY62" fmla="*/ 178145 h 957776"/>
                    <a:gd name="connsiteX63" fmla="*/ 217494 w 3153220"/>
                    <a:gd name="connsiteY63" fmla="*/ 178145 h 957776"/>
                    <a:gd name="connsiteX64" fmla="*/ 243315 w 3153220"/>
                    <a:gd name="connsiteY64" fmla="*/ 85585 h 957776"/>
                    <a:gd name="connsiteX65" fmla="*/ 2909905 w 3153220"/>
                    <a:gd name="connsiteY65" fmla="*/ 85585 h 957776"/>
                    <a:gd name="connsiteX66" fmla="*/ 2921654 w 3153220"/>
                    <a:gd name="connsiteY66" fmla="*/ 127701 h 957776"/>
                    <a:gd name="connsiteX67" fmla="*/ 231566 w 3153220"/>
                    <a:gd name="connsiteY67" fmla="*/ 127701 h 957776"/>
                    <a:gd name="connsiteX68" fmla="*/ 267191 w 3153220"/>
                    <a:gd name="connsiteY68" fmla="*/ 0 h 957776"/>
                    <a:gd name="connsiteX69" fmla="*/ 2886029 w 3153220"/>
                    <a:gd name="connsiteY69" fmla="*/ 0 h 957776"/>
                    <a:gd name="connsiteX70" fmla="*/ 2907582 w 3153220"/>
                    <a:gd name="connsiteY70" fmla="*/ 77257 h 957776"/>
                    <a:gd name="connsiteX71" fmla="*/ 245639 w 3153220"/>
                    <a:gd name="connsiteY71" fmla="*/ 77257 h 9577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3153220" h="957776">
                      <a:moveTo>
                        <a:pt x="18157" y="892689"/>
                      </a:moveTo>
                      <a:lnTo>
                        <a:pt x="3135063" y="892689"/>
                      </a:lnTo>
                      <a:lnTo>
                        <a:pt x="3153220" y="957776"/>
                      </a:lnTo>
                      <a:lnTo>
                        <a:pt x="0" y="957776"/>
                      </a:lnTo>
                      <a:close/>
                      <a:moveTo>
                        <a:pt x="32230" y="842246"/>
                      </a:moveTo>
                      <a:lnTo>
                        <a:pt x="3120991" y="842246"/>
                      </a:lnTo>
                      <a:lnTo>
                        <a:pt x="3132740" y="884361"/>
                      </a:lnTo>
                      <a:lnTo>
                        <a:pt x="20481" y="884361"/>
                      </a:lnTo>
                      <a:close/>
                      <a:moveTo>
                        <a:pt x="46302" y="791802"/>
                      </a:moveTo>
                      <a:lnTo>
                        <a:pt x="3106918" y="791802"/>
                      </a:lnTo>
                      <a:lnTo>
                        <a:pt x="3118667" y="833918"/>
                      </a:lnTo>
                      <a:lnTo>
                        <a:pt x="34553" y="833918"/>
                      </a:lnTo>
                      <a:close/>
                      <a:moveTo>
                        <a:pt x="60374" y="741358"/>
                      </a:moveTo>
                      <a:lnTo>
                        <a:pt x="3092846" y="741358"/>
                      </a:lnTo>
                      <a:lnTo>
                        <a:pt x="3104595" y="783474"/>
                      </a:lnTo>
                      <a:lnTo>
                        <a:pt x="48625" y="783474"/>
                      </a:lnTo>
                      <a:close/>
                      <a:moveTo>
                        <a:pt x="74447" y="690914"/>
                      </a:moveTo>
                      <a:lnTo>
                        <a:pt x="3078774" y="690914"/>
                      </a:lnTo>
                      <a:lnTo>
                        <a:pt x="3090523" y="733030"/>
                      </a:lnTo>
                      <a:lnTo>
                        <a:pt x="62698" y="733030"/>
                      </a:lnTo>
                      <a:close/>
                      <a:moveTo>
                        <a:pt x="88519" y="640470"/>
                      </a:moveTo>
                      <a:lnTo>
                        <a:pt x="3064701" y="640470"/>
                      </a:lnTo>
                      <a:lnTo>
                        <a:pt x="3076450" y="682586"/>
                      </a:lnTo>
                      <a:lnTo>
                        <a:pt x="76770" y="682586"/>
                      </a:lnTo>
                      <a:close/>
                      <a:moveTo>
                        <a:pt x="102592" y="590026"/>
                      </a:moveTo>
                      <a:lnTo>
                        <a:pt x="3050629" y="590026"/>
                      </a:lnTo>
                      <a:lnTo>
                        <a:pt x="3062378" y="632142"/>
                      </a:lnTo>
                      <a:lnTo>
                        <a:pt x="90842" y="632142"/>
                      </a:lnTo>
                      <a:close/>
                      <a:moveTo>
                        <a:pt x="116664" y="539582"/>
                      </a:moveTo>
                      <a:lnTo>
                        <a:pt x="3036556" y="539582"/>
                      </a:lnTo>
                      <a:lnTo>
                        <a:pt x="3048306" y="581698"/>
                      </a:lnTo>
                      <a:lnTo>
                        <a:pt x="104915" y="581698"/>
                      </a:lnTo>
                      <a:close/>
                      <a:moveTo>
                        <a:pt x="130736" y="489138"/>
                      </a:moveTo>
                      <a:lnTo>
                        <a:pt x="3022484" y="489138"/>
                      </a:lnTo>
                      <a:lnTo>
                        <a:pt x="3034233" y="531254"/>
                      </a:lnTo>
                      <a:lnTo>
                        <a:pt x="118987" y="531254"/>
                      </a:lnTo>
                      <a:close/>
                      <a:moveTo>
                        <a:pt x="144809" y="438694"/>
                      </a:moveTo>
                      <a:lnTo>
                        <a:pt x="3008412" y="438694"/>
                      </a:lnTo>
                      <a:lnTo>
                        <a:pt x="3020161" y="480810"/>
                      </a:lnTo>
                      <a:lnTo>
                        <a:pt x="133060" y="480810"/>
                      </a:lnTo>
                      <a:close/>
                      <a:moveTo>
                        <a:pt x="158881" y="388249"/>
                      </a:moveTo>
                      <a:lnTo>
                        <a:pt x="2994339" y="388249"/>
                      </a:lnTo>
                      <a:lnTo>
                        <a:pt x="3006088" y="430366"/>
                      </a:lnTo>
                      <a:lnTo>
                        <a:pt x="147132" y="430366"/>
                      </a:lnTo>
                      <a:close/>
                      <a:moveTo>
                        <a:pt x="172954" y="337805"/>
                      </a:moveTo>
                      <a:lnTo>
                        <a:pt x="2980267" y="337805"/>
                      </a:lnTo>
                      <a:lnTo>
                        <a:pt x="2992016" y="379921"/>
                      </a:lnTo>
                      <a:lnTo>
                        <a:pt x="161204" y="379921"/>
                      </a:lnTo>
                      <a:close/>
                      <a:moveTo>
                        <a:pt x="187026" y="287361"/>
                      </a:moveTo>
                      <a:lnTo>
                        <a:pt x="2966194" y="287361"/>
                      </a:lnTo>
                      <a:lnTo>
                        <a:pt x="2977944" y="329477"/>
                      </a:lnTo>
                      <a:lnTo>
                        <a:pt x="175277" y="329477"/>
                      </a:lnTo>
                      <a:close/>
                      <a:moveTo>
                        <a:pt x="201098" y="236917"/>
                      </a:moveTo>
                      <a:lnTo>
                        <a:pt x="2952122" y="236917"/>
                      </a:lnTo>
                      <a:lnTo>
                        <a:pt x="2963871" y="279033"/>
                      </a:lnTo>
                      <a:lnTo>
                        <a:pt x="189349" y="279033"/>
                      </a:lnTo>
                      <a:close/>
                      <a:moveTo>
                        <a:pt x="215171" y="186473"/>
                      </a:moveTo>
                      <a:lnTo>
                        <a:pt x="2938050" y="186473"/>
                      </a:lnTo>
                      <a:lnTo>
                        <a:pt x="2949799" y="228589"/>
                      </a:lnTo>
                      <a:lnTo>
                        <a:pt x="203422" y="228589"/>
                      </a:lnTo>
                      <a:close/>
                      <a:moveTo>
                        <a:pt x="229243" y="136029"/>
                      </a:moveTo>
                      <a:lnTo>
                        <a:pt x="2923977" y="136029"/>
                      </a:lnTo>
                      <a:lnTo>
                        <a:pt x="2935726" y="178145"/>
                      </a:lnTo>
                      <a:lnTo>
                        <a:pt x="217494" y="178145"/>
                      </a:lnTo>
                      <a:close/>
                      <a:moveTo>
                        <a:pt x="243315" y="85585"/>
                      </a:moveTo>
                      <a:lnTo>
                        <a:pt x="2909905" y="85585"/>
                      </a:lnTo>
                      <a:lnTo>
                        <a:pt x="2921654" y="127701"/>
                      </a:lnTo>
                      <a:lnTo>
                        <a:pt x="231566" y="127701"/>
                      </a:lnTo>
                      <a:close/>
                      <a:moveTo>
                        <a:pt x="267191" y="0"/>
                      </a:moveTo>
                      <a:lnTo>
                        <a:pt x="2886029" y="0"/>
                      </a:lnTo>
                      <a:lnTo>
                        <a:pt x="2907582" y="77257"/>
                      </a:lnTo>
                      <a:lnTo>
                        <a:pt x="245639" y="77257"/>
                      </a:ln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78" name="グループ化 1077">
                <a:extLst>
                  <a:ext uri="{FF2B5EF4-FFF2-40B4-BE49-F238E27FC236}">
                    <a16:creationId xmlns:a16="http://schemas.microsoft.com/office/drawing/2014/main" id="{973BB3E6-B7F0-4D16-8BD3-32D615647EBC}"/>
                  </a:ext>
                </a:extLst>
              </p:cNvPr>
              <p:cNvGrpSpPr/>
              <p:nvPr/>
            </p:nvGrpSpPr>
            <p:grpSpPr>
              <a:xfrm>
                <a:off x="1442635" y="3956050"/>
                <a:ext cx="2488016" cy="1103470"/>
                <a:chOff x="1329111" y="3937515"/>
                <a:chExt cx="2715063" cy="1140540"/>
              </a:xfrm>
            </p:grpSpPr>
            <p:grpSp>
              <p:nvGrpSpPr>
                <p:cNvPr id="1079" name="グループ化 1078">
                  <a:extLst>
                    <a:ext uri="{FF2B5EF4-FFF2-40B4-BE49-F238E27FC236}">
                      <a16:creationId xmlns:a16="http://schemas.microsoft.com/office/drawing/2014/main" id="{D0A3CFE2-7F45-461E-98A2-B8F381CD8019}"/>
                    </a:ext>
                  </a:extLst>
                </p:cNvPr>
                <p:cNvGrpSpPr/>
                <p:nvPr/>
              </p:nvGrpSpPr>
              <p:grpSpPr>
                <a:xfrm>
                  <a:off x="1329111" y="4074754"/>
                  <a:ext cx="2588840" cy="909996"/>
                  <a:chOff x="1329110" y="4074754"/>
                  <a:chExt cx="2721557" cy="942032"/>
                </a:xfrm>
              </p:grpSpPr>
              <p:sp>
                <p:nvSpPr>
                  <p:cNvPr id="1122" name="円: 塗りつぶしなし 1121">
                    <a:extLst>
                      <a:ext uri="{FF2B5EF4-FFF2-40B4-BE49-F238E27FC236}">
                        <a16:creationId xmlns:a16="http://schemas.microsoft.com/office/drawing/2014/main" id="{E0C4A26A-9FB4-467E-B443-C4FFB1B0A183}"/>
                      </a:ext>
                    </a:extLst>
                  </p:cNvPr>
                  <p:cNvSpPr/>
                  <p:nvPr/>
                </p:nvSpPr>
                <p:spPr>
                  <a:xfrm>
                    <a:off x="1329110" y="4328754"/>
                    <a:ext cx="1438857" cy="688032"/>
                  </a:xfrm>
                  <a:prstGeom prst="donut">
                    <a:avLst>
                      <a:gd name="adj" fmla="val 8359"/>
                    </a:avLst>
                  </a:prstGeom>
                  <a:pattFill prst="lgConfetti">
                    <a:fgClr>
                      <a:sysClr val="window" lastClr="FFFFFF">
                        <a:lumMod val="75000"/>
                      </a:sys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23" name="円: 塗りつぶしなし 1122">
                    <a:extLst>
                      <a:ext uri="{FF2B5EF4-FFF2-40B4-BE49-F238E27FC236}">
                        <a16:creationId xmlns:a16="http://schemas.microsoft.com/office/drawing/2014/main" id="{E492653D-6C29-4286-96E5-0C764C18E93F}"/>
                      </a:ext>
                    </a:extLst>
                  </p:cNvPr>
                  <p:cNvSpPr/>
                  <p:nvPr/>
                </p:nvSpPr>
                <p:spPr>
                  <a:xfrm>
                    <a:off x="2611810" y="4328754"/>
                    <a:ext cx="1438857" cy="688032"/>
                  </a:xfrm>
                  <a:prstGeom prst="donut">
                    <a:avLst>
                      <a:gd name="adj" fmla="val 8359"/>
                    </a:avLst>
                  </a:prstGeom>
                  <a:pattFill prst="lgConfetti">
                    <a:fgClr>
                      <a:sysClr val="window" lastClr="FFFFFF">
                        <a:lumMod val="75000"/>
                      </a:sys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24" name="円: 塗りつぶしなし 1123">
                    <a:extLst>
                      <a:ext uri="{FF2B5EF4-FFF2-40B4-BE49-F238E27FC236}">
                        <a16:creationId xmlns:a16="http://schemas.microsoft.com/office/drawing/2014/main" id="{56251BFB-3A33-47FB-A828-062F3FB6DD67}"/>
                      </a:ext>
                    </a:extLst>
                  </p:cNvPr>
                  <p:cNvSpPr/>
                  <p:nvPr/>
                </p:nvSpPr>
                <p:spPr>
                  <a:xfrm>
                    <a:off x="1519610" y="4074754"/>
                    <a:ext cx="1438857" cy="688032"/>
                  </a:xfrm>
                  <a:prstGeom prst="donut">
                    <a:avLst>
                      <a:gd name="adj" fmla="val 8359"/>
                    </a:avLst>
                  </a:prstGeom>
                  <a:pattFill prst="lgConfetti">
                    <a:fgClr>
                      <a:sysClr val="window" lastClr="FFFFFF">
                        <a:lumMod val="75000"/>
                      </a:sys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25" name="円: 塗りつぶしなし 1124">
                    <a:extLst>
                      <a:ext uri="{FF2B5EF4-FFF2-40B4-BE49-F238E27FC236}">
                        <a16:creationId xmlns:a16="http://schemas.microsoft.com/office/drawing/2014/main" id="{61E2CDB5-C856-40A5-AACF-767851DB8AA4}"/>
                      </a:ext>
                    </a:extLst>
                  </p:cNvPr>
                  <p:cNvSpPr/>
                  <p:nvPr/>
                </p:nvSpPr>
                <p:spPr>
                  <a:xfrm>
                    <a:off x="2478460" y="4074754"/>
                    <a:ext cx="1438857" cy="688032"/>
                  </a:xfrm>
                  <a:prstGeom prst="donut">
                    <a:avLst>
                      <a:gd name="adj" fmla="val 8359"/>
                    </a:avLst>
                  </a:prstGeom>
                  <a:pattFill prst="lgConfetti">
                    <a:fgClr>
                      <a:sysClr val="window" lastClr="FFFFFF">
                        <a:lumMod val="75000"/>
                      </a:sys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26" name="円: 塗りつぶしなし 1125">
                    <a:extLst>
                      <a:ext uri="{FF2B5EF4-FFF2-40B4-BE49-F238E27FC236}">
                        <a16:creationId xmlns:a16="http://schemas.microsoft.com/office/drawing/2014/main" id="{09FFF2D4-E90D-4D92-93CF-E38C87C3D294}"/>
                      </a:ext>
                    </a:extLst>
                  </p:cNvPr>
                  <p:cNvSpPr/>
                  <p:nvPr/>
                </p:nvSpPr>
                <p:spPr>
                  <a:xfrm>
                    <a:off x="2008560" y="4271604"/>
                    <a:ext cx="1438857" cy="688032"/>
                  </a:xfrm>
                  <a:prstGeom prst="donut">
                    <a:avLst>
                      <a:gd name="adj" fmla="val 8359"/>
                    </a:avLst>
                  </a:prstGeom>
                  <a:pattFill prst="lgConfetti">
                    <a:fgClr>
                      <a:sysClr val="window" lastClr="FFFFFF">
                        <a:lumMod val="75000"/>
                      </a:sys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27" name="円: 塗りつぶしなし 1126">
                    <a:extLst>
                      <a:ext uri="{FF2B5EF4-FFF2-40B4-BE49-F238E27FC236}">
                        <a16:creationId xmlns:a16="http://schemas.microsoft.com/office/drawing/2014/main" id="{64CB4810-7E3F-41D2-8BD6-52289A53770A}"/>
                      </a:ext>
                    </a:extLst>
                  </p:cNvPr>
                  <p:cNvSpPr/>
                  <p:nvPr/>
                </p:nvSpPr>
                <p:spPr>
                  <a:xfrm>
                    <a:off x="1564060" y="4271604"/>
                    <a:ext cx="1438857" cy="688032"/>
                  </a:xfrm>
                  <a:prstGeom prst="donut">
                    <a:avLst>
                      <a:gd name="adj" fmla="val 8359"/>
                    </a:avLst>
                  </a:prstGeom>
                  <a:pattFill prst="lgConfetti">
                    <a:fgClr>
                      <a:sysClr val="window" lastClr="FFFFFF">
                        <a:lumMod val="75000"/>
                      </a:sys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28" name="円: 塗りつぶしなし 1127">
                    <a:extLst>
                      <a:ext uri="{FF2B5EF4-FFF2-40B4-BE49-F238E27FC236}">
                        <a16:creationId xmlns:a16="http://schemas.microsoft.com/office/drawing/2014/main" id="{68A18AE1-EC1C-4A07-90F4-F4C2FFDCF812}"/>
                      </a:ext>
                    </a:extLst>
                  </p:cNvPr>
                  <p:cNvSpPr/>
                  <p:nvPr/>
                </p:nvSpPr>
                <p:spPr>
                  <a:xfrm>
                    <a:off x="2395910" y="4271604"/>
                    <a:ext cx="1438857" cy="688032"/>
                  </a:xfrm>
                  <a:prstGeom prst="donut">
                    <a:avLst>
                      <a:gd name="adj" fmla="val 8359"/>
                    </a:avLst>
                  </a:prstGeom>
                  <a:pattFill prst="lgConfetti">
                    <a:fgClr>
                      <a:sysClr val="window" lastClr="FFFFFF">
                        <a:lumMod val="75000"/>
                      </a:sys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080" name="グループ化 1079">
                  <a:extLst>
                    <a:ext uri="{FF2B5EF4-FFF2-40B4-BE49-F238E27FC236}">
                      <a16:creationId xmlns:a16="http://schemas.microsoft.com/office/drawing/2014/main" id="{87DC3561-7DAF-4888-BFF4-3ADCDDCD8C5E}"/>
                    </a:ext>
                  </a:extLst>
                </p:cNvPr>
                <p:cNvGrpSpPr/>
                <p:nvPr/>
              </p:nvGrpSpPr>
              <p:grpSpPr>
                <a:xfrm rot="10800000">
                  <a:off x="1410155" y="4216915"/>
                  <a:ext cx="1979969" cy="854790"/>
                  <a:chOff x="1519610" y="5528904"/>
                  <a:chExt cx="2397707" cy="884882"/>
                </a:xfrm>
              </p:grpSpPr>
              <p:sp>
                <p:nvSpPr>
                  <p:cNvPr id="1117" name="円: 塗りつぶしなし 1116">
                    <a:extLst>
                      <a:ext uri="{FF2B5EF4-FFF2-40B4-BE49-F238E27FC236}">
                        <a16:creationId xmlns:a16="http://schemas.microsoft.com/office/drawing/2014/main" id="{DE83C538-5295-44D5-9B63-6E15F46A732D}"/>
                      </a:ext>
                    </a:extLst>
                  </p:cNvPr>
                  <p:cNvSpPr/>
                  <p:nvPr/>
                </p:nvSpPr>
                <p:spPr>
                  <a:xfrm>
                    <a:off x="1519610" y="5528904"/>
                    <a:ext cx="1438857" cy="688032"/>
                  </a:xfrm>
                  <a:prstGeom prst="donut">
                    <a:avLst>
                      <a:gd name="adj" fmla="val 8359"/>
                    </a:avLst>
                  </a:prstGeom>
                  <a:pattFill prst="lgConfetti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18" name="円: 塗りつぶしなし 1117">
                    <a:extLst>
                      <a:ext uri="{FF2B5EF4-FFF2-40B4-BE49-F238E27FC236}">
                        <a16:creationId xmlns:a16="http://schemas.microsoft.com/office/drawing/2014/main" id="{7332BB96-1CF2-4216-9574-6D16175ABFD3}"/>
                      </a:ext>
                    </a:extLst>
                  </p:cNvPr>
                  <p:cNvSpPr/>
                  <p:nvPr/>
                </p:nvSpPr>
                <p:spPr>
                  <a:xfrm>
                    <a:off x="2478460" y="5528904"/>
                    <a:ext cx="1438857" cy="688032"/>
                  </a:xfrm>
                  <a:prstGeom prst="donut">
                    <a:avLst>
                      <a:gd name="adj" fmla="val 8359"/>
                    </a:avLst>
                  </a:prstGeom>
                  <a:pattFill prst="lgConfetti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19" name="円: 塗りつぶしなし 1118">
                    <a:extLst>
                      <a:ext uri="{FF2B5EF4-FFF2-40B4-BE49-F238E27FC236}">
                        <a16:creationId xmlns:a16="http://schemas.microsoft.com/office/drawing/2014/main" id="{2FBD2FE3-3643-4342-8D53-6A9DE77B3099}"/>
                      </a:ext>
                    </a:extLst>
                  </p:cNvPr>
                  <p:cNvSpPr/>
                  <p:nvPr/>
                </p:nvSpPr>
                <p:spPr>
                  <a:xfrm>
                    <a:off x="2008560" y="5725754"/>
                    <a:ext cx="1438857" cy="688032"/>
                  </a:xfrm>
                  <a:prstGeom prst="donut">
                    <a:avLst>
                      <a:gd name="adj" fmla="val 8359"/>
                    </a:avLst>
                  </a:prstGeom>
                  <a:pattFill prst="lgConfetti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20" name="円: 塗りつぶしなし 1119">
                    <a:extLst>
                      <a:ext uri="{FF2B5EF4-FFF2-40B4-BE49-F238E27FC236}">
                        <a16:creationId xmlns:a16="http://schemas.microsoft.com/office/drawing/2014/main" id="{44257F47-B2C5-4E8A-A6FB-846CFE614BA1}"/>
                      </a:ext>
                    </a:extLst>
                  </p:cNvPr>
                  <p:cNvSpPr/>
                  <p:nvPr/>
                </p:nvSpPr>
                <p:spPr>
                  <a:xfrm>
                    <a:off x="1564060" y="5725754"/>
                    <a:ext cx="1438857" cy="688032"/>
                  </a:xfrm>
                  <a:prstGeom prst="donut">
                    <a:avLst>
                      <a:gd name="adj" fmla="val 8359"/>
                    </a:avLst>
                  </a:prstGeom>
                  <a:pattFill prst="lgConfetti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21" name="円: 塗りつぶしなし 1120">
                    <a:extLst>
                      <a:ext uri="{FF2B5EF4-FFF2-40B4-BE49-F238E27FC236}">
                        <a16:creationId xmlns:a16="http://schemas.microsoft.com/office/drawing/2014/main" id="{670C8222-A2DD-4070-9971-63E3ADBAE3FB}"/>
                      </a:ext>
                    </a:extLst>
                  </p:cNvPr>
                  <p:cNvSpPr/>
                  <p:nvPr/>
                </p:nvSpPr>
                <p:spPr>
                  <a:xfrm>
                    <a:off x="2395910" y="5725754"/>
                    <a:ext cx="1438857" cy="688032"/>
                  </a:xfrm>
                  <a:prstGeom prst="donut">
                    <a:avLst>
                      <a:gd name="adj" fmla="val 8359"/>
                    </a:avLst>
                  </a:prstGeom>
                  <a:pattFill prst="lgConfetti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081" name="グループ化 1080">
                  <a:extLst>
                    <a:ext uri="{FF2B5EF4-FFF2-40B4-BE49-F238E27FC236}">
                      <a16:creationId xmlns:a16="http://schemas.microsoft.com/office/drawing/2014/main" id="{16C79753-6440-46A3-8D10-1BB03EDEE0F0}"/>
                    </a:ext>
                  </a:extLst>
                </p:cNvPr>
                <p:cNvGrpSpPr/>
                <p:nvPr/>
              </p:nvGrpSpPr>
              <p:grpSpPr>
                <a:xfrm rot="10800000">
                  <a:off x="2064205" y="4216915"/>
                  <a:ext cx="1979969" cy="854790"/>
                  <a:chOff x="1519610" y="5528904"/>
                  <a:chExt cx="2397707" cy="884882"/>
                </a:xfrm>
              </p:grpSpPr>
              <p:sp>
                <p:nvSpPr>
                  <p:cNvPr id="1112" name="円: 塗りつぶしなし 1111">
                    <a:extLst>
                      <a:ext uri="{FF2B5EF4-FFF2-40B4-BE49-F238E27FC236}">
                        <a16:creationId xmlns:a16="http://schemas.microsoft.com/office/drawing/2014/main" id="{6EB65E66-E630-480A-BA26-8EC7FB5DDC76}"/>
                      </a:ext>
                    </a:extLst>
                  </p:cNvPr>
                  <p:cNvSpPr/>
                  <p:nvPr/>
                </p:nvSpPr>
                <p:spPr>
                  <a:xfrm>
                    <a:off x="1519610" y="5528904"/>
                    <a:ext cx="1438857" cy="688032"/>
                  </a:xfrm>
                  <a:prstGeom prst="donut">
                    <a:avLst>
                      <a:gd name="adj" fmla="val 8359"/>
                    </a:avLst>
                  </a:prstGeom>
                  <a:pattFill prst="lgConfetti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13" name="円: 塗りつぶしなし 1112">
                    <a:extLst>
                      <a:ext uri="{FF2B5EF4-FFF2-40B4-BE49-F238E27FC236}">
                        <a16:creationId xmlns:a16="http://schemas.microsoft.com/office/drawing/2014/main" id="{51465DC3-8AAC-45C6-9E6D-CCB22A17C159}"/>
                      </a:ext>
                    </a:extLst>
                  </p:cNvPr>
                  <p:cNvSpPr/>
                  <p:nvPr/>
                </p:nvSpPr>
                <p:spPr>
                  <a:xfrm>
                    <a:off x="2478460" y="5528904"/>
                    <a:ext cx="1438857" cy="688032"/>
                  </a:xfrm>
                  <a:prstGeom prst="donut">
                    <a:avLst>
                      <a:gd name="adj" fmla="val 8359"/>
                    </a:avLst>
                  </a:prstGeom>
                  <a:pattFill prst="lgConfetti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14" name="円: 塗りつぶしなし 1113">
                    <a:extLst>
                      <a:ext uri="{FF2B5EF4-FFF2-40B4-BE49-F238E27FC236}">
                        <a16:creationId xmlns:a16="http://schemas.microsoft.com/office/drawing/2014/main" id="{9D00A6BC-F77D-4090-8860-0BFCCF170FF3}"/>
                      </a:ext>
                    </a:extLst>
                  </p:cNvPr>
                  <p:cNvSpPr/>
                  <p:nvPr/>
                </p:nvSpPr>
                <p:spPr>
                  <a:xfrm>
                    <a:off x="2008560" y="5725754"/>
                    <a:ext cx="1438857" cy="688032"/>
                  </a:xfrm>
                  <a:prstGeom prst="donut">
                    <a:avLst>
                      <a:gd name="adj" fmla="val 8359"/>
                    </a:avLst>
                  </a:prstGeom>
                  <a:pattFill prst="lgConfetti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15" name="円: 塗りつぶしなし 1114">
                    <a:extLst>
                      <a:ext uri="{FF2B5EF4-FFF2-40B4-BE49-F238E27FC236}">
                        <a16:creationId xmlns:a16="http://schemas.microsoft.com/office/drawing/2014/main" id="{99DC9573-E27F-42E5-AA0C-46E648291CD8}"/>
                      </a:ext>
                    </a:extLst>
                  </p:cNvPr>
                  <p:cNvSpPr/>
                  <p:nvPr/>
                </p:nvSpPr>
                <p:spPr>
                  <a:xfrm>
                    <a:off x="1564060" y="5725754"/>
                    <a:ext cx="1438857" cy="688032"/>
                  </a:xfrm>
                  <a:prstGeom prst="donut">
                    <a:avLst>
                      <a:gd name="adj" fmla="val 8359"/>
                    </a:avLst>
                  </a:prstGeom>
                  <a:pattFill prst="lgConfetti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16" name="円: 塗りつぶしなし 1115">
                    <a:extLst>
                      <a:ext uri="{FF2B5EF4-FFF2-40B4-BE49-F238E27FC236}">
                        <a16:creationId xmlns:a16="http://schemas.microsoft.com/office/drawing/2014/main" id="{9B394640-D5DA-476D-8960-222ECF4481E6}"/>
                      </a:ext>
                    </a:extLst>
                  </p:cNvPr>
                  <p:cNvSpPr/>
                  <p:nvPr/>
                </p:nvSpPr>
                <p:spPr>
                  <a:xfrm>
                    <a:off x="2395910" y="5725754"/>
                    <a:ext cx="1438857" cy="688032"/>
                  </a:xfrm>
                  <a:prstGeom prst="donut">
                    <a:avLst>
                      <a:gd name="adj" fmla="val 8359"/>
                    </a:avLst>
                  </a:prstGeom>
                  <a:pattFill prst="lgConfetti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082" name="グループ化 1081">
                  <a:extLst>
                    <a:ext uri="{FF2B5EF4-FFF2-40B4-BE49-F238E27FC236}">
                      <a16:creationId xmlns:a16="http://schemas.microsoft.com/office/drawing/2014/main" id="{DE507375-D688-40F6-8D78-A8C3B7EB4E79}"/>
                    </a:ext>
                  </a:extLst>
                </p:cNvPr>
                <p:cNvGrpSpPr/>
                <p:nvPr/>
              </p:nvGrpSpPr>
              <p:grpSpPr>
                <a:xfrm rot="10800000">
                  <a:off x="1708605" y="3937515"/>
                  <a:ext cx="1979969" cy="854790"/>
                  <a:chOff x="1519610" y="5528904"/>
                  <a:chExt cx="2397707" cy="884882"/>
                </a:xfrm>
              </p:grpSpPr>
              <p:sp>
                <p:nvSpPr>
                  <p:cNvPr id="1107" name="円: 塗りつぶしなし 1106">
                    <a:extLst>
                      <a:ext uri="{FF2B5EF4-FFF2-40B4-BE49-F238E27FC236}">
                        <a16:creationId xmlns:a16="http://schemas.microsoft.com/office/drawing/2014/main" id="{46AFBB91-B936-4B8E-A62C-8C86EE13477E}"/>
                      </a:ext>
                    </a:extLst>
                  </p:cNvPr>
                  <p:cNvSpPr/>
                  <p:nvPr/>
                </p:nvSpPr>
                <p:spPr>
                  <a:xfrm>
                    <a:off x="1519610" y="5528904"/>
                    <a:ext cx="1438857" cy="688032"/>
                  </a:xfrm>
                  <a:prstGeom prst="donut">
                    <a:avLst>
                      <a:gd name="adj" fmla="val 8359"/>
                    </a:avLst>
                  </a:prstGeom>
                  <a:pattFill prst="lgConfetti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08" name="円: 塗りつぶしなし 1107">
                    <a:extLst>
                      <a:ext uri="{FF2B5EF4-FFF2-40B4-BE49-F238E27FC236}">
                        <a16:creationId xmlns:a16="http://schemas.microsoft.com/office/drawing/2014/main" id="{AF0BC012-7C95-4F33-AD9C-2EEB1D117DBF}"/>
                      </a:ext>
                    </a:extLst>
                  </p:cNvPr>
                  <p:cNvSpPr/>
                  <p:nvPr/>
                </p:nvSpPr>
                <p:spPr>
                  <a:xfrm>
                    <a:off x="2478460" y="5528904"/>
                    <a:ext cx="1438857" cy="688032"/>
                  </a:xfrm>
                  <a:prstGeom prst="donut">
                    <a:avLst>
                      <a:gd name="adj" fmla="val 8359"/>
                    </a:avLst>
                  </a:prstGeom>
                  <a:pattFill prst="lgConfetti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09" name="円: 塗りつぶしなし 1108">
                    <a:extLst>
                      <a:ext uri="{FF2B5EF4-FFF2-40B4-BE49-F238E27FC236}">
                        <a16:creationId xmlns:a16="http://schemas.microsoft.com/office/drawing/2014/main" id="{3A15F17D-E792-4FEC-A079-904D478FA51C}"/>
                      </a:ext>
                    </a:extLst>
                  </p:cNvPr>
                  <p:cNvSpPr/>
                  <p:nvPr/>
                </p:nvSpPr>
                <p:spPr>
                  <a:xfrm>
                    <a:off x="2008560" y="5725754"/>
                    <a:ext cx="1438857" cy="688032"/>
                  </a:xfrm>
                  <a:prstGeom prst="donut">
                    <a:avLst>
                      <a:gd name="adj" fmla="val 8359"/>
                    </a:avLst>
                  </a:prstGeom>
                  <a:pattFill prst="lgConfetti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10" name="円: 塗りつぶしなし 1109">
                    <a:extLst>
                      <a:ext uri="{FF2B5EF4-FFF2-40B4-BE49-F238E27FC236}">
                        <a16:creationId xmlns:a16="http://schemas.microsoft.com/office/drawing/2014/main" id="{2CF3EAF5-E9A6-433C-B0AF-86E9F0427E6A}"/>
                      </a:ext>
                    </a:extLst>
                  </p:cNvPr>
                  <p:cNvSpPr/>
                  <p:nvPr/>
                </p:nvSpPr>
                <p:spPr>
                  <a:xfrm>
                    <a:off x="1564060" y="5725754"/>
                    <a:ext cx="1438857" cy="688032"/>
                  </a:xfrm>
                  <a:prstGeom prst="donut">
                    <a:avLst>
                      <a:gd name="adj" fmla="val 8359"/>
                    </a:avLst>
                  </a:prstGeom>
                  <a:pattFill prst="lgConfetti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11" name="円: 塗りつぶしなし 1110">
                    <a:extLst>
                      <a:ext uri="{FF2B5EF4-FFF2-40B4-BE49-F238E27FC236}">
                        <a16:creationId xmlns:a16="http://schemas.microsoft.com/office/drawing/2014/main" id="{01731A8B-5CB9-4AA5-9B7A-7690E1F787C9}"/>
                      </a:ext>
                    </a:extLst>
                  </p:cNvPr>
                  <p:cNvSpPr/>
                  <p:nvPr/>
                </p:nvSpPr>
                <p:spPr>
                  <a:xfrm>
                    <a:off x="2395910" y="5725754"/>
                    <a:ext cx="1438857" cy="688032"/>
                  </a:xfrm>
                  <a:prstGeom prst="donut">
                    <a:avLst>
                      <a:gd name="adj" fmla="val 8359"/>
                    </a:avLst>
                  </a:prstGeom>
                  <a:pattFill prst="lgConfetti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083" name="グループ化 1082">
                  <a:extLst>
                    <a:ext uri="{FF2B5EF4-FFF2-40B4-BE49-F238E27FC236}">
                      <a16:creationId xmlns:a16="http://schemas.microsoft.com/office/drawing/2014/main" id="{F487EBB9-9283-4D7F-A5B6-9BA4D3A9A40A}"/>
                    </a:ext>
                  </a:extLst>
                </p:cNvPr>
                <p:cNvGrpSpPr/>
                <p:nvPr/>
              </p:nvGrpSpPr>
              <p:grpSpPr>
                <a:xfrm rot="10800000">
                  <a:off x="1422855" y="3994665"/>
                  <a:ext cx="1979969" cy="854790"/>
                  <a:chOff x="1519610" y="5528904"/>
                  <a:chExt cx="2397707" cy="884882"/>
                </a:xfrm>
              </p:grpSpPr>
              <p:sp>
                <p:nvSpPr>
                  <p:cNvPr id="1102" name="円: 塗りつぶしなし 1101">
                    <a:extLst>
                      <a:ext uri="{FF2B5EF4-FFF2-40B4-BE49-F238E27FC236}">
                        <a16:creationId xmlns:a16="http://schemas.microsoft.com/office/drawing/2014/main" id="{A084E4B7-A3BB-4C6D-874D-EE1FC2B69867}"/>
                      </a:ext>
                    </a:extLst>
                  </p:cNvPr>
                  <p:cNvSpPr/>
                  <p:nvPr/>
                </p:nvSpPr>
                <p:spPr>
                  <a:xfrm>
                    <a:off x="1519610" y="5528904"/>
                    <a:ext cx="1438857" cy="688032"/>
                  </a:xfrm>
                  <a:prstGeom prst="donut">
                    <a:avLst>
                      <a:gd name="adj" fmla="val 8359"/>
                    </a:avLst>
                  </a:prstGeom>
                  <a:pattFill prst="lgConfetti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03" name="円: 塗りつぶしなし 1102">
                    <a:extLst>
                      <a:ext uri="{FF2B5EF4-FFF2-40B4-BE49-F238E27FC236}">
                        <a16:creationId xmlns:a16="http://schemas.microsoft.com/office/drawing/2014/main" id="{1F9A0549-186A-4CF0-913E-9C0377E3C011}"/>
                      </a:ext>
                    </a:extLst>
                  </p:cNvPr>
                  <p:cNvSpPr/>
                  <p:nvPr/>
                </p:nvSpPr>
                <p:spPr>
                  <a:xfrm>
                    <a:off x="2478460" y="5528904"/>
                    <a:ext cx="1438857" cy="688032"/>
                  </a:xfrm>
                  <a:prstGeom prst="donut">
                    <a:avLst>
                      <a:gd name="adj" fmla="val 8359"/>
                    </a:avLst>
                  </a:prstGeom>
                  <a:pattFill prst="lgConfetti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04" name="円: 塗りつぶしなし 1103">
                    <a:extLst>
                      <a:ext uri="{FF2B5EF4-FFF2-40B4-BE49-F238E27FC236}">
                        <a16:creationId xmlns:a16="http://schemas.microsoft.com/office/drawing/2014/main" id="{3E5574EE-0C61-42E0-B0B5-52AA2CACF37B}"/>
                      </a:ext>
                    </a:extLst>
                  </p:cNvPr>
                  <p:cNvSpPr/>
                  <p:nvPr/>
                </p:nvSpPr>
                <p:spPr>
                  <a:xfrm>
                    <a:off x="2008560" y="5725754"/>
                    <a:ext cx="1438857" cy="688032"/>
                  </a:xfrm>
                  <a:prstGeom prst="donut">
                    <a:avLst>
                      <a:gd name="adj" fmla="val 8359"/>
                    </a:avLst>
                  </a:prstGeom>
                  <a:pattFill prst="lgConfetti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05" name="円: 塗りつぶしなし 1104">
                    <a:extLst>
                      <a:ext uri="{FF2B5EF4-FFF2-40B4-BE49-F238E27FC236}">
                        <a16:creationId xmlns:a16="http://schemas.microsoft.com/office/drawing/2014/main" id="{08B3F266-5698-48BA-B6C6-E9976BCDE0D0}"/>
                      </a:ext>
                    </a:extLst>
                  </p:cNvPr>
                  <p:cNvSpPr/>
                  <p:nvPr/>
                </p:nvSpPr>
                <p:spPr>
                  <a:xfrm>
                    <a:off x="1564060" y="5725754"/>
                    <a:ext cx="1438857" cy="688032"/>
                  </a:xfrm>
                  <a:prstGeom prst="donut">
                    <a:avLst>
                      <a:gd name="adj" fmla="val 8359"/>
                    </a:avLst>
                  </a:prstGeom>
                  <a:pattFill prst="lgConfetti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06" name="円: 塗りつぶしなし 1105">
                    <a:extLst>
                      <a:ext uri="{FF2B5EF4-FFF2-40B4-BE49-F238E27FC236}">
                        <a16:creationId xmlns:a16="http://schemas.microsoft.com/office/drawing/2014/main" id="{556EFA3F-0383-4ABD-9654-612EAEA677E3}"/>
                      </a:ext>
                    </a:extLst>
                  </p:cNvPr>
                  <p:cNvSpPr/>
                  <p:nvPr/>
                </p:nvSpPr>
                <p:spPr>
                  <a:xfrm>
                    <a:off x="2395910" y="5725754"/>
                    <a:ext cx="1438857" cy="688032"/>
                  </a:xfrm>
                  <a:prstGeom prst="donut">
                    <a:avLst>
                      <a:gd name="adj" fmla="val 8359"/>
                    </a:avLst>
                  </a:prstGeom>
                  <a:pattFill prst="lgConfetti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084" name="グループ化 1083">
                  <a:extLst>
                    <a:ext uri="{FF2B5EF4-FFF2-40B4-BE49-F238E27FC236}">
                      <a16:creationId xmlns:a16="http://schemas.microsoft.com/office/drawing/2014/main" id="{267A4783-A32C-4289-95E8-03EA0743F7A1}"/>
                    </a:ext>
                  </a:extLst>
                </p:cNvPr>
                <p:cNvGrpSpPr/>
                <p:nvPr/>
              </p:nvGrpSpPr>
              <p:grpSpPr>
                <a:xfrm rot="10800000">
                  <a:off x="2051505" y="4064515"/>
                  <a:ext cx="1979969" cy="854790"/>
                  <a:chOff x="1519610" y="5528904"/>
                  <a:chExt cx="2397707" cy="884882"/>
                </a:xfrm>
              </p:grpSpPr>
              <p:sp>
                <p:nvSpPr>
                  <p:cNvPr id="1097" name="円: 塗りつぶしなし 1096">
                    <a:extLst>
                      <a:ext uri="{FF2B5EF4-FFF2-40B4-BE49-F238E27FC236}">
                        <a16:creationId xmlns:a16="http://schemas.microsoft.com/office/drawing/2014/main" id="{3CC2FBE9-06AB-4510-833B-A7E5A670DAC7}"/>
                      </a:ext>
                    </a:extLst>
                  </p:cNvPr>
                  <p:cNvSpPr/>
                  <p:nvPr/>
                </p:nvSpPr>
                <p:spPr>
                  <a:xfrm>
                    <a:off x="1519610" y="5528904"/>
                    <a:ext cx="1438857" cy="688032"/>
                  </a:xfrm>
                  <a:prstGeom prst="donut">
                    <a:avLst>
                      <a:gd name="adj" fmla="val 8359"/>
                    </a:avLst>
                  </a:prstGeom>
                  <a:pattFill prst="lgConfetti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98" name="円: 塗りつぶしなし 1097">
                    <a:extLst>
                      <a:ext uri="{FF2B5EF4-FFF2-40B4-BE49-F238E27FC236}">
                        <a16:creationId xmlns:a16="http://schemas.microsoft.com/office/drawing/2014/main" id="{7D362010-2B44-4054-932E-6078E7F99154}"/>
                      </a:ext>
                    </a:extLst>
                  </p:cNvPr>
                  <p:cNvSpPr/>
                  <p:nvPr/>
                </p:nvSpPr>
                <p:spPr>
                  <a:xfrm>
                    <a:off x="2478460" y="5528904"/>
                    <a:ext cx="1438857" cy="688032"/>
                  </a:xfrm>
                  <a:prstGeom prst="donut">
                    <a:avLst>
                      <a:gd name="adj" fmla="val 8359"/>
                    </a:avLst>
                  </a:prstGeom>
                  <a:pattFill prst="lgConfetti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99" name="円: 塗りつぶしなし 1098">
                    <a:extLst>
                      <a:ext uri="{FF2B5EF4-FFF2-40B4-BE49-F238E27FC236}">
                        <a16:creationId xmlns:a16="http://schemas.microsoft.com/office/drawing/2014/main" id="{F10F021E-CDC7-4C04-A28B-CA9DCE088DFC}"/>
                      </a:ext>
                    </a:extLst>
                  </p:cNvPr>
                  <p:cNvSpPr/>
                  <p:nvPr/>
                </p:nvSpPr>
                <p:spPr>
                  <a:xfrm>
                    <a:off x="2008560" y="5725754"/>
                    <a:ext cx="1438857" cy="688032"/>
                  </a:xfrm>
                  <a:prstGeom prst="donut">
                    <a:avLst>
                      <a:gd name="adj" fmla="val 8359"/>
                    </a:avLst>
                  </a:prstGeom>
                  <a:pattFill prst="lgConfetti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00" name="円: 塗りつぶしなし 1099">
                    <a:extLst>
                      <a:ext uri="{FF2B5EF4-FFF2-40B4-BE49-F238E27FC236}">
                        <a16:creationId xmlns:a16="http://schemas.microsoft.com/office/drawing/2014/main" id="{4C6B2C9B-0EED-442E-9758-3A5FB999AA5F}"/>
                      </a:ext>
                    </a:extLst>
                  </p:cNvPr>
                  <p:cNvSpPr/>
                  <p:nvPr/>
                </p:nvSpPr>
                <p:spPr>
                  <a:xfrm>
                    <a:off x="1564060" y="5725754"/>
                    <a:ext cx="1438857" cy="688032"/>
                  </a:xfrm>
                  <a:prstGeom prst="donut">
                    <a:avLst>
                      <a:gd name="adj" fmla="val 8359"/>
                    </a:avLst>
                  </a:prstGeom>
                  <a:pattFill prst="lgConfetti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01" name="円: 塗りつぶしなし 1100">
                    <a:extLst>
                      <a:ext uri="{FF2B5EF4-FFF2-40B4-BE49-F238E27FC236}">
                        <a16:creationId xmlns:a16="http://schemas.microsoft.com/office/drawing/2014/main" id="{3DE7D089-417E-48E2-BA3B-892B8FA543C2}"/>
                      </a:ext>
                    </a:extLst>
                  </p:cNvPr>
                  <p:cNvSpPr/>
                  <p:nvPr/>
                </p:nvSpPr>
                <p:spPr>
                  <a:xfrm>
                    <a:off x="2395910" y="5725754"/>
                    <a:ext cx="1438857" cy="688032"/>
                  </a:xfrm>
                  <a:prstGeom prst="donut">
                    <a:avLst>
                      <a:gd name="adj" fmla="val 8359"/>
                    </a:avLst>
                  </a:prstGeom>
                  <a:pattFill prst="lgConfetti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085" name="グループ化 1084">
                  <a:extLst>
                    <a:ext uri="{FF2B5EF4-FFF2-40B4-BE49-F238E27FC236}">
                      <a16:creationId xmlns:a16="http://schemas.microsoft.com/office/drawing/2014/main" id="{648870F6-2D31-4D27-8A9C-5C73A69D2891}"/>
                    </a:ext>
                  </a:extLst>
                </p:cNvPr>
                <p:cNvGrpSpPr/>
                <p:nvPr/>
              </p:nvGrpSpPr>
              <p:grpSpPr>
                <a:xfrm rot="10800000">
                  <a:off x="1607005" y="4223265"/>
                  <a:ext cx="1979969" cy="854790"/>
                  <a:chOff x="1519610" y="5528904"/>
                  <a:chExt cx="2397707" cy="884882"/>
                </a:xfrm>
              </p:grpSpPr>
              <p:sp>
                <p:nvSpPr>
                  <p:cNvPr id="1092" name="円: 塗りつぶしなし 1091">
                    <a:extLst>
                      <a:ext uri="{FF2B5EF4-FFF2-40B4-BE49-F238E27FC236}">
                        <a16:creationId xmlns:a16="http://schemas.microsoft.com/office/drawing/2014/main" id="{07A66F2F-100D-47E1-95CC-7643F0E419B5}"/>
                      </a:ext>
                    </a:extLst>
                  </p:cNvPr>
                  <p:cNvSpPr/>
                  <p:nvPr/>
                </p:nvSpPr>
                <p:spPr>
                  <a:xfrm>
                    <a:off x="1519610" y="5528904"/>
                    <a:ext cx="1438857" cy="688032"/>
                  </a:xfrm>
                  <a:prstGeom prst="donut">
                    <a:avLst>
                      <a:gd name="adj" fmla="val 8359"/>
                    </a:avLst>
                  </a:prstGeom>
                  <a:pattFill prst="lgConfetti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93" name="円: 塗りつぶしなし 1092">
                    <a:extLst>
                      <a:ext uri="{FF2B5EF4-FFF2-40B4-BE49-F238E27FC236}">
                        <a16:creationId xmlns:a16="http://schemas.microsoft.com/office/drawing/2014/main" id="{AE2EC8FB-CAFF-4D29-8785-EB672291C149}"/>
                      </a:ext>
                    </a:extLst>
                  </p:cNvPr>
                  <p:cNvSpPr/>
                  <p:nvPr/>
                </p:nvSpPr>
                <p:spPr>
                  <a:xfrm>
                    <a:off x="2478460" y="5528904"/>
                    <a:ext cx="1438857" cy="688032"/>
                  </a:xfrm>
                  <a:prstGeom prst="donut">
                    <a:avLst>
                      <a:gd name="adj" fmla="val 8359"/>
                    </a:avLst>
                  </a:prstGeom>
                  <a:pattFill prst="lgConfetti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94" name="円: 塗りつぶしなし 1093">
                    <a:extLst>
                      <a:ext uri="{FF2B5EF4-FFF2-40B4-BE49-F238E27FC236}">
                        <a16:creationId xmlns:a16="http://schemas.microsoft.com/office/drawing/2014/main" id="{DB4C93D3-9F8C-4FCE-BDF1-21F7D9B86752}"/>
                      </a:ext>
                    </a:extLst>
                  </p:cNvPr>
                  <p:cNvSpPr/>
                  <p:nvPr/>
                </p:nvSpPr>
                <p:spPr>
                  <a:xfrm>
                    <a:off x="2008560" y="5725754"/>
                    <a:ext cx="1438857" cy="688032"/>
                  </a:xfrm>
                  <a:prstGeom prst="donut">
                    <a:avLst>
                      <a:gd name="adj" fmla="val 8359"/>
                    </a:avLst>
                  </a:prstGeom>
                  <a:pattFill prst="lgConfetti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95" name="円: 塗りつぶしなし 1094">
                    <a:extLst>
                      <a:ext uri="{FF2B5EF4-FFF2-40B4-BE49-F238E27FC236}">
                        <a16:creationId xmlns:a16="http://schemas.microsoft.com/office/drawing/2014/main" id="{56BA61FB-3A14-463D-878D-18FD50A106B5}"/>
                      </a:ext>
                    </a:extLst>
                  </p:cNvPr>
                  <p:cNvSpPr/>
                  <p:nvPr/>
                </p:nvSpPr>
                <p:spPr>
                  <a:xfrm>
                    <a:off x="1564060" y="5725754"/>
                    <a:ext cx="1438857" cy="688032"/>
                  </a:xfrm>
                  <a:prstGeom prst="donut">
                    <a:avLst>
                      <a:gd name="adj" fmla="val 8359"/>
                    </a:avLst>
                  </a:prstGeom>
                  <a:pattFill prst="lgConfetti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96" name="円: 塗りつぶしなし 1095">
                    <a:extLst>
                      <a:ext uri="{FF2B5EF4-FFF2-40B4-BE49-F238E27FC236}">
                        <a16:creationId xmlns:a16="http://schemas.microsoft.com/office/drawing/2014/main" id="{1C2E34DC-C286-4F3C-A462-A81148BB065C}"/>
                      </a:ext>
                    </a:extLst>
                  </p:cNvPr>
                  <p:cNvSpPr/>
                  <p:nvPr/>
                </p:nvSpPr>
                <p:spPr>
                  <a:xfrm>
                    <a:off x="2395910" y="5725754"/>
                    <a:ext cx="1438857" cy="688032"/>
                  </a:xfrm>
                  <a:prstGeom prst="donut">
                    <a:avLst>
                      <a:gd name="adj" fmla="val 8359"/>
                    </a:avLst>
                  </a:prstGeom>
                  <a:pattFill prst="lgConfetti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086" name="グループ化 1085">
                  <a:extLst>
                    <a:ext uri="{FF2B5EF4-FFF2-40B4-BE49-F238E27FC236}">
                      <a16:creationId xmlns:a16="http://schemas.microsoft.com/office/drawing/2014/main" id="{4DB2C585-7FAA-4887-994C-97D5FC8E0AD6}"/>
                    </a:ext>
                  </a:extLst>
                </p:cNvPr>
                <p:cNvGrpSpPr/>
                <p:nvPr/>
              </p:nvGrpSpPr>
              <p:grpSpPr>
                <a:xfrm rot="10800000">
                  <a:off x="1892755" y="4204215"/>
                  <a:ext cx="1979969" cy="854790"/>
                  <a:chOff x="1519610" y="5528904"/>
                  <a:chExt cx="2397707" cy="884882"/>
                </a:xfrm>
              </p:grpSpPr>
              <p:sp>
                <p:nvSpPr>
                  <p:cNvPr id="1087" name="円: 塗りつぶしなし 1086">
                    <a:extLst>
                      <a:ext uri="{FF2B5EF4-FFF2-40B4-BE49-F238E27FC236}">
                        <a16:creationId xmlns:a16="http://schemas.microsoft.com/office/drawing/2014/main" id="{BE3D48F5-D022-4E95-920A-ACB4EF690AD6}"/>
                      </a:ext>
                    </a:extLst>
                  </p:cNvPr>
                  <p:cNvSpPr/>
                  <p:nvPr/>
                </p:nvSpPr>
                <p:spPr>
                  <a:xfrm>
                    <a:off x="1519610" y="5528904"/>
                    <a:ext cx="1438857" cy="688032"/>
                  </a:xfrm>
                  <a:prstGeom prst="donut">
                    <a:avLst>
                      <a:gd name="adj" fmla="val 8359"/>
                    </a:avLst>
                  </a:prstGeom>
                  <a:pattFill prst="lgConfetti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88" name="円: 塗りつぶしなし 1087">
                    <a:extLst>
                      <a:ext uri="{FF2B5EF4-FFF2-40B4-BE49-F238E27FC236}">
                        <a16:creationId xmlns:a16="http://schemas.microsoft.com/office/drawing/2014/main" id="{07343BD2-9CBE-4971-8337-240F095B4873}"/>
                      </a:ext>
                    </a:extLst>
                  </p:cNvPr>
                  <p:cNvSpPr/>
                  <p:nvPr/>
                </p:nvSpPr>
                <p:spPr>
                  <a:xfrm>
                    <a:off x="2478460" y="5528904"/>
                    <a:ext cx="1438857" cy="688032"/>
                  </a:xfrm>
                  <a:prstGeom prst="donut">
                    <a:avLst>
                      <a:gd name="adj" fmla="val 8359"/>
                    </a:avLst>
                  </a:prstGeom>
                  <a:pattFill prst="lgConfetti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89" name="円: 塗りつぶしなし 1088">
                    <a:extLst>
                      <a:ext uri="{FF2B5EF4-FFF2-40B4-BE49-F238E27FC236}">
                        <a16:creationId xmlns:a16="http://schemas.microsoft.com/office/drawing/2014/main" id="{08CE4240-3A23-494F-AE9A-66EFE63F7929}"/>
                      </a:ext>
                    </a:extLst>
                  </p:cNvPr>
                  <p:cNvSpPr/>
                  <p:nvPr/>
                </p:nvSpPr>
                <p:spPr>
                  <a:xfrm>
                    <a:off x="2008560" y="5725754"/>
                    <a:ext cx="1438857" cy="688032"/>
                  </a:xfrm>
                  <a:prstGeom prst="donut">
                    <a:avLst>
                      <a:gd name="adj" fmla="val 8359"/>
                    </a:avLst>
                  </a:prstGeom>
                  <a:pattFill prst="lgConfetti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90" name="円: 塗りつぶしなし 1089">
                    <a:extLst>
                      <a:ext uri="{FF2B5EF4-FFF2-40B4-BE49-F238E27FC236}">
                        <a16:creationId xmlns:a16="http://schemas.microsoft.com/office/drawing/2014/main" id="{7C0AB84E-5D4F-4A7A-A239-CFCE51CA306B}"/>
                      </a:ext>
                    </a:extLst>
                  </p:cNvPr>
                  <p:cNvSpPr/>
                  <p:nvPr/>
                </p:nvSpPr>
                <p:spPr>
                  <a:xfrm>
                    <a:off x="1564060" y="5725754"/>
                    <a:ext cx="1438857" cy="688032"/>
                  </a:xfrm>
                  <a:prstGeom prst="donut">
                    <a:avLst>
                      <a:gd name="adj" fmla="val 8359"/>
                    </a:avLst>
                  </a:prstGeom>
                  <a:pattFill prst="lgConfetti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91" name="円: 塗りつぶしなし 1090">
                    <a:extLst>
                      <a:ext uri="{FF2B5EF4-FFF2-40B4-BE49-F238E27FC236}">
                        <a16:creationId xmlns:a16="http://schemas.microsoft.com/office/drawing/2014/main" id="{DAE30C04-BDA7-457B-AE0A-9B3BE9990F0F}"/>
                      </a:ext>
                    </a:extLst>
                  </p:cNvPr>
                  <p:cNvSpPr/>
                  <p:nvPr/>
                </p:nvSpPr>
                <p:spPr>
                  <a:xfrm>
                    <a:off x="2395910" y="5725754"/>
                    <a:ext cx="1438857" cy="688032"/>
                  </a:xfrm>
                  <a:prstGeom prst="donut">
                    <a:avLst>
                      <a:gd name="adj" fmla="val 8359"/>
                    </a:avLst>
                  </a:prstGeom>
                  <a:pattFill prst="lgConfetti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1000" name="グループ化 999">
              <a:extLst>
                <a:ext uri="{FF2B5EF4-FFF2-40B4-BE49-F238E27FC236}">
                  <a16:creationId xmlns:a16="http://schemas.microsoft.com/office/drawing/2014/main" id="{6BD8A607-1B0F-452F-9695-8A00771C465F}"/>
                </a:ext>
              </a:extLst>
            </p:cNvPr>
            <p:cNvGrpSpPr/>
            <p:nvPr/>
          </p:nvGrpSpPr>
          <p:grpSpPr>
            <a:xfrm>
              <a:off x="5261798" y="5190432"/>
              <a:ext cx="1015737" cy="1009113"/>
              <a:chOff x="-2234158" y="3171098"/>
              <a:chExt cx="2734122" cy="2716291"/>
            </a:xfrm>
          </p:grpSpPr>
          <p:grpSp>
            <p:nvGrpSpPr>
              <p:cNvPr id="1001" name="グループ化 1000">
                <a:extLst>
                  <a:ext uri="{FF2B5EF4-FFF2-40B4-BE49-F238E27FC236}">
                    <a16:creationId xmlns:a16="http://schemas.microsoft.com/office/drawing/2014/main" id="{9BDFC47E-0EBD-4EA6-BD7C-59411D204E6B}"/>
                  </a:ext>
                </a:extLst>
              </p:cNvPr>
              <p:cNvGrpSpPr/>
              <p:nvPr/>
            </p:nvGrpSpPr>
            <p:grpSpPr>
              <a:xfrm>
                <a:off x="-2234158" y="3171098"/>
                <a:ext cx="2734122" cy="2716291"/>
                <a:chOff x="-1733871" y="3171098"/>
                <a:chExt cx="2734122" cy="2716291"/>
              </a:xfrm>
            </p:grpSpPr>
            <p:grpSp>
              <p:nvGrpSpPr>
                <p:cNvPr id="1072" name="グループ化 1071">
                  <a:extLst>
                    <a:ext uri="{FF2B5EF4-FFF2-40B4-BE49-F238E27FC236}">
                      <a16:creationId xmlns:a16="http://schemas.microsoft.com/office/drawing/2014/main" id="{A31F83B2-E554-41C2-AED5-94470F07050C}"/>
                    </a:ext>
                  </a:extLst>
                </p:cNvPr>
                <p:cNvGrpSpPr/>
                <p:nvPr/>
              </p:nvGrpSpPr>
              <p:grpSpPr>
                <a:xfrm>
                  <a:off x="-1733871" y="3171098"/>
                  <a:ext cx="2734122" cy="2716291"/>
                  <a:chOff x="2182484" y="3171098"/>
                  <a:chExt cx="2734122" cy="2716291"/>
                </a:xfrm>
              </p:grpSpPr>
              <p:sp>
                <p:nvSpPr>
                  <p:cNvPr id="1074" name="フリーフォーム: 図形 1073">
                    <a:extLst>
                      <a:ext uri="{FF2B5EF4-FFF2-40B4-BE49-F238E27FC236}">
                        <a16:creationId xmlns:a16="http://schemas.microsoft.com/office/drawing/2014/main" id="{A7FE314C-CE05-43A5-9B79-D4B74E537B03}"/>
                      </a:ext>
                    </a:extLst>
                  </p:cNvPr>
                  <p:cNvSpPr/>
                  <p:nvPr/>
                </p:nvSpPr>
                <p:spPr>
                  <a:xfrm>
                    <a:off x="3055063" y="5104130"/>
                    <a:ext cx="988964" cy="783259"/>
                  </a:xfrm>
                  <a:custGeom>
                    <a:avLst/>
                    <a:gdLst>
                      <a:gd name="connsiteX0" fmla="*/ 382720 w 765440"/>
                      <a:gd name="connsiteY0" fmla="*/ 0 h 969807"/>
                      <a:gd name="connsiteX1" fmla="*/ 763720 w 765440"/>
                      <a:gd name="connsiteY1" fmla="*/ 208209 h 969807"/>
                      <a:gd name="connsiteX2" fmla="*/ 759333 w 765440"/>
                      <a:gd name="connsiteY2" fmla="*/ 231994 h 969807"/>
                      <a:gd name="connsiteX3" fmla="*/ 762450 w 765440"/>
                      <a:gd name="connsiteY3" fmla="*/ 247436 h 969807"/>
                      <a:gd name="connsiteX4" fmla="*/ 762450 w 765440"/>
                      <a:gd name="connsiteY4" fmla="*/ 709132 h 969807"/>
                      <a:gd name="connsiteX5" fmla="*/ 759046 w 765440"/>
                      <a:gd name="connsiteY5" fmla="*/ 725995 h 969807"/>
                      <a:gd name="connsiteX6" fmla="*/ 765440 w 765440"/>
                      <a:gd name="connsiteY6" fmla="*/ 760659 h 969807"/>
                      <a:gd name="connsiteX7" fmla="*/ 382720 w 765440"/>
                      <a:gd name="connsiteY7" fmla="*/ 969807 h 969807"/>
                      <a:gd name="connsiteX8" fmla="*/ 0 w 765440"/>
                      <a:gd name="connsiteY8" fmla="*/ 760659 h 969807"/>
                      <a:gd name="connsiteX9" fmla="*/ 6569 w 765440"/>
                      <a:gd name="connsiteY9" fmla="*/ 725048 h 969807"/>
                      <a:gd name="connsiteX10" fmla="*/ 3356 w 765440"/>
                      <a:gd name="connsiteY10" fmla="*/ 709132 h 969807"/>
                      <a:gd name="connsiteX11" fmla="*/ 3356 w 765440"/>
                      <a:gd name="connsiteY11" fmla="*/ 247436 h 969807"/>
                      <a:gd name="connsiteX12" fmla="*/ 6282 w 765440"/>
                      <a:gd name="connsiteY12" fmla="*/ 232941 h 969807"/>
                      <a:gd name="connsiteX13" fmla="*/ 1720 w 765440"/>
                      <a:gd name="connsiteY13" fmla="*/ 208209 h 969807"/>
                      <a:gd name="connsiteX14" fmla="*/ 382720 w 765440"/>
                      <a:gd name="connsiteY14" fmla="*/ 0 h 969807"/>
                      <a:gd name="connsiteX0" fmla="*/ 382720 w 765440"/>
                      <a:gd name="connsiteY0" fmla="*/ 0 h 969807"/>
                      <a:gd name="connsiteX1" fmla="*/ 763720 w 765440"/>
                      <a:gd name="connsiteY1" fmla="*/ 208209 h 969807"/>
                      <a:gd name="connsiteX2" fmla="*/ 759333 w 765440"/>
                      <a:gd name="connsiteY2" fmla="*/ 231994 h 969807"/>
                      <a:gd name="connsiteX3" fmla="*/ 762450 w 765440"/>
                      <a:gd name="connsiteY3" fmla="*/ 247436 h 969807"/>
                      <a:gd name="connsiteX4" fmla="*/ 762450 w 765440"/>
                      <a:gd name="connsiteY4" fmla="*/ 709132 h 969807"/>
                      <a:gd name="connsiteX5" fmla="*/ 759046 w 765440"/>
                      <a:gd name="connsiteY5" fmla="*/ 725995 h 969807"/>
                      <a:gd name="connsiteX6" fmla="*/ 765440 w 765440"/>
                      <a:gd name="connsiteY6" fmla="*/ 760659 h 969807"/>
                      <a:gd name="connsiteX7" fmla="*/ 382720 w 765440"/>
                      <a:gd name="connsiteY7" fmla="*/ 969807 h 969807"/>
                      <a:gd name="connsiteX8" fmla="*/ 0 w 765440"/>
                      <a:gd name="connsiteY8" fmla="*/ 760659 h 969807"/>
                      <a:gd name="connsiteX9" fmla="*/ 3356 w 765440"/>
                      <a:gd name="connsiteY9" fmla="*/ 709132 h 969807"/>
                      <a:gd name="connsiteX10" fmla="*/ 3356 w 765440"/>
                      <a:gd name="connsiteY10" fmla="*/ 247436 h 969807"/>
                      <a:gd name="connsiteX11" fmla="*/ 6282 w 765440"/>
                      <a:gd name="connsiteY11" fmla="*/ 232941 h 969807"/>
                      <a:gd name="connsiteX12" fmla="*/ 1720 w 765440"/>
                      <a:gd name="connsiteY12" fmla="*/ 208209 h 969807"/>
                      <a:gd name="connsiteX13" fmla="*/ 382720 w 765440"/>
                      <a:gd name="connsiteY13" fmla="*/ 0 h 969807"/>
                      <a:gd name="connsiteX0" fmla="*/ 382720 w 765440"/>
                      <a:gd name="connsiteY0" fmla="*/ 0 h 969807"/>
                      <a:gd name="connsiteX1" fmla="*/ 763720 w 765440"/>
                      <a:gd name="connsiteY1" fmla="*/ 208209 h 969807"/>
                      <a:gd name="connsiteX2" fmla="*/ 759333 w 765440"/>
                      <a:gd name="connsiteY2" fmla="*/ 231994 h 969807"/>
                      <a:gd name="connsiteX3" fmla="*/ 762450 w 765440"/>
                      <a:gd name="connsiteY3" fmla="*/ 247436 h 969807"/>
                      <a:gd name="connsiteX4" fmla="*/ 762450 w 765440"/>
                      <a:gd name="connsiteY4" fmla="*/ 709132 h 969807"/>
                      <a:gd name="connsiteX5" fmla="*/ 759046 w 765440"/>
                      <a:gd name="connsiteY5" fmla="*/ 725996 h 969807"/>
                      <a:gd name="connsiteX6" fmla="*/ 765440 w 765440"/>
                      <a:gd name="connsiteY6" fmla="*/ 760659 h 969807"/>
                      <a:gd name="connsiteX7" fmla="*/ 382720 w 765440"/>
                      <a:gd name="connsiteY7" fmla="*/ 969807 h 969807"/>
                      <a:gd name="connsiteX8" fmla="*/ 0 w 765440"/>
                      <a:gd name="connsiteY8" fmla="*/ 760659 h 969807"/>
                      <a:gd name="connsiteX9" fmla="*/ 3356 w 765440"/>
                      <a:gd name="connsiteY9" fmla="*/ 709132 h 969807"/>
                      <a:gd name="connsiteX10" fmla="*/ 3356 w 765440"/>
                      <a:gd name="connsiteY10" fmla="*/ 247436 h 969807"/>
                      <a:gd name="connsiteX11" fmla="*/ 6282 w 765440"/>
                      <a:gd name="connsiteY11" fmla="*/ 232941 h 969807"/>
                      <a:gd name="connsiteX12" fmla="*/ 1720 w 765440"/>
                      <a:gd name="connsiteY12" fmla="*/ 208209 h 969807"/>
                      <a:gd name="connsiteX13" fmla="*/ 382720 w 765440"/>
                      <a:gd name="connsiteY13" fmla="*/ 0 h 969807"/>
                      <a:gd name="connsiteX0" fmla="*/ 382720 w 765440"/>
                      <a:gd name="connsiteY0" fmla="*/ 0 h 969807"/>
                      <a:gd name="connsiteX1" fmla="*/ 763720 w 765440"/>
                      <a:gd name="connsiteY1" fmla="*/ 208209 h 969807"/>
                      <a:gd name="connsiteX2" fmla="*/ 759333 w 765440"/>
                      <a:gd name="connsiteY2" fmla="*/ 231994 h 969807"/>
                      <a:gd name="connsiteX3" fmla="*/ 762450 w 765440"/>
                      <a:gd name="connsiteY3" fmla="*/ 247436 h 969807"/>
                      <a:gd name="connsiteX4" fmla="*/ 762450 w 765440"/>
                      <a:gd name="connsiteY4" fmla="*/ 709132 h 969807"/>
                      <a:gd name="connsiteX5" fmla="*/ 765440 w 765440"/>
                      <a:gd name="connsiteY5" fmla="*/ 760659 h 969807"/>
                      <a:gd name="connsiteX6" fmla="*/ 382720 w 765440"/>
                      <a:gd name="connsiteY6" fmla="*/ 969807 h 969807"/>
                      <a:gd name="connsiteX7" fmla="*/ 0 w 765440"/>
                      <a:gd name="connsiteY7" fmla="*/ 760659 h 969807"/>
                      <a:gd name="connsiteX8" fmla="*/ 3356 w 765440"/>
                      <a:gd name="connsiteY8" fmla="*/ 709132 h 969807"/>
                      <a:gd name="connsiteX9" fmla="*/ 3356 w 765440"/>
                      <a:gd name="connsiteY9" fmla="*/ 247436 h 969807"/>
                      <a:gd name="connsiteX10" fmla="*/ 6282 w 765440"/>
                      <a:gd name="connsiteY10" fmla="*/ 232941 h 969807"/>
                      <a:gd name="connsiteX11" fmla="*/ 1720 w 765440"/>
                      <a:gd name="connsiteY11" fmla="*/ 208209 h 969807"/>
                      <a:gd name="connsiteX12" fmla="*/ 382720 w 765440"/>
                      <a:gd name="connsiteY12" fmla="*/ 0 h 969807"/>
                      <a:gd name="connsiteX0" fmla="*/ 1720 w 765440"/>
                      <a:gd name="connsiteY0" fmla="*/ 3033 h 764631"/>
                      <a:gd name="connsiteX1" fmla="*/ 763720 w 765440"/>
                      <a:gd name="connsiteY1" fmla="*/ 3033 h 764631"/>
                      <a:gd name="connsiteX2" fmla="*/ 759333 w 765440"/>
                      <a:gd name="connsiteY2" fmla="*/ 26818 h 764631"/>
                      <a:gd name="connsiteX3" fmla="*/ 762450 w 765440"/>
                      <a:gd name="connsiteY3" fmla="*/ 42260 h 764631"/>
                      <a:gd name="connsiteX4" fmla="*/ 762450 w 765440"/>
                      <a:gd name="connsiteY4" fmla="*/ 503956 h 764631"/>
                      <a:gd name="connsiteX5" fmla="*/ 765440 w 765440"/>
                      <a:gd name="connsiteY5" fmla="*/ 555483 h 764631"/>
                      <a:gd name="connsiteX6" fmla="*/ 382720 w 765440"/>
                      <a:gd name="connsiteY6" fmla="*/ 764631 h 764631"/>
                      <a:gd name="connsiteX7" fmla="*/ 0 w 765440"/>
                      <a:gd name="connsiteY7" fmla="*/ 555483 h 764631"/>
                      <a:gd name="connsiteX8" fmla="*/ 3356 w 765440"/>
                      <a:gd name="connsiteY8" fmla="*/ 503956 h 764631"/>
                      <a:gd name="connsiteX9" fmla="*/ 3356 w 765440"/>
                      <a:gd name="connsiteY9" fmla="*/ 42260 h 764631"/>
                      <a:gd name="connsiteX10" fmla="*/ 6282 w 765440"/>
                      <a:gd name="connsiteY10" fmla="*/ 27765 h 764631"/>
                      <a:gd name="connsiteX11" fmla="*/ 1720 w 765440"/>
                      <a:gd name="connsiteY11" fmla="*/ 3033 h 764631"/>
                      <a:gd name="connsiteX0" fmla="*/ 6282 w 765440"/>
                      <a:gd name="connsiteY0" fmla="*/ 24732 h 761598"/>
                      <a:gd name="connsiteX1" fmla="*/ 763720 w 765440"/>
                      <a:gd name="connsiteY1" fmla="*/ 0 h 761598"/>
                      <a:gd name="connsiteX2" fmla="*/ 759333 w 765440"/>
                      <a:gd name="connsiteY2" fmla="*/ 23785 h 761598"/>
                      <a:gd name="connsiteX3" fmla="*/ 762450 w 765440"/>
                      <a:gd name="connsiteY3" fmla="*/ 39227 h 761598"/>
                      <a:gd name="connsiteX4" fmla="*/ 762450 w 765440"/>
                      <a:gd name="connsiteY4" fmla="*/ 500923 h 761598"/>
                      <a:gd name="connsiteX5" fmla="*/ 765440 w 765440"/>
                      <a:gd name="connsiteY5" fmla="*/ 552450 h 761598"/>
                      <a:gd name="connsiteX6" fmla="*/ 382720 w 765440"/>
                      <a:gd name="connsiteY6" fmla="*/ 761598 h 761598"/>
                      <a:gd name="connsiteX7" fmla="*/ 0 w 765440"/>
                      <a:gd name="connsiteY7" fmla="*/ 552450 h 761598"/>
                      <a:gd name="connsiteX8" fmla="*/ 3356 w 765440"/>
                      <a:gd name="connsiteY8" fmla="*/ 500923 h 761598"/>
                      <a:gd name="connsiteX9" fmla="*/ 3356 w 765440"/>
                      <a:gd name="connsiteY9" fmla="*/ 39227 h 761598"/>
                      <a:gd name="connsiteX10" fmla="*/ 6282 w 765440"/>
                      <a:gd name="connsiteY10" fmla="*/ 24732 h 761598"/>
                      <a:gd name="connsiteX0" fmla="*/ 3356 w 765440"/>
                      <a:gd name="connsiteY0" fmla="*/ 39227 h 761598"/>
                      <a:gd name="connsiteX1" fmla="*/ 763720 w 765440"/>
                      <a:gd name="connsiteY1" fmla="*/ 0 h 761598"/>
                      <a:gd name="connsiteX2" fmla="*/ 759333 w 765440"/>
                      <a:gd name="connsiteY2" fmla="*/ 23785 h 761598"/>
                      <a:gd name="connsiteX3" fmla="*/ 762450 w 765440"/>
                      <a:gd name="connsiteY3" fmla="*/ 39227 h 761598"/>
                      <a:gd name="connsiteX4" fmla="*/ 762450 w 765440"/>
                      <a:gd name="connsiteY4" fmla="*/ 500923 h 761598"/>
                      <a:gd name="connsiteX5" fmla="*/ 765440 w 765440"/>
                      <a:gd name="connsiteY5" fmla="*/ 552450 h 761598"/>
                      <a:gd name="connsiteX6" fmla="*/ 382720 w 765440"/>
                      <a:gd name="connsiteY6" fmla="*/ 761598 h 761598"/>
                      <a:gd name="connsiteX7" fmla="*/ 0 w 765440"/>
                      <a:gd name="connsiteY7" fmla="*/ 552450 h 761598"/>
                      <a:gd name="connsiteX8" fmla="*/ 3356 w 765440"/>
                      <a:gd name="connsiteY8" fmla="*/ 500923 h 761598"/>
                      <a:gd name="connsiteX9" fmla="*/ 3356 w 765440"/>
                      <a:gd name="connsiteY9" fmla="*/ 39227 h 761598"/>
                      <a:gd name="connsiteX0" fmla="*/ 3356 w 765440"/>
                      <a:gd name="connsiteY0" fmla="*/ 15442 h 737813"/>
                      <a:gd name="connsiteX1" fmla="*/ 759333 w 765440"/>
                      <a:gd name="connsiteY1" fmla="*/ 0 h 737813"/>
                      <a:gd name="connsiteX2" fmla="*/ 762450 w 765440"/>
                      <a:gd name="connsiteY2" fmla="*/ 15442 h 737813"/>
                      <a:gd name="connsiteX3" fmla="*/ 762450 w 765440"/>
                      <a:gd name="connsiteY3" fmla="*/ 477138 h 737813"/>
                      <a:gd name="connsiteX4" fmla="*/ 765440 w 765440"/>
                      <a:gd name="connsiteY4" fmla="*/ 528665 h 737813"/>
                      <a:gd name="connsiteX5" fmla="*/ 382720 w 765440"/>
                      <a:gd name="connsiteY5" fmla="*/ 737813 h 737813"/>
                      <a:gd name="connsiteX6" fmla="*/ 0 w 765440"/>
                      <a:gd name="connsiteY6" fmla="*/ 528665 h 737813"/>
                      <a:gd name="connsiteX7" fmla="*/ 3356 w 765440"/>
                      <a:gd name="connsiteY7" fmla="*/ 477138 h 737813"/>
                      <a:gd name="connsiteX8" fmla="*/ 3356 w 765440"/>
                      <a:gd name="connsiteY8" fmla="*/ 15442 h 737813"/>
                      <a:gd name="connsiteX0" fmla="*/ 3356 w 765440"/>
                      <a:gd name="connsiteY0" fmla="*/ 15442 h 737813"/>
                      <a:gd name="connsiteX1" fmla="*/ 759333 w 765440"/>
                      <a:gd name="connsiteY1" fmla="*/ 0 h 737813"/>
                      <a:gd name="connsiteX2" fmla="*/ 762450 w 765440"/>
                      <a:gd name="connsiteY2" fmla="*/ 477138 h 737813"/>
                      <a:gd name="connsiteX3" fmla="*/ 765440 w 765440"/>
                      <a:gd name="connsiteY3" fmla="*/ 528665 h 737813"/>
                      <a:gd name="connsiteX4" fmla="*/ 382720 w 765440"/>
                      <a:gd name="connsiteY4" fmla="*/ 737813 h 737813"/>
                      <a:gd name="connsiteX5" fmla="*/ 0 w 765440"/>
                      <a:gd name="connsiteY5" fmla="*/ 528665 h 737813"/>
                      <a:gd name="connsiteX6" fmla="*/ 3356 w 765440"/>
                      <a:gd name="connsiteY6" fmla="*/ 477138 h 737813"/>
                      <a:gd name="connsiteX7" fmla="*/ 3356 w 765440"/>
                      <a:gd name="connsiteY7" fmla="*/ 15442 h 737813"/>
                      <a:gd name="connsiteX0" fmla="*/ 69706 w 765440"/>
                      <a:gd name="connsiteY0" fmla="*/ 15442 h 737813"/>
                      <a:gd name="connsiteX1" fmla="*/ 759333 w 765440"/>
                      <a:gd name="connsiteY1" fmla="*/ 0 h 737813"/>
                      <a:gd name="connsiteX2" fmla="*/ 762450 w 765440"/>
                      <a:gd name="connsiteY2" fmla="*/ 477138 h 737813"/>
                      <a:gd name="connsiteX3" fmla="*/ 765440 w 765440"/>
                      <a:gd name="connsiteY3" fmla="*/ 528665 h 737813"/>
                      <a:gd name="connsiteX4" fmla="*/ 382720 w 765440"/>
                      <a:gd name="connsiteY4" fmla="*/ 737813 h 737813"/>
                      <a:gd name="connsiteX5" fmla="*/ 0 w 765440"/>
                      <a:gd name="connsiteY5" fmla="*/ 528665 h 737813"/>
                      <a:gd name="connsiteX6" fmla="*/ 3356 w 765440"/>
                      <a:gd name="connsiteY6" fmla="*/ 477138 h 737813"/>
                      <a:gd name="connsiteX7" fmla="*/ 69706 w 765440"/>
                      <a:gd name="connsiteY7" fmla="*/ 15442 h 737813"/>
                      <a:gd name="connsiteX0" fmla="*/ 69706 w 765440"/>
                      <a:gd name="connsiteY0" fmla="*/ 9509 h 731880"/>
                      <a:gd name="connsiteX1" fmla="*/ 675782 w 765440"/>
                      <a:gd name="connsiteY1" fmla="*/ 0 h 731880"/>
                      <a:gd name="connsiteX2" fmla="*/ 762450 w 765440"/>
                      <a:gd name="connsiteY2" fmla="*/ 471205 h 731880"/>
                      <a:gd name="connsiteX3" fmla="*/ 765440 w 765440"/>
                      <a:gd name="connsiteY3" fmla="*/ 522732 h 731880"/>
                      <a:gd name="connsiteX4" fmla="*/ 382720 w 765440"/>
                      <a:gd name="connsiteY4" fmla="*/ 731880 h 731880"/>
                      <a:gd name="connsiteX5" fmla="*/ 0 w 765440"/>
                      <a:gd name="connsiteY5" fmla="*/ 522732 h 731880"/>
                      <a:gd name="connsiteX6" fmla="*/ 3356 w 765440"/>
                      <a:gd name="connsiteY6" fmla="*/ 471205 h 731880"/>
                      <a:gd name="connsiteX7" fmla="*/ 69706 w 765440"/>
                      <a:gd name="connsiteY7" fmla="*/ 9509 h 7318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65440" h="731880">
                        <a:moveTo>
                          <a:pt x="69706" y="9509"/>
                        </a:moveTo>
                        <a:lnTo>
                          <a:pt x="675782" y="0"/>
                        </a:lnTo>
                        <a:lnTo>
                          <a:pt x="762450" y="471205"/>
                        </a:lnTo>
                        <a:lnTo>
                          <a:pt x="765440" y="522732"/>
                        </a:lnTo>
                        <a:cubicBezTo>
                          <a:pt x="765440" y="638241"/>
                          <a:pt x="594090" y="731880"/>
                          <a:pt x="382720" y="731880"/>
                        </a:cubicBezTo>
                        <a:cubicBezTo>
                          <a:pt x="171350" y="731880"/>
                          <a:pt x="0" y="638241"/>
                          <a:pt x="0" y="522732"/>
                        </a:cubicBezTo>
                        <a:lnTo>
                          <a:pt x="3356" y="471205"/>
                        </a:lnTo>
                        <a:lnTo>
                          <a:pt x="69706" y="9509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rgbClr val="990000"/>
                      </a:gs>
                      <a:gs pos="0">
                        <a:srgbClr val="990000"/>
                      </a:gs>
                      <a:gs pos="50000">
                        <a:srgbClr val="FF0000"/>
                      </a:gs>
                    </a:gsLst>
                    <a:lin ang="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  <a:extLst>
                      <a:ext uri="{C807C97D-BFC1-408E-A445-0C87EB9F89A2}">
                        <ask:lineSketchStyleProps xmlns:ask="http://schemas.microsoft.com/office/drawing/2018/sketchyshapes" sd="2617274197">
                          <a:custGeom>
                            <a:avLst/>
                            <a:gdLst>
                              <a:gd name="connsiteX0" fmla="*/ 167488 w 334976"/>
                              <a:gd name="connsiteY0" fmla="*/ 0 h 252522"/>
                              <a:gd name="connsiteX1" fmla="*/ 334223 w 334976"/>
                              <a:gd name="connsiteY1" fmla="*/ 54214 h 252522"/>
                              <a:gd name="connsiteX2" fmla="*/ 332303 w 334976"/>
                              <a:gd name="connsiteY2" fmla="*/ 60407 h 252522"/>
                              <a:gd name="connsiteX3" fmla="*/ 333667 w 334976"/>
                              <a:gd name="connsiteY3" fmla="*/ 64428 h 252522"/>
                              <a:gd name="connsiteX4" fmla="*/ 333667 w 334976"/>
                              <a:gd name="connsiteY4" fmla="*/ 184646 h 252522"/>
                              <a:gd name="connsiteX5" fmla="*/ 332177 w 334976"/>
                              <a:gd name="connsiteY5" fmla="*/ 189037 h 252522"/>
                              <a:gd name="connsiteX6" fmla="*/ 334976 w 334976"/>
                              <a:gd name="connsiteY6" fmla="*/ 198063 h 252522"/>
                              <a:gd name="connsiteX7" fmla="*/ 167488 w 334976"/>
                              <a:gd name="connsiteY7" fmla="*/ 252522 h 252522"/>
                              <a:gd name="connsiteX8" fmla="*/ 0 w 334976"/>
                              <a:gd name="connsiteY8" fmla="*/ 198063 h 252522"/>
                              <a:gd name="connsiteX9" fmla="*/ 2874 w 334976"/>
                              <a:gd name="connsiteY9" fmla="*/ 188790 h 252522"/>
                              <a:gd name="connsiteX10" fmla="*/ 1468 w 334976"/>
                              <a:gd name="connsiteY10" fmla="*/ 184646 h 252522"/>
                              <a:gd name="connsiteX11" fmla="*/ 1468 w 334976"/>
                              <a:gd name="connsiteY11" fmla="*/ 64428 h 252522"/>
                              <a:gd name="connsiteX12" fmla="*/ 2749 w 334976"/>
                              <a:gd name="connsiteY12" fmla="*/ 60654 h 252522"/>
                              <a:gd name="connsiteX13" fmla="*/ 752 w 334976"/>
                              <a:gd name="connsiteY13" fmla="*/ 54214 h 252522"/>
                              <a:gd name="connsiteX14" fmla="*/ 167488 w 334976"/>
                              <a:gd name="connsiteY14" fmla="*/ 0 h 252522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  <a:cxn ang="0">
                                <a:pos x="connsiteX8" y="connsiteY8"/>
                              </a:cxn>
                              <a:cxn ang="0">
                                <a:pos x="connsiteX9" y="connsiteY9"/>
                              </a:cxn>
                              <a:cxn ang="0">
                                <a:pos x="connsiteX10" y="connsiteY10"/>
                              </a:cxn>
                              <a:cxn ang="0">
                                <a:pos x="connsiteX11" y="connsiteY11"/>
                              </a:cxn>
                              <a:cxn ang="0">
                                <a:pos x="connsiteX12" y="connsiteY12"/>
                              </a:cxn>
                              <a:cxn ang="0">
                                <a:pos x="connsiteX13" y="connsiteY13"/>
                              </a:cxn>
                              <a:cxn ang="0">
                                <a:pos x="connsiteX14" y="connsiteY14"/>
                              </a:cxn>
                            </a:cxnLst>
                            <a:rect l="l" t="t" r="r" b="b"/>
                            <a:pathLst>
                              <a:path w="334976" h="252522" fill="none" extrusionOk="0">
                                <a:moveTo>
                                  <a:pt x="167488" y="0"/>
                                </a:moveTo>
                                <a:cubicBezTo>
                                  <a:pt x="261439" y="7526"/>
                                  <a:pt x="341913" y="20064"/>
                                  <a:pt x="334223" y="54214"/>
                                </a:cubicBezTo>
                                <a:cubicBezTo>
                                  <a:pt x="333952" y="56568"/>
                                  <a:pt x="332609" y="57194"/>
                                  <a:pt x="332303" y="60407"/>
                                </a:cubicBezTo>
                                <a:cubicBezTo>
                                  <a:pt x="333046" y="62174"/>
                                  <a:pt x="332824" y="62555"/>
                                  <a:pt x="333667" y="64428"/>
                                </a:cubicBezTo>
                                <a:cubicBezTo>
                                  <a:pt x="345872" y="106975"/>
                                  <a:pt x="326929" y="143966"/>
                                  <a:pt x="333667" y="184646"/>
                                </a:cubicBezTo>
                                <a:cubicBezTo>
                                  <a:pt x="333595" y="186031"/>
                                  <a:pt x="332470" y="187274"/>
                                  <a:pt x="332177" y="189037"/>
                                </a:cubicBezTo>
                                <a:cubicBezTo>
                                  <a:pt x="333841" y="192084"/>
                                  <a:pt x="333311" y="195750"/>
                                  <a:pt x="334976" y="198063"/>
                                </a:cubicBezTo>
                                <a:cubicBezTo>
                                  <a:pt x="316302" y="241312"/>
                                  <a:pt x="266096" y="245334"/>
                                  <a:pt x="167488" y="252522"/>
                                </a:cubicBezTo>
                                <a:cubicBezTo>
                                  <a:pt x="71974" y="245856"/>
                                  <a:pt x="3830" y="224210"/>
                                  <a:pt x="0" y="198063"/>
                                </a:cubicBezTo>
                                <a:cubicBezTo>
                                  <a:pt x="997" y="194592"/>
                                  <a:pt x="2914" y="192347"/>
                                  <a:pt x="2874" y="188790"/>
                                </a:cubicBezTo>
                                <a:cubicBezTo>
                                  <a:pt x="2263" y="188039"/>
                                  <a:pt x="2116" y="185600"/>
                                  <a:pt x="1468" y="184646"/>
                                </a:cubicBezTo>
                                <a:cubicBezTo>
                                  <a:pt x="-12086" y="146609"/>
                                  <a:pt x="10011" y="110159"/>
                                  <a:pt x="1468" y="64428"/>
                                </a:cubicBezTo>
                                <a:cubicBezTo>
                                  <a:pt x="1622" y="62783"/>
                                  <a:pt x="2504" y="61588"/>
                                  <a:pt x="2749" y="60654"/>
                                </a:cubicBezTo>
                                <a:cubicBezTo>
                                  <a:pt x="2066" y="59033"/>
                                  <a:pt x="1562" y="55416"/>
                                  <a:pt x="752" y="54214"/>
                                </a:cubicBezTo>
                                <a:cubicBezTo>
                                  <a:pt x="3957" y="45988"/>
                                  <a:pt x="75498" y="-1956"/>
                                  <a:pt x="167488" y="0"/>
                                </a:cubicBezTo>
                                <a:close/>
                              </a:path>
                              <a:path w="334976" h="252522" stroke="0" extrusionOk="0">
                                <a:moveTo>
                                  <a:pt x="167488" y="0"/>
                                </a:moveTo>
                                <a:cubicBezTo>
                                  <a:pt x="261034" y="7603"/>
                                  <a:pt x="335270" y="23426"/>
                                  <a:pt x="334223" y="54214"/>
                                </a:cubicBezTo>
                                <a:cubicBezTo>
                                  <a:pt x="334333" y="55608"/>
                                  <a:pt x="332395" y="58956"/>
                                  <a:pt x="332303" y="60407"/>
                                </a:cubicBezTo>
                                <a:cubicBezTo>
                                  <a:pt x="332815" y="61729"/>
                                  <a:pt x="332569" y="62713"/>
                                  <a:pt x="333667" y="64428"/>
                                </a:cubicBezTo>
                                <a:cubicBezTo>
                                  <a:pt x="338733" y="96012"/>
                                  <a:pt x="327003" y="139328"/>
                                  <a:pt x="333667" y="184646"/>
                                </a:cubicBezTo>
                                <a:cubicBezTo>
                                  <a:pt x="333578" y="186410"/>
                                  <a:pt x="332385" y="186928"/>
                                  <a:pt x="332177" y="189037"/>
                                </a:cubicBezTo>
                                <a:cubicBezTo>
                                  <a:pt x="333293" y="192208"/>
                                  <a:pt x="333570" y="194628"/>
                                  <a:pt x="334976" y="198063"/>
                                </a:cubicBezTo>
                                <a:cubicBezTo>
                                  <a:pt x="336153" y="224312"/>
                                  <a:pt x="269718" y="261745"/>
                                  <a:pt x="167488" y="252522"/>
                                </a:cubicBezTo>
                                <a:cubicBezTo>
                                  <a:pt x="79263" y="254101"/>
                                  <a:pt x="-3512" y="235770"/>
                                  <a:pt x="0" y="198063"/>
                                </a:cubicBezTo>
                                <a:cubicBezTo>
                                  <a:pt x="231" y="194652"/>
                                  <a:pt x="2451" y="191205"/>
                                  <a:pt x="2874" y="188790"/>
                                </a:cubicBezTo>
                                <a:cubicBezTo>
                                  <a:pt x="2418" y="188016"/>
                                  <a:pt x="2159" y="185479"/>
                                  <a:pt x="1468" y="184646"/>
                                </a:cubicBezTo>
                                <a:cubicBezTo>
                                  <a:pt x="-6047" y="158445"/>
                                  <a:pt x="6355" y="96588"/>
                                  <a:pt x="1468" y="64428"/>
                                </a:cubicBezTo>
                                <a:cubicBezTo>
                                  <a:pt x="1361" y="63463"/>
                                  <a:pt x="2825" y="61669"/>
                                  <a:pt x="2749" y="60654"/>
                                </a:cubicBezTo>
                                <a:cubicBezTo>
                                  <a:pt x="1136" y="57765"/>
                                  <a:pt x="1623" y="56042"/>
                                  <a:pt x="752" y="54214"/>
                                </a:cubicBezTo>
                                <a:cubicBezTo>
                                  <a:pt x="993" y="17006"/>
                                  <a:pt x="77071" y="8856"/>
                                  <a:pt x="167488" y="0"/>
                                </a:cubicBezTo>
                                <a:close/>
                              </a:path>
                            </a:pathLst>
                          </a:custGeom>
                          <ask:type>
                            <ask:lineSketchNone/>
                          </ask:type>
                        </ask:lineSketchStyleProps>
                      </a:ext>
                    </a:extLst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75" name="フリーフォーム: 図形 1074">
                    <a:extLst>
                      <a:ext uri="{FF2B5EF4-FFF2-40B4-BE49-F238E27FC236}">
                        <a16:creationId xmlns:a16="http://schemas.microsoft.com/office/drawing/2014/main" id="{13473E83-FACD-4A32-AA3F-68C2E23A6F3A}"/>
                      </a:ext>
                    </a:extLst>
                  </p:cNvPr>
                  <p:cNvSpPr/>
                  <p:nvPr/>
                </p:nvSpPr>
                <p:spPr>
                  <a:xfrm>
                    <a:off x="2182484" y="3171098"/>
                    <a:ext cx="2734122" cy="2389986"/>
                  </a:xfrm>
                  <a:custGeom>
                    <a:avLst/>
                    <a:gdLst>
                      <a:gd name="connsiteX0" fmla="*/ 1367061 w 2734122"/>
                      <a:gd name="connsiteY0" fmla="*/ 0 h 2389986"/>
                      <a:gd name="connsiteX1" fmla="*/ 2727064 w 2734122"/>
                      <a:gd name="connsiteY1" fmla="*/ 806403 h 2389986"/>
                      <a:gd name="connsiteX2" fmla="*/ 2732675 w 2734122"/>
                      <a:gd name="connsiteY2" fmla="*/ 879408 h 2389986"/>
                      <a:gd name="connsiteX3" fmla="*/ 2734122 w 2734122"/>
                      <a:gd name="connsiteY3" fmla="*/ 879408 h 2389986"/>
                      <a:gd name="connsiteX4" fmla="*/ 2734122 w 2734122"/>
                      <a:gd name="connsiteY4" fmla="*/ 898243 h 2389986"/>
                      <a:gd name="connsiteX5" fmla="*/ 2734122 w 2734122"/>
                      <a:gd name="connsiteY5" fmla="*/ 1308954 h 2389986"/>
                      <a:gd name="connsiteX6" fmla="*/ 2734122 w 2734122"/>
                      <a:gd name="connsiteY6" fmla="*/ 1343752 h 2389986"/>
                      <a:gd name="connsiteX7" fmla="*/ 2731900 w 2734122"/>
                      <a:gd name="connsiteY7" fmla="*/ 1343752 h 2389986"/>
                      <a:gd name="connsiteX8" fmla="*/ 2727064 w 2734122"/>
                      <a:gd name="connsiteY8" fmla="*/ 1419483 h 2389986"/>
                      <a:gd name="connsiteX9" fmla="*/ 1367061 w 2734122"/>
                      <a:gd name="connsiteY9" fmla="*/ 2389986 h 2389986"/>
                      <a:gd name="connsiteX10" fmla="*/ 7058 w 2734122"/>
                      <a:gd name="connsiteY10" fmla="*/ 1419483 h 2389986"/>
                      <a:gd name="connsiteX11" fmla="*/ 2222 w 2734122"/>
                      <a:gd name="connsiteY11" fmla="*/ 1343752 h 2389986"/>
                      <a:gd name="connsiteX12" fmla="*/ 0 w 2734122"/>
                      <a:gd name="connsiteY12" fmla="*/ 1343752 h 2389986"/>
                      <a:gd name="connsiteX13" fmla="*/ 0 w 2734122"/>
                      <a:gd name="connsiteY13" fmla="*/ 1308954 h 2389986"/>
                      <a:gd name="connsiteX14" fmla="*/ 0 w 2734122"/>
                      <a:gd name="connsiteY14" fmla="*/ 898243 h 2389986"/>
                      <a:gd name="connsiteX15" fmla="*/ 0 w 2734122"/>
                      <a:gd name="connsiteY15" fmla="*/ 879408 h 2389986"/>
                      <a:gd name="connsiteX16" fmla="*/ 1448 w 2734122"/>
                      <a:gd name="connsiteY16" fmla="*/ 879408 h 2389986"/>
                      <a:gd name="connsiteX17" fmla="*/ 7058 w 2734122"/>
                      <a:gd name="connsiteY17" fmla="*/ 806403 h 2389986"/>
                      <a:gd name="connsiteX18" fmla="*/ 1367061 w 2734122"/>
                      <a:gd name="connsiteY18" fmla="*/ 0 h 23899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2734122" h="2389986">
                        <a:moveTo>
                          <a:pt x="1367061" y="0"/>
                        </a:moveTo>
                        <a:cubicBezTo>
                          <a:pt x="2074880" y="0"/>
                          <a:pt x="2657057" y="353458"/>
                          <a:pt x="2727064" y="806403"/>
                        </a:cubicBezTo>
                        <a:lnTo>
                          <a:pt x="2732675" y="879408"/>
                        </a:lnTo>
                        <a:lnTo>
                          <a:pt x="2734122" y="879408"/>
                        </a:lnTo>
                        <a:lnTo>
                          <a:pt x="2734122" y="898243"/>
                        </a:lnTo>
                        <a:lnTo>
                          <a:pt x="2734122" y="1308954"/>
                        </a:lnTo>
                        <a:lnTo>
                          <a:pt x="2734122" y="1343752"/>
                        </a:lnTo>
                        <a:lnTo>
                          <a:pt x="2731900" y="1343752"/>
                        </a:lnTo>
                        <a:lnTo>
                          <a:pt x="2727064" y="1419483"/>
                        </a:lnTo>
                        <a:cubicBezTo>
                          <a:pt x="2657057" y="1964600"/>
                          <a:pt x="2074880" y="2389986"/>
                          <a:pt x="1367061" y="2389986"/>
                        </a:cubicBezTo>
                        <a:cubicBezTo>
                          <a:pt x="659242" y="2389986"/>
                          <a:pt x="77065" y="1964600"/>
                          <a:pt x="7058" y="1419483"/>
                        </a:cubicBezTo>
                        <a:lnTo>
                          <a:pt x="2222" y="1343752"/>
                        </a:lnTo>
                        <a:lnTo>
                          <a:pt x="0" y="1343752"/>
                        </a:lnTo>
                        <a:lnTo>
                          <a:pt x="0" y="1308954"/>
                        </a:lnTo>
                        <a:lnTo>
                          <a:pt x="0" y="898243"/>
                        </a:lnTo>
                        <a:lnTo>
                          <a:pt x="0" y="879408"/>
                        </a:lnTo>
                        <a:lnTo>
                          <a:pt x="1448" y="879408"/>
                        </a:lnTo>
                        <a:lnTo>
                          <a:pt x="7058" y="806403"/>
                        </a:lnTo>
                        <a:cubicBezTo>
                          <a:pt x="77065" y="353458"/>
                          <a:pt x="659242" y="0"/>
                          <a:pt x="1367061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rgbClr val="C00000"/>
                      </a:gs>
                      <a:gs pos="0">
                        <a:srgbClr val="C00000"/>
                      </a:gs>
                      <a:gs pos="50000">
                        <a:srgbClr val="FF0000"/>
                      </a:gs>
                    </a:gsLst>
                    <a:lin ang="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  <a:extLst>
                      <a:ext uri="{C807C97D-BFC1-408E-A445-0C87EB9F89A2}">
                        <ask:lineSketchStyleProps xmlns:ask="http://schemas.microsoft.com/office/drawing/2018/sketchyshapes" sd="3395152923">
                          <a:custGeom>
                            <a:avLst/>
                            <a:gdLst>
                              <a:gd name="connsiteX0" fmla="*/ 0 w 881008"/>
                              <a:gd name="connsiteY0" fmla="*/ 348338 h 696675"/>
                              <a:gd name="connsiteX1" fmla="*/ 440504 w 881008"/>
                              <a:gd name="connsiteY1" fmla="*/ 0 h 696675"/>
                              <a:gd name="connsiteX2" fmla="*/ 881008 w 881008"/>
                              <a:gd name="connsiteY2" fmla="*/ 348338 h 696675"/>
                              <a:gd name="connsiteX3" fmla="*/ 440504 w 881008"/>
                              <a:gd name="connsiteY3" fmla="*/ 696676 h 696675"/>
                              <a:gd name="connsiteX4" fmla="*/ 0 w 881008"/>
                              <a:gd name="connsiteY4" fmla="*/ 348338 h 696675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</a:cxnLst>
                            <a:rect l="l" t="t" r="r" b="b"/>
                            <a:pathLst>
                              <a:path w="881008" h="696675" fill="none" extrusionOk="0">
                                <a:moveTo>
                                  <a:pt x="0" y="348338"/>
                                </a:moveTo>
                                <a:cubicBezTo>
                                  <a:pt x="-18688" y="198742"/>
                                  <a:pt x="212919" y="50695"/>
                                  <a:pt x="440504" y="0"/>
                                </a:cubicBezTo>
                                <a:cubicBezTo>
                                  <a:pt x="688646" y="-12147"/>
                                  <a:pt x="841476" y="123662"/>
                                  <a:pt x="881008" y="348338"/>
                                </a:cubicBezTo>
                                <a:cubicBezTo>
                                  <a:pt x="907940" y="561014"/>
                                  <a:pt x="681211" y="714502"/>
                                  <a:pt x="440504" y="696676"/>
                                </a:cubicBezTo>
                                <a:cubicBezTo>
                                  <a:pt x="208942" y="694580"/>
                                  <a:pt x="-25838" y="592020"/>
                                  <a:pt x="0" y="348338"/>
                                </a:cubicBezTo>
                                <a:close/>
                              </a:path>
                              <a:path w="881008" h="696675" stroke="0" extrusionOk="0">
                                <a:moveTo>
                                  <a:pt x="0" y="348338"/>
                                </a:moveTo>
                                <a:cubicBezTo>
                                  <a:pt x="-4845" y="135705"/>
                                  <a:pt x="207178" y="11244"/>
                                  <a:pt x="440504" y="0"/>
                                </a:cubicBezTo>
                                <a:cubicBezTo>
                                  <a:pt x="679047" y="2456"/>
                                  <a:pt x="861215" y="155416"/>
                                  <a:pt x="881008" y="348338"/>
                                </a:cubicBezTo>
                                <a:cubicBezTo>
                                  <a:pt x="887521" y="544983"/>
                                  <a:pt x="667864" y="724458"/>
                                  <a:pt x="440504" y="696676"/>
                                </a:cubicBezTo>
                                <a:cubicBezTo>
                                  <a:pt x="212321" y="709058"/>
                                  <a:pt x="-5130" y="571338"/>
                                  <a:pt x="0" y="348338"/>
                                </a:cubicBezTo>
                                <a:close/>
                              </a:path>
                            </a:pathLst>
                          </a:custGeom>
                          <ask:type>
                            <ask:lineSketchNone/>
                          </ask:type>
                        </ask:lineSketchStyleProps>
                      </a:ext>
                    </a:extLst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76" name="楕円 1075">
                    <a:extLst>
                      <a:ext uri="{FF2B5EF4-FFF2-40B4-BE49-F238E27FC236}">
                        <a16:creationId xmlns:a16="http://schemas.microsoft.com/office/drawing/2014/main" id="{25557714-1CFB-4714-B320-B13D69CD0FD0}"/>
                      </a:ext>
                    </a:extLst>
                  </p:cNvPr>
                  <p:cNvSpPr/>
                  <p:nvPr/>
                </p:nvSpPr>
                <p:spPr>
                  <a:xfrm>
                    <a:off x="2212765" y="3214688"/>
                    <a:ext cx="2673560" cy="176212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  <a:extLst>
                      <a:ext uri="{C807C97D-BFC1-408E-A445-0C87EB9F89A2}">
                        <ask:lineSketchStyleProps xmlns:ask="http://schemas.microsoft.com/office/drawing/2018/sketchyshapes" sd="2506938856">
                          <a:custGeom>
                            <a:avLst/>
                            <a:gdLst>
                              <a:gd name="connsiteX0" fmla="*/ 0 w 881008"/>
                              <a:gd name="connsiteY0" fmla="*/ 289438 h 578876"/>
                              <a:gd name="connsiteX1" fmla="*/ 440504 w 881008"/>
                              <a:gd name="connsiteY1" fmla="*/ 0 h 578876"/>
                              <a:gd name="connsiteX2" fmla="*/ 881008 w 881008"/>
                              <a:gd name="connsiteY2" fmla="*/ 289438 h 578876"/>
                              <a:gd name="connsiteX3" fmla="*/ 440504 w 881008"/>
                              <a:gd name="connsiteY3" fmla="*/ 578876 h 578876"/>
                              <a:gd name="connsiteX4" fmla="*/ 0 w 881008"/>
                              <a:gd name="connsiteY4" fmla="*/ 289438 h 578876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</a:cxnLst>
                            <a:rect l="l" t="t" r="r" b="b"/>
                            <a:pathLst>
                              <a:path w="881008" h="578876" fill="none" extrusionOk="0">
                                <a:moveTo>
                                  <a:pt x="0" y="289438"/>
                                </a:moveTo>
                                <a:cubicBezTo>
                                  <a:pt x="7974" y="161249"/>
                                  <a:pt x="186308" y="-66669"/>
                                  <a:pt x="440504" y="0"/>
                                </a:cubicBezTo>
                                <a:cubicBezTo>
                                  <a:pt x="662168" y="-32549"/>
                                  <a:pt x="901282" y="112921"/>
                                  <a:pt x="881008" y="289438"/>
                                </a:cubicBezTo>
                                <a:cubicBezTo>
                                  <a:pt x="871119" y="493306"/>
                                  <a:pt x="620493" y="600650"/>
                                  <a:pt x="440504" y="578876"/>
                                </a:cubicBezTo>
                                <a:cubicBezTo>
                                  <a:pt x="198637" y="621336"/>
                                  <a:pt x="-33256" y="432497"/>
                                  <a:pt x="0" y="289438"/>
                                </a:cubicBezTo>
                                <a:close/>
                              </a:path>
                              <a:path w="881008" h="578876" stroke="0" extrusionOk="0">
                                <a:moveTo>
                                  <a:pt x="0" y="289438"/>
                                </a:moveTo>
                                <a:cubicBezTo>
                                  <a:pt x="9059" y="99185"/>
                                  <a:pt x="204779" y="1618"/>
                                  <a:pt x="440504" y="0"/>
                                </a:cubicBezTo>
                                <a:cubicBezTo>
                                  <a:pt x="671734" y="29911"/>
                                  <a:pt x="882268" y="93989"/>
                                  <a:pt x="881008" y="289438"/>
                                </a:cubicBezTo>
                                <a:cubicBezTo>
                                  <a:pt x="893516" y="444274"/>
                                  <a:pt x="659169" y="568509"/>
                                  <a:pt x="440504" y="578876"/>
                                </a:cubicBezTo>
                                <a:cubicBezTo>
                                  <a:pt x="175250" y="585358"/>
                                  <a:pt x="14187" y="440231"/>
                                  <a:pt x="0" y="289438"/>
                                </a:cubicBezTo>
                                <a:close/>
                              </a:path>
                            </a:pathLst>
                          </a:custGeom>
                          <ask:type>
                            <ask:lineSketchNone/>
                          </ask:type>
                        </ask:lineSketchStyleProps>
                      </a:ext>
                    </a:extLst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073" name="フリーフォーム: 図形 1072">
                  <a:extLst>
                    <a:ext uri="{FF2B5EF4-FFF2-40B4-BE49-F238E27FC236}">
                      <a16:creationId xmlns:a16="http://schemas.microsoft.com/office/drawing/2014/main" id="{EDAD62FC-3AF3-47B6-8A83-F39125F48D2E}"/>
                    </a:ext>
                  </a:extLst>
                </p:cNvPr>
                <p:cNvSpPr/>
                <p:nvPr/>
              </p:nvSpPr>
              <p:spPr>
                <a:xfrm>
                  <a:off x="-1669900" y="3603308"/>
                  <a:ext cx="2606178" cy="1373506"/>
                </a:xfrm>
                <a:custGeom>
                  <a:avLst/>
                  <a:gdLst>
                    <a:gd name="connsiteX0" fmla="*/ 1303089 w 2606178"/>
                    <a:gd name="connsiteY0" fmla="*/ 0 h 1373506"/>
                    <a:gd name="connsiteX1" fmla="*/ 2579770 w 2606178"/>
                    <a:gd name="connsiteY1" fmla="*/ 619062 h 1373506"/>
                    <a:gd name="connsiteX2" fmla="*/ 2606178 w 2606178"/>
                    <a:gd name="connsiteY2" fmla="*/ 686753 h 1373506"/>
                    <a:gd name="connsiteX3" fmla="*/ 2579770 w 2606178"/>
                    <a:gd name="connsiteY3" fmla="*/ 754445 h 1373506"/>
                    <a:gd name="connsiteX4" fmla="*/ 1303089 w 2606178"/>
                    <a:gd name="connsiteY4" fmla="*/ 1373506 h 1373506"/>
                    <a:gd name="connsiteX5" fmla="*/ 26408 w 2606178"/>
                    <a:gd name="connsiteY5" fmla="*/ 754445 h 1373506"/>
                    <a:gd name="connsiteX6" fmla="*/ 0 w 2606178"/>
                    <a:gd name="connsiteY6" fmla="*/ 686753 h 1373506"/>
                    <a:gd name="connsiteX7" fmla="*/ 26408 w 2606178"/>
                    <a:gd name="connsiteY7" fmla="*/ 619062 h 1373506"/>
                    <a:gd name="connsiteX8" fmla="*/ 1303089 w 2606178"/>
                    <a:gd name="connsiteY8" fmla="*/ 0 h 1373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606178" h="1373506">
                      <a:moveTo>
                        <a:pt x="1303089" y="0"/>
                      </a:moveTo>
                      <a:cubicBezTo>
                        <a:pt x="1902944" y="0"/>
                        <a:pt x="2410519" y="260409"/>
                        <a:pt x="2579770" y="619062"/>
                      </a:cubicBezTo>
                      <a:lnTo>
                        <a:pt x="2606178" y="686753"/>
                      </a:lnTo>
                      <a:lnTo>
                        <a:pt x="2579770" y="754445"/>
                      </a:lnTo>
                      <a:cubicBezTo>
                        <a:pt x="2410519" y="1113098"/>
                        <a:pt x="1902944" y="1373506"/>
                        <a:pt x="1303089" y="1373506"/>
                      </a:cubicBezTo>
                      <a:cubicBezTo>
                        <a:pt x="703234" y="1373506"/>
                        <a:pt x="195660" y="1113098"/>
                        <a:pt x="26408" y="754445"/>
                      </a:cubicBezTo>
                      <a:lnTo>
                        <a:pt x="0" y="686753"/>
                      </a:lnTo>
                      <a:lnTo>
                        <a:pt x="26408" y="619062"/>
                      </a:lnTo>
                      <a:cubicBezTo>
                        <a:pt x="195660" y="260409"/>
                        <a:pt x="703234" y="0"/>
                        <a:pt x="1303089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  <a:extLst>
                    <a:ext uri="{C807C97D-BFC1-408E-A445-0C87EB9F89A2}">
                      <ask:lineSketchStyleProps xmlns:ask="http://schemas.microsoft.com/office/drawing/2018/sketchyshapes" sd="2506938856">
                        <a:custGeom>
                          <a:avLst/>
                          <a:gdLst>
                            <a:gd name="connsiteX0" fmla="*/ 0 w 881008"/>
                            <a:gd name="connsiteY0" fmla="*/ 289438 h 578876"/>
                            <a:gd name="connsiteX1" fmla="*/ 440504 w 881008"/>
                            <a:gd name="connsiteY1" fmla="*/ 0 h 578876"/>
                            <a:gd name="connsiteX2" fmla="*/ 881008 w 881008"/>
                            <a:gd name="connsiteY2" fmla="*/ 289438 h 578876"/>
                            <a:gd name="connsiteX3" fmla="*/ 440504 w 881008"/>
                            <a:gd name="connsiteY3" fmla="*/ 578876 h 578876"/>
                            <a:gd name="connsiteX4" fmla="*/ 0 w 881008"/>
                            <a:gd name="connsiteY4" fmla="*/ 289438 h 5788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881008" h="578876" fill="none" extrusionOk="0">
                              <a:moveTo>
                                <a:pt x="0" y="289438"/>
                              </a:moveTo>
                              <a:cubicBezTo>
                                <a:pt x="7974" y="161249"/>
                                <a:pt x="186308" y="-66669"/>
                                <a:pt x="440504" y="0"/>
                              </a:cubicBezTo>
                              <a:cubicBezTo>
                                <a:pt x="662168" y="-32549"/>
                                <a:pt x="901282" y="112921"/>
                                <a:pt x="881008" y="289438"/>
                              </a:cubicBezTo>
                              <a:cubicBezTo>
                                <a:pt x="871119" y="493306"/>
                                <a:pt x="620493" y="600650"/>
                                <a:pt x="440504" y="578876"/>
                              </a:cubicBezTo>
                              <a:cubicBezTo>
                                <a:pt x="198637" y="621336"/>
                                <a:pt x="-33256" y="432497"/>
                                <a:pt x="0" y="289438"/>
                              </a:cubicBezTo>
                              <a:close/>
                            </a:path>
                            <a:path w="881008" h="578876" stroke="0" extrusionOk="0">
                              <a:moveTo>
                                <a:pt x="0" y="289438"/>
                              </a:moveTo>
                              <a:cubicBezTo>
                                <a:pt x="9059" y="99185"/>
                                <a:pt x="204779" y="1618"/>
                                <a:pt x="440504" y="0"/>
                              </a:cubicBezTo>
                              <a:cubicBezTo>
                                <a:pt x="671734" y="29911"/>
                                <a:pt x="882268" y="93989"/>
                                <a:pt x="881008" y="289438"/>
                              </a:cubicBezTo>
                              <a:cubicBezTo>
                                <a:pt x="893516" y="444274"/>
                                <a:pt x="659169" y="568509"/>
                                <a:pt x="440504" y="578876"/>
                              </a:cubicBezTo>
                              <a:cubicBezTo>
                                <a:pt x="175250" y="585358"/>
                                <a:pt x="14187" y="440231"/>
                                <a:pt x="0" y="289438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02" name="グループ化 1001">
                <a:extLst>
                  <a:ext uri="{FF2B5EF4-FFF2-40B4-BE49-F238E27FC236}">
                    <a16:creationId xmlns:a16="http://schemas.microsoft.com/office/drawing/2014/main" id="{67EC3261-C306-4BD1-B0B3-6C7B461EC3EA}"/>
                  </a:ext>
                </a:extLst>
              </p:cNvPr>
              <p:cNvGrpSpPr/>
              <p:nvPr/>
            </p:nvGrpSpPr>
            <p:grpSpPr>
              <a:xfrm>
                <a:off x="-2224458" y="3479237"/>
                <a:ext cx="2707533" cy="1463848"/>
                <a:chOff x="-2720522" y="6560405"/>
                <a:chExt cx="2707533" cy="1463848"/>
              </a:xfrm>
            </p:grpSpPr>
            <p:grpSp>
              <p:nvGrpSpPr>
                <p:cNvPr id="1020" name="グループ化 1019">
                  <a:extLst>
                    <a:ext uri="{FF2B5EF4-FFF2-40B4-BE49-F238E27FC236}">
                      <a16:creationId xmlns:a16="http://schemas.microsoft.com/office/drawing/2014/main" id="{85B7EDC8-B1AB-474A-B86B-42485DBDBE2E}"/>
                    </a:ext>
                  </a:extLst>
                </p:cNvPr>
                <p:cNvGrpSpPr/>
                <p:nvPr/>
              </p:nvGrpSpPr>
              <p:grpSpPr>
                <a:xfrm rot="3600000">
                  <a:off x="-594339" y="6901102"/>
                  <a:ext cx="392680" cy="588787"/>
                  <a:chOff x="6164225" y="3474005"/>
                  <a:chExt cx="772906" cy="1158900"/>
                </a:xfrm>
              </p:grpSpPr>
              <p:sp>
                <p:nvSpPr>
                  <p:cNvPr id="1070" name="楕円 41">
                    <a:extLst>
                      <a:ext uri="{FF2B5EF4-FFF2-40B4-BE49-F238E27FC236}">
                        <a16:creationId xmlns:a16="http://schemas.microsoft.com/office/drawing/2014/main" id="{2E8C2B70-C8C9-4916-A070-4447C3BC821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270376" y="3661171"/>
                    <a:ext cx="384400" cy="971734"/>
                  </a:xfrm>
                  <a:custGeom>
                    <a:avLst/>
                    <a:gdLst>
                      <a:gd name="connsiteX0" fmla="*/ 0 w 1080120"/>
                      <a:gd name="connsiteY0" fmla="*/ 411800 h 823600"/>
                      <a:gd name="connsiteX1" fmla="*/ 540060 w 1080120"/>
                      <a:gd name="connsiteY1" fmla="*/ 0 h 823600"/>
                      <a:gd name="connsiteX2" fmla="*/ 1080120 w 1080120"/>
                      <a:gd name="connsiteY2" fmla="*/ 411800 h 823600"/>
                      <a:gd name="connsiteX3" fmla="*/ 540060 w 1080120"/>
                      <a:gd name="connsiteY3" fmla="*/ 823600 h 823600"/>
                      <a:gd name="connsiteX4" fmla="*/ 0 w 1080120"/>
                      <a:gd name="connsiteY4" fmla="*/ 411800 h 823600"/>
                      <a:gd name="connsiteX0" fmla="*/ 5625 w 1090339"/>
                      <a:gd name="connsiteY0" fmla="*/ 1183325 h 1595125"/>
                      <a:gd name="connsiteX1" fmla="*/ 845722 w 1090339"/>
                      <a:gd name="connsiteY1" fmla="*/ 0 h 1595125"/>
                      <a:gd name="connsiteX2" fmla="*/ 1085745 w 1090339"/>
                      <a:gd name="connsiteY2" fmla="*/ 1183325 h 1595125"/>
                      <a:gd name="connsiteX3" fmla="*/ 545685 w 1090339"/>
                      <a:gd name="connsiteY3" fmla="*/ 1595125 h 1595125"/>
                      <a:gd name="connsiteX4" fmla="*/ 5625 w 1090339"/>
                      <a:gd name="connsiteY4" fmla="*/ 1183325 h 1595125"/>
                      <a:gd name="connsiteX0" fmla="*/ 13849 w 1098563"/>
                      <a:gd name="connsiteY0" fmla="*/ 1183325 h 1728475"/>
                      <a:gd name="connsiteX1" fmla="*/ 853946 w 1098563"/>
                      <a:gd name="connsiteY1" fmla="*/ 0 h 1728475"/>
                      <a:gd name="connsiteX2" fmla="*/ 1093969 w 1098563"/>
                      <a:gd name="connsiteY2" fmla="*/ 1183325 h 1728475"/>
                      <a:gd name="connsiteX3" fmla="*/ 439609 w 1098563"/>
                      <a:gd name="connsiteY3" fmla="*/ 1728475 h 1728475"/>
                      <a:gd name="connsiteX4" fmla="*/ 13849 w 1098563"/>
                      <a:gd name="connsiteY4" fmla="*/ 1183325 h 1728475"/>
                      <a:gd name="connsiteX0" fmla="*/ 13196 w 1097910"/>
                      <a:gd name="connsiteY0" fmla="*/ 1183325 h 1747378"/>
                      <a:gd name="connsiteX1" fmla="*/ 853293 w 1097910"/>
                      <a:gd name="connsiteY1" fmla="*/ 0 h 1747378"/>
                      <a:gd name="connsiteX2" fmla="*/ 1093316 w 1097910"/>
                      <a:gd name="connsiteY2" fmla="*/ 1183325 h 1747378"/>
                      <a:gd name="connsiteX3" fmla="*/ 438956 w 1097910"/>
                      <a:gd name="connsiteY3" fmla="*/ 1728475 h 1747378"/>
                      <a:gd name="connsiteX4" fmla="*/ 13196 w 1097910"/>
                      <a:gd name="connsiteY4" fmla="*/ 1183325 h 1747378"/>
                      <a:gd name="connsiteX0" fmla="*/ 19267 w 1103981"/>
                      <a:gd name="connsiteY0" fmla="*/ 1183325 h 1729249"/>
                      <a:gd name="connsiteX1" fmla="*/ 859364 w 1103981"/>
                      <a:gd name="connsiteY1" fmla="*/ 0 h 1729249"/>
                      <a:gd name="connsiteX2" fmla="*/ 1099387 w 1103981"/>
                      <a:gd name="connsiteY2" fmla="*/ 1183325 h 1729249"/>
                      <a:gd name="connsiteX3" fmla="*/ 445027 w 1103981"/>
                      <a:gd name="connsiteY3" fmla="*/ 1728475 h 1729249"/>
                      <a:gd name="connsiteX4" fmla="*/ 19267 w 1103981"/>
                      <a:gd name="connsiteY4" fmla="*/ 1183325 h 1729249"/>
                      <a:gd name="connsiteX0" fmla="*/ 19267 w 1099387"/>
                      <a:gd name="connsiteY0" fmla="*/ 1197672 h 1743596"/>
                      <a:gd name="connsiteX1" fmla="*/ 310221 w 1099387"/>
                      <a:gd name="connsiteY1" fmla="*/ 582653 h 1743596"/>
                      <a:gd name="connsiteX2" fmla="*/ 859364 w 1099387"/>
                      <a:gd name="connsiteY2" fmla="*/ 14347 h 1743596"/>
                      <a:gd name="connsiteX3" fmla="*/ 1099387 w 1099387"/>
                      <a:gd name="connsiteY3" fmla="*/ 1197672 h 1743596"/>
                      <a:gd name="connsiteX4" fmla="*/ 445027 w 1099387"/>
                      <a:gd name="connsiteY4" fmla="*/ 1742822 h 1743596"/>
                      <a:gd name="connsiteX5" fmla="*/ 19267 w 1099387"/>
                      <a:gd name="connsiteY5" fmla="*/ 1197672 h 1743596"/>
                      <a:gd name="connsiteX0" fmla="*/ 97 w 1080217"/>
                      <a:gd name="connsiteY0" fmla="*/ 1193837 h 1739761"/>
                      <a:gd name="connsiteX1" fmla="*/ 391064 w 1080217"/>
                      <a:gd name="connsiteY1" fmla="*/ 645493 h 1739761"/>
                      <a:gd name="connsiteX2" fmla="*/ 840194 w 1080217"/>
                      <a:gd name="connsiteY2" fmla="*/ 10512 h 1739761"/>
                      <a:gd name="connsiteX3" fmla="*/ 1080217 w 1080217"/>
                      <a:gd name="connsiteY3" fmla="*/ 1193837 h 1739761"/>
                      <a:gd name="connsiteX4" fmla="*/ 425857 w 1080217"/>
                      <a:gd name="connsiteY4" fmla="*/ 1738987 h 1739761"/>
                      <a:gd name="connsiteX5" fmla="*/ 97 w 1080217"/>
                      <a:gd name="connsiteY5" fmla="*/ 1193837 h 1739761"/>
                      <a:gd name="connsiteX0" fmla="*/ 82 w 1080202"/>
                      <a:gd name="connsiteY0" fmla="*/ 1194998 h 1740922"/>
                      <a:gd name="connsiteX1" fmla="*/ 391049 w 1080202"/>
                      <a:gd name="connsiteY1" fmla="*/ 646654 h 1740922"/>
                      <a:gd name="connsiteX2" fmla="*/ 840179 w 1080202"/>
                      <a:gd name="connsiteY2" fmla="*/ 11673 h 1740922"/>
                      <a:gd name="connsiteX3" fmla="*/ 1080202 w 1080202"/>
                      <a:gd name="connsiteY3" fmla="*/ 1194998 h 1740922"/>
                      <a:gd name="connsiteX4" fmla="*/ 425842 w 1080202"/>
                      <a:gd name="connsiteY4" fmla="*/ 1740148 h 1740922"/>
                      <a:gd name="connsiteX5" fmla="*/ 82 w 1080202"/>
                      <a:gd name="connsiteY5" fmla="*/ 1194998 h 1740922"/>
                      <a:gd name="connsiteX0" fmla="*/ 28768 w 1108888"/>
                      <a:gd name="connsiteY0" fmla="*/ 1194998 h 1740922"/>
                      <a:gd name="connsiteX1" fmla="*/ 419735 w 1108888"/>
                      <a:gd name="connsiteY1" fmla="*/ 646654 h 1740922"/>
                      <a:gd name="connsiteX2" fmla="*/ 868865 w 1108888"/>
                      <a:gd name="connsiteY2" fmla="*/ 11673 h 1740922"/>
                      <a:gd name="connsiteX3" fmla="*/ 1108888 w 1108888"/>
                      <a:gd name="connsiteY3" fmla="*/ 1194998 h 1740922"/>
                      <a:gd name="connsiteX4" fmla="*/ 454528 w 1108888"/>
                      <a:gd name="connsiteY4" fmla="*/ 1740148 h 1740922"/>
                      <a:gd name="connsiteX5" fmla="*/ 28768 w 1108888"/>
                      <a:gd name="connsiteY5" fmla="*/ 1194998 h 1740922"/>
                      <a:gd name="connsiteX0" fmla="*/ 28768 w 1142570"/>
                      <a:gd name="connsiteY0" fmla="*/ 1194998 h 1741486"/>
                      <a:gd name="connsiteX1" fmla="*/ 419735 w 1142570"/>
                      <a:gd name="connsiteY1" fmla="*/ 646654 h 1741486"/>
                      <a:gd name="connsiteX2" fmla="*/ 868865 w 1142570"/>
                      <a:gd name="connsiteY2" fmla="*/ 11673 h 1741486"/>
                      <a:gd name="connsiteX3" fmla="*/ 1108888 w 1142570"/>
                      <a:gd name="connsiteY3" fmla="*/ 1194998 h 1741486"/>
                      <a:gd name="connsiteX4" fmla="*/ 454528 w 1142570"/>
                      <a:gd name="connsiteY4" fmla="*/ 1740148 h 1741486"/>
                      <a:gd name="connsiteX5" fmla="*/ 28768 w 1142570"/>
                      <a:gd name="connsiteY5" fmla="*/ 1194998 h 1741486"/>
                      <a:gd name="connsiteX0" fmla="*/ 709 w 1113354"/>
                      <a:gd name="connsiteY0" fmla="*/ 1195275 h 1741763"/>
                      <a:gd name="connsiteX1" fmla="*/ 472638 w 1113354"/>
                      <a:gd name="connsiteY1" fmla="*/ 642169 h 1741763"/>
                      <a:gd name="connsiteX2" fmla="*/ 840806 w 1113354"/>
                      <a:gd name="connsiteY2" fmla="*/ 11950 h 1741763"/>
                      <a:gd name="connsiteX3" fmla="*/ 1080829 w 1113354"/>
                      <a:gd name="connsiteY3" fmla="*/ 1195275 h 1741763"/>
                      <a:gd name="connsiteX4" fmla="*/ 426469 w 1113354"/>
                      <a:gd name="connsiteY4" fmla="*/ 1740425 h 1741763"/>
                      <a:gd name="connsiteX5" fmla="*/ 709 w 1113354"/>
                      <a:gd name="connsiteY5" fmla="*/ 1195275 h 1741763"/>
                      <a:gd name="connsiteX0" fmla="*/ 709 w 1120945"/>
                      <a:gd name="connsiteY0" fmla="*/ 1183331 h 1729819"/>
                      <a:gd name="connsiteX1" fmla="*/ 472638 w 1120945"/>
                      <a:gd name="connsiteY1" fmla="*/ 630225 h 1729819"/>
                      <a:gd name="connsiteX2" fmla="*/ 840806 w 1120945"/>
                      <a:gd name="connsiteY2" fmla="*/ 6 h 1729819"/>
                      <a:gd name="connsiteX3" fmla="*/ 1080829 w 1120945"/>
                      <a:gd name="connsiteY3" fmla="*/ 1183331 h 1729819"/>
                      <a:gd name="connsiteX4" fmla="*/ 426469 w 1120945"/>
                      <a:gd name="connsiteY4" fmla="*/ 1728481 h 1729819"/>
                      <a:gd name="connsiteX5" fmla="*/ 709 w 1120945"/>
                      <a:gd name="connsiteY5" fmla="*/ 1183331 h 1729819"/>
                      <a:gd name="connsiteX0" fmla="*/ 24811 w 1145047"/>
                      <a:gd name="connsiteY0" fmla="*/ 1183331 h 1729819"/>
                      <a:gd name="connsiteX1" fmla="*/ 496740 w 1145047"/>
                      <a:gd name="connsiteY1" fmla="*/ 630225 h 1729819"/>
                      <a:gd name="connsiteX2" fmla="*/ 864908 w 1145047"/>
                      <a:gd name="connsiteY2" fmla="*/ 6 h 1729819"/>
                      <a:gd name="connsiteX3" fmla="*/ 1104931 w 1145047"/>
                      <a:gd name="connsiteY3" fmla="*/ 1183331 h 1729819"/>
                      <a:gd name="connsiteX4" fmla="*/ 450571 w 1145047"/>
                      <a:gd name="connsiteY4" fmla="*/ 1728481 h 1729819"/>
                      <a:gd name="connsiteX5" fmla="*/ 24811 w 1145047"/>
                      <a:gd name="connsiteY5" fmla="*/ 1183331 h 1729819"/>
                      <a:gd name="connsiteX0" fmla="*/ 24811 w 1121036"/>
                      <a:gd name="connsiteY0" fmla="*/ 1183331 h 1729735"/>
                      <a:gd name="connsiteX1" fmla="*/ 496740 w 1121036"/>
                      <a:gd name="connsiteY1" fmla="*/ 630225 h 1729735"/>
                      <a:gd name="connsiteX2" fmla="*/ 864908 w 1121036"/>
                      <a:gd name="connsiteY2" fmla="*/ 6 h 1729735"/>
                      <a:gd name="connsiteX3" fmla="*/ 1104931 w 1121036"/>
                      <a:gd name="connsiteY3" fmla="*/ 1183331 h 1729735"/>
                      <a:gd name="connsiteX4" fmla="*/ 450571 w 1121036"/>
                      <a:gd name="connsiteY4" fmla="*/ 1728481 h 1729735"/>
                      <a:gd name="connsiteX5" fmla="*/ 24811 w 1121036"/>
                      <a:gd name="connsiteY5" fmla="*/ 1183331 h 1729735"/>
                      <a:gd name="connsiteX0" fmla="*/ 24811 w 1162732"/>
                      <a:gd name="connsiteY0" fmla="*/ 1183448 h 1729852"/>
                      <a:gd name="connsiteX1" fmla="*/ 496740 w 1162732"/>
                      <a:gd name="connsiteY1" fmla="*/ 630342 h 1729852"/>
                      <a:gd name="connsiteX2" fmla="*/ 864908 w 1162732"/>
                      <a:gd name="connsiteY2" fmla="*/ 123 h 1729852"/>
                      <a:gd name="connsiteX3" fmla="*/ 1104931 w 1162732"/>
                      <a:gd name="connsiteY3" fmla="*/ 1183448 h 1729852"/>
                      <a:gd name="connsiteX4" fmla="*/ 450571 w 1162732"/>
                      <a:gd name="connsiteY4" fmla="*/ 1728598 h 1729852"/>
                      <a:gd name="connsiteX5" fmla="*/ 24811 w 1162732"/>
                      <a:gd name="connsiteY5" fmla="*/ 1183448 h 1729852"/>
                      <a:gd name="connsiteX0" fmla="*/ 24811 w 1162732"/>
                      <a:gd name="connsiteY0" fmla="*/ 1183470 h 1729874"/>
                      <a:gd name="connsiteX1" fmla="*/ 496740 w 1162732"/>
                      <a:gd name="connsiteY1" fmla="*/ 630364 h 1729874"/>
                      <a:gd name="connsiteX2" fmla="*/ 864908 w 1162732"/>
                      <a:gd name="connsiteY2" fmla="*/ 145 h 1729874"/>
                      <a:gd name="connsiteX3" fmla="*/ 1104931 w 1162732"/>
                      <a:gd name="connsiteY3" fmla="*/ 1183470 h 1729874"/>
                      <a:gd name="connsiteX4" fmla="*/ 450571 w 1162732"/>
                      <a:gd name="connsiteY4" fmla="*/ 1728620 h 1729874"/>
                      <a:gd name="connsiteX5" fmla="*/ 24811 w 1162732"/>
                      <a:gd name="connsiteY5" fmla="*/ 1183470 h 1729874"/>
                      <a:gd name="connsiteX0" fmla="*/ 174 w 1134047"/>
                      <a:gd name="connsiteY0" fmla="*/ 1183470 h 1723286"/>
                      <a:gd name="connsiteX1" fmla="*/ 472103 w 1134047"/>
                      <a:gd name="connsiteY1" fmla="*/ 630364 h 1723286"/>
                      <a:gd name="connsiteX2" fmla="*/ 840271 w 1134047"/>
                      <a:gd name="connsiteY2" fmla="*/ 145 h 1723286"/>
                      <a:gd name="connsiteX3" fmla="*/ 1080294 w 1134047"/>
                      <a:gd name="connsiteY3" fmla="*/ 1183470 h 1723286"/>
                      <a:gd name="connsiteX4" fmla="*/ 525982 w 1134047"/>
                      <a:gd name="connsiteY4" fmla="*/ 1722338 h 1723286"/>
                      <a:gd name="connsiteX5" fmla="*/ 174 w 1134047"/>
                      <a:gd name="connsiteY5" fmla="*/ 1183470 h 1723286"/>
                      <a:gd name="connsiteX0" fmla="*/ 174 w 1134047"/>
                      <a:gd name="connsiteY0" fmla="*/ 1183470 h 1722338"/>
                      <a:gd name="connsiteX1" fmla="*/ 472103 w 1134047"/>
                      <a:gd name="connsiteY1" fmla="*/ 630364 h 1722338"/>
                      <a:gd name="connsiteX2" fmla="*/ 840271 w 1134047"/>
                      <a:gd name="connsiteY2" fmla="*/ 145 h 1722338"/>
                      <a:gd name="connsiteX3" fmla="*/ 1080294 w 1134047"/>
                      <a:gd name="connsiteY3" fmla="*/ 1183470 h 1722338"/>
                      <a:gd name="connsiteX4" fmla="*/ 525982 w 1134047"/>
                      <a:gd name="connsiteY4" fmla="*/ 1722338 h 1722338"/>
                      <a:gd name="connsiteX5" fmla="*/ 174 w 1134047"/>
                      <a:gd name="connsiteY5" fmla="*/ 1183470 h 1722338"/>
                      <a:gd name="connsiteX0" fmla="*/ 16899 w 1150772"/>
                      <a:gd name="connsiteY0" fmla="*/ 1183470 h 1722338"/>
                      <a:gd name="connsiteX1" fmla="*/ 488828 w 1150772"/>
                      <a:gd name="connsiteY1" fmla="*/ 630364 h 1722338"/>
                      <a:gd name="connsiteX2" fmla="*/ 856996 w 1150772"/>
                      <a:gd name="connsiteY2" fmla="*/ 145 h 1722338"/>
                      <a:gd name="connsiteX3" fmla="*/ 1097019 w 1150772"/>
                      <a:gd name="connsiteY3" fmla="*/ 1183470 h 1722338"/>
                      <a:gd name="connsiteX4" fmla="*/ 542707 w 1150772"/>
                      <a:gd name="connsiteY4" fmla="*/ 1722338 h 1722338"/>
                      <a:gd name="connsiteX5" fmla="*/ 16899 w 1150772"/>
                      <a:gd name="connsiteY5" fmla="*/ 1183470 h 1722338"/>
                      <a:gd name="connsiteX0" fmla="*/ 11433 w 1022171"/>
                      <a:gd name="connsiteY0" fmla="*/ 1227403 h 1722429"/>
                      <a:gd name="connsiteX1" fmla="*/ 360227 w 1022171"/>
                      <a:gd name="connsiteY1" fmla="*/ 630328 h 1722429"/>
                      <a:gd name="connsiteX2" fmla="*/ 728395 w 1022171"/>
                      <a:gd name="connsiteY2" fmla="*/ 109 h 1722429"/>
                      <a:gd name="connsiteX3" fmla="*/ 968418 w 1022171"/>
                      <a:gd name="connsiteY3" fmla="*/ 1183434 h 1722429"/>
                      <a:gd name="connsiteX4" fmla="*/ 414106 w 1022171"/>
                      <a:gd name="connsiteY4" fmla="*/ 1722302 h 1722429"/>
                      <a:gd name="connsiteX5" fmla="*/ 11433 w 1022171"/>
                      <a:gd name="connsiteY5" fmla="*/ 1227403 h 1722429"/>
                      <a:gd name="connsiteX0" fmla="*/ 13399 w 1024137"/>
                      <a:gd name="connsiteY0" fmla="*/ 1227403 h 1722480"/>
                      <a:gd name="connsiteX1" fmla="*/ 362193 w 1024137"/>
                      <a:gd name="connsiteY1" fmla="*/ 630328 h 1722480"/>
                      <a:gd name="connsiteX2" fmla="*/ 730361 w 1024137"/>
                      <a:gd name="connsiteY2" fmla="*/ 109 h 1722480"/>
                      <a:gd name="connsiteX3" fmla="*/ 970384 w 1024137"/>
                      <a:gd name="connsiteY3" fmla="*/ 1183434 h 1722480"/>
                      <a:gd name="connsiteX4" fmla="*/ 416072 w 1024137"/>
                      <a:gd name="connsiteY4" fmla="*/ 1722302 h 1722480"/>
                      <a:gd name="connsiteX5" fmla="*/ 13399 w 1024137"/>
                      <a:gd name="connsiteY5" fmla="*/ 1227403 h 1722480"/>
                      <a:gd name="connsiteX0" fmla="*/ 20889 w 1031627"/>
                      <a:gd name="connsiteY0" fmla="*/ 1227403 h 1722379"/>
                      <a:gd name="connsiteX1" fmla="*/ 369683 w 1031627"/>
                      <a:gd name="connsiteY1" fmla="*/ 630328 h 1722379"/>
                      <a:gd name="connsiteX2" fmla="*/ 737851 w 1031627"/>
                      <a:gd name="connsiteY2" fmla="*/ 109 h 1722379"/>
                      <a:gd name="connsiteX3" fmla="*/ 977874 w 1031627"/>
                      <a:gd name="connsiteY3" fmla="*/ 1183434 h 1722379"/>
                      <a:gd name="connsiteX4" fmla="*/ 423562 w 1031627"/>
                      <a:gd name="connsiteY4" fmla="*/ 1722302 h 1722379"/>
                      <a:gd name="connsiteX5" fmla="*/ 20889 w 1031627"/>
                      <a:gd name="connsiteY5" fmla="*/ 1227403 h 1722379"/>
                      <a:gd name="connsiteX0" fmla="*/ 20889 w 1031627"/>
                      <a:gd name="connsiteY0" fmla="*/ 1227428 h 1722405"/>
                      <a:gd name="connsiteX1" fmla="*/ 369683 w 1031627"/>
                      <a:gd name="connsiteY1" fmla="*/ 630353 h 1722405"/>
                      <a:gd name="connsiteX2" fmla="*/ 737851 w 1031627"/>
                      <a:gd name="connsiteY2" fmla="*/ 134 h 1722405"/>
                      <a:gd name="connsiteX3" fmla="*/ 977874 w 1031627"/>
                      <a:gd name="connsiteY3" fmla="*/ 1183459 h 1722405"/>
                      <a:gd name="connsiteX4" fmla="*/ 423562 w 1031627"/>
                      <a:gd name="connsiteY4" fmla="*/ 1722327 h 1722405"/>
                      <a:gd name="connsiteX5" fmla="*/ 20889 w 1031627"/>
                      <a:gd name="connsiteY5" fmla="*/ 1227428 h 1722405"/>
                      <a:gd name="connsiteX0" fmla="*/ 20889 w 1022929"/>
                      <a:gd name="connsiteY0" fmla="*/ 1311226 h 1806206"/>
                      <a:gd name="connsiteX1" fmla="*/ 369683 w 1022929"/>
                      <a:gd name="connsiteY1" fmla="*/ 714151 h 1806206"/>
                      <a:gd name="connsiteX2" fmla="*/ 717739 w 1022929"/>
                      <a:gd name="connsiteY2" fmla="*/ 93 h 1806206"/>
                      <a:gd name="connsiteX3" fmla="*/ 977874 w 1022929"/>
                      <a:gd name="connsiteY3" fmla="*/ 1267257 h 1806206"/>
                      <a:gd name="connsiteX4" fmla="*/ 423562 w 1022929"/>
                      <a:gd name="connsiteY4" fmla="*/ 1806125 h 1806206"/>
                      <a:gd name="connsiteX5" fmla="*/ 20889 w 1022929"/>
                      <a:gd name="connsiteY5" fmla="*/ 1311226 h 1806206"/>
                      <a:gd name="connsiteX0" fmla="*/ 709 w 999839"/>
                      <a:gd name="connsiteY0" fmla="*/ 1311226 h 1660965"/>
                      <a:gd name="connsiteX1" fmla="*/ 349503 w 999839"/>
                      <a:gd name="connsiteY1" fmla="*/ 714151 h 1660965"/>
                      <a:gd name="connsiteX2" fmla="*/ 697559 w 999839"/>
                      <a:gd name="connsiteY2" fmla="*/ 93 h 1660965"/>
                      <a:gd name="connsiteX3" fmla="*/ 957694 w 999839"/>
                      <a:gd name="connsiteY3" fmla="*/ 1267257 h 1660965"/>
                      <a:gd name="connsiteX4" fmla="*/ 443609 w 999839"/>
                      <a:gd name="connsiteY4" fmla="*/ 1660805 h 1660965"/>
                      <a:gd name="connsiteX5" fmla="*/ 709 w 999839"/>
                      <a:gd name="connsiteY5" fmla="*/ 1311226 h 1660965"/>
                      <a:gd name="connsiteX0" fmla="*/ 18675 w 1017805"/>
                      <a:gd name="connsiteY0" fmla="*/ 1311226 h 1660967"/>
                      <a:gd name="connsiteX1" fmla="*/ 367469 w 1017805"/>
                      <a:gd name="connsiteY1" fmla="*/ 714151 h 1660967"/>
                      <a:gd name="connsiteX2" fmla="*/ 715525 w 1017805"/>
                      <a:gd name="connsiteY2" fmla="*/ 93 h 1660967"/>
                      <a:gd name="connsiteX3" fmla="*/ 975660 w 1017805"/>
                      <a:gd name="connsiteY3" fmla="*/ 1267257 h 1660967"/>
                      <a:gd name="connsiteX4" fmla="*/ 461575 w 1017805"/>
                      <a:gd name="connsiteY4" fmla="*/ 1660805 h 1660967"/>
                      <a:gd name="connsiteX5" fmla="*/ 18675 w 1017805"/>
                      <a:gd name="connsiteY5" fmla="*/ 1311226 h 1660967"/>
                      <a:gd name="connsiteX0" fmla="*/ 14167 w 952958"/>
                      <a:gd name="connsiteY0" fmla="*/ 1272102 h 1660807"/>
                      <a:gd name="connsiteX1" fmla="*/ 302622 w 952958"/>
                      <a:gd name="connsiteY1" fmla="*/ 714151 h 1660807"/>
                      <a:gd name="connsiteX2" fmla="*/ 650678 w 952958"/>
                      <a:gd name="connsiteY2" fmla="*/ 93 h 1660807"/>
                      <a:gd name="connsiteX3" fmla="*/ 910813 w 952958"/>
                      <a:gd name="connsiteY3" fmla="*/ 1267257 h 1660807"/>
                      <a:gd name="connsiteX4" fmla="*/ 396728 w 952958"/>
                      <a:gd name="connsiteY4" fmla="*/ 1660805 h 1660807"/>
                      <a:gd name="connsiteX5" fmla="*/ 14167 w 952958"/>
                      <a:gd name="connsiteY5" fmla="*/ 1272102 h 1660807"/>
                      <a:gd name="connsiteX0" fmla="*/ 560 w 940805"/>
                      <a:gd name="connsiteY0" fmla="*/ 1272102 h 1627272"/>
                      <a:gd name="connsiteX1" fmla="*/ 289015 w 940805"/>
                      <a:gd name="connsiteY1" fmla="*/ 714151 h 1627272"/>
                      <a:gd name="connsiteX2" fmla="*/ 637071 w 940805"/>
                      <a:gd name="connsiteY2" fmla="*/ 93 h 1627272"/>
                      <a:gd name="connsiteX3" fmla="*/ 897206 w 940805"/>
                      <a:gd name="connsiteY3" fmla="*/ 1267257 h 1627272"/>
                      <a:gd name="connsiteX4" fmla="*/ 363008 w 940805"/>
                      <a:gd name="connsiteY4" fmla="*/ 1627270 h 1627272"/>
                      <a:gd name="connsiteX5" fmla="*/ 560 w 940805"/>
                      <a:gd name="connsiteY5" fmla="*/ 1272102 h 1627272"/>
                      <a:gd name="connsiteX0" fmla="*/ 560 w 940805"/>
                      <a:gd name="connsiteY0" fmla="*/ 1272102 h 1628839"/>
                      <a:gd name="connsiteX1" fmla="*/ 289015 w 940805"/>
                      <a:gd name="connsiteY1" fmla="*/ 714151 h 1628839"/>
                      <a:gd name="connsiteX2" fmla="*/ 637071 w 940805"/>
                      <a:gd name="connsiteY2" fmla="*/ 93 h 1628839"/>
                      <a:gd name="connsiteX3" fmla="*/ 897206 w 940805"/>
                      <a:gd name="connsiteY3" fmla="*/ 1267257 h 1628839"/>
                      <a:gd name="connsiteX4" fmla="*/ 363008 w 940805"/>
                      <a:gd name="connsiteY4" fmla="*/ 1627270 h 1628839"/>
                      <a:gd name="connsiteX5" fmla="*/ 560 w 940805"/>
                      <a:gd name="connsiteY5" fmla="*/ 1272102 h 16288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940805" h="1628839">
                        <a:moveTo>
                          <a:pt x="560" y="1272102"/>
                        </a:moveTo>
                        <a:cubicBezTo>
                          <a:pt x="-11772" y="1119916"/>
                          <a:pt x="182930" y="926153"/>
                          <a:pt x="289015" y="714151"/>
                        </a:cubicBezTo>
                        <a:cubicBezTo>
                          <a:pt x="395100" y="502150"/>
                          <a:pt x="236325" y="-7884"/>
                          <a:pt x="637071" y="93"/>
                        </a:cubicBezTo>
                        <a:cubicBezTo>
                          <a:pt x="1037817" y="8070"/>
                          <a:pt x="942883" y="996061"/>
                          <a:pt x="897206" y="1267257"/>
                        </a:cubicBezTo>
                        <a:cubicBezTo>
                          <a:pt x="851529" y="1538453"/>
                          <a:pt x="643185" y="1643230"/>
                          <a:pt x="363008" y="1627270"/>
                        </a:cubicBezTo>
                        <a:cubicBezTo>
                          <a:pt x="82831" y="1611310"/>
                          <a:pt x="12892" y="1424289"/>
                          <a:pt x="560" y="127210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071" name="楕円 27">
                    <a:extLst>
                      <a:ext uri="{FF2B5EF4-FFF2-40B4-BE49-F238E27FC236}">
                        <a16:creationId xmlns:a16="http://schemas.microsoft.com/office/drawing/2014/main" id="{E1C81A50-E392-44D5-A6C5-6CF9FB07E95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164225" y="3474005"/>
                    <a:ext cx="772906" cy="445091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126" h="422907">
                        <a:moveTo>
                          <a:pt x="0" y="332897"/>
                        </a:moveTo>
                        <a:cubicBezTo>
                          <a:pt x="0" y="283186"/>
                          <a:pt x="247105" y="0"/>
                          <a:pt x="557800" y="0"/>
                        </a:cubicBezTo>
                        <a:cubicBezTo>
                          <a:pt x="868495" y="0"/>
                          <a:pt x="1125126" y="283186"/>
                          <a:pt x="1125126" y="332897"/>
                        </a:cubicBezTo>
                        <a:cubicBezTo>
                          <a:pt x="1125126" y="382608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382608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021" name="グループ化 1020">
                  <a:extLst>
                    <a:ext uri="{FF2B5EF4-FFF2-40B4-BE49-F238E27FC236}">
                      <a16:creationId xmlns:a16="http://schemas.microsoft.com/office/drawing/2014/main" id="{A7F2B2C0-F9DF-4A41-9985-A2848A841234}"/>
                    </a:ext>
                  </a:extLst>
                </p:cNvPr>
                <p:cNvGrpSpPr/>
                <p:nvPr/>
              </p:nvGrpSpPr>
              <p:grpSpPr>
                <a:xfrm rot="16200000">
                  <a:off x="-2276913" y="6561879"/>
                  <a:ext cx="451834" cy="677483"/>
                  <a:chOff x="6164225" y="3474005"/>
                  <a:chExt cx="772906" cy="1158900"/>
                </a:xfrm>
              </p:grpSpPr>
              <p:sp>
                <p:nvSpPr>
                  <p:cNvPr id="1068" name="楕円 41">
                    <a:extLst>
                      <a:ext uri="{FF2B5EF4-FFF2-40B4-BE49-F238E27FC236}">
                        <a16:creationId xmlns:a16="http://schemas.microsoft.com/office/drawing/2014/main" id="{24AFB382-76E4-4592-AC33-AAA8557E2E2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270376" y="3661171"/>
                    <a:ext cx="384400" cy="971734"/>
                  </a:xfrm>
                  <a:custGeom>
                    <a:avLst/>
                    <a:gdLst>
                      <a:gd name="connsiteX0" fmla="*/ 0 w 1080120"/>
                      <a:gd name="connsiteY0" fmla="*/ 411800 h 823600"/>
                      <a:gd name="connsiteX1" fmla="*/ 540060 w 1080120"/>
                      <a:gd name="connsiteY1" fmla="*/ 0 h 823600"/>
                      <a:gd name="connsiteX2" fmla="*/ 1080120 w 1080120"/>
                      <a:gd name="connsiteY2" fmla="*/ 411800 h 823600"/>
                      <a:gd name="connsiteX3" fmla="*/ 540060 w 1080120"/>
                      <a:gd name="connsiteY3" fmla="*/ 823600 h 823600"/>
                      <a:gd name="connsiteX4" fmla="*/ 0 w 1080120"/>
                      <a:gd name="connsiteY4" fmla="*/ 411800 h 823600"/>
                      <a:gd name="connsiteX0" fmla="*/ 5625 w 1090339"/>
                      <a:gd name="connsiteY0" fmla="*/ 1183325 h 1595125"/>
                      <a:gd name="connsiteX1" fmla="*/ 845722 w 1090339"/>
                      <a:gd name="connsiteY1" fmla="*/ 0 h 1595125"/>
                      <a:gd name="connsiteX2" fmla="*/ 1085745 w 1090339"/>
                      <a:gd name="connsiteY2" fmla="*/ 1183325 h 1595125"/>
                      <a:gd name="connsiteX3" fmla="*/ 545685 w 1090339"/>
                      <a:gd name="connsiteY3" fmla="*/ 1595125 h 1595125"/>
                      <a:gd name="connsiteX4" fmla="*/ 5625 w 1090339"/>
                      <a:gd name="connsiteY4" fmla="*/ 1183325 h 1595125"/>
                      <a:gd name="connsiteX0" fmla="*/ 13849 w 1098563"/>
                      <a:gd name="connsiteY0" fmla="*/ 1183325 h 1728475"/>
                      <a:gd name="connsiteX1" fmla="*/ 853946 w 1098563"/>
                      <a:gd name="connsiteY1" fmla="*/ 0 h 1728475"/>
                      <a:gd name="connsiteX2" fmla="*/ 1093969 w 1098563"/>
                      <a:gd name="connsiteY2" fmla="*/ 1183325 h 1728475"/>
                      <a:gd name="connsiteX3" fmla="*/ 439609 w 1098563"/>
                      <a:gd name="connsiteY3" fmla="*/ 1728475 h 1728475"/>
                      <a:gd name="connsiteX4" fmla="*/ 13849 w 1098563"/>
                      <a:gd name="connsiteY4" fmla="*/ 1183325 h 1728475"/>
                      <a:gd name="connsiteX0" fmla="*/ 13196 w 1097910"/>
                      <a:gd name="connsiteY0" fmla="*/ 1183325 h 1747378"/>
                      <a:gd name="connsiteX1" fmla="*/ 853293 w 1097910"/>
                      <a:gd name="connsiteY1" fmla="*/ 0 h 1747378"/>
                      <a:gd name="connsiteX2" fmla="*/ 1093316 w 1097910"/>
                      <a:gd name="connsiteY2" fmla="*/ 1183325 h 1747378"/>
                      <a:gd name="connsiteX3" fmla="*/ 438956 w 1097910"/>
                      <a:gd name="connsiteY3" fmla="*/ 1728475 h 1747378"/>
                      <a:gd name="connsiteX4" fmla="*/ 13196 w 1097910"/>
                      <a:gd name="connsiteY4" fmla="*/ 1183325 h 1747378"/>
                      <a:gd name="connsiteX0" fmla="*/ 19267 w 1103981"/>
                      <a:gd name="connsiteY0" fmla="*/ 1183325 h 1729249"/>
                      <a:gd name="connsiteX1" fmla="*/ 859364 w 1103981"/>
                      <a:gd name="connsiteY1" fmla="*/ 0 h 1729249"/>
                      <a:gd name="connsiteX2" fmla="*/ 1099387 w 1103981"/>
                      <a:gd name="connsiteY2" fmla="*/ 1183325 h 1729249"/>
                      <a:gd name="connsiteX3" fmla="*/ 445027 w 1103981"/>
                      <a:gd name="connsiteY3" fmla="*/ 1728475 h 1729249"/>
                      <a:gd name="connsiteX4" fmla="*/ 19267 w 1103981"/>
                      <a:gd name="connsiteY4" fmla="*/ 1183325 h 1729249"/>
                      <a:gd name="connsiteX0" fmla="*/ 19267 w 1099387"/>
                      <a:gd name="connsiteY0" fmla="*/ 1197672 h 1743596"/>
                      <a:gd name="connsiteX1" fmla="*/ 310221 w 1099387"/>
                      <a:gd name="connsiteY1" fmla="*/ 582653 h 1743596"/>
                      <a:gd name="connsiteX2" fmla="*/ 859364 w 1099387"/>
                      <a:gd name="connsiteY2" fmla="*/ 14347 h 1743596"/>
                      <a:gd name="connsiteX3" fmla="*/ 1099387 w 1099387"/>
                      <a:gd name="connsiteY3" fmla="*/ 1197672 h 1743596"/>
                      <a:gd name="connsiteX4" fmla="*/ 445027 w 1099387"/>
                      <a:gd name="connsiteY4" fmla="*/ 1742822 h 1743596"/>
                      <a:gd name="connsiteX5" fmla="*/ 19267 w 1099387"/>
                      <a:gd name="connsiteY5" fmla="*/ 1197672 h 1743596"/>
                      <a:gd name="connsiteX0" fmla="*/ 97 w 1080217"/>
                      <a:gd name="connsiteY0" fmla="*/ 1193837 h 1739761"/>
                      <a:gd name="connsiteX1" fmla="*/ 391064 w 1080217"/>
                      <a:gd name="connsiteY1" fmla="*/ 645493 h 1739761"/>
                      <a:gd name="connsiteX2" fmla="*/ 840194 w 1080217"/>
                      <a:gd name="connsiteY2" fmla="*/ 10512 h 1739761"/>
                      <a:gd name="connsiteX3" fmla="*/ 1080217 w 1080217"/>
                      <a:gd name="connsiteY3" fmla="*/ 1193837 h 1739761"/>
                      <a:gd name="connsiteX4" fmla="*/ 425857 w 1080217"/>
                      <a:gd name="connsiteY4" fmla="*/ 1738987 h 1739761"/>
                      <a:gd name="connsiteX5" fmla="*/ 97 w 1080217"/>
                      <a:gd name="connsiteY5" fmla="*/ 1193837 h 1739761"/>
                      <a:gd name="connsiteX0" fmla="*/ 82 w 1080202"/>
                      <a:gd name="connsiteY0" fmla="*/ 1194998 h 1740922"/>
                      <a:gd name="connsiteX1" fmla="*/ 391049 w 1080202"/>
                      <a:gd name="connsiteY1" fmla="*/ 646654 h 1740922"/>
                      <a:gd name="connsiteX2" fmla="*/ 840179 w 1080202"/>
                      <a:gd name="connsiteY2" fmla="*/ 11673 h 1740922"/>
                      <a:gd name="connsiteX3" fmla="*/ 1080202 w 1080202"/>
                      <a:gd name="connsiteY3" fmla="*/ 1194998 h 1740922"/>
                      <a:gd name="connsiteX4" fmla="*/ 425842 w 1080202"/>
                      <a:gd name="connsiteY4" fmla="*/ 1740148 h 1740922"/>
                      <a:gd name="connsiteX5" fmla="*/ 82 w 1080202"/>
                      <a:gd name="connsiteY5" fmla="*/ 1194998 h 1740922"/>
                      <a:gd name="connsiteX0" fmla="*/ 28768 w 1108888"/>
                      <a:gd name="connsiteY0" fmla="*/ 1194998 h 1740922"/>
                      <a:gd name="connsiteX1" fmla="*/ 419735 w 1108888"/>
                      <a:gd name="connsiteY1" fmla="*/ 646654 h 1740922"/>
                      <a:gd name="connsiteX2" fmla="*/ 868865 w 1108888"/>
                      <a:gd name="connsiteY2" fmla="*/ 11673 h 1740922"/>
                      <a:gd name="connsiteX3" fmla="*/ 1108888 w 1108888"/>
                      <a:gd name="connsiteY3" fmla="*/ 1194998 h 1740922"/>
                      <a:gd name="connsiteX4" fmla="*/ 454528 w 1108888"/>
                      <a:gd name="connsiteY4" fmla="*/ 1740148 h 1740922"/>
                      <a:gd name="connsiteX5" fmla="*/ 28768 w 1108888"/>
                      <a:gd name="connsiteY5" fmla="*/ 1194998 h 1740922"/>
                      <a:gd name="connsiteX0" fmla="*/ 28768 w 1142570"/>
                      <a:gd name="connsiteY0" fmla="*/ 1194998 h 1741486"/>
                      <a:gd name="connsiteX1" fmla="*/ 419735 w 1142570"/>
                      <a:gd name="connsiteY1" fmla="*/ 646654 h 1741486"/>
                      <a:gd name="connsiteX2" fmla="*/ 868865 w 1142570"/>
                      <a:gd name="connsiteY2" fmla="*/ 11673 h 1741486"/>
                      <a:gd name="connsiteX3" fmla="*/ 1108888 w 1142570"/>
                      <a:gd name="connsiteY3" fmla="*/ 1194998 h 1741486"/>
                      <a:gd name="connsiteX4" fmla="*/ 454528 w 1142570"/>
                      <a:gd name="connsiteY4" fmla="*/ 1740148 h 1741486"/>
                      <a:gd name="connsiteX5" fmla="*/ 28768 w 1142570"/>
                      <a:gd name="connsiteY5" fmla="*/ 1194998 h 1741486"/>
                      <a:gd name="connsiteX0" fmla="*/ 709 w 1113354"/>
                      <a:gd name="connsiteY0" fmla="*/ 1195275 h 1741763"/>
                      <a:gd name="connsiteX1" fmla="*/ 472638 w 1113354"/>
                      <a:gd name="connsiteY1" fmla="*/ 642169 h 1741763"/>
                      <a:gd name="connsiteX2" fmla="*/ 840806 w 1113354"/>
                      <a:gd name="connsiteY2" fmla="*/ 11950 h 1741763"/>
                      <a:gd name="connsiteX3" fmla="*/ 1080829 w 1113354"/>
                      <a:gd name="connsiteY3" fmla="*/ 1195275 h 1741763"/>
                      <a:gd name="connsiteX4" fmla="*/ 426469 w 1113354"/>
                      <a:gd name="connsiteY4" fmla="*/ 1740425 h 1741763"/>
                      <a:gd name="connsiteX5" fmla="*/ 709 w 1113354"/>
                      <a:gd name="connsiteY5" fmla="*/ 1195275 h 1741763"/>
                      <a:gd name="connsiteX0" fmla="*/ 709 w 1120945"/>
                      <a:gd name="connsiteY0" fmla="*/ 1183331 h 1729819"/>
                      <a:gd name="connsiteX1" fmla="*/ 472638 w 1120945"/>
                      <a:gd name="connsiteY1" fmla="*/ 630225 h 1729819"/>
                      <a:gd name="connsiteX2" fmla="*/ 840806 w 1120945"/>
                      <a:gd name="connsiteY2" fmla="*/ 6 h 1729819"/>
                      <a:gd name="connsiteX3" fmla="*/ 1080829 w 1120945"/>
                      <a:gd name="connsiteY3" fmla="*/ 1183331 h 1729819"/>
                      <a:gd name="connsiteX4" fmla="*/ 426469 w 1120945"/>
                      <a:gd name="connsiteY4" fmla="*/ 1728481 h 1729819"/>
                      <a:gd name="connsiteX5" fmla="*/ 709 w 1120945"/>
                      <a:gd name="connsiteY5" fmla="*/ 1183331 h 1729819"/>
                      <a:gd name="connsiteX0" fmla="*/ 24811 w 1145047"/>
                      <a:gd name="connsiteY0" fmla="*/ 1183331 h 1729819"/>
                      <a:gd name="connsiteX1" fmla="*/ 496740 w 1145047"/>
                      <a:gd name="connsiteY1" fmla="*/ 630225 h 1729819"/>
                      <a:gd name="connsiteX2" fmla="*/ 864908 w 1145047"/>
                      <a:gd name="connsiteY2" fmla="*/ 6 h 1729819"/>
                      <a:gd name="connsiteX3" fmla="*/ 1104931 w 1145047"/>
                      <a:gd name="connsiteY3" fmla="*/ 1183331 h 1729819"/>
                      <a:gd name="connsiteX4" fmla="*/ 450571 w 1145047"/>
                      <a:gd name="connsiteY4" fmla="*/ 1728481 h 1729819"/>
                      <a:gd name="connsiteX5" fmla="*/ 24811 w 1145047"/>
                      <a:gd name="connsiteY5" fmla="*/ 1183331 h 1729819"/>
                      <a:gd name="connsiteX0" fmla="*/ 24811 w 1121036"/>
                      <a:gd name="connsiteY0" fmla="*/ 1183331 h 1729735"/>
                      <a:gd name="connsiteX1" fmla="*/ 496740 w 1121036"/>
                      <a:gd name="connsiteY1" fmla="*/ 630225 h 1729735"/>
                      <a:gd name="connsiteX2" fmla="*/ 864908 w 1121036"/>
                      <a:gd name="connsiteY2" fmla="*/ 6 h 1729735"/>
                      <a:gd name="connsiteX3" fmla="*/ 1104931 w 1121036"/>
                      <a:gd name="connsiteY3" fmla="*/ 1183331 h 1729735"/>
                      <a:gd name="connsiteX4" fmla="*/ 450571 w 1121036"/>
                      <a:gd name="connsiteY4" fmla="*/ 1728481 h 1729735"/>
                      <a:gd name="connsiteX5" fmla="*/ 24811 w 1121036"/>
                      <a:gd name="connsiteY5" fmla="*/ 1183331 h 1729735"/>
                      <a:gd name="connsiteX0" fmla="*/ 24811 w 1162732"/>
                      <a:gd name="connsiteY0" fmla="*/ 1183448 h 1729852"/>
                      <a:gd name="connsiteX1" fmla="*/ 496740 w 1162732"/>
                      <a:gd name="connsiteY1" fmla="*/ 630342 h 1729852"/>
                      <a:gd name="connsiteX2" fmla="*/ 864908 w 1162732"/>
                      <a:gd name="connsiteY2" fmla="*/ 123 h 1729852"/>
                      <a:gd name="connsiteX3" fmla="*/ 1104931 w 1162732"/>
                      <a:gd name="connsiteY3" fmla="*/ 1183448 h 1729852"/>
                      <a:gd name="connsiteX4" fmla="*/ 450571 w 1162732"/>
                      <a:gd name="connsiteY4" fmla="*/ 1728598 h 1729852"/>
                      <a:gd name="connsiteX5" fmla="*/ 24811 w 1162732"/>
                      <a:gd name="connsiteY5" fmla="*/ 1183448 h 1729852"/>
                      <a:gd name="connsiteX0" fmla="*/ 24811 w 1162732"/>
                      <a:gd name="connsiteY0" fmla="*/ 1183470 h 1729874"/>
                      <a:gd name="connsiteX1" fmla="*/ 496740 w 1162732"/>
                      <a:gd name="connsiteY1" fmla="*/ 630364 h 1729874"/>
                      <a:gd name="connsiteX2" fmla="*/ 864908 w 1162732"/>
                      <a:gd name="connsiteY2" fmla="*/ 145 h 1729874"/>
                      <a:gd name="connsiteX3" fmla="*/ 1104931 w 1162732"/>
                      <a:gd name="connsiteY3" fmla="*/ 1183470 h 1729874"/>
                      <a:gd name="connsiteX4" fmla="*/ 450571 w 1162732"/>
                      <a:gd name="connsiteY4" fmla="*/ 1728620 h 1729874"/>
                      <a:gd name="connsiteX5" fmla="*/ 24811 w 1162732"/>
                      <a:gd name="connsiteY5" fmla="*/ 1183470 h 1729874"/>
                      <a:gd name="connsiteX0" fmla="*/ 174 w 1134047"/>
                      <a:gd name="connsiteY0" fmla="*/ 1183470 h 1723286"/>
                      <a:gd name="connsiteX1" fmla="*/ 472103 w 1134047"/>
                      <a:gd name="connsiteY1" fmla="*/ 630364 h 1723286"/>
                      <a:gd name="connsiteX2" fmla="*/ 840271 w 1134047"/>
                      <a:gd name="connsiteY2" fmla="*/ 145 h 1723286"/>
                      <a:gd name="connsiteX3" fmla="*/ 1080294 w 1134047"/>
                      <a:gd name="connsiteY3" fmla="*/ 1183470 h 1723286"/>
                      <a:gd name="connsiteX4" fmla="*/ 525982 w 1134047"/>
                      <a:gd name="connsiteY4" fmla="*/ 1722338 h 1723286"/>
                      <a:gd name="connsiteX5" fmla="*/ 174 w 1134047"/>
                      <a:gd name="connsiteY5" fmla="*/ 1183470 h 1723286"/>
                      <a:gd name="connsiteX0" fmla="*/ 174 w 1134047"/>
                      <a:gd name="connsiteY0" fmla="*/ 1183470 h 1722338"/>
                      <a:gd name="connsiteX1" fmla="*/ 472103 w 1134047"/>
                      <a:gd name="connsiteY1" fmla="*/ 630364 h 1722338"/>
                      <a:gd name="connsiteX2" fmla="*/ 840271 w 1134047"/>
                      <a:gd name="connsiteY2" fmla="*/ 145 h 1722338"/>
                      <a:gd name="connsiteX3" fmla="*/ 1080294 w 1134047"/>
                      <a:gd name="connsiteY3" fmla="*/ 1183470 h 1722338"/>
                      <a:gd name="connsiteX4" fmla="*/ 525982 w 1134047"/>
                      <a:gd name="connsiteY4" fmla="*/ 1722338 h 1722338"/>
                      <a:gd name="connsiteX5" fmla="*/ 174 w 1134047"/>
                      <a:gd name="connsiteY5" fmla="*/ 1183470 h 1722338"/>
                      <a:gd name="connsiteX0" fmla="*/ 16899 w 1150772"/>
                      <a:gd name="connsiteY0" fmla="*/ 1183470 h 1722338"/>
                      <a:gd name="connsiteX1" fmla="*/ 488828 w 1150772"/>
                      <a:gd name="connsiteY1" fmla="*/ 630364 h 1722338"/>
                      <a:gd name="connsiteX2" fmla="*/ 856996 w 1150772"/>
                      <a:gd name="connsiteY2" fmla="*/ 145 h 1722338"/>
                      <a:gd name="connsiteX3" fmla="*/ 1097019 w 1150772"/>
                      <a:gd name="connsiteY3" fmla="*/ 1183470 h 1722338"/>
                      <a:gd name="connsiteX4" fmla="*/ 542707 w 1150772"/>
                      <a:gd name="connsiteY4" fmla="*/ 1722338 h 1722338"/>
                      <a:gd name="connsiteX5" fmla="*/ 16899 w 1150772"/>
                      <a:gd name="connsiteY5" fmla="*/ 1183470 h 1722338"/>
                      <a:gd name="connsiteX0" fmla="*/ 11433 w 1022171"/>
                      <a:gd name="connsiteY0" fmla="*/ 1227403 h 1722429"/>
                      <a:gd name="connsiteX1" fmla="*/ 360227 w 1022171"/>
                      <a:gd name="connsiteY1" fmla="*/ 630328 h 1722429"/>
                      <a:gd name="connsiteX2" fmla="*/ 728395 w 1022171"/>
                      <a:gd name="connsiteY2" fmla="*/ 109 h 1722429"/>
                      <a:gd name="connsiteX3" fmla="*/ 968418 w 1022171"/>
                      <a:gd name="connsiteY3" fmla="*/ 1183434 h 1722429"/>
                      <a:gd name="connsiteX4" fmla="*/ 414106 w 1022171"/>
                      <a:gd name="connsiteY4" fmla="*/ 1722302 h 1722429"/>
                      <a:gd name="connsiteX5" fmla="*/ 11433 w 1022171"/>
                      <a:gd name="connsiteY5" fmla="*/ 1227403 h 1722429"/>
                      <a:gd name="connsiteX0" fmla="*/ 13399 w 1024137"/>
                      <a:gd name="connsiteY0" fmla="*/ 1227403 h 1722480"/>
                      <a:gd name="connsiteX1" fmla="*/ 362193 w 1024137"/>
                      <a:gd name="connsiteY1" fmla="*/ 630328 h 1722480"/>
                      <a:gd name="connsiteX2" fmla="*/ 730361 w 1024137"/>
                      <a:gd name="connsiteY2" fmla="*/ 109 h 1722480"/>
                      <a:gd name="connsiteX3" fmla="*/ 970384 w 1024137"/>
                      <a:gd name="connsiteY3" fmla="*/ 1183434 h 1722480"/>
                      <a:gd name="connsiteX4" fmla="*/ 416072 w 1024137"/>
                      <a:gd name="connsiteY4" fmla="*/ 1722302 h 1722480"/>
                      <a:gd name="connsiteX5" fmla="*/ 13399 w 1024137"/>
                      <a:gd name="connsiteY5" fmla="*/ 1227403 h 1722480"/>
                      <a:gd name="connsiteX0" fmla="*/ 20889 w 1031627"/>
                      <a:gd name="connsiteY0" fmla="*/ 1227403 h 1722379"/>
                      <a:gd name="connsiteX1" fmla="*/ 369683 w 1031627"/>
                      <a:gd name="connsiteY1" fmla="*/ 630328 h 1722379"/>
                      <a:gd name="connsiteX2" fmla="*/ 737851 w 1031627"/>
                      <a:gd name="connsiteY2" fmla="*/ 109 h 1722379"/>
                      <a:gd name="connsiteX3" fmla="*/ 977874 w 1031627"/>
                      <a:gd name="connsiteY3" fmla="*/ 1183434 h 1722379"/>
                      <a:gd name="connsiteX4" fmla="*/ 423562 w 1031627"/>
                      <a:gd name="connsiteY4" fmla="*/ 1722302 h 1722379"/>
                      <a:gd name="connsiteX5" fmla="*/ 20889 w 1031627"/>
                      <a:gd name="connsiteY5" fmla="*/ 1227403 h 1722379"/>
                      <a:gd name="connsiteX0" fmla="*/ 20889 w 1031627"/>
                      <a:gd name="connsiteY0" fmla="*/ 1227428 h 1722405"/>
                      <a:gd name="connsiteX1" fmla="*/ 369683 w 1031627"/>
                      <a:gd name="connsiteY1" fmla="*/ 630353 h 1722405"/>
                      <a:gd name="connsiteX2" fmla="*/ 737851 w 1031627"/>
                      <a:gd name="connsiteY2" fmla="*/ 134 h 1722405"/>
                      <a:gd name="connsiteX3" fmla="*/ 977874 w 1031627"/>
                      <a:gd name="connsiteY3" fmla="*/ 1183459 h 1722405"/>
                      <a:gd name="connsiteX4" fmla="*/ 423562 w 1031627"/>
                      <a:gd name="connsiteY4" fmla="*/ 1722327 h 1722405"/>
                      <a:gd name="connsiteX5" fmla="*/ 20889 w 1031627"/>
                      <a:gd name="connsiteY5" fmla="*/ 1227428 h 1722405"/>
                      <a:gd name="connsiteX0" fmla="*/ 20889 w 1022929"/>
                      <a:gd name="connsiteY0" fmla="*/ 1311226 h 1806206"/>
                      <a:gd name="connsiteX1" fmla="*/ 369683 w 1022929"/>
                      <a:gd name="connsiteY1" fmla="*/ 714151 h 1806206"/>
                      <a:gd name="connsiteX2" fmla="*/ 717739 w 1022929"/>
                      <a:gd name="connsiteY2" fmla="*/ 93 h 1806206"/>
                      <a:gd name="connsiteX3" fmla="*/ 977874 w 1022929"/>
                      <a:gd name="connsiteY3" fmla="*/ 1267257 h 1806206"/>
                      <a:gd name="connsiteX4" fmla="*/ 423562 w 1022929"/>
                      <a:gd name="connsiteY4" fmla="*/ 1806125 h 1806206"/>
                      <a:gd name="connsiteX5" fmla="*/ 20889 w 1022929"/>
                      <a:gd name="connsiteY5" fmla="*/ 1311226 h 1806206"/>
                      <a:gd name="connsiteX0" fmla="*/ 709 w 999839"/>
                      <a:gd name="connsiteY0" fmla="*/ 1311226 h 1660965"/>
                      <a:gd name="connsiteX1" fmla="*/ 349503 w 999839"/>
                      <a:gd name="connsiteY1" fmla="*/ 714151 h 1660965"/>
                      <a:gd name="connsiteX2" fmla="*/ 697559 w 999839"/>
                      <a:gd name="connsiteY2" fmla="*/ 93 h 1660965"/>
                      <a:gd name="connsiteX3" fmla="*/ 957694 w 999839"/>
                      <a:gd name="connsiteY3" fmla="*/ 1267257 h 1660965"/>
                      <a:gd name="connsiteX4" fmla="*/ 443609 w 999839"/>
                      <a:gd name="connsiteY4" fmla="*/ 1660805 h 1660965"/>
                      <a:gd name="connsiteX5" fmla="*/ 709 w 999839"/>
                      <a:gd name="connsiteY5" fmla="*/ 1311226 h 1660965"/>
                      <a:gd name="connsiteX0" fmla="*/ 18675 w 1017805"/>
                      <a:gd name="connsiteY0" fmla="*/ 1311226 h 1660967"/>
                      <a:gd name="connsiteX1" fmla="*/ 367469 w 1017805"/>
                      <a:gd name="connsiteY1" fmla="*/ 714151 h 1660967"/>
                      <a:gd name="connsiteX2" fmla="*/ 715525 w 1017805"/>
                      <a:gd name="connsiteY2" fmla="*/ 93 h 1660967"/>
                      <a:gd name="connsiteX3" fmla="*/ 975660 w 1017805"/>
                      <a:gd name="connsiteY3" fmla="*/ 1267257 h 1660967"/>
                      <a:gd name="connsiteX4" fmla="*/ 461575 w 1017805"/>
                      <a:gd name="connsiteY4" fmla="*/ 1660805 h 1660967"/>
                      <a:gd name="connsiteX5" fmla="*/ 18675 w 1017805"/>
                      <a:gd name="connsiteY5" fmla="*/ 1311226 h 1660967"/>
                      <a:gd name="connsiteX0" fmla="*/ 14167 w 952958"/>
                      <a:gd name="connsiteY0" fmla="*/ 1272102 h 1660807"/>
                      <a:gd name="connsiteX1" fmla="*/ 302622 w 952958"/>
                      <a:gd name="connsiteY1" fmla="*/ 714151 h 1660807"/>
                      <a:gd name="connsiteX2" fmla="*/ 650678 w 952958"/>
                      <a:gd name="connsiteY2" fmla="*/ 93 h 1660807"/>
                      <a:gd name="connsiteX3" fmla="*/ 910813 w 952958"/>
                      <a:gd name="connsiteY3" fmla="*/ 1267257 h 1660807"/>
                      <a:gd name="connsiteX4" fmla="*/ 396728 w 952958"/>
                      <a:gd name="connsiteY4" fmla="*/ 1660805 h 1660807"/>
                      <a:gd name="connsiteX5" fmla="*/ 14167 w 952958"/>
                      <a:gd name="connsiteY5" fmla="*/ 1272102 h 1660807"/>
                      <a:gd name="connsiteX0" fmla="*/ 560 w 940805"/>
                      <a:gd name="connsiteY0" fmla="*/ 1272102 h 1627272"/>
                      <a:gd name="connsiteX1" fmla="*/ 289015 w 940805"/>
                      <a:gd name="connsiteY1" fmla="*/ 714151 h 1627272"/>
                      <a:gd name="connsiteX2" fmla="*/ 637071 w 940805"/>
                      <a:gd name="connsiteY2" fmla="*/ 93 h 1627272"/>
                      <a:gd name="connsiteX3" fmla="*/ 897206 w 940805"/>
                      <a:gd name="connsiteY3" fmla="*/ 1267257 h 1627272"/>
                      <a:gd name="connsiteX4" fmla="*/ 363008 w 940805"/>
                      <a:gd name="connsiteY4" fmla="*/ 1627270 h 1627272"/>
                      <a:gd name="connsiteX5" fmla="*/ 560 w 940805"/>
                      <a:gd name="connsiteY5" fmla="*/ 1272102 h 1627272"/>
                      <a:gd name="connsiteX0" fmla="*/ 560 w 940805"/>
                      <a:gd name="connsiteY0" fmla="*/ 1272102 h 1628839"/>
                      <a:gd name="connsiteX1" fmla="*/ 289015 w 940805"/>
                      <a:gd name="connsiteY1" fmla="*/ 714151 h 1628839"/>
                      <a:gd name="connsiteX2" fmla="*/ 637071 w 940805"/>
                      <a:gd name="connsiteY2" fmla="*/ 93 h 1628839"/>
                      <a:gd name="connsiteX3" fmla="*/ 897206 w 940805"/>
                      <a:gd name="connsiteY3" fmla="*/ 1267257 h 1628839"/>
                      <a:gd name="connsiteX4" fmla="*/ 363008 w 940805"/>
                      <a:gd name="connsiteY4" fmla="*/ 1627270 h 1628839"/>
                      <a:gd name="connsiteX5" fmla="*/ 560 w 940805"/>
                      <a:gd name="connsiteY5" fmla="*/ 1272102 h 16288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940805" h="1628839">
                        <a:moveTo>
                          <a:pt x="560" y="1272102"/>
                        </a:moveTo>
                        <a:cubicBezTo>
                          <a:pt x="-11772" y="1119916"/>
                          <a:pt x="182930" y="926153"/>
                          <a:pt x="289015" y="714151"/>
                        </a:cubicBezTo>
                        <a:cubicBezTo>
                          <a:pt x="395100" y="502150"/>
                          <a:pt x="236325" y="-7884"/>
                          <a:pt x="637071" y="93"/>
                        </a:cubicBezTo>
                        <a:cubicBezTo>
                          <a:pt x="1037817" y="8070"/>
                          <a:pt x="942883" y="996061"/>
                          <a:pt x="897206" y="1267257"/>
                        </a:cubicBezTo>
                        <a:cubicBezTo>
                          <a:pt x="851529" y="1538453"/>
                          <a:pt x="643185" y="1643230"/>
                          <a:pt x="363008" y="1627270"/>
                        </a:cubicBezTo>
                        <a:cubicBezTo>
                          <a:pt x="82831" y="1611310"/>
                          <a:pt x="12892" y="1424289"/>
                          <a:pt x="560" y="127210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069" name="楕円 27">
                    <a:extLst>
                      <a:ext uri="{FF2B5EF4-FFF2-40B4-BE49-F238E27FC236}">
                        <a16:creationId xmlns:a16="http://schemas.microsoft.com/office/drawing/2014/main" id="{7574A7A1-AE99-4AE9-BD04-440535B9004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164225" y="3474005"/>
                    <a:ext cx="772906" cy="445091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126" h="422907">
                        <a:moveTo>
                          <a:pt x="0" y="332897"/>
                        </a:moveTo>
                        <a:cubicBezTo>
                          <a:pt x="0" y="283186"/>
                          <a:pt x="247105" y="0"/>
                          <a:pt x="557800" y="0"/>
                        </a:cubicBezTo>
                        <a:cubicBezTo>
                          <a:pt x="868495" y="0"/>
                          <a:pt x="1125126" y="283186"/>
                          <a:pt x="1125126" y="332897"/>
                        </a:cubicBezTo>
                        <a:cubicBezTo>
                          <a:pt x="1125126" y="382608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382608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022" name="グループ化 1021">
                  <a:extLst>
                    <a:ext uri="{FF2B5EF4-FFF2-40B4-BE49-F238E27FC236}">
                      <a16:creationId xmlns:a16="http://schemas.microsoft.com/office/drawing/2014/main" id="{DEB10797-0C64-46AB-BDF9-A74DD58D2F0E}"/>
                    </a:ext>
                  </a:extLst>
                </p:cNvPr>
                <p:cNvGrpSpPr/>
                <p:nvPr/>
              </p:nvGrpSpPr>
              <p:grpSpPr>
                <a:xfrm rot="1445878">
                  <a:off x="-2390811" y="7028938"/>
                  <a:ext cx="747442" cy="205544"/>
                  <a:chOff x="4313676" y="5898297"/>
                  <a:chExt cx="1054737" cy="290049"/>
                </a:xfrm>
              </p:grpSpPr>
              <p:sp>
                <p:nvSpPr>
                  <p:cNvPr id="1063" name="四角形: 角を丸くする 1062">
                    <a:extLst>
                      <a:ext uri="{FF2B5EF4-FFF2-40B4-BE49-F238E27FC236}">
                        <a16:creationId xmlns:a16="http://schemas.microsoft.com/office/drawing/2014/main" id="{B512CBEC-F28C-4591-B3B3-6000B692DC8E}"/>
                      </a:ext>
                    </a:extLst>
                  </p:cNvPr>
                  <p:cNvSpPr/>
                  <p:nvPr/>
                </p:nvSpPr>
                <p:spPr>
                  <a:xfrm>
                    <a:off x="4539817" y="5898297"/>
                    <a:ext cx="828596" cy="286338"/>
                  </a:xfrm>
                  <a:prstGeom prst="roundRect">
                    <a:avLst>
                      <a:gd name="adj" fmla="val 50000"/>
                    </a:avLst>
                  </a:prstGeom>
                  <a:pattFill prst="narHorz">
                    <a:fgClr>
                      <a:srgbClr val="70AD47">
                        <a:lumMod val="40000"/>
                        <a:lumOff val="60000"/>
                      </a:srgbClr>
                    </a:fgClr>
                    <a:bgClr>
                      <a:srgbClr val="92D050"/>
                    </a:bgClr>
                  </a:pattFill>
                  <a:ln w="12700" cap="flat" cmpd="sng" algn="ctr">
                    <a:solidFill>
                      <a:srgbClr val="70AD47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64" name="楕円 1063">
                    <a:extLst>
                      <a:ext uri="{FF2B5EF4-FFF2-40B4-BE49-F238E27FC236}">
                        <a16:creationId xmlns:a16="http://schemas.microsoft.com/office/drawing/2014/main" id="{98180AAF-25E7-421D-8A4D-9CCC77777731}"/>
                      </a:ext>
                    </a:extLst>
                  </p:cNvPr>
                  <p:cNvSpPr/>
                  <p:nvPr/>
                </p:nvSpPr>
                <p:spPr>
                  <a:xfrm>
                    <a:off x="4313676" y="5898297"/>
                    <a:ext cx="687379" cy="290049"/>
                  </a:xfrm>
                  <a:prstGeom prst="ellipse">
                    <a:avLst/>
                  </a:prstGeom>
                  <a:solidFill>
                    <a:srgbClr val="70AD47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70AD47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65" name="楕円 1064">
                    <a:extLst>
                      <a:ext uri="{FF2B5EF4-FFF2-40B4-BE49-F238E27FC236}">
                        <a16:creationId xmlns:a16="http://schemas.microsoft.com/office/drawing/2014/main" id="{3C0D72F1-5BBA-486C-8608-598747F900CE}"/>
                      </a:ext>
                    </a:extLst>
                  </p:cNvPr>
                  <p:cNvSpPr/>
                  <p:nvPr/>
                </p:nvSpPr>
                <p:spPr>
                  <a:xfrm>
                    <a:off x="4352206" y="5931695"/>
                    <a:ext cx="610320" cy="223254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66" name="楕円 1065">
                    <a:extLst>
                      <a:ext uri="{FF2B5EF4-FFF2-40B4-BE49-F238E27FC236}">
                        <a16:creationId xmlns:a16="http://schemas.microsoft.com/office/drawing/2014/main" id="{8DE10E10-C507-42B4-9573-817C71C1497E}"/>
                      </a:ext>
                    </a:extLst>
                  </p:cNvPr>
                  <p:cNvSpPr/>
                  <p:nvPr/>
                </p:nvSpPr>
                <p:spPr>
                  <a:xfrm>
                    <a:off x="4424004" y="5969794"/>
                    <a:ext cx="478990" cy="147056"/>
                  </a:xfrm>
                  <a:prstGeom prst="ellipse">
                    <a:avLst/>
                  </a:prstGeom>
                  <a:solidFill>
                    <a:srgbClr val="99FF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67" name="楕円 1066">
                    <a:extLst>
                      <a:ext uri="{FF2B5EF4-FFF2-40B4-BE49-F238E27FC236}">
                        <a16:creationId xmlns:a16="http://schemas.microsoft.com/office/drawing/2014/main" id="{3F7E32B5-8850-4548-BAEA-1EE0E99E3A48}"/>
                      </a:ext>
                    </a:extLst>
                  </p:cNvPr>
                  <p:cNvSpPr/>
                  <p:nvPr/>
                </p:nvSpPr>
                <p:spPr>
                  <a:xfrm>
                    <a:off x="4516871" y="5998369"/>
                    <a:ext cx="364692" cy="89906"/>
                  </a:xfrm>
                  <a:prstGeom prst="ellipse">
                    <a:avLst/>
                  </a:prstGeom>
                  <a:solidFill>
                    <a:srgbClr val="CCFF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023" name="グループ化 1022">
                  <a:extLst>
                    <a:ext uri="{FF2B5EF4-FFF2-40B4-BE49-F238E27FC236}">
                      <a16:creationId xmlns:a16="http://schemas.microsoft.com/office/drawing/2014/main" id="{34A1A5C6-7E5C-4844-8147-7D1A933708ED}"/>
                    </a:ext>
                  </a:extLst>
                </p:cNvPr>
                <p:cNvGrpSpPr/>
                <p:nvPr/>
              </p:nvGrpSpPr>
              <p:grpSpPr>
                <a:xfrm rot="1817902">
                  <a:off x="-2720522" y="7045217"/>
                  <a:ext cx="747442" cy="205544"/>
                  <a:chOff x="4313676" y="5898297"/>
                  <a:chExt cx="1054737" cy="290049"/>
                </a:xfrm>
              </p:grpSpPr>
              <p:sp>
                <p:nvSpPr>
                  <p:cNvPr id="1058" name="四角形: 角を丸くする 1057">
                    <a:extLst>
                      <a:ext uri="{FF2B5EF4-FFF2-40B4-BE49-F238E27FC236}">
                        <a16:creationId xmlns:a16="http://schemas.microsoft.com/office/drawing/2014/main" id="{53757141-677C-4841-A7CF-7341DD277827}"/>
                      </a:ext>
                    </a:extLst>
                  </p:cNvPr>
                  <p:cNvSpPr/>
                  <p:nvPr/>
                </p:nvSpPr>
                <p:spPr>
                  <a:xfrm>
                    <a:off x="4539817" y="5898297"/>
                    <a:ext cx="828596" cy="286338"/>
                  </a:xfrm>
                  <a:prstGeom prst="roundRect">
                    <a:avLst>
                      <a:gd name="adj" fmla="val 50000"/>
                    </a:avLst>
                  </a:prstGeom>
                  <a:pattFill prst="narHorz">
                    <a:fgClr>
                      <a:srgbClr val="70AD47">
                        <a:lumMod val="40000"/>
                        <a:lumOff val="60000"/>
                      </a:srgbClr>
                    </a:fgClr>
                    <a:bgClr>
                      <a:srgbClr val="92D050"/>
                    </a:bgClr>
                  </a:pattFill>
                  <a:ln w="12700" cap="flat" cmpd="sng" algn="ctr">
                    <a:solidFill>
                      <a:srgbClr val="70AD47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59" name="楕円 1058">
                    <a:extLst>
                      <a:ext uri="{FF2B5EF4-FFF2-40B4-BE49-F238E27FC236}">
                        <a16:creationId xmlns:a16="http://schemas.microsoft.com/office/drawing/2014/main" id="{35D8A2C2-7E81-4B9B-800C-2A150EA302A9}"/>
                      </a:ext>
                    </a:extLst>
                  </p:cNvPr>
                  <p:cNvSpPr/>
                  <p:nvPr/>
                </p:nvSpPr>
                <p:spPr>
                  <a:xfrm>
                    <a:off x="4313676" y="5898297"/>
                    <a:ext cx="687379" cy="290049"/>
                  </a:xfrm>
                  <a:prstGeom prst="ellipse">
                    <a:avLst/>
                  </a:prstGeom>
                  <a:solidFill>
                    <a:srgbClr val="70AD47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70AD47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60" name="楕円 1059">
                    <a:extLst>
                      <a:ext uri="{FF2B5EF4-FFF2-40B4-BE49-F238E27FC236}">
                        <a16:creationId xmlns:a16="http://schemas.microsoft.com/office/drawing/2014/main" id="{F2990737-678A-466D-8D1C-8DFB9E15DC17}"/>
                      </a:ext>
                    </a:extLst>
                  </p:cNvPr>
                  <p:cNvSpPr/>
                  <p:nvPr/>
                </p:nvSpPr>
                <p:spPr>
                  <a:xfrm>
                    <a:off x="4352206" y="5931695"/>
                    <a:ext cx="610320" cy="223254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61" name="楕円 1060">
                    <a:extLst>
                      <a:ext uri="{FF2B5EF4-FFF2-40B4-BE49-F238E27FC236}">
                        <a16:creationId xmlns:a16="http://schemas.microsoft.com/office/drawing/2014/main" id="{3DE1F1C8-2ACA-4AE5-9E6A-0BB3C994B5F6}"/>
                      </a:ext>
                    </a:extLst>
                  </p:cNvPr>
                  <p:cNvSpPr/>
                  <p:nvPr/>
                </p:nvSpPr>
                <p:spPr>
                  <a:xfrm>
                    <a:off x="4424004" y="5969794"/>
                    <a:ext cx="478990" cy="147056"/>
                  </a:xfrm>
                  <a:prstGeom prst="ellipse">
                    <a:avLst/>
                  </a:prstGeom>
                  <a:solidFill>
                    <a:srgbClr val="99FF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62" name="楕円 1061">
                    <a:extLst>
                      <a:ext uri="{FF2B5EF4-FFF2-40B4-BE49-F238E27FC236}">
                        <a16:creationId xmlns:a16="http://schemas.microsoft.com/office/drawing/2014/main" id="{21074FBC-2B96-41F4-BE6C-6C7B3424D350}"/>
                      </a:ext>
                    </a:extLst>
                  </p:cNvPr>
                  <p:cNvSpPr/>
                  <p:nvPr/>
                </p:nvSpPr>
                <p:spPr>
                  <a:xfrm>
                    <a:off x="4516871" y="5998369"/>
                    <a:ext cx="364692" cy="89906"/>
                  </a:xfrm>
                  <a:prstGeom prst="ellipse">
                    <a:avLst/>
                  </a:prstGeom>
                  <a:solidFill>
                    <a:srgbClr val="CCFF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027" name="グループ化 1026">
                  <a:extLst>
                    <a:ext uri="{FF2B5EF4-FFF2-40B4-BE49-F238E27FC236}">
                      <a16:creationId xmlns:a16="http://schemas.microsoft.com/office/drawing/2014/main" id="{91139113-59A1-412F-851F-0CE2C916C904}"/>
                    </a:ext>
                  </a:extLst>
                </p:cNvPr>
                <p:cNvGrpSpPr/>
                <p:nvPr/>
              </p:nvGrpSpPr>
              <p:grpSpPr>
                <a:xfrm rot="900000">
                  <a:off x="-2614243" y="7246847"/>
                  <a:ext cx="747442" cy="205544"/>
                  <a:chOff x="4313676" y="5898297"/>
                  <a:chExt cx="1054737" cy="290049"/>
                </a:xfrm>
              </p:grpSpPr>
              <p:sp>
                <p:nvSpPr>
                  <p:cNvPr id="1053" name="四角形: 角を丸くする 1052">
                    <a:extLst>
                      <a:ext uri="{FF2B5EF4-FFF2-40B4-BE49-F238E27FC236}">
                        <a16:creationId xmlns:a16="http://schemas.microsoft.com/office/drawing/2014/main" id="{A4C3E4E7-3A28-4874-A817-41E56EB76A1C}"/>
                      </a:ext>
                    </a:extLst>
                  </p:cNvPr>
                  <p:cNvSpPr/>
                  <p:nvPr/>
                </p:nvSpPr>
                <p:spPr>
                  <a:xfrm>
                    <a:off x="4539817" y="5898297"/>
                    <a:ext cx="828596" cy="286338"/>
                  </a:xfrm>
                  <a:prstGeom prst="roundRect">
                    <a:avLst>
                      <a:gd name="adj" fmla="val 50000"/>
                    </a:avLst>
                  </a:prstGeom>
                  <a:pattFill prst="narHorz">
                    <a:fgClr>
                      <a:srgbClr val="70AD47">
                        <a:lumMod val="40000"/>
                        <a:lumOff val="60000"/>
                      </a:srgbClr>
                    </a:fgClr>
                    <a:bgClr>
                      <a:srgbClr val="92D050"/>
                    </a:bgClr>
                  </a:pattFill>
                  <a:ln w="12700" cap="flat" cmpd="sng" algn="ctr">
                    <a:solidFill>
                      <a:srgbClr val="70AD47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54" name="楕円 1053">
                    <a:extLst>
                      <a:ext uri="{FF2B5EF4-FFF2-40B4-BE49-F238E27FC236}">
                        <a16:creationId xmlns:a16="http://schemas.microsoft.com/office/drawing/2014/main" id="{AA898D8A-EC6F-44B8-B426-6277C0335898}"/>
                      </a:ext>
                    </a:extLst>
                  </p:cNvPr>
                  <p:cNvSpPr/>
                  <p:nvPr/>
                </p:nvSpPr>
                <p:spPr>
                  <a:xfrm>
                    <a:off x="4313676" y="5898297"/>
                    <a:ext cx="687379" cy="290049"/>
                  </a:xfrm>
                  <a:prstGeom prst="ellipse">
                    <a:avLst/>
                  </a:prstGeom>
                  <a:solidFill>
                    <a:srgbClr val="70AD47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70AD47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55" name="楕円 1054">
                    <a:extLst>
                      <a:ext uri="{FF2B5EF4-FFF2-40B4-BE49-F238E27FC236}">
                        <a16:creationId xmlns:a16="http://schemas.microsoft.com/office/drawing/2014/main" id="{5E9C450B-FDA8-418C-8210-1EE4F72C671B}"/>
                      </a:ext>
                    </a:extLst>
                  </p:cNvPr>
                  <p:cNvSpPr/>
                  <p:nvPr/>
                </p:nvSpPr>
                <p:spPr>
                  <a:xfrm>
                    <a:off x="4352206" y="5931695"/>
                    <a:ext cx="610320" cy="223254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56" name="楕円 1055">
                    <a:extLst>
                      <a:ext uri="{FF2B5EF4-FFF2-40B4-BE49-F238E27FC236}">
                        <a16:creationId xmlns:a16="http://schemas.microsoft.com/office/drawing/2014/main" id="{6A3FB18E-534E-4657-B52F-0BEEE9A02450}"/>
                      </a:ext>
                    </a:extLst>
                  </p:cNvPr>
                  <p:cNvSpPr/>
                  <p:nvPr/>
                </p:nvSpPr>
                <p:spPr>
                  <a:xfrm>
                    <a:off x="4424004" y="5969794"/>
                    <a:ext cx="478990" cy="147056"/>
                  </a:xfrm>
                  <a:prstGeom prst="ellipse">
                    <a:avLst/>
                  </a:prstGeom>
                  <a:solidFill>
                    <a:srgbClr val="99FF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57" name="楕円 1056">
                    <a:extLst>
                      <a:ext uri="{FF2B5EF4-FFF2-40B4-BE49-F238E27FC236}">
                        <a16:creationId xmlns:a16="http://schemas.microsoft.com/office/drawing/2014/main" id="{E749F622-5833-4E57-8D0A-EE2BB6EAA7B5}"/>
                      </a:ext>
                    </a:extLst>
                  </p:cNvPr>
                  <p:cNvSpPr/>
                  <p:nvPr/>
                </p:nvSpPr>
                <p:spPr>
                  <a:xfrm>
                    <a:off x="4516871" y="5998369"/>
                    <a:ext cx="364692" cy="89906"/>
                  </a:xfrm>
                  <a:prstGeom prst="ellipse">
                    <a:avLst/>
                  </a:prstGeom>
                  <a:solidFill>
                    <a:srgbClr val="CCFF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028" name="フリーフォーム: 図形 1027">
                  <a:extLst>
                    <a:ext uri="{FF2B5EF4-FFF2-40B4-BE49-F238E27FC236}">
                      <a16:creationId xmlns:a16="http://schemas.microsoft.com/office/drawing/2014/main" id="{D1C751DD-EC4F-48EF-AC01-AD3814478E21}"/>
                    </a:ext>
                  </a:extLst>
                </p:cNvPr>
                <p:cNvSpPr/>
                <p:nvPr/>
              </p:nvSpPr>
              <p:spPr>
                <a:xfrm rot="900000">
                  <a:off x="-1364782" y="6820118"/>
                  <a:ext cx="510600" cy="180185"/>
                </a:xfrm>
                <a:custGeom>
                  <a:avLst/>
                  <a:gdLst>
                    <a:gd name="connsiteX0" fmla="*/ 22932 w 1048585"/>
                    <a:gd name="connsiteY0" fmla="*/ 0 h 370033"/>
                    <a:gd name="connsiteX1" fmla="*/ 1025653 w 1048585"/>
                    <a:gd name="connsiteY1" fmla="*/ 0 h 370033"/>
                    <a:gd name="connsiteX2" fmla="*/ 1048585 w 1048585"/>
                    <a:gd name="connsiteY2" fmla="*/ 22932 h 370033"/>
                    <a:gd name="connsiteX3" fmla="*/ 1048585 w 1048585"/>
                    <a:gd name="connsiteY3" fmla="*/ 89066 h 370033"/>
                    <a:gd name="connsiteX4" fmla="*/ 0 w 1048585"/>
                    <a:gd name="connsiteY4" fmla="*/ 370033 h 370033"/>
                    <a:gd name="connsiteX5" fmla="*/ 0 w 1048585"/>
                    <a:gd name="connsiteY5" fmla="*/ 22932 h 370033"/>
                    <a:gd name="connsiteX6" fmla="*/ 22932 w 1048585"/>
                    <a:gd name="connsiteY6" fmla="*/ 0 h 3700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48585" h="370033">
                      <a:moveTo>
                        <a:pt x="22932" y="0"/>
                      </a:moveTo>
                      <a:lnTo>
                        <a:pt x="1025653" y="0"/>
                      </a:lnTo>
                      <a:cubicBezTo>
                        <a:pt x="1038318" y="0"/>
                        <a:pt x="1048585" y="10267"/>
                        <a:pt x="1048585" y="22932"/>
                      </a:cubicBezTo>
                      <a:lnTo>
                        <a:pt x="1048585" y="89066"/>
                      </a:lnTo>
                      <a:lnTo>
                        <a:pt x="0" y="370033"/>
                      </a:lnTo>
                      <a:lnTo>
                        <a:pt x="0" y="22932"/>
                      </a:lnTo>
                      <a:cubicBezTo>
                        <a:pt x="0" y="10267"/>
                        <a:pt x="10267" y="0"/>
                        <a:pt x="22932" y="0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029" name="フリーフォーム: 図形 1028">
                  <a:extLst>
                    <a:ext uri="{FF2B5EF4-FFF2-40B4-BE49-F238E27FC236}">
                      <a16:creationId xmlns:a16="http://schemas.microsoft.com/office/drawing/2014/main" id="{0909E978-950D-4483-8644-AC9285879850}"/>
                    </a:ext>
                  </a:extLst>
                </p:cNvPr>
                <p:cNvSpPr/>
                <p:nvPr/>
              </p:nvSpPr>
              <p:spPr>
                <a:xfrm rot="900000">
                  <a:off x="-1332211" y="6974987"/>
                  <a:ext cx="510600" cy="180185"/>
                </a:xfrm>
                <a:custGeom>
                  <a:avLst/>
                  <a:gdLst>
                    <a:gd name="connsiteX0" fmla="*/ 22932 w 1048585"/>
                    <a:gd name="connsiteY0" fmla="*/ 0 h 370033"/>
                    <a:gd name="connsiteX1" fmla="*/ 1025653 w 1048585"/>
                    <a:gd name="connsiteY1" fmla="*/ 0 h 370033"/>
                    <a:gd name="connsiteX2" fmla="*/ 1048585 w 1048585"/>
                    <a:gd name="connsiteY2" fmla="*/ 22932 h 370033"/>
                    <a:gd name="connsiteX3" fmla="*/ 1048585 w 1048585"/>
                    <a:gd name="connsiteY3" fmla="*/ 89066 h 370033"/>
                    <a:gd name="connsiteX4" fmla="*/ 0 w 1048585"/>
                    <a:gd name="connsiteY4" fmla="*/ 370033 h 370033"/>
                    <a:gd name="connsiteX5" fmla="*/ 0 w 1048585"/>
                    <a:gd name="connsiteY5" fmla="*/ 22932 h 370033"/>
                    <a:gd name="connsiteX6" fmla="*/ 22932 w 1048585"/>
                    <a:gd name="connsiteY6" fmla="*/ 0 h 3700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48585" h="370033">
                      <a:moveTo>
                        <a:pt x="22932" y="0"/>
                      </a:moveTo>
                      <a:lnTo>
                        <a:pt x="1025653" y="0"/>
                      </a:lnTo>
                      <a:cubicBezTo>
                        <a:pt x="1038318" y="0"/>
                        <a:pt x="1048585" y="10267"/>
                        <a:pt x="1048585" y="22932"/>
                      </a:cubicBezTo>
                      <a:lnTo>
                        <a:pt x="1048585" y="89066"/>
                      </a:lnTo>
                      <a:lnTo>
                        <a:pt x="0" y="370033"/>
                      </a:lnTo>
                      <a:lnTo>
                        <a:pt x="0" y="22932"/>
                      </a:lnTo>
                      <a:cubicBezTo>
                        <a:pt x="0" y="10267"/>
                        <a:pt x="10267" y="0"/>
                        <a:pt x="22932" y="0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grpSp>
              <p:nvGrpSpPr>
                <p:cNvPr id="1030" name="グループ化 1029">
                  <a:extLst>
                    <a:ext uri="{FF2B5EF4-FFF2-40B4-BE49-F238E27FC236}">
                      <a16:creationId xmlns:a16="http://schemas.microsoft.com/office/drawing/2014/main" id="{9B3BFCE2-5175-45A8-B5C9-8589988D97CE}"/>
                    </a:ext>
                  </a:extLst>
                </p:cNvPr>
                <p:cNvGrpSpPr/>
                <p:nvPr/>
              </p:nvGrpSpPr>
              <p:grpSpPr>
                <a:xfrm rot="3600000">
                  <a:off x="-579099" y="7106842"/>
                  <a:ext cx="392680" cy="588787"/>
                  <a:chOff x="6164225" y="3474005"/>
                  <a:chExt cx="772906" cy="1158900"/>
                </a:xfrm>
              </p:grpSpPr>
              <p:sp>
                <p:nvSpPr>
                  <p:cNvPr id="1051" name="楕円 41">
                    <a:extLst>
                      <a:ext uri="{FF2B5EF4-FFF2-40B4-BE49-F238E27FC236}">
                        <a16:creationId xmlns:a16="http://schemas.microsoft.com/office/drawing/2014/main" id="{029002A8-6758-41E2-9EFD-D117B831BE6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270376" y="3661171"/>
                    <a:ext cx="384400" cy="971734"/>
                  </a:xfrm>
                  <a:custGeom>
                    <a:avLst/>
                    <a:gdLst>
                      <a:gd name="connsiteX0" fmla="*/ 0 w 1080120"/>
                      <a:gd name="connsiteY0" fmla="*/ 411800 h 823600"/>
                      <a:gd name="connsiteX1" fmla="*/ 540060 w 1080120"/>
                      <a:gd name="connsiteY1" fmla="*/ 0 h 823600"/>
                      <a:gd name="connsiteX2" fmla="*/ 1080120 w 1080120"/>
                      <a:gd name="connsiteY2" fmla="*/ 411800 h 823600"/>
                      <a:gd name="connsiteX3" fmla="*/ 540060 w 1080120"/>
                      <a:gd name="connsiteY3" fmla="*/ 823600 h 823600"/>
                      <a:gd name="connsiteX4" fmla="*/ 0 w 1080120"/>
                      <a:gd name="connsiteY4" fmla="*/ 411800 h 823600"/>
                      <a:gd name="connsiteX0" fmla="*/ 5625 w 1090339"/>
                      <a:gd name="connsiteY0" fmla="*/ 1183325 h 1595125"/>
                      <a:gd name="connsiteX1" fmla="*/ 845722 w 1090339"/>
                      <a:gd name="connsiteY1" fmla="*/ 0 h 1595125"/>
                      <a:gd name="connsiteX2" fmla="*/ 1085745 w 1090339"/>
                      <a:gd name="connsiteY2" fmla="*/ 1183325 h 1595125"/>
                      <a:gd name="connsiteX3" fmla="*/ 545685 w 1090339"/>
                      <a:gd name="connsiteY3" fmla="*/ 1595125 h 1595125"/>
                      <a:gd name="connsiteX4" fmla="*/ 5625 w 1090339"/>
                      <a:gd name="connsiteY4" fmla="*/ 1183325 h 1595125"/>
                      <a:gd name="connsiteX0" fmla="*/ 13849 w 1098563"/>
                      <a:gd name="connsiteY0" fmla="*/ 1183325 h 1728475"/>
                      <a:gd name="connsiteX1" fmla="*/ 853946 w 1098563"/>
                      <a:gd name="connsiteY1" fmla="*/ 0 h 1728475"/>
                      <a:gd name="connsiteX2" fmla="*/ 1093969 w 1098563"/>
                      <a:gd name="connsiteY2" fmla="*/ 1183325 h 1728475"/>
                      <a:gd name="connsiteX3" fmla="*/ 439609 w 1098563"/>
                      <a:gd name="connsiteY3" fmla="*/ 1728475 h 1728475"/>
                      <a:gd name="connsiteX4" fmla="*/ 13849 w 1098563"/>
                      <a:gd name="connsiteY4" fmla="*/ 1183325 h 1728475"/>
                      <a:gd name="connsiteX0" fmla="*/ 13196 w 1097910"/>
                      <a:gd name="connsiteY0" fmla="*/ 1183325 h 1747378"/>
                      <a:gd name="connsiteX1" fmla="*/ 853293 w 1097910"/>
                      <a:gd name="connsiteY1" fmla="*/ 0 h 1747378"/>
                      <a:gd name="connsiteX2" fmla="*/ 1093316 w 1097910"/>
                      <a:gd name="connsiteY2" fmla="*/ 1183325 h 1747378"/>
                      <a:gd name="connsiteX3" fmla="*/ 438956 w 1097910"/>
                      <a:gd name="connsiteY3" fmla="*/ 1728475 h 1747378"/>
                      <a:gd name="connsiteX4" fmla="*/ 13196 w 1097910"/>
                      <a:gd name="connsiteY4" fmla="*/ 1183325 h 1747378"/>
                      <a:gd name="connsiteX0" fmla="*/ 19267 w 1103981"/>
                      <a:gd name="connsiteY0" fmla="*/ 1183325 h 1729249"/>
                      <a:gd name="connsiteX1" fmla="*/ 859364 w 1103981"/>
                      <a:gd name="connsiteY1" fmla="*/ 0 h 1729249"/>
                      <a:gd name="connsiteX2" fmla="*/ 1099387 w 1103981"/>
                      <a:gd name="connsiteY2" fmla="*/ 1183325 h 1729249"/>
                      <a:gd name="connsiteX3" fmla="*/ 445027 w 1103981"/>
                      <a:gd name="connsiteY3" fmla="*/ 1728475 h 1729249"/>
                      <a:gd name="connsiteX4" fmla="*/ 19267 w 1103981"/>
                      <a:gd name="connsiteY4" fmla="*/ 1183325 h 1729249"/>
                      <a:gd name="connsiteX0" fmla="*/ 19267 w 1099387"/>
                      <a:gd name="connsiteY0" fmla="*/ 1197672 h 1743596"/>
                      <a:gd name="connsiteX1" fmla="*/ 310221 w 1099387"/>
                      <a:gd name="connsiteY1" fmla="*/ 582653 h 1743596"/>
                      <a:gd name="connsiteX2" fmla="*/ 859364 w 1099387"/>
                      <a:gd name="connsiteY2" fmla="*/ 14347 h 1743596"/>
                      <a:gd name="connsiteX3" fmla="*/ 1099387 w 1099387"/>
                      <a:gd name="connsiteY3" fmla="*/ 1197672 h 1743596"/>
                      <a:gd name="connsiteX4" fmla="*/ 445027 w 1099387"/>
                      <a:gd name="connsiteY4" fmla="*/ 1742822 h 1743596"/>
                      <a:gd name="connsiteX5" fmla="*/ 19267 w 1099387"/>
                      <a:gd name="connsiteY5" fmla="*/ 1197672 h 1743596"/>
                      <a:gd name="connsiteX0" fmla="*/ 97 w 1080217"/>
                      <a:gd name="connsiteY0" fmla="*/ 1193837 h 1739761"/>
                      <a:gd name="connsiteX1" fmla="*/ 391064 w 1080217"/>
                      <a:gd name="connsiteY1" fmla="*/ 645493 h 1739761"/>
                      <a:gd name="connsiteX2" fmla="*/ 840194 w 1080217"/>
                      <a:gd name="connsiteY2" fmla="*/ 10512 h 1739761"/>
                      <a:gd name="connsiteX3" fmla="*/ 1080217 w 1080217"/>
                      <a:gd name="connsiteY3" fmla="*/ 1193837 h 1739761"/>
                      <a:gd name="connsiteX4" fmla="*/ 425857 w 1080217"/>
                      <a:gd name="connsiteY4" fmla="*/ 1738987 h 1739761"/>
                      <a:gd name="connsiteX5" fmla="*/ 97 w 1080217"/>
                      <a:gd name="connsiteY5" fmla="*/ 1193837 h 1739761"/>
                      <a:gd name="connsiteX0" fmla="*/ 82 w 1080202"/>
                      <a:gd name="connsiteY0" fmla="*/ 1194998 h 1740922"/>
                      <a:gd name="connsiteX1" fmla="*/ 391049 w 1080202"/>
                      <a:gd name="connsiteY1" fmla="*/ 646654 h 1740922"/>
                      <a:gd name="connsiteX2" fmla="*/ 840179 w 1080202"/>
                      <a:gd name="connsiteY2" fmla="*/ 11673 h 1740922"/>
                      <a:gd name="connsiteX3" fmla="*/ 1080202 w 1080202"/>
                      <a:gd name="connsiteY3" fmla="*/ 1194998 h 1740922"/>
                      <a:gd name="connsiteX4" fmla="*/ 425842 w 1080202"/>
                      <a:gd name="connsiteY4" fmla="*/ 1740148 h 1740922"/>
                      <a:gd name="connsiteX5" fmla="*/ 82 w 1080202"/>
                      <a:gd name="connsiteY5" fmla="*/ 1194998 h 1740922"/>
                      <a:gd name="connsiteX0" fmla="*/ 28768 w 1108888"/>
                      <a:gd name="connsiteY0" fmla="*/ 1194998 h 1740922"/>
                      <a:gd name="connsiteX1" fmla="*/ 419735 w 1108888"/>
                      <a:gd name="connsiteY1" fmla="*/ 646654 h 1740922"/>
                      <a:gd name="connsiteX2" fmla="*/ 868865 w 1108888"/>
                      <a:gd name="connsiteY2" fmla="*/ 11673 h 1740922"/>
                      <a:gd name="connsiteX3" fmla="*/ 1108888 w 1108888"/>
                      <a:gd name="connsiteY3" fmla="*/ 1194998 h 1740922"/>
                      <a:gd name="connsiteX4" fmla="*/ 454528 w 1108888"/>
                      <a:gd name="connsiteY4" fmla="*/ 1740148 h 1740922"/>
                      <a:gd name="connsiteX5" fmla="*/ 28768 w 1108888"/>
                      <a:gd name="connsiteY5" fmla="*/ 1194998 h 1740922"/>
                      <a:gd name="connsiteX0" fmla="*/ 28768 w 1142570"/>
                      <a:gd name="connsiteY0" fmla="*/ 1194998 h 1741486"/>
                      <a:gd name="connsiteX1" fmla="*/ 419735 w 1142570"/>
                      <a:gd name="connsiteY1" fmla="*/ 646654 h 1741486"/>
                      <a:gd name="connsiteX2" fmla="*/ 868865 w 1142570"/>
                      <a:gd name="connsiteY2" fmla="*/ 11673 h 1741486"/>
                      <a:gd name="connsiteX3" fmla="*/ 1108888 w 1142570"/>
                      <a:gd name="connsiteY3" fmla="*/ 1194998 h 1741486"/>
                      <a:gd name="connsiteX4" fmla="*/ 454528 w 1142570"/>
                      <a:gd name="connsiteY4" fmla="*/ 1740148 h 1741486"/>
                      <a:gd name="connsiteX5" fmla="*/ 28768 w 1142570"/>
                      <a:gd name="connsiteY5" fmla="*/ 1194998 h 1741486"/>
                      <a:gd name="connsiteX0" fmla="*/ 709 w 1113354"/>
                      <a:gd name="connsiteY0" fmla="*/ 1195275 h 1741763"/>
                      <a:gd name="connsiteX1" fmla="*/ 472638 w 1113354"/>
                      <a:gd name="connsiteY1" fmla="*/ 642169 h 1741763"/>
                      <a:gd name="connsiteX2" fmla="*/ 840806 w 1113354"/>
                      <a:gd name="connsiteY2" fmla="*/ 11950 h 1741763"/>
                      <a:gd name="connsiteX3" fmla="*/ 1080829 w 1113354"/>
                      <a:gd name="connsiteY3" fmla="*/ 1195275 h 1741763"/>
                      <a:gd name="connsiteX4" fmla="*/ 426469 w 1113354"/>
                      <a:gd name="connsiteY4" fmla="*/ 1740425 h 1741763"/>
                      <a:gd name="connsiteX5" fmla="*/ 709 w 1113354"/>
                      <a:gd name="connsiteY5" fmla="*/ 1195275 h 1741763"/>
                      <a:gd name="connsiteX0" fmla="*/ 709 w 1120945"/>
                      <a:gd name="connsiteY0" fmla="*/ 1183331 h 1729819"/>
                      <a:gd name="connsiteX1" fmla="*/ 472638 w 1120945"/>
                      <a:gd name="connsiteY1" fmla="*/ 630225 h 1729819"/>
                      <a:gd name="connsiteX2" fmla="*/ 840806 w 1120945"/>
                      <a:gd name="connsiteY2" fmla="*/ 6 h 1729819"/>
                      <a:gd name="connsiteX3" fmla="*/ 1080829 w 1120945"/>
                      <a:gd name="connsiteY3" fmla="*/ 1183331 h 1729819"/>
                      <a:gd name="connsiteX4" fmla="*/ 426469 w 1120945"/>
                      <a:gd name="connsiteY4" fmla="*/ 1728481 h 1729819"/>
                      <a:gd name="connsiteX5" fmla="*/ 709 w 1120945"/>
                      <a:gd name="connsiteY5" fmla="*/ 1183331 h 1729819"/>
                      <a:gd name="connsiteX0" fmla="*/ 24811 w 1145047"/>
                      <a:gd name="connsiteY0" fmla="*/ 1183331 h 1729819"/>
                      <a:gd name="connsiteX1" fmla="*/ 496740 w 1145047"/>
                      <a:gd name="connsiteY1" fmla="*/ 630225 h 1729819"/>
                      <a:gd name="connsiteX2" fmla="*/ 864908 w 1145047"/>
                      <a:gd name="connsiteY2" fmla="*/ 6 h 1729819"/>
                      <a:gd name="connsiteX3" fmla="*/ 1104931 w 1145047"/>
                      <a:gd name="connsiteY3" fmla="*/ 1183331 h 1729819"/>
                      <a:gd name="connsiteX4" fmla="*/ 450571 w 1145047"/>
                      <a:gd name="connsiteY4" fmla="*/ 1728481 h 1729819"/>
                      <a:gd name="connsiteX5" fmla="*/ 24811 w 1145047"/>
                      <a:gd name="connsiteY5" fmla="*/ 1183331 h 1729819"/>
                      <a:gd name="connsiteX0" fmla="*/ 24811 w 1121036"/>
                      <a:gd name="connsiteY0" fmla="*/ 1183331 h 1729735"/>
                      <a:gd name="connsiteX1" fmla="*/ 496740 w 1121036"/>
                      <a:gd name="connsiteY1" fmla="*/ 630225 h 1729735"/>
                      <a:gd name="connsiteX2" fmla="*/ 864908 w 1121036"/>
                      <a:gd name="connsiteY2" fmla="*/ 6 h 1729735"/>
                      <a:gd name="connsiteX3" fmla="*/ 1104931 w 1121036"/>
                      <a:gd name="connsiteY3" fmla="*/ 1183331 h 1729735"/>
                      <a:gd name="connsiteX4" fmla="*/ 450571 w 1121036"/>
                      <a:gd name="connsiteY4" fmla="*/ 1728481 h 1729735"/>
                      <a:gd name="connsiteX5" fmla="*/ 24811 w 1121036"/>
                      <a:gd name="connsiteY5" fmla="*/ 1183331 h 1729735"/>
                      <a:gd name="connsiteX0" fmla="*/ 24811 w 1162732"/>
                      <a:gd name="connsiteY0" fmla="*/ 1183448 h 1729852"/>
                      <a:gd name="connsiteX1" fmla="*/ 496740 w 1162732"/>
                      <a:gd name="connsiteY1" fmla="*/ 630342 h 1729852"/>
                      <a:gd name="connsiteX2" fmla="*/ 864908 w 1162732"/>
                      <a:gd name="connsiteY2" fmla="*/ 123 h 1729852"/>
                      <a:gd name="connsiteX3" fmla="*/ 1104931 w 1162732"/>
                      <a:gd name="connsiteY3" fmla="*/ 1183448 h 1729852"/>
                      <a:gd name="connsiteX4" fmla="*/ 450571 w 1162732"/>
                      <a:gd name="connsiteY4" fmla="*/ 1728598 h 1729852"/>
                      <a:gd name="connsiteX5" fmla="*/ 24811 w 1162732"/>
                      <a:gd name="connsiteY5" fmla="*/ 1183448 h 1729852"/>
                      <a:gd name="connsiteX0" fmla="*/ 24811 w 1162732"/>
                      <a:gd name="connsiteY0" fmla="*/ 1183470 h 1729874"/>
                      <a:gd name="connsiteX1" fmla="*/ 496740 w 1162732"/>
                      <a:gd name="connsiteY1" fmla="*/ 630364 h 1729874"/>
                      <a:gd name="connsiteX2" fmla="*/ 864908 w 1162732"/>
                      <a:gd name="connsiteY2" fmla="*/ 145 h 1729874"/>
                      <a:gd name="connsiteX3" fmla="*/ 1104931 w 1162732"/>
                      <a:gd name="connsiteY3" fmla="*/ 1183470 h 1729874"/>
                      <a:gd name="connsiteX4" fmla="*/ 450571 w 1162732"/>
                      <a:gd name="connsiteY4" fmla="*/ 1728620 h 1729874"/>
                      <a:gd name="connsiteX5" fmla="*/ 24811 w 1162732"/>
                      <a:gd name="connsiteY5" fmla="*/ 1183470 h 1729874"/>
                      <a:gd name="connsiteX0" fmla="*/ 174 w 1134047"/>
                      <a:gd name="connsiteY0" fmla="*/ 1183470 h 1723286"/>
                      <a:gd name="connsiteX1" fmla="*/ 472103 w 1134047"/>
                      <a:gd name="connsiteY1" fmla="*/ 630364 h 1723286"/>
                      <a:gd name="connsiteX2" fmla="*/ 840271 w 1134047"/>
                      <a:gd name="connsiteY2" fmla="*/ 145 h 1723286"/>
                      <a:gd name="connsiteX3" fmla="*/ 1080294 w 1134047"/>
                      <a:gd name="connsiteY3" fmla="*/ 1183470 h 1723286"/>
                      <a:gd name="connsiteX4" fmla="*/ 525982 w 1134047"/>
                      <a:gd name="connsiteY4" fmla="*/ 1722338 h 1723286"/>
                      <a:gd name="connsiteX5" fmla="*/ 174 w 1134047"/>
                      <a:gd name="connsiteY5" fmla="*/ 1183470 h 1723286"/>
                      <a:gd name="connsiteX0" fmla="*/ 174 w 1134047"/>
                      <a:gd name="connsiteY0" fmla="*/ 1183470 h 1722338"/>
                      <a:gd name="connsiteX1" fmla="*/ 472103 w 1134047"/>
                      <a:gd name="connsiteY1" fmla="*/ 630364 h 1722338"/>
                      <a:gd name="connsiteX2" fmla="*/ 840271 w 1134047"/>
                      <a:gd name="connsiteY2" fmla="*/ 145 h 1722338"/>
                      <a:gd name="connsiteX3" fmla="*/ 1080294 w 1134047"/>
                      <a:gd name="connsiteY3" fmla="*/ 1183470 h 1722338"/>
                      <a:gd name="connsiteX4" fmla="*/ 525982 w 1134047"/>
                      <a:gd name="connsiteY4" fmla="*/ 1722338 h 1722338"/>
                      <a:gd name="connsiteX5" fmla="*/ 174 w 1134047"/>
                      <a:gd name="connsiteY5" fmla="*/ 1183470 h 1722338"/>
                      <a:gd name="connsiteX0" fmla="*/ 16899 w 1150772"/>
                      <a:gd name="connsiteY0" fmla="*/ 1183470 h 1722338"/>
                      <a:gd name="connsiteX1" fmla="*/ 488828 w 1150772"/>
                      <a:gd name="connsiteY1" fmla="*/ 630364 h 1722338"/>
                      <a:gd name="connsiteX2" fmla="*/ 856996 w 1150772"/>
                      <a:gd name="connsiteY2" fmla="*/ 145 h 1722338"/>
                      <a:gd name="connsiteX3" fmla="*/ 1097019 w 1150772"/>
                      <a:gd name="connsiteY3" fmla="*/ 1183470 h 1722338"/>
                      <a:gd name="connsiteX4" fmla="*/ 542707 w 1150772"/>
                      <a:gd name="connsiteY4" fmla="*/ 1722338 h 1722338"/>
                      <a:gd name="connsiteX5" fmla="*/ 16899 w 1150772"/>
                      <a:gd name="connsiteY5" fmla="*/ 1183470 h 1722338"/>
                      <a:gd name="connsiteX0" fmla="*/ 11433 w 1022171"/>
                      <a:gd name="connsiteY0" fmla="*/ 1227403 h 1722429"/>
                      <a:gd name="connsiteX1" fmla="*/ 360227 w 1022171"/>
                      <a:gd name="connsiteY1" fmla="*/ 630328 h 1722429"/>
                      <a:gd name="connsiteX2" fmla="*/ 728395 w 1022171"/>
                      <a:gd name="connsiteY2" fmla="*/ 109 h 1722429"/>
                      <a:gd name="connsiteX3" fmla="*/ 968418 w 1022171"/>
                      <a:gd name="connsiteY3" fmla="*/ 1183434 h 1722429"/>
                      <a:gd name="connsiteX4" fmla="*/ 414106 w 1022171"/>
                      <a:gd name="connsiteY4" fmla="*/ 1722302 h 1722429"/>
                      <a:gd name="connsiteX5" fmla="*/ 11433 w 1022171"/>
                      <a:gd name="connsiteY5" fmla="*/ 1227403 h 1722429"/>
                      <a:gd name="connsiteX0" fmla="*/ 13399 w 1024137"/>
                      <a:gd name="connsiteY0" fmla="*/ 1227403 h 1722480"/>
                      <a:gd name="connsiteX1" fmla="*/ 362193 w 1024137"/>
                      <a:gd name="connsiteY1" fmla="*/ 630328 h 1722480"/>
                      <a:gd name="connsiteX2" fmla="*/ 730361 w 1024137"/>
                      <a:gd name="connsiteY2" fmla="*/ 109 h 1722480"/>
                      <a:gd name="connsiteX3" fmla="*/ 970384 w 1024137"/>
                      <a:gd name="connsiteY3" fmla="*/ 1183434 h 1722480"/>
                      <a:gd name="connsiteX4" fmla="*/ 416072 w 1024137"/>
                      <a:gd name="connsiteY4" fmla="*/ 1722302 h 1722480"/>
                      <a:gd name="connsiteX5" fmla="*/ 13399 w 1024137"/>
                      <a:gd name="connsiteY5" fmla="*/ 1227403 h 1722480"/>
                      <a:gd name="connsiteX0" fmla="*/ 20889 w 1031627"/>
                      <a:gd name="connsiteY0" fmla="*/ 1227403 h 1722379"/>
                      <a:gd name="connsiteX1" fmla="*/ 369683 w 1031627"/>
                      <a:gd name="connsiteY1" fmla="*/ 630328 h 1722379"/>
                      <a:gd name="connsiteX2" fmla="*/ 737851 w 1031627"/>
                      <a:gd name="connsiteY2" fmla="*/ 109 h 1722379"/>
                      <a:gd name="connsiteX3" fmla="*/ 977874 w 1031627"/>
                      <a:gd name="connsiteY3" fmla="*/ 1183434 h 1722379"/>
                      <a:gd name="connsiteX4" fmla="*/ 423562 w 1031627"/>
                      <a:gd name="connsiteY4" fmla="*/ 1722302 h 1722379"/>
                      <a:gd name="connsiteX5" fmla="*/ 20889 w 1031627"/>
                      <a:gd name="connsiteY5" fmla="*/ 1227403 h 1722379"/>
                      <a:gd name="connsiteX0" fmla="*/ 20889 w 1031627"/>
                      <a:gd name="connsiteY0" fmla="*/ 1227428 h 1722405"/>
                      <a:gd name="connsiteX1" fmla="*/ 369683 w 1031627"/>
                      <a:gd name="connsiteY1" fmla="*/ 630353 h 1722405"/>
                      <a:gd name="connsiteX2" fmla="*/ 737851 w 1031627"/>
                      <a:gd name="connsiteY2" fmla="*/ 134 h 1722405"/>
                      <a:gd name="connsiteX3" fmla="*/ 977874 w 1031627"/>
                      <a:gd name="connsiteY3" fmla="*/ 1183459 h 1722405"/>
                      <a:gd name="connsiteX4" fmla="*/ 423562 w 1031627"/>
                      <a:gd name="connsiteY4" fmla="*/ 1722327 h 1722405"/>
                      <a:gd name="connsiteX5" fmla="*/ 20889 w 1031627"/>
                      <a:gd name="connsiteY5" fmla="*/ 1227428 h 1722405"/>
                      <a:gd name="connsiteX0" fmla="*/ 20889 w 1022929"/>
                      <a:gd name="connsiteY0" fmla="*/ 1311226 h 1806206"/>
                      <a:gd name="connsiteX1" fmla="*/ 369683 w 1022929"/>
                      <a:gd name="connsiteY1" fmla="*/ 714151 h 1806206"/>
                      <a:gd name="connsiteX2" fmla="*/ 717739 w 1022929"/>
                      <a:gd name="connsiteY2" fmla="*/ 93 h 1806206"/>
                      <a:gd name="connsiteX3" fmla="*/ 977874 w 1022929"/>
                      <a:gd name="connsiteY3" fmla="*/ 1267257 h 1806206"/>
                      <a:gd name="connsiteX4" fmla="*/ 423562 w 1022929"/>
                      <a:gd name="connsiteY4" fmla="*/ 1806125 h 1806206"/>
                      <a:gd name="connsiteX5" fmla="*/ 20889 w 1022929"/>
                      <a:gd name="connsiteY5" fmla="*/ 1311226 h 1806206"/>
                      <a:gd name="connsiteX0" fmla="*/ 709 w 999839"/>
                      <a:gd name="connsiteY0" fmla="*/ 1311226 h 1660965"/>
                      <a:gd name="connsiteX1" fmla="*/ 349503 w 999839"/>
                      <a:gd name="connsiteY1" fmla="*/ 714151 h 1660965"/>
                      <a:gd name="connsiteX2" fmla="*/ 697559 w 999839"/>
                      <a:gd name="connsiteY2" fmla="*/ 93 h 1660965"/>
                      <a:gd name="connsiteX3" fmla="*/ 957694 w 999839"/>
                      <a:gd name="connsiteY3" fmla="*/ 1267257 h 1660965"/>
                      <a:gd name="connsiteX4" fmla="*/ 443609 w 999839"/>
                      <a:gd name="connsiteY4" fmla="*/ 1660805 h 1660965"/>
                      <a:gd name="connsiteX5" fmla="*/ 709 w 999839"/>
                      <a:gd name="connsiteY5" fmla="*/ 1311226 h 1660965"/>
                      <a:gd name="connsiteX0" fmla="*/ 18675 w 1017805"/>
                      <a:gd name="connsiteY0" fmla="*/ 1311226 h 1660967"/>
                      <a:gd name="connsiteX1" fmla="*/ 367469 w 1017805"/>
                      <a:gd name="connsiteY1" fmla="*/ 714151 h 1660967"/>
                      <a:gd name="connsiteX2" fmla="*/ 715525 w 1017805"/>
                      <a:gd name="connsiteY2" fmla="*/ 93 h 1660967"/>
                      <a:gd name="connsiteX3" fmla="*/ 975660 w 1017805"/>
                      <a:gd name="connsiteY3" fmla="*/ 1267257 h 1660967"/>
                      <a:gd name="connsiteX4" fmla="*/ 461575 w 1017805"/>
                      <a:gd name="connsiteY4" fmla="*/ 1660805 h 1660967"/>
                      <a:gd name="connsiteX5" fmla="*/ 18675 w 1017805"/>
                      <a:gd name="connsiteY5" fmla="*/ 1311226 h 1660967"/>
                      <a:gd name="connsiteX0" fmla="*/ 14167 w 952958"/>
                      <a:gd name="connsiteY0" fmla="*/ 1272102 h 1660807"/>
                      <a:gd name="connsiteX1" fmla="*/ 302622 w 952958"/>
                      <a:gd name="connsiteY1" fmla="*/ 714151 h 1660807"/>
                      <a:gd name="connsiteX2" fmla="*/ 650678 w 952958"/>
                      <a:gd name="connsiteY2" fmla="*/ 93 h 1660807"/>
                      <a:gd name="connsiteX3" fmla="*/ 910813 w 952958"/>
                      <a:gd name="connsiteY3" fmla="*/ 1267257 h 1660807"/>
                      <a:gd name="connsiteX4" fmla="*/ 396728 w 952958"/>
                      <a:gd name="connsiteY4" fmla="*/ 1660805 h 1660807"/>
                      <a:gd name="connsiteX5" fmla="*/ 14167 w 952958"/>
                      <a:gd name="connsiteY5" fmla="*/ 1272102 h 1660807"/>
                      <a:gd name="connsiteX0" fmla="*/ 560 w 940805"/>
                      <a:gd name="connsiteY0" fmla="*/ 1272102 h 1627272"/>
                      <a:gd name="connsiteX1" fmla="*/ 289015 w 940805"/>
                      <a:gd name="connsiteY1" fmla="*/ 714151 h 1627272"/>
                      <a:gd name="connsiteX2" fmla="*/ 637071 w 940805"/>
                      <a:gd name="connsiteY2" fmla="*/ 93 h 1627272"/>
                      <a:gd name="connsiteX3" fmla="*/ 897206 w 940805"/>
                      <a:gd name="connsiteY3" fmla="*/ 1267257 h 1627272"/>
                      <a:gd name="connsiteX4" fmla="*/ 363008 w 940805"/>
                      <a:gd name="connsiteY4" fmla="*/ 1627270 h 1627272"/>
                      <a:gd name="connsiteX5" fmla="*/ 560 w 940805"/>
                      <a:gd name="connsiteY5" fmla="*/ 1272102 h 1627272"/>
                      <a:gd name="connsiteX0" fmla="*/ 560 w 940805"/>
                      <a:gd name="connsiteY0" fmla="*/ 1272102 h 1628839"/>
                      <a:gd name="connsiteX1" fmla="*/ 289015 w 940805"/>
                      <a:gd name="connsiteY1" fmla="*/ 714151 h 1628839"/>
                      <a:gd name="connsiteX2" fmla="*/ 637071 w 940805"/>
                      <a:gd name="connsiteY2" fmla="*/ 93 h 1628839"/>
                      <a:gd name="connsiteX3" fmla="*/ 897206 w 940805"/>
                      <a:gd name="connsiteY3" fmla="*/ 1267257 h 1628839"/>
                      <a:gd name="connsiteX4" fmla="*/ 363008 w 940805"/>
                      <a:gd name="connsiteY4" fmla="*/ 1627270 h 1628839"/>
                      <a:gd name="connsiteX5" fmla="*/ 560 w 940805"/>
                      <a:gd name="connsiteY5" fmla="*/ 1272102 h 16288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940805" h="1628839">
                        <a:moveTo>
                          <a:pt x="560" y="1272102"/>
                        </a:moveTo>
                        <a:cubicBezTo>
                          <a:pt x="-11772" y="1119916"/>
                          <a:pt x="182930" y="926153"/>
                          <a:pt x="289015" y="714151"/>
                        </a:cubicBezTo>
                        <a:cubicBezTo>
                          <a:pt x="395100" y="502150"/>
                          <a:pt x="236325" y="-7884"/>
                          <a:pt x="637071" y="93"/>
                        </a:cubicBezTo>
                        <a:cubicBezTo>
                          <a:pt x="1037817" y="8070"/>
                          <a:pt x="942883" y="996061"/>
                          <a:pt x="897206" y="1267257"/>
                        </a:cubicBezTo>
                        <a:cubicBezTo>
                          <a:pt x="851529" y="1538453"/>
                          <a:pt x="643185" y="1643230"/>
                          <a:pt x="363008" y="1627270"/>
                        </a:cubicBezTo>
                        <a:cubicBezTo>
                          <a:pt x="82831" y="1611310"/>
                          <a:pt x="12892" y="1424289"/>
                          <a:pt x="560" y="127210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052" name="楕円 27">
                    <a:extLst>
                      <a:ext uri="{FF2B5EF4-FFF2-40B4-BE49-F238E27FC236}">
                        <a16:creationId xmlns:a16="http://schemas.microsoft.com/office/drawing/2014/main" id="{75DA1CE9-DC13-4F98-B962-2FFE7086FB5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164225" y="3474005"/>
                    <a:ext cx="772906" cy="445091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126" h="422907">
                        <a:moveTo>
                          <a:pt x="0" y="332897"/>
                        </a:moveTo>
                        <a:cubicBezTo>
                          <a:pt x="0" y="283186"/>
                          <a:pt x="247105" y="0"/>
                          <a:pt x="557800" y="0"/>
                        </a:cubicBezTo>
                        <a:cubicBezTo>
                          <a:pt x="868495" y="0"/>
                          <a:pt x="1125126" y="283186"/>
                          <a:pt x="1125126" y="332897"/>
                        </a:cubicBezTo>
                        <a:cubicBezTo>
                          <a:pt x="1125126" y="382608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382608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031" name="グループ化 1030">
                  <a:extLst>
                    <a:ext uri="{FF2B5EF4-FFF2-40B4-BE49-F238E27FC236}">
                      <a16:creationId xmlns:a16="http://schemas.microsoft.com/office/drawing/2014/main" id="{07DD52C0-B4E0-4D95-9F4D-64693394D2C6}"/>
                    </a:ext>
                  </a:extLst>
                </p:cNvPr>
                <p:cNvGrpSpPr/>
                <p:nvPr/>
              </p:nvGrpSpPr>
              <p:grpSpPr>
                <a:xfrm rot="7651025">
                  <a:off x="-1332534" y="7389077"/>
                  <a:ext cx="1028367" cy="241986"/>
                  <a:chOff x="3962199" y="4011835"/>
                  <a:chExt cx="1240656" cy="291973"/>
                </a:xfrm>
                <a:solidFill>
                  <a:srgbClr val="996600"/>
                </a:solidFill>
              </p:grpSpPr>
              <p:sp>
                <p:nvSpPr>
                  <p:cNvPr id="1048" name="楕円 1047">
                    <a:extLst>
                      <a:ext uri="{FF2B5EF4-FFF2-40B4-BE49-F238E27FC236}">
                        <a16:creationId xmlns:a16="http://schemas.microsoft.com/office/drawing/2014/main" id="{5FEC80D2-7FB5-4919-9D81-A924666A7E95}"/>
                      </a:ext>
                    </a:extLst>
                  </p:cNvPr>
                  <p:cNvSpPr/>
                  <p:nvPr/>
                </p:nvSpPr>
                <p:spPr>
                  <a:xfrm>
                    <a:off x="3962199" y="4011835"/>
                    <a:ext cx="1240656" cy="291973"/>
                  </a:xfrm>
                  <a:prstGeom prst="ellipse">
                    <a:avLst/>
                  </a:prstGeom>
                  <a:grpFill/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049" name="楕円 1048">
                    <a:extLst>
                      <a:ext uri="{FF2B5EF4-FFF2-40B4-BE49-F238E27FC236}">
                        <a16:creationId xmlns:a16="http://schemas.microsoft.com/office/drawing/2014/main" id="{2505015A-7835-4CCD-9C95-768083AE58DE}"/>
                      </a:ext>
                    </a:extLst>
                  </p:cNvPr>
                  <p:cNvSpPr/>
                  <p:nvPr/>
                </p:nvSpPr>
                <p:spPr>
                  <a:xfrm>
                    <a:off x="3970456" y="4011835"/>
                    <a:ext cx="986986" cy="291973"/>
                  </a:xfrm>
                  <a:prstGeom prst="ellipse">
                    <a:avLst/>
                  </a:prstGeom>
                  <a:grpFill/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050" name="楕円 1049">
                    <a:extLst>
                      <a:ext uri="{FF2B5EF4-FFF2-40B4-BE49-F238E27FC236}">
                        <a16:creationId xmlns:a16="http://schemas.microsoft.com/office/drawing/2014/main" id="{3075BD1D-F720-455C-8253-83F782689E23}"/>
                      </a:ext>
                    </a:extLst>
                  </p:cNvPr>
                  <p:cNvSpPr/>
                  <p:nvPr/>
                </p:nvSpPr>
                <p:spPr>
                  <a:xfrm>
                    <a:off x="4139341" y="4061460"/>
                    <a:ext cx="719022" cy="192724"/>
                  </a:xfrm>
                  <a:prstGeom prst="ellipse">
                    <a:avLst/>
                  </a:prstGeom>
                  <a:grpFill/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032" name="グループ化 1031">
                  <a:extLst>
                    <a:ext uri="{FF2B5EF4-FFF2-40B4-BE49-F238E27FC236}">
                      <a16:creationId xmlns:a16="http://schemas.microsoft.com/office/drawing/2014/main" id="{8924834C-38D3-4687-8284-289487D9754D}"/>
                    </a:ext>
                  </a:extLst>
                </p:cNvPr>
                <p:cNvGrpSpPr/>
                <p:nvPr/>
              </p:nvGrpSpPr>
              <p:grpSpPr>
                <a:xfrm rot="8529034">
                  <a:off x="-1001324" y="7488467"/>
                  <a:ext cx="988335" cy="232566"/>
                  <a:chOff x="3962199" y="4011835"/>
                  <a:chExt cx="1240656" cy="291973"/>
                </a:xfrm>
                <a:solidFill>
                  <a:srgbClr val="996600"/>
                </a:solidFill>
              </p:grpSpPr>
              <p:sp>
                <p:nvSpPr>
                  <p:cNvPr id="1045" name="楕円 1044">
                    <a:extLst>
                      <a:ext uri="{FF2B5EF4-FFF2-40B4-BE49-F238E27FC236}">
                        <a16:creationId xmlns:a16="http://schemas.microsoft.com/office/drawing/2014/main" id="{5AE20E23-8EF7-4142-A9CB-DC515055DCF1}"/>
                      </a:ext>
                    </a:extLst>
                  </p:cNvPr>
                  <p:cNvSpPr/>
                  <p:nvPr/>
                </p:nvSpPr>
                <p:spPr>
                  <a:xfrm>
                    <a:off x="3962199" y="4011835"/>
                    <a:ext cx="1240656" cy="291973"/>
                  </a:xfrm>
                  <a:prstGeom prst="ellipse">
                    <a:avLst/>
                  </a:prstGeom>
                  <a:grpFill/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046" name="楕円 1045">
                    <a:extLst>
                      <a:ext uri="{FF2B5EF4-FFF2-40B4-BE49-F238E27FC236}">
                        <a16:creationId xmlns:a16="http://schemas.microsoft.com/office/drawing/2014/main" id="{1425FCDA-E791-4063-A796-CB5EA084B309}"/>
                      </a:ext>
                    </a:extLst>
                  </p:cNvPr>
                  <p:cNvSpPr/>
                  <p:nvPr/>
                </p:nvSpPr>
                <p:spPr>
                  <a:xfrm>
                    <a:off x="3970456" y="4011835"/>
                    <a:ext cx="986986" cy="291973"/>
                  </a:xfrm>
                  <a:prstGeom prst="ellipse">
                    <a:avLst/>
                  </a:prstGeom>
                  <a:grpFill/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047" name="楕円 1046">
                    <a:extLst>
                      <a:ext uri="{FF2B5EF4-FFF2-40B4-BE49-F238E27FC236}">
                        <a16:creationId xmlns:a16="http://schemas.microsoft.com/office/drawing/2014/main" id="{B28C0868-AB31-43E2-A4D3-8A4DAC3156ED}"/>
                      </a:ext>
                    </a:extLst>
                  </p:cNvPr>
                  <p:cNvSpPr/>
                  <p:nvPr/>
                </p:nvSpPr>
                <p:spPr>
                  <a:xfrm>
                    <a:off x="4139341" y="4061460"/>
                    <a:ext cx="719022" cy="192724"/>
                  </a:xfrm>
                  <a:prstGeom prst="ellipse">
                    <a:avLst/>
                  </a:prstGeom>
                  <a:grpFill/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033" name="グループ化 1032">
                  <a:extLst>
                    <a:ext uri="{FF2B5EF4-FFF2-40B4-BE49-F238E27FC236}">
                      <a16:creationId xmlns:a16="http://schemas.microsoft.com/office/drawing/2014/main" id="{589C5B41-89B2-4282-9D7F-C0351EC7691B}"/>
                    </a:ext>
                  </a:extLst>
                </p:cNvPr>
                <p:cNvGrpSpPr/>
                <p:nvPr/>
              </p:nvGrpSpPr>
              <p:grpSpPr>
                <a:xfrm rot="8529034">
                  <a:off x="-1260404" y="7579907"/>
                  <a:ext cx="988335" cy="232566"/>
                  <a:chOff x="3962199" y="4011835"/>
                  <a:chExt cx="1240656" cy="291973"/>
                </a:xfrm>
                <a:solidFill>
                  <a:srgbClr val="996600"/>
                </a:solidFill>
              </p:grpSpPr>
              <p:sp>
                <p:nvSpPr>
                  <p:cNvPr id="1042" name="楕円 1041">
                    <a:extLst>
                      <a:ext uri="{FF2B5EF4-FFF2-40B4-BE49-F238E27FC236}">
                        <a16:creationId xmlns:a16="http://schemas.microsoft.com/office/drawing/2014/main" id="{EFA606CD-57E7-40FA-9472-827668C8C33F}"/>
                      </a:ext>
                    </a:extLst>
                  </p:cNvPr>
                  <p:cNvSpPr/>
                  <p:nvPr/>
                </p:nvSpPr>
                <p:spPr>
                  <a:xfrm>
                    <a:off x="3962199" y="4011835"/>
                    <a:ext cx="1240656" cy="291973"/>
                  </a:xfrm>
                  <a:prstGeom prst="ellipse">
                    <a:avLst/>
                  </a:prstGeom>
                  <a:grpFill/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043" name="楕円 1042">
                    <a:extLst>
                      <a:ext uri="{FF2B5EF4-FFF2-40B4-BE49-F238E27FC236}">
                        <a16:creationId xmlns:a16="http://schemas.microsoft.com/office/drawing/2014/main" id="{095A3209-7160-4D58-9BD5-631578BCC634}"/>
                      </a:ext>
                    </a:extLst>
                  </p:cNvPr>
                  <p:cNvSpPr/>
                  <p:nvPr/>
                </p:nvSpPr>
                <p:spPr>
                  <a:xfrm>
                    <a:off x="3970456" y="4011835"/>
                    <a:ext cx="986986" cy="291973"/>
                  </a:xfrm>
                  <a:prstGeom prst="ellipse">
                    <a:avLst/>
                  </a:prstGeom>
                  <a:grpFill/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044" name="楕円 1043">
                    <a:extLst>
                      <a:ext uri="{FF2B5EF4-FFF2-40B4-BE49-F238E27FC236}">
                        <a16:creationId xmlns:a16="http://schemas.microsoft.com/office/drawing/2014/main" id="{D00BF785-EA46-44AC-9EEF-899EBDD2DA56}"/>
                      </a:ext>
                    </a:extLst>
                  </p:cNvPr>
                  <p:cNvSpPr/>
                  <p:nvPr/>
                </p:nvSpPr>
                <p:spPr>
                  <a:xfrm>
                    <a:off x="4139341" y="4061460"/>
                    <a:ext cx="719022" cy="192724"/>
                  </a:xfrm>
                  <a:prstGeom prst="ellipse">
                    <a:avLst/>
                  </a:prstGeom>
                  <a:grpFill/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034" name="グループ化 1033">
                  <a:extLst>
                    <a:ext uri="{FF2B5EF4-FFF2-40B4-BE49-F238E27FC236}">
                      <a16:creationId xmlns:a16="http://schemas.microsoft.com/office/drawing/2014/main" id="{C96B98C3-7DDE-40BF-98C8-9C0A030B9B80}"/>
                    </a:ext>
                  </a:extLst>
                </p:cNvPr>
                <p:cNvGrpSpPr/>
                <p:nvPr/>
              </p:nvGrpSpPr>
              <p:grpSpPr>
                <a:xfrm rot="17529279">
                  <a:off x="-1934012" y="6447580"/>
                  <a:ext cx="451834" cy="677483"/>
                  <a:chOff x="6164225" y="3474005"/>
                  <a:chExt cx="772906" cy="1158900"/>
                </a:xfrm>
              </p:grpSpPr>
              <p:sp>
                <p:nvSpPr>
                  <p:cNvPr id="1040" name="楕円 41">
                    <a:extLst>
                      <a:ext uri="{FF2B5EF4-FFF2-40B4-BE49-F238E27FC236}">
                        <a16:creationId xmlns:a16="http://schemas.microsoft.com/office/drawing/2014/main" id="{F5BE3661-1D93-449D-ABED-CC115AD2FD9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270376" y="3661171"/>
                    <a:ext cx="384400" cy="971734"/>
                  </a:xfrm>
                  <a:custGeom>
                    <a:avLst/>
                    <a:gdLst>
                      <a:gd name="connsiteX0" fmla="*/ 0 w 1080120"/>
                      <a:gd name="connsiteY0" fmla="*/ 411800 h 823600"/>
                      <a:gd name="connsiteX1" fmla="*/ 540060 w 1080120"/>
                      <a:gd name="connsiteY1" fmla="*/ 0 h 823600"/>
                      <a:gd name="connsiteX2" fmla="*/ 1080120 w 1080120"/>
                      <a:gd name="connsiteY2" fmla="*/ 411800 h 823600"/>
                      <a:gd name="connsiteX3" fmla="*/ 540060 w 1080120"/>
                      <a:gd name="connsiteY3" fmla="*/ 823600 h 823600"/>
                      <a:gd name="connsiteX4" fmla="*/ 0 w 1080120"/>
                      <a:gd name="connsiteY4" fmla="*/ 411800 h 823600"/>
                      <a:gd name="connsiteX0" fmla="*/ 5625 w 1090339"/>
                      <a:gd name="connsiteY0" fmla="*/ 1183325 h 1595125"/>
                      <a:gd name="connsiteX1" fmla="*/ 845722 w 1090339"/>
                      <a:gd name="connsiteY1" fmla="*/ 0 h 1595125"/>
                      <a:gd name="connsiteX2" fmla="*/ 1085745 w 1090339"/>
                      <a:gd name="connsiteY2" fmla="*/ 1183325 h 1595125"/>
                      <a:gd name="connsiteX3" fmla="*/ 545685 w 1090339"/>
                      <a:gd name="connsiteY3" fmla="*/ 1595125 h 1595125"/>
                      <a:gd name="connsiteX4" fmla="*/ 5625 w 1090339"/>
                      <a:gd name="connsiteY4" fmla="*/ 1183325 h 1595125"/>
                      <a:gd name="connsiteX0" fmla="*/ 13849 w 1098563"/>
                      <a:gd name="connsiteY0" fmla="*/ 1183325 h 1728475"/>
                      <a:gd name="connsiteX1" fmla="*/ 853946 w 1098563"/>
                      <a:gd name="connsiteY1" fmla="*/ 0 h 1728475"/>
                      <a:gd name="connsiteX2" fmla="*/ 1093969 w 1098563"/>
                      <a:gd name="connsiteY2" fmla="*/ 1183325 h 1728475"/>
                      <a:gd name="connsiteX3" fmla="*/ 439609 w 1098563"/>
                      <a:gd name="connsiteY3" fmla="*/ 1728475 h 1728475"/>
                      <a:gd name="connsiteX4" fmla="*/ 13849 w 1098563"/>
                      <a:gd name="connsiteY4" fmla="*/ 1183325 h 1728475"/>
                      <a:gd name="connsiteX0" fmla="*/ 13196 w 1097910"/>
                      <a:gd name="connsiteY0" fmla="*/ 1183325 h 1747378"/>
                      <a:gd name="connsiteX1" fmla="*/ 853293 w 1097910"/>
                      <a:gd name="connsiteY1" fmla="*/ 0 h 1747378"/>
                      <a:gd name="connsiteX2" fmla="*/ 1093316 w 1097910"/>
                      <a:gd name="connsiteY2" fmla="*/ 1183325 h 1747378"/>
                      <a:gd name="connsiteX3" fmla="*/ 438956 w 1097910"/>
                      <a:gd name="connsiteY3" fmla="*/ 1728475 h 1747378"/>
                      <a:gd name="connsiteX4" fmla="*/ 13196 w 1097910"/>
                      <a:gd name="connsiteY4" fmla="*/ 1183325 h 1747378"/>
                      <a:gd name="connsiteX0" fmla="*/ 19267 w 1103981"/>
                      <a:gd name="connsiteY0" fmla="*/ 1183325 h 1729249"/>
                      <a:gd name="connsiteX1" fmla="*/ 859364 w 1103981"/>
                      <a:gd name="connsiteY1" fmla="*/ 0 h 1729249"/>
                      <a:gd name="connsiteX2" fmla="*/ 1099387 w 1103981"/>
                      <a:gd name="connsiteY2" fmla="*/ 1183325 h 1729249"/>
                      <a:gd name="connsiteX3" fmla="*/ 445027 w 1103981"/>
                      <a:gd name="connsiteY3" fmla="*/ 1728475 h 1729249"/>
                      <a:gd name="connsiteX4" fmla="*/ 19267 w 1103981"/>
                      <a:gd name="connsiteY4" fmla="*/ 1183325 h 1729249"/>
                      <a:gd name="connsiteX0" fmla="*/ 19267 w 1099387"/>
                      <a:gd name="connsiteY0" fmla="*/ 1197672 h 1743596"/>
                      <a:gd name="connsiteX1" fmla="*/ 310221 w 1099387"/>
                      <a:gd name="connsiteY1" fmla="*/ 582653 h 1743596"/>
                      <a:gd name="connsiteX2" fmla="*/ 859364 w 1099387"/>
                      <a:gd name="connsiteY2" fmla="*/ 14347 h 1743596"/>
                      <a:gd name="connsiteX3" fmla="*/ 1099387 w 1099387"/>
                      <a:gd name="connsiteY3" fmla="*/ 1197672 h 1743596"/>
                      <a:gd name="connsiteX4" fmla="*/ 445027 w 1099387"/>
                      <a:gd name="connsiteY4" fmla="*/ 1742822 h 1743596"/>
                      <a:gd name="connsiteX5" fmla="*/ 19267 w 1099387"/>
                      <a:gd name="connsiteY5" fmla="*/ 1197672 h 1743596"/>
                      <a:gd name="connsiteX0" fmla="*/ 97 w 1080217"/>
                      <a:gd name="connsiteY0" fmla="*/ 1193837 h 1739761"/>
                      <a:gd name="connsiteX1" fmla="*/ 391064 w 1080217"/>
                      <a:gd name="connsiteY1" fmla="*/ 645493 h 1739761"/>
                      <a:gd name="connsiteX2" fmla="*/ 840194 w 1080217"/>
                      <a:gd name="connsiteY2" fmla="*/ 10512 h 1739761"/>
                      <a:gd name="connsiteX3" fmla="*/ 1080217 w 1080217"/>
                      <a:gd name="connsiteY3" fmla="*/ 1193837 h 1739761"/>
                      <a:gd name="connsiteX4" fmla="*/ 425857 w 1080217"/>
                      <a:gd name="connsiteY4" fmla="*/ 1738987 h 1739761"/>
                      <a:gd name="connsiteX5" fmla="*/ 97 w 1080217"/>
                      <a:gd name="connsiteY5" fmla="*/ 1193837 h 1739761"/>
                      <a:gd name="connsiteX0" fmla="*/ 82 w 1080202"/>
                      <a:gd name="connsiteY0" fmla="*/ 1194998 h 1740922"/>
                      <a:gd name="connsiteX1" fmla="*/ 391049 w 1080202"/>
                      <a:gd name="connsiteY1" fmla="*/ 646654 h 1740922"/>
                      <a:gd name="connsiteX2" fmla="*/ 840179 w 1080202"/>
                      <a:gd name="connsiteY2" fmla="*/ 11673 h 1740922"/>
                      <a:gd name="connsiteX3" fmla="*/ 1080202 w 1080202"/>
                      <a:gd name="connsiteY3" fmla="*/ 1194998 h 1740922"/>
                      <a:gd name="connsiteX4" fmla="*/ 425842 w 1080202"/>
                      <a:gd name="connsiteY4" fmla="*/ 1740148 h 1740922"/>
                      <a:gd name="connsiteX5" fmla="*/ 82 w 1080202"/>
                      <a:gd name="connsiteY5" fmla="*/ 1194998 h 1740922"/>
                      <a:gd name="connsiteX0" fmla="*/ 28768 w 1108888"/>
                      <a:gd name="connsiteY0" fmla="*/ 1194998 h 1740922"/>
                      <a:gd name="connsiteX1" fmla="*/ 419735 w 1108888"/>
                      <a:gd name="connsiteY1" fmla="*/ 646654 h 1740922"/>
                      <a:gd name="connsiteX2" fmla="*/ 868865 w 1108888"/>
                      <a:gd name="connsiteY2" fmla="*/ 11673 h 1740922"/>
                      <a:gd name="connsiteX3" fmla="*/ 1108888 w 1108888"/>
                      <a:gd name="connsiteY3" fmla="*/ 1194998 h 1740922"/>
                      <a:gd name="connsiteX4" fmla="*/ 454528 w 1108888"/>
                      <a:gd name="connsiteY4" fmla="*/ 1740148 h 1740922"/>
                      <a:gd name="connsiteX5" fmla="*/ 28768 w 1108888"/>
                      <a:gd name="connsiteY5" fmla="*/ 1194998 h 1740922"/>
                      <a:gd name="connsiteX0" fmla="*/ 28768 w 1142570"/>
                      <a:gd name="connsiteY0" fmla="*/ 1194998 h 1741486"/>
                      <a:gd name="connsiteX1" fmla="*/ 419735 w 1142570"/>
                      <a:gd name="connsiteY1" fmla="*/ 646654 h 1741486"/>
                      <a:gd name="connsiteX2" fmla="*/ 868865 w 1142570"/>
                      <a:gd name="connsiteY2" fmla="*/ 11673 h 1741486"/>
                      <a:gd name="connsiteX3" fmla="*/ 1108888 w 1142570"/>
                      <a:gd name="connsiteY3" fmla="*/ 1194998 h 1741486"/>
                      <a:gd name="connsiteX4" fmla="*/ 454528 w 1142570"/>
                      <a:gd name="connsiteY4" fmla="*/ 1740148 h 1741486"/>
                      <a:gd name="connsiteX5" fmla="*/ 28768 w 1142570"/>
                      <a:gd name="connsiteY5" fmla="*/ 1194998 h 1741486"/>
                      <a:gd name="connsiteX0" fmla="*/ 709 w 1113354"/>
                      <a:gd name="connsiteY0" fmla="*/ 1195275 h 1741763"/>
                      <a:gd name="connsiteX1" fmla="*/ 472638 w 1113354"/>
                      <a:gd name="connsiteY1" fmla="*/ 642169 h 1741763"/>
                      <a:gd name="connsiteX2" fmla="*/ 840806 w 1113354"/>
                      <a:gd name="connsiteY2" fmla="*/ 11950 h 1741763"/>
                      <a:gd name="connsiteX3" fmla="*/ 1080829 w 1113354"/>
                      <a:gd name="connsiteY3" fmla="*/ 1195275 h 1741763"/>
                      <a:gd name="connsiteX4" fmla="*/ 426469 w 1113354"/>
                      <a:gd name="connsiteY4" fmla="*/ 1740425 h 1741763"/>
                      <a:gd name="connsiteX5" fmla="*/ 709 w 1113354"/>
                      <a:gd name="connsiteY5" fmla="*/ 1195275 h 1741763"/>
                      <a:gd name="connsiteX0" fmla="*/ 709 w 1120945"/>
                      <a:gd name="connsiteY0" fmla="*/ 1183331 h 1729819"/>
                      <a:gd name="connsiteX1" fmla="*/ 472638 w 1120945"/>
                      <a:gd name="connsiteY1" fmla="*/ 630225 h 1729819"/>
                      <a:gd name="connsiteX2" fmla="*/ 840806 w 1120945"/>
                      <a:gd name="connsiteY2" fmla="*/ 6 h 1729819"/>
                      <a:gd name="connsiteX3" fmla="*/ 1080829 w 1120945"/>
                      <a:gd name="connsiteY3" fmla="*/ 1183331 h 1729819"/>
                      <a:gd name="connsiteX4" fmla="*/ 426469 w 1120945"/>
                      <a:gd name="connsiteY4" fmla="*/ 1728481 h 1729819"/>
                      <a:gd name="connsiteX5" fmla="*/ 709 w 1120945"/>
                      <a:gd name="connsiteY5" fmla="*/ 1183331 h 1729819"/>
                      <a:gd name="connsiteX0" fmla="*/ 24811 w 1145047"/>
                      <a:gd name="connsiteY0" fmla="*/ 1183331 h 1729819"/>
                      <a:gd name="connsiteX1" fmla="*/ 496740 w 1145047"/>
                      <a:gd name="connsiteY1" fmla="*/ 630225 h 1729819"/>
                      <a:gd name="connsiteX2" fmla="*/ 864908 w 1145047"/>
                      <a:gd name="connsiteY2" fmla="*/ 6 h 1729819"/>
                      <a:gd name="connsiteX3" fmla="*/ 1104931 w 1145047"/>
                      <a:gd name="connsiteY3" fmla="*/ 1183331 h 1729819"/>
                      <a:gd name="connsiteX4" fmla="*/ 450571 w 1145047"/>
                      <a:gd name="connsiteY4" fmla="*/ 1728481 h 1729819"/>
                      <a:gd name="connsiteX5" fmla="*/ 24811 w 1145047"/>
                      <a:gd name="connsiteY5" fmla="*/ 1183331 h 1729819"/>
                      <a:gd name="connsiteX0" fmla="*/ 24811 w 1121036"/>
                      <a:gd name="connsiteY0" fmla="*/ 1183331 h 1729735"/>
                      <a:gd name="connsiteX1" fmla="*/ 496740 w 1121036"/>
                      <a:gd name="connsiteY1" fmla="*/ 630225 h 1729735"/>
                      <a:gd name="connsiteX2" fmla="*/ 864908 w 1121036"/>
                      <a:gd name="connsiteY2" fmla="*/ 6 h 1729735"/>
                      <a:gd name="connsiteX3" fmla="*/ 1104931 w 1121036"/>
                      <a:gd name="connsiteY3" fmla="*/ 1183331 h 1729735"/>
                      <a:gd name="connsiteX4" fmla="*/ 450571 w 1121036"/>
                      <a:gd name="connsiteY4" fmla="*/ 1728481 h 1729735"/>
                      <a:gd name="connsiteX5" fmla="*/ 24811 w 1121036"/>
                      <a:gd name="connsiteY5" fmla="*/ 1183331 h 1729735"/>
                      <a:gd name="connsiteX0" fmla="*/ 24811 w 1162732"/>
                      <a:gd name="connsiteY0" fmla="*/ 1183448 h 1729852"/>
                      <a:gd name="connsiteX1" fmla="*/ 496740 w 1162732"/>
                      <a:gd name="connsiteY1" fmla="*/ 630342 h 1729852"/>
                      <a:gd name="connsiteX2" fmla="*/ 864908 w 1162732"/>
                      <a:gd name="connsiteY2" fmla="*/ 123 h 1729852"/>
                      <a:gd name="connsiteX3" fmla="*/ 1104931 w 1162732"/>
                      <a:gd name="connsiteY3" fmla="*/ 1183448 h 1729852"/>
                      <a:gd name="connsiteX4" fmla="*/ 450571 w 1162732"/>
                      <a:gd name="connsiteY4" fmla="*/ 1728598 h 1729852"/>
                      <a:gd name="connsiteX5" fmla="*/ 24811 w 1162732"/>
                      <a:gd name="connsiteY5" fmla="*/ 1183448 h 1729852"/>
                      <a:gd name="connsiteX0" fmla="*/ 24811 w 1162732"/>
                      <a:gd name="connsiteY0" fmla="*/ 1183470 h 1729874"/>
                      <a:gd name="connsiteX1" fmla="*/ 496740 w 1162732"/>
                      <a:gd name="connsiteY1" fmla="*/ 630364 h 1729874"/>
                      <a:gd name="connsiteX2" fmla="*/ 864908 w 1162732"/>
                      <a:gd name="connsiteY2" fmla="*/ 145 h 1729874"/>
                      <a:gd name="connsiteX3" fmla="*/ 1104931 w 1162732"/>
                      <a:gd name="connsiteY3" fmla="*/ 1183470 h 1729874"/>
                      <a:gd name="connsiteX4" fmla="*/ 450571 w 1162732"/>
                      <a:gd name="connsiteY4" fmla="*/ 1728620 h 1729874"/>
                      <a:gd name="connsiteX5" fmla="*/ 24811 w 1162732"/>
                      <a:gd name="connsiteY5" fmla="*/ 1183470 h 1729874"/>
                      <a:gd name="connsiteX0" fmla="*/ 174 w 1134047"/>
                      <a:gd name="connsiteY0" fmla="*/ 1183470 h 1723286"/>
                      <a:gd name="connsiteX1" fmla="*/ 472103 w 1134047"/>
                      <a:gd name="connsiteY1" fmla="*/ 630364 h 1723286"/>
                      <a:gd name="connsiteX2" fmla="*/ 840271 w 1134047"/>
                      <a:gd name="connsiteY2" fmla="*/ 145 h 1723286"/>
                      <a:gd name="connsiteX3" fmla="*/ 1080294 w 1134047"/>
                      <a:gd name="connsiteY3" fmla="*/ 1183470 h 1723286"/>
                      <a:gd name="connsiteX4" fmla="*/ 525982 w 1134047"/>
                      <a:gd name="connsiteY4" fmla="*/ 1722338 h 1723286"/>
                      <a:gd name="connsiteX5" fmla="*/ 174 w 1134047"/>
                      <a:gd name="connsiteY5" fmla="*/ 1183470 h 1723286"/>
                      <a:gd name="connsiteX0" fmla="*/ 174 w 1134047"/>
                      <a:gd name="connsiteY0" fmla="*/ 1183470 h 1722338"/>
                      <a:gd name="connsiteX1" fmla="*/ 472103 w 1134047"/>
                      <a:gd name="connsiteY1" fmla="*/ 630364 h 1722338"/>
                      <a:gd name="connsiteX2" fmla="*/ 840271 w 1134047"/>
                      <a:gd name="connsiteY2" fmla="*/ 145 h 1722338"/>
                      <a:gd name="connsiteX3" fmla="*/ 1080294 w 1134047"/>
                      <a:gd name="connsiteY3" fmla="*/ 1183470 h 1722338"/>
                      <a:gd name="connsiteX4" fmla="*/ 525982 w 1134047"/>
                      <a:gd name="connsiteY4" fmla="*/ 1722338 h 1722338"/>
                      <a:gd name="connsiteX5" fmla="*/ 174 w 1134047"/>
                      <a:gd name="connsiteY5" fmla="*/ 1183470 h 1722338"/>
                      <a:gd name="connsiteX0" fmla="*/ 16899 w 1150772"/>
                      <a:gd name="connsiteY0" fmla="*/ 1183470 h 1722338"/>
                      <a:gd name="connsiteX1" fmla="*/ 488828 w 1150772"/>
                      <a:gd name="connsiteY1" fmla="*/ 630364 h 1722338"/>
                      <a:gd name="connsiteX2" fmla="*/ 856996 w 1150772"/>
                      <a:gd name="connsiteY2" fmla="*/ 145 h 1722338"/>
                      <a:gd name="connsiteX3" fmla="*/ 1097019 w 1150772"/>
                      <a:gd name="connsiteY3" fmla="*/ 1183470 h 1722338"/>
                      <a:gd name="connsiteX4" fmla="*/ 542707 w 1150772"/>
                      <a:gd name="connsiteY4" fmla="*/ 1722338 h 1722338"/>
                      <a:gd name="connsiteX5" fmla="*/ 16899 w 1150772"/>
                      <a:gd name="connsiteY5" fmla="*/ 1183470 h 1722338"/>
                      <a:gd name="connsiteX0" fmla="*/ 11433 w 1022171"/>
                      <a:gd name="connsiteY0" fmla="*/ 1227403 h 1722429"/>
                      <a:gd name="connsiteX1" fmla="*/ 360227 w 1022171"/>
                      <a:gd name="connsiteY1" fmla="*/ 630328 h 1722429"/>
                      <a:gd name="connsiteX2" fmla="*/ 728395 w 1022171"/>
                      <a:gd name="connsiteY2" fmla="*/ 109 h 1722429"/>
                      <a:gd name="connsiteX3" fmla="*/ 968418 w 1022171"/>
                      <a:gd name="connsiteY3" fmla="*/ 1183434 h 1722429"/>
                      <a:gd name="connsiteX4" fmla="*/ 414106 w 1022171"/>
                      <a:gd name="connsiteY4" fmla="*/ 1722302 h 1722429"/>
                      <a:gd name="connsiteX5" fmla="*/ 11433 w 1022171"/>
                      <a:gd name="connsiteY5" fmla="*/ 1227403 h 1722429"/>
                      <a:gd name="connsiteX0" fmla="*/ 13399 w 1024137"/>
                      <a:gd name="connsiteY0" fmla="*/ 1227403 h 1722480"/>
                      <a:gd name="connsiteX1" fmla="*/ 362193 w 1024137"/>
                      <a:gd name="connsiteY1" fmla="*/ 630328 h 1722480"/>
                      <a:gd name="connsiteX2" fmla="*/ 730361 w 1024137"/>
                      <a:gd name="connsiteY2" fmla="*/ 109 h 1722480"/>
                      <a:gd name="connsiteX3" fmla="*/ 970384 w 1024137"/>
                      <a:gd name="connsiteY3" fmla="*/ 1183434 h 1722480"/>
                      <a:gd name="connsiteX4" fmla="*/ 416072 w 1024137"/>
                      <a:gd name="connsiteY4" fmla="*/ 1722302 h 1722480"/>
                      <a:gd name="connsiteX5" fmla="*/ 13399 w 1024137"/>
                      <a:gd name="connsiteY5" fmla="*/ 1227403 h 1722480"/>
                      <a:gd name="connsiteX0" fmla="*/ 20889 w 1031627"/>
                      <a:gd name="connsiteY0" fmla="*/ 1227403 h 1722379"/>
                      <a:gd name="connsiteX1" fmla="*/ 369683 w 1031627"/>
                      <a:gd name="connsiteY1" fmla="*/ 630328 h 1722379"/>
                      <a:gd name="connsiteX2" fmla="*/ 737851 w 1031627"/>
                      <a:gd name="connsiteY2" fmla="*/ 109 h 1722379"/>
                      <a:gd name="connsiteX3" fmla="*/ 977874 w 1031627"/>
                      <a:gd name="connsiteY3" fmla="*/ 1183434 h 1722379"/>
                      <a:gd name="connsiteX4" fmla="*/ 423562 w 1031627"/>
                      <a:gd name="connsiteY4" fmla="*/ 1722302 h 1722379"/>
                      <a:gd name="connsiteX5" fmla="*/ 20889 w 1031627"/>
                      <a:gd name="connsiteY5" fmla="*/ 1227403 h 1722379"/>
                      <a:gd name="connsiteX0" fmla="*/ 20889 w 1031627"/>
                      <a:gd name="connsiteY0" fmla="*/ 1227428 h 1722405"/>
                      <a:gd name="connsiteX1" fmla="*/ 369683 w 1031627"/>
                      <a:gd name="connsiteY1" fmla="*/ 630353 h 1722405"/>
                      <a:gd name="connsiteX2" fmla="*/ 737851 w 1031627"/>
                      <a:gd name="connsiteY2" fmla="*/ 134 h 1722405"/>
                      <a:gd name="connsiteX3" fmla="*/ 977874 w 1031627"/>
                      <a:gd name="connsiteY3" fmla="*/ 1183459 h 1722405"/>
                      <a:gd name="connsiteX4" fmla="*/ 423562 w 1031627"/>
                      <a:gd name="connsiteY4" fmla="*/ 1722327 h 1722405"/>
                      <a:gd name="connsiteX5" fmla="*/ 20889 w 1031627"/>
                      <a:gd name="connsiteY5" fmla="*/ 1227428 h 1722405"/>
                      <a:gd name="connsiteX0" fmla="*/ 20889 w 1022929"/>
                      <a:gd name="connsiteY0" fmla="*/ 1311226 h 1806206"/>
                      <a:gd name="connsiteX1" fmla="*/ 369683 w 1022929"/>
                      <a:gd name="connsiteY1" fmla="*/ 714151 h 1806206"/>
                      <a:gd name="connsiteX2" fmla="*/ 717739 w 1022929"/>
                      <a:gd name="connsiteY2" fmla="*/ 93 h 1806206"/>
                      <a:gd name="connsiteX3" fmla="*/ 977874 w 1022929"/>
                      <a:gd name="connsiteY3" fmla="*/ 1267257 h 1806206"/>
                      <a:gd name="connsiteX4" fmla="*/ 423562 w 1022929"/>
                      <a:gd name="connsiteY4" fmla="*/ 1806125 h 1806206"/>
                      <a:gd name="connsiteX5" fmla="*/ 20889 w 1022929"/>
                      <a:gd name="connsiteY5" fmla="*/ 1311226 h 1806206"/>
                      <a:gd name="connsiteX0" fmla="*/ 709 w 999839"/>
                      <a:gd name="connsiteY0" fmla="*/ 1311226 h 1660965"/>
                      <a:gd name="connsiteX1" fmla="*/ 349503 w 999839"/>
                      <a:gd name="connsiteY1" fmla="*/ 714151 h 1660965"/>
                      <a:gd name="connsiteX2" fmla="*/ 697559 w 999839"/>
                      <a:gd name="connsiteY2" fmla="*/ 93 h 1660965"/>
                      <a:gd name="connsiteX3" fmla="*/ 957694 w 999839"/>
                      <a:gd name="connsiteY3" fmla="*/ 1267257 h 1660965"/>
                      <a:gd name="connsiteX4" fmla="*/ 443609 w 999839"/>
                      <a:gd name="connsiteY4" fmla="*/ 1660805 h 1660965"/>
                      <a:gd name="connsiteX5" fmla="*/ 709 w 999839"/>
                      <a:gd name="connsiteY5" fmla="*/ 1311226 h 1660965"/>
                      <a:gd name="connsiteX0" fmla="*/ 18675 w 1017805"/>
                      <a:gd name="connsiteY0" fmla="*/ 1311226 h 1660967"/>
                      <a:gd name="connsiteX1" fmla="*/ 367469 w 1017805"/>
                      <a:gd name="connsiteY1" fmla="*/ 714151 h 1660967"/>
                      <a:gd name="connsiteX2" fmla="*/ 715525 w 1017805"/>
                      <a:gd name="connsiteY2" fmla="*/ 93 h 1660967"/>
                      <a:gd name="connsiteX3" fmla="*/ 975660 w 1017805"/>
                      <a:gd name="connsiteY3" fmla="*/ 1267257 h 1660967"/>
                      <a:gd name="connsiteX4" fmla="*/ 461575 w 1017805"/>
                      <a:gd name="connsiteY4" fmla="*/ 1660805 h 1660967"/>
                      <a:gd name="connsiteX5" fmla="*/ 18675 w 1017805"/>
                      <a:gd name="connsiteY5" fmla="*/ 1311226 h 1660967"/>
                      <a:gd name="connsiteX0" fmla="*/ 14167 w 952958"/>
                      <a:gd name="connsiteY0" fmla="*/ 1272102 h 1660807"/>
                      <a:gd name="connsiteX1" fmla="*/ 302622 w 952958"/>
                      <a:gd name="connsiteY1" fmla="*/ 714151 h 1660807"/>
                      <a:gd name="connsiteX2" fmla="*/ 650678 w 952958"/>
                      <a:gd name="connsiteY2" fmla="*/ 93 h 1660807"/>
                      <a:gd name="connsiteX3" fmla="*/ 910813 w 952958"/>
                      <a:gd name="connsiteY3" fmla="*/ 1267257 h 1660807"/>
                      <a:gd name="connsiteX4" fmla="*/ 396728 w 952958"/>
                      <a:gd name="connsiteY4" fmla="*/ 1660805 h 1660807"/>
                      <a:gd name="connsiteX5" fmla="*/ 14167 w 952958"/>
                      <a:gd name="connsiteY5" fmla="*/ 1272102 h 1660807"/>
                      <a:gd name="connsiteX0" fmla="*/ 560 w 940805"/>
                      <a:gd name="connsiteY0" fmla="*/ 1272102 h 1627272"/>
                      <a:gd name="connsiteX1" fmla="*/ 289015 w 940805"/>
                      <a:gd name="connsiteY1" fmla="*/ 714151 h 1627272"/>
                      <a:gd name="connsiteX2" fmla="*/ 637071 w 940805"/>
                      <a:gd name="connsiteY2" fmla="*/ 93 h 1627272"/>
                      <a:gd name="connsiteX3" fmla="*/ 897206 w 940805"/>
                      <a:gd name="connsiteY3" fmla="*/ 1267257 h 1627272"/>
                      <a:gd name="connsiteX4" fmla="*/ 363008 w 940805"/>
                      <a:gd name="connsiteY4" fmla="*/ 1627270 h 1627272"/>
                      <a:gd name="connsiteX5" fmla="*/ 560 w 940805"/>
                      <a:gd name="connsiteY5" fmla="*/ 1272102 h 1627272"/>
                      <a:gd name="connsiteX0" fmla="*/ 560 w 940805"/>
                      <a:gd name="connsiteY0" fmla="*/ 1272102 h 1628839"/>
                      <a:gd name="connsiteX1" fmla="*/ 289015 w 940805"/>
                      <a:gd name="connsiteY1" fmla="*/ 714151 h 1628839"/>
                      <a:gd name="connsiteX2" fmla="*/ 637071 w 940805"/>
                      <a:gd name="connsiteY2" fmla="*/ 93 h 1628839"/>
                      <a:gd name="connsiteX3" fmla="*/ 897206 w 940805"/>
                      <a:gd name="connsiteY3" fmla="*/ 1267257 h 1628839"/>
                      <a:gd name="connsiteX4" fmla="*/ 363008 w 940805"/>
                      <a:gd name="connsiteY4" fmla="*/ 1627270 h 1628839"/>
                      <a:gd name="connsiteX5" fmla="*/ 560 w 940805"/>
                      <a:gd name="connsiteY5" fmla="*/ 1272102 h 16288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940805" h="1628839">
                        <a:moveTo>
                          <a:pt x="560" y="1272102"/>
                        </a:moveTo>
                        <a:cubicBezTo>
                          <a:pt x="-11772" y="1119916"/>
                          <a:pt x="182930" y="926153"/>
                          <a:pt x="289015" y="714151"/>
                        </a:cubicBezTo>
                        <a:cubicBezTo>
                          <a:pt x="395100" y="502150"/>
                          <a:pt x="236325" y="-7884"/>
                          <a:pt x="637071" y="93"/>
                        </a:cubicBezTo>
                        <a:cubicBezTo>
                          <a:pt x="1037817" y="8070"/>
                          <a:pt x="942883" y="996061"/>
                          <a:pt x="897206" y="1267257"/>
                        </a:cubicBezTo>
                        <a:cubicBezTo>
                          <a:pt x="851529" y="1538453"/>
                          <a:pt x="643185" y="1643230"/>
                          <a:pt x="363008" y="1627270"/>
                        </a:cubicBezTo>
                        <a:cubicBezTo>
                          <a:pt x="82831" y="1611310"/>
                          <a:pt x="12892" y="1424289"/>
                          <a:pt x="560" y="127210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041" name="楕円 27">
                    <a:extLst>
                      <a:ext uri="{FF2B5EF4-FFF2-40B4-BE49-F238E27FC236}">
                        <a16:creationId xmlns:a16="http://schemas.microsoft.com/office/drawing/2014/main" id="{9E7F368D-08BA-43F2-8492-088C29BE4BF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164225" y="3474005"/>
                    <a:ext cx="772906" cy="445091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126" h="422907">
                        <a:moveTo>
                          <a:pt x="0" y="332897"/>
                        </a:moveTo>
                        <a:cubicBezTo>
                          <a:pt x="0" y="283186"/>
                          <a:pt x="247105" y="0"/>
                          <a:pt x="557800" y="0"/>
                        </a:cubicBezTo>
                        <a:cubicBezTo>
                          <a:pt x="868495" y="0"/>
                          <a:pt x="1125126" y="283186"/>
                          <a:pt x="1125126" y="332897"/>
                        </a:cubicBezTo>
                        <a:cubicBezTo>
                          <a:pt x="1125126" y="382608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382608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sp>
              <p:nvSpPr>
                <p:cNvPr id="1035" name="フリーフォーム: 図形 1034">
                  <a:extLst>
                    <a:ext uri="{FF2B5EF4-FFF2-40B4-BE49-F238E27FC236}">
                      <a16:creationId xmlns:a16="http://schemas.microsoft.com/office/drawing/2014/main" id="{4574CCE3-5B1F-4975-9C3F-C662524FC80E}"/>
                    </a:ext>
                  </a:extLst>
                </p:cNvPr>
                <p:cNvSpPr/>
                <p:nvPr/>
              </p:nvSpPr>
              <p:spPr>
                <a:xfrm rot="900000">
                  <a:off x="-1779051" y="7645574"/>
                  <a:ext cx="510600" cy="180185"/>
                </a:xfrm>
                <a:custGeom>
                  <a:avLst/>
                  <a:gdLst>
                    <a:gd name="connsiteX0" fmla="*/ 22932 w 1048585"/>
                    <a:gd name="connsiteY0" fmla="*/ 0 h 370033"/>
                    <a:gd name="connsiteX1" fmla="*/ 1025653 w 1048585"/>
                    <a:gd name="connsiteY1" fmla="*/ 0 h 370033"/>
                    <a:gd name="connsiteX2" fmla="*/ 1048585 w 1048585"/>
                    <a:gd name="connsiteY2" fmla="*/ 22932 h 370033"/>
                    <a:gd name="connsiteX3" fmla="*/ 1048585 w 1048585"/>
                    <a:gd name="connsiteY3" fmla="*/ 89066 h 370033"/>
                    <a:gd name="connsiteX4" fmla="*/ 0 w 1048585"/>
                    <a:gd name="connsiteY4" fmla="*/ 370033 h 370033"/>
                    <a:gd name="connsiteX5" fmla="*/ 0 w 1048585"/>
                    <a:gd name="connsiteY5" fmla="*/ 22932 h 370033"/>
                    <a:gd name="connsiteX6" fmla="*/ 22932 w 1048585"/>
                    <a:gd name="connsiteY6" fmla="*/ 0 h 3700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48585" h="370033">
                      <a:moveTo>
                        <a:pt x="22932" y="0"/>
                      </a:moveTo>
                      <a:lnTo>
                        <a:pt x="1025653" y="0"/>
                      </a:lnTo>
                      <a:cubicBezTo>
                        <a:pt x="1038318" y="0"/>
                        <a:pt x="1048585" y="10267"/>
                        <a:pt x="1048585" y="22932"/>
                      </a:cubicBezTo>
                      <a:lnTo>
                        <a:pt x="1048585" y="89066"/>
                      </a:lnTo>
                      <a:lnTo>
                        <a:pt x="0" y="370033"/>
                      </a:lnTo>
                      <a:lnTo>
                        <a:pt x="0" y="22932"/>
                      </a:lnTo>
                      <a:cubicBezTo>
                        <a:pt x="0" y="10267"/>
                        <a:pt x="10267" y="0"/>
                        <a:pt x="22932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036" name="フリーフォーム: 図形 1035">
                  <a:extLst>
                    <a:ext uri="{FF2B5EF4-FFF2-40B4-BE49-F238E27FC236}">
                      <a16:creationId xmlns:a16="http://schemas.microsoft.com/office/drawing/2014/main" id="{71CF4851-3954-400B-BCDB-AE54641EFDC1}"/>
                    </a:ext>
                  </a:extLst>
                </p:cNvPr>
                <p:cNvSpPr/>
                <p:nvPr/>
              </p:nvSpPr>
              <p:spPr>
                <a:xfrm rot="900000">
                  <a:off x="-2051952" y="7756713"/>
                  <a:ext cx="510600" cy="180185"/>
                </a:xfrm>
                <a:custGeom>
                  <a:avLst/>
                  <a:gdLst>
                    <a:gd name="connsiteX0" fmla="*/ 22932 w 1048585"/>
                    <a:gd name="connsiteY0" fmla="*/ 0 h 370033"/>
                    <a:gd name="connsiteX1" fmla="*/ 1025653 w 1048585"/>
                    <a:gd name="connsiteY1" fmla="*/ 0 h 370033"/>
                    <a:gd name="connsiteX2" fmla="*/ 1048585 w 1048585"/>
                    <a:gd name="connsiteY2" fmla="*/ 22932 h 370033"/>
                    <a:gd name="connsiteX3" fmla="*/ 1048585 w 1048585"/>
                    <a:gd name="connsiteY3" fmla="*/ 89066 h 370033"/>
                    <a:gd name="connsiteX4" fmla="*/ 0 w 1048585"/>
                    <a:gd name="connsiteY4" fmla="*/ 370033 h 370033"/>
                    <a:gd name="connsiteX5" fmla="*/ 0 w 1048585"/>
                    <a:gd name="connsiteY5" fmla="*/ 22932 h 370033"/>
                    <a:gd name="connsiteX6" fmla="*/ 22932 w 1048585"/>
                    <a:gd name="connsiteY6" fmla="*/ 0 h 3700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48585" h="370033">
                      <a:moveTo>
                        <a:pt x="22932" y="0"/>
                      </a:moveTo>
                      <a:lnTo>
                        <a:pt x="1025653" y="0"/>
                      </a:lnTo>
                      <a:cubicBezTo>
                        <a:pt x="1038318" y="0"/>
                        <a:pt x="1048585" y="10267"/>
                        <a:pt x="1048585" y="22932"/>
                      </a:cubicBezTo>
                      <a:lnTo>
                        <a:pt x="1048585" y="89066"/>
                      </a:lnTo>
                      <a:lnTo>
                        <a:pt x="0" y="370033"/>
                      </a:lnTo>
                      <a:lnTo>
                        <a:pt x="0" y="22932"/>
                      </a:lnTo>
                      <a:cubicBezTo>
                        <a:pt x="0" y="10267"/>
                        <a:pt x="10267" y="0"/>
                        <a:pt x="22932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037" name="フリーフォーム: 図形 1036">
                  <a:extLst>
                    <a:ext uri="{FF2B5EF4-FFF2-40B4-BE49-F238E27FC236}">
                      <a16:creationId xmlns:a16="http://schemas.microsoft.com/office/drawing/2014/main" id="{43C2C017-FE71-42AF-8ADE-A083E624A1AA}"/>
                    </a:ext>
                  </a:extLst>
                </p:cNvPr>
                <p:cNvSpPr/>
                <p:nvPr/>
              </p:nvSpPr>
              <p:spPr>
                <a:xfrm rot="900000">
                  <a:off x="-1700897" y="7793219"/>
                  <a:ext cx="510600" cy="180185"/>
                </a:xfrm>
                <a:custGeom>
                  <a:avLst/>
                  <a:gdLst>
                    <a:gd name="connsiteX0" fmla="*/ 22932 w 1048585"/>
                    <a:gd name="connsiteY0" fmla="*/ 0 h 370033"/>
                    <a:gd name="connsiteX1" fmla="*/ 1025653 w 1048585"/>
                    <a:gd name="connsiteY1" fmla="*/ 0 h 370033"/>
                    <a:gd name="connsiteX2" fmla="*/ 1048585 w 1048585"/>
                    <a:gd name="connsiteY2" fmla="*/ 22932 h 370033"/>
                    <a:gd name="connsiteX3" fmla="*/ 1048585 w 1048585"/>
                    <a:gd name="connsiteY3" fmla="*/ 89066 h 370033"/>
                    <a:gd name="connsiteX4" fmla="*/ 0 w 1048585"/>
                    <a:gd name="connsiteY4" fmla="*/ 370033 h 370033"/>
                    <a:gd name="connsiteX5" fmla="*/ 0 w 1048585"/>
                    <a:gd name="connsiteY5" fmla="*/ 22932 h 370033"/>
                    <a:gd name="connsiteX6" fmla="*/ 22932 w 1048585"/>
                    <a:gd name="connsiteY6" fmla="*/ 0 h 3700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48585" h="370033">
                      <a:moveTo>
                        <a:pt x="22932" y="0"/>
                      </a:moveTo>
                      <a:lnTo>
                        <a:pt x="1025653" y="0"/>
                      </a:lnTo>
                      <a:cubicBezTo>
                        <a:pt x="1038318" y="0"/>
                        <a:pt x="1048585" y="10267"/>
                        <a:pt x="1048585" y="22932"/>
                      </a:cubicBezTo>
                      <a:lnTo>
                        <a:pt x="1048585" y="89066"/>
                      </a:lnTo>
                      <a:lnTo>
                        <a:pt x="0" y="370033"/>
                      </a:lnTo>
                      <a:lnTo>
                        <a:pt x="0" y="22932"/>
                      </a:lnTo>
                      <a:cubicBezTo>
                        <a:pt x="0" y="10267"/>
                        <a:pt x="10267" y="0"/>
                        <a:pt x="22932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038" name="フリーフォーム: 図形 1037">
                  <a:extLst>
                    <a:ext uri="{FF2B5EF4-FFF2-40B4-BE49-F238E27FC236}">
                      <a16:creationId xmlns:a16="http://schemas.microsoft.com/office/drawing/2014/main" id="{93E45E13-3DBB-4ACE-8C89-2A1DAF9863D9}"/>
                    </a:ext>
                  </a:extLst>
                </p:cNvPr>
                <p:cNvSpPr/>
                <p:nvPr/>
              </p:nvSpPr>
              <p:spPr>
                <a:xfrm rot="900000">
                  <a:off x="-2449939" y="7445427"/>
                  <a:ext cx="510600" cy="180185"/>
                </a:xfrm>
                <a:custGeom>
                  <a:avLst/>
                  <a:gdLst>
                    <a:gd name="connsiteX0" fmla="*/ 22932 w 1048585"/>
                    <a:gd name="connsiteY0" fmla="*/ 0 h 370033"/>
                    <a:gd name="connsiteX1" fmla="*/ 1025653 w 1048585"/>
                    <a:gd name="connsiteY1" fmla="*/ 0 h 370033"/>
                    <a:gd name="connsiteX2" fmla="*/ 1048585 w 1048585"/>
                    <a:gd name="connsiteY2" fmla="*/ 22932 h 370033"/>
                    <a:gd name="connsiteX3" fmla="*/ 1048585 w 1048585"/>
                    <a:gd name="connsiteY3" fmla="*/ 89066 h 370033"/>
                    <a:gd name="connsiteX4" fmla="*/ 0 w 1048585"/>
                    <a:gd name="connsiteY4" fmla="*/ 370033 h 370033"/>
                    <a:gd name="connsiteX5" fmla="*/ 0 w 1048585"/>
                    <a:gd name="connsiteY5" fmla="*/ 22932 h 370033"/>
                    <a:gd name="connsiteX6" fmla="*/ 22932 w 1048585"/>
                    <a:gd name="connsiteY6" fmla="*/ 0 h 3700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48585" h="370033">
                      <a:moveTo>
                        <a:pt x="22932" y="0"/>
                      </a:moveTo>
                      <a:lnTo>
                        <a:pt x="1025653" y="0"/>
                      </a:lnTo>
                      <a:cubicBezTo>
                        <a:pt x="1038318" y="0"/>
                        <a:pt x="1048585" y="10267"/>
                        <a:pt x="1048585" y="22932"/>
                      </a:cubicBezTo>
                      <a:lnTo>
                        <a:pt x="1048585" y="89066"/>
                      </a:lnTo>
                      <a:lnTo>
                        <a:pt x="0" y="370033"/>
                      </a:lnTo>
                      <a:lnTo>
                        <a:pt x="0" y="22932"/>
                      </a:lnTo>
                      <a:cubicBezTo>
                        <a:pt x="0" y="10267"/>
                        <a:pt x="10267" y="0"/>
                        <a:pt x="22932" y="0"/>
                      </a:cubicBezTo>
                      <a:close/>
                    </a:path>
                  </a:pathLst>
                </a:custGeom>
                <a:pattFill prst="lgConfetti">
                  <a:fgClr>
                    <a:srgbClr val="E7E6E6">
                      <a:lumMod val="75000"/>
                    </a:srgbClr>
                  </a:fgClr>
                  <a:bgClr>
                    <a:sysClr val="window" lastClr="FFFFFF">
                      <a:lumMod val="85000"/>
                    </a:sysClr>
                  </a:bgClr>
                </a:patt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039" name="フリーフォーム: 図形 1038">
                  <a:extLst>
                    <a:ext uri="{FF2B5EF4-FFF2-40B4-BE49-F238E27FC236}">
                      <a16:creationId xmlns:a16="http://schemas.microsoft.com/office/drawing/2014/main" id="{DB4F9C54-6E65-4BE3-952E-94D95DFFFFF1}"/>
                    </a:ext>
                  </a:extLst>
                </p:cNvPr>
                <p:cNvSpPr/>
                <p:nvPr/>
              </p:nvSpPr>
              <p:spPr>
                <a:xfrm rot="900000">
                  <a:off x="-2307689" y="7569375"/>
                  <a:ext cx="510600" cy="180185"/>
                </a:xfrm>
                <a:custGeom>
                  <a:avLst/>
                  <a:gdLst>
                    <a:gd name="connsiteX0" fmla="*/ 22932 w 1048585"/>
                    <a:gd name="connsiteY0" fmla="*/ 0 h 370033"/>
                    <a:gd name="connsiteX1" fmla="*/ 1025653 w 1048585"/>
                    <a:gd name="connsiteY1" fmla="*/ 0 h 370033"/>
                    <a:gd name="connsiteX2" fmla="*/ 1048585 w 1048585"/>
                    <a:gd name="connsiteY2" fmla="*/ 22932 h 370033"/>
                    <a:gd name="connsiteX3" fmla="*/ 1048585 w 1048585"/>
                    <a:gd name="connsiteY3" fmla="*/ 89066 h 370033"/>
                    <a:gd name="connsiteX4" fmla="*/ 0 w 1048585"/>
                    <a:gd name="connsiteY4" fmla="*/ 370033 h 370033"/>
                    <a:gd name="connsiteX5" fmla="*/ 0 w 1048585"/>
                    <a:gd name="connsiteY5" fmla="*/ 22932 h 370033"/>
                    <a:gd name="connsiteX6" fmla="*/ 22932 w 1048585"/>
                    <a:gd name="connsiteY6" fmla="*/ 0 h 3700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48585" h="370033">
                      <a:moveTo>
                        <a:pt x="22932" y="0"/>
                      </a:moveTo>
                      <a:lnTo>
                        <a:pt x="1025653" y="0"/>
                      </a:lnTo>
                      <a:cubicBezTo>
                        <a:pt x="1038318" y="0"/>
                        <a:pt x="1048585" y="10267"/>
                        <a:pt x="1048585" y="22932"/>
                      </a:cubicBezTo>
                      <a:lnTo>
                        <a:pt x="1048585" y="89066"/>
                      </a:lnTo>
                      <a:lnTo>
                        <a:pt x="0" y="370033"/>
                      </a:lnTo>
                      <a:lnTo>
                        <a:pt x="0" y="22932"/>
                      </a:lnTo>
                      <a:cubicBezTo>
                        <a:pt x="0" y="10267"/>
                        <a:pt x="10267" y="0"/>
                        <a:pt x="22932" y="0"/>
                      </a:cubicBezTo>
                      <a:close/>
                    </a:path>
                  </a:pathLst>
                </a:custGeom>
                <a:pattFill prst="lgConfetti">
                  <a:fgClr>
                    <a:srgbClr val="E7E6E6">
                      <a:lumMod val="75000"/>
                    </a:srgbClr>
                  </a:fgClr>
                  <a:bgClr>
                    <a:sysClr val="window" lastClr="FFFFFF">
                      <a:lumMod val="85000"/>
                    </a:sysClr>
                  </a:bgClr>
                </a:patt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1003" name="グループ化 1002">
                <a:extLst>
                  <a:ext uri="{FF2B5EF4-FFF2-40B4-BE49-F238E27FC236}">
                    <a16:creationId xmlns:a16="http://schemas.microsoft.com/office/drawing/2014/main" id="{54DFA244-E77E-4FAD-80A1-0C3906B1F830}"/>
                  </a:ext>
                </a:extLst>
              </p:cNvPr>
              <p:cNvGrpSpPr/>
              <p:nvPr/>
            </p:nvGrpSpPr>
            <p:grpSpPr>
              <a:xfrm>
                <a:off x="-1315962" y="3653060"/>
                <a:ext cx="668942" cy="482932"/>
                <a:chOff x="2072421" y="3760206"/>
                <a:chExt cx="668942" cy="482932"/>
              </a:xfrm>
            </p:grpSpPr>
            <p:sp>
              <p:nvSpPr>
                <p:cNvPr id="1009" name="円: 塗りつぶしなし 1008">
                  <a:extLst>
                    <a:ext uri="{FF2B5EF4-FFF2-40B4-BE49-F238E27FC236}">
                      <a16:creationId xmlns:a16="http://schemas.microsoft.com/office/drawing/2014/main" id="{F0DE87E4-4F4E-45A3-80DD-9BFE7DE30302}"/>
                    </a:ext>
                  </a:extLst>
                </p:cNvPr>
                <p:cNvSpPr/>
                <p:nvPr/>
              </p:nvSpPr>
              <p:spPr>
                <a:xfrm>
                  <a:off x="2379011" y="3806448"/>
                  <a:ext cx="282447" cy="16998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10" name="円: 塗りつぶしなし 1009">
                  <a:extLst>
                    <a:ext uri="{FF2B5EF4-FFF2-40B4-BE49-F238E27FC236}">
                      <a16:creationId xmlns:a16="http://schemas.microsoft.com/office/drawing/2014/main" id="{E5567068-1B3A-4A99-905E-E10E60668F38}"/>
                    </a:ext>
                  </a:extLst>
                </p:cNvPr>
                <p:cNvSpPr/>
                <p:nvPr/>
              </p:nvSpPr>
              <p:spPr>
                <a:xfrm>
                  <a:off x="2317957" y="3891441"/>
                  <a:ext cx="282447" cy="16998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11" name="円: 塗りつぶしなし 1010">
                  <a:extLst>
                    <a:ext uri="{FF2B5EF4-FFF2-40B4-BE49-F238E27FC236}">
                      <a16:creationId xmlns:a16="http://schemas.microsoft.com/office/drawing/2014/main" id="{C852B8DD-51FB-40CE-8646-A7AEE3950FB0}"/>
                    </a:ext>
                  </a:extLst>
                </p:cNvPr>
                <p:cNvSpPr/>
                <p:nvPr/>
              </p:nvSpPr>
              <p:spPr>
                <a:xfrm>
                  <a:off x="2276880" y="3765701"/>
                  <a:ext cx="282447" cy="16998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70AD47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12" name="円: 塗りつぶしなし 1011">
                  <a:extLst>
                    <a:ext uri="{FF2B5EF4-FFF2-40B4-BE49-F238E27FC236}">
                      <a16:creationId xmlns:a16="http://schemas.microsoft.com/office/drawing/2014/main" id="{EB3978F6-8CEF-4CE6-9679-DFEFA1FD2C9C}"/>
                    </a:ext>
                  </a:extLst>
                </p:cNvPr>
                <p:cNvSpPr/>
                <p:nvPr/>
              </p:nvSpPr>
              <p:spPr>
                <a:xfrm>
                  <a:off x="2141412" y="3935037"/>
                  <a:ext cx="282447" cy="16998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70AD47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13" name="円: 塗りつぶしなし 1012">
                  <a:extLst>
                    <a:ext uri="{FF2B5EF4-FFF2-40B4-BE49-F238E27FC236}">
                      <a16:creationId xmlns:a16="http://schemas.microsoft.com/office/drawing/2014/main" id="{F3D2E8B8-7554-498B-B9F5-7C2EDAF20A31}"/>
                    </a:ext>
                  </a:extLst>
                </p:cNvPr>
                <p:cNvSpPr/>
                <p:nvPr/>
              </p:nvSpPr>
              <p:spPr>
                <a:xfrm>
                  <a:off x="2458916" y="3973137"/>
                  <a:ext cx="282447" cy="16998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70AD47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14" name="円: 塗りつぶしなし 1013">
                  <a:extLst>
                    <a:ext uri="{FF2B5EF4-FFF2-40B4-BE49-F238E27FC236}">
                      <a16:creationId xmlns:a16="http://schemas.microsoft.com/office/drawing/2014/main" id="{161545D0-3DE3-4F4B-B49E-21DC0D55901E}"/>
                    </a:ext>
                  </a:extLst>
                </p:cNvPr>
                <p:cNvSpPr/>
                <p:nvPr/>
              </p:nvSpPr>
              <p:spPr>
                <a:xfrm>
                  <a:off x="2332444" y="4001184"/>
                  <a:ext cx="282447" cy="16998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15" name="円: 塗りつぶしなし 1014">
                  <a:extLst>
                    <a:ext uri="{FF2B5EF4-FFF2-40B4-BE49-F238E27FC236}">
                      <a16:creationId xmlns:a16="http://schemas.microsoft.com/office/drawing/2014/main" id="{D63FA92A-99FB-449E-AD23-7080CCF35F72}"/>
                    </a:ext>
                  </a:extLst>
                </p:cNvPr>
                <p:cNvSpPr/>
                <p:nvPr/>
              </p:nvSpPr>
              <p:spPr>
                <a:xfrm>
                  <a:off x="2184202" y="3853279"/>
                  <a:ext cx="282447" cy="16998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16" name="円: 塗りつぶしなし 1015">
                  <a:extLst>
                    <a:ext uri="{FF2B5EF4-FFF2-40B4-BE49-F238E27FC236}">
                      <a16:creationId xmlns:a16="http://schemas.microsoft.com/office/drawing/2014/main" id="{F4371A4F-9F45-4D6C-9411-832858C07BE0}"/>
                    </a:ext>
                  </a:extLst>
                </p:cNvPr>
                <p:cNvSpPr/>
                <p:nvPr/>
              </p:nvSpPr>
              <p:spPr>
                <a:xfrm>
                  <a:off x="2171575" y="4073151"/>
                  <a:ext cx="282447" cy="16998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17" name="円: 塗りつぶしなし 1016">
                  <a:extLst>
                    <a:ext uri="{FF2B5EF4-FFF2-40B4-BE49-F238E27FC236}">
                      <a16:creationId xmlns:a16="http://schemas.microsoft.com/office/drawing/2014/main" id="{FA4764CD-9C18-4D5F-BD3A-0C07EF81DB35}"/>
                    </a:ext>
                  </a:extLst>
                </p:cNvPr>
                <p:cNvSpPr/>
                <p:nvPr/>
              </p:nvSpPr>
              <p:spPr>
                <a:xfrm>
                  <a:off x="2258690" y="4031143"/>
                  <a:ext cx="282447" cy="16998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18" name="円: 塗りつぶしなし 1017">
                  <a:extLst>
                    <a:ext uri="{FF2B5EF4-FFF2-40B4-BE49-F238E27FC236}">
                      <a16:creationId xmlns:a16="http://schemas.microsoft.com/office/drawing/2014/main" id="{926266F8-47DF-4C4E-8BE1-05976805EBAA}"/>
                    </a:ext>
                  </a:extLst>
                </p:cNvPr>
                <p:cNvSpPr/>
                <p:nvPr/>
              </p:nvSpPr>
              <p:spPr>
                <a:xfrm>
                  <a:off x="2457659" y="3760206"/>
                  <a:ext cx="282447" cy="16998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19" name="円: 塗りつぶしなし 1018">
                  <a:extLst>
                    <a:ext uri="{FF2B5EF4-FFF2-40B4-BE49-F238E27FC236}">
                      <a16:creationId xmlns:a16="http://schemas.microsoft.com/office/drawing/2014/main" id="{0A65B51D-76B2-439E-B20A-A78FAA22A49D}"/>
                    </a:ext>
                  </a:extLst>
                </p:cNvPr>
                <p:cNvSpPr/>
                <p:nvPr/>
              </p:nvSpPr>
              <p:spPr>
                <a:xfrm>
                  <a:off x="2072421" y="4022676"/>
                  <a:ext cx="282447" cy="16998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004" name="四角形: 上の 2 つの角を丸める 1003">
                <a:extLst>
                  <a:ext uri="{FF2B5EF4-FFF2-40B4-BE49-F238E27FC236}">
                    <a16:creationId xmlns:a16="http://schemas.microsoft.com/office/drawing/2014/main" id="{15C2825D-8B90-47EA-BB43-1F92512185BB}"/>
                  </a:ext>
                </a:extLst>
              </p:cNvPr>
              <p:cNvSpPr/>
              <p:nvPr/>
            </p:nvSpPr>
            <p:spPr>
              <a:xfrm>
                <a:off x="-799185" y="3954986"/>
                <a:ext cx="434751" cy="268031"/>
              </a:xfrm>
              <a:prstGeom prst="round2SameRect">
                <a:avLst/>
              </a:prstGeom>
              <a:solidFill>
                <a:sysClr val="window" lastClr="FFFFFF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005" name="四角形: 上の 2 つの角を丸める 1004">
                <a:extLst>
                  <a:ext uri="{FF2B5EF4-FFF2-40B4-BE49-F238E27FC236}">
                    <a16:creationId xmlns:a16="http://schemas.microsoft.com/office/drawing/2014/main" id="{6A003C72-D489-430C-99FB-09841BB2C698}"/>
                  </a:ext>
                </a:extLst>
              </p:cNvPr>
              <p:cNvSpPr/>
              <p:nvPr/>
            </p:nvSpPr>
            <p:spPr>
              <a:xfrm>
                <a:off x="-1046713" y="4111656"/>
                <a:ext cx="434751" cy="268031"/>
              </a:xfrm>
              <a:prstGeom prst="round2SameRect">
                <a:avLst/>
              </a:prstGeom>
              <a:solidFill>
                <a:sysClr val="window" lastClr="FFFFFF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006" name="四角形: 上の 2 つの角を丸める 1005">
                <a:extLst>
                  <a:ext uri="{FF2B5EF4-FFF2-40B4-BE49-F238E27FC236}">
                    <a16:creationId xmlns:a16="http://schemas.microsoft.com/office/drawing/2014/main" id="{35DE5536-1583-4214-A6E7-A3EA5462EB75}"/>
                  </a:ext>
                </a:extLst>
              </p:cNvPr>
              <p:cNvSpPr/>
              <p:nvPr/>
            </p:nvSpPr>
            <p:spPr>
              <a:xfrm>
                <a:off x="-1335638" y="4216431"/>
                <a:ext cx="434751" cy="268031"/>
              </a:xfrm>
              <a:prstGeom prst="round2SameRect">
                <a:avLst/>
              </a:prstGeom>
              <a:solidFill>
                <a:sysClr val="window" lastClr="FFFFFF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007" name="フリーフォーム: 図形 1006">
                <a:extLst>
                  <a:ext uri="{FF2B5EF4-FFF2-40B4-BE49-F238E27FC236}">
                    <a16:creationId xmlns:a16="http://schemas.microsoft.com/office/drawing/2014/main" id="{1676394F-B9AE-464C-AF31-38F665AC0724}"/>
                  </a:ext>
                </a:extLst>
              </p:cNvPr>
              <p:cNvSpPr/>
              <p:nvPr/>
            </p:nvSpPr>
            <p:spPr>
              <a:xfrm>
                <a:off x="-1018761" y="4229498"/>
                <a:ext cx="453916" cy="358325"/>
              </a:xfrm>
              <a:custGeom>
                <a:avLst/>
                <a:gdLst>
                  <a:gd name="connsiteX0" fmla="*/ 366737 w 733474"/>
                  <a:gd name="connsiteY0" fmla="*/ 0 h 579011"/>
                  <a:gd name="connsiteX1" fmla="*/ 733474 w 733474"/>
                  <a:gd name="connsiteY1" fmla="*/ 360908 h 579011"/>
                  <a:gd name="connsiteX2" fmla="*/ 726023 w 733474"/>
                  <a:gd name="connsiteY2" fmla="*/ 433644 h 579011"/>
                  <a:gd name="connsiteX3" fmla="*/ 709302 w 733474"/>
                  <a:gd name="connsiteY3" fmla="*/ 486657 h 579011"/>
                  <a:gd name="connsiteX4" fmla="*/ 667060 w 733474"/>
                  <a:gd name="connsiteY4" fmla="*/ 511788 h 579011"/>
                  <a:gd name="connsiteX5" fmla="*/ 361869 w 733474"/>
                  <a:gd name="connsiteY5" fmla="*/ 579011 h 579011"/>
                  <a:gd name="connsiteX6" fmla="*/ 56678 w 733474"/>
                  <a:gd name="connsiteY6" fmla="*/ 511788 h 579011"/>
                  <a:gd name="connsiteX7" fmla="*/ 26422 w 733474"/>
                  <a:gd name="connsiteY7" fmla="*/ 493787 h 579011"/>
                  <a:gd name="connsiteX8" fmla="*/ 7451 w 733474"/>
                  <a:gd name="connsiteY8" fmla="*/ 433644 h 579011"/>
                  <a:gd name="connsiteX9" fmla="*/ 0 w 733474"/>
                  <a:gd name="connsiteY9" fmla="*/ 360908 h 579011"/>
                  <a:gd name="connsiteX10" fmla="*/ 366737 w 733474"/>
                  <a:gd name="connsiteY10" fmla="*/ 0 h 5790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33474" h="579011">
                    <a:moveTo>
                      <a:pt x="366737" y="0"/>
                    </a:moveTo>
                    <a:cubicBezTo>
                      <a:pt x="569280" y="0"/>
                      <a:pt x="733474" y="161584"/>
                      <a:pt x="733474" y="360908"/>
                    </a:cubicBezTo>
                    <a:cubicBezTo>
                      <a:pt x="733474" y="385824"/>
                      <a:pt x="730909" y="410149"/>
                      <a:pt x="726023" y="433644"/>
                    </a:cubicBezTo>
                    <a:lnTo>
                      <a:pt x="709302" y="486657"/>
                    </a:lnTo>
                    <a:lnTo>
                      <a:pt x="667060" y="511788"/>
                    </a:lnTo>
                    <a:cubicBezTo>
                      <a:pt x="579942" y="554229"/>
                      <a:pt x="474919" y="579011"/>
                      <a:pt x="361869" y="579011"/>
                    </a:cubicBezTo>
                    <a:cubicBezTo>
                      <a:pt x="248820" y="579011"/>
                      <a:pt x="143797" y="554229"/>
                      <a:pt x="56678" y="511788"/>
                    </a:cubicBezTo>
                    <a:lnTo>
                      <a:pt x="26422" y="493787"/>
                    </a:lnTo>
                    <a:lnTo>
                      <a:pt x="7451" y="433644"/>
                    </a:lnTo>
                    <a:cubicBezTo>
                      <a:pt x="2566" y="410149"/>
                      <a:pt x="0" y="385824"/>
                      <a:pt x="0" y="360908"/>
                    </a:cubicBezTo>
                    <a:cubicBezTo>
                      <a:pt x="0" y="161584"/>
                      <a:pt x="164194" y="0"/>
                      <a:pt x="366737" y="0"/>
                    </a:cubicBezTo>
                    <a:close/>
                  </a:path>
                </a:pathLst>
              </a:cu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08" name="フリーフォーム: 図形 1007">
                <a:extLst>
                  <a:ext uri="{FF2B5EF4-FFF2-40B4-BE49-F238E27FC236}">
                    <a16:creationId xmlns:a16="http://schemas.microsoft.com/office/drawing/2014/main" id="{BDB03616-4D14-41E8-942D-2E8979896F34}"/>
                  </a:ext>
                </a:extLst>
              </p:cNvPr>
              <p:cNvSpPr/>
              <p:nvPr/>
            </p:nvSpPr>
            <p:spPr>
              <a:xfrm>
                <a:off x="-401541" y="3619898"/>
                <a:ext cx="453916" cy="358325"/>
              </a:xfrm>
              <a:custGeom>
                <a:avLst/>
                <a:gdLst>
                  <a:gd name="connsiteX0" fmla="*/ 366737 w 733474"/>
                  <a:gd name="connsiteY0" fmla="*/ 0 h 579011"/>
                  <a:gd name="connsiteX1" fmla="*/ 733474 w 733474"/>
                  <a:gd name="connsiteY1" fmla="*/ 360908 h 579011"/>
                  <a:gd name="connsiteX2" fmla="*/ 726023 w 733474"/>
                  <a:gd name="connsiteY2" fmla="*/ 433644 h 579011"/>
                  <a:gd name="connsiteX3" fmla="*/ 709302 w 733474"/>
                  <a:gd name="connsiteY3" fmla="*/ 486657 h 579011"/>
                  <a:gd name="connsiteX4" fmla="*/ 667060 w 733474"/>
                  <a:gd name="connsiteY4" fmla="*/ 511788 h 579011"/>
                  <a:gd name="connsiteX5" fmla="*/ 361869 w 733474"/>
                  <a:gd name="connsiteY5" fmla="*/ 579011 h 579011"/>
                  <a:gd name="connsiteX6" fmla="*/ 56678 w 733474"/>
                  <a:gd name="connsiteY6" fmla="*/ 511788 h 579011"/>
                  <a:gd name="connsiteX7" fmla="*/ 26422 w 733474"/>
                  <a:gd name="connsiteY7" fmla="*/ 493787 h 579011"/>
                  <a:gd name="connsiteX8" fmla="*/ 7451 w 733474"/>
                  <a:gd name="connsiteY8" fmla="*/ 433644 h 579011"/>
                  <a:gd name="connsiteX9" fmla="*/ 0 w 733474"/>
                  <a:gd name="connsiteY9" fmla="*/ 360908 h 579011"/>
                  <a:gd name="connsiteX10" fmla="*/ 366737 w 733474"/>
                  <a:gd name="connsiteY10" fmla="*/ 0 h 5790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33474" h="579011">
                    <a:moveTo>
                      <a:pt x="366737" y="0"/>
                    </a:moveTo>
                    <a:cubicBezTo>
                      <a:pt x="569280" y="0"/>
                      <a:pt x="733474" y="161584"/>
                      <a:pt x="733474" y="360908"/>
                    </a:cubicBezTo>
                    <a:cubicBezTo>
                      <a:pt x="733474" y="385824"/>
                      <a:pt x="730909" y="410149"/>
                      <a:pt x="726023" y="433644"/>
                    </a:cubicBezTo>
                    <a:lnTo>
                      <a:pt x="709302" y="486657"/>
                    </a:lnTo>
                    <a:lnTo>
                      <a:pt x="667060" y="511788"/>
                    </a:lnTo>
                    <a:cubicBezTo>
                      <a:pt x="579942" y="554229"/>
                      <a:pt x="474919" y="579011"/>
                      <a:pt x="361869" y="579011"/>
                    </a:cubicBezTo>
                    <a:cubicBezTo>
                      <a:pt x="248820" y="579011"/>
                      <a:pt x="143797" y="554229"/>
                      <a:pt x="56678" y="511788"/>
                    </a:cubicBezTo>
                    <a:lnTo>
                      <a:pt x="26422" y="493787"/>
                    </a:lnTo>
                    <a:lnTo>
                      <a:pt x="7451" y="433644"/>
                    </a:lnTo>
                    <a:cubicBezTo>
                      <a:pt x="2566" y="410149"/>
                      <a:pt x="0" y="385824"/>
                      <a:pt x="0" y="360908"/>
                    </a:cubicBezTo>
                    <a:cubicBezTo>
                      <a:pt x="0" y="161584"/>
                      <a:pt x="164194" y="0"/>
                      <a:pt x="366737" y="0"/>
                    </a:cubicBezTo>
                    <a:close/>
                  </a:path>
                </a:pathLst>
              </a:cu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1134" name="テキスト ボックス 1133">
            <a:extLst>
              <a:ext uri="{FF2B5EF4-FFF2-40B4-BE49-F238E27FC236}">
                <a16:creationId xmlns:a16="http://schemas.microsoft.com/office/drawing/2014/main" id="{0416A941-9202-4741-BB81-56FBDFD12272}"/>
              </a:ext>
            </a:extLst>
          </p:cNvPr>
          <p:cNvSpPr txBox="1"/>
          <p:nvPr/>
        </p:nvSpPr>
        <p:spPr>
          <a:xfrm>
            <a:off x="453684" y="5193062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たがね餅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35" name="テキスト ボックス 1134">
            <a:extLst>
              <a:ext uri="{FF2B5EF4-FFF2-40B4-BE49-F238E27FC236}">
                <a16:creationId xmlns:a16="http://schemas.microsoft.com/office/drawing/2014/main" id="{3D2EA8AF-BFD0-4CA2-9668-FC575FA765D8}"/>
              </a:ext>
            </a:extLst>
          </p:cNvPr>
          <p:cNvSpPr txBox="1"/>
          <p:nvPr/>
        </p:nvSpPr>
        <p:spPr>
          <a:xfrm>
            <a:off x="1566938" y="6320114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つけけんちん</a:t>
            </a:r>
          </a:p>
        </p:txBody>
      </p:sp>
      <p:grpSp>
        <p:nvGrpSpPr>
          <p:cNvPr id="1137" name="グループ化 1136">
            <a:extLst>
              <a:ext uri="{FF2B5EF4-FFF2-40B4-BE49-F238E27FC236}">
                <a16:creationId xmlns:a16="http://schemas.microsoft.com/office/drawing/2014/main" id="{68C1106D-1798-4731-B076-BD1FD28092C6}"/>
              </a:ext>
            </a:extLst>
          </p:cNvPr>
          <p:cNvGrpSpPr/>
          <p:nvPr/>
        </p:nvGrpSpPr>
        <p:grpSpPr>
          <a:xfrm>
            <a:off x="5284644" y="4201680"/>
            <a:ext cx="817243" cy="499431"/>
            <a:chOff x="1869764" y="3283036"/>
            <a:chExt cx="3801497" cy="2323159"/>
          </a:xfrm>
        </p:grpSpPr>
        <p:grpSp>
          <p:nvGrpSpPr>
            <p:cNvPr id="1138" name="グループ化 1137">
              <a:extLst>
                <a:ext uri="{FF2B5EF4-FFF2-40B4-BE49-F238E27FC236}">
                  <a16:creationId xmlns:a16="http://schemas.microsoft.com/office/drawing/2014/main" id="{87726FAF-9FDA-4898-ABA9-1F4E7339300D}"/>
                </a:ext>
              </a:extLst>
            </p:cNvPr>
            <p:cNvGrpSpPr/>
            <p:nvPr/>
          </p:nvGrpSpPr>
          <p:grpSpPr>
            <a:xfrm>
              <a:off x="1869764" y="3283036"/>
              <a:ext cx="3801497" cy="2323159"/>
              <a:chOff x="1869764" y="3283036"/>
              <a:chExt cx="3801497" cy="2323159"/>
            </a:xfrm>
          </p:grpSpPr>
          <p:sp>
            <p:nvSpPr>
              <p:cNvPr id="1145" name="フリーフォーム: 図形 1144">
                <a:extLst>
                  <a:ext uri="{FF2B5EF4-FFF2-40B4-BE49-F238E27FC236}">
                    <a16:creationId xmlns:a16="http://schemas.microsoft.com/office/drawing/2014/main" id="{E95F8302-BE09-42D7-A64A-D2E8E0E4D16A}"/>
                  </a:ext>
                </a:extLst>
              </p:cNvPr>
              <p:cNvSpPr/>
              <p:nvPr/>
            </p:nvSpPr>
            <p:spPr>
              <a:xfrm rot="532499">
                <a:off x="4921300" y="3283036"/>
                <a:ext cx="749961" cy="573468"/>
              </a:xfrm>
              <a:custGeom>
                <a:avLst/>
                <a:gdLst>
                  <a:gd name="connsiteX0" fmla="*/ 358250 w 670149"/>
                  <a:gd name="connsiteY0" fmla="*/ 0 h 728244"/>
                  <a:gd name="connsiteX1" fmla="*/ 408577 w 670149"/>
                  <a:gd name="connsiteY1" fmla="*/ 46241 h 728244"/>
                  <a:gd name="connsiteX2" fmla="*/ 470615 w 670149"/>
                  <a:gd name="connsiteY2" fmla="*/ 36739 h 728244"/>
                  <a:gd name="connsiteX3" fmla="*/ 500096 w 670149"/>
                  <a:gd name="connsiteY3" fmla="*/ 92145 h 728244"/>
                  <a:gd name="connsiteX4" fmla="*/ 567254 w 670149"/>
                  <a:gd name="connsiteY4" fmla="*/ 104833 h 728244"/>
                  <a:gd name="connsiteX5" fmla="*/ 571399 w 670149"/>
                  <a:gd name="connsiteY5" fmla="*/ 160971 h 728244"/>
                  <a:gd name="connsiteX6" fmla="*/ 633456 w 670149"/>
                  <a:gd name="connsiteY6" fmla="*/ 193917 h 728244"/>
                  <a:gd name="connsiteX7" fmla="*/ 612675 w 670149"/>
                  <a:gd name="connsiteY7" fmla="*/ 239928 h 728244"/>
                  <a:gd name="connsiteX8" fmla="*/ 617572 w 670149"/>
                  <a:gd name="connsiteY8" fmla="*/ 244493 h 728244"/>
                  <a:gd name="connsiteX9" fmla="*/ 633242 w 670149"/>
                  <a:gd name="connsiteY9" fmla="*/ 264158 h 728244"/>
                  <a:gd name="connsiteX10" fmla="*/ 659137 w 670149"/>
                  <a:gd name="connsiteY10" fmla="*/ 290427 h 728244"/>
                  <a:gd name="connsiteX11" fmla="*/ 653348 w 670149"/>
                  <a:gd name="connsiteY11" fmla="*/ 294742 h 728244"/>
                  <a:gd name="connsiteX12" fmla="*/ 663307 w 670149"/>
                  <a:gd name="connsiteY12" fmla="*/ 314007 h 728244"/>
                  <a:gd name="connsiteX13" fmla="*/ 664916 w 670149"/>
                  <a:gd name="connsiteY13" fmla="*/ 377326 h 728244"/>
                  <a:gd name="connsiteX14" fmla="*/ 94252 w 670149"/>
                  <a:gd name="connsiteY14" fmla="*/ 719725 h 728244"/>
                  <a:gd name="connsiteX15" fmla="*/ 73143 w 670149"/>
                  <a:gd name="connsiteY15" fmla="*/ 140132 h 728244"/>
                  <a:gd name="connsiteX16" fmla="*/ 96028 w 670149"/>
                  <a:gd name="connsiteY16" fmla="*/ 109646 h 728244"/>
                  <a:gd name="connsiteX17" fmla="*/ 94230 w 670149"/>
                  <a:gd name="connsiteY17" fmla="*/ 105724 h 728244"/>
                  <a:gd name="connsiteX18" fmla="*/ 102950 w 670149"/>
                  <a:gd name="connsiteY18" fmla="*/ 103856 h 728244"/>
                  <a:gd name="connsiteX19" fmla="*/ 128314 w 670149"/>
                  <a:gd name="connsiteY19" fmla="*/ 85607 h 728244"/>
                  <a:gd name="connsiteX20" fmla="*/ 154566 w 670149"/>
                  <a:gd name="connsiteY20" fmla="*/ 76392 h 728244"/>
                  <a:gd name="connsiteX21" fmla="*/ 154549 w 670149"/>
                  <a:gd name="connsiteY21" fmla="*/ 37335 h 728244"/>
                  <a:gd name="connsiteX22" fmla="*/ 221582 w 670149"/>
                  <a:gd name="connsiteY22" fmla="*/ 46594 h 728244"/>
                  <a:gd name="connsiteX23" fmla="*/ 247260 w 670149"/>
                  <a:gd name="connsiteY23" fmla="*/ 207 h 728244"/>
                  <a:gd name="connsiteX24" fmla="*/ 310776 w 670149"/>
                  <a:gd name="connsiteY24" fmla="*/ 30247 h 728244"/>
                  <a:gd name="connsiteX0" fmla="*/ 410539 w 766424"/>
                  <a:gd name="connsiteY0" fmla="*/ 0 h 803551"/>
                  <a:gd name="connsiteX1" fmla="*/ 460866 w 766424"/>
                  <a:gd name="connsiteY1" fmla="*/ 46241 h 803551"/>
                  <a:gd name="connsiteX2" fmla="*/ 522904 w 766424"/>
                  <a:gd name="connsiteY2" fmla="*/ 36739 h 803551"/>
                  <a:gd name="connsiteX3" fmla="*/ 552385 w 766424"/>
                  <a:gd name="connsiteY3" fmla="*/ 92145 h 803551"/>
                  <a:gd name="connsiteX4" fmla="*/ 619543 w 766424"/>
                  <a:gd name="connsiteY4" fmla="*/ 104833 h 803551"/>
                  <a:gd name="connsiteX5" fmla="*/ 623688 w 766424"/>
                  <a:gd name="connsiteY5" fmla="*/ 160971 h 803551"/>
                  <a:gd name="connsiteX6" fmla="*/ 685745 w 766424"/>
                  <a:gd name="connsiteY6" fmla="*/ 193917 h 803551"/>
                  <a:gd name="connsiteX7" fmla="*/ 664964 w 766424"/>
                  <a:gd name="connsiteY7" fmla="*/ 239928 h 803551"/>
                  <a:gd name="connsiteX8" fmla="*/ 669861 w 766424"/>
                  <a:gd name="connsiteY8" fmla="*/ 244493 h 803551"/>
                  <a:gd name="connsiteX9" fmla="*/ 685531 w 766424"/>
                  <a:gd name="connsiteY9" fmla="*/ 264158 h 803551"/>
                  <a:gd name="connsiteX10" fmla="*/ 711426 w 766424"/>
                  <a:gd name="connsiteY10" fmla="*/ 290427 h 803551"/>
                  <a:gd name="connsiteX11" fmla="*/ 705637 w 766424"/>
                  <a:gd name="connsiteY11" fmla="*/ 294742 h 803551"/>
                  <a:gd name="connsiteX12" fmla="*/ 715596 w 766424"/>
                  <a:gd name="connsiteY12" fmla="*/ 314007 h 803551"/>
                  <a:gd name="connsiteX13" fmla="*/ 717205 w 766424"/>
                  <a:gd name="connsiteY13" fmla="*/ 377326 h 803551"/>
                  <a:gd name="connsiteX14" fmla="*/ 70858 w 766424"/>
                  <a:gd name="connsiteY14" fmla="*/ 796406 h 803551"/>
                  <a:gd name="connsiteX15" fmla="*/ 125432 w 766424"/>
                  <a:gd name="connsiteY15" fmla="*/ 140132 h 803551"/>
                  <a:gd name="connsiteX16" fmla="*/ 148317 w 766424"/>
                  <a:gd name="connsiteY16" fmla="*/ 109646 h 803551"/>
                  <a:gd name="connsiteX17" fmla="*/ 146519 w 766424"/>
                  <a:gd name="connsiteY17" fmla="*/ 105724 h 803551"/>
                  <a:gd name="connsiteX18" fmla="*/ 155239 w 766424"/>
                  <a:gd name="connsiteY18" fmla="*/ 103856 h 803551"/>
                  <a:gd name="connsiteX19" fmla="*/ 180603 w 766424"/>
                  <a:gd name="connsiteY19" fmla="*/ 85607 h 803551"/>
                  <a:gd name="connsiteX20" fmla="*/ 206855 w 766424"/>
                  <a:gd name="connsiteY20" fmla="*/ 76392 h 803551"/>
                  <a:gd name="connsiteX21" fmla="*/ 206838 w 766424"/>
                  <a:gd name="connsiteY21" fmla="*/ 37335 h 803551"/>
                  <a:gd name="connsiteX22" fmla="*/ 273871 w 766424"/>
                  <a:gd name="connsiteY22" fmla="*/ 46594 h 803551"/>
                  <a:gd name="connsiteX23" fmla="*/ 299549 w 766424"/>
                  <a:gd name="connsiteY23" fmla="*/ 207 h 803551"/>
                  <a:gd name="connsiteX24" fmla="*/ 363065 w 766424"/>
                  <a:gd name="connsiteY24" fmla="*/ 30247 h 803551"/>
                  <a:gd name="connsiteX25" fmla="*/ 410539 w 766424"/>
                  <a:gd name="connsiteY25" fmla="*/ 0 h 803551"/>
                  <a:gd name="connsiteX0" fmla="*/ 387139 w 743024"/>
                  <a:gd name="connsiteY0" fmla="*/ 0 h 796639"/>
                  <a:gd name="connsiteX1" fmla="*/ 437466 w 743024"/>
                  <a:gd name="connsiteY1" fmla="*/ 46241 h 796639"/>
                  <a:gd name="connsiteX2" fmla="*/ 499504 w 743024"/>
                  <a:gd name="connsiteY2" fmla="*/ 36739 h 796639"/>
                  <a:gd name="connsiteX3" fmla="*/ 528985 w 743024"/>
                  <a:gd name="connsiteY3" fmla="*/ 92145 h 796639"/>
                  <a:gd name="connsiteX4" fmla="*/ 596143 w 743024"/>
                  <a:gd name="connsiteY4" fmla="*/ 104833 h 796639"/>
                  <a:gd name="connsiteX5" fmla="*/ 600288 w 743024"/>
                  <a:gd name="connsiteY5" fmla="*/ 160971 h 796639"/>
                  <a:gd name="connsiteX6" fmla="*/ 662345 w 743024"/>
                  <a:gd name="connsiteY6" fmla="*/ 193917 h 796639"/>
                  <a:gd name="connsiteX7" fmla="*/ 641564 w 743024"/>
                  <a:gd name="connsiteY7" fmla="*/ 239928 h 796639"/>
                  <a:gd name="connsiteX8" fmla="*/ 646461 w 743024"/>
                  <a:gd name="connsiteY8" fmla="*/ 244493 h 796639"/>
                  <a:gd name="connsiteX9" fmla="*/ 662131 w 743024"/>
                  <a:gd name="connsiteY9" fmla="*/ 264158 h 796639"/>
                  <a:gd name="connsiteX10" fmla="*/ 688026 w 743024"/>
                  <a:gd name="connsiteY10" fmla="*/ 290427 h 796639"/>
                  <a:gd name="connsiteX11" fmla="*/ 682237 w 743024"/>
                  <a:gd name="connsiteY11" fmla="*/ 294742 h 796639"/>
                  <a:gd name="connsiteX12" fmla="*/ 692196 w 743024"/>
                  <a:gd name="connsiteY12" fmla="*/ 314007 h 796639"/>
                  <a:gd name="connsiteX13" fmla="*/ 693805 w 743024"/>
                  <a:gd name="connsiteY13" fmla="*/ 377326 h 796639"/>
                  <a:gd name="connsiteX14" fmla="*/ 47458 w 743024"/>
                  <a:gd name="connsiteY14" fmla="*/ 796406 h 796639"/>
                  <a:gd name="connsiteX15" fmla="*/ 54782 w 743024"/>
                  <a:gd name="connsiteY15" fmla="*/ 432387 h 796639"/>
                  <a:gd name="connsiteX16" fmla="*/ 102032 w 743024"/>
                  <a:gd name="connsiteY16" fmla="*/ 140132 h 796639"/>
                  <a:gd name="connsiteX17" fmla="*/ 124917 w 743024"/>
                  <a:gd name="connsiteY17" fmla="*/ 109646 h 796639"/>
                  <a:gd name="connsiteX18" fmla="*/ 123119 w 743024"/>
                  <a:gd name="connsiteY18" fmla="*/ 105724 h 796639"/>
                  <a:gd name="connsiteX19" fmla="*/ 131839 w 743024"/>
                  <a:gd name="connsiteY19" fmla="*/ 103856 h 796639"/>
                  <a:gd name="connsiteX20" fmla="*/ 157203 w 743024"/>
                  <a:gd name="connsiteY20" fmla="*/ 85607 h 796639"/>
                  <a:gd name="connsiteX21" fmla="*/ 183455 w 743024"/>
                  <a:gd name="connsiteY21" fmla="*/ 76392 h 796639"/>
                  <a:gd name="connsiteX22" fmla="*/ 183438 w 743024"/>
                  <a:gd name="connsiteY22" fmla="*/ 37335 h 796639"/>
                  <a:gd name="connsiteX23" fmla="*/ 250471 w 743024"/>
                  <a:gd name="connsiteY23" fmla="*/ 46594 h 796639"/>
                  <a:gd name="connsiteX24" fmla="*/ 276149 w 743024"/>
                  <a:gd name="connsiteY24" fmla="*/ 207 h 796639"/>
                  <a:gd name="connsiteX25" fmla="*/ 339665 w 743024"/>
                  <a:gd name="connsiteY25" fmla="*/ 30247 h 796639"/>
                  <a:gd name="connsiteX26" fmla="*/ 387139 w 743024"/>
                  <a:gd name="connsiteY26" fmla="*/ 0 h 796639"/>
                  <a:gd name="connsiteX0" fmla="*/ 387770 w 749961"/>
                  <a:gd name="connsiteY0" fmla="*/ 0 h 796406"/>
                  <a:gd name="connsiteX1" fmla="*/ 438097 w 749961"/>
                  <a:gd name="connsiteY1" fmla="*/ 46241 h 796406"/>
                  <a:gd name="connsiteX2" fmla="*/ 500135 w 749961"/>
                  <a:gd name="connsiteY2" fmla="*/ 36739 h 796406"/>
                  <a:gd name="connsiteX3" fmla="*/ 529616 w 749961"/>
                  <a:gd name="connsiteY3" fmla="*/ 92145 h 796406"/>
                  <a:gd name="connsiteX4" fmla="*/ 596774 w 749961"/>
                  <a:gd name="connsiteY4" fmla="*/ 104833 h 796406"/>
                  <a:gd name="connsiteX5" fmla="*/ 600919 w 749961"/>
                  <a:gd name="connsiteY5" fmla="*/ 160971 h 796406"/>
                  <a:gd name="connsiteX6" fmla="*/ 662976 w 749961"/>
                  <a:gd name="connsiteY6" fmla="*/ 193917 h 796406"/>
                  <a:gd name="connsiteX7" fmla="*/ 642195 w 749961"/>
                  <a:gd name="connsiteY7" fmla="*/ 239928 h 796406"/>
                  <a:gd name="connsiteX8" fmla="*/ 647092 w 749961"/>
                  <a:gd name="connsiteY8" fmla="*/ 244493 h 796406"/>
                  <a:gd name="connsiteX9" fmla="*/ 662762 w 749961"/>
                  <a:gd name="connsiteY9" fmla="*/ 264158 h 796406"/>
                  <a:gd name="connsiteX10" fmla="*/ 688657 w 749961"/>
                  <a:gd name="connsiteY10" fmla="*/ 290427 h 796406"/>
                  <a:gd name="connsiteX11" fmla="*/ 682868 w 749961"/>
                  <a:gd name="connsiteY11" fmla="*/ 294742 h 796406"/>
                  <a:gd name="connsiteX12" fmla="*/ 692827 w 749961"/>
                  <a:gd name="connsiteY12" fmla="*/ 314007 h 796406"/>
                  <a:gd name="connsiteX13" fmla="*/ 702961 w 749961"/>
                  <a:gd name="connsiteY13" fmla="*/ 429102 h 796406"/>
                  <a:gd name="connsiteX14" fmla="*/ 48089 w 749961"/>
                  <a:gd name="connsiteY14" fmla="*/ 796406 h 796406"/>
                  <a:gd name="connsiteX15" fmla="*/ 55413 w 749961"/>
                  <a:gd name="connsiteY15" fmla="*/ 432387 h 796406"/>
                  <a:gd name="connsiteX16" fmla="*/ 102663 w 749961"/>
                  <a:gd name="connsiteY16" fmla="*/ 140132 h 796406"/>
                  <a:gd name="connsiteX17" fmla="*/ 125548 w 749961"/>
                  <a:gd name="connsiteY17" fmla="*/ 109646 h 796406"/>
                  <a:gd name="connsiteX18" fmla="*/ 123750 w 749961"/>
                  <a:gd name="connsiteY18" fmla="*/ 105724 h 796406"/>
                  <a:gd name="connsiteX19" fmla="*/ 132470 w 749961"/>
                  <a:gd name="connsiteY19" fmla="*/ 103856 h 796406"/>
                  <a:gd name="connsiteX20" fmla="*/ 157834 w 749961"/>
                  <a:gd name="connsiteY20" fmla="*/ 85607 h 796406"/>
                  <a:gd name="connsiteX21" fmla="*/ 184086 w 749961"/>
                  <a:gd name="connsiteY21" fmla="*/ 76392 h 796406"/>
                  <a:gd name="connsiteX22" fmla="*/ 184069 w 749961"/>
                  <a:gd name="connsiteY22" fmla="*/ 37335 h 796406"/>
                  <a:gd name="connsiteX23" fmla="*/ 251102 w 749961"/>
                  <a:gd name="connsiteY23" fmla="*/ 46594 h 796406"/>
                  <a:gd name="connsiteX24" fmla="*/ 276780 w 749961"/>
                  <a:gd name="connsiteY24" fmla="*/ 207 h 796406"/>
                  <a:gd name="connsiteX25" fmla="*/ 340296 w 749961"/>
                  <a:gd name="connsiteY25" fmla="*/ 30247 h 796406"/>
                  <a:gd name="connsiteX26" fmla="*/ 387770 w 749961"/>
                  <a:gd name="connsiteY26" fmla="*/ 0 h 796406"/>
                  <a:gd name="connsiteX0" fmla="*/ 387770 w 749961"/>
                  <a:gd name="connsiteY0" fmla="*/ 0 h 796406"/>
                  <a:gd name="connsiteX1" fmla="*/ 438097 w 749961"/>
                  <a:gd name="connsiteY1" fmla="*/ 46241 h 796406"/>
                  <a:gd name="connsiteX2" fmla="*/ 500135 w 749961"/>
                  <a:gd name="connsiteY2" fmla="*/ 36739 h 796406"/>
                  <a:gd name="connsiteX3" fmla="*/ 529616 w 749961"/>
                  <a:gd name="connsiteY3" fmla="*/ 92145 h 796406"/>
                  <a:gd name="connsiteX4" fmla="*/ 596774 w 749961"/>
                  <a:gd name="connsiteY4" fmla="*/ 104833 h 796406"/>
                  <a:gd name="connsiteX5" fmla="*/ 600919 w 749961"/>
                  <a:gd name="connsiteY5" fmla="*/ 160971 h 796406"/>
                  <a:gd name="connsiteX6" fmla="*/ 662976 w 749961"/>
                  <a:gd name="connsiteY6" fmla="*/ 193917 h 796406"/>
                  <a:gd name="connsiteX7" fmla="*/ 642195 w 749961"/>
                  <a:gd name="connsiteY7" fmla="*/ 239928 h 796406"/>
                  <a:gd name="connsiteX8" fmla="*/ 647092 w 749961"/>
                  <a:gd name="connsiteY8" fmla="*/ 244493 h 796406"/>
                  <a:gd name="connsiteX9" fmla="*/ 662762 w 749961"/>
                  <a:gd name="connsiteY9" fmla="*/ 264158 h 796406"/>
                  <a:gd name="connsiteX10" fmla="*/ 688657 w 749961"/>
                  <a:gd name="connsiteY10" fmla="*/ 290427 h 796406"/>
                  <a:gd name="connsiteX11" fmla="*/ 682868 w 749961"/>
                  <a:gd name="connsiteY11" fmla="*/ 294742 h 796406"/>
                  <a:gd name="connsiteX12" fmla="*/ 692827 w 749961"/>
                  <a:gd name="connsiteY12" fmla="*/ 314007 h 796406"/>
                  <a:gd name="connsiteX13" fmla="*/ 702961 w 749961"/>
                  <a:gd name="connsiteY13" fmla="*/ 429102 h 796406"/>
                  <a:gd name="connsiteX14" fmla="*/ 48089 w 749961"/>
                  <a:gd name="connsiteY14" fmla="*/ 796406 h 796406"/>
                  <a:gd name="connsiteX15" fmla="*/ 55413 w 749961"/>
                  <a:gd name="connsiteY15" fmla="*/ 432387 h 796406"/>
                  <a:gd name="connsiteX16" fmla="*/ 102663 w 749961"/>
                  <a:gd name="connsiteY16" fmla="*/ 140132 h 796406"/>
                  <a:gd name="connsiteX17" fmla="*/ 125548 w 749961"/>
                  <a:gd name="connsiteY17" fmla="*/ 109646 h 796406"/>
                  <a:gd name="connsiteX18" fmla="*/ 123750 w 749961"/>
                  <a:gd name="connsiteY18" fmla="*/ 105724 h 796406"/>
                  <a:gd name="connsiteX19" fmla="*/ 132470 w 749961"/>
                  <a:gd name="connsiteY19" fmla="*/ 103856 h 796406"/>
                  <a:gd name="connsiteX20" fmla="*/ 157834 w 749961"/>
                  <a:gd name="connsiteY20" fmla="*/ 85607 h 796406"/>
                  <a:gd name="connsiteX21" fmla="*/ 184086 w 749961"/>
                  <a:gd name="connsiteY21" fmla="*/ 76392 h 796406"/>
                  <a:gd name="connsiteX22" fmla="*/ 184069 w 749961"/>
                  <a:gd name="connsiteY22" fmla="*/ 37335 h 796406"/>
                  <a:gd name="connsiteX23" fmla="*/ 251102 w 749961"/>
                  <a:gd name="connsiteY23" fmla="*/ 46594 h 796406"/>
                  <a:gd name="connsiteX24" fmla="*/ 276780 w 749961"/>
                  <a:gd name="connsiteY24" fmla="*/ 207 h 796406"/>
                  <a:gd name="connsiteX25" fmla="*/ 340296 w 749961"/>
                  <a:gd name="connsiteY25" fmla="*/ 30247 h 796406"/>
                  <a:gd name="connsiteX26" fmla="*/ 387770 w 749961"/>
                  <a:gd name="connsiteY26" fmla="*/ 0 h 796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49961" h="796406">
                    <a:moveTo>
                      <a:pt x="387770" y="0"/>
                    </a:moveTo>
                    <a:lnTo>
                      <a:pt x="438097" y="46241"/>
                    </a:lnTo>
                    <a:lnTo>
                      <a:pt x="500135" y="36739"/>
                    </a:lnTo>
                    <a:lnTo>
                      <a:pt x="529616" y="92145"/>
                    </a:lnTo>
                    <a:lnTo>
                      <a:pt x="596774" y="104833"/>
                    </a:lnTo>
                    <a:lnTo>
                      <a:pt x="600919" y="160971"/>
                    </a:lnTo>
                    <a:lnTo>
                      <a:pt x="662976" y="193917"/>
                    </a:lnTo>
                    <a:lnTo>
                      <a:pt x="642195" y="239928"/>
                    </a:lnTo>
                    <a:lnTo>
                      <a:pt x="647092" y="244493"/>
                    </a:lnTo>
                    <a:lnTo>
                      <a:pt x="662762" y="264158"/>
                    </a:lnTo>
                    <a:lnTo>
                      <a:pt x="688657" y="290427"/>
                    </a:lnTo>
                    <a:lnTo>
                      <a:pt x="682868" y="294742"/>
                    </a:lnTo>
                    <a:lnTo>
                      <a:pt x="692827" y="314007"/>
                    </a:lnTo>
                    <a:cubicBezTo>
                      <a:pt x="701148" y="336606"/>
                      <a:pt x="810417" y="348702"/>
                      <a:pt x="702961" y="429102"/>
                    </a:cubicBezTo>
                    <a:cubicBezTo>
                      <a:pt x="487378" y="520528"/>
                      <a:pt x="156014" y="795859"/>
                      <a:pt x="48089" y="796406"/>
                    </a:cubicBezTo>
                    <a:cubicBezTo>
                      <a:pt x="-59836" y="796954"/>
                      <a:pt x="46317" y="541766"/>
                      <a:pt x="55413" y="432387"/>
                    </a:cubicBezTo>
                    <a:cubicBezTo>
                      <a:pt x="64509" y="323008"/>
                      <a:pt x="82364" y="193523"/>
                      <a:pt x="102663" y="140132"/>
                    </a:cubicBezTo>
                    <a:lnTo>
                      <a:pt x="125548" y="109646"/>
                    </a:lnTo>
                    <a:lnTo>
                      <a:pt x="123750" y="105724"/>
                    </a:lnTo>
                    <a:lnTo>
                      <a:pt x="132470" y="103856"/>
                    </a:lnTo>
                    <a:lnTo>
                      <a:pt x="157834" y="85607"/>
                    </a:lnTo>
                    <a:lnTo>
                      <a:pt x="184086" y="76392"/>
                    </a:lnTo>
                    <a:cubicBezTo>
                      <a:pt x="184080" y="63373"/>
                      <a:pt x="184075" y="50354"/>
                      <a:pt x="184069" y="37335"/>
                    </a:cubicBezTo>
                    <a:lnTo>
                      <a:pt x="251102" y="46594"/>
                    </a:lnTo>
                    <a:lnTo>
                      <a:pt x="276780" y="207"/>
                    </a:lnTo>
                    <a:lnTo>
                      <a:pt x="340296" y="30247"/>
                    </a:lnTo>
                    <a:lnTo>
                      <a:pt x="387770" y="0"/>
                    </a:lnTo>
                    <a:close/>
                  </a:path>
                </a:pathLst>
              </a:custGeom>
              <a:pattFill prst="wdUpDiag">
                <a:fgClr>
                  <a:sysClr val="windowText" lastClr="000000"/>
                </a:fgClr>
                <a:bgClr>
                  <a:srgbClr val="C000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46" name="フリーフォーム: 図形 1145">
                <a:extLst>
                  <a:ext uri="{FF2B5EF4-FFF2-40B4-BE49-F238E27FC236}">
                    <a16:creationId xmlns:a16="http://schemas.microsoft.com/office/drawing/2014/main" id="{1295B88E-4E09-4AFE-B3A4-8F5068FC8932}"/>
                  </a:ext>
                </a:extLst>
              </p:cNvPr>
              <p:cNvSpPr/>
              <p:nvPr/>
            </p:nvSpPr>
            <p:spPr>
              <a:xfrm rot="5400000">
                <a:off x="2404772" y="3512437"/>
                <a:ext cx="779622" cy="635621"/>
              </a:xfrm>
              <a:custGeom>
                <a:avLst/>
                <a:gdLst>
                  <a:gd name="connsiteX0" fmla="*/ 0 w 779622"/>
                  <a:gd name="connsiteY0" fmla="*/ 326562 h 635621"/>
                  <a:gd name="connsiteX1" fmla="*/ 36308 w 779622"/>
                  <a:gd name="connsiteY1" fmla="*/ 275369 h 635621"/>
                  <a:gd name="connsiteX2" fmla="*/ 17539 w 779622"/>
                  <a:gd name="connsiteY2" fmla="*/ 209651 h 635621"/>
                  <a:gd name="connsiteX3" fmla="*/ 65860 w 779622"/>
                  <a:gd name="connsiteY3" fmla="*/ 180777 h 635621"/>
                  <a:gd name="connsiteX4" fmla="*/ 67486 w 779622"/>
                  <a:gd name="connsiteY4" fmla="*/ 110535 h 635621"/>
                  <a:gd name="connsiteX5" fmla="*/ 117931 w 779622"/>
                  <a:gd name="connsiteY5" fmla="*/ 108482 h 635621"/>
                  <a:gd name="connsiteX6" fmla="*/ 119816 w 779622"/>
                  <a:gd name="connsiteY6" fmla="*/ 102058 h 635621"/>
                  <a:gd name="connsiteX7" fmla="*/ 130368 w 779622"/>
                  <a:gd name="connsiteY7" fmla="*/ 79234 h 635621"/>
                  <a:gd name="connsiteX8" fmla="*/ 142239 w 779622"/>
                  <a:gd name="connsiteY8" fmla="*/ 44310 h 635621"/>
                  <a:gd name="connsiteX9" fmla="*/ 148691 w 779622"/>
                  <a:gd name="connsiteY9" fmla="*/ 47550 h 635621"/>
                  <a:gd name="connsiteX10" fmla="*/ 161446 w 779622"/>
                  <a:gd name="connsiteY10" fmla="*/ 30011 h 635621"/>
                  <a:gd name="connsiteX11" fmla="*/ 217324 w 779622"/>
                  <a:gd name="connsiteY11" fmla="*/ 184 h 635621"/>
                  <a:gd name="connsiteX12" fmla="*/ 779235 w 779622"/>
                  <a:gd name="connsiteY12" fmla="*/ 356765 h 635621"/>
                  <a:gd name="connsiteX13" fmla="*/ 270623 w 779622"/>
                  <a:gd name="connsiteY13" fmla="*/ 635491 h 635621"/>
                  <a:gd name="connsiteX14" fmla="*/ 233113 w 779622"/>
                  <a:gd name="connsiteY14" fmla="*/ 628703 h 635621"/>
                  <a:gd name="connsiteX15" fmla="*/ 230413 w 779622"/>
                  <a:gd name="connsiteY15" fmla="*/ 632069 h 635621"/>
                  <a:gd name="connsiteX16" fmla="*/ 224834 w 779622"/>
                  <a:gd name="connsiteY16" fmla="*/ 625112 h 635621"/>
                  <a:gd name="connsiteX17" fmla="*/ 197150 w 779622"/>
                  <a:gd name="connsiteY17" fmla="*/ 610622 h 635621"/>
                  <a:gd name="connsiteX18" fmla="*/ 177144 w 779622"/>
                  <a:gd name="connsiteY18" fmla="*/ 591288 h 635621"/>
                  <a:gd name="connsiteX19" fmla="*/ 142239 w 779622"/>
                  <a:gd name="connsiteY19" fmla="*/ 608814 h 635621"/>
                  <a:gd name="connsiteX20" fmla="*/ 120462 w 779622"/>
                  <a:gd name="connsiteY20" fmla="*/ 544745 h 635621"/>
                  <a:gd name="connsiteX21" fmla="*/ 67486 w 779622"/>
                  <a:gd name="connsiteY21" fmla="*/ 542589 h 635621"/>
                  <a:gd name="connsiteX22" fmla="*/ 65860 w 779622"/>
                  <a:gd name="connsiteY22" fmla="*/ 472347 h 635621"/>
                  <a:gd name="connsiteX23" fmla="*/ 17539 w 779622"/>
                  <a:gd name="connsiteY23" fmla="*/ 443473 h 635621"/>
                  <a:gd name="connsiteX24" fmla="*/ 36308 w 779622"/>
                  <a:gd name="connsiteY24" fmla="*/ 377755 h 635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779622" h="635621">
                    <a:moveTo>
                      <a:pt x="0" y="326562"/>
                    </a:moveTo>
                    <a:lnTo>
                      <a:pt x="36308" y="275369"/>
                    </a:lnTo>
                    <a:lnTo>
                      <a:pt x="17539" y="209651"/>
                    </a:lnTo>
                    <a:lnTo>
                      <a:pt x="65860" y="180777"/>
                    </a:lnTo>
                    <a:lnTo>
                      <a:pt x="67486" y="110535"/>
                    </a:lnTo>
                    <a:lnTo>
                      <a:pt x="117931" y="108482"/>
                    </a:lnTo>
                    <a:lnTo>
                      <a:pt x="119816" y="102058"/>
                    </a:lnTo>
                    <a:lnTo>
                      <a:pt x="130368" y="79234"/>
                    </a:lnTo>
                    <a:lnTo>
                      <a:pt x="142239" y="44310"/>
                    </a:lnTo>
                    <a:lnTo>
                      <a:pt x="148691" y="47550"/>
                    </a:lnTo>
                    <a:lnTo>
                      <a:pt x="161446" y="30011"/>
                    </a:lnTo>
                    <a:cubicBezTo>
                      <a:pt x="177916" y="12441"/>
                      <a:pt x="196761" y="1909"/>
                      <a:pt x="217324" y="184"/>
                    </a:cubicBezTo>
                    <a:cubicBezTo>
                      <a:pt x="299579" y="-6717"/>
                      <a:pt x="764517" y="181330"/>
                      <a:pt x="779235" y="356765"/>
                    </a:cubicBezTo>
                    <a:cubicBezTo>
                      <a:pt x="793953" y="532200"/>
                      <a:pt x="384656" y="639896"/>
                      <a:pt x="270623" y="635491"/>
                    </a:cubicBezTo>
                    <a:lnTo>
                      <a:pt x="233113" y="628703"/>
                    </a:lnTo>
                    <a:lnTo>
                      <a:pt x="230413" y="632069"/>
                    </a:lnTo>
                    <a:lnTo>
                      <a:pt x="224834" y="625112"/>
                    </a:lnTo>
                    <a:lnTo>
                      <a:pt x="197150" y="610622"/>
                    </a:lnTo>
                    <a:lnTo>
                      <a:pt x="177144" y="591288"/>
                    </a:lnTo>
                    <a:lnTo>
                      <a:pt x="142239" y="608814"/>
                    </a:lnTo>
                    <a:lnTo>
                      <a:pt x="120462" y="544745"/>
                    </a:lnTo>
                    <a:lnTo>
                      <a:pt x="67486" y="542589"/>
                    </a:lnTo>
                    <a:lnTo>
                      <a:pt x="65860" y="472347"/>
                    </a:lnTo>
                    <a:lnTo>
                      <a:pt x="17539" y="443473"/>
                    </a:lnTo>
                    <a:lnTo>
                      <a:pt x="36308" y="377755"/>
                    </a:lnTo>
                    <a:close/>
                  </a:path>
                </a:pathLst>
              </a:custGeom>
              <a:pattFill prst="dkVert">
                <a:fgClr>
                  <a:sysClr val="windowText" lastClr="000000"/>
                </a:fgClr>
                <a:bgClr>
                  <a:srgbClr val="C000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47" name="フリーフォーム: 図形 1146">
                <a:extLst>
                  <a:ext uri="{FF2B5EF4-FFF2-40B4-BE49-F238E27FC236}">
                    <a16:creationId xmlns:a16="http://schemas.microsoft.com/office/drawing/2014/main" id="{0A22C6FF-2EB7-4C68-8E5D-491000588DDF}"/>
                  </a:ext>
                </a:extLst>
              </p:cNvPr>
              <p:cNvSpPr/>
              <p:nvPr/>
            </p:nvSpPr>
            <p:spPr>
              <a:xfrm>
                <a:off x="1872048" y="3610609"/>
                <a:ext cx="3287849" cy="1845226"/>
              </a:xfrm>
              <a:custGeom>
                <a:avLst/>
                <a:gdLst>
                  <a:gd name="connsiteX0" fmla="*/ 3145700 w 3287849"/>
                  <a:gd name="connsiteY0" fmla="*/ 17 h 1845226"/>
                  <a:gd name="connsiteX1" fmla="*/ 3258227 w 3287849"/>
                  <a:gd name="connsiteY1" fmla="*/ 139304 h 1845226"/>
                  <a:gd name="connsiteX2" fmla="*/ 2966554 w 3287849"/>
                  <a:gd name="connsiteY2" fmla="*/ 467722 h 1845226"/>
                  <a:gd name="connsiteX3" fmla="*/ 2873052 w 3287849"/>
                  <a:gd name="connsiteY3" fmla="*/ 577317 h 1845226"/>
                  <a:gd name="connsiteX4" fmla="*/ 2874797 w 3287849"/>
                  <a:gd name="connsiteY4" fmla="*/ 585785 h 1845226"/>
                  <a:gd name="connsiteX5" fmla="*/ 2950255 w 3287849"/>
                  <a:gd name="connsiteY5" fmla="*/ 728595 h 1845226"/>
                  <a:gd name="connsiteX6" fmla="*/ 2870016 w 3287849"/>
                  <a:gd name="connsiteY6" fmla="*/ 898181 h 1845226"/>
                  <a:gd name="connsiteX7" fmla="*/ 2833126 w 3287849"/>
                  <a:gd name="connsiteY7" fmla="*/ 1065153 h 1845226"/>
                  <a:gd name="connsiteX8" fmla="*/ 2652881 w 3287849"/>
                  <a:gd name="connsiteY8" fmla="*/ 1223374 h 1845226"/>
                  <a:gd name="connsiteX9" fmla="*/ 2509236 w 3287849"/>
                  <a:gd name="connsiteY9" fmla="*/ 1389090 h 1845226"/>
                  <a:gd name="connsiteX10" fmla="*/ 2256447 w 3287849"/>
                  <a:gd name="connsiteY10" fmla="*/ 1511861 h 1845226"/>
                  <a:gd name="connsiteX11" fmla="*/ 2027927 w 3287849"/>
                  <a:gd name="connsiteY11" fmla="*/ 1651084 h 1845226"/>
                  <a:gd name="connsiteX12" fmla="*/ 1741062 w 3287849"/>
                  <a:gd name="connsiteY12" fmla="*/ 1719716 h 1845226"/>
                  <a:gd name="connsiteX13" fmla="*/ 1462459 w 3287849"/>
                  <a:gd name="connsiteY13" fmla="*/ 1811256 h 1845226"/>
                  <a:gd name="connsiteX14" fmla="*/ 1185188 w 3287849"/>
                  <a:gd name="connsiteY14" fmla="*/ 1815297 h 1845226"/>
                  <a:gd name="connsiteX15" fmla="*/ 898909 w 3287849"/>
                  <a:gd name="connsiteY15" fmla="*/ 1845226 h 1845226"/>
                  <a:gd name="connsiteX16" fmla="*/ 673457 w 3287849"/>
                  <a:gd name="connsiteY16" fmla="*/ 1784058 h 1845226"/>
                  <a:gd name="connsiteX17" fmla="*/ 423090 w 3287849"/>
                  <a:gd name="connsiteY17" fmla="*/ 1747805 h 1845226"/>
                  <a:gd name="connsiteX18" fmla="*/ 283768 w 3287849"/>
                  <a:gd name="connsiteY18" fmla="*/ 1630752 h 1845226"/>
                  <a:gd name="connsiteX19" fmla="*/ 107435 w 3287849"/>
                  <a:gd name="connsiteY19" fmla="*/ 1533843 h 1845226"/>
                  <a:gd name="connsiteX20" fmla="*/ 75458 w 3287849"/>
                  <a:gd name="connsiteY20" fmla="*/ 1378716 h 1845226"/>
                  <a:gd name="connsiteX21" fmla="*/ 0 w 3287849"/>
                  <a:gd name="connsiteY21" fmla="*/ 1235907 h 1845226"/>
                  <a:gd name="connsiteX22" fmla="*/ 80239 w 3287849"/>
                  <a:gd name="connsiteY22" fmla="*/ 1066320 h 1845226"/>
                  <a:gd name="connsiteX23" fmla="*/ 117130 w 3287849"/>
                  <a:gd name="connsiteY23" fmla="*/ 899348 h 1845226"/>
                  <a:gd name="connsiteX24" fmla="*/ 297374 w 3287849"/>
                  <a:gd name="connsiteY24" fmla="*/ 741128 h 1845226"/>
                  <a:gd name="connsiteX25" fmla="*/ 441019 w 3287849"/>
                  <a:gd name="connsiteY25" fmla="*/ 575412 h 1845226"/>
                  <a:gd name="connsiteX26" fmla="*/ 693809 w 3287849"/>
                  <a:gd name="connsiteY26" fmla="*/ 452641 h 1845226"/>
                  <a:gd name="connsiteX27" fmla="*/ 922330 w 3287849"/>
                  <a:gd name="connsiteY27" fmla="*/ 313417 h 1845226"/>
                  <a:gd name="connsiteX28" fmla="*/ 1209195 w 3287849"/>
                  <a:gd name="connsiteY28" fmla="*/ 244785 h 1845226"/>
                  <a:gd name="connsiteX29" fmla="*/ 1487797 w 3287849"/>
                  <a:gd name="connsiteY29" fmla="*/ 153245 h 1845226"/>
                  <a:gd name="connsiteX30" fmla="*/ 1765068 w 3287849"/>
                  <a:gd name="connsiteY30" fmla="*/ 149204 h 1845226"/>
                  <a:gd name="connsiteX31" fmla="*/ 2051346 w 3287849"/>
                  <a:gd name="connsiteY31" fmla="*/ 119275 h 1845226"/>
                  <a:gd name="connsiteX32" fmla="*/ 2276798 w 3287849"/>
                  <a:gd name="connsiteY32" fmla="*/ 180444 h 1845226"/>
                  <a:gd name="connsiteX33" fmla="*/ 2527166 w 3287849"/>
                  <a:gd name="connsiteY33" fmla="*/ 216697 h 1845226"/>
                  <a:gd name="connsiteX34" fmla="*/ 2544691 w 3287849"/>
                  <a:gd name="connsiteY34" fmla="*/ 231421 h 1845226"/>
                  <a:gd name="connsiteX35" fmla="*/ 2706543 w 3287849"/>
                  <a:gd name="connsiteY35" fmla="*/ 172436 h 1845226"/>
                  <a:gd name="connsiteX36" fmla="*/ 3060169 w 3287849"/>
                  <a:gd name="connsiteY36" fmla="*/ 23983 h 1845226"/>
                  <a:gd name="connsiteX37" fmla="*/ 3145700 w 3287849"/>
                  <a:gd name="connsiteY37" fmla="*/ 17 h 18452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3287849" h="1845226">
                    <a:moveTo>
                      <a:pt x="3145700" y="17"/>
                    </a:moveTo>
                    <a:cubicBezTo>
                      <a:pt x="3239719" y="-1203"/>
                      <a:pt x="3338711" y="60668"/>
                      <a:pt x="3258227" y="139304"/>
                    </a:cubicBezTo>
                    <a:cubicBezTo>
                      <a:pt x="3204571" y="191728"/>
                      <a:pt x="3092824" y="320216"/>
                      <a:pt x="2966554" y="467722"/>
                    </a:cubicBezTo>
                    <a:lnTo>
                      <a:pt x="2873052" y="577317"/>
                    </a:lnTo>
                    <a:lnTo>
                      <a:pt x="2874797" y="585785"/>
                    </a:lnTo>
                    <a:lnTo>
                      <a:pt x="2950255" y="728595"/>
                    </a:lnTo>
                    <a:lnTo>
                      <a:pt x="2870016" y="898181"/>
                    </a:lnTo>
                    <a:lnTo>
                      <a:pt x="2833126" y="1065153"/>
                    </a:lnTo>
                    <a:lnTo>
                      <a:pt x="2652881" y="1223374"/>
                    </a:lnTo>
                    <a:lnTo>
                      <a:pt x="2509236" y="1389090"/>
                    </a:lnTo>
                    <a:lnTo>
                      <a:pt x="2256447" y="1511861"/>
                    </a:lnTo>
                    <a:lnTo>
                      <a:pt x="2027927" y="1651084"/>
                    </a:lnTo>
                    <a:lnTo>
                      <a:pt x="1741062" y="1719716"/>
                    </a:lnTo>
                    <a:lnTo>
                      <a:pt x="1462459" y="1811256"/>
                    </a:lnTo>
                    <a:lnTo>
                      <a:pt x="1185188" y="1815297"/>
                    </a:lnTo>
                    <a:lnTo>
                      <a:pt x="898909" y="1845226"/>
                    </a:lnTo>
                    <a:lnTo>
                      <a:pt x="673457" y="1784058"/>
                    </a:lnTo>
                    <a:lnTo>
                      <a:pt x="423090" y="1747805"/>
                    </a:lnTo>
                    <a:lnTo>
                      <a:pt x="283768" y="1630752"/>
                    </a:lnTo>
                    <a:lnTo>
                      <a:pt x="107435" y="1533843"/>
                    </a:lnTo>
                    <a:lnTo>
                      <a:pt x="75458" y="1378716"/>
                    </a:lnTo>
                    <a:lnTo>
                      <a:pt x="0" y="1235907"/>
                    </a:lnTo>
                    <a:lnTo>
                      <a:pt x="80239" y="1066320"/>
                    </a:lnTo>
                    <a:lnTo>
                      <a:pt x="117130" y="899348"/>
                    </a:lnTo>
                    <a:lnTo>
                      <a:pt x="297374" y="741128"/>
                    </a:lnTo>
                    <a:lnTo>
                      <a:pt x="441019" y="575412"/>
                    </a:lnTo>
                    <a:lnTo>
                      <a:pt x="693809" y="452641"/>
                    </a:lnTo>
                    <a:lnTo>
                      <a:pt x="922330" y="313417"/>
                    </a:lnTo>
                    <a:lnTo>
                      <a:pt x="1209195" y="244785"/>
                    </a:lnTo>
                    <a:lnTo>
                      <a:pt x="1487797" y="153245"/>
                    </a:lnTo>
                    <a:lnTo>
                      <a:pt x="1765068" y="149204"/>
                    </a:lnTo>
                    <a:lnTo>
                      <a:pt x="2051346" y="119275"/>
                    </a:lnTo>
                    <a:lnTo>
                      <a:pt x="2276798" y="180444"/>
                    </a:lnTo>
                    <a:lnTo>
                      <a:pt x="2527166" y="216697"/>
                    </a:lnTo>
                    <a:lnTo>
                      <a:pt x="2544691" y="231421"/>
                    </a:lnTo>
                    <a:lnTo>
                      <a:pt x="2706543" y="172436"/>
                    </a:lnTo>
                    <a:cubicBezTo>
                      <a:pt x="2871798" y="111486"/>
                      <a:pt x="3013363" y="56269"/>
                      <a:pt x="3060169" y="23983"/>
                    </a:cubicBezTo>
                    <a:cubicBezTo>
                      <a:pt x="3083572" y="7841"/>
                      <a:pt x="3114360" y="424"/>
                      <a:pt x="3145700" y="17"/>
                    </a:cubicBezTo>
                    <a:close/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rgbClr val="C000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48" name="フリーフォーム: 図形 1147">
                <a:extLst>
                  <a:ext uri="{FF2B5EF4-FFF2-40B4-BE49-F238E27FC236}">
                    <a16:creationId xmlns:a16="http://schemas.microsoft.com/office/drawing/2014/main" id="{E8FF389E-4232-43EF-8C39-9D6AE559DBF7}"/>
                  </a:ext>
                </a:extLst>
              </p:cNvPr>
              <p:cNvSpPr/>
              <p:nvPr/>
            </p:nvSpPr>
            <p:spPr>
              <a:xfrm>
                <a:off x="1869764" y="3729885"/>
                <a:ext cx="2766012" cy="1503792"/>
              </a:xfrm>
              <a:custGeom>
                <a:avLst/>
                <a:gdLst>
                  <a:gd name="connsiteX0" fmla="*/ 2051346 w 2766012"/>
                  <a:gd name="connsiteY0" fmla="*/ 0 h 1503792"/>
                  <a:gd name="connsiteX1" fmla="*/ 2276798 w 2766012"/>
                  <a:gd name="connsiteY1" fmla="*/ 61169 h 1503792"/>
                  <a:gd name="connsiteX2" fmla="*/ 2527166 w 2766012"/>
                  <a:gd name="connsiteY2" fmla="*/ 97422 h 1503792"/>
                  <a:gd name="connsiteX3" fmla="*/ 2666487 w 2766012"/>
                  <a:gd name="connsiteY3" fmla="*/ 214475 h 1503792"/>
                  <a:gd name="connsiteX4" fmla="*/ 2766012 w 2766012"/>
                  <a:gd name="connsiteY4" fmla="*/ 269171 h 1503792"/>
                  <a:gd name="connsiteX5" fmla="*/ 2501271 w 2766012"/>
                  <a:gd name="connsiteY5" fmla="*/ 296666 h 1503792"/>
                  <a:gd name="connsiteX6" fmla="*/ 2134086 w 2766012"/>
                  <a:gd name="connsiteY6" fmla="*/ 301982 h 1503792"/>
                  <a:gd name="connsiteX7" fmla="*/ 1765137 w 2766012"/>
                  <a:gd name="connsiteY7" fmla="*/ 422408 h 1503792"/>
                  <a:gd name="connsiteX8" fmla="*/ 1385247 w 2766012"/>
                  <a:gd name="connsiteY8" fmla="*/ 512696 h 1503792"/>
                  <a:gd name="connsiteX9" fmla="*/ 1082620 w 2766012"/>
                  <a:gd name="connsiteY9" fmla="*/ 695851 h 1503792"/>
                  <a:gd name="connsiteX10" fmla="*/ 747854 w 2766012"/>
                  <a:gd name="connsiteY10" fmla="*/ 857362 h 1503792"/>
                  <a:gd name="connsiteX11" fmla="*/ 557628 w 2766012"/>
                  <a:gd name="connsiteY11" fmla="*/ 1075369 h 1503792"/>
                  <a:gd name="connsiteX12" fmla="*/ 318934 w 2766012"/>
                  <a:gd name="connsiteY12" fmla="*/ 1283516 h 1503792"/>
                  <a:gd name="connsiteX13" fmla="*/ 270079 w 2766012"/>
                  <a:gd name="connsiteY13" fmla="*/ 1503175 h 1503792"/>
                  <a:gd name="connsiteX14" fmla="*/ 269785 w 2766012"/>
                  <a:gd name="connsiteY14" fmla="*/ 1503792 h 1503792"/>
                  <a:gd name="connsiteX15" fmla="*/ 107436 w 2766012"/>
                  <a:gd name="connsiteY15" fmla="*/ 1414568 h 1503792"/>
                  <a:gd name="connsiteX16" fmla="*/ 75458 w 2766012"/>
                  <a:gd name="connsiteY16" fmla="*/ 1259441 h 1503792"/>
                  <a:gd name="connsiteX17" fmla="*/ 0 w 2766012"/>
                  <a:gd name="connsiteY17" fmla="*/ 1116632 h 1503792"/>
                  <a:gd name="connsiteX18" fmla="*/ 80239 w 2766012"/>
                  <a:gd name="connsiteY18" fmla="*/ 947045 h 1503792"/>
                  <a:gd name="connsiteX19" fmla="*/ 117130 w 2766012"/>
                  <a:gd name="connsiteY19" fmla="*/ 780073 h 1503792"/>
                  <a:gd name="connsiteX20" fmla="*/ 297374 w 2766012"/>
                  <a:gd name="connsiteY20" fmla="*/ 621853 h 1503792"/>
                  <a:gd name="connsiteX21" fmla="*/ 441019 w 2766012"/>
                  <a:gd name="connsiteY21" fmla="*/ 456137 h 1503792"/>
                  <a:gd name="connsiteX22" fmla="*/ 693809 w 2766012"/>
                  <a:gd name="connsiteY22" fmla="*/ 333366 h 1503792"/>
                  <a:gd name="connsiteX23" fmla="*/ 922330 w 2766012"/>
                  <a:gd name="connsiteY23" fmla="*/ 194142 h 1503792"/>
                  <a:gd name="connsiteX24" fmla="*/ 1209195 w 2766012"/>
                  <a:gd name="connsiteY24" fmla="*/ 125510 h 1503792"/>
                  <a:gd name="connsiteX25" fmla="*/ 1487797 w 2766012"/>
                  <a:gd name="connsiteY25" fmla="*/ 33970 h 1503792"/>
                  <a:gd name="connsiteX26" fmla="*/ 1765068 w 2766012"/>
                  <a:gd name="connsiteY26" fmla="*/ 29929 h 1503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2766012" h="1503792">
                    <a:moveTo>
                      <a:pt x="2051346" y="0"/>
                    </a:moveTo>
                    <a:lnTo>
                      <a:pt x="2276798" y="61169"/>
                    </a:lnTo>
                    <a:lnTo>
                      <a:pt x="2527166" y="97422"/>
                    </a:lnTo>
                    <a:lnTo>
                      <a:pt x="2666487" y="214475"/>
                    </a:lnTo>
                    <a:lnTo>
                      <a:pt x="2766012" y="269171"/>
                    </a:lnTo>
                    <a:lnTo>
                      <a:pt x="2501271" y="296666"/>
                    </a:lnTo>
                    <a:lnTo>
                      <a:pt x="2134086" y="301982"/>
                    </a:lnTo>
                    <a:lnTo>
                      <a:pt x="1765137" y="422408"/>
                    </a:lnTo>
                    <a:lnTo>
                      <a:pt x="1385247" y="512696"/>
                    </a:lnTo>
                    <a:lnTo>
                      <a:pt x="1082620" y="695851"/>
                    </a:lnTo>
                    <a:lnTo>
                      <a:pt x="747854" y="857362"/>
                    </a:lnTo>
                    <a:lnTo>
                      <a:pt x="557628" y="1075369"/>
                    </a:lnTo>
                    <a:lnTo>
                      <a:pt x="318934" y="1283516"/>
                    </a:lnTo>
                    <a:lnTo>
                      <a:pt x="270079" y="1503175"/>
                    </a:lnTo>
                    <a:lnTo>
                      <a:pt x="269785" y="1503792"/>
                    </a:lnTo>
                    <a:lnTo>
                      <a:pt x="107436" y="1414568"/>
                    </a:lnTo>
                    <a:lnTo>
                      <a:pt x="75458" y="1259441"/>
                    </a:lnTo>
                    <a:lnTo>
                      <a:pt x="0" y="1116632"/>
                    </a:lnTo>
                    <a:lnTo>
                      <a:pt x="80239" y="947045"/>
                    </a:lnTo>
                    <a:lnTo>
                      <a:pt x="117130" y="780073"/>
                    </a:lnTo>
                    <a:lnTo>
                      <a:pt x="297374" y="621853"/>
                    </a:lnTo>
                    <a:lnTo>
                      <a:pt x="441019" y="456137"/>
                    </a:lnTo>
                    <a:lnTo>
                      <a:pt x="693809" y="333366"/>
                    </a:lnTo>
                    <a:lnTo>
                      <a:pt x="922330" y="194142"/>
                    </a:lnTo>
                    <a:lnTo>
                      <a:pt x="1209195" y="125510"/>
                    </a:lnTo>
                    <a:lnTo>
                      <a:pt x="1487797" y="33970"/>
                    </a:lnTo>
                    <a:lnTo>
                      <a:pt x="1765068" y="29929"/>
                    </a:lnTo>
                    <a:close/>
                  </a:path>
                </a:pathLst>
              </a:custGeom>
              <a:solidFill>
                <a:sysClr val="windowText" lastClr="000000">
                  <a:alpha val="2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49" name="フリーフォーム: 図形 1148">
                <a:extLst>
                  <a:ext uri="{FF2B5EF4-FFF2-40B4-BE49-F238E27FC236}">
                    <a16:creationId xmlns:a16="http://schemas.microsoft.com/office/drawing/2014/main" id="{942E97FA-EA3D-4C6B-9E08-FCF282B67D5F}"/>
                  </a:ext>
                </a:extLst>
              </p:cNvPr>
              <p:cNvSpPr/>
              <p:nvPr/>
            </p:nvSpPr>
            <p:spPr>
              <a:xfrm rot="941278">
                <a:off x="1946677" y="4775224"/>
                <a:ext cx="1067294" cy="476807"/>
              </a:xfrm>
              <a:custGeom>
                <a:avLst/>
                <a:gdLst>
                  <a:gd name="connsiteX0" fmla="*/ 362679 w 1397949"/>
                  <a:gd name="connsiteY0" fmla="*/ 166 h 1039064"/>
                  <a:gd name="connsiteX1" fmla="*/ 910608 w 1397949"/>
                  <a:gd name="connsiteY1" fmla="*/ 152973 h 1039064"/>
                  <a:gd name="connsiteX2" fmla="*/ 1397949 w 1397949"/>
                  <a:gd name="connsiteY2" fmla="*/ 818827 h 1039064"/>
                  <a:gd name="connsiteX3" fmla="*/ 1389285 w 1397949"/>
                  <a:gd name="connsiteY3" fmla="*/ 918082 h 1039064"/>
                  <a:gd name="connsiteX4" fmla="*/ 1307659 w 1397949"/>
                  <a:gd name="connsiteY4" fmla="*/ 975215 h 1039064"/>
                  <a:gd name="connsiteX5" fmla="*/ 487343 w 1397949"/>
                  <a:gd name="connsiteY5" fmla="*/ 886090 h 1039064"/>
                  <a:gd name="connsiteX6" fmla="*/ 0 w 1397949"/>
                  <a:gd name="connsiteY6" fmla="*/ 220237 h 1039064"/>
                  <a:gd name="connsiteX7" fmla="*/ 8666 w 1397949"/>
                  <a:gd name="connsiteY7" fmla="*/ 120982 h 1039064"/>
                  <a:gd name="connsiteX8" fmla="*/ 90291 w 1397949"/>
                  <a:gd name="connsiteY8" fmla="*/ 63850 h 1039064"/>
                  <a:gd name="connsiteX9" fmla="*/ 362679 w 1397949"/>
                  <a:gd name="connsiteY9" fmla="*/ 166 h 1039064"/>
                  <a:gd name="connsiteX0" fmla="*/ 90291 w 1397949"/>
                  <a:gd name="connsiteY0" fmla="*/ 2635 h 977849"/>
                  <a:gd name="connsiteX1" fmla="*/ 910608 w 1397949"/>
                  <a:gd name="connsiteY1" fmla="*/ 91758 h 977849"/>
                  <a:gd name="connsiteX2" fmla="*/ 1397949 w 1397949"/>
                  <a:gd name="connsiteY2" fmla="*/ 757612 h 977849"/>
                  <a:gd name="connsiteX3" fmla="*/ 1389285 w 1397949"/>
                  <a:gd name="connsiteY3" fmla="*/ 856867 h 977849"/>
                  <a:gd name="connsiteX4" fmla="*/ 1307659 w 1397949"/>
                  <a:gd name="connsiteY4" fmla="*/ 914000 h 977849"/>
                  <a:gd name="connsiteX5" fmla="*/ 487343 w 1397949"/>
                  <a:gd name="connsiteY5" fmla="*/ 824875 h 977849"/>
                  <a:gd name="connsiteX6" fmla="*/ 0 w 1397949"/>
                  <a:gd name="connsiteY6" fmla="*/ 159022 h 977849"/>
                  <a:gd name="connsiteX7" fmla="*/ 8666 w 1397949"/>
                  <a:gd name="connsiteY7" fmla="*/ 59767 h 977849"/>
                  <a:gd name="connsiteX8" fmla="*/ 90291 w 1397949"/>
                  <a:gd name="connsiteY8" fmla="*/ 2635 h 977849"/>
                  <a:gd name="connsiteX0" fmla="*/ 90291 w 1397949"/>
                  <a:gd name="connsiteY0" fmla="*/ 158887 h 1134101"/>
                  <a:gd name="connsiteX1" fmla="*/ 739820 w 1397949"/>
                  <a:gd name="connsiteY1" fmla="*/ 34915 h 1134101"/>
                  <a:gd name="connsiteX2" fmla="*/ 1397949 w 1397949"/>
                  <a:gd name="connsiteY2" fmla="*/ 913864 h 1134101"/>
                  <a:gd name="connsiteX3" fmla="*/ 1389285 w 1397949"/>
                  <a:gd name="connsiteY3" fmla="*/ 1013119 h 1134101"/>
                  <a:gd name="connsiteX4" fmla="*/ 1307659 w 1397949"/>
                  <a:gd name="connsiteY4" fmla="*/ 1070252 h 1134101"/>
                  <a:gd name="connsiteX5" fmla="*/ 487343 w 1397949"/>
                  <a:gd name="connsiteY5" fmla="*/ 981127 h 1134101"/>
                  <a:gd name="connsiteX6" fmla="*/ 0 w 1397949"/>
                  <a:gd name="connsiteY6" fmla="*/ 315274 h 1134101"/>
                  <a:gd name="connsiteX7" fmla="*/ 8666 w 1397949"/>
                  <a:gd name="connsiteY7" fmla="*/ 216019 h 1134101"/>
                  <a:gd name="connsiteX8" fmla="*/ 90291 w 1397949"/>
                  <a:gd name="connsiteY8" fmla="*/ 158887 h 1134101"/>
                  <a:gd name="connsiteX0" fmla="*/ 90291 w 1397949"/>
                  <a:gd name="connsiteY0" fmla="*/ 143305 h 1118519"/>
                  <a:gd name="connsiteX1" fmla="*/ 739820 w 1397949"/>
                  <a:gd name="connsiteY1" fmla="*/ 19333 h 1118519"/>
                  <a:gd name="connsiteX2" fmla="*/ 1397949 w 1397949"/>
                  <a:gd name="connsiteY2" fmla="*/ 898282 h 1118519"/>
                  <a:gd name="connsiteX3" fmla="*/ 1389285 w 1397949"/>
                  <a:gd name="connsiteY3" fmla="*/ 997537 h 1118519"/>
                  <a:gd name="connsiteX4" fmla="*/ 1307659 w 1397949"/>
                  <a:gd name="connsiteY4" fmla="*/ 1054670 h 1118519"/>
                  <a:gd name="connsiteX5" fmla="*/ 487343 w 1397949"/>
                  <a:gd name="connsiteY5" fmla="*/ 965545 h 1118519"/>
                  <a:gd name="connsiteX6" fmla="*/ 0 w 1397949"/>
                  <a:gd name="connsiteY6" fmla="*/ 299692 h 1118519"/>
                  <a:gd name="connsiteX7" fmla="*/ 8666 w 1397949"/>
                  <a:gd name="connsiteY7" fmla="*/ 200437 h 1118519"/>
                  <a:gd name="connsiteX8" fmla="*/ 90291 w 1397949"/>
                  <a:gd name="connsiteY8" fmla="*/ 143305 h 1118519"/>
                  <a:gd name="connsiteX0" fmla="*/ 90291 w 1397949"/>
                  <a:gd name="connsiteY0" fmla="*/ 143305 h 1133981"/>
                  <a:gd name="connsiteX1" fmla="*/ 739820 w 1397949"/>
                  <a:gd name="connsiteY1" fmla="*/ 19333 h 1133981"/>
                  <a:gd name="connsiteX2" fmla="*/ 1397949 w 1397949"/>
                  <a:gd name="connsiteY2" fmla="*/ 898282 h 1133981"/>
                  <a:gd name="connsiteX3" fmla="*/ 1389285 w 1397949"/>
                  <a:gd name="connsiteY3" fmla="*/ 997537 h 1133981"/>
                  <a:gd name="connsiteX4" fmla="*/ 1307659 w 1397949"/>
                  <a:gd name="connsiteY4" fmla="*/ 1054670 h 1133981"/>
                  <a:gd name="connsiteX5" fmla="*/ 561105 w 1397949"/>
                  <a:gd name="connsiteY5" fmla="*/ 1004602 h 1133981"/>
                  <a:gd name="connsiteX6" fmla="*/ 0 w 1397949"/>
                  <a:gd name="connsiteY6" fmla="*/ 299692 h 1133981"/>
                  <a:gd name="connsiteX7" fmla="*/ 8666 w 1397949"/>
                  <a:gd name="connsiteY7" fmla="*/ 200437 h 1133981"/>
                  <a:gd name="connsiteX8" fmla="*/ 90291 w 1397949"/>
                  <a:gd name="connsiteY8" fmla="*/ 143305 h 1133981"/>
                  <a:gd name="connsiteX0" fmla="*/ 90291 w 1389285"/>
                  <a:gd name="connsiteY0" fmla="*/ 165290 h 1155966"/>
                  <a:gd name="connsiteX1" fmla="*/ 739820 w 1389285"/>
                  <a:gd name="connsiteY1" fmla="*/ 41318 h 1155966"/>
                  <a:gd name="connsiteX2" fmla="*/ 1389285 w 1389285"/>
                  <a:gd name="connsiteY2" fmla="*/ 1019522 h 1155966"/>
                  <a:gd name="connsiteX3" fmla="*/ 1307659 w 1389285"/>
                  <a:gd name="connsiteY3" fmla="*/ 1076655 h 1155966"/>
                  <a:gd name="connsiteX4" fmla="*/ 561105 w 1389285"/>
                  <a:gd name="connsiteY4" fmla="*/ 1026587 h 1155966"/>
                  <a:gd name="connsiteX5" fmla="*/ 0 w 1389285"/>
                  <a:gd name="connsiteY5" fmla="*/ 321677 h 1155966"/>
                  <a:gd name="connsiteX6" fmla="*/ 8666 w 1389285"/>
                  <a:gd name="connsiteY6" fmla="*/ 222422 h 1155966"/>
                  <a:gd name="connsiteX7" fmla="*/ 90291 w 1389285"/>
                  <a:gd name="connsiteY7" fmla="*/ 165290 h 1155966"/>
                  <a:gd name="connsiteX0" fmla="*/ 90291 w 1506446"/>
                  <a:gd name="connsiteY0" fmla="*/ 154874 h 1145550"/>
                  <a:gd name="connsiteX1" fmla="*/ 739820 w 1506446"/>
                  <a:gd name="connsiteY1" fmla="*/ 30902 h 1145550"/>
                  <a:gd name="connsiteX2" fmla="*/ 1506447 w 1506446"/>
                  <a:gd name="connsiteY2" fmla="*/ 846265 h 1145550"/>
                  <a:gd name="connsiteX3" fmla="*/ 1307659 w 1506446"/>
                  <a:gd name="connsiteY3" fmla="*/ 1066239 h 1145550"/>
                  <a:gd name="connsiteX4" fmla="*/ 561105 w 1506446"/>
                  <a:gd name="connsiteY4" fmla="*/ 1016171 h 1145550"/>
                  <a:gd name="connsiteX5" fmla="*/ 0 w 1506446"/>
                  <a:gd name="connsiteY5" fmla="*/ 311261 h 1145550"/>
                  <a:gd name="connsiteX6" fmla="*/ 8666 w 1506446"/>
                  <a:gd name="connsiteY6" fmla="*/ 212006 h 1145550"/>
                  <a:gd name="connsiteX7" fmla="*/ 90291 w 1506446"/>
                  <a:gd name="connsiteY7" fmla="*/ 154874 h 1145550"/>
                  <a:gd name="connsiteX0" fmla="*/ 90291 w 1506447"/>
                  <a:gd name="connsiteY0" fmla="*/ 154874 h 1145550"/>
                  <a:gd name="connsiteX1" fmla="*/ 739820 w 1506447"/>
                  <a:gd name="connsiteY1" fmla="*/ 30902 h 1145550"/>
                  <a:gd name="connsiteX2" fmla="*/ 1506447 w 1506447"/>
                  <a:gd name="connsiteY2" fmla="*/ 846265 h 1145550"/>
                  <a:gd name="connsiteX3" fmla="*/ 1307659 w 1506447"/>
                  <a:gd name="connsiteY3" fmla="*/ 1066239 h 1145550"/>
                  <a:gd name="connsiteX4" fmla="*/ 561105 w 1506447"/>
                  <a:gd name="connsiteY4" fmla="*/ 1016171 h 1145550"/>
                  <a:gd name="connsiteX5" fmla="*/ 0 w 1506447"/>
                  <a:gd name="connsiteY5" fmla="*/ 311261 h 1145550"/>
                  <a:gd name="connsiteX6" fmla="*/ 8666 w 1506447"/>
                  <a:gd name="connsiteY6" fmla="*/ 212006 h 1145550"/>
                  <a:gd name="connsiteX7" fmla="*/ 90291 w 1506447"/>
                  <a:gd name="connsiteY7" fmla="*/ 154874 h 1145550"/>
                  <a:gd name="connsiteX0" fmla="*/ 90291 w 1506447"/>
                  <a:gd name="connsiteY0" fmla="*/ 154874 h 1145550"/>
                  <a:gd name="connsiteX1" fmla="*/ 739820 w 1506447"/>
                  <a:gd name="connsiteY1" fmla="*/ 30902 h 1145550"/>
                  <a:gd name="connsiteX2" fmla="*/ 1506447 w 1506447"/>
                  <a:gd name="connsiteY2" fmla="*/ 846265 h 1145550"/>
                  <a:gd name="connsiteX3" fmla="*/ 1307659 w 1506447"/>
                  <a:gd name="connsiteY3" fmla="*/ 1066239 h 1145550"/>
                  <a:gd name="connsiteX4" fmla="*/ 561105 w 1506447"/>
                  <a:gd name="connsiteY4" fmla="*/ 1016171 h 1145550"/>
                  <a:gd name="connsiteX5" fmla="*/ 0 w 1506447"/>
                  <a:gd name="connsiteY5" fmla="*/ 311261 h 1145550"/>
                  <a:gd name="connsiteX6" fmla="*/ 90291 w 1506447"/>
                  <a:gd name="connsiteY6" fmla="*/ 154874 h 1145550"/>
                  <a:gd name="connsiteX0" fmla="*/ 249798 w 1506447"/>
                  <a:gd name="connsiteY0" fmla="*/ 170173 h 1142829"/>
                  <a:gd name="connsiteX1" fmla="*/ 739820 w 1506447"/>
                  <a:gd name="connsiteY1" fmla="*/ 28181 h 1142829"/>
                  <a:gd name="connsiteX2" fmla="*/ 1506447 w 1506447"/>
                  <a:gd name="connsiteY2" fmla="*/ 843544 h 1142829"/>
                  <a:gd name="connsiteX3" fmla="*/ 1307659 w 1506447"/>
                  <a:gd name="connsiteY3" fmla="*/ 1063518 h 1142829"/>
                  <a:gd name="connsiteX4" fmla="*/ 561105 w 1506447"/>
                  <a:gd name="connsiteY4" fmla="*/ 1013450 h 1142829"/>
                  <a:gd name="connsiteX5" fmla="*/ 0 w 1506447"/>
                  <a:gd name="connsiteY5" fmla="*/ 308540 h 1142829"/>
                  <a:gd name="connsiteX6" fmla="*/ 249798 w 1506447"/>
                  <a:gd name="connsiteY6" fmla="*/ 170173 h 1142829"/>
                  <a:gd name="connsiteX0" fmla="*/ 249798 w 1506447"/>
                  <a:gd name="connsiteY0" fmla="*/ 186811 h 1159467"/>
                  <a:gd name="connsiteX1" fmla="*/ 739820 w 1506447"/>
                  <a:gd name="connsiteY1" fmla="*/ 44819 h 1159467"/>
                  <a:gd name="connsiteX2" fmla="*/ 1506447 w 1506447"/>
                  <a:gd name="connsiteY2" fmla="*/ 860182 h 1159467"/>
                  <a:gd name="connsiteX3" fmla="*/ 1307659 w 1506447"/>
                  <a:gd name="connsiteY3" fmla="*/ 1080156 h 1159467"/>
                  <a:gd name="connsiteX4" fmla="*/ 561105 w 1506447"/>
                  <a:gd name="connsiteY4" fmla="*/ 1030088 h 1159467"/>
                  <a:gd name="connsiteX5" fmla="*/ 0 w 1506447"/>
                  <a:gd name="connsiteY5" fmla="*/ 325178 h 1159467"/>
                  <a:gd name="connsiteX6" fmla="*/ 249798 w 1506447"/>
                  <a:gd name="connsiteY6" fmla="*/ 186811 h 1159467"/>
                  <a:gd name="connsiteX0" fmla="*/ 249798 w 1506447"/>
                  <a:gd name="connsiteY0" fmla="*/ 190199 h 1162855"/>
                  <a:gd name="connsiteX1" fmla="*/ 736913 w 1506447"/>
                  <a:gd name="connsiteY1" fmla="*/ 31333 h 1162855"/>
                  <a:gd name="connsiteX2" fmla="*/ 1506447 w 1506447"/>
                  <a:gd name="connsiteY2" fmla="*/ 863570 h 1162855"/>
                  <a:gd name="connsiteX3" fmla="*/ 1307659 w 1506447"/>
                  <a:gd name="connsiteY3" fmla="*/ 1083544 h 1162855"/>
                  <a:gd name="connsiteX4" fmla="*/ 561105 w 1506447"/>
                  <a:gd name="connsiteY4" fmla="*/ 1033476 h 1162855"/>
                  <a:gd name="connsiteX5" fmla="*/ 0 w 1506447"/>
                  <a:gd name="connsiteY5" fmla="*/ 328566 h 1162855"/>
                  <a:gd name="connsiteX6" fmla="*/ 249798 w 1506447"/>
                  <a:gd name="connsiteY6" fmla="*/ 190199 h 1162855"/>
                  <a:gd name="connsiteX0" fmla="*/ 249798 w 1506447"/>
                  <a:gd name="connsiteY0" fmla="*/ 178727 h 1151383"/>
                  <a:gd name="connsiteX1" fmla="*/ 736913 w 1506447"/>
                  <a:gd name="connsiteY1" fmla="*/ 19861 h 1151383"/>
                  <a:gd name="connsiteX2" fmla="*/ 1506447 w 1506447"/>
                  <a:gd name="connsiteY2" fmla="*/ 852098 h 1151383"/>
                  <a:gd name="connsiteX3" fmla="*/ 1307659 w 1506447"/>
                  <a:gd name="connsiteY3" fmla="*/ 1072072 h 1151383"/>
                  <a:gd name="connsiteX4" fmla="*/ 561105 w 1506447"/>
                  <a:gd name="connsiteY4" fmla="*/ 1022004 h 1151383"/>
                  <a:gd name="connsiteX5" fmla="*/ 0 w 1506447"/>
                  <a:gd name="connsiteY5" fmla="*/ 317094 h 1151383"/>
                  <a:gd name="connsiteX6" fmla="*/ 249798 w 1506447"/>
                  <a:gd name="connsiteY6" fmla="*/ 178727 h 1151383"/>
                  <a:gd name="connsiteX0" fmla="*/ 249798 w 1506447"/>
                  <a:gd name="connsiteY0" fmla="*/ 178727 h 1151383"/>
                  <a:gd name="connsiteX1" fmla="*/ 736913 w 1506447"/>
                  <a:gd name="connsiteY1" fmla="*/ 19861 h 1151383"/>
                  <a:gd name="connsiteX2" fmla="*/ 1506447 w 1506447"/>
                  <a:gd name="connsiteY2" fmla="*/ 852098 h 1151383"/>
                  <a:gd name="connsiteX3" fmla="*/ 1307659 w 1506447"/>
                  <a:gd name="connsiteY3" fmla="*/ 1072072 h 1151383"/>
                  <a:gd name="connsiteX4" fmla="*/ 561105 w 1506447"/>
                  <a:gd name="connsiteY4" fmla="*/ 1022004 h 1151383"/>
                  <a:gd name="connsiteX5" fmla="*/ 0 w 1506447"/>
                  <a:gd name="connsiteY5" fmla="*/ 317094 h 1151383"/>
                  <a:gd name="connsiteX6" fmla="*/ 249798 w 1506447"/>
                  <a:gd name="connsiteY6" fmla="*/ 178727 h 1151383"/>
                  <a:gd name="connsiteX0" fmla="*/ 249798 w 1506447"/>
                  <a:gd name="connsiteY0" fmla="*/ 178727 h 1022003"/>
                  <a:gd name="connsiteX1" fmla="*/ 736913 w 1506447"/>
                  <a:gd name="connsiteY1" fmla="*/ 19861 h 1022003"/>
                  <a:gd name="connsiteX2" fmla="*/ 1506447 w 1506447"/>
                  <a:gd name="connsiteY2" fmla="*/ 852098 h 1022003"/>
                  <a:gd name="connsiteX3" fmla="*/ 561105 w 1506447"/>
                  <a:gd name="connsiteY3" fmla="*/ 1022004 h 1022003"/>
                  <a:gd name="connsiteX4" fmla="*/ 0 w 1506447"/>
                  <a:gd name="connsiteY4" fmla="*/ 317094 h 1022003"/>
                  <a:gd name="connsiteX5" fmla="*/ 249798 w 1506447"/>
                  <a:gd name="connsiteY5" fmla="*/ 178727 h 1022003"/>
                  <a:gd name="connsiteX0" fmla="*/ 249798 w 1506447"/>
                  <a:gd name="connsiteY0" fmla="*/ 178727 h 1065950"/>
                  <a:gd name="connsiteX1" fmla="*/ 736913 w 1506447"/>
                  <a:gd name="connsiteY1" fmla="*/ 19861 h 1065950"/>
                  <a:gd name="connsiteX2" fmla="*/ 1506447 w 1506447"/>
                  <a:gd name="connsiteY2" fmla="*/ 852098 h 1065950"/>
                  <a:gd name="connsiteX3" fmla="*/ 561105 w 1506447"/>
                  <a:gd name="connsiteY3" fmla="*/ 1022004 h 1065950"/>
                  <a:gd name="connsiteX4" fmla="*/ 0 w 1506447"/>
                  <a:gd name="connsiteY4" fmla="*/ 317094 h 1065950"/>
                  <a:gd name="connsiteX5" fmla="*/ 249798 w 1506447"/>
                  <a:gd name="connsiteY5" fmla="*/ 178727 h 1065950"/>
                  <a:gd name="connsiteX0" fmla="*/ 0 w 1506447"/>
                  <a:gd name="connsiteY0" fmla="*/ 317814 h 1066670"/>
                  <a:gd name="connsiteX1" fmla="*/ 736913 w 1506447"/>
                  <a:gd name="connsiteY1" fmla="*/ 20581 h 1066670"/>
                  <a:gd name="connsiteX2" fmla="*/ 1506447 w 1506447"/>
                  <a:gd name="connsiteY2" fmla="*/ 852818 h 1066670"/>
                  <a:gd name="connsiteX3" fmla="*/ 561105 w 1506447"/>
                  <a:gd name="connsiteY3" fmla="*/ 1022724 h 1066670"/>
                  <a:gd name="connsiteX4" fmla="*/ 0 w 1506447"/>
                  <a:gd name="connsiteY4" fmla="*/ 317814 h 1066670"/>
                  <a:gd name="connsiteX0" fmla="*/ 0 w 1506447"/>
                  <a:gd name="connsiteY0" fmla="*/ 312023 h 1060879"/>
                  <a:gd name="connsiteX1" fmla="*/ 736913 w 1506447"/>
                  <a:gd name="connsiteY1" fmla="*/ 14790 h 1060879"/>
                  <a:gd name="connsiteX2" fmla="*/ 1506447 w 1506447"/>
                  <a:gd name="connsiteY2" fmla="*/ 847027 h 1060879"/>
                  <a:gd name="connsiteX3" fmla="*/ 561105 w 1506447"/>
                  <a:gd name="connsiteY3" fmla="*/ 1016933 h 1060879"/>
                  <a:gd name="connsiteX4" fmla="*/ 0 w 1506447"/>
                  <a:gd name="connsiteY4" fmla="*/ 312023 h 1060879"/>
                  <a:gd name="connsiteX0" fmla="*/ 0 w 1506447"/>
                  <a:gd name="connsiteY0" fmla="*/ 347761 h 1096617"/>
                  <a:gd name="connsiteX1" fmla="*/ 618824 w 1506447"/>
                  <a:gd name="connsiteY1" fmla="*/ 13554 h 1096617"/>
                  <a:gd name="connsiteX2" fmla="*/ 1506447 w 1506447"/>
                  <a:gd name="connsiteY2" fmla="*/ 882765 h 1096617"/>
                  <a:gd name="connsiteX3" fmla="*/ 561105 w 1506447"/>
                  <a:gd name="connsiteY3" fmla="*/ 1052671 h 1096617"/>
                  <a:gd name="connsiteX4" fmla="*/ 0 w 1506447"/>
                  <a:gd name="connsiteY4" fmla="*/ 347761 h 10966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06447" h="1096617">
                    <a:moveTo>
                      <a:pt x="0" y="347761"/>
                    </a:moveTo>
                    <a:cubicBezTo>
                      <a:pt x="240230" y="302646"/>
                      <a:pt x="367750" y="-75613"/>
                      <a:pt x="618824" y="13554"/>
                    </a:cubicBezTo>
                    <a:cubicBezTo>
                      <a:pt x="856421" y="94694"/>
                      <a:pt x="1217051" y="617304"/>
                      <a:pt x="1506447" y="882765"/>
                    </a:cubicBezTo>
                    <a:cubicBezTo>
                      <a:pt x="1191333" y="939400"/>
                      <a:pt x="911117" y="1198507"/>
                      <a:pt x="561105" y="1052671"/>
                    </a:cubicBezTo>
                    <a:cubicBezTo>
                      <a:pt x="211093" y="906835"/>
                      <a:pt x="9885" y="579415"/>
                      <a:pt x="0" y="347761"/>
                    </a:cubicBezTo>
                    <a:close/>
                  </a:path>
                </a:pathLst>
              </a:custGeom>
              <a:solidFill>
                <a:srgbClr val="FFCC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50" name="フリーフォーム: 図形 1149">
                <a:extLst>
                  <a:ext uri="{FF2B5EF4-FFF2-40B4-BE49-F238E27FC236}">
                    <a16:creationId xmlns:a16="http://schemas.microsoft.com/office/drawing/2014/main" id="{FC431235-38FE-40C7-B216-87C9EE1EF667}"/>
                  </a:ext>
                </a:extLst>
              </p:cNvPr>
              <p:cNvSpPr/>
              <p:nvPr/>
            </p:nvSpPr>
            <p:spPr>
              <a:xfrm>
                <a:off x="1965664" y="3851128"/>
                <a:ext cx="2600714" cy="1376915"/>
              </a:xfrm>
              <a:custGeom>
                <a:avLst/>
                <a:gdLst>
                  <a:gd name="connsiteX0" fmla="*/ 1205985 w 2600714"/>
                  <a:gd name="connsiteY0" fmla="*/ 1336054 h 1376915"/>
                  <a:gd name="connsiteX1" fmla="*/ 1241331 w 2600714"/>
                  <a:gd name="connsiteY1" fmla="*/ 1356485 h 1376915"/>
                  <a:gd name="connsiteX2" fmla="*/ 1205985 w 2600714"/>
                  <a:gd name="connsiteY2" fmla="*/ 1376915 h 1376915"/>
                  <a:gd name="connsiteX3" fmla="*/ 1170639 w 2600714"/>
                  <a:gd name="connsiteY3" fmla="*/ 1356485 h 1376915"/>
                  <a:gd name="connsiteX4" fmla="*/ 1205985 w 2600714"/>
                  <a:gd name="connsiteY4" fmla="*/ 1336054 h 1376915"/>
                  <a:gd name="connsiteX5" fmla="*/ 1543180 w 2600714"/>
                  <a:gd name="connsiteY5" fmla="*/ 1283036 h 1376915"/>
                  <a:gd name="connsiteX6" fmla="*/ 1578526 w 2600714"/>
                  <a:gd name="connsiteY6" fmla="*/ 1303467 h 1376915"/>
                  <a:gd name="connsiteX7" fmla="*/ 1543180 w 2600714"/>
                  <a:gd name="connsiteY7" fmla="*/ 1323897 h 1376915"/>
                  <a:gd name="connsiteX8" fmla="*/ 1507834 w 2600714"/>
                  <a:gd name="connsiteY8" fmla="*/ 1303467 h 1376915"/>
                  <a:gd name="connsiteX9" fmla="*/ 1543180 w 2600714"/>
                  <a:gd name="connsiteY9" fmla="*/ 1283036 h 1376915"/>
                  <a:gd name="connsiteX10" fmla="*/ 682167 w 2600714"/>
                  <a:gd name="connsiteY10" fmla="*/ 1244863 h 1376915"/>
                  <a:gd name="connsiteX11" fmla="*/ 717513 w 2600714"/>
                  <a:gd name="connsiteY11" fmla="*/ 1265294 h 1376915"/>
                  <a:gd name="connsiteX12" fmla="*/ 682167 w 2600714"/>
                  <a:gd name="connsiteY12" fmla="*/ 1285724 h 1376915"/>
                  <a:gd name="connsiteX13" fmla="*/ 646820 w 2600714"/>
                  <a:gd name="connsiteY13" fmla="*/ 1265294 h 1376915"/>
                  <a:gd name="connsiteX14" fmla="*/ 682167 w 2600714"/>
                  <a:gd name="connsiteY14" fmla="*/ 1244863 h 1376915"/>
                  <a:gd name="connsiteX15" fmla="*/ 1848564 w 2600714"/>
                  <a:gd name="connsiteY15" fmla="*/ 1183362 h 1376915"/>
                  <a:gd name="connsiteX16" fmla="*/ 1883910 w 2600714"/>
                  <a:gd name="connsiteY16" fmla="*/ 1203793 h 1376915"/>
                  <a:gd name="connsiteX17" fmla="*/ 1848564 w 2600714"/>
                  <a:gd name="connsiteY17" fmla="*/ 1224223 h 1376915"/>
                  <a:gd name="connsiteX18" fmla="*/ 1813218 w 2600714"/>
                  <a:gd name="connsiteY18" fmla="*/ 1203793 h 1376915"/>
                  <a:gd name="connsiteX19" fmla="*/ 1848564 w 2600714"/>
                  <a:gd name="connsiteY19" fmla="*/ 1183362 h 1376915"/>
                  <a:gd name="connsiteX20" fmla="*/ 943016 w 2600714"/>
                  <a:gd name="connsiteY20" fmla="*/ 1181242 h 1376915"/>
                  <a:gd name="connsiteX21" fmla="*/ 978362 w 2600714"/>
                  <a:gd name="connsiteY21" fmla="*/ 1201672 h 1376915"/>
                  <a:gd name="connsiteX22" fmla="*/ 943016 w 2600714"/>
                  <a:gd name="connsiteY22" fmla="*/ 1222102 h 1376915"/>
                  <a:gd name="connsiteX23" fmla="*/ 907669 w 2600714"/>
                  <a:gd name="connsiteY23" fmla="*/ 1201672 h 1376915"/>
                  <a:gd name="connsiteX24" fmla="*/ 943016 w 2600714"/>
                  <a:gd name="connsiteY24" fmla="*/ 1181242 h 1376915"/>
                  <a:gd name="connsiteX25" fmla="*/ 1146605 w 2600714"/>
                  <a:gd name="connsiteY25" fmla="*/ 1034912 h 1376915"/>
                  <a:gd name="connsiteX26" fmla="*/ 1181951 w 2600714"/>
                  <a:gd name="connsiteY26" fmla="*/ 1055342 h 1376915"/>
                  <a:gd name="connsiteX27" fmla="*/ 1146605 w 2600714"/>
                  <a:gd name="connsiteY27" fmla="*/ 1075773 h 1376915"/>
                  <a:gd name="connsiteX28" fmla="*/ 1111259 w 2600714"/>
                  <a:gd name="connsiteY28" fmla="*/ 1055342 h 1376915"/>
                  <a:gd name="connsiteX29" fmla="*/ 1146605 w 2600714"/>
                  <a:gd name="connsiteY29" fmla="*/ 1034912 h 1376915"/>
                  <a:gd name="connsiteX30" fmla="*/ 298316 w 2600714"/>
                  <a:gd name="connsiteY30" fmla="*/ 1009463 h 1376915"/>
                  <a:gd name="connsiteX31" fmla="*/ 333662 w 2600714"/>
                  <a:gd name="connsiteY31" fmla="*/ 1029894 h 1376915"/>
                  <a:gd name="connsiteX32" fmla="*/ 298316 w 2600714"/>
                  <a:gd name="connsiteY32" fmla="*/ 1050324 h 1376915"/>
                  <a:gd name="connsiteX33" fmla="*/ 262970 w 2600714"/>
                  <a:gd name="connsiteY33" fmla="*/ 1029894 h 1376915"/>
                  <a:gd name="connsiteX34" fmla="*/ 298316 w 2600714"/>
                  <a:gd name="connsiteY34" fmla="*/ 1009463 h 1376915"/>
                  <a:gd name="connsiteX35" fmla="*/ 635511 w 2600714"/>
                  <a:gd name="connsiteY35" fmla="*/ 956445 h 1376915"/>
                  <a:gd name="connsiteX36" fmla="*/ 670857 w 2600714"/>
                  <a:gd name="connsiteY36" fmla="*/ 976876 h 1376915"/>
                  <a:gd name="connsiteX37" fmla="*/ 635511 w 2600714"/>
                  <a:gd name="connsiteY37" fmla="*/ 997306 h 1376915"/>
                  <a:gd name="connsiteX38" fmla="*/ 600165 w 2600714"/>
                  <a:gd name="connsiteY38" fmla="*/ 976876 h 1376915"/>
                  <a:gd name="connsiteX39" fmla="*/ 635511 w 2600714"/>
                  <a:gd name="connsiteY39" fmla="*/ 956445 h 1376915"/>
                  <a:gd name="connsiteX40" fmla="*/ 1464713 w 2600714"/>
                  <a:gd name="connsiteY40" fmla="*/ 947962 h 1376915"/>
                  <a:gd name="connsiteX41" fmla="*/ 1500059 w 2600714"/>
                  <a:gd name="connsiteY41" fmla="*/ 968393 h 1376915"/>
                  <a:gd name="connsiteX42" fmla="*/ 1464713 w 2600714"/>
                  <a:gd name="connsiteY42" fmla="*/ 988823 h 1376915"/>
                  <a:gd name="connsiteX43" fmla="*/ 1429367 w 2600714"/>
                  <a:gd name="connsiteY43" fmla="*/ 968393 h 1376915"/>
                  <a:gd name="connsiteX44" fmla="*/ 1464713 w 2600714"/>
                  <a:gd name="connsiteY44" fmla="*/ 947962 h 1376915"/>
                  <a:gd name="connsiteX45" fmla="*/ 1801908 w 2600714"/>
                  <a:gd name="connsiteY45" fmla="*/ 894944 h 1376915"/>
                  <a:gd name="connsiteX46" fmla="*/ 1837254 w 2600714"/>
                  <a:gd name="connsiteY46" fmla="*/ 915375 h 1376915"/>
                  <a:gd name="connsiteX47" fmla="*/ 1801908 w 2600714"/>
                  <a:gd name="connsiteY47" fmla="*/ 935805 h 1376915"/>
                  <a:gd name="connsiteX48" fmla="*/ 1766562 w 2600714"/>
                  <a:gd name="connsiteY48" fmla="*/ 915375 h 1376915"/>
                  <a:gd name="connsiteX49" fmla="*/ 1801908 w 2600714"/>
                  <a:gd name="connsiteY49" fmla="*/ 894944 h 1376915"/>
                  <a:gd name="connsiteX50" fmla="*/ 940895 w 2600714"/>
                  <a:gd name="connsiteY50" fmla="*/ 856771 h 1376915"/>
                  <a:gd name="connsiteX51" fmla="*/ 976241 w 2600714"/>
                  <a:gd name="connsiteY51" fmla="*/ 877202 h 1376915"/>
                  <a:gd name="connsiteX52" fmla="*/ 940895 w 2600714"/>
                  <a:gd name="connsiteY52" fmla="*/ 897632 h 1376915"/>
                  <a:gd name="connsiteX53" fmla="*/ 905549 w 2600714"/>
                  <a:gd name="connsiteY53" fmla="*/ 877202 h 1376915"/>
                  <a:gd name="connsiteX54" fmla="*/ 940895 w 2600714"/>
                  <a:gd name="connsiteY54" fmla="*/ 856771 h 1376915"/>
                  <a:gd name="connsiteX55" fmla="*/ 35347 w 2600714"/>
                  <a:gd name="connsiteY55" fmla="*/ 854650 h 1376915"/>
                  <a:gd name="connsiteX56" fmla="*/ 70693 w 2600714"/>
                  <a:gd name="connsiteY56" fmla="*/ 875081 h 1376915"/>
                  <a:gd name="connsiteX57" fmla="*/ 35347 w 2600714"/>
                  <a:gd name="connsiteY57" fmla="*/ 895511 h 1376915"/>
                  <a:gd name="connsiteX58" fmla="*/ 0 w 2600714"/>
                  <a:gd name="connsiteY58" fmla="*/ 875081 h 1376915"/>
                  <a:gd name="connsiteX59" fmla="*/ 35347 w 2600714"/>
                  <a:gd name="connsiteY59" fmla="*/ 854650 h 1376915"/>
                  <a:gd name="connsiteX60" fmla="*/ 2228173 w 2600714"/>
                  <a:gd name="connsiteY60" fmla="*/ 767701 h 1376915"/>
                  <a:gd name="connsiteX61" fmla="*/ 2263519 w 2600714"/>
                  <a:gd name="connsiteY61" fmla="*/ 788131 h 1376915"/>
                  <a:gd name="connsiteX62" fmla="*/ 2228173 w 2600714"/>
                  <a:gd name="connsiteY62" fmla="*/ 808562 h 1376915"/>
                  <a:gd name="connsiteX63" fmla="*/ 2192827 w 2600714"/>
                  <a:gd name="connsiteY63" fmla="*/ 788131 h 1376915"/>
                  <a:gd name="connsiteX64" fmla="*/ 2228173 w 2600714"/>
                  <a:gd name="connsiteY64" fmla="*/ 767701 h 1376915"/>
                  <a:gd name="connsiteX65" fmla="*/ 2565368 w 2600714"/>
                  <a:gd name="connsiteY65" fmla="*/ 714683 h 1376915"/>
                  <a:gd name="connsiteX66" fmla="*/ 2600714 w 2600714"/>
                  <a:gd name="connsiteY66" fmla="*/ 735113 h 1376915"/>
                  <a:gd name="connsiteX67" fmla="*/ 2565368 w 2600714"/>
                  <a:gd name="connsiteY67" fmla="*/ 755544 h 1376915"/>
                  <a:gd name="connsiteX68" fmla="*/ 2530022 w 2600714"/>
                  <a:gd name="connsiteY68" fmla="*/ 735113 h 1376915"/>
                  <a:gd name="connsiteX69" fmla="*/ 2565368 w 2600714"/>
                  <a:gd name="connsiteY69" fmla="*/ 714683 h 1376915"/>
                  <a:gd name="connsiteX70" fmla="*/ 238936 w 2600714"/>
                  <a:gd name="connsiteY70" fmla="*/ 708321 h 1376915"/>
                  <a:gd name="connsiteX71" fmla="*/ 274282 w 2600714"/>
                  <a:gd name="connsiteY71" fmla="*/ 728751 h 1376915"/>
                  <a:gd name="connsiteX72" fmla="*/ 238936 w 2600714"/>
                  <a:gd name="connsiteY72" fmla="*/ 749181 h 1376915"/>
                  <a:gd name="connsiteX73" fmla="*/ 203590 w 2600714"/>
                  <a:gd name="connsiteY73" fmla="*/ 728751 h 1376915"/>
                  <a:gd name="connsiteX74" fmla="*/ 238936 w 2600714"/>
                  <a:gd name="connsiteY74" fmla="*/ 708321 h 1376915"/>
                  <a:gd name="connsiteX75" fmla="*/ 1704355 w 2600714"/>
                  <a:gd name="connsiteY75" fmla="*/ 676510 h 1376915"/>
                  <a:gd name="connsiteX76" fmla="*/ 1739701 w 2600714"/>
                  <a:gd name="connsiteY76" fmla="*/ 696940 h 1376915"/>
                  <a:gd name="connsiteX77" fmla="*/ 1704355 w 2600714"/>
                  <a:gd name="connsiteY77" fmla="*/ 717371 h 1376915"/>
                  <a:gd name="connsiteX78" fmla="*/ 1669008 w 2600714"/>
                  <a:gd name="connsiteY78" fmla="*/ 696940 h 1376915"/>
                  <a:gd name="connsiteX79" fmla="*/ 1704355 w 2600714"/>
                  <a:gd name="connsiteY79" fmla="*/ 676510 h 1376915"/>
                  <a:gd name="connsiteX80" fmla="*/ 1405333 w 2600714"/>
                  <a:gd name="connsiteY80" fmla="*/ 646820 h 1376915"/>
                  <a:gd name="connsiteX81" fmla="*/ 1440679 w 2600714"/>
                  <a:gd name="connsiteY81" fmla="*/ 667250 h 1376915"/>
                  <a:gd name="connsiteX82" fmla="*/ 1405333 w 2600714"/>
                  <a:gd name="connsiteY82" fmla="*/ 687681 h 1376915"/>
                  <a:gd name="connsiteX83" fmla="*/ 1369987 w 2600714"/>
                  <a:gd name="connsiteY83" fmla="*/ 667250 h 1376915"/>
                  <a:gd name="connsiteX84" fmla="*/ 1405333 w 2600714"/>
                  <a:gd name="connsiteY84" fmla="*/ 646820 h 1376915"/>
                  <a:gd name="connsiteX85" fmla="*/ 557044 w 2600714"/>
                  <a:gd name="connsiteY85" fmla="*/ 621371 h 1376915"/>
                  <a:gd name="connsiteX86" fmla="*/ 592390 w 2600714"/>
                  <a:gd name="connsiteY86" fmla="*/ 641802 h 1376915"/>
                  <a:gd name="connsiteX87" fmla="*/ 557044 w 2600714"/>
                  <a:gd name="connsiteY87" fmla="*/ 662232 h 1376915"/>
                  <a:gd name="connsiteX88" fmla="*/ 521698 w 2600714"/>
                  <a:gd name="connsiteY88" fmla="*/ 641802 h 1376915"/>
                  <a:gd name="connsiteX89" fmla="*/ 557044 w 2600714"/>
                  <a:gd name="connsiteY89" fmla="*/ 621371 h 1376915"/>
                  <a:gd name="connsiteX90" fmla="*/ 1965204 w 2600714"/>
                  <a:gd name="connsiteY90" fmla="*/ 612888 h 1376915"/>
                  <a:gd name="connsiteX91" fmla="*/ 2000550 w 2600714"/>
                  <a:gd name="connsiteY91" fmla="*/ 633319 h 1376915"/>
                  <a:gd name="connsiteX92" fmla="*/ 1965204 w 2600714"/>
                  <a:gd name="connsiteY92" fmla="*/ 653749 h 1376915"/>
                  <a:gd name="connsiteX93" fmla="*/ 1929857 w 2600714"/>
                  <a:gd name="connsiteY93" fmla="*/ 633319 h 1376915"/>
                  <a:gd name="connsiteX94" fmla="*/ 1965204 w 2600714"/>
                  <a:gd name="connsiteY94" fmla="*/ 612888 h 1376915"/>
                  <a:gd name="connsiteX95" fmla="*/ 894239 w 2600714"/>
                  <a:gd name="connsiteY95" fmla="*/ 568353 h 1376915"/>
                  <a:gd name="connsiteX96" fmla="*/ 929585 w 2600714"/>
                  <a:gd name="connsiteY96" fmla="*/ 588783 h 1376915"/>
                  <a:gd name="connsiteX97" fmla="*/ 894239 w 2600714"/>
                  <a:gd name="connsiteY97" fmla="*/ 609214 h 1376915"/>
                  <a:gd name="connsiteX98" fmla="*/ 858893 w 2600714"/>
                  <a:gd name="connsiteY98" fmla="*/ 588783 h 1376915"/>
                  <a:gd name="connsiteX99" fmla="*/ 894239 w 2600714"/>
                  <a:gd name="connsiteY99" fmla="*/ 568353 h 1376915"/>
                  <a:gd name="connsiteX100" fmla="*/ 2168793 w 2600714"/>
                  <a:gd name="connsiteY100" fmla="*/ 466558 h 1376915"/>
                  <a:gd name="connsiteX101" fmla="*/ 2204139 w 2600714"/>
                  <a:gd name="connsiteY101" fmla="*/ 486989 h 1376915"/>
                  <a:gd name="connsiteX102" fmla="*/ 2168793 w 2600714"/>
                  <a:gd name="connsiteY102" fmla="*/ 507419 h 1376915"/>
                  <a:gd name="connsiteX103" fmla="*/ 2133447 w 2600714"/>
                  <a:gd name="connsiteY103" fmla="*/ 486989 h 1376915"/>
                  <a:gd name="connsiteX104" fmla="*/ 2168793 w 2600714"/>
                  <a:gd name="connsiteY104" fmla="*/ 466558 h 1376915"/>
                  <a:gd name="connsiteX105" fmla="*/ 1320504 w 2600714"/>
                  <a:gd name="connsiteY105" fmla="*/ 441110 h 1376915"/>
                  <a:gd name="connsiteX106" fmla="*/ 1355850 w 2600714"/>
                  <a:gd name="connsiteY106" fmla="*/ 461540 h 1376915"/>
                  <a:gd name="connsiteX107" fmla="*/ 1320504 w 2600714"/>
                  <a:gd name="connsiteY107" fmla="*/ 481971 h 1376915"/>
                  <a:gd name="connsiteX108" fmla="*/ 1285158 w 2600714"/>
                  <a:gd name="connsiteY108" fmla="*/ 461540 h 1376915"/>
                  <a:gd name="connsiteX109" fmla="*/ 1320504 w 2600714"/>
                  <a:gd name="connsiteY109" fmla="*/ 441110 h 1376915"/>
                  <a:gd name="connsiteX110" fmla="*/ 1657699 w 2600714"/>
                  <a:gd name="connsiteY110" fmla="*/ 388092 h 1376915"/>
                  <a:gd name="connsiteX111" fmla="*/ 1693045 w 2600714"/>
                  <a:gd name="connsiteY111" fmla="*/ 408522 h 1376915"/>
                  <a:gd name="connsiteX112" fmla="*/ 1657699 w 2600714"/>
                  <a:gd name="connsiteY112" fmla="*/ 428953 h 1376915"/>
                  <a:gd name="connsiteX113" fmla="*/ 1622353 w 2600714"/>
                  <a:gd name="connsiteY113" fmla="*/ 408522 h 1376915"/>
                  <a:gd name="connsiteX114" fmla="*/ 1657699 w 2600714"/>
                  <a:gd name="connsiteY114" fmla="*/ 388092 h 1376915"/>
                  <a:gd name="connsiteX115" fmla="*/ 2486901 w 2600714"/>
                  <a:gd name="connsiteY115" fmla="*/ 379609 h 1376915"/>
                  <a:gd name="connsiteX116" fmla="*/ 2522247 w 2600714"/>
                  <a:gd name="connsiteY116" fmla="*/ 400039 h 1376915"/>
                  <a:gd name="connsiteX117" fmla="*/ 2486901 w 2600714"/>
                  <a:gd name="connsiteY117" fmla="*/ 420470 h 1376915"/>
                  <a:gd name="connsiteX118" fmla="*/ 2451555 w 2600714"/>
                  <a:gd name="connsiteY118" fmla="*/ 400039 h 1376915"/>
                  <a:gd name="connsiteX119" fmla="*/ 2486901 w 2600714"/>
                  <a:gd name="connsiteY119" fmla="*/ 379609 h 1376915"/>
                  <a:gd name="connsiteX120" fmla="*/ 497664 w 2600714"/>
                  <a:gd name="connsiteY120" fmla="*/ 320229 h 1376915"/>
                  <a:gd name="connsiteX121" fmla="*/ 533010 w 2600714"/>
                  <a:gd name="connsiteY121" fmla="*/ 340659 h 1376915"/>
                  <a:gd name="connsiteX122" fmla="*/ 497664 w 2600714"/>
                  <a:gd name="connsiteY122" fmla="*/ 361089 h 1376915"/>
                  <a:gd name="connsiteX123" fmla="*/ 462318 w 2600714"/>
                  <a:gd name="connsiteY123" fmla="*/ 340659 h 1376915"/>
                  <a:gd name="connsiteX124" fmla="*/ 497664 w 2600714"/>
                  <a:gd name="connsiteY124" fmla="*/ 320229 h 1376915"/>
                  <a:gd name="connsiteX125" fmla="*/ 1963083 w 2600714"/>
                  <a:gd name="connsiteY125" fmla="*/ 288418 h 1376915"/>
                  <a:gd name="connsiteX126" fmla="*/ 1998429 w 2600714"/>
                  <a:gd name="connsiteY126" fmla="*/ 308848 h 1376915"/>
                  <a:gd name="connsiteX127" fmla="*/ 1963083 w 2600714"/>
                  <a:gd name="connsiteY127" fmla="*/ 329279 h 1376915"/>
                  <a:gd name="connsiteX128" fmla="*/ 1927737 w 2600714"/>
                  <a:gd name="connsiteY128" fmla="*/ 308848 h 1376915"/>
                  <a:gd name="connsiteX129" fmla="*/ 1963083 w 2600714"/>
                  <a:gd name="connsiteY129" fmla="*/ 288418 h 1376915"/>
                  <a:gd name="connsiteX130" fmla="*/ 1057535 w 2600714"/>
                  <a:gd name="connsiteY130" fmla="*/ 286297 h 1376915"/>
                  <a:gd name="connsiteX131" fmla="*/ 1092881 w 2600714"/>
                  <a:gd name="connsiteY131" fmla="*/ 306727 h 1376915"/>
                  <a:gd name="connsiteX132" fmla="*/ 1057535 w 2600714"/>
                  <a:gd name="connsiteY132" fmla="*/ 327158 h 1376915"/>
                  <a:gd name="connsiteX133" fmla="*/ 1022188 w 2600714"/>
                  <a:gd name="connsiteY133" fmla="*/ 306727 h 1376915"/>
                  <a:gd name="connsiteX134" fmla="*/ 1057535 w 2600714"/>
                  <a:gd name="connsiteY134" fmla="*/ 286297 h 1376915"/>
                  <a:gd name="connsiteX135" fmla="*/ 1261124 w 2600714"/>
                  <a:gd name="connsiteY135" fmla="*/ 139967 h 1376915"/>
                  <a:gd name="connsiteX136" fmla="*/ 1296470 w 2600714"/>
                  <a:gd name="connsiteY136" fmla="*/ 160398 h 1376915"/>
                  <a:gd name="connsiteX137" fmla="*/ 1261124 w 2600714"/>
                  <a:gd name="connsiteY137" fmla="*/ 180828 h 1376915"/>
                  <a:gd name="connsiteX138" fmla="*/ 1225778 w 2600714"/>
                  <a:gd name="connsiteY138" fmla="*/ 160398 h 1376915"/>
                  <a:gd name="connsiteX139" fmla="*/ 1261124 w 2600714"/>
                  <a:gd name="connsiteY139" fmla="*/ 139967 h 1376915"/>
                  <a:gd name="connsiteX140" fmla="*/ 2427521 w 2600714"/>
                  <a:gd name="connsiteY140" fmla="*/ 78466 h 1376915"/>
                  <a:gd name="connsiteX141" fmla="*/ 2462867 w 2600714"/>
                  <a:gd name="connsiteY141" fmla="*/ 98897 h 1376915"/>
                  <a:gd name="connsiteX142" fmla="*/ 2427521 w 2600714"/>
                  <a:gd name="connsiteY142" fmla="*/ 119327 h 1376915"/>
                  <a:gd name="connsiteX143" fmla="*/ 2392174 w 2600714"/>
                  <a:gd name="connsiteY143" fmla="*/ 98897 h 1376915"/>
                  <a:gd name="connsiteX144" fmla="*/ 2427521 w 2600714"/>
                  <a:gd name="connsiteY144" fmla="*/ 78466 h 1376915"/>
                  <a:gd name="connsiteX145" fmla="*/ 1579232 w 2600714"/>
                  <a:gd name="connsiteY145" fmla="*/ 53018 h 1376915"/>
                  <a:gd name="connsiteX146" fmla="*/ 1614578 w 2600714"/>
                  <a:gd name="connsiteY146" fmla="*/ 73448 h 1376915"/>
                  <a:gd name="connsiteX147" fmla="*/ 1579232 w 2600714"/>
                  <a:gd name="connsiteY147" fmla="*/ 93878 h 1376915"/>
                  <a:gd name="connsiteX148" fmla="*/ 1543886 w 2600714"/>
                  <a:gd name="connsiteY148" fmla="*/ 73448 h 1376915"/>
                  <a:gd name="connsiteX149" fmla="*/ 1579232 w 2600714"/>
                  <a:gd name="connsiteY149" fmla="*/ 53018 h 1376915"/>
                  <a:gd name="connsiteX150" fmla="*/ 1916427 w 2600714"/>
                  <a:gd name="connsiteY150" fmla="*/ 0 h 1376915"/>
                  <a:gd name="connsiteX151" fmla="*/ 1951773 w 2600714"/>
                  <a:gd name="connsiteY151" fmla="*/ 20430 h 1376915"/>
                  <a:gd name="connsiteX152" fmla="*/ 1916427 w 2600714"/>
                  <a:gd name="connsiteY152" fmla="*/ 40860 h 1376915"/>
                  <a:gd name="connsiteX153" fmla="*/ 1881081 w 2600714"/>
                  <a:gd name="connsiteY153" fmla="*/ 20430 h 1376915"/>
                  <a:gd name="connsiteX154" fmla="*/ 1916427 w 2600714"/>
                  <a:gd name="connsiteY154" fmla="*/ 0 h 1376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</a:cxnLst>
                <a:rect l="l" t="t" r="r" b="b"/>
                <a:pathLst>
                  <a:path w="2600714" h="1376915">
                    <a:moveTo>
                      <a:pt x="1205985" y="1336054"/>
                    </a:moveTo>
                    <a:cubicBezTo>
                      <a:pt x="1225506" y="1336054"/>
                      <a:pt x="1241331" y="1345201"/>
                      <a:pt x="1241331" y="1356485"/>
                    </a:cubicBezTo>
                    <a:cubicBezTo>
                      <a:pt x="1241331" y="1367768"/>
                      <a:pt x="1225506" y="1376915"/>
                      <a:pt x="1205985" y="1376915"/>
                    </a:cubicBezTo>
                    <a:cubicBezTo>
                      <a:pt x="1186464" y="1376915"/>
                      <a:pt x="1170639" y="1367768"/>
                      <a:pt x="1170639" y="1356485"/>
                    </a:cubicBezTo>
                    <a:cubicBezTo>
                      <a:pt x="1170639" y="1345201"/>
                      <a:pt x="1186464" y="1336054"/>
                      <a:pt x="1205985" y="1336054"/>
                    </a:cubicBezTo>
                    <a:close/>
                    <a:moveTo>
                      <a:pt x="1543180" y="1283036"/>
                    </a:moveTo>
                    <a:cubicBezTo>
                      <a:pt x="1562701" y="1283036"/>
                      <a:pt x="1578526" y="1292183"/>
                      <a:pt x="1578526" y="1303467"/>
                    </a:cubicBezTo>
                    <a:cubicBezTo>
                      <a:pt x="1578526" y="1314750"/>
                      <a:pt x="1562701" y="1323897"/>
                      <a:pt x="1543180" y="1323897"/>
                    </a:cubicBezTo>
                    <a:cubicBezTo>
                      <a:pt x="1523659" y="1323897"/>
                      <a:pt x="1507834" y="1314750"/>
                      <a:pt x="1507834" y="1303467"/>
                    </a:cubicBezTo>
                    <a:cubicBezTo>
                      <a:pt x="1507834" y="1292183"/>
                      <a:pt x="1523659" y="1283036"/>
                      <a:pt x="1543180" y="1283036"/>
                    </a:cubicBezTo>
                    <a:close/>
                    <a:moveTo>
                      <a:pt x="682167" y="1244863"/>
                    </a:moveTo>
                    <a:cubicBezTo>
                      <a:pt x="701688" y="1244863"/>
                      <a:pt x="717513" y="1254010"/>
                      <a:pt x="717513" y="1265294"/>
                    </a:cubicBezTo>
                    <a:cubicBezTo>
                      <a:pt x="717513" y="1276577"/>
                      <a:pt x="701688" y="1285724"/>
                      <a:pt x="682167" y="1285724"/>
                    </a:cubicBezTo>
                    <a:cubicBezTo>
                      <a:pt x="662645" y="1285724"/>
                      <a:pt x="646820" y="1276577"/>
                      <a:pt x="646820" y="1265294"/>
                    </a:cubicBezTo>
                    <a:cubicBezTo>
                      <a:pt x="646820" y="1254010"/>
                      <a:pt x="662645" y="1244863"/>
                      <a:pt x="682167" y="1244863"/>
                    </a:cubicBezTo>
                    <a:close/>
                    <a:moveTo>
                      <a:pt x="1848564" y="1183362"/>
                    </a:moveTo>
                    <a:cubicBezTo>
                      <a:pt x="1868085" y="1183362"/>
                      <a:pt x="1883910" y="1192509"/>
                      <a:pt x="1883910" y="1203793"/>
                    </a:cubicBezTo>
                    <a:cubicBezTo>
                      <a:pt x="1883910" y="1215076"/>
                      <a:pt x="1868085" y="1224223"/>
                      <a:pt x="1848564" y="1224223"/>
                    </a:cubicBezTo>
                    <a:cubicBezTo>
                      <a:pt x="1829043" y="1224223"/>
                      <a:pt x="1813218" y="1215076"/>
                      <a:pt x="1813218" y="1203793"/>
                    </a:cubicBezTo>
                    <a:cubicBezTo>
                      <a:pt x="1813218" y="1192509"/>
                      <a:pt x="1829043" y="1183362"/>
                      <a:pt x="1848564" y="1183362"/>
                    </a:cubicBezTo>
                    <a:close/>
                    <a:moveTo>
                      <a:pt x="943016" y="1181242"/>
                    </a:moveTo>
                    <a:cubicBezTo>
                      <a:pt x="962537" y="1181242"/>
                      <a:pt x="978362" y="1190388"/>
                      <a:pt x="978362" y="1201672"/>
                    </a:cubicBezTo>
                    <a:cubicBezTo>
                      <a:pt x="978362" y="1212956"/>
                      <a:pt x="962537" y="1222102"/>
                      <a:pt x="943016" y="1222102"/>
                    </a:cubicBezTo>
                    <a:cubicBezTo>
                      <a:pt x="923494" y="1222102"/>
                      <a:pt x="907669" y="1212956"/>
                      <a:pt x="907669" y="1201672"/>
                    </a:cubicBezTo>
                    <a:cubicBezTo>
                      <a:pt x="907669" y="1190388"/>
                      <a:pt x="923494" y="1181242"/>
                      <a:pt x="943016" y="1181242"/>
                    </a:cubicBezTo>
                    <a:close/>
                    <a:moveTo>
                      <a:pt x="1146605" y="1034912"/>
                    </a:moveTo>
                    <a:cubicBezTo>
                      <a:pt x="1166126" y="1034912"/>
                      <a:pt x="1181951" y="1044059"/>
                      <a:pt x="1181951" y="1055342"/>
                    </a:cubicBezTo>
                    <a:cubicBezTo>
                      <a:pt x="1181951" y="1066626"/>
                      <a:pt x="1166126" y="1075773"/>
                      <a:pt x="1146605" y="1075773"/>
                    </a:cubicBezTo>
                    <a:cubicBezTo>
                      <a:pt x="1127084" y="1075773"/>
                      <a:pt x="1111259" y="1066626"/>
                      <a:pt x="1111259" y="1055342"/>
                    </a:cubicBezTo>
                    <a:cubicBezTo>
                      <a:pt x="1111259" y="1044059"/>
                      <a:pt x="1127084" y="1034912"/>
                      <a:pt x="1146605" y="1034912"/>
                    </a:cubicBezTo>
                    <a:close/>
                    <a:moveTo>
                      <a:pt x="298316" y="1009463"/>
                    </a:moveTo>
                    <a:cubicBezTo>
                      <a:pt x="317837" y="1009463"/>
                      <a:pt x="333662" y="1018610"/>
                      <a:pt x="333662" y="1029894"/>
                    </a:cubicBezTo>
                    <a:cubicBezTo>
                      <a:pt x="333662" y="1041177"/>
                      <a:pt x="317837" y="1050324"/>
                      <a:pt x="298316" y="1050324"/>
                    </a:cubicBezTo>
                    <a:cubicBezTo>
                      <a:pt x="278795" y="1050324"/>
                      <a:pt x="262970" y="1041177"/>
                      <a:pt x="262970" y="1029894"/>
                    </a:cubicBezTo>
                    <a:cubicBezTo>
                      <a:pt x="262970" y="1018610"/>
                      <a:pt x="278795" y="1009463"/>
                      <a:pt x="298316" y="1009463"/>
                    </a:cubicBezTo>
                    <a:close/>
                    <a:moveTo>
                      <a:pt x="635511" y="956445"/>
                    </a:moveTo>
                    <a:cubicBezTo>
                      <a:pt x="655032" y="956445"/>
                      <a:pt x="670857" y="965592"/>
                      <a:pt x="670857" y="976876"/>
                    </a:cubicBezTo>
                    <a:cubicBezTo>
                      <a:pt x="670857" y="988159"/>
                      <a:pt x="655032" y="997306"/>
                      <a:pt x="635511" y="997306"/>
                    </a:cubicBezTo>
                    <a:cubicBezTo>
                      <a:pt x="615990" y="997306"/>
                      <a:pt x="600165" y="988159"/>
                      <a:pt x="600165" y="976876"/>
                    </a:cubicBezTo>
                    <a:cubicBezTo>
                      <a:pt x="600165" y="965592"/>
                      <a:pt x="615990" y="956445"/>
                      <a:pt x="635511" y="956445"/>
                    </a:cubicBezTo>
                    <a:close/>
                    <a:moveTo>
                      <a:pt x="1464713" y="947962"/>
                    </a:moveTo>
                    <a:cubicBezTo>
                      <a:pt x="1484234" y="947962"/>
                      <a:pt x="1500059" y="957109"/>
                      <a:pt x="1500059" y="968393"/>
                    </a:cubicBezTo>
                    <a:cubicBezTo>
                      <a:pt x="1500059" y="979676"/>
                      <a:pt x="1484234" y="988823"/>
                      <a:pt x="1464713" y="988823"/>
                    </a:cubicBezTo>
                    <a:cubicBezTo>
                      <a:pt x="1445192" y="988823"/>
                      <a:pt x="1429367" y="979676"/>
                      <a:pt x="1429367" y="968393"/>
                    </a:cubicBezTo>
                    <a:cubicBezTo>
                      <a:pt x="1429367" y="957109"/>
                      <a:pt x="1445192" y="947962"/>
                      <a:pt x="1464713" y="947962"/>
                    </a:cubicBezTo>
                    <a:close/>
                    <a:moveTo>
                      <a:pt x="1801908" y="894944"/>
                    </a:moveTo>
                    <a:cubicBezTo>
                      <a:pt x="1821429" y="894944"/>
                      <a:pt x="1837254" y="904091"/>
                      <a:pt x="1837254" y="915375"/>
                    </a:cubicBezTo>
                    <a:cubicBezTo>
                      <a:pt x="1837254" y="926658"/>
                      <a:pt x="1821429" y="935805"/>
                      <a:pt x="1801908" y="935805"/>
                    </a:cubicBezTo>
                    <a:cubicBezTo>
                      <a:pt x="1782387" y="935805"/>
                      <a:pt x="1766562" y="926658"/>
                      <a:pt x="1766562" y="915375"/>
                    </a:cubicBezTo>
                    <a:cubicBezTo>
                      <a:pt x="1766562" y="904091"/>
                      <a:pt x="1782387" y="894944"/>
                      <a:pt x="1801908" y="894944"/>
                    </a:cubicBezTo>
                    <a:close/>
                    <a:moveTo>
                      <a:pt x="940895" y="856771"/>
                    </a:moveTo>
                    <a:cubicBezTo>
                      <a:pt x="960416" y="856771"/>
                      <a:pt x="976241" y="865918"/>
                      <a:pt x="976241" y="877202"/>
                    </a:cubicBezTo>
                    <a:cubicBezTo>
                      <a:pt x="976241" y="888485"/>
                      <a:pt x="960416" y="897632"/>
                      <a:pt x="940895" y="897632"/>
                    </a:cubicBezTo>
                    <a:cubicBezTo>
                      <a:pt x="921373" y="897632"/>
                      <a:pt x="905549" y="888485"/>
                      <a:pt x="905549" y="877202"/>
                    </a:cubicBezTo>
                    <a:cubicBezTo>
                      <a:pt x="905549" y="865918"/>
                      <a:pt x="921373" y="856771"/>
                      <a:pt x="940895" y="856771"/>
                    </a:cubicBezTo>
                    <a:close/>
                    <a:moveTo>
                      <a:pt x="35347" y="854650"/>
                    </a:moveTo>
                    <a:cubicBezTo>
                      <a:pt x="54868" y="854650"/>
                      <a:pt x="70693" y="863797"/>
                      <a:pt x="70693" y="875081"/>
                    </a:cubicBezTo>
                    <a:cubicBezTo>
                      <a:pt x="70693" y="886364"/>
                      <a:pt x="54868" y="895511"/>
                      <a:pt x="35347" y="895511"/>
                    </a:cubicBezTo>
                    <a:cubicBezTo>
                      <a:pt x="15825" y="895511"/>
                      <a:pt x="0" y="886364"/>
                      <a:pt x="0" y="875081"/>
                    </a:cubicBezTo>
                    <a:cubicBezTo>
                      <a:pt x="0" y="863797"/>
                      <a:pt x="15825" y="854650"/>
                      <a:pt x="35347" y="854650"/>
                    </a:cubicBezTo>
                    <a:close/>
                    <a:moveTo>
                      <a:pt x="2228173" y="767701"/>
                    </a:moveTo>
                    <a:cubicBezTo>
                      <a:pt x="2247694" y="767701"/>
                      <a:pt x="2263519" y="776848"/>
                      <a:pt x="2263519" y="788131"/>
                    </a:cubicBezTo>
                    <a:cubicBezTo>
                      <a:pt x="2263519" y="799415"/>
                      <a:pt x="2247694" y="808562"/>
                      <a:pt x="2228173" y="808562"/>
                    </a:cubicBezTo>
                    <a:cubicBezTo>
                      <a:pt x="2208652" y="808562"/>
                      <a:pt x="2192827" y="799415"/>
                      <a:pt x="2192827" y="788131"/>
                    </a:cubicBezTo>
                    <a:cubicBezTo>
                      <a:pt x="2192827" y="776848"/>
                      <a:pt x="2208652" y="767701"/>
                      <a:pt x="2228173" y="767701"/>
                    </a:cubicBezTo>
                    <a:close/>
                    <a:moveTo>
                      <a:pt x="2565368" y="714683"/>
                    </a:moveTo>
                    <a:cubicBezTo>
                      <a:pt x="2584889" y="714683"/>
                      <a:pt x="2600714" y="723830"/>
                      <a:pt x="2600714" y="735113"/>
                    </a:cubicBezTo>
                    <a:cubicBezTo>
                      <a:pt x="2600714" y="746397"/>
                      <a:pt x="2584889" y="755544"/>
                      <a:pt x="2565368" y="755544"/>
                    </a:cubicBezTo>
                    <a:cubicBezTo>
                      <a:pt x="2545846" y="755544"/>
                      <a:pt x="2530022" y="746397"/>
                      <a:pt x="2530022" y="735113"/>
                    </a:cubicBezTo>
                    <a:cubicBezTo>
                      <a:pt x="2530022" y="723830"/>
                      <a:pt x="2545846" y="714683"/>
                      <a:pt x="2565368" y="714683"/>
                    </a:cubicBezTo>
                    <a:close/>
                    <a:moveTo>
                      <a:pt x="238936" y="708321"/>
                    </a:moveTo>
                    <a:cubicBezTo>
                      <a:pt x="258457" y="708321"/>
                      <a:pt x="274282" y="717468"/>
                      <a:pt x="274282" y="728751"/>
                    </a:cubicBezTo>
                    <a:cubicBezTo>
                      <a:pt x="274282" y="740035"/>
                      <a:pt x="258457" y="749181"/>
                      <a:pt x="238936" y="749181"/>
                    </a:cubicBezTo>
                    <a:cubicBezTo>
                      <a:pt x="219414" y="749181"/>
                      <a:pt x="203590" y="740035"/>
                      <a:pt x="203590" y="728751"/>
                    </a:cubicBezTo>
                    <a:cubicBezTo>
                      <a:pt x="203590" y="717468"/>
                      <a:pt x="219414" y="708321"/>
                      <a:pt x="238936" y="708321"/>
                    </a:cubicBezTo>
                    <a:close/>
                    <a:moveTo>
                      <a:pt x="1704355" y="676510"/>
                    </a:moveTo>
                    <a:cubicBezTo>
                      <a:pt x="1723876" y="676510"/>
                      <a:pt x="1739701" y="685657"/>
                      <a:pt x="1739701" y="696940"/>
                    </a:cubicBezTo>
                    <a:cubicBezTo>
                      <a:pt x="1739701" y="708224"/>
                      <a:pt x="1723876" y="717371"/>
                      <a:pt x="1704355" y="717371"/>
                    </a:cubicBezTo>
                    <a:cubicBezTo>
                      <a:pt x="1684833" y="717371"/>
                      <a:pt x="1669008" y="708224"/>
                      <a:pt x="1669008" y="696940"/>
                    </a:cubicBezTo>
                    <a:cubicBezTo>
                      <a:pt x="1669008" y="685657"/>
                      <a:pt x="1684833" y="676510"/>
                      <a:pt x="1704355" y="676510"/>
                    </a:cubicBezTo>
                    <a:close/>
                    <a:moveTo>
                      <a:pt x="1405333" y="646820"/>
                    </a:moveTo>
                    <a:cubicBezTo>
                      <a:pt x="1424854" y="646820"/>
                      <a:pt x="1440679" y="655967"/>
                      <a:pt x="1440679" y="667250"/>
                    </a:cubicBezTo>
                    <a:cubicBezTo>
                      <a:pt x="1440679" y="678534"/>
                      <a:pt x="1424854" y="687681"/>
                      <a:pt x="1405333" y="687681"/>
                    </a:cubicBezTo>
                    <a:cubicBezTo>
                      <a:pt x="1385812" y="687681"/>
                      <a:pt x="1369987" y="678534"/>
                      <a:pt x="1369987" y="667250"/>
                    </a:cubicBezTo>
                    <a:cubicBezTo>
                      <a:pt x="1369987" y="655967"/>
                      <a:pt x="1385812" y="646820"/>
                      <a:pt x="1405333" y="646820"/>
                    </a:cubicBezTo>
                    <a:close/>
                    <a:moveTo>
                      <a:pt x="557044" y="621371"/>
                    </a:moveTo>
                    <a:cubicBezTo>
                      <a:pt x="576565" y="621371"/>
                      <a:pt x="592390" y="630518"/>
                      <a:pt x="592390" y="641802"/>
                    </a:cubicBezTo>
                    <a:cubicBezTo>
                      <a:pt x="592390" y="653085"/>
                      <a:pt x="576565" y="662232"/>
                      <a:pt x="557044" y="662232"/>
                    </a:cubicBezTo>
                    <a:cubicBezTo>
                      <a:pt x="537523" y="662232"/>
                      <a:pt x="521698" y="653085"/>
                      <a:pt x="521698" y="641802"/>
                    </a:cubicBezTo>
                    <a:cubicBezTo>
                      <a:pt x="521698" y="630518"/>
                      <a:pt x="537523" y="621371"/>
                      <a:pt x="557044" y="621371"/>
                    </a:cubicBezTo>
                    <a:close/>
                    <a:moveTo>
                      <a:pt x="1965204" y="612888"/>
                    </a:moveTo>
                    <a:cubicBezTo>
                      <a:pt x="1984725" y="612888"/>
                      <a:pt x="2000550" y="622035"/>
                      <a:pt x="2000550" y="633319"/>
                    </a:cubicBezTo>
                    <a:cubicBezTo>
                      <a:pt x="2000550" y="644602"/>
                      <a:pt x="1984725" y="653749"/>
                      <a:pt x="1965204" y="653749"/>
                    </a:cubicBezTo>
                    <a:cubicBezTo>
                      <a:pt x="1945682" y="653749"/>
                      <a:pt x="1929857" y="644602"/>
                      <a:pt x="1929857" y="633319"/>
                    </a:cubicBezTo>
                    <a:cubicBezTo>
                      <a:pt x="1929857" y="622035"/>
                      <a:pt x="1945682" y="612888"/>
                      <a:pt x="1965204" y="612888"/>
                    </a:cubicBezTo>
                    <a:close/>
                    <a:moveTo>
                      <a:pt x="894239" y="568353"/>
                    </a:moveTo>
                    <a:cubicBezTo>
                      <a:pt x="913760" y="568353"/>
                      <a:pt x="929585" y="577500"/>
                      <a:pt x="929585" y="588783"/>
                    </a:cubicBezTo>
                    <a:cubicBezTo>
                      <a:pt x="929585" y="600067"/>
                      <a:pt x="913760" y="609214"/>
                      <a:pt x="894239" y="609214"/>
                    </a:cubicBezTo>
                    <a:cubicBezTo>
                      <a:pt x="874718" y="609214"/>
                      <a:pt x="858893" y="600067"/>
                      <a:pt x="858893" y="588783"/>
                    </a:cubicBezTo>
                    <a:cubicBezTo>
                      <a:pt x="858893" y="577500"/>
                      <a:pt x="874718" y="568353"/>
                      <a:pt x="894239" y="568353"/>
                    </a:cubicBezTo>
                    <a:close/>
                    <a:moveTo>
                      <a:pt x="2168793" y="466558"/>
                    </a:moveTo>
                    <a:cubicBezTo>
                      <a:pt x="2188314" y="466558"/>
                      <a:pt x="2204139" y="475705"/>
                      <a:pt x="2204139" y="486989"/>
                    </a:cubicBezTo>
                    <a:cubicBezTo>
                      <a:pt x="2204139" y="498272"/>
                      <a:pt x="2188314" y="507419"/>
                      <a:pt x="2168793" y="507419"/>
                    </a:cubicBezTo>
                    <a:cubicBezTo>
                      <a:pt x="2149272" y="507419"/>
                      <a:pt x="2133447" y="498272"/>
                      <a:pt x="2133447" y="486989"/>
                    </a:cubicBezTo>
                    <a:cubicBezTo>
                      <a:pt x="2133447" y="475705"/>
                      <a:pt x="2149272" y="466558"/>
                      <a:pt x="2168793" y="466558"/>
                    </a:cubicBezTo>
                    <a:close/>
                    <a:moveTo>
                      <a:pt x="1320504" y="441110"/>
                    </a:moveTo>
                    <a:cubicBezTo>
                      <a:pt x="1340025" y="441110"/>
                      <a:pt x="1355850" y="450257"/>
                      <a:pt x="1355850" y="461540"/>
                    </a:cubicBezTo>
                    <a:cubicBezTo>
                      <a:pt x="1355850" y="472824"/>
                      <a:pt x="1340025" y="481971"/>
                      <a:pt x="1320504" y="481971"/>
                    </a:cubicBezTo>
                    <a:cubicBezTo>
                      <a:pt x="1300983" y="481971"/>
                      <a:pt x="1285158" y="472824"/>
                      <a:pt x="1285158" y="461540"/>
                    </a:cubicBezTo>
                    <a:cubicBezTo>
                      <a:pt x="1285158" y="450257"/>
                      <a:pt x="1300983" y="441110"/>
                      <a:pt x="1320504" y="441110"/>
                    </a:cubicBezTo>
                    <a:close/>
                    <a:moveTo>
                      <a:pt x="1657699" y="388092"/>
                    </a:moveTo>
                    <a:cubicBezTo>
                      <a:pt x="1677220" y="388092"/>
                      <a:pt x="1693045" y="397239"/>
                      <a:pt x="1693045" y="408522"/>
                    </a:cubicBezTo>
                    <a:cubicBezTo>
                      <a:pt x="1693045" y="419806"/>
                      <a:pt x="1677220" y="428953"/>
                      <a:pt x="1657699" y="428953"/>
                    </a:cubicBezTo>
                    <a:cubicBezTo>
                      <a:pt x="1638178" y="428953"/>
                      <a:pt x="1622353" y="419806"/>
                      <a:pt x="1622353" y="408522"/>
                    </a:cubicBezTo>
                    <a:cubicBezTo>
                      <a:pt x="1622353" y="397239"/>
                      <a:pt x="1638178" y="388092"/>
                      <a:pt x="1657699" y="388092"/>
                    </a:cubicBezTo>
                    <a:close/>
                    <a:moveTo>
                      <a:pt x="2486901" y="379609"/>
                    </a:moveTo>
                    <a:cubicBezTo>
                      <a:pt x="2506422" y="379609"/>
                      <a:pt x="2522247" y="388756"/>
                      <a:pt x="2522247" y="400039"/>
                    </a:cubicBezTo>
                    <a:cubicBezTo>
                      <a:pt x="2522247" y="411323"/>
                      <a:pt x="2506422" y="420470"/>
                      <a:pt x="2486901" y="420470"/>
                    </a:cubicBezTo>
                    <a:cubicBezTo>
                      <a:pt x="2467380" y="420470"/>
                      <a:pt x="2451555" y="411323"/>
                      <a:pt x="2451555" y="400039"/>
                    </a:cubicBezTo>
                    <a:cubicBezTo>
                      <a:pt x="2451555" y="388756"/>
                      <a:pt x="2467380" y="379609"/>
                      <a:pt x="2486901" y="379609"/>
                    </a:cubicBezTo>
                    <a:close/>
                    <a:moveTo>
                      <a:pt x="497664" y="320229"/>
                    </a:moveTo>
                    <a:cubicBezTo>
                      <a:pt x="517185" y="320229"/>
                      <a:pt x="533010" y="329375"/>
                      <a:pt x="533010" y="340659"/>
                    </a:cubicBezTo>
                    <a:cubicBezTo>
                      <a:pt x="533010" y="351943"/>
                      <a:pt x="517185" y="361089"/>
                      <a:pt x="497664" y="361089"/>
                    </a:cubicBezTo>
                    <a:cubicBezTo>
                      <a:pt x="478143" y="361089"/>
                      <a:pt x="462318" y="351943"/>
                      <a:pt x="462318" y="340659"/>
                    </a:cubicBezTo>
                    <a:cubicBezTo>
                      <a:pt x="462318" y="329375"/>
                      <a:pt x="478143" y="320229"/>
                      <a:pt x="497664" y="320229"/>
                    </a:cubicBezTo>
                    <a:close/>
                    <a:moveTo>
                      <a:pt x="1963083" y="288418"/>
                    </a:moveTo>
                    <a:cubicBezTo>
                      <a:pt x="1982604" y="288418"/>
                      <a:pt x="1998429" y="297565"/>
                      <a:pt x="1998429" y="308848"/>
                    </a:cubicBezTo>
                    <a:cubicBezTo>
                      <a:pt x="1998429" y="320132"/>
                      <a:pt x="1982604" y="329279"/>
                      <a:pt x="1963083" y="329279"/>
                    </a:cubicBezTo>
                    <a:cubicBezTo>
                      <a:pt x="1943562" y="329279"/>
                      <a:pt x="1927737" y="320132"/>
                      <a:pt x="1927737" y="308848"/>
                    </a:cubicBezTo>
                    <a:cubicBezTo>
                      <a:pt x="1927737" y="297565"/>
                      <a:pt x="1943562" y="288418"/>
                      <a:pt x="1963083" y="288418"/>
                    </a:cubicBezTo>
                    <a:close/>
                    <a:moveTo>
                      <a:pt x="1057535" y="286297"/>
                    </a:moveTo>
                    <a:cubicBezTo>
                      <a:pt x="1077056" y="286297"/>
                      <a:pt x="1092881" y="295444"/>
                      <a:pt x="1092881" y="306727"/>
                    </a:cubicBezTo>
                    <a:cubicBezTo>
                      <a:pt x="1092881" y="318011"/>
                      <a:pt x="1077056" y="327158"/>
                      <a:pt x="1057535" y="327158"/>
                    </a:cubicBezTo>
                    <a:cubicBezTo>
                      <a:pt x="1038013" y="327158"/>
                      <a:pt x="1022188" y="318011"/>
                      <a:pt x="1022188" y="306727"/>
                    </a:cubicBezTo>
                    <a:cubicBezTo>
                      <a:pt x="1022188" y="295444"/>
                      <a:pt x="1038013" y="286297"/>
                      <a:pt x="1057535" y="286297"/>
                    </a:cubicBezTo>
                    <a:close/>
                    <a:moveTo>
                      <a:pt x="1261124" y="139967"/>
                    </a:moveTo>
                    <a:cubicBezTo>
                      <a:pt x="1280645" y="139967"/>
                      <a:pt x="1296470" y="149114"/>
                      <a:pt x="1296470" y="160398"/>
                    </a:cubicBezTo>
                    <a:cubicBezTo>
                      <a:pt x="1296470" y="171681"/>
                      <a:pt x="1280645" y="180828"/>
                      <a:pt x="1261124" y="180828"/>
                    </a:cubicBezTo>
                    <a:cubicBezTo>
                      <a:pt x="1241603" y="180828"/>
                      <a:pt x="1225778" y="171681"/>
                      <a:pt x="1225778" y="160398"/>
                    </a:cubicBezTo>
                    <a:cubicBezTo>
                      <a:pt x="1225778" y="149114"/>
                      <a:pt x="1241603" y="139967"/>
                      <a:pt x="1261124" y="139967"/>
                    </a:cubicBezTo>
                    <a:close/>
                    <a:moveTo>
                      <a:pt x="2427521" y="78466"/>
                    </a:moveTo>
                    <a:cubicBezTo>
                      <a:pt x="2447042" y="78466"/>
                      <a:pt x="2462867" y="87613"/>
                      <a:pt x="2462867" y="98897"/>
                    </a:cubicBezTo>
                    <a:cubicBezTo>
                      <a:pt x="2462867" y="110180"/>
                      <a:pt x="2447042" y="119327"/>
                      <a:pt x="2427521" y="119327"/>
                    </a:cubicBezTo>
                    <a:cubicBezTo>
                      <a:pt x="2408000" y="119327"/>
                      <a:pt x="2392174" y="110180"/>
                      <a:pt x="2392174" y="98897"/>
                    </a:cubicBezTo>
                    <a:cubicBezTo>
                      <a:pt x="2392174" y="87613"/>
                      <a:pt x="2408000" y="78466"/>
                      <a:pt x="2427521" y="78466"/>
                    </a:cubicBezTo>
                    <a:close/>
                    <a:moveTo>
                      <a:pt x="1579232" y="53018"/>
                    </a:moveTo>
                    <a:cubicBezTo>
                      <a:pt x="1598753" y="53018"/>
                      <a:pt x="1614578" y="62164"/>
                      <a:pt x="1614578" y="73448"/>
                    </a:cubicBezTo>
                    <a:cubicBezTo>
                      <a:pt x="1614578" y="84732"/>
                      <a:pt x="1598753" y="93878"/>
                      <a:pt x="1579232" y="93878"/>
                    </a:cubicBezTo>
                    <a:cubicBezTo>
                      <a:pt x="1559711" y="93878"/>
                      <a:pt x="1543886" y="84732"/>
                      <a:pt x="1543886" y="73448"/>
                    </a:cubicBezTo>
                    <a:cubicBezTo>
                      <a:pt x="1543886" y="62164"/>
                      <a:pt x="1559711" y="53018"/>
                      <a:pt x="1579232" y="53018"/>
                    </a:cubicBezTo>
                    <a:close/>
                    <a:moveTo>
                      <a:pt x="1916427" y="0"/>
                    </a:moveTo>
                    <a:cubicBezTo>
                      <a:pt x="1935948" y="0"/>
                      <a:pt x="1951773" y="9146"/>
                      <a:pt x="1951773" y="20430"/>
                    </a:cubicBezTo>
                    <a:cubicBezTo>
                      <a:pt x="1951773" y="31714"/>
                      <a:pt x="1935948" y="40860"/>
                      <a:pt x="1916427" y="40860"/>
                    </a:cubicBezTo>
                    <a:cubicBezTo>
                      <a:pt x="1896906" y="40860"/>
                      <a:pt x="1881081" y="31714"/>
                      <a:pt x="1881081" y="20430"/>
                    </a:cubicBezTo>
                    <a:cubicBezTo>
                      <a:pt x="1881081" y="9146"/>
                      <a:pt x="1896906" y="0"/>
                      <a:pt x="1916427" y="0"/>
                    </a:cubicBezTo>
                    <a:close/>
                  </a:path>
                </a:pathLst>
              </a:custGeom>
              <a:solidFill>
                <a:sysClr val="windowText" lastClr="000000">
                  <a:alpha val="3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51" name="フリーフォーム: 図形 1150">
                <a:extLst>
                  <a:ext uri="{FF2B5EF4-FFF2-40B4-BE49-F238E27FC236}">
                    <a16:creationId xmlns:a16="http://schemas.microsoft.com/office/drawing/2014/main" id="{3A319C2C-DEB4-466D-A695-62F084340AF3}"/>
                  </a:ext>
                </a:extLst>
              </p:cNvPr>
              <p:cNvSpPr/>
              <p:nvPr/>
            </p:nvSpPr>
            <p:spPr>
              <a:xfrm rot="941278">
                <a:off x="1982018" y="4862690"/>
                <a:ext cx="947146" cy="295446"/>
              </a:xfrm>
              <a:custGeom>
                <a:avLst/>
                <a:gdLst>
                  <a:gd name="connsiteX0" fmla="*/ 362679 w 1397949"/>
                  <a:gd name="connsiteY0" fmla="*/ 166 h 1039064"/>
                  <a:gd name="connsiteX1" fmla="*/ 910608 w 1397949"/>
                  <a:gd name="connsiteY1" fmla="*/ 152973 h 1039064"/>
                  <a:gd name="connsiteX2" fmla="*/ 1397949 w 1397949"/>
                  <a:gd name="connsiteY2" fmla="*/ 818827 h 1039064"/>
                  <a:gd name="connsiteX3" fmla="*/ 1389285 w 1397949"/>
                  <a:gd name="connsiteY3" fmla="*/ 918082 h 1039064"/>
                  <a:gd name="connsiteX4" fmla="*/ 1307659 w 1397949"/>
                  <a:gd name="connsiteY4" fmla="*/ 975215 h 1039064"/>
                  <a:gd name="connsiteX5" fmla="*/ 487343 w 1397949"/>
                  <a:gd name="connsiteY5" fmla="*/ 886090 h 1039064"/>
                  <a:gd name="connsiteX6" fmla="*/ 0 w 1397949"/>
                  <a:gd name="connsiteY6" fmla="*/ 220237 h 1039064"/>
                  <a:gd name="connsiteX7" fmla="*/ 8666 w 1397949"/>
                  <a:gd name="connsiteY7" fmla="*/ 120982 h 1039064"/>
                  <a:gd name="connsiteX8" fmla="*/ 90291 w 1397949"/>
                  <a:gd name="connsiteY8" fmla="*/ 63850 h 1039064"/>
                  <a:gd name="connsiteX9" fmla="*/ 362679 w 1397949"/>
                  <a:gd name="connsiteY9" fmla="*/ 166 h 1039064"/>
                  <a:gd name="connsiteX0" fmla="*/ 90291 w 1397949"/>
                  <a:gd name="connsiteY0" fmla="*/ 2635 h 977849"/>
                  <a:gd name="connsiteX1" fmla="*/ 910608 w 1397949"/>
                  <a:gd name="connsiteY1" fmla="*/ 91758 h 977849"/>
                  <a:gd name="connsiteX2" fmla="*/ 1397949 w 1397949"/>
                  <a:gd name="connsiteY2" fmla="*/ 757612 h 977849"/>
                  <a:gd name="connsiteX3" fmla="*/ 1389285 w 1397949"/>
                  <a:gd name="connsiteY3" fmla="*/ 856867 h 977849"/>
                  <a:gd name="connsiteX4" fmla="*/ 1307659 w 1397949"/>
                  <a:gd name="connsiteY4" fmla="*/ 914000 h 977849"/>
                  <a:gd name="connsiteX5" fmla="*/ 487343 w 1397949"/>
                  <a:gd name="connsiteY5" fmla="*/ 824875 h 977849"/>
                  <a:gd name="connsiteX6" fmla="*/ 0 w 1397949"/>
                  <a:gd name="connsiteY6" fmla="*/ 159022 h 977849"/>
                  <a:gd name="connsiteX7" fmla="*/ 8666 w 1397949"/>
                  <a:gd name="connsiteY7" fmla="*/ 59767 h 977849"/>
                  <a:gd name="connsiteX8" fmla="*/ 90291 w 1397949"/>
                  <a:gd name="connsiteY8" fmla="*/ 2635 h 977849"/>
                  <a:gd name="connsiteX0" fmla="*/ 90291 w 1397949"/>
                  <a:gd name="connsiteY0" fmla="*/ 158887 h 1134101"/>
                  <a:gd name="connsiteX1" fmla="*/ 739820 w 1397949"/>
                  <a:gd name="connsiteY1" fmla="*/ 34915 h 1134101"/>
                  <a:gd name="connsiteX2" fmla="*/ 1397949 w 1397949"/>
                  <a:gd name="connsiteY2" fmla="*/ 913864 h 1134101"/>
                  <a:gd name="connsiteX3" fmla="*/ 1389285 w 1397949"/>
                  <a:gd name="connsiteY3" fmla="*/ 1013119 h 1134101"/>
                  <a:gd name="connsiteX4" fmla="*/ 1307659 w 1397949"/>
                  <a:gd name="connsiteY4" fmla="*/ 1070252 h 1134101"/>
                  <a:gd name="connsiteX5" fmla="*/ 487343 w 1397949"/>
                  <a:gd name="connsiteY5" fmla="*/ 981127 h 1134101"/>
                  <a:gd name="connsiteX6" fmla="*/ 0 w 1397949"/>
                  <a:gd name="connsiteY6" fmla="*/ 315274 h 1134101"/>
                  <a:gd name="connsiteX7" fmla="*/ 8666 w 1397949"/>
                  <a:gd name="connsiteY7" fmla="*/ 216019 h 1134101"/>
                  <a:gd name="connsiteX8" fmla="*/ 90291 w 1397949"/>
                  <a:gd name="connsiteY8" fmla="*/ 158887 h 1134101"/>
                  <a:gd name="connsiteX0" fmla="*/ 90291 w 1397949"/>
                  <a:gd name="connsiteY0" fmla="*/ 143305 h 1118519"/>
                  <a:gd name="connsiteX1" fmla="*/ 739820 w 1397949"/>
                  <a:gd name="connsiteY1" fmla="*/ 19333 h 1118519"/>
                  <a:gd name="connsiteX2" fmla="*/ 1397949 w 1397949"/>
                  <a:gd name="connsiteY2" fmla="*/ 898282 h 1118519"/>
                  <a:gd name="connsiteX3" fmla="*/ 1389285 w 1397949"/>
                  <a:gd name="connsiteY3" fmla="*/ 997537 h 1118519"/>
                  <a:gd name="connsiteX4" fmla="*/ 1307659 w 1397949"/>
                  <a:gd name="connsiteY4" fmla="*/ 1054670 h 1118519"/>
                  <a:gd name="connsiteX5" fmla="*/ 487343 w 1397949"/>
                  <a:gd name="connsiteY5" fmla="*/ 965545 h 1118519"/>
                  <a:gd name="connsiteX6" fmla="*/ 0 w 1397949"/>
                  <a:gd name="connsiteY6" fmla="*/ 299692 h 1118519"/>
                  <a:gd name="connsiteX7" fmla="*/ 8666 w 1397949"/>
                  <a:gd name="connsiteY7" fmla="*/ 200437 h 1118519"/>
                  <a:gd name="connsiteX8" fmla="*/ 90291 w 1397949"/>
                  <a:gd name="connsiteY8" fmla="*/ 143305 h 1118519"/>
                  <a:gd name="connsiteX0" fmla="*/ 90291 w 1397949"/>
                  <a:gd name="connsiteY0" fmla="*/ 143305 h 1133981"/>
                  <a:gd name="connsiteX1" fmla="*/ 739820 w 1397949"/>
                  <a:gd name="connsiteY1" fmla="*/ 19333 h 1133981"/>
                  <a:gd name="connsiteX2" fmla="*/ 1397949 w 1397949"/>
                  <a:gd name="connsiteY2" fmla="*/ 898282 h 1133981"/>
                  <a:gd name="connsiteX3" fmla="*/ 1389285 w 1397949"/>
                  <a:gd name="connsiteY3" fmla="*/ 997537 h 1133981"/>
                  <a:gd name="connsiteX4" fmla="*/ 1307659 w 1397949"/>
                  <a:gd name="connsiteY4" fmla="*/ 1054670 h 1133981"/>
                  <a:gd name="connsiteX5" fmla="*/ 561105 w 1397949"/>
                  <a:gd name="connsiteY5" fmla="*/ 1004602 h 1133981"/>
                  <a:gd name="connsiteX6" fmla="*/ 0 w 1397949"/>
                  <a:gd name="connsiteY6" fmla="*/ 299692 h 1133981"/>
                  <a:gd name="connsiteX7" fmla="*/ 8666 w 1397949"/>
                  <a:gd name="connsiteY7" fmla="*/ 200437 h 1133981"/>
                  <a:gd name="connsiteX8" fmla="*/ 90291 w 1397949"/>
                  <a:gd name="connsiteY8" fmla="*/ 143305 h 1133981"/>
                  <a:gd name="connsiteX0" fmla="*/ 90291 w 1389285"/>
                  <a:gd name="connsiteY0" fmla="*/ 165290 h 1155966"/>
                  <a:gd name="connsiteX1" fmla="*/ 739820 w 1389285"/>
                  <a:gd name="connsiteY1" fmla="*/ 41318 h 1155966"/>
                  <a:gd name="connsiteX2" fmla="*/ 1389285 w 1389285"/>
                  <a:gd name="connsiteY2" fmla="*/ 1019522 h 1155966"/>
                  <a:gd name="connsiteX3" fmla="*/ 1307659 w 1389285"/>
                  <a:gd name="connsiteY3" fmla="*/ 1076655 h 1155966"/>
                  <a:gd name="connsiteX4" fmla="*/ 561105 w 1389285"/>
                  <a:gd name="connsiteY4" fmla="*/ 1026587 h 1155966"/>
                  <a:gd name="connsiteX5" fmla="*/ 0 w 1389285"/>
                  <a:gd name="connsiteY5" fmla="*/ 321677 h 1155966"/>
                  <a:gd name="connsiteX6" fmla="*/ 8666 w 1389285"/>
                  <a:gd name="connsiteY6" fmla="*/ 222422 h 1155966"/>
                  <a:gd name="connsiteX7" fmla="*/ 90291 w 1389285"/>
                  <a:gd name="connsiteY7" fmla="*/ 165290 h 1155966"/>
                  <a:gd name="connsiteX0" fmla="*/ 90291 w 1506446"/>
                  <a:gd name="connsiteY0" fmla="*/ 154874 h 1145550"/>
                  <a:gd name="connsiteX1" fmla="*/ 739820 w 1506446"/>
                  <a:gd name="connsiteY1" fmla="*/ 30902 h 1145550"/>
                  <a:gd name="connsiteX2" fmla="*/ 1506447 w 1506446"/>
                  <a:gd name="connsiteY2" fmla="*/ 846265 h 1145550"/>
                  <a:gd name="connsiteX3" fmla="*/ 1307659 w 1506446"/>
                  <a:gd name="connsiteY3" fmla="*/ 1066239 h 1145550"/>
                  <a:gd name="connsiteX4" fmla="*/ 561105 w 1506446"/>
                  <a:gd name="connsiteY4" fmla="*/ 1016171 h 1145550"/>
                  <a:gd name="connsiteX5" fmla="*/ 0 w 1506446"/>
                  <a:gd name="connsiteY5" fmla="*/ 311261 h 1145550"/>
                  <a:gd name="connsiteX6" fmla="*/ 8666 w 1506446"/>
                  <a:gd name="connsiteY6" fmla="*/ 212006 h 1145550"/>
                  <a:gd name="connsiteX7" fmla="*/ 90291 w 1506446"/>
                  <a:gd name="connsiteY7" fmla="*/ 154874 h 1145550"/>
                  <a:gd name="connsiteX0" fmla="*/ 90291 w 1506447"/>
                  <a:gd name="connsiteY0" fmla="*/ 154874 h 1145550"/>
                  <a:gd name="connsiteX1" fmla="*/ 739820 w 1506447"/>
                  <a:gd name="connsiteY1" fmla="*/ 30902 h 1145550"/>
                  <a:gd name="connsiteX2" fmla="*/ 1506447 w 1506447"/>
                  <a:gd name="connsiteY2" fmla="*/ 846265 h 1145550"/>
                  <a:gd name="connsiteX3" fmla="*/ 1307659 w 1506447"/>
                  <a:gd name="connsiteY3" fmla="*/ 1066239 h 1145550"/>
                  <a:gd name="connsiteX4" fmla="*/ 561105 w 1506447"/>
                  <a:gd name="connsiteY4" fmla="*/ 1016171 h 1145550"/>
                  <a:gd name="connsiteX5" fmla="*/ 0 w 1506447"/>
                  <a:gd name="connsiteY5" fmla="*/ 311261 h 1145550"/>
                  <a:gd name="connsiteX6" fmla="*/ 8666 w 1506447"/>
                  <a:gd name="connsiteY6" fmla="*/ 212006 h 1145550"/>
                  <a:gd name="connsiteX7" fmla="*/ 90291 w 1506447"/>
                  <a:gd name="connsiteY7" fmla="*/ 154874 h 1145550"/>
                  <a:gd name="connsiteX0" fmla="*/ 90291 w 1506447"/>
                  <a:gd name="connsiteY0" fmla="*/ 154874 h 1145550"/>
                  <a:gd name="connsiteX1" fmla="*/ 739820 w 1506447"/>
                  <a:gd name="connsiteY1" fmla="*/ 30902 h 1145550"/>
                  <a:gd name="connsiteX2" fmla="*/ 1506447 w 1506447"/>
                  <a:gd name="connsiteY2" fmla="*/ 846265 h 1145550"/>
                  <a:gd name="connsiteX3" fmla="*/ 1307659 w 1506447"/>
                  <a:gd name="connsiteY3" fmla="*/ 1066239 h 1145550"/>
                  <a:gd name="connsiteX4" fmla="*/ 561105 w 1506447"/>
                  <a:gd name="connsiteY4" fmla="*/ 1016171 h 1145550"/>
                  <a:gd name="connsiteX5" fmla="*/ 0 w 1506447"/>
                  <a:gd name="connsiteY5" fmla="*/ 311261 h 1145550"/>
                  <a:gd name="connsiteX6" fmla="*/ 90291 w 1506447"/>
                  <a:gd name="connsiteY6" fmla="*/ 154874 h 1145550"/>
                  <a:gd name="connsiteX0" fmla="*/ 249798 w 1506447"/>
                  <a:gd name="connsiteY0" fmla="*/ 170173 h 1142829"/>
                  <a:gd name="connsiteX1" fmla="*/ 739820 w 1506447"/>
                  <a:gd name="connsiteY1" fmla="*/ 28181 h 1142829"/>
                  <a:gd name="connsiteX2" fmla="*/ 1506447 w 1506447"/>
                  <a:gd name="connsiteY2" fmla="*/ 843544 h 1142829"/>
                  <a:gd name="connsiteX3" fmla="*/ 1307659 w 1506447"/>
                  <a:gd name="connsiteY3" fmla="*/ 1063518 h 1142829"/>
                  <a:gd name="connsiteX4" fmla="*/ 561105 w 1506447"/>
                  <a:gd name="connsiteY4" fmla="*/ 1013450 h 1142829"/>
                  <a:gd name="connsiteX5" fmla="*/ 0 w 1506447"/>
                  <a:gd name="connsiteY5" fmla="*/ 308540 h 1142829"/>
                  <a:gd name="connsiteX6" fmla="*/ 249798 w 1506447"/>
                  <a:gd name="connsiteY6" fmla="*/ 170173 h 1142829"/>
                  <a:gd name="connsiteX0" fmla="*/ 249798 w 1506447"/>
                  <a:gd name="connsiteY0" fmla="*/ 186811 h 1159467"/>
                  <a:gd name="connsiteX1" fmla="*/ 739820 w 1506447"/>
                  <a:gd name="connsiteY1" fmla="*/ 44819 h 1159467"/>
                  <a:gd name="connsiteX2" fmla="*/ 1506447 w 1506447"/>
                  <a:gd name="connsiteY2" fmla="*/ 860182 h 1159467"/>
                  <a:gd name="connsiteX3" fmla="*/ 1307659 w 1506447"/>
                  <a:gd name="connsiteY3" fmla="*/ 1080156 h 1159467"/>
                  <a:gd name="connsiteX4" fmla="*/ 561105 w 1506447"/>
                  <a:gd name="connsiteY4" fmla="*/ 1030088 h 1159467"/>
                  <a:gd name="connsiteX5" fmla="*/ 0 w 1506447"/>
                  <a:gd name="connsiteY5" fmla="*/ 325178 h 1159467"/>
                  <a:gd name="connsiteX6" fmla="*/ 249798 w 1506447"/>
                  <a:gd name="connsiteY6" fmla="*/ 186811 h 1159467"/>
                  <a:gd name="connsiteX0" fmla="*/ 249798 w 1506447"/>
                  <a:gd name="connsiteY0" fmla="*/ 190199 h 1162855"/>
                  <a:gd name="connsiteX1" fmla="*/ 736913 w 1506447"/>
                  <a:gd name="connsiteY1" fmla="*/ 31333 h 1162855"/>
                  <a:gd name="connsiteX2" fmla="*/ 1506447 w 1506447"/>
                  <a:gd name="connsiteY2" fmla="*/ 863570 h 1162855"/>
                  <a:gd name="connsiteX3" fmla="*/ 1307659 w 1506447"/>
                  <a:gd name="connsiteY3" fmla="*/ 1083544 h 1162855"/>
                  <a:gd name="connsiteX4" fmla="*/ 561105 w 1506447"/>
                  <a:gd name="connsiteY4" fmla="*/ 1033476 h 1162855"/>
                  <a:gd name="connsiteX5" fmla="*/ 0 w 1506447"/>
                  <a:gd name="connsiteY5" fmla="*/ 328566 h 1162855"/>
                  <a:gd name="connsiteX6" fmla="*/ 249798 w 1506447"/>
                  <a:gd name="connsiteY6" fmla="*/ 190199 h 1162855"/>
                  <a:gd name="connsiteX0" fmla="*/ 249798 w 1506447"/>
                  <a:gd name="connsiteY0" fmla="*/ 178727 h 1151383"/>
                  <a:gd name="connsiteX1" fmla="*/ 736913 w 1506447"/>
                  <a:gd name="connsiteY1" fmla="*/ 19861 h 1151383"/>
                  <a:gd name="connsiteX2" fmla="*/ 1506447 w 1506447"/>
                  <a:gd name="connsiteY2" fmla="*/ 852098 h 1151383"/>
                  <a:gd name="connsiteX3" fmla="*/ 1307659 w 1506447"/>
                  <a:gd name="connsiteY3" fmla="*/ 1072072 h 1151383"/>
                  <a:gd name="connsiteX4" fmla="*/ 561105 w 1506447"/>
                  <a:gd name="connsiteY4" fmla="*/ 1022004 h 1151383"/>
                  <a:gd name="connsiteX5" fmla="*/ 0 w 1506447"/>
                  <a:gd name="connsiteY5" fmla="*/ 317094 h 1151383"/>
                  <a:gd name="connsiteX6" fmla="*/ 249798 w 1506447"/>
                  <a:gd name="connsiteY6" fmla="*/ 178727 h 1151383"/>
                  <a:gd name="connsiteX0" fmla="*/ 249798 w 1506447"/>
                  <a:gd name="connsiteY0" fmla="*/ 178727 h 1151383"/>
                  <a:gd name="connsiteX1" fmla="*/ 736913 w 1506447"/>
                  <a:gd name="connsiteY1" fmla="*/ 19861 h 1151383"/>
                  <a:gd name="connsiteX2" fmla="*/ 1506447 w 1506447"/>
                  <a:gd name="connsiteY2" fmla="*/ 852098 h 1151383"/>
                  <a:gd name="connsiteX3" fmla="*/ 1307659 w 1506447"/>
                  <a:gd name="connsiteY3" fmla="*/ 1072072 h 1151383"/>
                  <a:gd name="connsiteX4" fmla="*/ 561105 w 1506447"/>
                  <a:gd name="connsiteY4" fmla="*/ 1022004 h 1151383"/>
                  <a:gd name="connsiteX5" fmla="*/ 0 w 1506447"/>
                  <a:gd name="connsiteY5" fmla="*/ 317094 h 1151383"/>
                  <a:gd name="connsiteX6" fmla="*/ 249798 w 1506447"/>
                  <a:gd name="connsiteY6" fmla="*/ 178727 h 1151383"/>
                  <a:gd name="connsiteX0" fmla="*/ 249798 w 1506447"/>
                  <a:gd name="connsiteY0" fmla="*/ 178727 h 1022003"/>
                  <a:gd name="connsiteX1" fmla="*/ 736913 w 1506447"/>
                  <a:gd name="connsiteY1" fmla="*/ 19861 h 1022003"/>
                  <a:gd name="connsiteX2" fmla="*/ 1506447 w 1506447"/>
                  <a:gd name="connsiteY2" fmla="*/ 852098 h 1022003"/>
                  <a:gd name="connsiteX3" fmla="*/ 561105 w 1506447"/>
                  <a:gd name="connsiteY3" fmla="*/ 1022004 h 1022003"/>
                  <a:gd name="connsiteX4" fmla="*/ 0 w 1506447"/>
                  <a:gd name="connsiteY4" fmla="*/ 317094 h 1022003"/>
                  <a:gd name="connsiteX5" fmla="*/ 249798 w 1506447"/>
                  <a:gd name="connsiteY5" fmla="*/ 178727 h 1022003"/>
                  <a:gd name="connsiteX0" fmla="*/ 249798 w 1506447"/>
                  <a:gd name="connsiteY0" fmla="*/ 178727 h 1065950"/>
                  <a:gd name="connsiteX1" fmla="*/ 736913 w 1506447"/>
                  <a:gd name="connsiteY1" fmla="*/ 19861 h 1065950"/>
                  <a:gd name="connsiteX2" fmla="*/ 1506447 w 1506447"/>
                  <a:gd name="connsiteY2" fmla="*/ 852098 h 1065950"/>
                  <a:gd name="connsiteX3" fmla="*/ 561105 w 1506447"/>
                  <a:gd name="connsiteY3" fmla="*/ 1022004 h 1065950"/>
                  <a:gd name="connsiteX4" fmla="*/ 0 w 1506447"/>
                  <a:gd name="connsiteY4" fmla="*/ 317094 h 1065950"/>
                  <a:gd name="connsiteX5" fmla="*/ 249798 w 1506447"/>
                  <a:gd name="connsiteY5" fmla="*/ 178727 h 1065950"/>
                  <a:gd name="connsiteX0" fmla="*/ 0 w 1506447"/>
                  <a:gd name="connsiteY0" fmla="*/ 317814 h 1066670"/>
                  <a:gd name="connsiteX1" fmla="*/ 736913 w 1506447"/>
                  <a:gd name="connsiteY1" fmla="*/ 20581 h 1066670"/>
                  <a:gd name="connsiteX2" fmla="*/ 1506447 w 1506447"/>
                  <a:gd name="connsiteY2" fmla="*/ 852818 h 1066670"/>
                  <a:gd name="connsiteX3" fmla="*/ 561105 w 1506447"/>
                  <a:gd name="connsiteY3" fmla="*/ 1022724 h 1066670"/>
                  <a:gd name="connsiteX4" fmla="*/ 0 w 1506447"/>
                  <a:gd name="connsiteY4" fmla="*/ 317814 h 1066670"/>
                  <a:gd name="connsiteX0" fmla="*/ 0 w 1506447"/>
                  <a:gd name="connsiteY0" fmla="*/ 312023 h 1060879"/>
                  <a:gd name="connsiteX1" fmla="*/ 736913 w 1506447"/>
                  <a:gd name="connsiteY1" fmla="*/ 14790 h 1060879"/>
                  <a:gd name="connsiteX2" fmla="*/ 1506447 w 1506447"/>
                  <a:gd name="connsiteY2" fmla="*/ 847027 h 1060879"/>
                  <a:gd name="connsiteX3" fmla="*/ 561105 w 1506447"/>
                  <a:gd name="connsiteY3" fmla="*/ 1016933 h 1060879"/>
                  <a:gd name="connsiteX4" fmla="*/ 0 w 1506447"/>
                  <a:gd name="connsiteY4" fmla="*/ 312023 h 1060879"/>
                  <a:gd name="connsiteX0" fmla="*/ 0 w 1506447"/>
                  <a:gd name="connsiteY0" fmla="*/ 347761 h 1096617"/>
                  <a:gd name="connsiteX1" fmla="*/ 618824 w 1506447"/>
                  <a:gd name="connsiteY1" fmla="*/ 13554 h 1096617"/>
                  <a:gd name="connsiteX2" fmla="*/ 1506447 w 1506447"/>
                  <a:gd name="connsiteY2" fmla="*/ 882765 h 1096617"/>
                  <a:gd name="connsiteX3" fmla="*/ 561105 w 1506447"/>
                  <a:gd name="connsiteY3" fmla="*/ 1052671 h 1096617"/>
                  <a:gd name="connsiteX4" fmla="*/ 0 w 1506447"/>
                  <a:gd name="connsiteY4" fmla="*/ 347761 h 1096617"/>
                  <a:gd name="connsiteX0" fmla="*/ 0 w 1506447"/>
                  <a:gd name="connsiteY0" fmla="*/ 347761 h 947842"/>
                  <a:gd name="connsiteX1" fmla="*/ 618824 w 1506447"/>
                  <a:gd name="connsiteY1" fmla="*/ 13554 h 947842"/>
                  <a:gd name="connsiteX2" fmla="*/ 1506447 w 1506447"/>
                  <a:gd name="connsiteY2" fmla="*/ 882765 h 947842"/>
                  <a:gd name="connsiteX3" fmla="*/ 561577 w 1506447"/>
                  <a:gd name="connsiteY3" fmla="*/ 859450 h 947842"/>
                  <a:gd name="connsiteX4" fmla="*/ 0 w 1506447"/>
                  <a:gd name="connsiteY4" fmla="*/ 347761 h 947842"/>
                  <a:gd name="connsiteX0" fmla="*/ 0 w 1494409"/>
                  <a:gd name="connsiteY0" fmla="*/ 329324 h 928618"/>
                  <a:gd name="connsiteX1" fmla="*/ 606786 w 1494409"/>
                  <a:gd name="connsiteY1" fmla="*/ 15070 h 928618"/>
                  <a:gd name="connsiteX2" fmla="*/ 1494409 w 1494409"/>
                  <a:gd name="connsiteY2" fmla="*/ 884281 h 928618"/>
                  <a:gd name="connsiteX3" fmla="*/ 549539 w 1494409"/>
                  <a:gd name="connsiteY3" fmla="*/ 860966 h 928618"/>
                  <a:gd name="connsiteX4" fmla="*/ 0 w 1494409"/>
                  <a:gd name="connsiteY4" fmla="*/ 329324 h 928618"/>
                  <a:gd name="connsiteX0" fmla="*/ 0 w 1446494"/>
                  <a:gd name="connsiteY0" fmla="*/ 328586 h 918612"/>
                  <a:gd name="connsiteX1" fmla="*/ 606786 w 1446494"/>
                  <a:gd name="connsiteY1" fmla="*/ 14332 h 918612"/>
                  <a:gd name="connsiteX2" fmla="*/ 1446494 w 1446494"/>
                  <a:gd name="connsiteY2" fmla="*/ 866746 h 918612"/>
                  <a:gd name="connsiteX3" fmla="*/ 549539 w 1446494"/>
                  <a:gd name="connsiteY3" fmla="*/ 860228 h 918612"/>
                  <a:gd name="connsiteX4" fmla="*/ 0 w 1446494"/>
                  <a:gd name="connsiteY4" fmla="*/ 328586 h 918612"/>
                  <a:gd name="connsiteX0" fmla="*/ 0 w 1446494"/>
                  <a:gd name="connsiteY0" fmla="*/ 233225 h 823251"/>
                  <a:gd name="connsiteX1" fmla="*/ 546596 w 1446494"/>
                  <a:gd name="connsiteY1" fmla="*/ 18736 h 823251"/>
                  <a:gd name="connsiteX2" fmla="*/ 1446494 w 1446494"/>
                  <a:gd name="connsiteY2" fmla="*/ 771385 h 823251"/>
                  <a:gd name="connsiteX3" fmla="*/ 549539 w 1446494"/>
                  <a:gd name="connsiteY3" fmla="*/ 764867 h 823251"/>
                  <a:gd name="connsiteX4" fmla="*/ 0 w 1446494"/>
                  <a:gd name="connsiteY4" fmla="*/ 233225 h 823251"/>
                  <a:gd name="connsiteX0" fmla="*/ 0 w 1446494"/>
                  <a:gd name="connsiteY0" fmla="*/ 233225 h 823251"/>
                  <a:gd name="connsiteX1" fmla="*/ 546596 w 1446494"/>
                  <a:gd name="connsiteY1" fmla="*/ 18736 h 823251"/>
                  <a:gd name="connsiteX2" fmla="*/ 1446494 w 1446494"/>
                  <a:gd name="connsiteY2" fmla="*/ 771385 h 823251"/>
                  <a:gd name="connsiteX3" fmla="*/ 549539 w 1446494"/>
                  <a:gd name="connsiteY3" fmla="*/ 764867 h 823251"/>
                  <a:gd name="connsiteX4" fmla="*/ 0 w 1446494"/>
                  <a:gd name="connsiteY4" fmla="*/ 233225 h 823251"/>
                  <a:gd name="connsiteX0" fmla="*/ 0 w 1446494"/>
                  <a:gd name="connsiteY0" fmla="*/ 233225 h 823251"/>
                  <a:gd name="connsiteX1" fmla="*/ 546596 w 1446494"/>
                  <a:gd name="connsiteY1" fmla="*/ 18736 h 823251"/>
                  <a:gd name="connsiteX2" fmla="*/ 1446494 w 1446494"/>
                  <a:gd name="connsiteY2" fmla="*/ 771385 h 823251"/>
                  <a:gd name="connsiteX3" fmla="*/ 549539 w 1446494"/>
                  <a:gd name="connsiteY3" fmla="*/ 764867 h 823251"/>
                  <a:gd name="connsiteX4" fmla="*/ 0 w 1446494"/>
                  <a:gd name="connsiteY4" fmla="*/ 233225 h 8232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46494" h="823251">
                    <a:moveTo>
                      <a:pt x="0" y="233225"/>
                    </a:moveTo>
                    <a:cubicBezTo>
                      <a:pt x="240230" y="188110"/>
                      <a:pt x="305514" y="-70957"/>
                      <a:pt x="546596" y="18736"/>
                    </a:cubicBezTo>
                    <a:cubicBezTo>
                      <a:pt x="797749" y="75701"/>
                      <a:pt x="1018154" y="535772"/>
                      <a:pt x="1446494" y="771385"/>
                    </a:cubicBezTo>
                    <a:cubicBezTo>
                      <a:pt x="1131380" y="828020"/>
                      <a:pt x="790621" y="854560"/>
                      <a:pt x="549539" y="764867"/>
                    </a:cubicBezTo>
                    <a:cubicBezTo>
                      <a:pt x="308457" y="675174"/>
                      <a:pt x="9885" y="464879"/>
                      <a:pt x="0" y="233225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52" name="楕円 1151">
                <a:extLst>
                  <a:ext uri="{FF2B5EF4-FFF2-40B4-BE49-F238E27FC236}">
                    <a16:creationId xmlns:a16="http://schemas.microsoft.com/office/drawing/2014/main" id="{C17666D8-774E-477A-9557-FF739BD1C744}"/>
                  </a:ext>
                </a:extLst>
              </p:cNvPr>
              <p:cNvSpPr/>
              <p:nvPr/>
            </p:nvSpPr>
            <p:spPr>
              <a:xfrm rot="1650798">
                <a:off x="2057244" y="4939141"/>
                <a:ext cx="635622" cy="142542"/>
              </a:xfrm>
              <a:prstGeom prst="ellipse">
                <a:avLst/>
              </a:prstGeom>
              <a:solidFill>
                <a:srgbClr val="FF99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53" name="フリーフォーム: 図形 1152">
                <a:extLst>
                  <a:ext uri="{FF2B5EF4-FFF2-40B4-BE49-F238E27FC236}">
                    <a16:creationId xmlns:a16="http://schemas.microsoft.com/office/drawing/2014/main" id="{7B757A8B-0C6B-4E1D-B9D5-0A0AB2B187FE}"/>
                  </a:ext>
                </a:extLst>
              </p:cNvPr>
              <p:cNvSpPr/>
              <p:nvPr/>
            </p:nvSpPr>
            <p:spPr>
              <a:xfrm rot="1118488">
                <a:off x="3736023" y="4782374"/>
                <a:ext cx="1075422" cy="823821"/>
              </a:xfrm>
              <a:custGeom>
                <a:avLst/>
                <a:gdLst>
                  <a:gd name="connsiteX0" fmla="*/ 394956 w 1287332"/>
                  <a:gd name="connsiteY0" fmla="*/ 137791 h 863141"/>
                  <a:gd name="connsiteX1" fmla="*/ 978446 w 1287332"/>
                  <a:gd name="connsiteY1" fmla="*/ 20643 h 863141"/>
                  <a:gd name="connsiteX2" fmla="*/ 1028714 w 1287332"/>
                  <a:gd name="connsiteY2" fmla="*/ 34793 h 863141"/>
                  <a:gd name="connsiteX3" fmla="*/ 1034926 w 1287332"/>
                  <a:gd name="connsiteY3" fmla="*/ 38739 h 863141"/>
                  <a:gd name="connsiteX4" fmla="*/ 1056919 w 1287332"/>
                  <a:gd name="connsiteY4" fmla="*/ 0 h 863141"/>
                  <a:gd name="connsiteX5" fmla="*/ 1095529 w 1287332"/>
                  <a:gd name="connsiteY5" fmla="*/ 68007 h 863141"/>
                  <a:gd name="connsiteX6" fmla="*/ 1145093 w 1287332"/>
                  <a:gd name="connsiteY6" fmla="*/ 32851 h 863141"/>
                  <a:gd name="connsiteX7" fmla="*/ 1166870 w 1287332"/>
                  <a:gd name="connsiteY7" fmla="*/ 123357 h 863141"/>
                  <a:gd name="connsiteX8" fmla="*/ 1219846 w 1287332"/>
                  <a:gd name="connsiteY8" fmla="*/ 126403 h 863141"/>
                  <a:gd name="connsiteX9" fmla="*/ 1221472 w 1287332"/>
                  <a:gd name="connsiteY9" fmla="*/ 225629 h 863141"/>
                  <a:gd name="connsiteX10" fmla="*/ 1269793 w 1287332"/>
                  <a:gd name="connsiteY10" fmla="*/ 266417 h 863141"/>
                  <a:gd name="connsiteX11" fmla="*/ 1251024 w 1287332"/>
                  <a:gd name="connsiteY11" fmla="*/ 359254 h 863141"/>
                  <a:gd name="connsiteX12" fmla="*/ 1287332 w 1287332"/>
                  <a:gd name="connsiteY12" fmla="*/ 431571 h 863141"/>
                  <a:gd name="connsiteX13" fmla="*/ 1251024 w 1287332"/>
                  <a:gd name="connsiteY13" fmla="*/ 503887 h 863141"/>
                  <a:gd name="connsiteX14" fmla="*/ 1269793 w 1287332"/>
                  <a:gd name="connsiteY14" fmla="*/ 596724 h 863141"/>
                  <a:gd name="connsiteX15" fmla="*/ 1221472 w 1287332"/>
                  <a:gd name="connsiteY15" fmla="*/ 637512 h 863141"/>
                  <a:gd name="connsiteX16" fmla="*/ 1219846 w 1287332"/>
                  <a:gd name="connsiteY16" fmla="*/ 736738 h 863141"/>
                  <a:gd name="connsiteX17" fmla="*/ 1166870 w 1287332"/>
                  <a:gd name="connsiteY17" fmla="*/ 739784 h 863141"/>
                  <a:gd name="connsiteX18" fmla="*/ 1145093 w 1287332"/>
                  <a:gd name="connsiteY18" fmla="*/ 830290 h 863141"/>
                  <a:gd name="connsiteX19" fmla="*/ 1095529 w 1287332"/>
                  <a:gd name="connsiteY19" fmla="*/ 795134 h 863141"/>
                  <a:gd name="connsiteX20" fmla="*/ 1056919 w 1287332"/>
                  <a:gd name="connsiteY20" fmla="*/ 863141 h 863141"/>
                  <a:gd name="connsiteX21" fmla="*/ 1018309 w 1287332"/>
                  <a:gd name="connsiteY21" fmla="*/ 795134 h 863141"/>
                  <a:gd name="connsiteX22" fmla="*/ 968745 w 1287332"/>
                  <a:gd name="connsiteY22" fmla="*/ 830290 h 863141"/>
                  <a:gd name="connsiteX23" fmla="*/ 960345 w 1287332"/>
                  <a:gd name="connsiteY23" fmla="*/ 795377 h 863141"/>
                  <a:gd name="connsiteX24" fmla="*/ 957225 w 1287332"/>
                  <a:gd name="connsiteY24" fmla="*/ 796357 h 863141"/>
                  <a:gd name="connsiteX25" fmla="*/ 883700 w 1287332"/>
                  <a:gd name="connsiteY25" fmla="*/ 802366 h 863141"/>
                  <a:gd name="connsiteX26" fmla="*/ 10060 w 1287332"/>
                  <a:gd name="connsiteY26" fmla="*/ 578617 h 863141"/>
                  <a:gd name="connsiteX27" fmla="*/ 0 w 1287332"/>
                  <a:gd name="connsiteY27" fmla="*/ 571647 h 863141"/>
                  <a:gd name="connsiteX28" fmla="*/ 593 w 1287332"/>
                  <a:gd name="connsiteY28" fmla="*/ 570012 h 863141"/>
                  <a:gd name="connsiteX29" fmla="*/ 28561 w 1287332"/>
                  <a:gd name="connsiteY29" fmla="*/ 422386 h 863141"/>
                  <a:gd name="connsiteX30" fmla="*/ 27249 w 1287332"/>
                  <a:gd name="connsiteY30" fmla="*/ 290485 h 863141"/>
                  <a:gd name="connsiteX31" fmla="*/ 57388 w 1287332"/>
                  <a:gd name="connsiteY31" fmla="*/ 272241 h 863141"/>
                  <a:gd name="connsiteX32" fmla="*/ 394956 w 1287332"/>
                  <a:gd name="connsiteY32" fmla="*/ 137791 h 863141"/>
                  <a:gd name="connsiteX0" fmla="*/ 28561 w 1287332"/>
                  <a:gd name="connsiteY0" fmla="*/ 422386 h 863141"/>
                  <a:gd name="connsiteX1" fmla="*/ 27249 w 1287332"/>
                  <a:gd name="connsiteY1" fmla="*/ 290485 h 863141"/>
                  <a:gd name="connsiteX2" fmla="*/ 57388 w 1287332"/>
                  <a:gd name="connsiteY2" fmla="*/ 272241 h 863141"/>
                  <a:gd name="connsiteX3" fmla="*/ 394956 w 1287332"/>
                  <a:gd name="connsiteY3" fmla="*/ 137791 h 863141"/>
                  <a:gd name="connsiteX4" fmla="*/ 978446 w 1287332"/>
                  <a:gd name="connsiteY4" fmla="*/ 20643 h 863141"/>
                  <a:gd name="connsiteX5" fmla="*/ 1028714 w 1287332"/>
                  <a:gd name="connsiteY5" fmla="*/ 34793 h 863141"/>
                  <a:gd name="connsiteX6" fmla="*/ 1034926 w 1287332"/>
                  <a:gd name="connsiteY6" fmla="*/ 38739 h 863141"/>
                  <a:gd name="connsiteX7" fmla="*/ 1056919 w 1287332"/>
                  <a:gd name="connsiteY7" fmla="*/ 0 h 863141"/>
                  <a:gd name="connsiteX8" fmla="*/ 1095529 w 1287332"/>
                  <a:gd name="connsiteY8" fmla="*/ 68007 h 863141"/>
                  <a:gd name="connsiteX9" fmla="*/ 1145093 w 1287332"/>
                  <a:gd name="connsiteY9" fmla="*/ 32851 h 863141"/>
                  <a:gd name="connsiteX10" fmla="*/ 1166870 w 1287332"/>
                  <a:gd name="connsiteY10" fmla="*/ 123357 h 863141"/>
                  <a:gd name="connsiteX11" fmla="*/ 1219846 w 1287332"/>
                  <a:gd name="connsiteY11" fmla="*/ 126403 h 863141"/>
                  <a:gd name="connsiteX12" fmla="*/ 1221472 w 1287332"/>
                  <a:gd name="connsiteY12" fmla="*/ 225629 h 863141"/>
                  <a:gd name="connsiteX13" fmla="*/ 1269793 w 1287332"/>
                  <a:gd name="connsiteY13" fmla="*/ 266417 h 863141"/>
                  <a:gd name="connsiteX14" fmla="*/ 1251024 w 1287332"/>
                  <a:gd name="connsiteY14" fmla="*/ 359254 h 863141"/>
                  <a:gd name="connsiteX15" fmla="*/ 1287332 w 1287332"/>
                  <a:gd name="connsiteY15" fmla="*/ 431571 h 863141"/>
                  <a:gd name="connsiteX16" fmla="*/ 1251024 w 1287332"/>
                  <a:gd name="connsiteY16" fmla="*/ 503887 h 863141"/>
                  <a:gd name="connsiteX17" fmla="*/ 1269793 w 1287332"/>
                  <a:gd name="connsiteY17" fmla="*/ 596724 h 863141"/>
                  <a:gd name="connsiteX18" fmla="*/ 1221472 w 1287332"/>
                  <a:gd name="connsiteY18" fmla="*/ 637512 h 863141"/>
                  <a:gd name="connsiteX19" fmla="*/ 1219846 w 1287332"/>
                  <a:gd name="connsiteY19" fmla="*/ 736738 h 863141"/>
                  <a:gd name="connsiteX20" fmla="*/ 1166870 w 1287332"/>
                  <a:gd name="connsiteY20" fmla="*/ 739784 h 863141"/>
                  <a:gd name="connsiteX21" fmla="*/ 1145093 w 1287332"/>
                  <a:gd name="connsiteY21" fmla="*/ 830290 h 863141"/>
                  <a:gd name="connsiteX22" fmla="*/ 1095529 w 1287332"/>
                  <a:gd name="connsiteY22" fmla="*/ 795134 h 863141"/>
                  <a:gd name="connsiteX23" fmla="*/ 1056919 w 1287332"/>
                  <a:gd name="connsiteY23" fmla="*/ 863141 h 863141"/>
                  <a:gd name="connsiteX24" fmla="*/ 1018309 w 1287332"/>
                  <a:gd name="connsiteY24" fmla="*/ 795134 h 863141"/>
                  <a:gd name="connsiteX25" fmla="*/ 968745 w 1287332"/>
                  <a:gd name="connsiteY25" fmla="*/ 830290 h 863141"/>
                  <a:gd name="connsiteX26" fmla="*/ 960345 w 1287332"/>
                  <a:gd name="connsiteY26" fmla="*/ 795377 h 863141"/>
                  <a:gd name="connsiteX27" fmla="*/ 957225 w 1287332"/>
                  <a:gd name="connsiteY27" fmla="*/ 796357 h 863141"/>
                  <a:gd name="connsiteX28" fmla="*/ 883700 w 1287332"/>
                  <a:gd name="connsiteY28" fmla="*/ 802366 h 863141"/>
                  <a:gd name="connsiteX29" fmla="*/ 10060 w 1287332"/>
                  <a:gd name="connsiteY29" fmla="*/ 578617 h 863141"/>
                  <a:gd name="connsiteX30" fmla="*/ 0 w 1287332"/>
                  <a:gd name="connsiteY30" fmla="*/ 571647 h 863141"/>
                  <a:gd name="connsiteX31" fmla="*/ 593 w 1287332"/>
                  <a:gd name="connsiteY31" fmla="*/ 570012 h 863141"/>
                  <a:gd name="connsiteX32" fmla="*/ 120001 w 1287332"/>
                  <a:gd name="connsiteY32" fmla="*/ 513826 h 863141"/>
                  <a:gd name="connsiteX0" fmla="*/ 28561 w 1287332"/>
                  <a:gd name="connsiteY0" fmla="*/ 422386 h 863141"/>
                  <a:gd name="connsiteX1" fmla="*/ 27249 w 1287332"/>
                  <a:gd name="connsiteY1" fmla="*/ 290485 h 863141"/>
                  <a:gd name="connsiteX2" fmla="*/ 57388 w 1287332"/>
                  <a:gd name="connsiteY2" fmla="*/ 272241 h 863141"/>
                  <a:gd name="connsiteX3" fmla="*/ 394956 w 1287332"/>
                  <a:gd name="connsiteY3" fmla="*/ 137791 h 863141"/>
                  <a:gd name="connsiteX4" fmla="*/ 978446 w 1287332"/>
                  <a:gd name="connsiteY4" fmla="*/ 20643 h 863141"/>
                  <a:gd name="connsiteX5" fmla="*/ 1028714 w 1287332"/>
                  <a:gd name="connsiteY5" fmla="*/ 34793 h 863141"/>
                  <a:gd name="connsiteX6" fmla="*/ 1034926 w 1287332"/>
                  <a:gd name="connsiteY6" fmla="*/ 38739 h 863141"/>
                  <a:gd name="connsiteX7" fmla="*/ 1056919 w 1287332"/>
                  <a:gd name="connsiteY7" fmla="*/ 0 h 863141"/>
                  <a:gd name="connsiteX8" fmla="*/ 1095529 w 1287332"/>
                  <a:gd name="connsiteY8" fmla="*/ 68007 h 863141"/>
                  <a:gd name="connsiteX9" fmla="*/ 1145093 w 1287332"/>
                  <a:gd name="connsiteY9" fmla="*/ 32851 h 863141"/>
                  <a:gd name="connsiteX10" fmla="*/ 1166870 w 1287332"/>
                  <a:gd name="connsiteY10" fmla="*/ 123357 h 863141"/>
                  <a:gd name="connsiteX11" fmla="*/ 1219846 w 1287332"/>
                  <a:gd name="connsiteY11" fmla="*/ 126403 h 863141"/>
                  <a:gd name="connsiteX12" fmla="*/ 1221472 w 1287332"/>
                  <a:gd name="connsiteY12" fmla="*/ 225629 h 863141"/>
                  <a:gd name="connsiteX13" fmla="*/ 1269793 w 1287332"/>
                  <a:gd name="connsiteY13" fmla="*/ 266417 h 863141"/>
                  <a:gd name="connsiteX14" fmla="*/ 1251024 w 1287332"/>
                  <a:gd name="connsiteY14" fmla="*/ 359254 h 863141"/>
                  <a:gd name="connsiteX15" fmla="*/ 1287332 w 1287332"/>
                  <a:gd name="connsiteY15" fmla="*/ 431571 h 863141"/>
                  <a:gd name="connsiteX16" fmla="*/ 1251024 w 1287332"/>
                  <a:gd name="connsiteY16" fmla="*/ 503887 h 863141"/>
                  <a:gd name="connsiteX17" fmla="*/ 1269793 w 1287332"/>
                  <a:gd name="connsiteY17" fmla="*/ 596724 h 863141"/>
                  <a:gd name="connsiteX18" fmla="*/ 1221472 w 1287332"/>
                  <a:gd name="connsiteY18" fmla="*/ 637512 h 863141"/>
                  <a:gd name="connsiteX19" fmla="*/ 1219846 w 1287332"/>
                  <a:gd name="connsiteY19" fmla="*/ 736738 h 863141"/>
                  <a:gd name="connsiteX20" fmla="*/ 1166870 w 1287332"/>
                  <a:gd name="connsiteY20" fmla="*/ 739784 h 863141"/>
                  <a:gd name="connsiteX21" fmla="*/ 1145093 w 1287332"/>
                  <a:gd name="connsiteY21" fmla="*/ 830290 h 863141"/>
                  <a:gd name="connsiteX22" fmla="*/ 1095529 w 1287332"/>
                  <a:gd name="connsiteY22" fmla="*/ 795134 h 863141"/>
                  <a:gd name="connsiteX23" fmla="*/ 1056919 w 1287332"/>
                  <a:gd name="connsiteY23" fmla="*/ 863141 h 863141"/>
                  <a:gd name="connsiteX24" fmla="*/ 1018309 w 1287332"/>
                  <a:gd name="connsiteY24" fmla="*/ 795134 h 863141"/>
                  <a:gd name="connsiteX25" fmla="*/ 968745 w 1287332"/>
                  <a:gd name="connsiteY25" fmla="*/ 830290 h 863141"/>
                  <a:gd name="connsiteX26" fmla="*/ 960345 w 1287332"/>
                  <a:gd name="connsiteY26" fmla="*/ 795377 h 863141"/>
                  <a:gd name="connsiteX27" fmla="*/ 957225 w 1287332"/>
                  <a:gd name="connsiteY27" fmla="*/ 796357 h 863141"/>
                  <a:gd name="connsiteX28" fmla="*/ 883700 w 1287332"/>
                  <a:gd name="connsiteY28" fmla="*/ 802366 h 863141"/>
                  <a:gd name="connsiteX29" fmla="*/ 10060 w 1287332"/>
                  <a:gd name="connsiteY29" fmla="*/ 578617 h 863141"/>
                  <a:gd name="connsiteX30" fmla="*/ 0 w 1287332"/>
                  <a:gd name="connsiteY30" fmla="*/ 571647 h 863141"/>
                  <a:gd name="connsiteX31" fmla="*/ 593 w 1287332"/>
                  <a:gd name="connsiteY31" fmla="*/ 570012 h 863141"/>
                  <a:gd name="connsiteX0" fmla="*/ 27249 w 1287332"/>
                  <a:gd name="connsiteY0" fmla="*/ 290485 h 863141"/>
                  <a:gd name="connsiteX1" fmla="*/ 57388 w 1287332"/>
                  <a:gd name="connsiteY1" fmla="*/ 272241 h 863141"/>
                  <a:gd name="connsiteX2" fmla="*/ 394956 w 1287332"/>
                  <a:gd name="connsiteY2" fmla="*/ 137791 h 863141"/>
                  <a:gd name="connsiteX3" fmla="*/ 978446 w 1287332"/>
                  <a:gd name="connsiteY3" fmla="*/ 20643 h 863141"/>
                  <a:gd name="connsiteX4" fmla="*/ 1028714 w 1287332"/>
                  <a:gd name="connsiteY4" fmla="*/ 34793 h 863141"/>
                  <a:gd name="connsiteX5" fmla="*/ 1034926 w 1287332"/>
                  <a:gd name="connsiteY5" fmla="*/ 38739 h 863141"/>
                  <a:gd name="connsiteX6" fmla="*/ 1056919 w 1287332"/>
                  <a:gd name="connsiteY6" fmla="*/ 0 h 863141"/>
                  <a:gd name="connsiteX7" fmla="*/ 1095529 w 1287332"/>
                  <a:gd name="connsiteY7" fmla="*/ 68007 h 863141"/>
                  <a:gd name="connsiteX8" fmla="*/ 1145093 w 1287332"/>
                  <a:gd name="connsiteY8" fmla="*/ 32851 h 863141"/>
                  <a:gd name="connsiteX9" fmla="*/ 1166870 w 1287332"/>
                  <a:gd name="connsiteY9" fmla="*/ 123357 h 863141"/>
                  <a:gd name="connsiteX10" fmla="*/ 1219846 w 1287332"/>
                  <a:gd name="connsiteY10" fmla="*/ 126403 h 863141"/>
                  <a:gd name="connsiteX11" fmla="*/ 1221472 w 1287332"/>
                  <a:gd name="connsiteY11" fmla="*/ 225629 h 863141"/>
                  <a:gd name="connsiteX12" fmla="*/ 1269793 w 1287332"/>
                  <a:gd name="connsiteY12" fmla="*/ 266417 h 863141"/>
                  <a:gd name="connsiteX13" fmla="*/ 1251024 w 1287332"/>
                  <a:gd name="connsiteY13" fmla="*/ 359254 h 863141"/>
                  <a:gd name="connsiteX14" fmla="*/ 1287332 w 1287332"/>
                  <a:gd name="connsiteY14" fmla="*/ 431571 h 863141"/>
                  <a:gd name="connsiteX15" fmla="*/ 1251024 w 1287332"/>
                  <a:gd name="connsiteY15" fmla="*/ 503887 h 863141"/>
                  <a:gd name="connsiteX16" fmla="*/ 1269793 w 1287332"/>
                  <a:gd name="connsiteY16" fmla="*/ 596724 h 863141"/>
                  <a:gd name="connsiteX17" fmla="*/ 1221472 w 1287332"/>
                  <a:gd name="connsiteY17" fmla="*/ 637512 h 863141"/>
                  <a:gd name="connsiteX18" fmla="*/ 1219846 w 1287332"/>
                  <a:gd name="connsiteY18" fmla="*/ 736738 h 863141"/>
                  <a:gd name="connsiteX19" fmla="*/ 1166870 w 1287332"/>
                  <a:gd name="connsiteY19" fmla="*/ 739784 h 863141"/>
                  <a:gd name="connsiteX20" fmla="*/ 1145093 w 1287332"/>
                  <a:gd name="connsiteY20" fmla="*/ 830290 h 863141"/>
                  <a:gd name="connsiteX21" fmla="*/ 1095529 w 1287332"/>
                  <a:gd name="connsiteY21" fmla="*/ 795134 h 863141"/>
                  <a:gd name="connsiteX22" fmla="*/ 1056919 w 1287332"/>
                  <a:gd name="connsiteY22" fmla="*/ 863141 h 863141"/>
                  <a:gd name="connsiteX23" fmla="*/ 1018309 w 1287332"/>
                  <a:gd name="connsiteY23" fmla="*/ 795134 h 863141"/>
                  <a:gd name="connsiteX24" fmla="*/ 968745 w 1287332"/>
                  <a:gd name="connsiteY24" fmla="*/ 830290 h 863141"/>
                  <a:gd name="connsiteX25" fmla="*/ 960345 w 1287332"/>
                  <a:gd name="connsiteY25" fmla="*/ 795377 h 863141"/>
                  <a:gd name="connsiteX26" fmla="*/ 957225 w 1287332"/>
                  <a:gd name="connsiteY26" fmla="*/ 796357 h 863141"/>
                  <a:gd name="connsiteX27" fmla="*/ 883700 w 1287332"/>
                  <a:gd name="connsiteY27" fmla="*/ 802366 h 863141"/>
                  <a:gd name="connsiteX28" fmla="*/ 10060 w 1287332"/>
                  <a:gd name="connsiteY28" fmla="*/ 578617 h 863141"/>
                  <a:gd name="connsiteX29" fmla="*/ 0 w 1287332"/>
                  <a:gd name="connsiteY29" fmla="*/ 571647 h 863141"/>
                  <a:gd name="connsiteX30" fmla="*/ 593 w 1287332"/>
                  <a:gd name="connsiteY30" fmla="*/ 570012 h 8631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287332" h="863141">
                    <a:moveTo>
                      <a:pt x="27249" y="290485"/>
                    </a:moveTo>
                    <a:lnTo>
                      <a:pt x="57388" y="272241"/>
                    </a:lnTo>
                    <a:cubicBezTo>
                      <a:pt x="149018" y="222452"/>
                      <a:pt x="270203" y="176483"/>
                      <a:pt x="394956" y="137791"/>
                    </a:cubicBezTo>
                    <a:cubicBezTo>
                      <a:pt x="644464" y="60408"/>
                      <a:pt x="908250" y="12135"/>
                      <a:pt x="978446" y="20643"/>
                    </a:cubicBezTo>
                    <a:cubicBezTo>
                      <a:pt x="995995" y="22770"/>
                      <a:pt x="1012797" y="27581"/>
                      <a:pt x="1028714" y="34793"/>
                    </a:cubicBezTo>
                    <a:lnTo>
                      <a:pt x="1034926" y="38739"/>
                    </a:lnTo>
                    <a:lnTo>
                      <a:pt x="1056919" y="0"/>
                    </a:lnTo>
                    <a:lnTo>
                      <a:pt x="1095529" y="68007"/>
                    </a:lnTo>
                    <a:lnTo>
                      <a:pt x="1145093" y="32851"/>
                    </a:lnTo>
                    <a:lnTo>
                      <a:pt x="1166870" y="123357"/>
                    </a:lnTo>
                    <a:lnTo>
                      <a:pt x="1219846" y="126403"/>
                    </a:lnTo>
                    <a:lnTo>
                      <a:pt x="1221472" y="225629"/>
                    </a:lnTo>
                    <a:lnTo>
                      <a:pt x="1269793" y="266417"/>
                    </a:lnTo>
                    <a:lnTo>
                      <a:pt x="1251024" y="359254"/>
                    </a:lnTo>
                    <a:lnTo>
                      <a:pt x="1287332" y="431571"/>
                    </a:lnTo>
                    <a:lnTo>
                      <a:pt x="1251024" y="503887"/>
                    </a:lnTo>
                    <a:lnTo>
                      <a:pt x="1269793" y="596724"/>
                    </a:lnTo>
                    <a:lnTo>
                      <a:pt x="1221472" y="637512"/>
                    </a:lnTo>
                    <a:lnTo>
                      <a:pt x="1219846" y="736738"/>
                    </a:lnTo>
                    <a:lnTo>
                      <a:pt x="1166870" y="739784"/>
                    </a:lnTo>
                    <a:lnTo>
                      <a:pt x="1145093" y="830290"/>
                    </a:lnTo>
                    <a:lnTo>
                      <a:pt x="1095529" y="795134"/>
                    </a:lnTo>
                    <a:lnTo>
                      <a:pt x="1056919" y="863141"/>
                    </a:lnTo>
                    <a:lnTo>
                      <a:pt x="1018309" y="795134"/>
                    </a:lnTo>
                    <a:lnTo>
                      <a:pt x="968745" y="830290"/>
                    </a:lnTo>
                    <a:lnTo>
                      <a:pt x="960345" y="795377"/>
                    </a:lnTo>
                    <a:lnTo>
                      <a:pt x="957225" y="796357"/>
                    </a:lnTo>
                    <a:cubicBezTo>
                      <a:pt x="934967" y="800576"/>
                      <a:pt x="910536" y="802631"/>
                      <a:pt x="883700" y="802366"/>
                    </a:cubicBezTo>
                    <a:cubicBezTo>
                      <a:pt x="722684" y="800777"/>
                      <a:pt x="233533" y="713317"/>
                      <a:pt x="10060" y="578617"/>
                    </a:cubicBezTo>
                    <a:lnTo>
                      <a:pt x="0" y="571647"/>
                    </a:lnTo>
                    <a:lnTo>
                      <a:pt x="593" y="570012"/>
                    </a:lnTo>
                  </a:path>
                </a:pathLst>
              </a:custGeom>
              <a:pattFill prst="dkHorz">
                <a:fgClr>
                  <a:sysClr val="windowText" lastClr="000000"/>
                </a:fgClr>
                <a:bgClr>
                  <a:srgbClr val="C000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139" name="フリーフォーム: 図形 1138">
              <a:extLst>
                <a:ext uri="{FF2B5EF4-FFF2-40B4-BE49-F238E27FC236}">
                  <a16:creationId xmlns:a16="http://schemas.microsoft.com/office/drawing/2014/main" id="{3F94DB29-11DF-434E-BEA8-B49D2792D400}"/>
                </a:ext>
              </a:extLst>
            </p:cNvPr>
            <p:cNvSpPr/>
            <p:nvPr/>
          </p:nvSpPr>
          <p:spPr>
            <a:xfrm rot="2692204">
              <a:off x="2227606" y="4354977"/>
              <a:ext cx="200538" cy="244045"/>
            </a:xfrm>
            <a:custGeom>
              <a:avLst/>
              <a:gdLst>
                <a:gd name="connsiteX0" fmla="*/ 47601 w 200538"/>
                <a:gd name="connsiteY0" fmla="*/ 35223 h 244045"/>
                <a:gd name="connsiteX1" fmla="*/ 92710 w 200538"/>
                <a:gd name="connsiteY1" fmla="*/ 2968 h 244045"/>
                <a:gd name="connsiteX2" fmla="*/ 102935 w 200538"/>
                <a:gd name="connsiteY2" fmla="*/ 0 h 244045"/>
                <a:gd name="connsiteX3" fmla="*/ 114673 w 200538"/>
                <a:gd name="connsiteY3" fmla="*/ 2817 h 244045"/>
                <a:gd name="connsiteX4" fmla="*/ 200538 w 200538"/>
                <a:gd name="connsiteY4" fmla="*/ 156812 h 244045"/>
                <a:gd name="connsiteX5" fmla="*/ 191672 w 200538"/>
                <a:gd name="connsiteY5" fmla="*/ 209018 h 244045"/>
                <a:gd name="connsiteX6" fmla="*/ 163469 w 200538"/>
                <a:gd name="connsiteY6" fmla="*/ 229184 h 244045"/>
                <a:gd name="connsiteX7" fmla="*/ 28453 w 200538"/>
                <a:gd name="connsiteY7" fmla="*/ 215262 h 244045"/>
                <a:gd name="connsiteX8" fmla="*/ 47601 w 200538"/>
                <a:gd name="connsiteY8" fmla="*/ 35223 h 244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0538" h="244045">
                  <a:moveTo>
                    <a:pt x="47601" y="35223"/>
                  </a:moveTo>
                  <a:cubicBezTo>
                    <a:pt x="61358" y="21528"/>
                    <a:pt x="76716" y="10744"/>
                    <a:pt x="92710" y="2968"/>
                  </a:cubicBezTo>
                  <a:lnTo>
                    <a:pt x="102935" y="0"/>
                  </a:lnTo>
                  <a:lnTo>
                    <a:pt x="114673" y="2817"/>
                  </a:lnTo>
                  <a:cubicBezTo>
                    <a:pt x="165132" y="28188"/>
                    <a:pt x="200538" y="87585"/>
                    <a:pt x="200538" y="156812"/>
                  </a:cubicBezTo>
                  <a:lnTo>
                    <a:pt x="191672" y="209018"/>
                  </a:lnTo>
                  <a:lnTo>
                    <a:pt x="163469" y="229184"/>
                  </a:lnTo>
                  <a:cubicBezTo>
                    <a:pt x="115489" y="252509"/>
                    <a:pt x="61792" y="248753"/>
                    <a:pt x="28453" y="215262"/>
                  </a:cubicBezTo>
                  <a:cubicBezTo>
                    <a:pt x="-16000" y="170608"/>
                    <a:pt x="-7426" y="90001"/>
                    <a:pt x="47601" y="35223"/>
                  </a:cubicBezTo>
                  <a:close/>
                </a:path>
              </a:pathLst>
            </a:custGeom>
            <a:solidFill>
              <a:srgbClr val="FFFF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40" name="フリーフォーム: 図形 1139">
              <a:extLst>
                <a:ext uri="{FF2B5EF4-FFF2-40B4-BE49-F238E27FC236}">
                  <a16:creationId xmlns:a16="http://schemas.microsoft.com/office/drawing/2014/main" id="{18C21204-5C93-4B08-A5B3-69F590EF14D7}"/>
                </a:ext>
              </a:extLst>
            </p:cNvPr>
            <p:cNvSpPr/>
            <p:nvPr/>
          </p:nvSpPr>
          <p:spPr>
            <a:xfrm rot="2692204">
              <a:off x="3081832" y="4702303"/>
              <a:ext cx="176555" cy="253283"/>
            </a:xfrm>
            <a:custGeom>
              <a:avLst/>
              <a:gdLst>
                <a:gd name="connsiteX0" fmla="*/ 41177 w 176555"/>
                <a:gd name="connsiteY0" fmla="*/ 27932 h 253283"/>
                <a:gd name="connsiteX1" fmla="*/ 76027 w 176555"/>
                <a:gd name="connsiteY1" fmla="*/ 0 h 253283"/>
                <a:gd name="connsiteX2" fmla="*/ 108944 w 176555"/>
                <a:gd name="connsiteY2" fmla="*/ 3116 h 253283"/>
                <a:gd name="connsiteX3" fmla="*/ 148103 w 176555"/>
                <a:gd name="connsiteY3" fmla="*/ 26793 h 253283"/>
                <a:gd name="connsiteX4" fmla="*/ 128954 w 176555"/>
                <a:gd name="connsiteY4" fmla="*/ 206833 h 253283"/>
                <a:gd name="connsiteX5" fmla="*/ 83846 w 176555"/>
                <a:gd name="connsiteY5" fmla="*/ 239087 h 253283"/>
                <a:gd name="connsiteX6" fmla="*/ 34936 w 176555"/>
                <a:gd name="connsiteY6" fmla="*/ 253283 h 253283"/>
                <a:gd name="connsiteX7" fmla="*/ 11048 w 176555"/>
                <a:gd name="connsiteY7" fmla="*/ 211164 h 253283"/>
                <a:gd name="connsiteX8" fmla="*/ 0 w 176555"/>
                <a:gd name="connsiteY8" fmla="*/ 146110 h 253283"/>
                <a:gd name="connsiteX9" fmla="*/ 41177 w 176555"/>
                <a:gd name="connsiteY9" fmla="*/ 27932 h 253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6555" h="253283">
                  <a:moveTo>
                    <a:pt x="41177" y="27932"/>
                  </a:moveTo>
                  <a:lnTo>
                    <a:pt x="76027" y="0"/>
                  </a:lnTo>
                  <a:lnTo>
                    <a:pt x="108944" y="3116"/>
                  </a:lnTo>
                  <a:cubicBezTo>
                    <a:pt x="123615" y="7770"/>
                    <a:pt x="136990" y="15630"/>
                    <a:pt x="148103" y="26793"/>
                  </a:cubicBezTo>
                  <a:cubicBezTo>
                    <a:pt x="192555" y="71448"/>
                    <a:pt x="183982" y="152054"/>
                    <a:pt x="128954" y="206833"/>
                  </a:cubicBezTo>
                  <a:cubicBezTo>
                    <a:pt x="115197" y="220527"/>
                    <a:pt x="99839" y="231311"/>
                    <a:pt x="83846" y="239087"/>
                  </a:cubicBezTo>
                  <a:lnTo>
                    <a:pt x="34936" y="253283"/>
                  </a:lnTo>
                  <a:lnTo>
                    <a:pt x="11048" y="211164"/>
                  </a:lnTo>
                  <a:cubicBezTo>
                    <a:pt x="3934" y="191169"/>
                    <a:pt x="0" y="169186"/>
                    <a:pt x="0" y="146110"/>
                  </a:cubicBezTo>
                  <a:cubicBezTo>
                    <a:pt x="0" y="99959"/>
                    <a:pt x="15735" y="58177"/>
                    <a:pt x="41177" y="27932"/>
                  </a:cubicBezTo>
                  <a:close/>
                </a:path>
              </a:pathLst>
            </a:custGeom>
            <a:solidFill>
              <a:srgbClr val="FFFF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41" name="フリーフォーム: 図形 1140">
              <a:extLst>
                <a:ext uri="{FF2B5EF4-FFF2-40B4-BE49-F238E27FC236}">
                  <a16:creationId xmlns:a16="http://schemas.microsoft.com/office/drawing/2014/main" id="{3BBCFB20-67FD-4E28-9C49-68938555952B}"/>
                </a:ext>
              </a:extLst>
            </p:cNvPr>
            <p:cNvSpPr/>
            <p:nvPr/>
          </p:nvSpPr>
          <p:spPr>
            <a:xfrm rot="2692204">
              <a:off x="2323997" y="4405854"/>
              <a:ext cx="153244" cy="220912"/>
            </a:xfrm>
            <a:custGeom>
              <a:avLst/>
              <a:gdLst>
                <a:gd name="connsiteX0" fmla="*/ 0 w 153244"/>
                <a:gd name="connsiteY0" fmla="*/ 11894 h 220912"/>
                <a:gd name="connsiteX1" fmla="*/ 38694 w 153244"/>
                <a:gd name="connsiteY1" fmla="*/ 663 h 220912"/>
                <a:gd name="connsiteX2" fmla="*/ 124791 w 153244"/>
                <a:gd name="connsiteY2" fmla="*/ 28785 h 220912"/>
                <a:gd name="connsiteX3" fmla="*/ 105642 w 153244"/>
                <a:gd name="connsiteY3" fmla="*/ 208824 h 220912"/>
                <a:gd name="connsiteX4" fmla="*/ 88737 w 153244"/>
                <a:gd name="connsiteY4" fmla="*/ 220912 h 220912"/>
                <a:gd name="connsiteX5" fmla="*/ 97603 w 153244"/>
                <a:gd name="connsiteY5" fmla="*/ 168706 h 220912"/>
                <a:gd name="connsiteX6" fmla="*/ 11738 w 153244"/>
                <a:gd name="connsiteY6" fmla="*/ 14711 h 220912"/>
                <a:gd name="connsiteX7" fmla="*/ 0 w 153244"/>
                <a:gd name="connsiteY7" fmla="*/ 11894 h 220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3244" h="220912">
                  <a:moveTo>
                    <a:pt x="0" y="11894"/>
                  </a:moveTo>
                  <a:lnTo>
                    <a:pt x="38694" y="663"/>
                  </a:lnTo>
                  <a:cubicBezTo>
                    <a:pt x="71291" y="-2654"/>
                    <a:pt x="102565" y="6457"/>
                    <a:pt x="124791" y="28785"/>
                  </a:cubicBezTo>
                  <a:cubicBezTo>
                    <a:pt x="169243" y="73439"/>
                    <a:pt x="160670" y="154045"/>
                    <a:pt x="105642" y="208824"/>
                  </a:cubicBezTo>
                  <a:lnTo>
                    <a:pt x="88737" y="220912"/>
                  </a:lnTo>
                  <a:lnTo>
                    <a:pt x="97603" y="168706"/>
                  </a:lnTo>
                  <a:cubicBezTo>
                    <a:pt x="97603" y="99479"/>
                    <a:pt x="62197" y="40082"/>
                    <a:pt x="11738" y="14711"/>
                  </a:cubicBezTo>
                  <a:lnTo>
                    <a:pt x="0" y="11894"/>
                  </a:ln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42" name="フリーフォーム: 図形 1141">
              <a:extLst>
                <a:ext uri="{FF2B5EF4-FFF2-40B4-BE49-F238E27FC236}">
                  <a16:creationId xmlns:a16="http://schemas.microsoft.com/office/drawing/2014/main" id="{C5727087-3287-41FF-9155-CBD078F9C222}"/>
                </a:ext>
              </a:extLst>
            </p:cNvPr>
            <p:cNvSpPr/>
            <p:nvPr/>
          </p:nvSpPr>
          <p:spPr>
            <a:xfrm rot="2692204">
              <a:off x="3028681" y="4637522"/>
              <a:ext cx="155650" cy="255276"/>
            </a:xfrm>
            <a:custGeom>
              <a:avLst/>
              <a:gdLst>
                <a:gd name="connsiteX0" fmla="*/ 47601 w 155650"/>
                <a:gd name="connsiteY0" fmla="*/ 46453 h 255276"/>
                <a:gd name="connsiteX1" fmla="*/ 141629 w 155650"/>
                <a:gd name="connsiteY1" fmla="*/ 0 h 255276"/>
                <a:gd name="connsiteX2" fmla="*/ 155650 w 155650"/>
                <a:gd name="connsiteY2" fmla="*/ 1328 h 255276"/>
                <a:gd name="connsiteX3" fmla="*/ 120800 w 155650"/>
                <a:gd name="connsiteY3" fmla="*/ 29260 h 255276"/>
                <a:gd name="connsiteX4" fmla="*/ 79623 w 155650"/>
                <a:gd name="connsiteY4" fmla="*/ 147438 h 255276"/>
                <a:gd name="connsiteX5" fmla="*/ 90671 w 155650"/>
                <a:gd name="connsiteY5" fmla="*/ 212492 h 255276"/>
                <a:gd name="connsiteX6" fmla="*/ 114559 w 155650"/>
                <a:gd name="connsiteY6" fmla="*/ 254611 h 255276"/>
                <a:gd name="connsiteX7" fmla="*/ 114549 w 155650"/>
                <a:gd name="connsiteY7" fmla="*/ 254614 h 255276"/>
                <a:gd name="connsiteX8" fmla="*/ 28453 w 155650"/>
                <a:gd name="connsiteY8" fmla="*/ 226493 h 255276"/>
                <a:gd name="connsiteX9" fmla="*/ 47601 w 155650"/>
                <a:gd name="connsiteY9" fmla="*/ 46453 h 255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5650" h="255276">
                  <a:moveTo>
                    <a:pt x="47601" y="46453"/>
                  </a:moveTo>
                  <a:cubicBezTo>
                    <a:pt x="75115" y="19064"/>
                    <a:pt x="109033" y="3317"/>
                    <a:pt x="141629" y="0"/>
                  </a:cubicBezTo>
                  <a:lnTo>
                    <a:pt x="155650" y="1328"/>
                  </a:lnTo>
                  <a:lnTo>
                    <a:pt x="120800" y="29260"/>
                  </a:lnTo>
                  <a:cubicBezTo>
                    <a:pt x="95358" y="59505"/>
                    <a:pt x="79623" y="101287"/>
                    <a:pt x="79623" y="147438"/>
                  </a:cubicBezTo>
                  <a:cubicBezTo>
                    <a:pt x="79623" y="170514"/>
                    <a:pt x="83557" y="192497"/>
                    <a:pt x="90671" y="212492"/>
                  </a:cubicBezTo>
                  <a:lnTo>
                    <a:pt x="114559" y="254611"/>
                  </a:lnTo>
                  <a:lnTo>
                    <a:pt x="114549" y="254614"/>
                  </a:lnTo>
                  <a:cubicBezTo>
                    <a:pt x="81953" y="257932"/>
                    <a:pt x="50679" y="248820"/>
                    <a:pt x="28453" y="226493"/>
                  </a:cubicBezTo>
                  <a:cubicBezTo>
                    <a:pt x="-16000" y="181838"/>
                    <a:pt x="-7426" y="101232"/>
                    <a:pt x="47601" y="46453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43" name="楕円 1142">
              <a:extLst>
                <a:ext uri="{FF2B5EF4-FFF2-40B4-BE49-F238E27FC236}">
                  <a16:creationId xmlns:a16="http://schemas.microsoft.com/office/drawing/2014/main" id="{04429E03-0425-4E90-B62F-277EE4CC1B21}"/>
                </a:ext>
              </a:extLst>
            </p:cNvPr>
            <p:cNvSpPr/>
            <p:nvPr/>
          </p:nvSpPr>
          <p:spPr>
            <a:xfrm>
              <a:off x="2268389" y="4440863"/>
              <a:ext cx="98722" cy="98722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44" name="楕円 1143">
              <a:extLst>
                <a:ext uri="{FF2B5EF4-FFF2-40B4-BE49-F238E27FC236}">
                  <a16:creationId xmlns:a16="http://schemas.microsoft.com/office/drawing/2014/main" id="{0842998A-C191-44B9-A070-5376CD4F9383}"/>
                </a:ext>
              </a:extLst>
            </p:cNvPr>
            <p:cNvSpPr/>
            <p:nvPr/>
          </p:nvSpPr>
          <p:spPr>
            <a:xfrm>
              <a:off x="3103414" y="4783763"/>
              <a:ext cx="98722" cy="98722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1154" name="テキスト ボックス 1153">
            <a:extLst>
              <a:ext uri="{FF2B5EF4-FFF2-40B4-BE49-F238E27FC236}">
                <a16:creationId xmlns:a16="http://schemas.microsoft.com/office/drawing/2014/main" id="{E933CBEC-4308-4C7A-BDA8-E0AD40549FB8}"/>
              </a:ext>
            </a:extLst>
          </p:cNvPr>
          <p:cNvSpPr txBox="1"/>
          <p:nvPr/>
        </p:nvSpPr>
        <p:spPr>
          <a:xfrm>
            <a:off x="5670783" y="4735123"/>
            <a:ext cx="6976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アンコウ</a:t>
            </a:r>
          </a:p>
        </p:txBody>
      </p:sp>
      <p:grpSp>
        <p:nvGrpSpPr>
          <p:cNvPr id="1155" name="グループ化 1154">
            <a:extLst>
              <a:ext uri="{FF2B5EF4-FFF2-40B4-BE49-F238E27FC236}">
                <a16:creationId xmlns:a16="http://schemas.microsoft.com/office/drawing/2014/main" id="{2A547D66-1683-40F3-BF4B-236C9591A5A0}"/>
              </a:ext>
            </a:extLst>
          </p:cNvPr>
          <p:cNvGrpSpPr/>
          <p:nvPr/>
        </p:nvGrpSpPr>
        <p:grpSpPr>
          <a:xfrm>
            <a:off x="4882177" y="2301326"/>
            <a:ext cx="934336" cy="288834"/>
            <a:chOff x="2011679" y="3259538"/>
            <a:chExt cx="3925253" cy="1213430"/>
          </a:xfrm>
        </p:grpSpPr>
        <p:sp>
          <p:nvSpPr>
            <p:cNvPr id="1156" name="フリーフォーム: 図形 1155">
              <a:extLst>
                <a:ext uri="{FF2B5EF4-FFF2-40B4-BE49-F238E27FC236}">
                  <a16:creationId xmlns:a16="http://schemas.microsoft.com/office/drawing/2014/main" id="{627FA941-EF49-42B9-B4C6-CF13F4B65D20}"/>
                </a:ext>
              </a:extLst>
            </p:cNvPr>
            <p:cNvSpPr/>
            <p:nvPr/>
          </p:nvSpPr>
          <p:spPr>
            <a:xfrm>
              <a:off x="2011679" y="3259538"/>
              <a:ext cx="2262709" cy="1213429"/>
            </a:xfrm>
            <a:custGeom>
              <a:avLst/>
              <a:gdLst>
                <a:gd name="connsiteX0" fmla="*/ 1336 w 963202"/>
                <a:gd name="connsiteY0" fmla="*/ 0 h 444501"/>
                <a:gd name="connsiteX1" fmla="*/ 932247 w 963202"/>
                <a:gd name="connsiteY1" fmla="*/ 391552 h 444501"/>
                <a:gd name="connsiteX2" fmla="*/ 963202 w 963202"/>
                <a:gd name="connsiteY2" fmla="*/ 444501 h 444501"/>
                <a:gd name="connsiteX3" fmla="*/ 0 w 963202"/>
                <a:gd name="connsiteY3" fmla="*/ 444501 h 444501"/>
                <a:gd name="connsiteX4" fmla="*/ 0 w 963202"/>
                <a:gd name="connsiteY4" fmla="*/ 91 h 444501"/>
                <a:gd name="connsiteX5" fmla="*/ 1336 w 963202"/>
                <a:gd name="connsiteY5" fmla="*/ 0 h 444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63202" h="444501">
                  <a:moveTo>
                    <a:pt x="1336" y="0"/>
                  </a:moveTo>
                  <a:cubicBezTo>
                    <a:pt x="417340" y="0"/>
                    <a:pt x="777944" y="189335"/>
                    <a:pt x="932247" y="391552"/>
                  </a:cubicBezTo>
                  <a:lnTo>
                    <a:pt x="963202" y="444501"/>
                  </a:lnTo>
                  <a:lnTo>
                    <a:pt x="0" y="444501"/>
                  </a:lnTo>
                  <a:lnTo>
                    <a:pt x="0" y="91"/>
                  </a:lnTo>
                  <a:lnTo>
                    <a:pt x="1336" y="0"/>
                  </a:lnTo>
                  <a:close/>
                </a:path>
              </a:pathLst>
            </a:custGeom>
            <a:gradFill>
              <a:gsLst>
                <a:gs pos="100000">
                  <a:srgbClr val="008000"/>
                </a:gs>
                <a:gs pos="0">
                  <a:srgbClr val="92D050"/>
                </a:gs>
              </a:gsLst>
              <a:path path="circle">
                <a:fillToRect l="50000" t="50000" r="50000" b="50000"/>
              </a:path>
            </a:gra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57" name="フリーフォーム: 図形 1156">
              <a:extLst>
                <a:ext uri="{FF2B5EF4-FFF2-40B4-BE49-F238E27FC236}">
                  <a16:creationId xmlns:a16="http://schemas.microsoft.com/office/drawing/2014/main" id="{6D08CDAC-554F-4C93-BC6A-94DC0DC7780E}"/>
                </a:ext>
              </a:extLst>
            </p:cNvPr>
            <p:cNvSpPr/>
            <p:nvPr/>
          </p:nvSpPr>
          <p:spPr>
            <a:xfrm>
              <a:off x="2011680" y="3561922"/>
              <a:ext cx="594996" cy="316450"/>
            </a:xfrm>
            <a:custGeom>
              <a:avLst/>
              <a:gdLst>
                <a:gd name="connsiteX0" fmla="*/ 581445 w 594996"/>
                <a:gd name="connsiteY0" fmla="*/ 0 h 316450"/>
                <a:gd name="connsiteX1" fmla="*/ 594996 w 594996"/>
                <a:gd name="connsiteY1" fmla="*/ 0 h 316450"/>
                <a:gd name="connsiteX2" fmla="*/ 594996 w 594996"/>
                <a:gd name="connsiteY2" fmla="*/ 21531 h 316450"/>
                <a:gd name="connsiteX3" fmla="*/ 545061 w 594996"/>
                <a:gd name="connsiteY3" fmla="*/ 86438 h 316450"/>
                <a:gd name="connsiteX4" fmla="*/ 135776 w 594996"/>
                <a:gd name="connsiteY4" fmla="*/ 285581 h 316450"/>
                <a:gd name="connsiteX5" fmla="*/ 0 w 594996"/>
                <a:gd name="connsiteY5" fmla="*/ 316450 h 316450"/>
                <a:gd name="connsiteX6" fmla="*/ 0 w 594996"/>
                <a:gd name="connsiteY6" fmla="*/ 293678 h 316450"/>
                <a:gd name="connsiteX7" fmla="*/ 44027 w 594996"/>
                <a:gd name="connsiteY7" fmla="*/ 286002 h 316450"/>
                <a:gd name="connsiteX8" fmla="*/ 578803 w 594996"/>
                <a:gd name="connsiteY8" fmla="*/ 9798 h 316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4996" h="316450">
                  <a:moveTo>
                    <a:pt x="581445" y="0"/>
                  </a:moveTo>
                  <a:lnTo>
                    <a:pt x="594996" y="0"/>
                  </a:lnTo>
                  <a:lnTo>
                    <a:pt x="594996" y="21531"/>
                  </a:lnTo>
                  <a:lnTo>
                    <a:pt x="545061" y="86438"/>
                  </a:lnTo>
                  <a:cubicBezTo>
                    <a:pt x="462293" y="167469"/>
                    <a:pt x="318602" y="236654"/>
                    <a:pt x="135776" y="285581"/>
                  </a:cubicBezTo>
                  <a:lnTo>
                    <a:pt x="0" y="316450"/>
                  </a:lnTo>
                  <a:lnTo>
                    <a:pt x="0" y="293678"/>
                  </a:lnTo>
                  <a:lnTo>
                    <a:pt x="44027" y="286002"/>
                  </a:lnTo>
                  <a:cubicBezTo>
                    <a:pt x="315115" y="227742"/>
                    <a:pt x="514133" y="127916"/>
                    <a:pt x="578803" y="9798"/>
                  </a:cubicBezTo>
                  <a:close/>
                </a:path>
              </a:pathLst>
            </a:custGeom>
            <a:solidFill>
              <a:sysClr val="window" lastClr="FFFFFF"/>
            </a:soli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58" name="正方形/長方形 1157">
              <a:extLst>
                <a:ext uri="{FF2B5EF4-FFF2-40B4-BE49-F238E27FC236}">
                  <a16:creationId xmlns:a16="http://schemas.microsoft.com/office/drawing/2014/main" id="{125A1043-7973-4115-BE11-FF4850734D8F}"/>
                </a:ext>
              </a:extLst>
            </p:cNvPr>
            <p:cNvSpPr/>
            <p:nvPr/>
          </p:nvSpPr>
          <p:spPr>
            <a:xfrm>
              <a:off x="2011680" y="3727450"/>
              <a:ext cx="85635" cy="260989"/>
            </a:xfrm>
            <a:prstGeom prst="rect">
              <a:avLst/>
            </a:prstGeom>
            <a:solidFill>
              <a:srgbClr val="5B9BD5">
                <a:lumMod val="20000"/>
                <a:lumOff val="80000"/>
              </a:srgbClr>
            </a:soli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159" name="グループ化 1158">
              <a:extLst>
                <a:ext uri="{FF2B5EF4-FFF2-40B4-BE49-F238E27FC236}">
                  <a16:creationId xmlns:a16="http://schemas.microsoft.com/office/drawing/2014/main" id="{6F4857CE-66D7-4F80-8057-1EAB2E030A9E}"/>
                </a:ext>
              </a:extLst>
            </p:cNvPr>
            <p:cNvGrpSpPr/>
            <p:nvPr/>
          </p:nvGrpSpPr>
          <p:grpSpPr>
            <a:xfrm>
              <a:off x="2013450" y="3938405"/>
              <a:ext cx="3375025" cy="50034"/>
              <a:chOff x="2025650" y="3874266"/>
              <a:chExt cx="3375025" cy="114173"/>
            </a:xfrm>
            <a:solidFill>
              <a:sysClr val="window" lastClr="FFFFFF"/>
            </a:solidFill>
          </p:grpSpPr>
          <p:sp>
            <p:nvSpPr>
              <p:cNvPr id="1167" name="フリーフォーム: 図形 1166">
                <a:extLst>
                  <a:ext uri="{FF2B5EF4-FFF2-40B4-BE49-F238E27FC236}">
                    <a16:creationId xmlns:a16="http://schemas.microsoft.com/office/drawing/2014/main" id="{9C0DA3AE-8DE6-435B-8FA5-D5C56D926B5A}"/>
                  </a:ext>
                </a:extLst>
              </p:cNvPr>
              <p:cNvSpPr/>
              <p:nvPr/>
            </p:nvSpPr>
            <p:spPr>
              <a:xfrm>
                <a:off x="2025650" y="3892867"/>
                <a:ext cx="3375025" cy="95572"/>
              </a:xfrm>
              <a:custGeom>
                <a:avLst/>
                <a:gdLst>
                  <a:gd name="connsiteX0" fmla="*/ 0 w 3375025"/>
                  <a:gd name="connsiteY0" fmla="*/ 76971 h 95572"/>
                  <a:gd name="connsiteX1" fmla="*/ 3375025 w 3375025"/>
                  <a:gd name="connsiteY1" fmla="*/ 76971 h 95572"/>
                  <a:gd name="connsiteX2" fmla="*/ 3375025 w 3375025"/>
                  <a:gd name="connsiteY2" fmla="*/ 95572 h 95572"/>
                  <a:gd name="connsiteX3" fmla="*/ 0 w 3375025"/>
                  <a:gd name="connsiteY3" fmla="*/ 95572 h 95572"/>
                  <a:gd name="connsiteX4" fmla="*/ 24032 w 3375025"/>
                  <a:gd name="connsiteY4" fmla="*/ 21595 h 95572"/>
                  <a:gd name="connsiteX5" fmla="*/ 33240 w 3375025"/>
                  <a:gd name="connsiteY5" fmla="*/ 21595 h 95572"/>
                  <a:gd name="connsiteX6" fmla="*/ 58737 w 3375025"/>
                  <a:gd name="connsiteY6" fmla="*/ 65557 h 95572"/>
                  <a:gd name="connsiteX7" fmla="*/ 84235 w 3375025"/>
                  <a:gd name="connsiteY7" fmla="*/ 21595 h 95572"/>
                  <a:gd name="connsiteX8" fmla="*/ 93442 w 3375025"/>
                  <a:gd name="connsiteY8" fmla="*/ 21595 h 95572"/>
                  <a:gd name="connsiteX9" fmla="*/ 118940 w 3375025"/>
                  <a:gd name="connsiteY9" fmla="*/ 65557 h 95572"/>
                  <a:gd name="connsiteX10" fmla="*/ 144438 w 3375025"/>
                  <a:gd name="connsiteY10" fmla="*/ 21595 h 95572"/>
                  <a:gd name="connsiteX11" fmla="*/ 153645 w 3375025"/>
                  <a:gd name="connsiteY11" fmla="*/ 21595 h 95572"/>
                  <a:gd name="connsiteX12" fmla="*/ 179143 w 3375025"/>
                  <a:gd name="connsiteY12" fmla="*/ 65557 h 95572"/>
                  <a:gd name="connsiteX13" fmla="*/ 204641 w 3375025"/>
                  <a:gd name="connsiteY13" fmla="*/ 21595 h 95572"/>
                  <a:gd name="connsiteX14" fmla="*/ 213848 w 3375025"/>
                  <a:gd name="connsiteY14" fmla="*/ 21595 h 95572"/>
                  <a:gd name="connsiteX15" fmla="*/ 239346 w 3375025"/>
                  <a:gd name="connsiteY15" fmla="*/ 65556 h 95572"/>
                  <a:gd name="connsiteX16" fmla="*/ 264844 w 3375025"/>
                  <a:gd name="connsiteY16" fmla="*/ 21595 h 95572"/>
                  <a:gd name="connsiteX17" fmla="*/ 274051 w 3375025"/>
                  <a:gd name="connsiteY17" fmla="*/ 21595 h 95572"/>
                  <a:gd name="connsiteX18" fmla="*/ 299549 w 3375025"/>
                  <a:gd name="connsiteY18" fmla="*/ 65557 h 95572"/>
                  <a:gd name="connsiteX19" fmla="*/ 325046 w 3375025"/>
                  <a:gd name="connsiteY19" fmla="*/ 21595 h 95572"/>
                  <a:gd name="connsiteX20" fmla="*/ 334254 w 3375025"/>
                  <a:gd name="connsiteY20" fmla="*/ 21595 h 95572"/>
                  <a:gd name="connsiteX21" fmla="*/ 359751 w 3375025"/>
                  <a:gd name="connsiteY21" fmla="*/ 65557 h 95572"/>
                  <a:gd name="connsiteX22" fmla="*/ 385249 w 3375025"/>
                  <a:gd name="connsiteY22" fmla="*/ 21595 h 95572"/>
                  <a:gd name="connsiteX23" fmla="*/ 394457 w 3375025"/>
                  <a:gd name="connsiteY23" fmla="*/ 21595 h 95572"/>
                  <a:gd name="connsiteX24" fmla="*/ 419954 w 3375025"/>
                  <a:gd name="connsiteY24" fmla="*/ 65557 h 95572"/>
                  <a:gd name="connsiteX25" fmla="*/ 445452 w 3375025"/>
                  <a:gd name="connsiteY25" fmla="*/ 21595 h 95572"/>
                  <a:gd name="connsiteX26" fmla="*/ 454659 w 3375025"/>
                  <a:gd name="connsiteY26" fmla="*/ 21595 h 95572"/>
                  <a:gd name="connsiteX27" fmla="*/ 480157 w 3375025"/>
                  <a:gd name="connsiteY27" fmla="*/ 65557 h 95572"/>
                  <a:gd name="connsiteX28" fmla="*/ 505655 w 3375025"/>
                  <a:gd name="connsiteY28" fmla="*/ 21595 h 95572"/>
                  <a:gd name="connsiteX29" fmla="*/ 514862 w 3375025"/>
                  <a:gd name="connsiteY29" fmla="*/ 21595 h 95572"/>
                  <a:gd name="connsiteX30" fmla="*/ 540360 w 3375025"/>
                  <a:gd name="connsiteY30" fmla="*/ 65557 h 95572"/>
                  <a:gd name="connsiteX31" fmla="*/ 565858 w 3375025"/>
                  <a:gd name="connsiteY31" fmla="*/ 21595 h 95572"/>
                  <a:gd name="connsiteX32" fmla="*/ 575065 w 3375025"/>
                  <a:gd name="connsiteY32" fmla="*/ 21595 h 95572"/>
                  <a:gd name="connsiteX33" fmla="*/ 600563 w 3375025"/>
                  <a:gd name="connsiteY33" fmla="*/ 65557 h 95572"/>
                  <a:gd name="connsiteX34" fmla="*/ 626060 w 3375025"/>
                  <a:gd name="connsiteY34" fmla="*/ 21595 h 95572"/>
                  <a:gd name="connsiteX35" fmla="*/ 635268 w 3375025"/>
                  <a:gd name="connsiteY35" fmla="*/ 21595 h 95572"/>
                  <a:gd name="connsiteX36" fmla="*/ 660766 w 3375025"/>
                  <a:gd name="connsiteY36" fmla="*/ 65557 h 95572"/>
                  <a:gd name="connsiteX37" fmla="*/ 686263 w 3375025"/>
                  <a:gd name="connsiteY37" fmla="*/ 21595 h 95572"/>
                  <a:gd name="connsiteX38" fmla="*/ 695471 w 3375025"/>
                  <a:gd name="connsiteY38" fmla="*/ 21595 h 95572"/>
                  <a:gd name="connsiteX39" fmla="*/ 720968 w 3375025"/>
                  <a:gd name="connsiteY39" fmla="*/ 65557 h 95572"/>
                  <a:gd name="connsiteX40" fmla="*/ 746466 w 3375025"/>
                  <a:gd name="connsiteY40" fmla="*/ 21595 h 95572"/>
                  <a:gd name="connsiteX41" fmla="*/ 755673 w 3375025"/>
                  <a:gd name="connsiteY41" fmla="*/ 21595 h 95572"/>
                  <a:gd name="connsiteX42" fmla="*/ 781171 w 3375025"/>
                  <a:gd name="connsiteY42" fmla="*/ 65557 h 95572"/>
                  <a:gd name="connsiteX43" fmla="*/ 806669 w 3375025"/>
                  <a:gd name="connsiteY43" fmla="*/ 21595 h 95572"/>
                  <a:gd name="connsiteX44" fmla="*/ 815876 w 3375025"/>
                  <a:gd name="connsiteY44" fmla="*/ 21595 h 95572"/>
                  <a:gd name="connsiteX45" fmla="*/ 841374 w 3375025"/>
                  <a:gd name="connsiteY45" fmla="*/ 65557 h 95572"/>
                  <a:gd name="connsiteX46" fmla="*/ 866872 w 3375025"/>
                  <a:gd name="connsiteY46" fmla="*/ 21595 h 95572"/>
                  <a:gd name="connsiteX47" fmla="*/ 876079 w 3375025"/>
                  <a:gd name="connsiteY47" fmla="*/ 21595 h 95572"/>
                  <a:gd name="connsiteX48" fmla="*/ 901577 w 3375025"/>
                  <a:gd name="connsiteY48" fmla="*/ 65557 h 95572"/>
                  <a:gd name="connsiteX49" fmla="*/ 927075 w 3375025"/>
                  <a:gd name="connsiteY49" fmla="*/ 21595 h 95572"/>
                  <a:gd name="connsiteX50" fmla="*/ 936282 w 3375025"/>
                  <a:gd name="connsiteY50" fmla="*/ 21595 h 95572"/>
                  <a:gd name="connsiteX51" fmla="*/ 961780 w 3375025"/>
                  <a:gd name="connsiteY51" fmla="*/ 65557 h 95572"/>
                  <a:gd name="connsiteX52" fmla="*/ 987277 w 3375025"/>
                  <a:gd name="connsiteY52" fmla="*/ 21595 h 95572"/>
                  <a:gd name="connsiteX53" fmla="*/ 996485 w 3375025"/>
                  <a:gd name="connsiteY53" fmla="*/ 21595 h 95572"/>
                  <a:gd name="connsiteX54" fmla="*/ 1021982 w 3375025"/>
                  <a:gd name="connsiteY54" fmla="*/ 65557 h 95572"/>
                  <a:gd name="connsiteX55" fmla="*/ 1047480 w 3375025"/>
                  <a:gd name="connsiteY55" fmla="*/ 21595 h 95572"/>
                  <a:gd name="connsiteX56" fmla="*/ 1056688 w 3375025"/>
                  <a:gd name="connsiteY56" fmla="*/ 21595 h 95572"/>
                  <a:gd name="connsiteX57" fmla="*/ 1082185 w 3375025"/>
                  <a:gd name="connsiteY57" fmla="*/ 65557 h 95572"/>
                  <a:gd name="connsiteX58" fmla="*/ 1107683 w 3375025"/>
                  <a:gd name="connsiteY58" fmla="*/ 21595 h 95572"/>
                  <a:gd name="connsiteX59" fmla="*/ 1116890 w 3375025"/>
                  <a:gd name="connsiteY59" fmla="*/ 21595 h 95572"/>
                  <a:gd name="connsiteX60" fmla="*/ 1142388 w 3375025"/>
                  <a:gd name="connsiteY60" fmla="*/ 65557 h 95572"/>
                  <a:gd name="connsiteX61" fmla="*/ 1167886 w 3375025"/>
                  <a:gd name="connsiteY61" fmla="*/ 21595 h 95572"/>
                  <a:gd name="connsiteX62" fmla="*/ 1177093 w 3375025"/>
                  <a:gd name="connsiteY62" fmla="*/ 21595 h 95572"/>
                  <a:gd name="connsiteX63" fmla="*/ 1202591 w 3375025"/>
                  <a:gd name="connsiteY63" fmla="*/ 65557 h 95572"/>
                  <a:gd name="connsiteX64" fmla="*/ 1228089 w 3375025"/>
                  <a:gd name="connsiteY64" fmla="*/ 21595 h 95572"/>
                  <a:gd name="connsiteX65" fmla="*/ 1237296 w 3375025"/>
                  <a:gd name="connsiteY65" fmla="*/ 21595 h 95572"/>
                  <a:gd name="connsiteX66" fmla="*/ 1262794 w 3375025"/>
                  <a:gd name="connsiteY66" fmla="*/ 65557 h 95572"/>
                  <a:gd name="connsiteX67" fmla="*/ 1288292 w 3375025"/>
                  <a:gd name="connsiteY67" fmla="*/ 21595 h 95572"/>
                  <a:gd name="connsiteX68" fmla="*/ 1297499 w 3375025"/>
                  <a:gd name="connsiteY68" fmla="*/ 21595 h 95572"/>
                  <a:gd name="connsiteX69" fmla="*/ 1322997 w 3375025"/>
                  <a:gd name="connsiteY69" fmla="*/ 65557 h 95572"/>
                  <a:gd name="connsiteX70" fmla="*/ 1348494 w 3375025"/>
                  <a:gd name="connsiteY70" fmla="*/ 21595 h 95572"/>
                  <a:gd name="connsiteX71" fmla="*/ 1357702 w 3375025"/>
                  <a:gd name="connsiteY71" fmla="*/ 21595 h 95572"/>
                  <a:gd name="connsiteX72" fmla="*/ 1383199 w 3375025"/>
                  <a:gd name="connsiteY72" fmla="*/ 65557 h 95572"/>
                  <a:gd name="connsiteX73" fmla="*/ 1408697 w 3375025"/>
                  <a:gd name="connsiteY73" fmla="*/ 21595 h 95572"/>
                  <a:gd name="connsiteX74" fmla="*/ 1417904 w 3375025"/>
                  <a:gd name="connsiteY74" fmla="*/ 21595 h 95572"/>
                  <a:gd name="connsiteX75" fmla="*/ 1443402 w 3375025"/>
                  <a:gd name="connsiteY75" fmla="*/ 65557 h 95572"/>
                  <a:gd name="connsiteX76" fmla="*/ 1468900 w 3375025"/>
                  <a:gd name="connsiteY76" fmla="*/ 21595 h 95572"/>
                  <a:gd name="connsiteX77" fmla="*/ 1478107 w 3375025"/>
                  <a:gd name="connsiteY77" fmla="*/ 21595 h 95572"/>
                  <a:gd name="connsiteX78" fmla="*/ 1503605 w 3375025"/>
                  <a:gd name="connsiteY78" fmla="*/ 65557 h 95572"/>
                  <a:gd name="connsiteX79" fmla="*/ 1529103 w 3375025"/>
                  <a:gd name="connsiteY79" fmla="*/ 21595 h 95572"/>
                  <a:gd name="connsiteX80" fmla="*/ 1538310 w 3375025"/>
                  <a:gd name="connsiteY80" fmla="*/ 21595 h 95572"/>
                  <a:gd name="connsiteX81" fmla="*/ 1563808 w 3375025"/>
                  <a:gd name="connsiteY81" fmla="*/ 65557 h 95572"/>
                  <a:gd name="connsiteX82" fmla="*/ 1589306 w 3375025"/>
                  <a:gd name="connsiteY82" fmla="*/ 21595 h 95572"/>
                  <a:gd name="connsiteX83" fmla="*/ 1598513 w 3375025"/>
                  <a:gd name="connsiteY83" fmla="*/ 21595 h 95572"/>
                  <a:gd name="connsiteX84" fmla="*/ 1624012 w 3375025"/>
                  <a:gd name="connsiteY84" fmla="*/ 65558 h 95572"/>
                  <a:gd name="connsiteX85" fmla="*/ 1649510 w 3375025"/>
                  <a:gd name="connsiteY85" fmla="*/ 21595 h 95572"/>
                  <a:gd name="connsiteX86" fmla="*/ 1658718 w 3375025"/>
                  <a:gd name="connsiteY86" fmla="*/ 21595 h 95572"/>
                  <a:gd name="connsiteX87" fmla="*/ 1687910 w 3375025"/>
                  <a:gd name="connsiteY87" fmla="*/ 71926 h 95572"/>
                  <a:gd name="connsiteX88" fmla="*/ 1717102 w 3375025"/>
                  <a:gd name="connsiteY88" fmla="*/ 21595 h 95572"/>
                  <a:gd name="connsiteX89" fmla="*/ 1726309 w 3375025"/>
                  <a:gd name="connsiteY89" fmla="*/ 21595 h 95572"/>
                  <a:gd name="connsiteX90" fmla="*/ 1751807 w 3375025"/>
                  <a:gd name="connsiteY90" fmla="*/ 65557 h 95572"/>
                  <a:gd name="connsiteX91" fmla="*/ 1777304 w 3375025"/>
                  <a:gd name="connsiteY91" fmla="*/ 21595 h 95572"/>
                  <a:gd name="connsiteX92" fmla="*/ 1786512 w 3375025"/>
                  <a:gd name="connsiteY92" fmla="*/ 21595 h 95572"/>
                  <a:gd name="connsiteX93" fmla="*/ 1812009 w 3375025"/>
                  <a:gd name="connsiteY93" fmla="*/ 65557 h 95572"/>
                  <a:gd name="connsiteX94" fmla="*/ 1837507 w 3375025"/>
                  <a:gd name="connsiteY94" fmla="*/ 21595 h 95572"/>
                  <a:gd name="connsiteX95" fmla="*/ 1846714 w 3375025"/>
                  <a:gd name="connsiteY95" fmla="*/ 21595 h 95572"/>
                  <a:gd name="connsiteX96" fmla="*/ 1872212 w 3375025"/>
                  <a:gd name="connsiteY96" fmla="*/ 65557 h 95572"/>
                  <a:gd name="connsiteX97" fmla="*/ 1897710 w 3375025"/>
                  <a:gd name="connsiteY97" fmla="*/ 21595 h 95572"/>
                  <a:gd name="connsiteX98" fmla="*/ 1906918 w 3375025"/>
                  <a:gd name="connsiteY98" fmla="*/ 21595 h 95572"/>
                  <a:gd name="connsiteX99" fmla="*/ 1932415 w 3375025"/>
                  <a:gd name="connsiteY99" fmla="*/ 65556 h 95572"/>
                  <a:gd name="connsiteX100" fmla="*/ 1957913 w 3375025"/>
                  <a:gd name="connsiteY100" fmla="*/ 21595 h 95572"/>
                  <a:gd name="connsiteX101" fmla="*/ 1967120 w 3375025"/>
                  <a:gd name="connsiteY101" fmla="*/ 21595 h 95572"/>
                  <a:gd name="connsiteX102" fmla="*/ 1992618 w 3375025"/>
                  <a:gd name="connsiteY102" fmla="*/ 65557 h 95572"/>
                  <a:gd name="connsiteX103" fmla="*/ 2018116 w 3375025"/>
                  <a:gd name="connsiteY103" fmla="*/ 21595 h 95572"/>
                  <a:gd name="connsiteX104" fmla="*/ 2027323 w 3375025"/>
                  <a:gd name="connsiteY104" fmla="*/ 21595 h 95572"/>
                  <a:gd name="connsiteX105" fmla="*/ 2052821 w 3375025"/>
                  <a:gd name="connsiteY105" fmla="*/ 65557 h 95572"/>
                  <a:gd name="connsiteX106" fmla="*/ 2078318 w 3375025"/>
                  <a:gd name="connsiteY106" fmla="*/ 21595 h 95572"/>
                  <a:gd name="connsiteX107" fmla="*/ 2087526 w 3375025"/>
                  <a:gd name="connsiteY107" fmla="*/ 21595 h 95572"/>
                  <a:gd name="connsiteX108" fmla="*/ 2113024 w 3375025"/>
                  <a:gd name="connsiteY108" fmla="*/ 65557 h 95572"/>
                  <a:gd name="connsiteX109" fmla="*/ 2138521 w 3375025"/>
                  <a:gd name="connsiteY109" fmla="*/ 21595 h 95572"/>
                  <a:gd name="connsiteX110" fmla="*/ 2147729 w 3375025"/>
                  <a:gd name="connsiteY110" fmla="*/ 21595 h 95572"/>
                  <a:gd name="connsiteX111" fmla="*/ 2173226 w 3375025"/>
                  <a:gd name="connsiteY111" fmla="*/ 65557 h 95572"/>
                  <a:gd name="connsiteX112" fmla="*/ 2198724 w 3375025"/>
                  <a:gd name="connsiteY112" fmla="*/ 21595 h 95572"/>
                  <a:gd name="connsiteX113" fmla="*/ 2207932 w 3375025"/>
                  <a:gd name="connsiteY113" fmla="*/ 21595 h 95572"/>
                  <a:gd name="connsiteX114" fmla="*/ 2233429 w 3375025"/>
                  <a:gd name="connsiteY114" fmla="*/ 65557 h 95572"/>
                  <a:gd name="connsiteX115" fmla="*/ 2258927 w 3375025"/>
                  <a:gd name="connsiteY115" fmla="*/ 21595 h 95572"/>
                  <a:gd name="connsiteX116" fmla="*/ 2268134 w 3375025"/>
                  <a:gd name="connsiteY116" fmla="*/ 21595 h 95572"/>
                  <a:gd name="connsiteX117" fmla="*/ 2293632 w 3375025"/>
                  <a:gd name="connsiteY117" fmla="*/ 65557 h 95572"/>
                  <a:gd name="connsiteX118" fmla="*/ 2319130 w 3375025"/>
                  <a:gd name="connsiteY118" fmla="*/ 21595 h 95572"/>
                  <a:gd name="connsiteX119" fmla="*/ 2328337 w 3375025"/>
                  <a:gd name="connsiteY119" fmla="*/ 21595 h 95572"/>
                  <a:gd name="connsiteX120" fmla="*/ 2353835 w 3375025"/>
                  <a:gd name="connsiteY120" fmla="*/ 65557 h 95572"/>
                  <a:gd name="connsiteX121" fmla="*/ 2379333 w 3375025"/>
                  <a:gd name="connsiteY121" fmla="*/ 21595 h 95572"/>
                  <a:gd name="connsiteX122" fmla="*/ 2388540 w 3375025"/>
                  <a:gd name="connsiteY122" fmla="*/ 21595 h 95572"/>
                  <a:gd name="connsiteX123" fmla="*/ 2414038 w 3375025"/>
                  <a:gd name="connsiteY123" fmla="*/ 65557 h 95572"/>
                  <a:gd name="connsiteX124" fmla="*/ 2439535 w 3375025"/>
                  <a:gd name="connsiteY124" fmla="*/ 21595 h 95572"/>
                  <a:gd name="connsiteX125" fmla="*/ 2448743 w 3375025"/>
                  <a:gd name="connsiteY125" fmla="*/ 21595 h 95572"/>
                  <a:gd name="connsiteX126" fmla="*/ 2474241 w 3375025"/>
                  <a:gd name="connsiteY126" fmla="*/ 65557 h 95572"/>
                  <a:gd name="connsiteX127" fmla="*/ 2499738 w 3375025"/>
                  <a:gd name="connsiteY127" fmla="*/ 21595 h 95572"/>
                  <a:gd name="connsiteX128" fmla="*/ 2508946 w 3375025"/>
                  <a:gd name="connsiteY128" fmla="*/ 21595 h 95572"/>
                  <a:gd name="connsiteX129" fmla="*/ 2534443 w 3375025"/>
                  <a:gd name="connsiteY129" fmla="*/ 65557 h 95572"/>
                  <a:gd name="connsiteX130" fmla="*/ 2559941 w 3375025"/>
                  <a:gd name="connsiteY130" fmla="*/ 21595 h 95572"/>
                  <a:gd name="connsiteX131" fmla="*/ 2569148 w 3375025"/>
                  <a:gd name="connsiteY131" fmla="*/ 21595 h 95572"/>
                  <a:gd name="connsiteX132" fmla="*/ 2594646 w 3375025"/>
                  <a:gd name="connsiteY132" fmla="*/ 65557 h 95572"/>
                  <a:gd name="connsiteX133" fmla="*/ 2620144 w 3375025"/>
                  <a:gd name="connsiteY133" fmla="*/ 21595 h 95572"/>
                  <a:gd name="connsiteX134" fmla="*/ 2629351 w 3375025"/>
                  <a:gd name="connsiteY134" fmla="*/ 21595 h 95572"/>
                  <a:gd name="connsiteX135" fmla="*/ 2654849 w 3375025"/>
                  <a:gd name="connsiteY135" fmla="*/ 65557 h 95572"/>
                  <a:gd name="connsiteX136" fmla="*/ 2680347 w 3375025"/>
                  <a:gd name="connsiteY136" fmla="*/ 21595 h 95572"/>
                  <a:gd name="connsiteX137" fmla="*/ 2689554 w 3375025"/>
                  <a:gd name="connsiteY137" fmla="*/ 21595 h 95572"/>
                  <a:gd name="connsiteX138" fmla="*/ 2715052 w 3375025"/>
                  <a:gd name="connsiteY138" fmla="*/ 65557 h 95572"/>
                  <a:gd name="connsiteX139" fmla="*/ 2740550 w 3375025"/>
                  <a:gd name="connsiteY139" fmla="*/ 21595 h 95572"/>
                  <a:gd name="connsiteX140" fmla="*/ 2749757 w 3375025"/>
                  <a:gd name="connsiteY140" fmla="*/ 21595 h 95572"/>
                  <a:gd name="connsiteX141" fmla="*/ 2775255 w 3375025"/>
                  <a:gd name="connsiteY141" fmla="*/ 65557 h 95572"/>
                  <a:gd name="connsiteX142" fmla="*/ 2800752 w 3375025"/>
                  <a:gd name="connsiteY142" fmla="*/ 21595 h 95572"/>
                  <a:gd name="connsiteX143" fmla="*/ 2809960 w 3375025"/>
                  <a:gd name="connsiteY143" fmla="*/ 21595 h 95572"/>
                  <a:gd name="connsiteX144" fmla="*/ 2835457 w 3375025"/>
                  <a:gd name="connsiteY144" fmla="*/ 65557 h 95572"/>
                  <a:gd name="connsiteX145" fmla="*/ 2860955 w 3375025"/>
                  <a:gd name="connsiteY145" fmla="*/ 21595 h 95572"/>
                  <a:gd name="connsiteX146" fmla="*/ 2870163 w 3375025"/>
                  <a:gd name="connsiteY146" fmla="*/ 21595 h 95572"/>
                  <a:gd name="connsiteX147" fmla="*/ 2895660 w 3375025"/>
                  <a:gd name="connsiteY147" fmla="*/ 65557 h 95572"/>
                  <a:gd name="connsiteX148" fmla="*/ 2921158 w 3375025"/>
                  <a:gd name="connsiteY148" fmla="*/ 21595 h 95572"/>
                  <a:gd name="connsiteX149" fmla="*/ 2930365 w 3375025"/>
                  <a:gd name="connsiteY149" fmla="*/ 21595 h 95572"/>
                  <a:gd name="connsiteX150" fmla="*/ 2955863 w 3375025"/>
                  <a:gd name="connsiteY150" fmla="*/ 65557 h 95572"/>
                  <a:gd name="connsiteX151" fmla="*/ 2981361 w 3375025"/>
                  <a:gd name="connsiteY151" fmla="*/ 21595 h 95572"/>
                  <a:gd name="connsiteX152" fmla="*/ 2990568 w 3375025"/>
                  <a:gd name="connsiteY152" fmla="*/ 21595 h 95572"/>
                  <a:gd name="connsiteX153" fmla="*/ 3016066 w 3375025"/>
                  <a:gd name="connsiteY153" fmla="*/ 65557 h 95572"/>
                  <a:gd name="connsiteX154" fmla="*/ 3041564 w 3375025"/>
                  <a:gd name="connsiteY154" fmla="*/ 21595 h 95572"/>
                  <a:gd name="connsiteX155" fmla="*/ 3050771 w 3375025"/>
                  <a:gd name="connsiteY155" fmla="*/ 21595 h 95572"/>
                  <a:gd name="connsiteX156" fmla="*/ 3076269 w 3375025"/>
                  <a:gd name="connsiteY156" fmla="*/ 65557 h 95572"/>
                  <a:gd name="connsiteX157" fmla="*/ 3101767 w 3375025"/>
                  <a:gd name="connsiteY157" fmla="*/ 21595 h 95572"/>
                  <a:gd name="connsiteX158" fmla="*/ 3110974 w 3375025"/>
                  <a:gd name="connsiteY158" fmla="*/ 21595 h 95572"/>
                  <a:gd name="connsiteX159" fmla="*/ 3136472 w 3375025"/>
                  <a:gd name="connsiteY159" fmla="*/ 65557 h 95572"/>
                  <a:gd name="connsiteX160" fmla="*/ 3161969 w 3375025"/>
                  <a:gd name="connsiteY160" fmla="*/ 21595 h 95572"/>
                  <a:gd name="connsiteX161" fmla="*/ 3171177 w 3375025"/>
                  <a:gd name="connsiteY161" fmla="*/ 21595 h 95572"/>
                  <a:gd name="connsiteX162" fmla="*/ 3196674 w 3375025"/>
                  <a:gd name="connsiteY162" fmla="*/ 65557 h 95572"/>
                  <a:gd name="connsiteX163" fmla="*/ 3222172 w 3375025"/>
                  <a:gd name="connsiteY163" fmla="*/ 21595 h 95572"/>
                  <a:gd name="connsiteX164" fmla="*/ 3231379 w 3375025"/>
                  <a:gd name="connsiteY164" fmla="*/ 21595 h 95572"/>
                  <a:gd name="connsiteX165" fmla="*/ 3256877 w 3375025"/>
                  <a:gd name="connsiteY165" fmla="*/ 65557 h 95572"/>
                  <a:gd name="connsiteX166" fmla="*/ 3282375 w 3375025"/>
                  <a:gd name="connsiteY166" fmla="*/ 21595 h 95572"/>
                  <a:gd name="connsiteX167" fmla="*/ 3291582 w 3375025"/>
                  <a:gd name="connsiteY167" fmla="*/ 21595 h 95572"/>
                  <a:gd name="connsiteX168" fmla="*/ 3317081 w 3375025"/>
                  <a:gd name="connsiteY168" fmla="*/ 65558 h 95572"/>
                  <a:gd name="connsiteX169" fmla="*/ 3342580 w 3375025"/>
                  <a:gd name="connsiteY169" fmla="*/ 21595 h 95572"/>
                  <a:gd name="connsiteX170" fmla="*/ 3351787 w 3375025"/>
                  <a:gd name="connsiteY170" fmla="*/ 21595 h 95572"/>
                  <a:gd name="connsiteX171" fmla="*/ 3375025 w 3375025"/>
                  <a:gd name="connsiteY171" fmla="*/ 61661 h 95572"/>
                  <a:gd name="connsiteX172" fmla="*/ 3375025 w 3375025"/>
                  <a:gd name="connsiteY172" fmla="*/ 73978 h 95572"/>
                  <a:gd name="connsiteX173" fmla="*/ 3369280 w 3375025"/>
                  <a:gd name="connsiteY173" fmla="*/ 73978 h 95572"/>
                  <a:gd name="connsiteX174" fmla="*/ 3347183 w 3375025"/>
                  <a:gd name="connsiteY174" fmla="*/ 35881 h 95572"/>
                  <a:gd name="connsiteX175" fmla="*/ 3325087 w 3375025"/>
                  <a:gd name="connsiteY175" fmla="*/ 73978 h 95572"/>
                  <a:gd name="connsiteX176" fmla="*/ 3321964 w 3375025"/>
                  <a:gd name="connsiteY176" fmla="*/ 73978 h 95572"/>
                  <a:gd name="connsiteX177" fmla="*/ 3312197 w 3375025"/>
                  <a:gd name="connsiteY177" fmla="*/ 73978 h 95572"/>
                  <a:gd name="connsiteX178" fmla="*/ 3309075 w 3375025"/>
                  <a:gd name="connsiteY178" fmla="*/ 73978 h 95572"/>
                  <a:gd name="connsiteX179" fmla="*/ 3286979 w 3375025"/>
                  <a:gd name="connsiteY179" fmla="*/ 35881 h 95572"/>
                  <a:gd name="connsiteX180" fmla="*/ 3264882 w 3375025"/>
                  <a:gd name="connsiteY180" fmla="*/ 73978 h 95572"/>
                  <a:gd name="connsiteX181" fmla="*/ 3261762 w 3375025"/>
                  <a:gd name="connsiteY181" fmla="*/ 73978 h 95572"/>
                  <a:gd name="connsiteX182" fmla="*/ 3251993 w 3375025"/>
                  <a:gd name="connsiteY182" fmla="*/ 73978 h 95572"/>
                  <a:gd name="connsiteX183" fmla="*/ 3248872 w 3375025"/>
                  <a:gd name="connsiteY183" fmla="*/ 73978 h 95572"/>
                  <a:gd name="connsiteX184" fmla="*/ 3226776 w 3375025"/>
                  <a:gd name="connsiteY184" fmla="*/ 35881 h 95572"/>
                  <a:gd name="connsiteX185" fmla="*/ 3204679 w 3375025"/>
                  <a:gd name="connsiteY185" fmla="*/ 73978 h 95572"/>
                  <a:gd name="connsiteX186" fmla="*/ 3201559 w 3375025"/>
                  <a:gd name="connsiteY186" fmla="*/ 73978 h 95572"/>
                  <a:gd name="connsiteX187" fmla="*/ 3191790 w 3375025"/>
                  <a:gd name="connsiteY187" fmla="*/ 73978 h 95572"/>
                  <a:gd name="connsiteX188" fmla="*/ 3188669 w 3375025"/>
                  <a:gd name="connsiteY188" fmla="*/ 73978 h 95572"/>
                  <a:gd name="connsiteX189" fmla="*/ 3166573 w 3375025"/>
                  <a:gd name="connsiteY189" fmla="*/ 35881 h 95572"/>
                  <a:gd name="connsiteX190" fmla="*/ 3144477 w 3375025"/>
                  <a:gd name="connsiteY190" fmla="*/ 73978 h 95572"/>
                  <a:gd name="connsiteX191" fmla="*/ 3141356 w 3375025"/>
                  <a:gd name="connsiteY191" fmla="*/ 73978 h 95572"/>
                  <a:gd name="connsiteX192" fmla="*/ 3131587 w 3375025"/>
                  <a:gd name="connsiteY192" fmla="*/ 73978 h 95572"/>
                  <a:gd name="connsiteX193" fmla="*/ 3128467 w 3375025"/>
                  <a:gd name="connsiteY193" fmla="*/ 73978 h 95572"/>
                  <a:gd name="connsiteX194" fmla="*/ 3106370 w 3375025"/>
                  <a:gd name="connsiteY194" fmla="*/ 35881 h 95572"/>
                  <a:gd name="connsiteX195" fmla="*/ 3084274 w 3375025"/>
                  <a:gd name="connsiteY195" fmla="*/ 73978 h 95572"/>
                  <a:gd name="connsiteX196" fmla="*/ 3081153 w 3375025"/>
                  <a:gd name="connsiteY196" fmla="*/ 73978 h 95572"/>
                  <a:gd name="connsiteX197" fmla="*/ 3071384 w 3375025"/>
                  <a:gd name="connsiteY197" fmla="*/ 73978 h 95572"/>
                  <a:gd name="connsiteX198" fmla="*/ 3068264 w 3375025"/>
                  <a:gd name="connsiteY198" fmla="*/ 73978 h 95572"/>
                  <a:gd name="connsiteX199" fmla="*/ 3046167 w 3375025"/>
                  <a:gd name="connsiteY199" fmla="*/ 35881 h 95572"/>
                  <a:gd name="connsiteX200" fmla="*/ 3024071 w 3375025"/>
                  <a:gd name="connsiteY200" fmla="*/ 73978 h 95572"/>
                  <a:gd name="connsiteX201" fmla="*/ 3020950 w 3375025"/>
                  <a:gd name="connsiteY201" fmla="*/ 73978 h 95572"/>
                  <a:gd name="connsiteX202" fmla="*/ 3011181 w 3375025"/>
                  <a:gd name="connsiteY202" fmla="*/ 73978 h 95572"/>
                  <a:gd name="connsiteX203" fmla="*/ 3008061 w 3375025"/>
                  <a:gd name="connsiteY203" fmla="*/ 73978 h 95572"/>
                  <a:gd name="connsiteX204" fmla="*/ 2985965 w 3375025"/>
                  <a:gd name="connsiteY204" fmla="*/ 35881 h 95572"/>
                  <a:gd name="connsiteX205" fmla="*/ 2963868 w 3375025"/>
                  <a:gd name="connsiteY205" fmla="*/ 73978 h 95572"/>
                  <a:gd name="connsiteX206" fmla="*/ 2960747 w 3375025"/>
                  <a:gd name="connsiteY206" fmla="*/ 73978 h 95572"/>
                  <a:gd name="connsiteX207" fmla="*/ 2950978 w 3375025"/>
                  <a:gd name="connsiteY207" fmla="*/ 73978 h 95572"/>
                  <a:gd name="connsiteX208" fmla="*/ 2947858 w 3375025"/>
                  <a:gd name="connsiteY208" fmla="*/ 73978 h 95572"/>
                  <a:gd name="connsiteX209" fmla="*/ 2925762 w 3375025"/>
                  <a:gd name="connsiteY209" fmla="*/ 35881 h 95572"/>
                  <a:gd name="connsiteX210" fmla="*/ 2903665 w 3375025"/>
                  <a:gd name="connsiteY210" fmla="*/ 73978 h 95572"/>
                  <a:gd name="connsiteX211" fmla="*/ 2900545 w 3375025"/>
                  <a:gd name="connsiteY211" fmla="*/ 73978 h 95572"/>
                  <a:gd name="connsiteX212" fmla="*/ 2890776 w 3375025"/>
                  <a:gd name="connsiteY212" fmla="*/ 73978 h 95572"/>
                  <a:gd name="connsiteX213" fmla="*/ 2887655 w 3375025"/>
                  <a:gd name="connsiteY213" fmla="*/ 73978 h 95572"/>
                  <a:gd name="connsiteX214" fmla="*/ 2865559 w 3375025"/>
                  <a:gd name="connsiteY214" fmla="*/ 35881 h 95572"/>
                  <a:gd name="connsiteX215" fmla="*/ 2843463 w 3375025"/>
                  <a:gd name="connsiteY215" fmla="*/ 73978 h 95572"/>
                  <a:gd name="connsiteX216" fmla="*/ 2840342 w 3375025"/>
                  <a:gd name="connsiteY216" fmla="*/ 73978 h 95572"/>
                  <a:gd name="connsiteX217" fmla="*/ 2830573 w 3375025"/>
                  <a:gd name="connsiteY217" fmla="*/ 73978 h 95572"/>
                  <a:gd name="connsiteX218" fmla="*/ 2827452 w 3375025"/>
                  <a:gd name="connsiteY218" fmla="*/ 73978 h 95572"/>
                  <a:gd name="connsiteX219" fmla="*/ 2805356 w 3375025"/>
                  <a:gd name="connsiteY219" fmla="*/ 35881 h 95572"/>
                  <a:gd name="connsiteX220" fmla="*/ 2783260 w 3375025"/>
                  <a:gd name="connsiteY220" fmla="*/ 73978 h 95572"/>
                  <a:gd name="connsiteX221" fmla="*/ 2780139 w 3375025"/>
                  <a:gd name="connsiteY221" fmla="*/ 73978 h 95572"/>
                  <a:gd name="connsiteX222" fmla="*/ 2770370 w 3375025"/>
                  <a:gd name="connsiteY222" fmla="*/ 73978 h 95572"/>
                  <a:gd name="connsiteX223" fmla="*/ 2767250 w 3375025"/>
                  <a:gd name="connsiteY223" fmla="*/ 73978 h 95572"/>
                  <a:gd name="connsiteX224" fmla="*/ 2745153 w 3375025"/>
                  <a:gd name="connsiteY224" fmla="*/ 35881 h 95572"/>
                  <a:gd name="connsiteX225" fmla="*/ 2723057 w 3375025"/>
                  <a:gd name="connsiteY225" fmla="*/ 73978 h 95572"/>
                  <a:gd name="connsiteX226" fmla="*/ 2719936 w 3375025"/>
                  <a:gd name="connsiteY226" fmla="*/ 73978 h 95572"/>
                  <a:gd name="connsiteX227" fmla="*/ 2710167 w 3375025"/>
                  <a:gd name="connsiteY227" fmla="*/ 73978 h 95572"/>
                  <a:gd name="connsiteX228" fmla="*/ 2707047 w 3375025"/>
                  <a:gd name="connsiteY228" fmla="*/ 73978 h 95572"/>
                  <a:gd name="connsiteX229" fmla="*/ 2684950 w 3375025"/>
                  <a:gd name="connsiteY229" fmla="*/ 35881 h 95572"/>
                  <a:gd name="connsiteX230" fmla="*/ 2662854 w 3375025"/>
                  <a:gd name="connsiteY230" fmla="*/ 73978 h 95572"/>
                  <a:gd name="connsiteX231" fmla="*/ 2659733 w 3375025"/>
                  <a:gd name="connsiteY231" fmla="*/ 73978 h 95572"/>
                  <a:gd name="connsiteX232" fmla="*/ 2649964 w 3375025"/>
                  <a:gd name="connsiteY232" fmla="*/ 73978 h 95572"/>
                  <a:gd name="connsiteX233" fmla="*/ 2646844 w 3375025"/>
                  <a:gd name="connsiteY233" fmla="*/ 73978 h 95572"/>
                  <a:gd name="connsiteX234" fmla="*/ 2624748 w 3375025"/>
                  <a:gd name="connsiteY234" fmla="*/ 35881 h 95572"/>
                  <a:gd name="connsiteX235" fmla="*/ 2602651 w 3375025"/>
                  <a:gd name="connsiteY235" fmla="*/ 73978 h 95572"/>
                  <a:gd name="connsiteX236" fmla="*/ 2599531 w 3375025"/>
                  <a:gd name="connsiteY236" fmla="*/ 73978 h 95572"/>
                  <a:gd name="connsiteX237" fmla="*/ 2589762 w 3375025"/>
                  <a:gd name="connsiteY237" fmla="*/ 73978 h 95572"/>
                  <a:gd name="connsiteX238" fmla="*/ 2586641 w 3375025"/>
                  <a:gd name="connsiteY238" fmla="*/ 73978 h 95572"/>
                  <a:gd name="connsiteX239" fmla="*/ 2564545 w 3375025"/>
                  <a:gd name="connsiteY239" fmla="*/ 35881 h 95572"/>
                  <a:gd name="connsiteX240" fmla="*/ 2542448 w 3375025"/>
                  <a:gd name="connsiteY240" fmla="*/ 73978 h 95572"/>
                  <a:gd name="connsiteX241" fmla="*/ 2539328 w 3375025"/>
                  <a:gd name="connsiteY241" fmla="*/ 73978 h 95572"/>
                  <a:gd name="connsiteX242" fmla="*/ 2529559 w 3375025"/>
                  <a:gd name="connsiteY242" fmla="*/ 73978 h 95572"/>
                  <a:gd name="connsiteX243" fmla="*/ 2526438 w 3375025"/>
                  <a:gd name="connsiteY243" fmla="*/ 73978 h 95572"/>
                  <a:gd name="connsiteX244" fmla="*/ 2504342 w 3375025"/>
                  <a:gd name="connsiteY244" fmla="*/ 35881 h 95572"/>
                  <a:gd name="connsiteX245" fmla="*/ 2482246 w 3375025"/>
                  <a:gd name="connsiteY245" fmla="*/ 73978 h 95572"/>
                  <a:gd name="connsiteX246" fmla="*/ 2479125 w 3375025"/>
                  <a:gd name="connsiteY246" fmla="*/ 73978 h 95572"/>
                  <a:gd name="connsiteX247" fmla="*/ 2469356 w 3375025"/>
                  <a:gd name="connsiteY247" fmla="*/ 73978 h 95572"/>
                  <a:gd name="connsiteX248" fmla="*/ 2466235 w 3375025"/>
                  <a:gd name="connsiteY248" fmla="*/ 73978 h 95572"/>
                  <a:gd name="connsiteX249" fmla="*/ 2444139 w 3375025"/>
                  <a:gd name="connsiteY249" fmla="*/ 35881 h 95572"/>
                  <a:gd name="connsiteX250" fmla="*/ 2422043 w 3375025"/>
                  <a:gd name="connsiteY250" fmla="*/ 73978 h 95572"/>
                  <a:gd name="connsiteX251" fmla="*/ 2418922 w 3375025"/>
                  <a:gd name="connsiteY251" fmla="*/ 73978 h 95572"/>
                  <a:gd name="connsiteX252" fmla="*/ 2409153 w 3375025"/>
                  <a:gd name="connsiteY252" fmla="*/ 73978 h 95572"/>
                  <a:gd name="connsiteX253" fmla="*/ 2406033 w 3375025"/>
                  <a:gd name="connsiteY253" fmla="*/ 73978 h 95572"/>
                  <a:gd name="connsiteX254" fmla="*/ 2383936 w 3375025"/>
                  <a:gd name="connsiteY254" fmla="*/ 35881 h 95572"/>
                  <a:gd name="connsiteX255" fmla="*/ 2361840 w 3375025"/>
                  <a:gd name="connsiteY255" fmla="*/ 73978 h 95572"/>
                  <a:gd name="connsiteX256" fmla="*/ 2358719 w 3375025"/>
                  <a:gd name="connsiteY256" fmla="*/ 73978 h 95572"/>
                  <a:gd name="connsiteX257" fmla="*/ 2348950 w 3375025"/>
                  <a:gd name="connsiteY257" fmla="*/ 73978 h 95572"/>
                  <a:gd name="connsiteX258" fmla="*/ 2345830 w 3375025"/>
                  <a:gd name="connsiteY258" fmla="*/ 73978 h 95572"/>
                  <a:gd name="connsiteX259" fmla="*/ 2323734 w 3375025"/>
                  <a:gd name="connsiteY259" fmla="*/ 35881 h 95572"/>
                  <a:gd name="connsiteX260" fmla="*/ 2301637 w 3375025"/>
                  <a:gd name="connsiteY260" fmla="*/ 73978 h 95572"/>
                  <a:gd name="connsiteX261" fmla="*/ 2298516 w 3375025"/>
                  <a:gd name="connsiteY261" fmla="*/ 73978 h 95572"/>
                  <a:gd name="connsiteX262" fmla="*/ 2288747 w 3375025"/>
                  <a:gd name="connsiteY262" fmla="*/ 73978 h 95572"/>
                  <a:gd name="connsiteX263" fmla="*/ 2285627 w 3375025"/>
                  <a:gd name="connsiteY263" fmla="*/ 73978 h 95572"/>
                  <a:gd name="connsiteX264" fmla="*/ 2263531 w 3375025"/>
                  <a:gd name="connsiteY264" fmla="*/ 35881 h 95572"/>
                  <a:gd name="connsiteX265" fmla="*/ 2241434 w 3375025"/>
                  <a:gd name="connsiteY265" fmla="*/ 73978 h 95572"/>
                  <a:gd name="connsiteX266" fmla="*/ 2238314 w 3375025"/>
                  <a:gd name="connsiteY266" fmla="*/ 73978 h 95572"/>
                  <a:gd name="connsiteX267" fmla="*/ 2228545 w 3375025"/>
                  <a:gd name="connsiteY267" fmla="*/ 73978 h 95572"/>
                  <a:gd name="connsiteX268" fmla="*/ 2225424 w 3375025"/>
                  <a:gd name="connsiteY268" fmla="*/ 73978 h 95572"/>
                  <a:gd name="connsiteX269" fmla="*/ 2203328 w 3375025"/>
                  <a:gd name="connsiteY269" fmla="*/ 35881 h 95572"/>
                  <a:gd name="connsiteX270" fmla="*/ 2181232 w 3375025"/>
                  <a:gd name="connsiteY270" fmla="*/ 73978 h 95572"/>
                  <a:gd name="connsiteX271" fmla="*/ 2178111 w 3375025"/>
                  <a:gd name="connsiteY271" fmla="*/ 73978 h 95572"/>
                  <a:gd name="connsiteX272" fmla="*/ 2168342 w 3375025"/>
                  <a:gd name="connsiteY272" fmla="*/ 73978 h 95572"/>
                  <a:gd name="connsiteX273" fmla="*/ 2165221 w 3375025"/>
                  <a:gd name="connsiteY273" fmla="*/ 73978 h 95572"/>
                  <a:gd name="connsiteX274" fmla="*/ 2143125 w 3375025"/>
                  <a:gd name="connsiteY274" fmla="*/ 35881 h 95572"/>
                  <a:gd name="connsiteX275" fmla="*/ 2121029 w 3375025"/>
                  <a:gd name="connsiteY275" fmla="*/ 73978 h 95572"/>
                  <a:gd name="connsiteX276" fmla="*/ 2117908 w 3375025"/>
                  <a:gd name="connsiteY276" fmla="*/ 73978 h 95572"/>
                  <a:gd name="connsiteX277" fmla="*/ 2108139 w 3375025"/>
                  <a:gd name="connsiteY277" fmla="*/ 73978 h 95572"/>
                  <a:gd name="connsiteX278" fmla="*/ 2105018 w 3375025"/>
                  <a:gd name="connsiteY278" fmla="*/ 73978 h 95572"/>
                  <a:gd name="connsiteX279" fmla="*/ 2082922 w 3375025"/>
                  <a:gd name="connsiteY279" fmla="*/ 35881 h 95572"/>
                  <a:gd name="connsiteX280" fmla="*/ 2060826 w 3375025"/>
                  <a:gd name="connsiteY280" fmla="*/ 73978 h 95572"/>
                  <a:gd name="connsiteX281" fmla="*/ 2057705 w 3375025"/>
                  <a:gd name="connsiteY281" fmla="*/ 73978 h 95572"/>
                  <a:gd name="connsiteX282" fmla="*/ 2047936 w 3375025"/>
                  <a:gd name="connsiteY282" fmla="*/ 73978 h 95572"/>
                  <a:gd name="connsiteX283" fmla="*/ 2044816 w 3375025"/>
                  <a:gd name="connsiteY283" fmla="*/ 73978 h 95572"/>
                  <a:gd name="connsiteX284" fmla="*/ 2022719 w 3375025"/>
                  <a:gd name="connsiteY284" fmla="*/ 35881 h 95572"/>
                  <a:gd name="connsiteX285" fmla="*/ 2000623 w 3375025"/>
                  <a:gd name="connsiteY285" fmla="*/ 73978 h 95572"/>
                  <a:gd name="connsiteX286" fmla="*/ 1997502 w 3375025"/>
                  <a:gd name="connsiteY286" fmla="*/ 73978 h 95572"/>
                  <a:gd name="connsiteX287" fmla="*/ 1987733 w 3375025"/>
                  <a:gd name="connsiteY287" fmla="*/ 73978 h 95572"/>
                  <a:gd name="connsiteX288" fmla="*/ 1984613 w 3375025"/>
                  <a:gd name="connsiteY288" fmla="*/ 73978 h 95572"/>
                  <a:gd name="connsiteX289" fmla="*/ 1962517 w 3375025"/>
                  <a:gd name="connsiteY289" fmla="*/ 35881 h 95572"/>
                  <a:gd name="connsiteX290" fmla="*/ 1940420 w 3375025"/>
                  <a:gd name="connsiteY290" fmla="*/ 73978 h 95572"/>
                  <a:gd name="connsiteX291" fmla="*/ 1937300 w 3375025"/>
                  <a:gd name="connsiteY291" fmla="*/ 73978 h 95572"/>
                  <a:gd name="connsiteX292" fmla="*/ 1927530 w 3375025"/>
                  <a:gd name="connsiteY292" fmla="*/ 73978 h 95572"/>
                  <a:gd name="connsiteX293" fmla="*/ 1924410 w 3375025"/>
                  <a:gd name="connsiteY293" fmla="*/ 73978 h 95572"/>
                  <a:gd name="connsiteX294" fmla="*/ 1902314 w 3375025"/>
                  <a:gd name="connsiteY294" fmla="*/ 35881 h 95572"/>
                  <a:gd name="connsiteX295" fmla="*/ 1880218 w 3375025"/>
                  <a:gd name="connsiteY295" fmla="*/ 73978 h 95572"/>
                  <a:gd name="connsiteX296" fmla="*/ 1877097 w 3375025"/>
                  <a:gd name="connsiteY296" fmla="*/ 73978 h 95572"/>
                  <a:gd name="connsiteX297" fmla="*/ 1867328 w 3375025"/>
                  <a:gd name="connsiteY297" fmla="*/ 73978 h 95572"/>
                  <a:gd name="connsiteX298" fmla="*/ 1864207 w 3375025"/>
                  <a:gd name="connsiteY298" fmla="*/ 73978 h 95572"/>
                  <a:gd name="connsiteX299" fmla="*/ 1842111 w 3375025"/>
                  <a:gd name="connsiteY299" fmla="*/ 35881 h 95572"/>
                  <a:gd name="connsiteX300" fmla="*/ 1820014 w 3375025"/>
                  <a:gd name="connsiteY300" fmla="*/ 73978 h 95572"/>
                  <a:gd name="connsiteX301" fmla="*/ 1816894 w 3375025"/>
                  <a:gd name="connsiteY301" fmla="*/ 73978 h 95572"/>
                  <a:gd name="connsiteX302" fmla="*/ 1807125 w 3375025"/>
                  <a:gd name="connsiteY302" fmla="*/ 73978 h 95572"/>
                  <a:gd name="connsiteX303" fmla="*/ 1804004 w 3375025"/>
                  <a:gd name="connsiteY303" fmla="*/ 73978 h 95572"/>
                  <a:gd name="connsiteX304" fmla="*/ 1781908 w 3375025"/>
                  <a:gd name="connsiteY304" fmla="*/ 35881 h 95572"/>
                  <a:gd name="connsiteX305" fmla="*/ 1759812 w 3375025"/>
                  <a:gd name="connsiteY305" fmla="*/ 73978 h 95572"/>
                  <a:gd name="connsiteX306" fmla="*/ 1756691 w 3375025"/>
                  <a:gd name="connsiteY306" fmla="*/ 73978 h 95572"/>
                  <a:gd name="connsiteX307" fmla="*/ 1746922 w 3375025"/>
                  <a:gd name="connsiteY307" fmla="*/ 73978 h 95572"/>
                  <a:gd name="connsiteX308" fmla="*/ 1743802 w 3375025"/>
                  <a:gd name="connsiteY308" fmla="*/ 73978 h 95572"/>
                  <a:gd name="connsiteX309" fmla="*/ 1721705 w 3375025"/>
                  <a:gd name="connsiteY309" fmla="*/ 35881 h 95572"/>
                  <a:gd name="connsiteX310" fmla="*/ 1699609 w 3375025"/>
                  <a:gd name="connsiteY310" fmla="*/ 73978 h 95572"/>
                  <a:gd name="connsiteX311" fmla="*/ 1689100 w 3375025"/>
                  <a:gd name="connsiteY311" fmla="*/ 73978 h 95572"/>
                  <a:gd name="connsiteX312" fmla="*/ 1686719 w 3375025"/>
                  <a:gd name="connsiteY312" fmla="*/ 73978 h 95572"/>
                  <a:gd name="connsiteX313" fmla="*/ 1676210 w 3375025"/>
                  <a:gd name="connsiteY313" fmla="*/ 73978 h 95572"/>
                  <a:gd name="connsiteX314" fmla="*/ 1654114 w 3375025"/>
                  <a:gd name="connsiteY314" fmla="*/ 35881 h 95572"/>
                  <a:gd name="connsiteX315" fmla="*/ 1632018 w 3375025"/>
                  <a:gd name="connsiteY315" fmla="*/ 73978 h 95572"/>
                  <a:gd name="connsiteX316" fmla="*/ 1628895 w 3375025"/>
                  <a:gd name="connsiteY316" fmla="*/ 73978 h 95572"/>
                  <a:gd name="connsiteX317" fmla="*/ 1619128 w 3375025"/>
                  <a:gd name="connsiteY317" fmla="*/ 73978 h 95572"/>
                  <a:gd name="connsiteX318" fmla="*/ 1616006 w 3375025"/>
                  <a:gd name="connsiteY318" fmla="*/ 73978 h 95572"/>
                  <a:gd name="connsiteX319" fmla="*/ 1593909 w 3375025"/>
                  <a:gd name="connsiteY319" fmla="*/ 35881 h 95572"/>
                  <a:gd name="connsiteX320" fmla="*/ 1571813 w 3375025"/>
                  <a:gd name="connsiteY320" fmla="*/ 73978 h 95572"/>
                  <a:gd name="connsiteX321" fmla="*/ 1568692 w 3375025"/>
                  <a:gd name="connsiteY321" fmla="*/ 73978 h 95572"/>
                  <a:gd name="connsiteX322" fmla="*/ 1558923 w 3375025"/>
                  <a:gd name="connsiteY322" fmla="*/ 73978 h 95572"/>
                  <a:gd name="connsiteX323" fmla="*/ 1555803 w 3375025"/>
                  <a:gd name="connsiteY323" fmla="*/ 73978 h 95572"/>
                  <a:gd name="connsiteX324" fmla="*/ 1533706 w 3375025"/>
                  <a:gd name="connsiteY324" fmla="*/ 35881 h 95572"/>
                  <a:gd name="connsiteX325" fmla="*/ 1511610 w 3375025"/>
                  <a:gd name="connsiteY325" fmla="*/ 73978 h 95572"/>
                  <a:gd name="connsiteX326" fmla="*/ 1508489 w 3375025"/>
                  <a:gd name="connsiteY326" fmla="*/ 73978 h 95572"/>
                  <a:gd name="connsiteX327" fmla="*/ 1498720 w 3375025"/>
                  <a:gd name="connsiteY327" fmla="*/ 73978 h 95572"/>
                  <a:gd name="connsiteX328" fmla="*/ 1495600 w 3375025"/>
                  <a:gd name="connsiteY328" fmla="*/ 73978 h 95572"/>
                  <a:gd name="connsiteX329" fmla="*/ 1473504 w 3375025"/>
                  <a:gd name="connsiteY329" fmla="*/ 35881 h 95572"/>
                  <a:gd name="connsiteX330" fmla="*/ 1451407 w 3375025"/>
                  <a:gd name="connsiteY330" fmla="*/ 73978 h 95572"/>
                  <a:gd name="connsiteX331" fmla="*/ 1448287 w 3375025"/>
                  <a:gd name="connsiteY331" fmla="*/ 73978 h 95572"/>
                  <a:gd name="connsiteX332" fmla="*/ 1438518 w 3375025"/>
                  <a:gd name="connsiteY332" fmla="*/ 73978 h 95572"/>
                  <a:gd name="connsiteX333" fmla="*/ 1435397 w 3375025"/>
                  <a:gd name="connsiteY333" fmla="*/ 73978 h 95572"/>
                  <a:gd name="connsiteX334" fmla="*/ 1413301 w 3375025"/>
                  <a:gd name="connsiteY334" fmla="*/ 35881 h 95572"/>
                  <a:gd name="connsiteX335" fmla="*/ 1391204 w 3375025"/>
                  <a:gd name="connsiteY335" fmla="*/ 73978 h 95572"/>
                  <a:gd name="connsiteX336" fmla="*/ 1388084 w 3375025"/>
                  <a:gd name="connsiteY336" fmla="*/ 73978 h 95572"/>
                  <a:gd name="connsiteX337" fmla="*/ 1378315 w 3375025"/>
                  <a:gd name="connsiteY337" fmla="*/ 73978 h 95572"/>
                  <a:gd name="connsiteX338" fmla="*/ 1375194 w 3375025"/>
                  <a:gd name="connsiteY338" fmla="*/ 73978 h 95572"/>
                  <a:gd name="connsiteX339" fmla="*/ 1353098 w 3375025"/>
                  <a:gd name="connsiteY339" fmla="*/ 35881 h 95572"/>
                  <a:gd name="connsiteX340" fmla="*/ 1331002 w 3375025"/>
                  <a:gd name="connsiteY340" fmla="*/ 73978 h 95572"/>
                  <a:gd name="connsiteX341" fmla="*/ 1327881 w 3375025"/>
                  <a:gd name="connsiteY341" fmla="*/ 73978 h 95572"/>
                  <a:gd name="connsiteX342" fmla="*/ 1318112 w 3375025"/>
                  <a:gd name="connsiteY342" fmla="*/ 73978 h 95572"/>
                  <a:gd name="connsiteX343" fmla="*/ 1314992 w 3375025"/>
                  <a:gd name="connsiteY343" fmla="*/ 73978 h 95572"/>
                  <a:gd name="connsiteX344" fmla="*/ 1292895 w 3375025"/>
                  <a:gd name="connsiteY344" fmla="*/ 35881 h 95572"/>
                  <a:gd name="connsiteX345" fmla="*/ 1270799 w 3375025"/>
                  <a:gd name="connsiteY345" fmla="*/ 73978 h 95572"/>
                  <a:gd name="connsiteX346" fmla="*/ 1267678 w 3375025"/>
                  <a:gd name="connsiteY346" fmla="*/ 73978 h 95572"/>
                  <a:gd name="connsiteX347" fmla="*/ 1257909 w 3375025"/>
                  <a:gd name="connsiteY347" fmla="*/ 73978 h 95572"/>
                  <a:gd name="connsiteX348" fmla="*/ 1254789 w 3375025"/>
                  <a:gd name="connsiteY348" fmla="*/ 73978 h 95572"/>
                  <a:gd name="connsiteX349" fmla="*/ 1232692 w 3375025"/>
                  <a:gd name="connsiteY349" fmla="*/ 35881 h 95572"/>
                  <a:gd name="connsiteX350" fmla="*/ 1210596 w 3375025"/>
                  <a:gd name="connsiteY350" fmla="*/ 73978 h 95572"/>
                  <a:gd name="connsiteX351" fmla="*/ 1207475 w 3375025"/>
                  <a:gd name="connsiteY351" fmla="*/ 73978 h 95572"/>
                  <a:gd name="connsiteX352" fmla="*/ 1197706 w 3375025"/>
                  <a:gd name="connsiteY352" fmla="*/ 73978 h 95572"/>
                  <a:gd name="connsiteX353" fmla="*/ 1194586 w 3375025"/>
                  <a:gd name="connsiteY353" fmla="*/ 73978 h 95572"/>
                  <a:gd name="connsiteX354" fmla="*/ 1172490 w 3375025"/>
                  <a:gd name="connsiteY354" fmla="*/ 35881 h 95572"/>
                  <a:gd name="connsiteX355" fmla="*/ 1150393 w 3375025"/>
                  <a:gd name="connsiteY355" fmla="*/ 73978 h 95572"/>
                  <a:gd name="connsiteX356" fmla="*/ 1147272 w 3375025"/>
                  <a:gd name="connsiteY356" fmla="*/ 73978 h 95572"/>
                  <a:gd name="connsiteX357" fmla="*/ 1137503 w 3375025"/>
                  <a:gd name="connsiteY357" fmla="*/ 73978 h 95572"/>
                  <a:gd name="connsiteX358" fmla="*/ 1134383 w 3375025"/>
                  <a:gd name="connsiteY358" fmla="*/ 73978 h 95572"/>
                  <a:gd name="connsiteX359" fmla="*/ 1112287 w 3375025"/>
                  <a:gd name="connsiteY359" fmla="*/ 35881 h 95572"/>
                  <a:gd name="connsiteX360" fmla="*/ 1090190 w 3375025"/>
                  <a:gd name="connsiteY360" fmla="*/ 73978 h 95572"/>
                  <a:gd name="connsiteX361" fmla="*/ 1087070 w 3375025"/>
                  <a:gd name="connsiteY361" fmla="*/ 73978 h 95572"/>
                  <a:gd name="connsiteX362" fmla="*/ 1077301 w 3375025"/>
                  <a:gd name="connsiteY362" fmla="*/ 73978 h 95572"/>
                  <a:gd name="connsiteX363" fmla="*/ 1074180 w 3375025"/>
                  <a:gd name="connsiteY363" fmla="*/ 73978 h 95572"/>
                  <a:gd name="connsiteX364" fmla="*/ 1052084 w 3375025"/>
                  <a:gd name="connsiteY364" fmla="*/ 35881 h 95572"/>
                  <a:gd name="connsiteX365" fmla="*/ 1029988 w 3375025"/>
                  <a:gd name="connsiteY365" fmla="*/ 73978 h 95572"/>
                  <a:gd name="connsiteX366" fmla="*/ 1026867 w 3375025"/>
                  <a:gd name="connsiteY366" fmla="*/ 73978 h 95572"/>
                  <a:gd name="connsiteX367" fmla="*/ 1017098 w 3375025"/>
                  <a:gd name="connsiteY367" fmla="*/ 73978 h 95572"/>
                  <a:gd name="connsiteX368" fmla="*/ 1013977 w 3375025"/>
                  <a:gd name="connsiteY368" fmla="*/ 73978 h 95572"/>
                  <a:gd name="connsiteX369" fmla="*/ 991881 w 3375025"/>
                  <a:gd name="connsiteY369" fmla="*/ 35881 h 95572"/>
                  <a:gd name="connsiteX370" fmla="*/ 969785 w 3375025"/>
                  <a:gd name="connsiteY370" fmla="*/ 73978 h 95572"/>
                  <a:gd name="connsiteX371" fmla="*/ 966664 w 3375025"/>
                  <a:gd name="connsiteY371" fmla="*/ 73978 h 95572"/>
                  <a:gd name="connsiteX372" fmla="*/ 956895 w 3375025"/>
                  <a:gd name="connsiteY372" fmla="*/ 73978 h 95572"/>
                  <a:gd name="connsiteX373" fmla="*/ 953775 w 3375025"/>
                  <a:gd name="connsiteY373" fmla="*/ 73978 h 95572"/>
                  <a:gd name="connsiteX374" fmla="*/ 931678 w 3375025"/>
                  <a:gd name="connsiteY374" fmla="*/ 35881 h 95572"/>
                  <a:gd name="connsiteX375" fmla="*/ 909582 w 3375025"/>
                  <a:gd name="connsiteY375" fmla="*/ 73978 h 95572"/>
                  <a:gd name="connsiteX376" fmla="*/ 906461 w 3375025"/>
                  <a:gd name="connsiteY376" fmla="*/ 73978 h 95572"/>
                  <a:gd name="connsiteX377" fmla="*/ 896692 w 3375025"/>
                  <a:gd name="connsiteY377" fmla="*/ 73978 h 95572"/>
                  <a:gd name="connsiteX378" fmla="*/ 893572 w 3375025"/>
                  <a:gd name="connsiteY378" fmla="*/ 73978 h 95572"/>
                  <a:gd name="connsiteX379" fmla="*/ 871475 w 3375025"/>
                  <a:gd name="connsiteY379" fmla="*/ 35881 h 95572"/>
                  <a:gd name="connsiteX380" fmla="*/ 849379 w 3375025"/>
                  <a:gd name="connsiteY380" fmla="*/ 73978 h 95572"/>
                  <a:gd name="connsiteX381" fmla="*/ 846258 w 3375025"/>
                  <a:gd name="connsiteY381" fmla="*/ 73978 h 95572"/>
                  <a:gd name="connsiteX382" fmla="*/ 836489 w 3375025"/>
                  <a:gd name="connsiteY382" fmla="*/ 73978 h 95572"/>
                  <a:gd name="connsiteX383" fmla="*/ 833369 w 3375025"/>
                  <a:gd name="connsiteY383" fmla="*/ 73978 h 95572"/>
                  <a:gd name="connsiteX384" fmla="*/ 811273 w 3375025"/>
                  <a:gd name="connsiteY384" fmla="*/ 35881 h 95572"/>
                  <a:gd name="connsiteX385" fmla="*/ 789176 w 3375025"/>
                  <a:gd name="connsiteY385" fmla="*/ 73978 h 95572"/>
                  <a:gd name="connsiteX386" fmla="*/ 786055 w 3375025"/>
                  <a:gd name="connsiteY386" fmla="*/ 73978 h 95572"/>
                  <a:gd name="connsiteX387" fmla="*/ 776287 w 3375025"/>
                  <a:gd name="connsiteY387" fmla="*/ 73978 h 95572"/>
                  <a:gd name="connsiteX388" fmla="*/ 773166 w 3375025"/>
                  <a:gd name="connsiteY388" fmla="*/ 73978 h 95572"/>
                  <a:gd name="connsiteX389" fmla="*/ 751070 w 3375025"/>
                  <a:gd name="connsiteY389" fmla="*/ 35881 h 95572"/>
                  <a:gd name="connsiteX390" fmla="*/ 728973 w 3375025"/>
                  <a:gd name="connsiteY390" fmla="*/ 73978 h 95572"/>
                  <a:gd name="connsiteX391" fmla="*/ 725853 w 3375025"/>
                  <a:gd name="connsiteY391" fmla="*/ 73978 h 95572"/>
                  <a:gd name="connsiteX392" fmla="*/ 716084 w 3375025"/>
                  <a:gd name="connsiteY392" fmla="*/ 73978 h 95572"/>
                  <a:gd name="connsiteX393" fmla="*/ 712963 w 3375025"/>
                  <a:gd name="connsiteY393" fmla="*/ 73978 h 95572"/>
                  <a:gd name="connsiteX394" fmla="*/ 690867 w 3375025"/>
                  <a:gd name="connsiteY394" fmla="*/ 35881 h 95572"/>
                  <a:gd name="connsiteX395" fmla="*/ 668771 w 3375025"/>
                  <a:gd name="connsiteY395" fmla="*/ 73978 h 95572"/>
                  <a:gd name="connsiteX396" fmla="*/ 665650 w 3375025"/>
                  <a:gd name="connsiteY396" fmla="*/ 73978 h 95572"/>
                  <a:gd name="connsiteX397" fmla="*/ 655881 w 3375025"/>
                  <a:gd name="connsiteY397" fmla="*/ 73978 h 95572"/>
                  <a:gd name="connsiteX398" fmla="*/ 652760 w 3375025"/>
                  <a:gd name="connsiteY398" fmla="*/ 73978 h 95572"/>
                  <a:gd name="connsiteX399" fmla="*/ 630664 w 3375025"/>
                  <a:gd name="connsiteY399" fmla="*/ 35881 h 95572"/>
                  <a:gd name="connsiteX400" fmla="*/ 608568 w 3375025"/>
                  <a:gd name="connsiteY400" fmla="*/ 73978 h 95572"/>
                  <a:gd name="connsiteX401" fmla="*/ 605447 w 3375025"/>
                  <a:gd name="connsiteY401" fmla="*/ 73978 h 95572"/>
                  <a:gd name="connsiteX402" fmla="*/ 595678 w 3375025"/>
                  <a:gd name="connsiteY402" fmla="*/ 73978 h 95572"/>
                  <a:gd name="connsiteX403" fmla="*/ 592558 w 3375025"/>
                  <a:gd name="connsiteY403" fmla="*/ 73978 h 95572"/>
                  <a:gd name="connsiteX404" fmla="*/ 570461 w 3375025"/>
                  <a:gd name="connsiteY404" fmla="*/ 35881 h 95572"/>
                  <a:gd name="connsiteX405" fmla="*/ 548365 w 3375025"/>
                  <a:gd name="connsiteY405" fmla="*/ 73978 h 95572"/>
                  <a:gd name="connsiteX406" fmla="*/ 545244 w 3375025"/>
                  <a:gd name="connsiteY406" fmla="*/ 73978 h 95572"/>
                  <a:gd name="connsiteX407" fmla="*/ 535475 w 3375025"/>
                  <a:gd name="connsiteY407" fmla="*/ 73978 h 95572"/>
                  <a:gd name="connsiteX408" fmla="*/ 532355 w 3375025"/>
                  <a:gd name="connsiteY408" fmla="*/ 73978 h 95572"/>
                  <a:gd name="connsiteX409" fmla="*/ 510258 w 3375025"/>
                  <a:gd name="connsiteY409" fmla="*/ 35881 h 95572"/>
                  <a:gd name="connsiteX410" fmla="*/ 488162 w 3375025"/>
                  <a:gd name="connsiteY410" fmla="*/ 73978 h 95572"/>
                  <a:gd name="connsiteX411" fmla="*/ 485041 w 3375025"/>
                  <a:gd name="connsiteY411" fmla="*/ 73978 h 95572"/>
                  <a:gd name="connsiteX412" fmla="*/ 475272 w 3375025"/>
                  <a:gd name="connsiteY412" fmla="*/ 73978 h 95572"/>
                  <a:gd name="connsiteX413" fmla="*/ 472152 w 3375025"/>
                  <a:gd name="connsiteY413" fmla="*/ 73978 h 95572"/>
                  <a:gd name="connsiteX414" fmla="*/ 450056 w 3375025"/>
                  <a:gd name="connsiteY414" fmla="*/ 35881 h 95572"/>
                  <a:gd name="connsiteX415" fmla="*/ 427959 w 3375025"/>
                  <a:gd name="connsiteY415" fmla="*/ 73978 h 95572"/>
                  <a:gd name="connsiteX416" fmla="*/ 424839 w 3375025"/>
                  <a:gd name="connsiteY416" fmla="*/ 73978 h 95572"/>
                  <a:gd name="connsiteX417" fmla="*/ 415070 w 3375025"/>
                  <a:gd name="connsiteY417" fmla="*/ 73978 h 95572"/>
                  <a:gd name="connsiteX418" fmla="*/ 411949 w 3375025"/>
                  <a:gd name="connsiteY418" fmla="*/ 73978 h 95572"/>
                  <a:gd name="connsiteX419" fmla="*/ 389853 w 3375025"/>
                  <a:gd name="connsiteY419" fmla="*/ 35881 h 95572"/>
                  <a:gd name="connsiteX420" fmla="*/ 367757 w 3375025"/>
                  <a:gd name="connsiteY420" fmla="*/ 73978 h 95572"/>
                  <a:gd name="connsiteX421" fmla="*/ 364636 w 3375025"/>
                  <a:gd name="connsiteY421" fmla="*/ 73978 h 95572"/>
                  <a:gd name="connsiteX422" fmla="*/ 354867 w 3375025"/>
                  <a:gd name="connsiteY422" fmla="*/ 73978 h 95572"/>
                  <a:gd name="connsiteX423" fmla="*/ 351746 w 3375025"/>
                  <a:gd name="connsiteY423" fmla="*/ 73978 h 95572"/>
                  <a:gd name="connsiteX424" fmla="*/ 329650 w 3375025"/>
                  <a:gd name="connsiteY424" fmla="*/ 35881 h 95572"/>
                  <a:gd name="connsiteX425" fmla="*/ 307554 w 3375025"/>
                  <a:gd name="connsiteY425" fmla="*/ 73978 h 95572"/>
                  <a:gd name="connsiteX426" fmla="*/ 304433 w 3375025"/>
                  <a:gd name="connsiteY426" fmla="*/ 73978 h 95572"/>
                  <a:gd name="connsiteX427" fmla="*/ 294664 w 3375025"/>
                  <a:gd name="connsiteY427" fmla="*/ 73978 h 95572"/>
                  <a:gd name="connsiteX428" fmla="*/ 291544 w 3375025"/>
                  <a:gd name="connsiteY428" fmla="*/ 73978 h 95572"/>
                  <a:gd name="connsiteX429" fmla="*/ 269448 w 3375025"/>
                  <a:gd name="connsiteY429" fmla="*/ 35881 h 95572"/>
                  <a:gd name="connsiteX430" fmla="*/ 247351 w 3375025"/>
                  <a:gd name="connsiteY430" fmla="*/ 73978 h 95572"/>
                  <a:gd name="connsiteX431" fmla="*/ 244230 w 3375025"/>
                  <a:gd name="connsiteY431" fmla="*/ 73978 h 95572"/>
                  <a:gd name="connsiteX432" fmla="*/ 234461 w 3375025"/>
                  <a:gd name="connsiteY432" fmla="*/ 73978 h 95572"/>
                  <a:gd name="connsiteX433" fmla="*/ 231341 w 3375025"/>
                  <a:gd name="connsiteY433" fmla="*/ 73978 h 95572"/>
                  <a:gd name="connsiteX434" fmla="*/ 209245 w 3375025"/>
                  <a:gd name="connsiteY434" fmla="*/ 35881 h 95572"/>
                  <a:gd name="connsiteX435" fmla="*/ 187148 w 3375025"/>
                  <a:gd name="connsiteY435" fmla="*/ 73978 h 95572"/>
                  <a:gd name="connsiteX436" fmla="*/ 184027 w 3375025"/>
                  <a:gd name="connsiteY436" fmla="*/ 73978 h 95572"/>
                  <a:gd name="connsiteX437" fmla="*/ 174259 w 3375025"/>
                  <a:gd name="connsiteY437" fmla="*/ 73978 h 95572"/>
                  <a:gd name="connsiteX438" fmla="*/ 171138 w 3375025"/>
                  <a:gd name="connsiteY438" fmla="*/ 73978 h 95572"/>
                  <a:gd name="connsiteX439" fmla="*/ 149042 w 3375025"/>
                  <a:gd name="connsiteY439" fmla="*/ 35881 h 95572"/>
                  <a:gd name="connsiteX440" fmla="*/ 126945 w 3375025"/>
                  <a:gd name="connsiteY440" fmla="*/ 73978 h 95572"/>
                  <a:gd name="connsiteX441" fmla="*/ 123824 w 3375025"/>
                  <a:gd name="connsiteY441" fmla="*/ 73978 h 95572"/>
                  <a:gd name="connsiteX442" fmla="*/ 114056 w 3375025"/>
                  <a:gd name="connsiteY442" fmla="*/ 73978 h 95572"/>
                  <a:gd name="connsiteX443" fmla="*/ 110935 w 3375025"/>
                  <a:gd name="connsiteY443" fmla="*/ 73978 h 95572"/>
                  <a:gd name="connsiteX444" fmla="*/ 88839 w 3375025"/>
                  <a:gd name="connsiteY444" fmla="*/ 35881 h 95572"/>
                  <a:gd name="connsiteX445" fmla="*/ 66742 w 3375025"/>
                  <a:gd name="connsiteY445" fmla="*/ 73978 h 95572"/>
                  <a:gd name="connsiteX446" fmla="*/ 63622 w 3375025"/>
                  <a:gd name="connsiteY446" fmla="*/ 73978 h 95572"/>
                  <a:gd name="connsiteX447" fmla="*/ 53853 w 3375025"/>
                  <a:gd name="connsiteY447" fmla="*/ 73978 h 95572"/>
                  <a:gd name="connsiteX448" fmla="*/ 50732 w 3375025"/>
                  <a:gd name="connsiteY448" fmla="*/ 73978 h 95572"/>
                  <a:gd name="connsiteX449" fmla="*/ 28636 w 3375025"/>
                  <a:gd name="connsiteY449" fmla="*/ 35881 h 95572"/>
                  <a:gd name="connsiteX450" fmla="*/ 6540 w 3375025"/>
                  <a:gd name="connsiteY450" fmla="*/ 73978 h 95572"/>
                  <a:gd name="connsiteX451" fmla="*/ 0 w 3375025"/>
                  <a:gd name="connsiteY451" fmla="*/ 73978 h 95572"/>
                  <a:gd name="connsiteX452" fmla="*/ 0 w 3375025"/>
                  <a:gd name="connsiteY452" fmla="*/ 63030 h 95572"/>
                  <a:gd name="connsiteX453" fmla="*/ 0 w 3375025"/>
                  <a:gd name="connsiteY453" fmla="*/ 0 h 95572"/>
                  <a:gd name="connsiteX454" fmla="*/ 3375025 w 3375025"/>
                  <a:gd name="connsiteY454" fmla="*/ 0 h 95572"/>
                  <a:gd name="connsiteX455" fmla="*/ 3375025 w 3375025"/>
                  <a:gd name="connsiteY455" fmla="*/ 18601 h 95572"/>
                  <a:gd name="connsiteX456" fmla="*/ 0 w 3375025"/>
                  <a:gd name="connsiteY456" fmla="*/ 18601 h 955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</a:cxnLst>
                <a:rect l="l" t="t" r="r" b="b"/>
                <a:pathLst>
                  <a:path w="3375025" h="95572">
                    <a:moveTo>
                      <a:pt x="0" y="76971"/>
                    </a:moveTo>
                    <a:lnTo>
                      <a:pt x="3375025" y="76971"/>
                    </a:lnTo>
                    <a:lnTo>
                      <a:pt x="3375025" y="95572"/>
                    </a:lnTo>
                    <a:lnTo>
                      <a:pt x="0" y="95572"/>
                    </a:lnTo>
                    <a:close/>
                    <a:moveTo>
                      <a:pt x="24032" y="21595"/>
                    </a:moveTo>
                    <a:lnTo>
                      <a:pt x="33240" y="21595"/>
                    </a:lnTo>
                    <a:lnTo>
                      <a:pt x="58737" y="65557"/>
                    </a:lnTo>
                    <a:lnTo>
                      <a:pt x="84235" y="21595"/>
                    </a:lnTo>
                    <a:lnTo>
                      <a:pt x="93442" y="21595"/>
                    </a:lnTo>
                    <a:lnTo>
                      <a:pt x="118940" y="65557"/>
                    </a:lnTo>
                    <a:lnTo>
                      <a:pt x="144438" y="21595"/>
                    </a:lnTo>
                    <a:lnTo>
                      <a:pt x="153645" y="21595"/>
                    </a:lnTo>
                    <a:lnTo>
                      <a:pt x="179143" y="65557"/>
                    </a:lnTo>
                    <a:lnTo>
                      <a:pt x="204641" y="21595"/>
                    </a:lnTo>
                    <a:lnTo>
                      <a:pt x="213848" y="21595"/>
                    </a:lnTo>
                    <a:lnTo>
                      <a:pt x="239346" y="65556"/>
                    </a:lnTo>
                    <a:lnTo>
                      <a:pt x="264844" y="21595"/>
                    </a:lnTo>
                    <a:lnTo>
                      <a:pt x="274051" y="21595"/>
                    </a:lnTo>
                    <a:lnTo>
                      <a:pt x="299549" y="65557"/>
                    </a:lnTo>
                    <a:lnTo>
                      <a:pt x="325046" y="21595"/>
                    </a:lnTo>
                    <a:lnTo>
                      <a:pt x="334254" y="21595"/>
                    </a:lnTo>
                    <a:lnTo>
                      <a:pt x="359751" y="65557"/>
                    </a:lnTo>
                    <a:lnTo>
                      <a:pt x="385249" y="21595"/>
                    </a:lnTo>
                    <a:lnTo>
                      <a:pt x="394457" y="21595"/>
                    </a:lnTo>
                    <a:lnTo>
                      <a:pt x="419954" y="65557"/>
                    </a:lnTo>
                    <a:lnTo>
                      <a:pt x="445452" y="21595"/>
                    </a:lnTo>
                    <a:lnTo>
                      <a:pt x="454659" y="21595"/>
                    </a:lnTo>
                    <a:lnTo>
                      <a:pt x="480157" y="65557"/>
                    </a:lnTo>
                    <a:lnTo>
                      <a:pt x="505655" y="21595"/>
                    </a:lnTo>
                    <a:lnTo>
                      <a:pt x="514862" y="21595"/>
                    </a:lnTo>
                    <a:lnTo>
                      <a:pt x="540360" y="65557"/>
                    </a:lnTo>
                    <a:lnTo>
                      <a:pt x="565858" y="21595"/>
                    </a:lnTo>
                    <a:lnTo>
                      <a:pt x="575065" y="21595"/>
                    </a:lnTo>
                    <a:lnTo>
                      <a:pt x="600563" y="65557"/>
                    </a:lnTo>
                    <a:lnTo>
                      <a:pt x="626060" y="21595"/>
                    </a:lnTo>
                    <a:lnTo>
                      <a:pt x="635268" y="21595"/>
                    </a:lnTo>
                    <a:lnTo>
                      <a:pt x="660766" y="65557"/>
                    </a:lnTo>
                    <a:lnTo>
                      <a:pt x="686263" y="21595"/>
                    </a:lnTo>
                    <a:lnTo>
                      <a:pt x="695471" y="21595"/>
                    </a:lnTo>
                    <a:lnTo>
                      <a:pt x="720968" y="65557"/>
                    </a:lnTo>
                    <a:lnTo>
                      <a:pt x="746466" y="21595"/>
                    </a:lnTo>
                    <a:lnTo>
                      <a:pt x="755673" y="21595"/>
                    </a:lnTo>
                    <a:lnTo>
                      <a:pt x="781171" y="65557"/>
                    </a:lnTo>
                    <a:lnTo>
                      <a:pt x="806669" y="21595"/>
                    </a:lnTo>
                    <a:lnTo>
                      <a:pt x="815876" y="21595"/>
                    </a:lnTo>
                    <a:lnTo>
                      <a:pt x="841374" y="65557"/>
                    </a:lnTo>
                    <a:lnTo>
                      <a:pt x="866872" y="21595"/>
                    </a:lnTo>
                    <a:lnTo>
                      <a:pt x="876079" y="21595"/>
                    </a:lnTo>
                    <a:lnTo>
                      <a:pt x="901577" y="65557"/>
                    </a:lnTo>
                    <a:lnTo>
                      <a:pt x="927075" y="21595"/>
                    </a:lnTo>
                    <a:lnTo>
                      <a:pt x="936282" y="21595"/>
                    </a:lnTo>
                    <a:lnTo>
                      <a:pt x="961780" y="65557"/>
                    </a:lnTo>
                    <a:lnTo>
                      <a:pt x="987277" y="21595"/>
                    </a:lnTo>
                    <a:lnTo>
                      <a:pt x="996485" y="21595"/>
                    </a:lnTo>
                    <a:lnTo>
                      <a:pt x="1021982" y="65557"/>
                    </a:lnTo>
                    <a:lnTo>
                      <a:pt x="1047480" y="21595"/>
                    </a:lnTo>
                    <a:lnTo>
                      <a:pt x="1056688" y="21595"/>
                    </a:lnTo>
                    <a:lnTo>
                      <a:pt x="1082185" y="65557"/>
                    </a:lnTo>
                    <a:lnTo>
                      <a:pt x="1107683" y="21595"/>
                    </a:lnTo>
                    <a:lnTo>
                      <a:pt x="1116890" y="21595"/>
                    </a:lnTo>
                    <a:lnTo>
                      <a:pt x="1142388" y="65557"/>
                    </a:lnTo>
                    <a:lnTo>
                      <a:pt x="1167886" y="21595"/>
                    </a:lnTo>
                    <a:lnTo>
                      <a:pt x="1177093" y="21595"/>
                    </a:lnTo>
                    <a:lnTo>
                      <a:pt x="1202591" y="65557"/>
                    </a:lnTo>
                    <a:lnTo>
                      <a:pt x="1228089" y="21595"/>
                    </a:lnTo>
                    <a:lnTo>
                      <a:pt x="1237296" y="21595"/>
                    </a:lnTo>
                    <a:lnTo>
                      <a:pt x="1262794" y="65557"/>
                    </a:lnTo>
                    <a:lnTo>
                      <a:pt x="1288292" y="21595"/>
                    </a:lnTo>
                    <a:lnTo>
                      <a:pt x="1297499" y="21595"/>
                    </a:lnTo>
                    <a:lnTo>
                      <a:pt x="1322997" y="65557"/>
                    </a:lnTo>
                    <a:lnTo>
                      <a:pt x="1348494" y="21595"/>
                    </a:lnTo>
                    <a:lnTo>
                      <a:pt x="1357702" y="21595"/>
                    </a:lnTo>
                    <a:lnTo>
                      <a:pt x="1383199" y="65557"/>
                    </a:lnTo>
                    <a:lnTo>
                      <a:pt x="1408697" y="21595"/>
                    </a:lnTo>
                    <a:lnTo>
                      <a:pt x="1417904" y="21595"/>
                    </a:lnTo>
                    <a:lnTo>
                      <a:pt x="1443402" y="65557"/>
                    </a:lnTo>
                    <a:lnTo>
                      <a:pt x="1468900" y="21595"/>
                    </a:lnTo>
                    <a:lnTo>
                      <a:pt x="1478107" y="21595"/>
                    </a:lnTo>
                    <a:lnTo>
                      <a:pt x="1503605" y="65557"/>
                    </a:lnTo>
                    <a:lnTo>
                      <a:pt x="1529103" y="21595"/>
                    </a:lnTo>
                    <a:lnTo>
                      <a:pt x="1538310" y="21595"/>
                    </a:lnTo>
                    <a:lnTo>
                      <a:pt x="1563808" y="65557"/>
                    </a:lnTo>
                    <a:lnTo>
                      <a:pt x="1589306" y="21595"/>
                    </a:lnTo>
                    <a:lnTo>
                      <a:pt x="1598513" y="21595"/>
                    </a:lnTo>
                    <a:lnTo>
                      <a:pt x="1624012" y="65558"/>
                    </a:lnTo>
                    <a:lnTo>
                      <a:pt x="1649510" y="21595"/>
                    </a:lnTo>
                    <a:lnTo>
                      <a:pt x="1658718" y="21595"/>
                    </a:lnTo>
                    <a:lnTo>
                      <a:pt x="1687910" y="71926"/>
                    </a:lnTo>
                    <a:lnTo>
                      <a:pt x="1717102" y="21595"/>
                    </a:lnTo>
                    <a:lnTo>
                      <a:pt x="1726309" y="21595"/>
                    </a:lnTo>
                    <a:lnTo>
                      <a:pt x="1751807" y="65557"/>
                    </a:lnTo>
                    <a:lnTo>
                      <a:pt x="1777304" y="21595"/>
                    </a:lnTo>
                    <a:lnTo>
                      <a:pt x="1786512" y="21595"/>
                    </a:lnTo>
                    <a:lnTo>
                      <a:pt x="1812009" y="65557"/>
                    </a:lnTo>
                    <a:lnTo>
                      <a:pt x="1837507" y="21595"/>
                    </a:lnTo>
                    <a:lnTo>
                      <a:pt x="1846714" y="21595"/>
                    </a:lnTo>
                    <a:lnTo>
                      <a:pt x="1872212" y="65557"/>
                    </a:lnTo>
                    <a:lnTo>
                      <a:pt x="1897710" y="21595"/>
                    </a:lnTo>
                    <a:lnTo>
                      <a:pt x="1906918" y="21595"/>
                    </a:lnTo>
                    <a:lnTo>
                      <a:pt x="1932415" y="65556"/>
                    </a:lnTo>
                    <a:lnTo>
                      <a:pt x="1957913" y="21595"/>
                    </a:lnTo>
                    <a:lnTo>
                      <a:pt x="1967120" y="21595"/>
                    </a:lnTo>
                    <a:lnTo>
                      <a:pt x="1992618" y="65557"/>
                    </a:lnTo>
                    <a:lnTo>
                      <a:pt x="2018116" y="21595"/>
                    </a:lnTo>
                    <a:lnTo>
                      <a:pt x="2027323" y="21595"/>
                    </a:lnTo>
                    <a:lnTo>
                      <a:pt x="2052821" y="65557"/>
                    </a:lnTo>
                    <a:lnTo>
                      <a:pt x="2078318" y="21595"/>
                    </a:lnTo>
                    <a:lnTo>
                      <a:pt x="2087526" y="21595"/>
                    </a:lnTo>
                    <a:lnTo>
                      <a:pt x="2113024" y="65557"/>
                    </a:lnTo>
                    <a:lnTo>
                      <a:pt x="2138521" y="21595"/>
                    </a:lnTo>
                    <a:lnTo>
                      <a:pt x="2147729" y="21595"/>
                    </a:lnTo>
                    <a:lnTo>
                      <a:pt x="2173226" y="65557"/>
                    </a:lnTo>
                    <a:lnTo>
                      <a:pt x="2198724" y="21595"/>
                    </a:lnTo>
                    <a:lnTo>
                      <a:pt x="2207932" y="21595"/>
                    </a:lnTo>
                    <a:lnTo>
                      <a:pt x="2233429" y="65557"/>
                    </a:lnTo>
                    <a:lnTo>
                      <a:pt x="2258927" y="21595"/>
                    </a:lnTo>
                    <a:lnTo>
                      <a:pt x="2268134" y="21595"/>
                    </a:lnTo>
                    <a:lnTo>
                      <a:pt x="2293632" y="65557"/>
                    </a:lnTo>
                    <a:lnTo>
                      <a:pt x="2319130" y="21595"/>
                    </a:lnTo>
                    <a:lnTo>
                      <a:pt x="2328337" y="21595"/>
                    </a:lnTo>
                    <a:lnTo>
                      <a:pt x="2353835" y="65557"/>
                    </a:lnTo>
                    <a:lnTo>
                      <a:pt x="2379333" y="21595"/>
                    </a:lnTo>
                    <a:lnTo>
                      <a:pt x="2388540" y="21595"/>
                    </a:lnTo>
                    <a:lnTo>
                      <a:pt x="2414038" y="65557"/>
                    </a:lnTo>
                    <a:lnTo>
                      <a:pt x="2439535" y="21595"/>
                    </a:lnTo>
                    <a:lnTo>
                      <a:pt x="2448743" y="21595"/>
                    </a:lnTo>
                    <a:lnTo>
                      <a:pt x="2474241" y="65557"/>
                    </a:lnTo>
                    <a:lnTo>
                      <a:pt x="2499738" y="21595"/>
                    </a:lnTo>
                    <a:lnTo>
                      <a:pt x="2508946" y="21595"/>
                    </a:lnTo>
                    <a:lnTo>
                      <a:pt x="2534443" y="65557"/>
                    </a:lnTo>
                    <a:lnTo>
                      <a:pt x="2559941" y="21595"/>
                    </a:lnTo>
                    <a:lnTo>
                      <a:pt x="2569148" y="21595"/>
                    </a:lnTo>
                    <a:lnTo>
                      <a:pt x="2594646" y="65557"/>
                    </a:lnTo>
                    <a:lnTo>
                      <a:pt x="2620144" y="21595"/>
                    </a:lnTo>
                    <a:lnTo>
                      <a:pt x="2629351" y="21595"/>
                    </a:lnTo>
                    <a:lnTo>
                      <a:pt x="2654849" y="65557"/>
                    </a:lnTo>
                    <a:lnTo>
                      <a:pt x="2680347" y="21595"/>
                    </a:lnTo>
                    <a:lnTo>
                      <a:pt x="2689554" y="21595"/>
                    </a:lnTo>
                    <a:lnTo>
                      <a:pt x="2715052" y="65557"/>
                    </a:lnTo>
                    <a:lnTo>
                      <a:pt x="2740550" y="21595"/>
                    </a:lnTo>
                    <a:lnTo>
                      <a:pt x="2749757" y="21595"/>
                    </a:lnTo>
                    <a:lnTo>
                      <a:pt x="2775255" y="65557"/>
                    </a:lnTo>
                    <a:lnTo>
                      <a:pt x="2800752" y="21595"/>
                    </a:lnTo>
                    <a:lnTo>
                      <a:pt x="2809960" y="21595"/>
                    </a:lnTo>
                    <a:lnTo>
                      <a:pt x="2835457" y="65557"/>
                    </a:lnTo>
                    <a:lnTo>
                      <a:pt x="2860955" y="21595"/>
                    </a:lnTo>
                    <a:lnTo>
                      <a:pt x="2870163" y="21595"/>
                    </a:lnTo>
                    <a:lnTo>
                      <a:pt x="2895660" y="65557"/>
                    </a:lnTo>
                    <a:lnTo>
                      <a:pt x="2921158" y="21595"/>
                    </a:lnTo>
                    <a:lnTo>
                      <a:pt x="2930365" y="21595"/>
                    </a:lnTo>
                    <a:lnTo>
                      <a:pt x="2955863" y="65557"/>
                    </a:lnTo>
                    <a:lnTo>
                      <a:pt x="2981361" y="21595"/>
                    </a:lnTo>
                    <a:lnTo>
                      <a:pt x="2990568" y="21595"/>
                    </a:lnTo>
                    <a:lnTo>
                      <a:pt x="3016066" y="65557"/>
                    </a:lnTo>
                    <a:lnTo>
                      <a:pt x="3041564" y="21595"/>
                    </a:lnTo>
                    <a:lnTo>
                      <a:pt x="3050771" y="21595"/>
                    </a:lnTo>
                    <a:lnTo>
                      <a:pt x="3076269" y="65557"/>
                    </a:lnTo>
                    <a:lnTo>
                      <a:pt x="3101767" y="21595"/>
                    </a:lnTo>
                    <a:lnTo>
                      <a:pt x="3110974" y="21595"/>
                    </a:lnTo>
                    <a:lnTo>
                      <a:pt x="3136472" y="65557"/>
                    </a:lnTo>
                    <a:lnTo>
                      <a:pt x="3161969" y="21595"/>
                    </a:lnTo>
                    <a:lnTo>
                      <a:pt x="3171177" y="21595"/>
                    </a:lnTo>
                    <a:lnTo>
                      <a:pt x="3196674" y="65557"/>
                    </a:lnTo>
                    <a:lnTo>
                      <a:pt x="3222172" y="21595"/>
                    </a:lnTo>
                    <a:lnTo>
                      <a:pt x="3231379" y="21595"/>
                    </a:lnTo>
                    <a:lnTo>
                      <a:pt x="3256877" y="65557"/>
                    </a:lnTo>
                    <a:lnTo>
                      <a:pt x="3282375" y="21595"/>
                    </a:lnTo>
                    <a:lnTo>
                      <a:pt x="3291582" y="21595"/>
                    </a:lnTo>
                    <a:lnTo>
                      <a:pt x="3317081" y="65558"/>
                    </a:lnTo>
                    <a:lnTo>
                      <a:pt x="3342580" y="21595"/>
                    </a:lnTo>
                    <a:lnTo>
                      <a:pt x="3351787" y="21595"/>
                    </a:lnTo>
                    <a:lnTo>
                      <a:pt x="3375025" y="61661"/>
                    </a:lnTo>
                    <a:lnTo>
                      <a:pt x="3375025" y="73978"/>
                    </a:lnTo>
                    <a:lnTo>
                      <a:pt x="3369280" y="73978"/>
                    </a:lnTo>
                    <a:lnTo>
                      <a:pt x="3347183" y="35881"/>
                    </a:lnTo>
                    <a:lnTo>
                      <a:pt x="3325087" y="73978"/>
                    </a:lnTo>
                    <a:lnTo>
                      <a:pt x="3321964" y="73978"/>
                    </a:lnTo>
                    <a:lnTo>
                      <a:pt x="3312197" y="73978"/>
                    </a:lnTo>
                    <a:lnTo>
                      <a:pt x="3309075" y="73978"/>
                    </a:lnTo>
                    <a:lnTo>
                      <a:pt x="3286979" y="35881"/>
                    </a:lnTo>
                    <a:lnTo>
                      <a:pt x="3264882" y="73978"/>
                    </a:lnTo>
                    <a:lnTo>
                      <a:pt x="3261762" y="73978"/>
                    </a:lnTo>
                    <a:lnTo>
                      <a:pt x="3251993" y="73978"/>
                    </a:lnTo>
                    <a:lnTo>
                      <a:pt x="3248872" y="73978"/>
                    </a:lnTo>
                    <a:lnTo>
                      <a:pt x="3226776" y="35881"/>
                    </a:lnTo>
                    <a:lnTo>
                      <a:pt x="3204679" y="73978"/>
                    </a:lnTo>
                    <a:lnTo>
                      <a:pt x="3201559" y="73978"/>
                    </a:lnTo>
                    <a:lnTo>
                      <a:pt x="3191790" y="73978"/>
                    </a:lnTo>
                    <a:lnTo>
                      <a:pt x="3188669" y="73978"/>
                    </a:lnTo>
                    <a:lnTo>
                      <a:pt x="3166573" y="35881"/>
                    </a:lnTo>
                    <a:lnTo>
                      <a:pt x="3144477" y="73978"/>
                    </a:lnTo>
                    <a:lnTo>
                      <a:pt x="3141356" y="73978"/>
                    </a:lnTo>
                    <a:lnTo>
                      <a:pt x="3131587" y="73978"/>
                    </a:lnTo>
                    <a:lnTo>
                      <a:pt x="3128467" y="73978"/>
                    </a:lnTo>
                    <a:lnTo>
                      <a:pt x="3106370" y="35881"/>
                    </a:lnTo>
                    <a:lnTo>
                      <a:pt x="3084274" y="73978"/>
                    </a:lnTo>
                    <a:lnTo>
                      <a:pt x="3081153" y="73978"/>
                    </a:lnTo>
                    <a:lnTo>
                      <a:pt x="3071384" y="73978"/>
                    </a:lnTo>
                    <a:lnTo>
                      <a:pt x="3068264" y="73978"/>
                    </a:lnTo>
                    <a:lnTo>
                      <a:pt x="3046167" y="35881"/>
                    </a:lnTo>
                    <a:lnTo>
                      <a:pt x="3024071" y="73978"/>
                    </a:lnTo>
                    <a:lnTo>
                      <a:pt x="3020950" y="73978"/>
                    </a:lnTo>
                    <a:lnTo>
                      <a:pt x="3011181" y="73978"/>
                    </a:lnTo>
                    <a:lnTo>
                      <a:pt x="3008061" y="73978"/>
                    </a:lnTo>
                    <a:lnTo>
                      <a:pt x="2985965" y="35881"/>
                    </a:lnTo>
                    <a:lnTo>
                      <a:pt x="2963868" y="73978"/>
                    </a:lnTo>
                    <a:lnTo>
                      <a:pt x="2960747" y="73978"/>
                    </a:lnTo>
                    <a:lnTo>
                      <a:pt x="2950978" y="73978"/>
                    </a:lnTo>
                    <a:lnTo>
                      <a:pt x="2947858" y="73978"/>
                    </a:lnTo>
                    <a:lnTo>
                      <a:pt x="2925762" y="35881"/>
                    </a:lnTo>
                    <a:lnTo>
                      <a:pt x="2903665" y="73978"/>
                    </a:lnTo>
                    <a:lnTo>
                      <a:pt x="2900545" y="73978"/>
                    </a:lnTo>
                    <a:lnTo>
                      <a:pt x="2890776" y="73978"/>
                    </a:lnTo>
                    <a:lnTo>
                      <a:pt x="2887655" y="73978"/>
                    </a:lnTo>
                    <a:lnTo>
                      <a:pt x="2865559" y="35881"/>
                    </a:lnTo>
                    <a:lnTo>
                      <a:pt x="2843463" y="73978"/>
                    </a:lnTo>
                    <a:lnTo>
                      <a:pt x="2840342" y="73978"/>
                    </a:lnTo>
                    <a:lnTo>
                      <a:pt x="2830573" y="73978"/>
                    </a:lnTo>
                    <a:lnTo>
                      <a:pt x="2827452" y="73978"/>
                    </a:lnTo>
                    <a:lnTo>
                      <a:pt x="2805356" y="35881"/>
                    </a:lnTo>
                    <a:lnTo>
                      <a:pt x="2783260" y="73978"/>
                    </a:lnTo>
                    <a:lnTo>
                      <a:pt x="2780139" y="73978"/>
                    </a:lnTo>
                    <a:lnTo>
                      <a:pt x="2770370" y="73978"/>
                    </a:lnTo>
                    <a:lnTo>
                      <a:pt x="2767250" y="73978"/>
                    </a:lnTo>
                    <a:lnTo>
                      <a:pt x="2745153" y="35881"/>
                    </a:lnTo>
                    <a:lnTo>
                      <a:pt x="2723057" y="73978"/>
                    </a:lnTo>
                    <a:lnTo>
                      <a:pt x="2719936" y="73978"/>
                    </a:lnTo>
                    <a:lnTo>
                      <a:pt x="2710167" y="73978"/>
                    </a:lnTo>
                    <a:lnTo>
                      <a:pt x="2707047" y="73978"/>
                    </a:lnTo>
                    <a:lnTo>
                      <a:pt x="2684950" y="35881"/>
                    </a:lnTo>
                    <a:lnTo>
                      <a:pt x="2662854" y="73978"/>
                    </a:lnTo>
                    <a:lnTo>
                      <a:pt x="2659733" y="73978"/>
                    </a:lnTo>
                    <a:lnTo>
                      <a:pt x="2649964" y="73978"/>
                    </a:lnTo>
                    <a:lnTo>
                      <a:pt x="2646844" y="73978"/>
                    </a:lnTo>
                    <a:lnTo>
                      <a:pt x="2624748" y="35881"/>
                    </a:lnTo>
                    <a:lnTo>
                      <a:pt x="2602651" y="73978"/>
                    </a:lnTo>
                    <a:lnTo>
                      <a:pt x="2599531" y="73978"/>
                    </a:lnTo>
                    <a:lnTo>
                      <a:pt x="2589762" y="73978"/>
                    </a:lnTo>
                    <a:lnTo>
                      <a:pt x="2586641" y="73978"/>
                    </a:lnTo>
                    <a:lnTo>
                      <a:pt x="2564545" y="35881"/>
                    </a:lnTo>
                    <a:lnTo>
                      <a:pt x="2542448" y="73978"/>
                    </a:lnTo>
                    <a:lnTo>
                      <a:pt x="2539328" y="73978"/>
                    </a:lnTo>
                    <a:lnTo>
                      <a:pt x="2529559" y="73978"/>
                    </a:lnTo>
                    <a:lnTo>
                      <a:pt x="2526438" y="73978"/>
                    </a:lnTo>
                    <a:lnTo>
                      <a:pt x="2504342" y="35881"/>
                    </a:lnTo>
                    <a:lnTo>
                      <a:pt x="2482246" y="73978"/>
                    </a:lnTo>
                    <a:lnTo>
                      <a:pt x="2479125" y="73978"/>
                    </a:lnTo>
                    <a:lnTo>
                      <a:pt x="2469356" y="73978"/>
                    </a:lnTo>
                    <a:lnTo>
                      <a:pt x="2466235" y="73978"/>
                    </a:lnTo>
                    <a:lnTo>
                      <a:pt x="2444139" y="35881"/>
                    </a:lnTo>
                    <a:lnTo>
                      <a:pt x="2422043" y="73978"/>
                    </a:lnTo>
                    <a:lnTo>
                      <a:pt x="2418922" y="73978"/>
                    </a:lnTo>
                    <a:lnTo>
                      <a:pt x="2409153" y="73978"/>
                    </a:lnTo>
                    <a:lnTo>
                      <a:pt x="2406033" y="73978"/>
                    </a:lnTo>
                    <a:lnTo>
                      <a:pt x="2383936" y="35881"/>
                    </a:lnTo>
                    <a:lnTo>
                      <a:pt x="2361840" y="73978"/>
                    </a:lnTo>
                    <a:lnTo>
                      <a:pt x="2358719" y="73978"/>
                    </a:lnTo>
                    <a:lnTo>
                      <a:pt x="2348950" y="73978"/>
                    </a:lnTo>
                    <a:lnTo>
                      <a:pt x="2345830" y="73978"/>
                    </a:lnTo>
                    <a:lnTo>
                      <a:pt x="2323734" y="35881"/>
                    </a:lnTo>
                    <a:lnTo>
                      <a:pt x="2301637" y="73978"/>
                    </a:lnTo>
                    <a:lnTo>
                      <a:pt x="2298516" y="73978"/>
                    </a:lnTo>
                    <a:lnTo>
                      <a:pt x="2288747" y="73978"/>
                    </a:lnTo>
                    <a:lnTo>
                      <a:pt x="2285627" y="73978"/>
                    </a:lnTo>
                    <a:lnTo>
                      <a:pt x="2263531" y="35881"/>
                    </a:lnTo>
                    <a:lnTo>
                      <a:pt x="2241434" y="73978"/>
                    </a:lnTo>
                    <a:lnTo>
                      <a:pt x="2238314" y="73978"/>
                    </a:lnTo>
                    <a:lnTo>
                      <a:pt x="2228545" y="73978"/>
                    </a:lnTo>
                    <a:lnTo>
                      <a:pt x="2225424" y="73978"/>
                    </a:lnTo>
                    <a:lnTo>
                      <a:pt x="2203328" y="35881"/>
                    </a:lnTo>
                    <a:lnTo>
                      <a:pt x="2181232" y="73978"/>
                    </a:lnTo>
                    <a:lnTo>
                      <a:pt x="2178111" y="73978"/>
                    </a:lnTo>
                    <a:lnTo>
                      <a:pt x="2168342" y="73978"/>
                    </a:lnTo>
                    <a:lnTo>
                      <a:pt x="2165221" y="73978"/>
                    </a:lnTo>
                    <a:lnTo>
                      <a:pt x="2143125" y="35881"/>
                    </a:lnTo>
                    <a:lnTo>
                      <a:pt x="2121029" y="73978"/>
                    </a:lnTo>
                    <a:lnTo>
                      <a:pt x="2117908" y="73978"/>
                    </a:lnTo>
                    <a:lnTo>
                      <a:pt x="2108139" y="73978"/>
                    </a:lnTo>
                    <a:lnTo>
                      <a:pt x="2105018" y="73978"/>
                    </a:lnTo>
                    <a:lnTo>
                      <a:pt x="2082922" y="35881"/>
                    </a:lnTo>
                    <a:lnTo>
                      <a:pt x="2060826" y="73978"/>
                    </a:lnTo>
                    <a:lnTo>
                      <a:pt x="2057705" y="73978"/>
                    </a:lnTo>
                    <a:lnTo>
                      <a:pt x="2047936" y="73978"/>
                    </a:lnTo>
                    <a:lnTo>
                      <a:pt x="2044816" y="73978"/>
                    </a:lnTo>
                    <a:lnTo>
                      <a:pt x="2022719" y="35881"/>
                    </a:lnTo>
                    <a:lnTo>
                      <a:pt x="2000623" y="73978"/>
                    </a:lnTo>
                    <a:lnTo>
                      <a:pt x="1997502" y="73978"/>
                    </a:lnTo>
                    <a:lnTo>
                      <a:pt x="1987733" y="73978"/>
                    </a:lnTo>
                    <a:lnTo>
                      <a:pt x="1984613" y="73978"/>
                    </a:lnTo>
                    <a:lnTo>
                      <a:pt x="1962517" y="35881"/>
                    </a:lnTo>
                    <a:lnTo>
                      <a:pt x="1940420" y="73978"/>
                    </a:lnTo>
                    <a:lnTo>
                      <a:pt x="1937300" y="73978"/>
                    </a:lnTo>
                    <a:lnTo>
                      <a:pt x="1927530" y="73978"/>
                    </a:lnTo>
                    <a:lnTo>
                      <a:pt x="1924410" y="73978"/>
                    </a:lnTo>
                    <a:lnTo>
                      <a:pt x="1902314" y="35881"/>
                    </a:lnTo>
                    <a:lnTo>
                      <a:pt x="1880218" y="73978"/>
                    </a:lnTo>
                    <a:lnTo>
                      <a:pt x="1877097" y="73978"/>
                    </a:lnTo>
                    <a:lnTo>
                      <a:pt x="1867328" y="73978"/>
                    </a:lnTo>
                    <a:lnTo>
                      <a:pt x="1864207" y="73978"/>
                    </a:lnTo>
                    <a:lnTo>
                      <a:pt x="1842111" y="35881"/>
                    </a:lnTo>
                    <a:lnTo>
                      <a:pt x="1820014" y="73978"/>
                    </a:lnTo>
                    <a:lnTo>
                      <a:pt x="1816894" y="73978"/>
                    </a:lnTo>
                    <a:lnTo>
                      <a:pt x="1807125" y="73978"/>
                    </a:lnTo>
                    <a:lnTo>
                      <a:pt x="1804004" y="73978"/>
                    </a:lnTo>
                    <a:lnTo>
                      <a:pt x="1781908" y="35881"/>
                    </a:lnTo>
                    <a:lnTo>
                      <a:pt x="1759812" y="73978"/>
                    </a:lnTo>
                    <a:lnTo>
                      <a:pt x="1756691" y="73978"/>
                    </a:lnTo>
                    <a:lnTo>
                      <a:pt x="1746922" y="73978"/>
                    </a:lnTo>
                    <a:lnTo>
                      <a:pt x="1743802" y="73978"/>
                    </a:lnTo>
                    <a:lnTo>
                      <a:pt x="1721705" y="35881"/>
                    </a:lnTo>
                    <a:lnTo>
                      <a:pt x="1699609" y="73978"/>
                    </a:lnTo>
                    <a:lnTo>
                      <a:pt x="1689100" y="73978"/>
                    </a:lnTo>
                    <a:lnTo>
                      <a:pt x="1686719" y="73978"/>
                    </a:lnTo>
                    <a:lnTo>
                      <a:pt x="1676210" y="73978"/>
                    </a:lnTo>
                    <a:lnTo>
                      <a:pt x="1654114" y="35881"/>
                    </a:lnTo>
                    <a:lnTo>
                      <a:pt x="1632018" y="73978"/>
                    </a:lnTo>
                    <a:lnTo>
                      <a:pt x="1628895" y="73978"/>
                    </a:lnTo>
                    <a:lnTo>
                      <a:pt x="1619128" y="73978"/>
                    </a:lnTo>
                    <a:lnTo>
                      <a:pt x="1616006" y="73978"/>
                    </a:lnTo>
                    <a:lnTo>
                      <a:pt x="1593909" y="35881"/>
                    </a:lnTo>
                    <a:lnTo>
                      <a:pt x="1571813" y="73978"/>
                    </a:lnTo>
                    <a:lnTo>
                      <a:pt x="1568692" y="73978"/>
                    </a:lnTo>
                    <a:lnTo>
                      <a:pt x="1558923" y="73978"/>
                    </a:lnTo>
                    <a:lnTo>
                      <a:pt x="1555803" y="73978"/>
                    </a:lnTo>
                    <a:lnTo>
                      <a:pt x="1533706" y="35881"/>
                    </a:lnTo>
                    <a:lnTo>
                      <a:pt x="1511610" y="73978"/>
                    </a:lnTo>
                    <a:lnTo>
                      <a:pt x="1508489" y="73978"/>
                    </a:lnTo>
                    <a:lnTo>
                      <a:pt x="1498720" y="73978"/>
                    </a:lnTo>
                    <a:lnTo>
                      <a:pt x="1495600" y="73978"/>
                    </a:lnTo>
                    <a:lnTo>
                      <a:pt x="1473504" y="35881"/>
                    </a:lnTo>
                    <a:lnTo>
                      <a:pt x="1451407" y="73978"/>
                    </a:lnTo>
                    <a:lnTo>
                      <a:pt x="1448287" y="73978"/>
                    </a:lnTo>
                    <a:lnTo>
                      <a:pt x="1438518" y="73978"/>
                    </a:lnTo>
                    <a:lnTo>
                      <a:pt x="1435397" y="73978"/>
                    </a:lnTo>
                    <a:lnTo>
                      <a:pt x="1413301" y="35881"/>
                    </a:lnTo>
                    <a:lnTo>
                      <a:pt x="1391204" y="73978"/>
                    </a:lnTo>
                    <a:lnTo>
                      <a:pt x="1388084" y="73978"/>
                    </a:lnTo>
                    <a:lnTo>
                      <a:pt x="1378315" y="73978"/>
                    </a:lnTo>
                    <a:lnTo>
                      <a:pt x="1375194" y="73978"/>
                    </a:lnTo>
                    <a:lnTo>
                      <a:pt x="1353098" y="35881"/>
                    </a:lnTo>
                    <a:lnTo>
                      <a:pt x="1331002" y="73978"/>
                    </a:lnTo>
                    <a:lnTo>
                      <a:pt x="1327881" y="73978"/>
                    </a:lnTo>
                    <a:lnTo>
                      <a:pt x="1318112" y="73978"/>
                    </a:lnTo>
                    <a:lnTo>
                      <a:pt x="1314992" y="73978"/>
                    </a:lnTo>
                    <a:lnTo>
                      <a:pt x="1292895" y="35881"/>
                    </a:lnTo>
                    <a:lnTo>
                      <a:pt x="1270799" y="73978"/>
                    </a:lnTo>
                    <a:lnTo>
                      <a:pt x="1267678" y="73978"/>
                    </a:lnTo>
                    <a:lnTo>
                      <a:pt x="1257909" y="73978"/>
                    </a:lnTo>
                    <a:lnTo>
                      <a:pt x="1254789" y="73978"/>
                    </a:lnTo>
                    <a:lnTo>
                      <a:pt x="1232692" y="35881"/>
                    </a:lnTo>
                    <a:lnTo>
                      <a:pt x="1210596" y="73978"/>
                    </a:lnTo>
                    <a:lnTo>
                      <a:pt x="1207475" y="73978"/>
                    </a:lnTo>
                    <a:lnTo>
                      <a:pt x="1197706" y="73978"/>
                    </a:lnTo>
                    <a:lnTo>
                      <a:pt x="1194586" y="73978"/>
                    </a:lnTo>
                    <a:lnTo>
                      <a:pt x="1172490" y="35881"/>
                    </a:lnTo>
                    <a:lnTo>
                      <a:pt x="1150393" y="73978"/>
                    </a:lnTo>
                    <a:lnTo>
                      <a:pt x="1147272" y="73978"/>
                    </a:lnTo>
                    <a:lnTo>
                      <a:pt x="1137503" y="73978"/>
                    </a:lnTo>
                    <a:lnTo>
                      <a:pt x="1134383" y="73978"/>
                    </a:lnTo>
                    <a:lnTo>
                      <a:pt x="1112287" y="35881"/>
                    </a:lnTo>
                    <a:lnTo>
                      <a:pt x="1090190" y="73978"/>
                    </a:lnTo>
                    <a:lnTo>
                      <a:pt x="1087070" y="73978"/>
                    </a:lnTo>
                    <a:lnTo>
                      <a:pt x="1077301" y="73978"/>
                    </a:lnTo>
                    <a:lnTo>
                      <a:pt x="1074180" y="73978"/>
                    </a:lnTo>
                    <a:lnTo>
                      <a:pt x="1052084" y="35881"/>
                    </a:lnTo>
                    <a:lnTo>
                      <a:pt x="1029988" y="73978"/>
                    </a:lnTo>
                    <a:lnTo>
                      <a:pt x="1026867" y="73978"/>
                    </a:lnTo>
                    <a:lnTo>
                      <a:pt x="1017098" y="73978"/>
                    </a:lnTo>
                    <a:lnTo>
                      <a:pt x="1013977" y="73978"/>
                    </a:lnTo>
                    <a:lnTo>
                      <a:pt x="991881" y="35881"/>
                    </a:lnTo>
                    <a:lnTo>
                      <a:pt x="969785" y="73978"/>
                    </a:lnTo>
                    <a:lnTo>
                      <a:pt x="966664" y="73978"/>
                    </a:lnTo>
                    <a:lnTo>
                      <a:pt x="956895" y="73978"/>
                    </a:lnTo>
                    <a:lnTo>
                      <a:pt x="953775" y="73978"/>
                    </a:lnTo>
                    <a:lnTo>
                      <a:pt x="931678" y="35881"/>
                    </a:lnTo>
                    <a:lnTo>
                      <a:pt x="909582" y="73978"/>
                    </a:lnTo>
                    <a:lnTo>
                      <a:pt x="906461" y="73978"/>
                    </a:lnTo>
                    <a:lnTo>
                      <a:pt x="896692" y="73978"/>
                    </a:lnTo>
                    <a:lnTo>
                      <a:pt x="893572" y="73978"/>
                    </a:lnTo>
                    <a:lnTo>
                      <a:pt x="871475" y="35881"/>
                    </a:lnTo>
                    <a:lnTo>
                      <a:pt x="849379" y="73978"/>
                    </a:lnTo>
                    <a:lnTo>
                      <a:pt x="846258" y="73978"/>
                    </a:lnTo>
                    <a:lnTo>
                      <a:pt x="836489" y="73978"/>
                    </a:lnTo>
                    <a:lnTo>
                      <a:pt x="833369" y="73978"/>
                    </a:lnTo>
                    <a:lnTo>
                      <a:pt x="811273" y="35881"/>
                    </a:lnTo>
                    <a:lnTo>
                      <a:pt x="789176" y="73978"/>
                    </a:lnTo>
                    <a:lnTo>
                      <a:pt x="786055" y="73978"/>
                    </a:lnTo>
                    <a:lnTo>
                      <a:pt x="776287" y="73978"/>
                    </a:lnTo>
                    <a:lnTo>
                      <a:pt x="773166" y="73978"/>
                    </a:lnTo>
                    <a:lnTo>
                      <a:pt x="751070" y="35881"/>
                    </a:lnTo>
                    <a:lnTo>
                      <a:pt x="728973" y="73978"/>
                    </a:lnTo>
                    <a:lnTo>
                      <a:pt x="725853" y="73978"/>
                    </a:lnTo>
                    <a:lnTo>
                      <a:pt x="716084" y="73978"/>
                    </a:lnTo>
                    <a:lnTo>
                      <a:pt x="712963" y="73978"/>
                    </a:lnTo>
                    <a:lnTo>
                      <a:pt x="690867" y="35881"/>
                    </a:lnTo>
                    <a:lnTo>
                      <a:pt x="668771" y="73978"/>
                    </a:lnTo>
                    <a:lnTo>
                      <a:pt x="665650" y="73978"/>
                    </a:lnTo>
                    <a:lnTo>
                      <a:pt x="655881" y="73978"/>
                    </a:lnTo>
                    <a:lnTo>
                      <a:pt x="652760" y="73978"/>
                    </a:lnTo>
                    <a:lnTo>
                      <a:pt x="630664" y="35881"/>
                    </a:lnTo>
                    <a:lnTo>
                      <a:pt x="608568" y="73978"/>
                    </a:lnTo>
                    <a:lnTo>
                      <a:pt x="605447" y="73978"/>
                    </a:lnTo>
                    <a:lnTo>
                      <a:pt x="595678" y="73978"/>
                    </a:lnTo>
                    <a:lnTo>
                      <a:pt x="592558" y="73978"/>
                    </a:lnTo>
                    <a:lnTo>
                      <a:pt x="570461" y="35881"/>
                    </a:lnTo>
                    <a:lnTo>
                      <a:pt x="548365" y="73978"/>
                    </a:lnTo>
                    <a:lnTo>
                      <a:pt x="545244" y="73978"/>
                    </a:lnTo>
                    <a:lnTo>
                      <a:pt x="535475" y="73978"/>
                    </a:lnTo>
                    <a:lnTo>
                      <a:pt x="532355" y="73978"/>
                    </a:lnTo>
                    <a:lnTo>
                      <a:pt x="510258" y="35881"/>
                    </a:lnTo>
                    <a:lnTo>
                      <a:pt x="488162" y="73978"/>
                    </a:lnTo>
                    <a:lnTo>
                      <a:pt x="485041" y="73978"/>
                    </a:lnTo>
                    <a:lnTo>
                      <a:pt x="475272" y="73978"/>
                    </a:lnTo>
                    <a:lnTo>
                      <a:pt x="472152" y="73978"/>
                    </a:lnTo>
                    <a:lnTo>
                      <a:pt x="450056" y="35881"/>
                    </a:lnTo>
                    <a:lnTo>
                      <a:pt x="427959" y="73978"/>
                    </a:lnTo>
                    <a:lnTo>
                      <a:pt x="424839" y="73978"/>
                    </a:lnTo>
                    <a:lnTo>
                      <a:pt x="415070" y="73978"/>
                    </a:lnTo>
                    <a:lnTo>
                      <a:pt x="411949" y="73978"/>
                    </a:lnTo>
                    <a:lnTo>
                      <a:pt x="389853" y="35881"/>
                    </a:lnTo>
                    <a:lnTo>
                      <a:pt x="367757" y="73978"/>
                    </a:lnTo>
                    <a:lnTo>
                      <a:pt x="364636" y="73978"/>
                    </a:lnTo>
                    <a:lnTo>
                      <a:pt x="354867" y="73978"/>
                    </a:lnTo>
                    <a:lnTo>
                      <a:pt x="351746" y="73978"/>
                    </a:lnTo>
                    <a:lnTo>
                      <a:pt x="329650" y="35881"/>
                    </a:lnTo>
                    <a:lnTo>
                      <a:pt x="307554" y="73978"/>
                    </a:lnTo>
                    <a:lnTo>
                      <a:pt x="304433" y="73978"/>
                    </a:lnTo>
                    <a:lnTo>
                      <a:pt x="294664" y="73978"/>
                    </a:lnTo>
                    <a:lnTo>
                      <a:pt x="291544" y="73978"/>
                    </a:lnTo>
                    <a:lnTo>
                      <a:pt x="269448" y="35881"/>
                    </a:lnTo>
                    <a:lnTo>
                      <a:pt x="247351" y="73978"/>
                    </a:lnTo>
                    <a:lnTo>
                      <a:pt x="244230" y="73978"/>
                    </a:lnTo>
                    <a:lnTo>
                      <a:pt x="234461" y="73978"/>
                    </a:lnTo>
                    <a:lnTo>
                      <a:pt x="231341" y="73978"/>
                    </a:lnTo>
                    <a:lnTo>
                      <a:pt x="209245" y="35881"/>
                    </a:lnTo>
                    <a:lnTo>
                      <a:pt x="187148" y="73978"/>
                    </a:lnTo>
                    <a:lnTo>
                      <a:pt x="184027" y="73978"/>
                    </a:lnTo>
                    <a:lnTo>
                      <a:pt x="174259" y="73978"/>
                    </a:lnTo>
                    <a:lnTo>
                      <a:pt x="171138" y="73978"/>
                    </a:lnTo>
                    <a:lnTo>
                      <a:pt x="149042" y="35881"/>
                    </a:lnTo>
                    <a:lnTo>
                      <a:pt x="126945" y="73978"/>
                    </a:lnTo>
                    <a:lnTo>
                      <a:pt x="123824" y="73978"/>
                    </a:lnTo>
                    <a:lnTo>
                      <a:pt x="114056" y="73978"/>
                    </a:lnTo>
                    <a:lnTo>
                      <a:pt x="110935" y="73978"/>
                    </a:lnTo>
                    <a:lnTo>
                      <a:pt x="88839" y="35881"/>
                    </a:lnTo>
                    <a:lnTo>
                      <a:pt x="66742" y="73978"/>
                    </a:lnTo>
                    <a:lnTo>
                      <a:pt x="63622" y="73978"/>
                    </a:lnTo>
                    <a:lnTo>
                      <a:pt x="53853" y="73978"/>
                    </a:lnTo>
                    <a:lnTo>
                      <a:pt x="50732" y="73978"/>
                    </a:lnTo>
                    <a:lnTo>
                      <a:pt x="28636" y="35881"/>
                    </a:lnTo>
                    <a:lnTo>
                      <a:pt x="6540" y="73978"/>
                    </a:lnTo>
                    <a:lnTo>
                      <a:pt x="0" y="73978"/>
                    </a:lnTo>
                    <a:lnTo>
                      <a:pt x="0" y="63030"/>
                    </a:lnTo>
                    <a:close/>
                    <a:moveTo>
                      <a:pt x="0" y="0"/>
                    </a:moveTo>
                    <a:lnTo>
                      <a:pt x="3375025" y="0"/>
                    </a:lnTo>
                    <a:lnTo>
                      <a:pt x="3375025" y="18601"/>
                    </a:lnTo>
                    <a:lnTo>
                      <a:pt x="0" y="18601"/>
                    </a:lnTo>
                    <a:close/>
                  </a:path>
                </a:pathLst>
              </a:custGeom>
              <a:solidFill>
                <a:srgbClr val="00B0F0"/>
              </a:solidFill>
              <a:ln w="6350" cap="flat" cmpd="sng" algn="ctr">
                <a:solidFill>
                  <a:srgbClr val="4472C4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68" name="正方形/長方形 1167">
                <a:extLst>
                  <a:ext uri="{FF2B5EF4-FFF2-40B4-BE49-F238E27FC236}">
                    <a16:creationId xmlns:a16="http://schemas.microsoft.com/office/drawing/2014/main" id="{0C522099-662F-453F-9726-F07C10A9BC4D}"/>
                  </a:ext>
                </a:extLst>
              </p:cNvPr>
              <p:cNvSpPr/>
              <p:nvPr/>
            </p:nvSpPr>
            <p:spPr>
              <a:xfrm>
                <a:off x="2025650" y="3874266"/>
                <a:ext cx="3375025" cy="18601"/>
              </a:xfrm>
              <a:prstGeom prst="rect">
                <a:avLst/>
              </a:prstGeom>
              <a:grp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160" name="フリーフォーム: 図形 1159">
              <a:extLst>
                <a:ext uri="{FF2B5EF4-FFF2-40B4-BE49-F238E27FC236}">
                  <a16:creationId xmlns:a16="http://schemas.microsoft.com/office/drawing/2014/main" id="{F5B6D2C9-892D-462C-A730-589E5071C338}"/>
                </a:ext>
              </a:extLst>
            </p:cNvPr>
            <p:cNvSpPr/>
            <p:nvPr/>
          </p:nvSpPr>
          <p:spPr>
            <a:xfrm>
              <a:off x="2610849" y="3561922"/>
              <a:ext cx="2205627" cy="363177"/>
            </a:xfrm>
            <a:custGeom>
              <a:avLst/>
              <a:gdLst>
                <a:gd name="connsiteX0" fmla="*/ 0 w 2205627"/>
                <a:gd name="connsiteY0" fmla="*/ 0 h 363177"/>
                <a:gd name="connsiteX1" fmla="*/ 12554 w 2205627"/>
                <a:gd name="connsiteY1" fmla="*/ 0 h 363177"/>
                <a:gd name="connsiteX2" fmla="*/ 15197 w 2205627"/>
                <a:gd name="connsiteY2" fmla="*/ 9798 h 363177"/>
                <a:gd name="connsiteX3" fmla="*/ 1102315 w 2205627"/>
                <a:gd name="connsiteY3" fmla="*/ 340949 h 363177"/>
                <a:gd name="connsiteX4" fmla="*/ 2189434 w 2205627"/>
                <a:gd name="connsiteY4" fmla="*/ 9798 h 363177"/>
                <a:gd name="connsiteX5" fmla="*/ 2192076 w 2205627"/>
                <a:gd name="connsiteY5" fmla="*/ 0 h 363177"/>
                <a:gd name="connsiteX6" fmla="*/ 2205627 w 2205627"/>
                <a:gd name="connsiteY6" fmla="*/ 0 h 363177"/>
                <a:gd name="connsiteX7" fmla="*/ 2205627 w 2205627"/>
                <a:gd name="connsiteY7" fmla="*/ 21531 h 363177"/>
                <a:gd name="connsiteX8" fmla="*/ 2155692 w 2205627"/>
                <a:gd name="connsiteY8" fmla="*/ 86438 h 363177"/>
                <a:gd name="connsiteX9" fmla="*/ 1102315 w 2205627"/>
                <a:gd name="connsiteY9" fmla="*/ 363177 h 363177"/>
                <a:gd name="connsiteX10" fmla="*/ 48939 w 2205627"/>
                <a:gd name="connsiteY10" fmla="*/ 86438 h 363177"/>
                <a:gd name="connsiteX11" fmla="*/ 0 w 2205627"/>
                <a:gd name="connsiteY11" fmla="*/ 22827 h 36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205627" h="363177">
                  <a:moveTo>
                    <a:pt x="0" y="0"/>
                  </a:moveTo>
                  <a:lnTo>
                    <a:pt x="12554" y="0"/>
                  </a:lnTo>
                  <a:lnTo>
                    <a:pt x="15197" y="9798"/>
                  </a:lnTo>
                  <a:cubicBezTo>
                    <a:pt x="118668" y="198786"/>
                    <a:pt x="566071" y="340949"/>
                    <a:pt x="1102315" y="340949"/>
                  </a:cubicBezTo>
                  <a:cubicBezTo>
                    <a:pt x="1638559" y="340949"/>
                    <a:pt x="2085962" y="198786"/>
                    <a:pt x="2189434" y="9798"/>
                  </a:cubicBezTo>
                  <a:lnTo>
                    <a:pt x="2192076" y="0"/>
                  </a:lnTo>
                  <a:lnTo>
                    <a:pt x="2205627" y="0"/>
                  </a:lnTo>
                  <a:lnTo>
                    <a:pt x="2205627" y="21531"/>
                  </a:lnTo>
                  <a:lnTo>
                    <a:pt x="2155692" y="86438"/>
                  </a:lnTo>
                  <a:cubicBezTo>
                    <a:pt x="1990156" y="248500"/>
                    <a:pt x="1580926" y="363177"/>
                    <a:pt x="1102315" y="363177"/>
                  </a:cubicBezTo>
                  <a:cubicBezTo>
                    <a:pt x="623705" y="363177"/>
                    <a:pt x="214475" y="248500"/>
                    <a:pt x="48939" y="86438"/>
                  </a:cubicBezTo>
                  <a:lnTo>
                    <a:pt x="0" y="22827"/>
                  </a:lnTo>
                  <a:close/>
                </a:path>
              </a:pathLst>
            </a:custGeom>
            <a:solidFill>
              <a:sysClr val="window" lastClr="FFFFFF"/>
            </a:soli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61" name="フリーフォーム: 図形 1160">
              <a:extLst>
                <a:ext uri="{FF2B5EF4-FFF2-40B4-BE49-F238E27FC236}">
                  <a16:creationId xmlns:a16="http://schemas.microsoft.com/office/drawing/2014/main" id="{E8BFBED4-8D08-40CB-9238-0F7E0680D30B}"/>
                </a:ext>
              </a:extLst>
            </p:cNvPr>
            <p:cNvSpPr/>
            <p:nvPr/>
          </p:nvSpPr>
          <p:spPr>
            <a:xfrm>
              <a:off x="4820649" y="3561922"/>
              <a:ext cx="580026" cy="313273"/>
            </a:xfrm>
            <a:custGeom>
              <a:avLst/>
              <a:gdLst>
                <a:gd name="connsiteX0" fmla="*/ 0 w 580026"/>
                <a:gd name="connsiteY0" fmla="*/ 0 h 313273"/>
                <a:gd name="connsiteX1" fmla="*/ 12554 w 580026"/>
                <a:gd name="connsiteY1" fmla="*/ 0 h 313273"/>
                <a:gd name="connsiteX2" fmla="*/ 15197 w 580026"/>
                <a:gd name="connsiteY2" fmla="*/ 9798 h 313273"/>
                <a:gd name="connsiteX3" fmla="*/ 549973 w 580026"/>
                <a:gd name="connsiteY3" fmla="*/ 286002 h 313273"/>
                <a:gd name="connsiteX4" fmla="*/ 580026 w 580026"/>
                <a:gd name="connsiteY4" fmla="*/ 291242 h 313273"/>
                <a:gd name="connsiteX5" fmla="*/ 580026 w 580026"/>
                <a:gd name="connsiteY5" fmla="*/ 313273 h 313273"/>
                <a:gd name="connsiteX6" fmla="*/ 458225 w 580026"/>
                <a:gd name="connsiteY6" fmla="*/ 285581 h 313273"/>
                <a:gd name="connsiteX7" fmla="*/ 48939 w 580026"/>
                <a:gd name="connsiteY7" fmla="*/ 86438 h 313273"/>
                <a:gd name="connsiteX8" fmla="*/ 0 w 580026"/>
                <a:gd name="connsiteY8" fmla="*/ 22827 h 313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0026" h="313273">
                  <a:moveTo>
                    <a:pt x="0" y="0"/>
                  </a:moveTo>
                  <a:lnTo>
                    <a:pt x="12554" y="0"/>
                  </a:lnTo>
                  <a:lnTo>
                    <a:pt x="15197" y="9798"/>
                  </a:lnTo>
                  <a:cubicBezTo>
                    <a:pt x="79867" y="127916"/>
                    <a:pt x="278884" y="227742"/>
                    <a:pt x="549973" y="286002"/>
                  </a:cubicBezTo>
                  <a:lnTo>
                    <a:pt x="580026" y="291242"/>
                  </a:lnTo>
                  <a:lnTo>
                    <a:pt x="580026" y="313273"/>
                  </a:lnTo>
                  <a:lnTo>
                    <a:pt x="458225" y="285581"/>
                  </a:lnTo>
                  <a:cubicBezTo>
                    <a:pt x="275399" y="236654"/>
                    <a:pt x="131707" y="167469"/>
                    <a:pt x="48939" y="86438"/>
                  </a:cubicBezTo>
                  <a:lnTo>
                    <a:pt x="0" y="22827"/>
                  </a:lnTo>
                  <a:close/>
                </a:path>
              </a:pathLst>
            </a:custGeom>
            <a:solidFill>
              <a:sysClr val="window" lastClr="FFFFFF"/>
            </a:soli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62" name="フリーフォーム: 図形 1161">
              <a:extLst>
                <a:ext uri="{FF2B5EF4-FFF2-40B4-BE49-F238E27FC236}">
                  <a16:creationId xmlns:a16="http://schemas.microsoft.com/office/drawing/2014/main" id="{E505F141-5F24-4FEC-8CFE-00D9C64FF71F}"/>
                </a:ext>
              </a:extLst>
            </p:cNvPr>
            <p:cNvSpPr/>
            <p:nvPr/>
          </p:nvSpPr>
          <p:spPr>
            <a:xfrm>
              <a:off x="4825523" y="3657600"/>
              <a:ext cx="1111409" cy="815368"/>
            </a:xfrm>
            <a:custGeom>
              <a:avLst/>
              <a:gdLst>
                <a:gd name="connsiteX0" fmla="*/ 931365 w 931365"/>
                <a:gd name="connsiteY0" fmla="*/ 0 h 444410"/>
                <a:gd name="connsiteX1" fmla="*/ 931365 w 931365"/>
                <a:gd name="connsiteY1" fmla="*/ 444410 h 444410"/>
                <a:gd name="connsiteX2" fmla="*/ 0 w 931365"/>
                <a:gd name="connsiteY2" fmla="*/ 444410 h 444410"/>
                <a:gd name="connsiteX3" fmla="*/ 12362 w 931365"/>
                <a:gd name="connsiteY3" fmla="*/ 424963 h 444410"/>
                <a:gd name="connsiteX4" fmla="*/ 779889 w 931365"/>
                <a:gd name="connsiteY4" fmla="*/ 10337 h 444410"/>
                <a:gd name="connsiteX5" fmla="*/ 931365 w 931365"/>
                <a:gd name="connsiteY5" fmla="*/ 0 h 444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31365" h="444410">
                  <a:moveTo>
                    <a:pt x="931365" y="0"/>
                  </a:moveTo>
                  <a:lnTo>
                    <a:pt x="931365" y="444410"/>
                  </a:lnTo>
                  <a:lnTo>
                    <a:pt x="0" y="444410"/>
                  </a:lnTo>
                  <a:lnTo>
                    <a:pt x="12362" y="424963"/>
                  </a:lnTo>
                  <a:cubicBezTo>
                    <a:pt x="144026" y="257794"/>
                    <a:pt x="431410" y="57739"/>
                    <a:pt x="779889" y="10337"/>
                  </a:cubicBezTo>
                  <a:lnTo>
                    <a:pt x="931365" y="0"/>
                  </a:lnTo>
                  <a:close/>
                </a:path>
              </a:pathLst>
            </a:custGeom>
            <a:gradFill>
              <a:gsLst>
                <a:gs pos="100000">
                  <a:srgbClr val="008000"/>
                </a:gs>
                <a:gs pos="0">
                  <a:srgbClr val="92D050"/>
                </a:gs>
              </a:gsLst>
              <a:path path="circle">
                <a:fillToRect l="50000" t="50000" r="50000" b="50000"/>
              </a:path>
            </a:gra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63" name="フリーフォーム: 図形 1162">
              <a:extLst>
                <a:ext uri="{FF2B5EF4-FFF2-40B4-BE49-F238E27FC236}">
                  <a16:creationId xmlns:a16="http://schemas.microsoft.com/office/drawing/2014/main" id="{9C84C7DC-9CCB-4DF5-957F-B304FCD3F6FC}"/>
                </a:ext>
              </a:extLst>
            </p:cNvPr>
            <p:cNvSpPr/>
            <p:nvPr/>
          </p:nvSpPr>
          <p:spPr>
            <a:xfrm>
              <a:off x="2011680" y="3985132"/>
              <a:ext cx="1239520" cy="487835"/>
            </a:xfrm>
            <a:custGeom>
              <a:avLst/>
              <a:gdLst>
                <a:gd name="connsiteX0" fmla="*/ 1336 w 963202"/>
                <a:gd name="connsiteY0" fmla="*/ 0 h 444501"/>
                <a:gd name="connsiteX1" fmla="*/ 932247 w 963202"/>
                <a:gd name="connsiteY1" fmla="*/ 391552 h 444501"/>
                <a:gd name="connsiteX2" fmla="*/ 963202 w 963202"/>
                <a:gd name="connsiteY2" fmla="*/ 444501 h 444501"/>
                <a:gd name="connsiteX3" fmla="*/ 0 w 963202"/>
                <a:gd name="connsiteY3" fmla="*/ 444501 h 444501"/>
                <a:gd name="connsiteX4" fmla="*/ 0 w 963202"/>
                <a:gd name="connsiteY4" fmla="*/ 91 h 444501"/>
                <a:gd name="connsiteX5" fmla="*/ 1336 w 963202"/>
                <a:gd name="connsiteY5" fmla="*/ 0 h 444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63202" h="444501">
                  <a:moveTo>
                    <a:pt x="1336" y="0"/>
                  </a:moveTo>
                  <a:cubicBezTo>
                    <a:pt x="417340" y="0"/>
                    <a:pt x="777944" y="189335"/>
                    <a:pt x="932247" y="391552"/>
                  </a:cubicBezTo>
                  <a:lnTo>
                    <a:pt x="963202" y="444501"/>
                  </a:lnTo>
                  <a:lnTo>
                    <a:pt x="0" y="444501"/>
                  </a:lnTo>
                  <a:lnTo>
                    <a:pt x="0" y="91"/>
                  </a:lnTo>
                  <a:lnTo>
                    <a:pt x="1336" y="0"/>
                  </a:lnTo>
                  <a:close/>
                </a:path>
              </a:pathLst>
            </a:custGeom>
            <a:gradFill>
              <a:gsLst>
                <a:gs pos="100000">
                  <a:srgbClr val="008000"/>
                </a:gs>
                <a:gs pos="0">
                  <a:srgbClr val="92D050"/>
                </a:gs>
              </a:gsLst>
              <a:path path="circle">
                <a:fillToRect l="50000" t="50000" r="50000" b="50000"/>
              </a:path>
            </a:gra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164" name="グループ化 1163">
              <a:extLst>
                <a:ext uri="{FF2B5EF4-FFF2-40B4-BE49-F238E27FC236}">
                  <a16:creationId xmlns:a16="http://schemas.microsoft.com/office/drawing/2014/main" id="{5F3861E2-5B30-442B-B2BC-384D7CB7FCC5}"/>
                </a:ext>
              </a:extLst>
            </p:cNvPr>
            <p:cNvGrpSpPr/>
            <p:nvPr/>
          </p:nvGrpSpPr>
          <p:grpSpPr>
            <a:xfrm>
              <a:off x="2591275" y="3543938"/>
              <a:ext cx="2241075" cy="444501"/>
              <a:chOff x="2626684" y="3352800"/>
              <a:chExt cx="3241634" cy="635639"/>
            </a:xfrm>
            <a:solidFill>
              <a:sysClr val="window" lastClr="FFFFFF"/>
            </a:solidFill>
          </p:grpSpPr>
          <p:sp>
            <p:nvSpPr>
              <p:cNvPr id="1165" name="正方形/長方形 1164">
                <a:extLst>
                  <a:ext uri="{FF2B5EF4-FFF2-40B4-BE49-F238E27FC236}">
                    <a16:creationId xmlns:a16="http://schemas.microsoft.com/office/drawing/2014/main" id="{3393EE10-598A-4ACE-9058-17D06B8F32DF}"/>
                  </a:ext>
                </a:extLst>
              </p:cNvPr>
              <p:cNvSpPr/>
              <p:nvPr/>
            </p:nvSpPr>
            <p:spPr>
              <a:xfrm>
                <a:off x="2626684" y="3352800"/>
                <a:ext cx="45720" cy="635639"/>
              </a:xfrm>
              <a:prstGeom prst="rect">
                <a:avLst/>
              </a:prstGeom>
              <a:solidFill>
                <a:srgbClr val="00B0F0"/>
              </a:solidFill>
              <a:ln w="6350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66" name="正方形/長方形 1165">
                <a:extLst>
                  <a:ext uri="{FF2B5EF4-FFF2-40B4-BE49-F238E27FC236}">
                    <a16:creationId xmlns:a16="http://schemas.microsoft.com/office/drawing/2014/main" id="{B6C3D52B-4E04-4296-8512-2B7F7DCB287B}"/>
                  </a:ext>
                </a:extLst>
              </p:cNvPr>
              <p:cNvSpPr/>
              <p:nvPr/>
            </p:nvSpPr>
            <p:spPr>
              <a:xfrm>
                <a:off x="5822598" y="3352800"/>
                <a:ext cx="45720" cy="635639"/>
              </a:xfrm>
              <a:prstGeom prst="rect">
                <a:avLst/>
              </a:prstGeom>
              <a:solidFill>
                <a:srgbClr val="00B0F0"/>
              </a:solidFill>
              <a:ln w="6350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1169" name="テキスト ボックス 1168">
            <a:extLst>
              <a:ext uri="{FF2B5EF4-FFF2-40B4-BE49-F238E27FC236}">
                <a16:creationId xmlns:a16="http://schemas.microsoft.com/office/drawing/2014/main" id="{EE5E8BD7-1D37-4044-A500-8AD406A82C87}"/>
              </a:ext>
            </a:extLst>
          </p:cNvPr>
          <p:cNvSpPr txBox="1"/>
          <p:nvPr/>
        </p:nvSpPr>
        <p:spPr>
          <a:xfrm>
            <a:off x="4785564" y="2652113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竜神大吊橋</a:t>
            </a:r>
          </a:p>
        </p:txBody>
      </p:sp>
      <p:sp>
        <p:nvSpPr>
          <p:cNvPr id="1170" name="テキスト ボックス 1169">
            <a:extLst>
              <a:ext uri="{FF2B5EF4-FFF2-40B4-BE49-F238E27FC236}">
                <a16:creationId xmlns:a16="http://schemas.microsoft.com/office/drawing/2014/main" id="{5E3D0415-ABB8-4314-A441-4821F76F4DAC}"/>
              </a:ext>
            </a:extLst>
          </p:cNvPr>
          <p:cNvSpPr txBox="1"/>
          <p:nvPr/>
        </p:nvSpPr>
        <p:spPr>
          <a:xfrm rot="20700000">
            <a:off x="5136579" y="2066419"/>
            <a:ext cx="12105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バンジージャンプ</a:t>
            </a:r>
          </a:p>
        </p:txBody>
      </p:sp>
      <p:sp>
        <p:nvSpPr>
          <p:cNvPr id="1171" name="テキスト ボックス 1170">
            <a:extLst>
              <a:ext uri="{FF2B5EF4-FFF2-40B4-BE49-F238E27FC236}">
                <a16:creationId xmlns:a16="http://schemas.microsoft.com/office/drawing/2014/main" id="{728A1506-FFE0-4969-A5AE-1F1B8114925C}"/>
              </a:ext>
            </a:extLst>
          </p:cNvPr>
          <p:cNvSpPr txBox="1"/>
          <p:nvPr/>
        </p:nvSpPr>
        <p:spPr>
          <a:xfrm>
            <a:off x="6767240" y="2014022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カリフラワー</a:t>
            </a:r>
          </a:p>
        </p:txBody>
      </p:sp>
      <p:sp>
        <p:nvSpPr>
          <p:cNvPr id="1172" name="テキスト ボックス 1171">
            <a:extLst>
              <a:ext uri="{FF2B5EF4-FFF2-40B4-BE49-F238E27FC236}">
                <a16:creationId xmlns:a16="http://schemas.microsoft.com/office/drawing/2014/main" id="{5BC26BBE-2C10-42CD-965E-CBBC616526D7}"/>
              </a:ext>
            </a:extLst>
          </p:cNvPr>
          <p:cNvSpPr txBox="1"/>
          <p:nvPr/>
        </p:nvSpPr>
        <p:spPr>
          <a:xfrm>
            <a:off x="8740595" y="2014022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なし</a:t>
            </a:r>
          </a:p>
        </p:txBody>
      </p:sp>
      <p:sp>
        <p:nvSpPr>
          <p:cNvPr id="1173" name="テキスト ボックス 1172">
            <a:extLst>
              <a:ext uri="{FF2B5EF4-FFF2-40B4-BE49-F238E27FC236}">
                <a16:creationId xmlns:a16="http://schemas.microsoft.com/office/drawing/2014/main" id="{B4D624EE-BB0A-4A6D-AD0C-75031B858F34}"/>
              </a:ext>
            </a:extLst>
          </p:cNvPr>
          <p:cNvSpPr txBox="1"/>
          <p:nvPr/>
        </p:nvSpPr>
        <p:spPr>
          <a:xfrm>
            <a:off x="6472695" y="3311195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レンコン</a:t>
            </a:r>
          </a:p>
        </p:txBody>
      </p:sp>
      <p:sp>
        <p:nvSpPr>
          <p:cNvPr id="1174" name="テキスト ボックス 1173">
            <a:extLst>
              <a:ext uri="{FF2B5EF4-FFF2-40B4-BE49-F238E27FC236}">
                <a16:creationId xmlns:a16="http://schemas.microsoft.com/office/drawing/2014/main" id="{7E1E252D-D71F-4A94-AE3C-52D464315FA0}"/>
              </a:ext>
            </a:extLst>
          </p:cNvPr>
          <p:cNvSpPr txBox="1"/>
          <p:nvPr/>
        </p:nvSpPr>
        <p:spPr>
          <a:xfrm>
            <a:off x="7787966" y="3311195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チンゲンサイ</a:t>
            </a:r>
          </a:p>
        </p:txBody>
      </p:sp>
      <p:sp>
        <p:nvSpPr>
          <p:cNvPr id="1175" name="テキスト ボックス 1174">
            <a:extLst>
              <a:ext uri="{FF2B5EF4-FFF2-40B4-BE49-F238E27FC236}">
                <a16:creationId xmlns:a16="http://schemas.microsoft.com/office/drawing/2014/main" id="{01675449-8441-40E4-A949-653C04ED5CB5}"/>
              </a:ext>
            </a:extLst>
          </p:cNvPr>
          <p:cNvSpPr txBox="1"/>
          <p:nvPr/>
        </p:nvSpPr>
        <p:spPr>
          <a:xfrm>
            <a:off x="7592847" y="4544572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ほうれん草</a:t>
            </a:r>
          </a:p>
        </p:txBody>
      </p:sp>
      <p:sp>
        <p:nvSpPr>
          <p:cNvPr id="1176" name="テキスト ボックス 1175">
            <a:extLst>
              <a:ext uri="{FF2B5EF4-FFF2-40B4-BE49-F238E27FC236}">
                <a16:creationId xmlns:a16="http://schemas.microsoft.com/office/drawing/2014/main" id="{53ECEEAF-984B-422E-8676-07FDE5864C50}"/>
              </a:ext>
            </a:extLst>
          </p:cNvPr>
          <p:cNvSpPr txBox="1"/>
          <p:nvPr/>
        </p:nvSpPr>
        <p:spPr>
          <a:xfrm>
            <a:off x="8467882" y="6160721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メロン</a:t>
            </a:r>
          </a:p>
        </p:txBody>
      </p:sp>
    </p:spTree>
    <p:extLst>
      <p:ext uri="{BB962C8B-B14F-4D97-AF65-F5344CB8AC3E}">
        <p14:creationId xmlns:p14="http://schemas.microsoft.com/office/powerpoint/2010/main" val="40169925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01046B6-5DE3-41D9-94AF-EEBC16F263F2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茨城県と言えば・・・</a:t>
            </a:r>
          </a:p>
        </p:txBody>
      </p:sp>
      <p:sp>
        <p:nvSpPr>
          <p:cNvPr id="713" name="テキスト ボックス 712">
            <a:extLst>
              <a:ext uri="{FF2B5EF4-FFF2-40B4-BE49-F238E27FC236}">
                <a16:creationId xmlns:a16="http://schemas.microsoft.com/office/drawing/2014/main" id="{3135C26F-88E9-4FEF-B731-000C45FAC3DC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納豆</a:t>
            </a:r>
          </a:p>
        </p:txBody>
      </p:sp>
      <p:sp>
        <p:nvSpPr>
          <p:cNvPr id="714" name="テキスト ボックス 713">
            <a:extLst>
              <a:ext uri="{FF2B5EF4-FFF2-40B4-BE49-F238E27FC236}">
                <a16:creationId xmlns:a16="http://schemas.microsoft.com/office/drawing/2014/main" id="{033F3583-B1A9-43E6-BE2B-D078EBEE2CAA}"/>
              </a:ext>
            </a:extLst>
          </p:cNvPr>
          <p:cNvSpPr txBox="1"/>
          <p:nvPr/>
        </p:nvSpPr>
        <p:spPr>
          <a:xfrm>
            <a:off x="638175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牛久大仏</a:t>
            </a:r>
          </a:p>
        </p:txBody>
      </p:sp>
      <p:sp>
        <p:nvSpPr>
          <p:cNvPr id="715" name="テキスト ボックス 714">
            <a:extLst>
              <a:ext uri="{FF2B5EF4-FFF2-40B4-BE49-F238E27FC236}">
                <a16:creationId xmlns:a16="http://schemas.microsoft.com/office/drawing/2014/main" id="{0688CD8C-A6BA-450B-ACE8-91DBE57D2988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落花生</a:t>
            </a:r>
          </a:p>
        </p:txBody>
      </p:sp>
      <p:sp>
        <p:nvSpPr>
          <p:cNvPr id="716" name="テキスト ボックス 715">
            <a:extLst>
              <a:ext uri="{FF2B5EF4-FFF2-40B4-BE49-F238E27FC236}">
                <a16:creationId xmlns:a16="http://schemas.microsoft.com/office/drawing/2014/main" id="{43FB71B6-0F9A-468B-9378-194E0F545CD0}"/>
              </a:ext>
            </a:extLst>
          </p:cNvPr>
          <p:cNvSpPr txBox="1"/>
          <p:nvPr/>
        </p:nvSpPr>
        <p:spPr>
          <a:xfrm>
            <a:off x="358140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つけけんちん</a:t>
            </a:r>
          </a:p>
        </p:txBody>
      </p:sp>
      <p:sp>
        <p:nvSpPr>
          <p:cNvPr id="717" name="テキスト ボックス 716">
            <a:extLst>
              <a:ext uri="{FF2B5EF4-FFF2-40B4-BE49-F238E27FC236}">
                <a16:creationId xmlns:a16="http://schemas.microsoft.com/office/drawing/2014/main" id="{99F13B8F-C9AB-40CE-94F6-C8A6C3D7E84F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味噌ピーナッツ</a:t>
            </a:r>
          </a:p>
        </p:txBody>
      </p:sp>
      <p:sp>
        <p:nvSpPr>
          <p:cNvPr id="718" name="テキスト ボックス 717">
            <a:extLst>
              <a:ext uri="{FF2B5EF4-FFF2-40B4-BE49-F238E27FC236}">
                <a16:creationId xmlns:a16="http://schemas.microsoft.com/office/drawing/2014/main" id="{AE5C1E95-C2CA-48C1-84DC-FA9F6C29B5CC}"/>
              </a:ext>
            </a:extLst>
          </p:cNvPr>
          <p:cNvSpPr txBox="1"/>
          <p:nvPr/>
        </p:nvSpPr>
        <p:spPr>
          <a:xfrm>
            <a:off x="653415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水戸黄門</a:t>
            </a:r>
          </a:p>
        </p:txBody>
      </p:sp>
      <p:grpSp>
        <p:nvGrpSpPr>
          <p:cNvPr id="719" name="グループ化 718">
            <a:extLst>
              <a:ext uri="{FF2B5EF4-FFF2-40B4-BE49-F238E27FC236}">
                <a16:creationId xmlns:a16="http://schemas.microsoft.com/office/drawing/2014/main" id="{41F20C0C-72EF-4438-8563-613A3AB3FAD9}"/>
              </a:ext>
            </a:extLst>
          </p:cNvPr>
          <p:cNvGrpSpPr/>
          <p:nvPr/>
        </p:nvGrpSpPr>
        <p:grpSpPr>
          <a:xfrm>
            <a:off x="789809" y="1797654"/>
            <a:ext cx="2458982" cy="767194"/>
            <a:chOff x="3856093" y="4638675"/>
            <a:chExt cx="3056829" cy="953720"/>
          </a:xfrm>
        </p:grpSpPr>
        <p:grpSp>
          <p:nvGrpSpPr>
            <p:cNvPr id="720" name="グループ化 719">
              <a:extLst>
                <a:ext uri="{FF2B5EF4-FFF2-40B4-BE49-F238E27FC236}">
                  <a16:creationId xmlns:a16="http://schemas.microsoft.com/office/drawing/2014/main" id="{AD6DE1A2-01A3-4E2E-B7DA-51D80FE5F292}"/>
                </a:ext>
              </a:extLst>
            </p:cNvPr>
            <p:cNvGrpSpPr/>
            <p:nvPr/>
          </p:nvGrpSpPr>
          <p:grpSpPr>
            <a:xfrm rot="20749080">
              <a:off x="3856093" y="4638675"/>
              <a:ext cx="2482795" cy="631218"/>
              <a:chOff x="4256143" y="4191000"/>
              <a:chExt cx="2778744" cy="831243"/>
            </a:xfrm>
          </p:grpSpPr>
          <p:sp>
            <p:nvSpPr>
              <p:cNvPr id="837" name="ひし形 836">
                <a:extLst>
                  <a:ext uri="{FF2B5EF4-FFF2-40B4-BE49-F238E27FC236}">
                    <a16:creationId xmlns:a16="http://schemas.microsoft.com/office/drawing/2014/main" id="{54485681-2EC6-4E4C-B165-AA895DA65D19}"/>
                  </a:ext>
                </a:extLst>
              </p:cNvPr>
              <p:cNvSpPr/>
              <p:nvPr/>
            </p:nvSpPr>
            <p:spPr>
              <a:xfrm>
                <a:off x="4692650" y="4248151"/>
                <a:ext cx="1917700" cy="720964"/>
              </a:xfrm>
              <a:prstGeom prst="diamond">
                <a:avLst/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838" name="グループ化 837">
                <a:extLst>
                  <a:ext uri="{FF2B5EF4-FFF2-40B4-BE49-F238E27FC236}">
                    <a16:creationId xmlns:a16="http://schemas.microsoft.com/office/drawing/2014/main" id="{EB24DFBF-CCFE-46DD-803C-879A9650835D}"/>
                  </a:ext>
                </a:extLst>
              </p:cNvPr>
              <p:cNvGrpSpPr/>
              <p:nvPr/>
            </p:nvGrpSpPr>
            <p:grpSpPr>
              <a:xfrm>
                <a:off x="4945467" y="4410941"/>
                <a:ext cx="1483908" cy="372218"/>
                <a:chOff x="4998244" y="5229225"/>
                <a:chExt cx="1647826" cy="413335"/>
              </a:xfrm>
            </p:grpSpPr>
            <p:grpSp>
              <p:nvGrpSpPr>
                <p:cNvPr id="901" name="グループ化 900">
                  <a:extLst>
                    <a:ext uri="{FF2B5EF4-FFF2-40B4-BE49-F238E27FC236}">
                      <a16:creationId xmlns:a16="http://schemas.microsoft.com/office/drawing/2014/main" id="{9F474D83-8D6D-4F6C-8AE4-0A94F28C1E36}"/>
                    </a:ext>
                  </a:extLst>
                </p:cNvPr>
                <p:cNvGrpSpPr/>
                <p:nvPr/>
              </p:nvGrpSpPr>
              <p:grpSpPr>
                <a:xfrm>
                  <a:off x="4998244" y="5229225"/>
                  <a:ext cx="1647826" cy="413335"/>
                  <a:chOff x="4998244" y="5229225"/>
                  <a:chExt cx="1647826" cy="413335"/>
                </a:xfrm>
              </p:grpSpPr>
              <p:sp>
                <p:nvSpPr>
                  <p:cNvPr id="904" name="楕円 903">
                    <a:extLst>
                      <a:ext uri="{FF2B5EF4-FFF2-40B4-BE49-F238E27FC236}">
                        <a16:creationId xmlns:a16="http://schemas.microsoft.com/office/drawing/2014/main" id="{655E4B8B-3EEE-4E74-9D3E-5F04555488B1}"/>
                      </a:ext>
                    </a:extLst>
                  </p:cNvPr>
                  <p:cNvSpPr/>
                  <p:nvPr/>
                </p:nvSpPr>
                <p:spPr>
                  <a:xfrm>
                    <a:off x="4998244" y="5229225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05" name="楕円 904">
                    <a:extLst>
                      <a:ext uri="{FF2B5EF4-FFF2-40B4-BE49-F238E27FC236}">
                        <a16:creationId xmlns:a16="http://schemas.microsoft.com/office/drawing/2014/main" id="{DFD80BA2-8B5F-4AC4-B07F-FC72C916F2EA}"/>
                      </a:ext>
                    </a:extLst>
                  </p:cNvPr>
                  <p:cNvSpPr/>
                  <p:nvPr/>
                </p:nvSpPr>
                <p:spPr>
                  <a:xfrm>
                    <a:off x="5164931" y="5229225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06" name="楕円 905">
                    <a:extLst>
                      <a:ext uri="{FF2B5EF4-FFF2-40B4-BE49-F238E27FC236}">
                        <a16:creationId xmlns:a16="http://schemas.microsoft.com/office/drawing/2014/main" id="{36CA49FF-2352-4B3E-92D4-AD74B7F255B9}"/>
                      </a:ext>
                    </a:extLst>
                  </p:cNvPr>
                  <p:cNvSpPr/>
                  <p:nvPr/>
                </p:nvSpPr>
                <p:spPr>
                  <a:xfrm>
                    <a:off x="5329238" y="5229225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07" name="楕円 906">
                    <a:extLst>
                      <a:ext uri="{FF2B5EF4-FFF2-40B4-BE49-F238E27FC236}">
                        <a16:creationId xmlns:a16="http://schemas.microsoft.com/office/drawing/2014/main" id="{84ABD16A-64B1-4239-9C94-C33D8FB8C9F8}"/>
                      </a:ext>
                    </a:extLst>
                  </p:cNvPr>
                  <p:cNvSpPr/>
                  <p:nvPr/>
                </p:nvSpPr>
                <p:spPr>
                  <a:xfrm>
                    <a:off x="5495925" y="5229225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08" name="楕円 907">
                    <a:extLst>
                      <a:ext uri="{FF2B5EF4-FFF2-40B4-BE49-F238E27FC236}">
                        <a16:creationId xmlns:a16="http://schemas.microsoft.com/office/drawing/2014/main" id="{58F4A903-46BC-415A-94BC-52253346E973}"/>
                      </a:ext>
                    </a:extLst>
                  </p:cNvPr>
                  <p:cNvSpPr/>
                  <p:nvPr/>
                </p:nvSpPr>
                <p:spPr>
                  <a:xfrm>
                    <a:off x="5660232" y="5229225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09" name="楕円 908">
                    <a:extLst>
                      <a:ext uri="{FF2B5EF4-FFF2-40B4-BE49-F238E27FC236}">
                        <a16:creationId xmlns:a16="http://schemas.microsoft.com/office/drawing/2014/main" id="{38CD2C21-7CB3-4DAD-BA9A-E42B221A4157}"/>
                      </a:ext>
                    </a:extLst>
                  </p:cNvPr>
                  <p:cNvSpPr/>
                  <p:nvPr/>
                </p:nvSpPr>
                <p:spPr>
                  <a:xfrm>
                    <a:off x="5826919" y="5229225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10" name="楕円 909">
                    <a:extLst>
                      <a:ext uri="{FF2B5EF4-FFF2-40B4-BE49-F238E27FC236}">
                        <a16:creationId xmlns:a16="http://schemas.microsoft.com/office/drawing/2014/main" id="{372D9229-D987-40B9-9BBF-6C2FDEA143B7}"/>
                      </a:ext>
                    </a:extLst>
                  </p:cNvPr>
                  <p:cNvSpPr/>
                  <p:nvPr/>
                </p:nvSpPr>
                <p:spPr>
                  <a:xfrm>
                    <a:off x="5988845" y="5229225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11" name="楕円 910">
                    <a:extLst>
                      <a:ext uri="{FF2B5EF4-FFF2-40B4-BE49-F238E27FC236}">
                        <a16:creationId xmlns:a16="http://schemas.microsoft.com/office/drawing/2014/main" id="{DD2E7FEF-3C15-40D4-841C-BA2D574B942E}"/>
                      </a:ext>
                    </a:extLst>
                  </p:cNvPr>
                  <p:cNvSpPr/>
                  <p:nvPr/>
                </p:nvSpPr>
                <p:spPr>
                  <a:xfrm>
                    <a:off x="6155532" y="5229225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12" name="楕円 911">
                    <a:extLst>
                      <a:ext uri="{FF2B5EF4-FFF2-40B4-BE49-F238E27FC236}">
                        <a16:creationId xmlns:a16="http://schemas.microsoft.com/office/drawing/2014/main" id="{69EC8EA4-B690-45BC-93A9-AD023398AFDF}"/>
                      </a:ext>
                    </a:extLst>
                  </p:cNvPr>
                  <p:cNvSpPr/>
                  <p:nvPr/>
                </p:nvSpPr>
                <p:spPr>
                  <a:xfrm>
                    <a:off x="6319839" y="5229225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13" name="楕円 912">
                    <a:extLst>
                      <a:ext uri="{FF2B5EF4-FFF2-40B4-BE49-F238E27FC236}">
                        <a16:creationId xmlns:a16="http://schemas.microsoft.com/office/drawing/2014/main" id="{B4AE476A-983C-4F1E-A875-679F4C439940}"/>
                      </a:ext>
                    </a:extLst>
                  </p:cNvPr>
                  <p:cNvSpPr/>
                  <p:nvPr/>
                </p:nvSpPr>
                <p:spPr>
                  <a:xfrm>
                    <a:off x="6486526" y="5229225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14" name="楕円 913">
                    <a:extLst>
                      <a:ext uri="{FF2B5EF4-FFF2-40B4-BE49-F238E27FC236}">
                        <a16:creationId xmlns:a16="http://schemas.microsoft.com/office/drawing/2014/main" id="{32976912-1780-4A06-BC66-BA9E3CCC5744}"/>
                      </a:ext>
                    </a:extLst>
                  </p:cNvPr>
                  <p:cNvSpPr/>
                  <p:nvPr/>
                </p:nvSpPr>
                <p:spPr>
                  <a:xfrm>
                    <a:off x="5072063" y="5310187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15" name="楕円 914">
                    <a:extLst>
                      <a:ext uri="{FF2B5EF4-FFF2-40B4-BE49-F238E27FC236}">
                        <a16:creationId xmlns:a16="http://schemas.microsoft.com/office/drawing/2014/main" id="{135F7D99-63B0-4856-A05D-EFC450D61D0F}"/>
                      </a:ext>
                    </a:extLst>
                  </p:cNvPr>
                  <p:cNvSpPr/>
                  <p:nvPr/>
                </p:nvSpPr>
                <p:spPr>
                  <a:xfrm>
                    <a:off x="5236370" y="5310187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16" name="楕円 915">
                    <a:extLst>
                      <a:ext uri="{FF2B5EF4-FFF2-40B4-BE49-F238E27FC236}">
                        <a16:creationId xmlns:a16="http://schemas.microsoft.com/office/drawing/2014/main" id="{EE11D0FA-10D2-4378-B0ED-365AF8D0151C}"/>
                      </a:ext>
                    </a:extLst>
                  </p:cNvPr>
                  <p:cNvSpPr/>
                  <p:nvPr/>
                </p:nvSpPr>
                <p:spPr>
                  <a:xfrm>
                    <a:off x="5403057" y="5310187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17" name="楕円 916">
                    <a:extLst>
                      <a:ext uri="{FF2B5EF4-FFF2-40B4-BE49-F238E27FC236}">
                        <a16:creationId xmlns:a16="http://schemas.microsoft.com/office/drawing/2014/main" id="{40B82D30-96B5-4415-81CD-AC111F70C5BE}"/>
                      </a:ext>
                    </a:extLst>
                  </p:cNvPr>
                  <p:cNvSpPr/>
                  <p:nvPr/>
                </p:nvSpPr>
                <p:spPr>
                  <a:xfrm>
                    <a:off x="5567364" y="5310187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18" name="楕円 917">
                    <a:extLst>
                      <a:ext uri="{FF2B5EF4-FFF2-40B4-BE49-F238E27FC236}">
                        <a16:creationId xmlns:a16="http://schemas.microsoft.com/office/drawing/2014/main" id="{6B576988-6B9B-4695-8244-2822F8F008AA}"/>
                      </a:ext>
                    </a:extLst>
                  </p:cNvPr>
                  <p:cNvSpPr/>
                  <p:nvPr/>
                </p:nvSpPr>
                <p:spPr>
                  <a:xfrm>
                    <a:off x="5734051" y="5310187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19" name="楕円 918">
                    <a:extLst>
                      <a:ext uri="{FF2B5EF4-FFF2-40B4-BE49-F238E27FC236}">
                        <a16:creationId xmlns:a16="http://schemas.microsoft.com/office/drawing/2014/main" id="{CC918CA0-2F25-4D32-8B04-3AB2EA38ABEA}"/>
                      </a:ext>
                    </a:extLst>
                  </p:cNvPr>
                  <p:cNvSpPr/>
                  <p:nvPr/>
                </p:nvSpPr>
                <p:spPr>
                  <a:xfrm>
                    <a:off x="5895977" y="5310187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20" name="楕円 919">
                    <a:extLst>
                      <a:ext uri="{FF2B5EF4-FFF2-40B4-BE49-F238E27FC236}">
                        <a16:creationId xmlns:a16="http://schemas.microsoft.com/office/drawing/2014/main" id="{3DDF8B11-3D1B-4D00-ACC2-08CC28EF978B}"/>
                      </a:ext>
                    </a:extLst>
                  </p:cNvPr>
                  <p:cNvSpPr/>
                  <p:nvPr/>
                </p:nvSpPr>
                <p:spPr>
                  <a:xfrm>
                    <a:off x="6062664" y="5310187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21" name="楕円 920">
                    <a:extLst>
                      <a:ext uri="{FF2B5EF4-FFF2-40B4-BE49-F238E27FC236}">
                        <a16:creationId xmlns:a16="http://schemas.microsoft.com/office/drawing/2014/main" id="{B9F5D22B-4CD9-4A06-8291-66D21EC8A32F}"/>
                      </a:ext>
                    </a:extLst>
                  </p:cNvPr>
                  <p:cNvSpPr/>
                  <p:nvPr/>
                </p:nvSpPr>
                <p:spPr>
                  <a:xfrm>
                    <a:off x="6226971" y="5310187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22" name="楕円 921">
                    <a:extLst>
                      <a:ext uri="{FF2B5EF4-FFF2-40B4-BE49-F238E27FC236}">
                        <a16:creationId xmlns:a16="http://schemas.microsoft.com/office/drawing/2014/main" id="{2DACAF0D-3478-413E-BD10-A5F119551314}"/>
                      </a:ext>
                    </a:extLst>
                  </p:cNvPr>
                  <p:cNvSpPr/>
                  <p:nvPr/>
                </p:nvSpPr>
                <p:spPr>
                  <a:xfrm>
                    <a:off x="6393658" y="5310187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23" name="楕円 922">
                    <a:extLst>
                      <a:ext uri="{FF2B5EF4-FFF2-40B4-BE49-F238E27FC236}">
                        <a16:creationId xmlns:a16="http://schemas.microsoft.com/office/drawing/2014/main" id="{E61F0DF9-DE2B-4159-8BED-EE982B3DA1BB}"/>
                      </a:ext>
                    </a:extLst>
                  </p:cNvPr>
                  <p:cNvSpPr/>
                  <p:nvPr/>
                </p:nvSpPr>
                <p:spPr>
                  <a:xfrm>
                    <a:off x="4998244" y="5391150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24" name="楕円 923">
                    <a:extLst>
                      <a:ext uri="{FF2B5EF4-FFF2-40B4-BE49-F238E27FC236}">
                        <a16:creationId xmlns:a16="http://schemas.microsoft.com/office/drawing/2014/main" id="{0EBCF484-E710-4326-9011-390467CF5CBB}"/>
                      </a:ext>
                    </a:extLst>
                  </p:cNvPr>
                  <p:cNvSpPr/>
                  <p:nvPr/>
                </p:nvSpPr>
                <p:spPr>
                  <a:xfrm>
                    <a:off x="5164931" y="5391150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25" name="楕円 924">
                    <a:extLst>
                      <a:ext uri="{FF2B5EF4-FFF2-40B4-BE49-F238E27FC236}">
                        <a16:creationId xmlns:a16="http://schemas.microsoft.com/office/drawing/2014/main" id="{CCA41599-9B6D-4344-AC29-253027CD8BC5}"/>
                      </a:ext>
                    </a:extLst>
                  </p:cNvPr>
                  <p:cNvSpPr/>
                  <p:nvPr/>
                </p:nvSpPr>
                <p:spPr>
                  <a:xfrm>
                    <a:off x="5329238" y="5391150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26" name="楕円 925">
                    <a:extLst>
                      <a:ext uri="{FF2B5EF4-FFF2-40B4-BE49-F238E27FC236}">
                        <a16:creationId xmlns:a16="http://schemas.microsoft.com/office/drawing/2014/main" id="{DFC3D363-C080-47ED-9F85-CA30D1700714}"/>
                      </a:ext>
                    </a:extLst>
                  </p:cNvPr>
                  <p:cNvSpPr/>
                  <p:nvPr/>
                </p:nvSpPr>
                <p:spPr>
                  <a:xfrm>
                    <a:off x="5495925" y="5391150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27" name="楕円 926">
                    <a:extLst>
                      <a:ext uri="{FF2B5EF4-FFF2-40B4-BE49-F238E27FC236}">
                        <a16:creationId xmlns:a16="http://schemas.microsoft.com/office/drawing/2014/main" id="{C1E7CF68-62A0-4AF1-8EEE-84B5F2D5D8AD}"/>
                      </a:ext>
                    </a:extLst>
                  </p:cNvPr>
                  <p:cNvSpPr/>
                  <p:nvPr/>
                </p:nvSpPr>
                <p:spPr>
                  <a:xfrm>
                    <a:off x="5660232" y="5391150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28" name="楕円 927">
                    <a:extLst>
                      <a:ext uri="{FF2B5EF4-FFF2-40B4-BE49-F238E27FC236}">
                        <a16:creationId xmlns:a16="http://schemas.microsoft.com/office/drawing/2014/main" id="{F86F1D54-87A7-40CB-82EB-F34289DCD80B}"/>
                      </a:ext>
                    </a:extLst>
                  </p:cNvPr>
                  <p:cNvSpPr/>
                  <p:nvPr/>
                </p:nvSpPr>
                <p:spPr>
                  <a:xfrm>
                    <a:off x="5826919" y="5391150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29" name="楕円 928">
                    <a:extLst>
                      <a:ext uri="{FF2B5EF4-FFF2-40B4-BE49-F238E27FC236}">
                        <a16:creationId xmlns:a16="http://schemas.microsoft.com/office/drawing/2014/main" id="{AB2933DF-9C20-4477-ADC8-186EC7EA6A70}"/>
                      </a:ext>
                    </a:extLst>
                  </p:cNvPr>
                  <p:cNvSpPr/>
                  <p:nvPr/>
                </p:nvSpPr>
                <p:spPr>
                  <a:xfrm>
                    <a:off x="5988845" y="5391150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30" name="楕円 929">
                    <a:extLst>
                      <a:ext uri="{FF2B5EF4-FFF2-40B4-BE49-F238E27FC236}">
                        <a16:creationId xmlns:a16="http://schemas.microsoft.com/office/drawing/2014/main" id="{DB859952-0D41-47A4-AC0E-028BE79748E6}"/>
                      </a:ext>
                    </a:extLst>
                  </p:cNvPr>
                  <p:cNvSpPr/>
                  <p:nvPr/>
                </p:nvSpPr>
                <p:spPr>
                  <a:xfrm>
                    <a:off x="6155532" y="5391150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31" name="楕円 930">
                    <a:extLst>
                      <a:ext uri="{FF2B5EF4-FFF2-40B4-BE49-F238E27FC236}">
                        <a16:creationId xmlns:a16="http://schemas.microsoft.com/office/drawing/2014/main" id="{8A70842B-3A39-42DE-8C1E-E86F5A79597A}"/>
                      </a:ext>
                    </a:extLst>
                  </p:cNvPr>
                  <p:cNvSpPr/>
                  <p:nvPr/>
                </p:nvSpPr>
                <p:spPr>
                  <a:xfrm>
                    <a:off x="6319839" y="5391150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32" name="楕円 931">
                    <a:extLst>
                      <a:ext uri="{FF2B5EF4-FFF2-40B4-BE49-F238E27FC236}">
                        <a16:creationId xmlns:a16="http://schemas.microsoft.com/office/drawing/2014/main" id="{2BB3FAA2-1AB2-47AB-A1B8-054B881920DF}"/>
                      </a:ext>
                    </a:extLst>
                  </p:cNvPr>
                  <p:cNvSpPr/>
                  <p:nvPr/>
                </p:nvSpPr>
                <p:spPr>
                  <a:xfrm>
                    <a:off x="6486526" y="5391150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33" name="楕円 932">
                    <a:extLst>
                      <a:ext uri="{FF2B5EF4-FFF2-40B4-BE49-F238E27FC236}">
                        <a16:creationId xmlns:a16="http://schemas.microsoft.com/office/drawing/2014/main" id="{22380D33-B5D9-4E36-93BA-C65CD230AD10}"/>
                      </a:ext>
                    </a:extLst>
                  </p:cNvPr>
                  <p:cNvSpPr/>
                  <p:nvPr/>
                </p:nvSpPr>
                <p:spPr>
                  <a:xfrm>
                    <a:off x="5072063" y="5472112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34" name="楕円 933">
                    <a:extLst>
                      <a:ext uri="{FF2B5EF4-FFF2-40B4-BE49-F238E27FC236}">
                        <a16:creationId xmlns:a16="http://schemas.microsoft.com/office/drawing/2014/main" id="{39467A19-3C6E-4C8C-A1F0-9CA747408CB1}"/>
                      </a:ext>
                    </a:extLst>
                  </p:cNvPr>
                  <p:cNvSpPr/>
                  <p:nvPr/>
                </p:nvSpPr>
                <p:spPr>
                  <a:xfrm>
                    <a:off x="5236370" y="5472112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35" name="楕円 934">
                    <a:extLst>
                      <a:ext uri="{FF2B5EF4-FFF2-40B4-BE49-F238E27FC236}">
                        <a16:creationId xmlns:a16="http://schemas.microsoft.com/office/drawing/2014/main" id="{7361460A-0EB9-4F46-8A3D-A6A4C673A1DB}"/>
                      </a:ext>
                    </a:extLst>
                  </p:cNvPr>
                  <p:cNvSpPr/>
                  <p:nvPr/>
                </p:nvSpPr>
                <p:spPr>
                  <a:xfrm>
                    <a:off x="5403057" y="5472112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36" name="楕円 935">
                    <a:extLst>
                      <a:ext uri="{FF2B5EF4-FFF2-40B4-BE49-F238E27FC236}">
                        <a16:creationId xmlns:a16="http://schemas.microsoft.com/office/drawing/2014/main" id="{7FB903DC-99A7-4FF0-AA00-13B0B0C900B7}"/>
                      </a:ext>
                    </a:extLst>
                  </p:cNvPr>
                  <p:cNvSpPr/>
                  <p:nvPr/>
                </p:nvSpPr>
                <p:spPr>
                  <a:xfrm>
                    <a:off x="5567364" y="5472112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37" name="楕円 936">
                    <a:extLst>
                      <a:ext uri="{FF2B5EF4-FFF2-40B4-BE49-F238E27FC236}">
                        <a16:creationId xmlns:a16="http://schemas.microsoft.com/office/drawing/2014/main" id="{117197FA-1E93-4BF7-96F5-0D4BCD2C3687}"/>
                      </a:ext>
                    </a:extLst>
                  </p:cNvPr>
                  <p:cNvSpPr/>
                  <p:nvPr/>
                </p:nvSpPr>
                <p:spPr>
                  <a:xfrm>
                    <a:off x="5734051" y="5472112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38" name="楕円 937">
                    <a:extLst>
                      <a:ext uri="{FF2B5EF4-FFF2-40B4-BE49-F238E27FC236}">
                        <a16:creationId xmlns:a16="http://schemas.microsoft.com/office/drawing/2014/main" id="{BD3EEDB1-1F78-4F67-BF2E-8046AF252869}"/>
                      </a:ext>
                    </a:extLst>
                  </p:cNvPr>
                  <p:cNvSpPr/>
                  <p:nvPr/>
                </p:nvSpPr>
                <p:spPr>
                  <a:xfrm>
                    <a:off x="5895977" y="5472112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39" name="楕円 938">
                    <a:extLst>
                      <a:ext uri="{FF2B5EF4-FFF2-40B4-BE49-F238E27FC236}">
                        <a16:creationId xmlns:a16="http://schemas.microsoft.com/office/drawing/2014/main" id="{3C56EBED-4562-4AAE-8CCF-15603C1594F9}"/>
                      </a:ext>
                    </a:extLst>
                  </p:cNvPr>
                  <p:cNvSpPr/>
                  <p:nvPr/>
                </p:nvSpPr>
                <p:spPr>
                  <a:xfrm>
                    <a:off x="6062664" y="5472112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40" name="楕円 939">
                    <a:extLst>
                      <a:ext uri="{FF2B5EF4-FFF2-40B4-BE49-F238E27FC236}">
                        <a16:creationId xmlns:a16="http://schemas.microsoft.com/office/drawing/2014/main" id="{05CDD8AC-BCE7-44E5-A2DE-6287B35A4794}"/>
                      </a:ext>
                    </a:extLst>
                  </p:cNvPr>
                  <p:cNvSpPr/>
                  <p:nvPr/>
                </p:nvSpPr>
                <p:spPr>
                  <a:xfrm>
                    <a:off x="6226971" y="5472112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41" name="楕円 940">
                    <a:extLst>
                      <a:ext uri="{FF2B5EF4-FFF2-40B4-BE49-F238E27FC236}">
                        <a16:creationId xmlns:a16="http://schemas.microsoft.com/office/drawing/2014/main" id="{5BF8C388-BB96-4CE2-A194-B90ED0AC9DB9}"/>
                      </a:ext>
                    </a:extLst>
                  </p:cNvPr>
                  <p:cNvSpPr/>
                  <p:nvPr/>
                </p:nvSpPr>
                <p:spPr>
                  <a:xfrm>
                    <a:off x="6393658" y="5472112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42" name="楕円 941">
                    <a:extLst>
                      <a:ext uri="{FF2B5EF4-FFF2-40B4-BE49-F238E27FC236}">
                        <a16:creationId xmlns:a16="http://schemas.microsoft.com/office/drawing/2014/main" id="{4C1F6E6C-A980-4ABB-8B7D-BC01EB12AE31}"/>
                      </a:ext>
                    </a:extLst>
                  </p:cNvPr>
                  <p:cNvSpPr/>
                  <p:nvPr/>
                </p:nvSpPr>
                <p:spPr>
                  <a:xfrm>
                    <a:off x="4998244" y="5553075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43" name="楕円 942">
                    <a:extLst>
                      <a:ext uri="{FF2B5EF4-FFF2-40B4-BE49-F238E27FC236}">
                        <a16:creationId xmlns:a16="http://schemas.microsoft.com/office/drawing/2014/main" id="{167F45DC-57A4-4096-88D8-068EA19A29F3}"/>
                      </a:ext>
                    </a:extLst>
                  </p:cNvPr>
                  <p:cNvSpPr/>
                  <p:nvPr/>
                </p:nvSpPr>
                <p:spPr>
                  <a:xfrm>
                    <a:off x="5164931" y="5553075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44" name="楕円 943">
                    <a:extLst>
                      <a:ext uri="{FF2B5EF4-FFF2-40B4-BE49-F238E27FC236}">
                        <a16:creationId xmlns:a16="http://schemas.microsoft.com/office/drawing/2014/main" id="{5FE7C5AE-B7FD-47A2-971A-FC60C30B6A10}"/>
                      </a:ext>
                    </a:extLst>
                  </p:cNvPr>
                  <p:cNvSpPr/>
                  <p:nvPr/>
                </p:nvSpPr>
                <p:spPr>
                  <a:xfrm>
                    <a:off x="5329238" y="5553075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45" name="楕円 944">
                    <a:extLst>
                      <a:ext uri="{FF2B5EF4-FFF2-40B4-BE49-F238E27FC236}">
                        <a16:creationId xmlns:a16="http://schemas.microsoft.com/office/drawing/2014/main" id="{D4AFAB7A-C05B-42B7-B655-3457B606694B}"/>
                      </a:ext>
                    </a:extLst>
                  </p:cNvPr>
                  <p:cNvSpPr/>
                  <p:nvPr/>
                </p:nvSpPr>
                <p:spPr>
                  <a:xfrm>
                    <a:off x="5495925" y="5553075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46" name="楕円 945">
                    <a:extLst>
                      <a:ext uri="{FF2B5EF4-FFF2-40B4-BE49-F238E27FC236}">
                        <a16:creationId xmlns:a16="http://schemas.microsoft.com/office/drawing/2014/main" id="{232E21DE-A411-417E-8414-858AE0954F89}"/>
                      </a:ext>
                    </a:extLst>
                  </p:cNvPr>
                  <p:cNvSpPr/>
                  <p:nvPr/>
                </p:nvSpPr>
                <p:spPr>
                  <a:xfrm>
                    <a:off x="5660232" y="5553075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47" name="楕円 946">
                    <a:extLst>
                      <a:ext uri="{FF2B5EF4-FFF2-40B4-BE49-F238E27FC236}">
                        <a16:creationId xmlns:a16="http://schemas.microsoft.com/office/drawing/2014/main" id="{16ACD139-370E-4DE8-BCF8-E56259B480C4}"/>
                      </a:ext>
                    </a:extLst>
                  </p:cNvPr>
                  <p:cNvSpPr/>
                  <p:nvPr/>
                </p:nvSpPr>
                <p:spPr>
                  <a:xfrm>
                    <a:off x="5826919" y="5553075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48" name="楕円 947">
                    <a:extLst>
                      <a:ext uri="{FF2B5EF4-FFF2-40B4-BE49-F238E27FC236}">
                        <a16:creationId xmlns:a16="http://schemas.microsoft.com/office/drawing/2014/main" id="{DB1C9ABD-D76F-49C4-8CFC-A86A63DB8ED8}"/>
                      </a:ext>
                    </a:extLst>
                  </p:cNvPr>
                  <p:cNvSpPr/>
                  <p:nvPr/>
                </p:nvSpPr>
                <p:spPr>
                  <a:xfrm>
                    <a:off x="5988845" y="5553075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49" name="楕円 948">
                    <a:extLst>
                      <a:ext uri="{FF2B5EF4-FFF2-40B4-BE49-F238E27FC236}">
                        <a16:creationId xmlns:a16="http://schemas.microsoft.com/office/drawing/2014/main" id="{A496A165-B26C-41FA-AF8B-5CE6518A6A35}"/>
                      </a:ext>
                    </a:extLst>
                  </p:cNvPr>
                  <p:cNvSpPr/>
                  <p:nvPr/>
                </p:nvSpPr>
                <p:spPr>
                  <a:xfrm>
                    <a:off x="6155532" y="5553075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50" name="楕円 949">
                    <a:extLst>
                      <a:ext uri="{FF2B5EF4-FFF2-40B4-BE49-F238E27FC236}">
                        <a16:creationId xmlns:a16="http://schemas.microsoft.com/office/drawing/2014/main" id="{FF26FECB-4495-4F8F-9C4D-3E58220DE0B6}"/>
                      </a:ext>
                    </a:extLst>
                  </p:cNvPr>
                  <p:cNvSpPr/>
                  <p:nvPr/>
                </p:nvSpPr>
                <p:spPr>
                  <a:xfrm>
                    <a:off x="6319839" y="5553075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51" name="楕円 950">
                    <a:extLst>
                      <a:ext uri="{FF2B5EF4-FFF2-40B4-BE49-F238E27FC236}">
                        <a16:creationId xmlns:a16="http://schemas.microsoft.com/office/drawing/2014/main" id="{FEB88A46-9DBA-4D4D-9E50-0C7FF4BFACA2}"/>
                      </a:ext>
                    </a:extLst>
                  </p:cNvPr>
                  <p:cNvSpPr/>
                  <p:nvPr/>
                </p:nvSpPr>
                <p:spPr>
                  <a:xfrm>
                    <a:off x="6486526" y="5553075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902" name="フリーフォーム: 図形 901">
                  <a:extLst>
                    <a:ext uri="{FF2B5EF4-FFF2-40B4-BE49-F238E27FC236}">
                      <a16:creationId xmlns:a16="http://schemas.microsoft.com/office/drawing/2014/main" id="{8E80A15C-F9E5-42D7-BF4F-875600A53F62}"/>
                    </a:ext>
                  </a:extLst>
                </p:cNvPr>
                <p:cNvSpPr/>
                <p:nvPr/>
              </p:nvSpPr>
              <p:spPr>
                <a:xfrm>
                  <a:off x="5003008" y="5231910"/>
                  <a:ext cx="1638298" cy="371873"/>
                </a:xfrm>
                <a:custGeom>
                  <a:avLst/>
                  <a:gdLst>
                    <a:gd name="connsiteX0" fmla="*/ 1563290 w 1638298"/>
                    <a:gd name="connsiteY0" fmla="*/ 323850 h 371873"/>
                    <a:gd name="connsiteX1" fmla="*/ 1638298 w 1638298"/>
                    <a:gd name="connsiteY1" fmla="*/ 365920 h 371873"/>
                    <a:gd name="connsiteX2" fmla="*/ 1633902 w 1638298"/>
                    <a:gd name="connsiteY2" fmla="*/ 371873 h 371873"/>
                    <a:gd name="connsiteX3" fmla="*/ 1616329 w 1638298"/>
                    <a:gd name="connsiteY3" fmla="*/ 348078 h 371873"/>
                    <a:gd name="connsiteX4" fmla="*/ 1563290 w 1638298"/>
                    <a:gd name="connsiteY4" fmla="*/ 335756 h 371873"/>
                    <a:gd name="connsiteX5" fmla="*/ 1510252 w 1638298"/>
                    <a:gd name="connsiteY5" fmla="*/ 348078 h 371873"/>
                    <a:gd name="connsiteX6" fmla="*/ 1492679 w 1638298"/>
                    <a:gd name="connsiteY6" fmla="*/ 371873 h 371873"/>
                    <a:gd name="connsiteX7" fmla="*/ 1488282 w 1638298"/>
                    <a:gd name="connsiteY7" fmla="*/ 365920 h 371873"/>
                    <a:gd name="connsiteX8" fmla="*/ 1563290 w 1638298"/>
                    <a:gd name="connsiteY8" fmla="*/ 323850 h 371873"/>
                    <a:gd name="connsiteX9" fmla="*/ 1396603 w 1638298"/>
                    <a:gd name="connsiteY9" fmla="*/ 323850 h 371873"/>
                    <a:gd name="connsiteX10" fmla="*/ 1471611 w 1638298"/>
                    <a:gd name="connsiteY10" fmla="*/ 365920 h 371873"/>
                    <a:gd name="connsiteX11" fmla="*/ 1467215 w 1638298"/>
                    <a:gd name="connsiteY11" fmla="*/ 371873 h 371873"/>
                    <a:gd name="connsiteX12" fmla="*/ 1449642 w 1638298"/>
                    <a:gd name="connsiteY12" fmla="*/ 348078 h 371873"/>
                    <a:gd name="connsiteX13" fmla="*/ 1396603 w 1638298"/>
                    <a:gd name="connsiteY13" fmla="*/ 335756 h 371873"/>
                    <a:gd name="connsiteX14" fmla="*/ 1343564 w 1638298"/>
                    <a:gd name="connsiteY14" fmla="*/ 348078 h 371873"/>
                    <a:gd name="connsiteX15" fmla="*/ 1325992 w 1638298"/>
                    <a:gd name="connsiteY15" fmla="*/ 371873 h 371873"/>
                    <a:gd name="connsiteX16" fmla="*/ 1321595 w 1638298"/>
                    <a:gd name="connsiteY16" fmla="*/ 365920 h 371873"/>
                    <a:gd name="connsiteX17" fmla="*/ 1396603 w 1638298"/>
                    <a:gd name="connsiteY17" fmla="*/ 323850 h 371873"/>
                    <a:gd name="connsiteX18" fmla="*/ 1232296 w 1638298"/>
                    <a:gd name="connsiteY18" fmla="*/ 323850 h 371873"/>
                    <a:gd name="connsiteX19" fmla="*/ 1307304 w 1638298"/>
                    <a:gd name="connsiteY19" fmla="*/ 365920 h 371873"/>
                    <a:gd name="connsiteX20" fmla="*/ 1302908 w 1638298"/>
                    <a:gd name="connsiteY20" fmla="*/ 371873 h 371873"/>
                    <a:gd name="connsiteX21" fmla="*/ 1285335 w 1638298"/>
                    <a:gd name="connsiteY21" fmla="*/ 348078 h 371873"/>
                    <a:gd name="connsiteX22" fmla="*/ 1232296 w 1638298"/>
                    <a:gd name="connsiteY22" fmla="*/ 335756 h 371873"/>
                    <a:gd name="connsiteX23" fmla="*/ 1179257 w 1638298"/>
                    <a:gd name="connsiteY23" fmla="*/ 348078 h 371873"/>
                    <a:gd name="connsiteX24" fmla="*/ 1161685 w 1638298"/>
                    <a:gd name="connsiteY24" fmla="*/ 371873 h 371873"/>
                    <a:gd name="connsiteX25" fmla="*/ 1157288 w 1638298"/>
                    <a:gd name="connsiteY25" fmla="*/ 365920 h 371873"/>
                    <a:gd name="connsiteX26" fmla="*/ 1232296 w 1638298"/>
                    <a:gd name="connsiteY26" fmla="*/ 323850 h 371873"/>
                    <a:gd name="connsiteX27" fmla="*/ 1065609 w 1638298"/>
                    <a:gd name="connsiteY27" fmla="*/ 323850 h 371873"/>
                    <a:gd name="connsiteX28" fmla="*/ 1140617 w 1638298"/>
                    <a:gd name="connsiteY28" fmla="*/ 365920 h 371873"/>
                    <a:gd name="connsiteX29" fmla="*/ 1136221 w 1638298"/>
                    <a:gd name="connsiteY29" fmla="*/ 371873 h 371873"/>
                    <a:gd name="connsiteX30" fmla="*/ 1118648 w 1638298"/>
                    <a:gd name="connsiteY30" fmla="*/ 348078 h 371873"/>
                    <a:gd name="connsiteX31" fmla="*/ 1065609 w 1638298"/>
                    <a:gd name="connsiteY31" fmla="*/ 335756 h 371873"/>
                    <a:gd name="connsiteX32" fmla="*/ 1012571 w 1638298"/>
                    <a:gd name="connsiteY32" fmla="*/ 348078 h 371873"/>
                    <a:gd name="connsiteX33" fmla="*/ 994998 w 1638298"/>
                    <a:gd name="connsiteY33" fmla="*/ 371873 h 371873"/>
                    <a:gd name="connsiteX34" fmla="*/ 990601 w 1638298"/>
                    <a:gd name="connsiteY34" fmla="*/ 365920 h 371873"/>
                    <a:gd name="connsiteX35" fmla="*/ 1065609 w 1638298"/>
                    <a:gd name="connsiteY35" fmla="*/ 323850 h 371873"/>
                    <a:gd name="connsiteX36" fmla="*/ 903683 w 1638298"/>
                    <a:gd name="connsiteY36" fmla="*/ 323850 h 371873"/>
                    <a:gd name="connsiteX37" fmla="*/ 978691 w 1638298"/>
                    <a:gd name="connsiteY37" fmla="*/ 365920 h 371873"/>
                    <a:gd name="connsiteX38" fmla="*/ 974295 w 1638298"/>
                    <a:gd name="connsiteY38" fmla="*/ 371873 h 371873"/>
                    <a:gd name="connsiteX39" fmla="*/ 956722 w 1638298"/>
                    <a:gd name="connsiteY39" fmla="*/ 348078 h 371873"/>
                    <a:gd name="connsiteX40" fmla="*/ 903683 w 1638298"/>
                    <a:gd name="connsiteY40" fmla="*/ 335756 h 371873"/>
                    <a:gd name="connsiteX41" fmla="*/ 850645 w 1638298"/>
                    <a:gd name="connsiteY41" fmla="*/ 348078 h 371873"/>
                    <a:gd name="connsiteX42" fmla="*/ 833072 w 1638298"/>
                    <a:gd name="connsiteY42" fmla="*/ 371873 h 371873"/>
                    <a:gd name="connsiteX43" fmla="*/ 828675 w 1638298"/>
                    <a:gd name="connsiteY43" fmla="*/ 365920 h 371873"/>
                    <a:gd name="connsiteX44" fmla="*/ 903683 w 1638298"/>
                    <a:gd name="connsiteY44" fmla="*/ 323850 h 371873"/>
                    <a:gd name="connsiteX45" fmla="*/ 736996 w 1638298"/>
                    <a:gd name="connsiteY45" fmla="*/ 323850 h 371873"/>
                    <a:gd name="connsiteX46" fmla="*/ 812004 w 1638298"/>
                    <a:gd name="connsiteY46" fmla="*/ 365920 h 371873"/>
                    <a:gd name="connsiteX47" fmla="*/ 807608 w 1638298"/>
                    <a:gd name="connsiteY47" fmla="*/ 371873 h 371873"/>
                    <a:gd name="connsiteX48" fmla="*/ 790035 w 1638298"/>
                    <a:gd name="connsiteY48" fmla="*/ 348078 h 371873"/>
                    <a:gd name="connsiteX49" fmla="*/ 736996 w 1638298"/>
                    <a:gd name="connsiteY49" fmla="*/ 335756 h 371873"/>
                    <a:gd name="connsiteX50" fmla="*/ 683958 w 1638298"/>
                    <a:gd name="connsiteY50" fmla="*/ 348078 h 371873"/>
                    <a:gd name="connsiteX51" fmla="*/ 666385 w 1638298"/>
                    <a:gd name="connsiteY51" fmla="*/ 371873 h 371873"/>
                    <a:gd name="connsiteX52" fmla="*/ 661988 w 1638298"/>
                    <a:gd name="connsiteY52" fmla="*/ 365920 h 371873"/>
                    <a:gd name="connsiteX53" fmla="*/ 736996 w 1638298"/>
                    <a:gd name="connsiteY53" fmla="*/ 323850 h 371873"/>
                    <a:gd name="connsiteX54" fmla="*/ 572689 w 1638298"/>
                    <a:gd name="connsiteY54" fmla="*/ 323850 h 371873"/>
                    <a:gd name="connsiteX55" fmla="*/ 647697 w 1638298"/>
                    <a:gd name="connsiteY55" fmla="*/ 365920 h 371873"/>
                    <a:gd name="connsiteX56" fmla="*/ 643301 w 1638298"/>
                    <a:gd name="connsiteY56" fmla="*/ 371873 h 371873"/>
                    <a:gd name="connsiteX57" fmla="*/ 625728 w 1638298"/>
                    <a:gd name="connsiteY57" fmla="*/ 348078 h 371873"/>
                    <a:gd name="connsiteX58" fmla="*/ 572689 w 1638298"/>
                    <a:gd name="connsiteY58" fmla="*/ 335756 h 371873"/>
                    <a:gd name="connsiteX59" fmla="*/ 519651 w 1638298"/>
                    <a:gd name="connsiteY59" fmla="*/ 348078 h 371873"/>
                    <a:gd name="connsiteX60" fmla="*/ 502078 w 1638298"/>
                    <a:gd name="connsiteY60" fmla="*/ 371873 h 371873"/>
                    <a:gd name="connsiteX61" fmla="*/ 497681 w 1638298"/>
                    <a:gd name="connsiteY61" fmla="*/ 365920 h 371873"/>
                    <a:gd name="connsiteX62" fmla="*/ 572689 w 1638298"/>
                    <a:gd name="connsiteY62" fmla="*/ 323850 h 371873"/>
                    <a:gd name="connsiteX63" fmla="*/ 406002 w 1638298"/>
                    <a:gd name="connsiteY63" fmla="*/ 323850 h 371873"/>
                    <a:gd name="connsiteX64" fmla="*/ 481010 w 1638298"/>
                    <a:gd name="connsiteY64" fmla="*/ 365920 h 371873"/>
                    <a:gd name="connsiteX65" fmla="*/ 476614 w 1638298"/>
                    <a:gd name="connsiteY65" fmla="*/ 371873 h 371873"/>
                    <a:gd name="connsiteX66" fmla="*/ 459041 w 1638298"/>
                    <a:gd name="connsiteY66" fmla="*/ 348078 h 371873"/>
                    <a:gd name="connsiteX67" fmla="*/ 406002 w 1638298"/>
                    <a:gd name="connsiteY67" fmla="*/ 335756 h 371873"/>
                    <a:gd name="connsiteX68" fmla="*/ 352964 w 1638298"/>
                    <a:gd name="connsiteY68" fmla="*/ 348078 h 371873"/>
                    <a:gd name="connsiteX69" fmla="*/ 335391 w 1638298"/>
                    <a:gd name="connsiteY69" fmla="*/ 371873 h 371873"/>
                    <a:gd name="connsiteX70" fmla="*/ 330994 w 1638298"/>
                    <a:gd name="connsiteY70" fmla="*/ 365920 h 371873"/>
                    <a:gd name="connsiteX71" fmla="*/ 406002 w 1638298"/>
                    <a:gd name="connsiteY71" fmla="*/ 323850 h 371873"/>
                    <a:gd name="connsiteX72" fmla="*/ 241695 w 1638298"/>
                    <a:gd name="connsiteY72" fmla="*/ 323850 h 371873"/>
                    <a:gd name="connsiteX73" fmla="*/ 316703 w 1638298"/>
                    <a:gd name="connsiteY73" fmla="*/ 365920 h 371873"/>
                    <a:gd name="connsiteX74" fmla="*/ 312307 w 1638298"/>
                    <a:gd name="connsiteY74" fmla="*/ 371873 h 371873"/>
                    <a:gd name="connsiteX75" fmla="*/ 294734 w 1638298"/>
                    <a:gd name="connsiteY75" fmla="*/ 348078 h 371873"/>
                    <a:gd name="connsiteX76" fmla="*/ 241695 w 1638298"/>
                    <a:gd name="connsiteY76" fmla="*/ 335756 h 371873"/>
                    <a:gd name="connsiteX77" fmla="*/ 188657 w 1638298"/>
                    <a:gd name="connsiteY77" fmla="*/ 348078 h 371873"/>
                    <a:gd name="connsiteX78" fmla="*/ 171084 w 1638298"/>
                    <a:gd name="connsiteY78" fmla="*/ 371873 h 371873"/>
                    <a:gd name="connsiteX79" fmla="*/ 166687 w 1638298"/>
                    <a:gd name="connsiteY79" fmla="*/ 365920 h 371873"/>
                    <a:gd name="connsiteX80" fmla="*/ 241695 w 1638298"/>
                    <a:gd name="connsiteY80" fmla="*/ 323850 h 371873"/>
                    <a:gd name="connsiteX81" fmla="*/ 75008 w 1638298"/>
                    <a:gd name="connsiteY81" fmla="*/ 323850 h 371873"/>
                    <a:gd name="connsiteX82" fmla="*/ 150016 w 1638298"/>
                    <a:gd name="connsiteY82" fmla="*/ 365920 h 371873"/>
                    <a:gd name="connsiteX83" fmla="*/ 145620 w 1638298"/>
                    <a:gd name="connsiteY83" fmla="*/ 371873 h 371873"/>
                    <a:gd name="connsiteX84" fmla="*/ 128047 w 1638298"/>
                    <a:gd name="connsiteY84" fmla="*/ 348078 h 371873"/>
                    <a:gd name="connsiteX85" fmla="*/ 75008 w 1638298"/>
                    <a:gd name="connsiteY85" fmla="*/ 335756 h 371873"/>
                    <a:gd name="connsiteX86" fmla="*/ 21970 w 1638298"/>
                    <a:gd name="connsiteY86" fmla="*/ 348078 h 371873"/>
                    <a:gd name="connsiteX87" fmla="*/ 4397 w 1638298"/>
                    <a:gd name="connsiteY87" fmla="*/ 371873 h 371873"/>
                    <a:gd name="connsiteX88" fmla="*/ 0 w 1638298"/>
                    <a:gd name="connsiteY88" fmla="*/ 365920 h 371873"/>
                    <a:gd name="connsiteX89" fmla="*/ 75008 w 1638298"/>
                    <a:gd name="connsiteY89" fmla="*/ 323850 h 371873"/>
                    <a:gd name="connsiteX90" fmla="*/ 1470422 w 1638298"/>
                    <a:gd name="connsiteY90" fmla="*/ 242887 h 371873"/>
                    <a:gd name="connsiteX91" fmla="*/ 1545430 w 1638298"/>
                    <a:gd name="connsiteY91" fmla="*/ 284957 h 371873"/>
                    <a:gd name="connsiteX92" fmla="*/ 1541034 w 1638298"/>
                    <a:gd name="connsiteY92" fmla="*/ 290910 h 371873"/>
                    <a:gd name="connsiteX93" fmla="*/ 1523461 w 1638298"/>
                    <a:gd name="connsiteY93" fmla="*/ 267115 h 371873"/>
                    <a:gd name="connsiteX94" fmla="*/ 1470422 w 1638298"/>
                    <a:gd name="connsiteY94" fmla="*/ 254793 h 371873"/>
                    <a:gd name="connsiteX95" fmla="*/ 1417383 w 1638298"/>
                    <a:gd name="connsiteY95" fmla="*/ 267115 h 371873"/>
                    <a:gd name="connsiteX96" fmla="*/ 1399811 w 1638298"/>
                    <a:gd name="connsiteY96" fmla="*/ 290910 h 371873"/>
                    <a:gd name="connsiteX97" fmla="*/ 1395414 w 1638298"/>
                    <a:gd name="connsiteY97" fmla="*/ 284957 h 371873"/>
                    <a:gd name="connsiteX98" fmla="*/ 1470422 w 1638298"/>
                    <a:gd name="connsiteY98" fmla="*/ 242887 h 371873"/>
                    <a:gd name="connsiteX99" fmla="*/ 1303735 w 1638298"/>
                    <a:gd name="connsiteY99" fmla="*/ 242887 h 371873"/>
                    <a:gd name="connsiteX100" fmla="*/ 1378743 w 1638298"/>
                    <a:gd name="connsiteY100" fmla="*/ 284957 h 371873"/>
                    <a:gd name="connsiteX101" fmla="*/ 1374347 w 1638298"/>
                    <a:gd name="connsiteY101" fmla="*/ 290910 h 371873"/>
                    <a:gd name="connsiteX102" fmla="*/ 1356774 w 1638298"/>
                    <a:gd name="connsiteY102" fmla="*/ 267115 h 371873"/>
                    <a:gd name="connsiteX103" fmla="*/ 1303735 w 1638298"/>
                    <a:gd name="connsiteY103" fmla="*/ 254793 h 371873"/>
                    <a:gd name="connsiteX104" fmla="*/ 1250696 w 1638298"/>
                    <a:gd name="connsiteY104" fmla="*/ 267115 h 371873"/>
                    <a:gd name="connsiteX105" fmla="*/ 1233124 w 1638298"/>
                    <a:gd name="connsiteY105" fmla="*/ 290910 h 371873"/>
                    <a:gd name="connsiteX106" fmla="*/ 1228727 w 1638298"/>
                    <a:gd name="connsiteY106" fmla="*/ 284957 h 371873"/>
                    <a:gd name="connsiteX107" fmla="*/ 1303735 w 1638298"/>
                    <a:gd name="connsiteY107" fmla="*/ 242887 h 371873"/>
                    <a:gd name="connsiteX108" fmla="*/ 1139428 w 1638298"/>
                    <a:gd name="connsiteY108" fmla="*/ 242887 h 371873"/>
                    <a:gd name="connsiteX109" fmla="*/ 1214436 w 1638298"/>
                    <a:gd name="connsiteY109" fmla="*/ 284957 h 371873"/>
                    <a:gd name="connsiteX110" fmla="*/ 1210040 w 1638298"/>
                    <a:gd name="connsiteY110" fmla="*/ 290910 h 371873"/>
                    <a:gd name="connsiteX111" fmla="*/ 1192467 w 1638298"/>
                    <a:gd name="connsiteY111" fmla="*/ 267115 h 371873"/>
                    <a:gd name="connsiteX112" fmla="*/ 1139428 w 1638298"/>
                    <a:gd name="connsiteY112" fmla="*/ 254793 h 371873"/>
                    <a:gd name="connsiteX113" fmla="*/ 1086389 w 1638298"/>
                    <a:gd name="connsiteY113" fmla="*/ 267115 h 371873"/>
                    <a:gd name="connsiteX114" fmla="*/ 1068817 w 1638298"/>
                    <a:gd name="connsiteY114" fmla="*/ 290910 h 371873"/>
                    <a:gd name="connsiteX115" fmla="*/ 1064420 w 1638298"/>
                    <a:gd name="connsiteY115" fmla="*/ 284957 h 371873"/>
                    <a:gd name="connsiteX116" fmla="*/ 1139428 w 1638298"/>
                    <a:gd name="connsiteY116" fmla="*/ 242887 h 371873"/>
                    <a:gd name="connsiteX117" fmla="*/ 972741 w 1638298"/>
                    <a:gd name="connsiteY117" fmla="*/ 242887 h 371873"/>
                    <a:gd name="connsiteX118" fmla="*/ 1047749 w 1638298"/>
                    <a:gd name="connsiteY118" fmla="*/ 284957 h 371873"/>
                    <a:gd name="connsiteX119" fmla="*/ 1043353 w 1638298"/>
                    <a:gd name="connsiteY119" fmla="*/ 290910 h 371873"/>
                    <a:gd name="connsiteX120" fmla="*/ 1025780 w 1638298"/>
                    <a:gd name="connsiteY120" fmla="*/ 267115 h 371873"/>
                    <a:gd name="connsiteX121" fmla="*/ 972741 w 1638298"/>
                    <a:gd name="connsiteY121" fmla="*/ 254793 h 371873"/>
                    <a:gd name="connsiteX122" fmla="*/ 919703 w 1638298"/>
                    <a:gd name="connsiteY122" fmla="*/ 267115 h 371873"/>
                    <a:gd name="connsiteX123" fmla="*/ 902130 w 1638298"/>
                    <a:gd name="connsiteY123" fmla="*/ 290910 h 371873"/>
                    <a:gd name="connsiteX124" fmla="*/ 897733 w 1638298"/>
                    <a:gd name="connsiteY124" fmla="*/ 284957 h 371873"/>
                    <a:gd name="connsiteX125" fmla="*/ 972741 w 1638298"/>
                    <a:gd name="connsiteY125" fmla="*/ 242887 h 371873"/>
                    <a:gd name="connsiteX126" fmla="*/ 810815 w 1638298"/>
                    <a:gd name="connsiteY126" fmla="*/ 242887 h 371873"/>
                    <a:gd name="connsiteX127" fmla="*/ 885823 w 1638298"/>
                    <a:gd name="connsiteY127" fmla="*/ 284957 h 371873"/>
                    <a:gd name="connsiteX128" fmla="*/ 881427 w 1638298"/>
                    <a:gd name="connsiteY128" fmla="*/ 290910 h 371873"/>
                    <a:gd name="connsiteX129" fmla="*/ 863854 w 1638298"/>
                    <a:gd name="connsiteY129" fmla="*/ 267115 h 371873"/>
                    <a:gd name="connsiteX130" fmla="*/ 810815 w 1638298"/>
                    <a:gd name="connsiteY130" fmla="*/ 254793 h 371873"/>
                    <a:gd name="connsiteX131" fmla="*/ 757777 w 1638298"/>
                    <a:gd name="connsiteY131" fmla="*/ 267115 h 371873"/>
                    <a:gd name="connsiteX132" fmla="*/ 740204 w 1638298"/>
                    <a:gd name="connsiteY132" fmla="*/ 290910 h 371873"/>
                    <a:gd name="connsiteX133" fmla="*/ 735807 w 1638298"/>
                    <a:gd name="connsiteY133" fmla="*/ 284957 h 371873"/>
                    <a:gd name="connsiteX134" fmla="*/ 810815 w 1638298"/>
                    <a:gd name="connsiteY134" fmla="*/ 242887 h 371873"/>
                    <a:gd name="connsiteX135" fmla="*/ 644128 w 1638298"/>
                    <a:gd name="connsiteY135" fmla="*/ 242887 h 371873"/>
                    <a:gd name="connsiteX136" fmla="*/ 719136 w 1638298"/>
                    <a:gd name="connsiteY136" fmla="*/ 284957 h 371873"/>
                    <a:gd name="connsiteX137" fmla="*/ 714740 w 1638298"/>
                    <a:gd name="connsiteY137" fmla="*/ 290910 h 371873"/>
                    <a:gd name="connsiteX138" fmla="*/ 697167 w 1638298"/>
                    <a:gd name="connsiteY138" fmla="*/ 267115 h 371873"/>
                    <a:gd name="connsiteX139" fmla="*/ 644128 w 1638298"/>
                    <a:gd name="connsiteY139" fmla="*/ 254793 h 371873"/>
                    <a:gd name="connsiteX140" fmla="*/ 591090 w 1638298"/>
                    <a:gd name="connsiteY140" fmla="*/ 267115 h 371873"/>
                    <a:gd name="connsiteX141" fmla="*/ 573517 w 1638298"/>
                    <a:gd name="connsiteY141" fmla="*/ 290910 h 371873"/>
                    <a:gd name="connsiteX142" fmla="*/ 569120 w 1638298"/>
                    <a:gd name="connsiteY142" fmla="*/ 284957 h 371873"/>
                    <a:gd name="connsiteX143" fmla="*/ 644128 w 1638298"/>
                    <a:gd name="connsiteY143" fmla="*/ 242887 h 371873"/>
                    <a:gd name="connsiteX144" fmla="*/ 479821 w 1638298"/>
                    <a:gd name="connsiteY144" fmla="*/ 242887 h 371873"/>
                    <a:gd name="connsiteX145" fmla="*/ 554829 w 1638298"/>
                    <a:gd name="connsiteY145" fmla="*/ 284957 h 371873"/>
                    <a:gd name="connsiteX146" fmla="*/ 550433 w 1638298"/>
                    <a:gd name="connsiteY146" fmla="*/ 290910 h 371873"/>
                    <a:gd name="connsiteX147" fmla="*/ 532860 w 1638298"/>
                    <a:gd name="connsiteY147" fmla="*/ 267115 h 371873"/>
                    <a:gd name="connsiteX148" fmla="*/ 479821 w 1638298"/>
                    <a:gd name="connsiteY148" fmla="*/ 254793 h 371873"/>
                    <a:gd name="connsiteX149" fmla="*/ 426783 w 1638298"/>
                    <a:gd name="connsiteY149" fmla="*/ 267115 h 371873"/>
                    <a:gd name="connsiteX150" fmla="*/ 409210 w 1638298"/>
                    <a:gd name="connsiteY150" fmla="*/ 290910 h 371873"/>
                    <a:gd name="connsiteX151" fmla="*/ 404813 w 1638298"/>
                    <a:gd name="connsiteY151" fmla="*/ 284957 h 371873"/>
                    <a:gd name="connsiteX152" fmla="*/ 479821 w 1638298"/>
                    <a:gd name="connsiteY152" fmla="*/ 242887 h 371873"/>
                    <a:gd name="connsiteX153" fmla="*/ 313134 w 1638298"/>
                    <a:gd name="connsiteY153" fmla="*/ 242887 h 371873"/>
                    <a:gd name="connsiteX154" fmla="*/ 388142 w 1638298"/>
                    <a:gd name="connsiteY154" fmla="*/ 284957 h 371873"/>
                    <a:gd name="connsiteX155" fmla="*/ 383746 w 1638298"/>
                    <a:gd name="connsiteY155" fmla="*/ 290910 h 371873"/>
                    <a:gd name="connsiteX156" fmla="*/ 366173 w 1638298"/>
                    <a:gd name="connsiteY156" fmla="*/ 267115 h 371873"/>
                    <a:gd name="connsiteX157" fmla="*/ 313134 w 1638298"/>
                    <a:gd name="connsiteY157" fmla="*/ 254793 h 371873"/>
                    <a:gd name="connsiteX158" fmla="*/ 260096 w 1638298"/>
                    <a:gd name="connsiteY158" fmla="*/ 267115 h 371873"/>
                    <a:gd name="connsiteX159" fmla="*/ 242523 w 1638298"/>
                    <a:gd name="connsiteY159" fmla="*/ 290910 h 371873"/>
                    <a:gd name="connsiteX160" fmla="*/ 238126 w 1638298"/>
                    <a:gd name="connsiteY160" fmla="*/ 284957 h 371873"/>
                    <a:gd name="connsiteX161" fmla="*/ 313134 w 1638298"/>
                    <a:gd name="connsiteY161" fmla="*/ 242887 h 371873"/>
                    <a:gd name="connsiteX162" fmla="*/ 148827 w 1638298"/>
                    <a:gd name="connsiteY162" fmla="*/ 242887 h 371873"/>
                    <a:gd name="connsiteX163" fmla="*/ 223835 w 1638298"/>
                    <a:gd name="connsiteY163" fmla="*/ 284957 h 371873"/>
                    <a:gd name="connsiteX164" fmla="*/ 219439 w 1638298"/>
                    <a:gd name="connsiteY164" fmla="*/ 290910 h 371873"/>
                    <a:gd name="connsiteX165" fmla="*/ 201866 w 1638298"/>
                    <a:gd name="connsiteY165" fmla="*/ 267115 h 371873"/>
                    <a:gd name="connsiteX166" fmla="*/ 148827 w 1638298"/>
                    <a:gd name="connsiteY166" fmla="*/ 254793 h 371873"/>
                    <a:gd name="connsiteX167" fmla="*/ 95789 w 1638298"/>
                    <a:gd name="connsiteY167" fmla="*/ 267115 h 371873"/>
                    <a:gd name="connsiteX168" fmla="*/ 78216 w 1638298"/>
                    <a:gd name="connsiteY168" fmla="*/ 290910 h 371873"/>
                    <a:gd name="connsiteX169" fmla="*/ 73819 w 1638298"/>
                    <a:gd name="connsiteY169" fmla="*/ 284957 h 371873"/>
                    <a:gd name="connsiteX170" fmla="*/ 148827 w 1638298"/>
                    <a:gd name="connsiteY170" fmla="*/ 242887 h 371873"/>
                    <a:gd name="connsiteX171" fmla="*/ 1563290 w 1638298"/>
                    <a:gd name="connsiteY171" fmla="*/ 161925 h 371873"/>
                    <a:gd name="connsiteX172" fmla="*/ 1638298 w 1638298"/>
                    <a:gd name="connsiteY172" fmla="*/ 203995 h 371873"/>
                    <a:gd name="connsiteX173" fmla="*/ 1633902 w 1638298"/>
                    <a:gd name="connsiteY173" fmla="*/ 209948 h 371873"/>
                    <a:gd name="connsiteX174" fmla="*/ 1616329 w 1638298"/>
                    <a:gd name="connsiteY174" fmla="*/ 186153 h 371873"/>
                    <a:gd name="connsiteX175" fmla="*/ 1563290 w 1638298"/>
                    <a:gd name="connsiteY175" fmla="*/ 173831 h 371873"/>
                    <a:gd name="connsiteX176" fmla="*/ 1510252 w 1638298"/>
                    <a:gd name="connsiteY176" fmla="*/ 186153 h 371873"/>
                    <a:gd name="connsiteX177" fmla="*/ 1492679 w 1638298"/>
                    <a:gd name="connsiteY177" fmla="*/ 209948 h 371873"/>
                    <a:gd name="connsiteX178" fmla="*/ 1488282 w 1638298"/>
                    <a:gd name="connsiteY178" fmla="*/ 203995 h 371873"/>
                    <a:gd name="connsiteX179" fmla="*/ 1563290 w 1638298"/>
                    <a:gd name="connsiteY179" fmla="*/ 161925 h 371873"/>
                    <a:gd name="connsiteX180" fmla="*/ 1396603 w 1638298"/>
                    <a:gd name="connsiteY180" fmla="*/ 161925 h 371873"/>
                    <a:gd name="connsiteX181" fmla="*/ 1471611 w 1638298"/>
                    <a:gd name="connsiteY181" fmla="*/ 203995 h 371873"/>
                    <a:gd name="connsiteX182" fmla="*/ 1467215 w 1638298"/>
                    <a:gd name="connsiteY182" fmla="*/ 209948 h 371873"/>
                    <a:gd name="connsiteX183" fmla="*/ 1449642 w 1638298"/>
                    <a:gd name="connsiteY183" fmla="*/ 186153 h 371873"/>
                    <a:gd name="connsiteX184" fmla="*/ 1396603 w 1638298"/>
                    <a:gd name="connsiteY184" fmla="*/ 173831 h 371873"/>
                    <a:gd name="connsiteX185" fmla="*/ 1343564 w 1638298"/>
                    <a:gd name="connsiteY185" fmla="*/ 186153 h 371873"/>
                    <a:gd name="connsiteX186" fmla="*/ 1325992 w 1638298"/>
                    <a:gd name="connsiteY186" fmla="*/ 209948 h 371873"/>
                    <a:gd name="connsiteX187" fmla="*/ 1321595 w 1638298"/>
                    <a:gd name="connsiteY187" fmla="*/ 203995 h 371873"/>
                    <a:gd name="connsiteX188" fmla="*/ 1396603 w 1638298"/>
                    <a:gd name="connsiteY188" fmla="*/ 161925 h 371873"/>
                    <a:gd name="connsiteX189" fmla="*/ 1232296 w 1638298"/>
                    <a:gd name="connsiteY189" fmla="*/ 161925 h 371873"/>
                    <a:gd name="connsiteX190" fmla="*/ 1307304 w 1638298"/>
                    <a:gd name="connsiteY190" fmla="*/ 203995 h 371873"/>
                    <a:gd name="connsiteX191" fmla="*/ 1302908 w 1638298"/>
                    <a:gd name="connsiteY191" fmla="*/ 209948 h 371873"/>
                    <a:gd name="connsiteX192" fmla="*/ 1285335 w 1638298"/>
                    <a:gd name="connsiteY192" fmla="*/ 186153 h 371873"/>
                    <a:gd name="connsiteX193" fmla="*/ 1232296 w 1638298"/>
                    <a:gd name="connsiteY193" fmla="*/ 173831 h 371873"/>
                    <a:gd name="connsiteX194" fmla="*/ 1179257 w 1638298"/>
                    <a:gd name="connsiteY194" fmla="*/ 186153 h 371873"/>
                    <a:gd name="connsiteX195" fmla="*/ 1161685 w 1638298"/>
                    <a:gd name="connsiteY195" fmla="*/ 209948 h 371873"/>
                    <a:gd name="connsiteX196" fmla="*/ 1157288 w 1638298"/>
                    <a:gd name="connsiteY196" fmla="*/ 203995 h 371873"/>
                    <a:gd name="connsiteX197" fmla="*/ 1232296 w 1638298"/>
                    <a:gd name="connsiteY197" fmla="*/ 161925 h 371873"/>
                    <a:gd name="connsiteX198" fmla="*/ 1065609 w 1638298"/>
                    <a:gd name="connsiteY198" fmla="*/ 161925 h 371873"/>
                    <a:gd name="connsiteX199" fmla="*/ 1140617 w 1638298"/>
                    <a:gd name="connsiteY199" fmla="*/ 203995 h 371873"/>
                    <a:gd name="connsiteX200" fmla="*/ 1136221 w 1638298"/>
                    <a:gd name="connsiteY200" fmla="*/ 209948 h 371873"/>
                    <a:gd name="connsiteX201" fmla="*/ 1118648 w 1638298"/>
                    <a:gd name="connsiteY201" fmla="*/ 186153 h 371873"/>
                    <a:gd name="connsiteX202" fmla="*/ 1065609 w 1638298"/>
                    <a:gd name="connsiteY202" fmla="*/ 173831 h 371873"/>
                    <a:gd name="connsiteX203" fmla="*/ 1012571 w 1638298"/>
                    <a:gd name="connsiteY203" fmla="*/ 186153 h 371873"/>
                    <a:gd name="connsiteX204" fmla="*/ 994998 w 1638298"/>
                    <a:gd name="connsiteY204" fmla="*/ 209948 h 371873"/>
                    <a:gd name="connsiteX205" fmla="*/ 990601 w 1638298"/>
                    <a:gd name="connsiteY205" fmla="*/ 203995 h 371873"/>
                    <a:gd name="connsiteX206" fmla="*/ 1065609 w 1638298"/>
                    <a:gd name="connsiteY206" fmla="*/ 161925 h 371873"/>
                    <a:gd name="connsiteX207" fmla="*/ 903683 w 1638298"/>
                    <a:gd name="connsiteY207" fmla="*/ 161925 h 371873"/>
                    <a:gd name="connsiteX208" fmla="*/ 978691 w 1638298"/>
                    <a:gd name="connsiteY208" fmla="*/ 203995 h 371873"/>
                    <a:gd name="connsiteX209" fmla="*/ 974295 w 1638298"/>
                    <a:gd name="connsiteY209" fmla="*/ 209948 h 371873"/>
                    <a:gd name="connsiteX210" fmla="*/ 956722 w 1638298"/>
                    <a:gd name="connsiteY210" fmla="*/ 186153 h 371873"/>
                    <a:gd name="connsiteX211" fmla="*/ 903683 w 1638298"/>
                    <a:gd name="connsiteY211" fmla="*/ 173831 h 371873"/>
                    <a:gd name="connsiteX212" fmla="*/ 850645 w 1638298"/>
                    <a:gd name="connsiteY212" fmla="*/ 186153 h 371873"/>
                    <a:gd name="connsiteX213" fmla="*/ 833072 w 1638298"/>
                    <a:gd name="connsiteY213" fmla="*/ 209948 h 371873"/>
                    <a:gd name="connsiteX214" fmla="*/ 828675 w 1638298"/>
                    <a:gd name="connsiteY214" fmla="*/ 203995 h 371873"/>
                    <a:gd name="connsiteX215" fmla="*/ 903683 w 1638298"/>
                    <a:gd name="connsiteY215" fmla="*/ 161925 h 371873"/>
                    <a:gd name="connsiteX216" fmla="*/ 736996 w 1638298"/>
                    <a:gd name="connsiteY216" fmla="*/ 161925 h 371873"/>
                    <a:gd name="connsiteX217" fmla="*/ 812004 w 1638298"/>
                    <a:gd name="connsiteY217" fmla="*/ 203995 h 371873"/>
                    <a:gd name="connsiteX218" fmla="*/ 807608 w 1638298"/>
                    <a:gd name="connsiteY218" fmla="*/ 209948 h 371873"/>
                    <a:gd name="connsiteX219" fmla="*/ 790035 w 1638298"/>
                    <a:gd name="connsiteY219" fmla="*/ 186153 h 371873"/>
                    <a:gd name="connsiteX220" fmla="*/ 736996 w 1638298"/>
                    <a:gd name="connsiteY220" fmla="*/ 173831 h 371873"/>
                    <a:gd name="connsiteX221" fmla="*/ 683958 w 1638298"/>
                    <a:gd name="connsiteY221" fmla="*/ 186153 h 371873"/>
                    <a:gd name="connsiteX222" fmla="*/ 666385 w 1638298"/>
                    <a:gd name="connsiteY222" fmla="*/ 209948 h 371873"/>
                    <a:gd name="connsiteX223" fmla="*/ 661988 w 1638298"/>
                    <a:gd name="connsiteY223" fmla="*/ 203995 h 371873"/>
                    <a:gd name="connsiteX224" fmla="*/ 736996 w 1638298"/>
                    <a:gd name="connsiteY224" fmla="*/ 161925 h 371873"/>
                    <a:gd name="connsiteX225" fmla="*/ 572689 w 1638298"/>
                    <a:gd name="connsiteY225" fmla="*/ 161925 h 371873"/>
                    <a:gd name="connsiteX226" fmla="*/ 647697 w 1638298"/>
                    <a:gd name="connsiteY226" fmla="*/ 203995 h 371873"/>
                    <a:gd name="connsiteX227" fmla="*/ 643301 w 1638298"/>
                    <a:gd name="connsiteY227" fmla="*/ 209948 h 371873"/>
                    <a:gd name="connsiteX228" fmla="*/ 625728 w 1638298"/>
                    <a:gd name="connsiteY228" fmla="*/ 186153 h 371873"/>
                    <a:gd name="connsiteX229" fmla="*/ 572689 w 1638298"/>
                    <a:gd name="connsiteY229" fmla="*/ 173831 h 371873"/>
                    <a:gd name="connsiteX230" fmla="*/ 519651 w 1638298"/>
                    <a:gd name="connsiteY230" fmla="*/ 186153 h 371873"/>
                    <a:gd name="connsiteX231" fmla="*/ 502078 w 1638298"/>
                    <a:gd name="connsiteY231" fmla="*/ 209948 h 371873"/>
                    <a:gd name="connsiteX232" fmla="*/ 497681 w 1638298"/>
                    <a:gd name="connsiteY232" fmla="*/ 203995 h 371873"/>
                    <a:gd name="connsiteX233" fmla="*/ 572689 w 1638298"/>
                    <a:gd name="connsiteY233" fmla="*/ 161925 h 371873"/>
                    <a:gd name="connsiteX234" fmla="*/ 406002 w 1638298"/>
                    <a:gd name="connsiteY234" fmla="*/ 161925 h 371873"/>
                    <a:gd name="connsiteX235" fmla="*/ 481010 w 1638298"/>
                    <a:gd name="connsiteY235" fmla="*/ 203995 h 371873"/>
                    <a:gd name="connsiteX236" fmla="*/ 476614 w 1638298"/>
                    <a:gd name="connsiteY236" fmla="*/ 209948 h 371873"/>
                    <a:gd name="connsiteX237" fmla="*/ 459041 w 1638298"/>
                    <a:gd name="connsiteY237" fmla="*/ 186153 h 371873"/>
                    <a:gd name="connsiteX238" fmla="*/ 406002 w 1638298"/>
                    <a:gd name="connsiteY238" fmla="*/ 173831 h 371873"/>
                    <a:gd name="connsiteX239" fmla="*/ 352964 w 1638298"/>
                    <a:gd name="connsiteY239" fmla="*/ 186153 h 371873"/>
                    <a:gd name="connsiteX240" fmla="*/ 335391 w 1638298"/>
                    <a:gd name="connsiteY240" fmla="*/ 209948 h 371873"/>
                    <a:gd name="connsiteX241" fmla="*/ 330994 w 1638298"/>
                    <a:gd name="connsiteY241" fmla="*/ 203995 h 371873"/>
                    <a:gd name="connsiteX242" fmla="*/ 406002 w 1638298"/>
                    <a:gd name="connsiteY242" fmla="*/ 161925 h 371873"/>
                    <a:gd name="connsiteX243" fmla="*/ 241695 w 1638298"/>
                    <a:gd name="connsiteY243" fmla="*/ 161925 h 371873"/>
                    <a:gd name="connsiteX244" fmla="*/ 316703 w 1638298"/>
                    <a:gd name="connsiteY244" fmla="*/ 203995 h 371873"/>
                    <a:gd name="connsiteX245" fmla="*/ 312307 w 1638298"/>
                    <a:gd name="connsiteY245" fmla="*/ 209948 h 371873"/>
                    <a:gd name="connsiteX246" fmla="*/ 294734 w 1638298"/>
                    <a:gd name="connsiteY246" fmla="*/ 186153 h 371873"/>
                    <a:gd name="connsiteX247" fmla="*/ 241695 w 1638298"/>
                    <a:gd name="connsiteY247" fmla="*/ 173831 h 371873"/>
                    <a:gd name="connsiteX248" fmla="*/ 188657 w 1638298"/>
                    <a:gd name="connsiteY248" fmla="*/ 186153 h 371873"/>
                    <a:gd name="connsiteX249" fmla="*/ 171084 w 1638298"/>
                    <a:gd name="connsiteY249" fmla="*/ 209948 h 371873"/>
                    <a:gd name="connsiteX250" fmla="*/ 166687 w 1638298"/>
                    <a:gd name="connsiteY250" fmla="*/ 203995 h 371873"/>
                    <a:gd name="connsiteX251" fmla="*/ 241695 w 1638298"/>
                    <a:gd name="connsiteY251" fmla="*/ 161925 h 371873"/>
                    <a:gd name="connsiteX252" fmla="*/ 75008 w 1638298"/>
                    <a:gd name="connsiteY252" fmla="*/ 161925 h 371873"/>
                    <a:gd name="connsiteX253" fmla="*/ 150016 w 1638298"/>
                    <a:gd name="connsiteY253" fmla="*/ 203995 h 371873"/>
                    <a:gd name="connsiteX254" fmla="*/ 145620 w 1638298"/>
                    <a:gd name="connsiteY254" fmla="*/ 209948 h 371873"/>
                    <a:gd name="connsiteX255" fmla="*/ 128047 w 1638298"/>
                    <a:gd name="connsiteY255" fmla="*/ 186153 h 371873"/>
                    <a:gd name="connsiteX256" fmla="*/ 75008 w 1638298"/>
                    <a:gd name="connsiteY256" fmla="*/ 173831 h 371873"/>
                    <a:gd name="connsiteX257" fmla="*/ 21970 w 1638298"/>
                    <a:gd name="connsiteY257" fmla="*/ 186153 h 371873"/>
                    <a:gd name="connsiteX258" fmla="*/ 4397 w 1638298"/>
                    <a:gd name="connsiteY258" fmla="*/ 209948 h 371873"/>
                    <a:gd name="connsiteX259" fmla="*/ 0 w 1638298"/>
                    <a:gd name="connsiteY259" fmla="*/ 203995 h 371873"/>
                    <a:gd name="connsiteX260" fmla="*/ 75008 w 1638298"/>
                    <a:gd name="connsiteY260" fmla="*/ 161925 h 371873"/>
                    <a:gd name="connsiteX261" fmla="*/ 1470422 w 1638298"/>
                    <a:gd name="connsiteY261" fmla="*/ 80962 h 371873"/>
                    <a:gd name="connsiteX262" fmla="*/ 1545430 w 1638298"/>
                    <a:gd name="connsiteY262" fmla="*/ 123032 h 371873"/>
                    <a:gd name="connsiteX263" fmla="*/ 1541034 w 1638298"/>
                    <a:gd name="connsiteY263" fmla="*/ 128985 h 371873"/>
                    <a:gd name="connsiteX264" fmla="*/ 1523461 w 1638298"/>
                    <a:gd name="connsiteY264" fmla="*/ 105190 h 371873"/>
                    <a:gd name="connsiteX265" fmla="*/ 1470422 w 1638298"/>
                    <a:gd name="connsiteY265" fmla="*/ 92868 h 371873"/>
                    <a:gd name="connsiteX266" fmla="*/ 1417383 w 1638298"/>
                    <a:gd name="connsiteY266" fmla="*/ 105190 h 371873"/>
                    <a:gd name="connsiteX267" fmla="*/ 1399811 w 1638298"/>
                    <a:gd name="connsiteY267" fmla="*/ 128985 h 371873"/>
                    <a:gd name="connsiteX268" fmla="*/ 1395414 w 1638298"/>
                    <a:gd name="connsiteY268" fmla="*/ 123032 h 371873"/>
                    <a:gd name="connsiteX269" fmla="*/ 1470422 w 1638298"/>
                    <a:gd name="connsiteY269" fmla="*/ 80962 h 371873"/>
                    <a:gd name="connsiteX270" fmla="*/ 1303735 w 1638298"/>
                    <a:gd name="connsiteY270" fmla="*/ 80962 h 371873"/>
                    <a:gd name="connsiteX271" fmla="*/ 1378743 w 1638298"/>
                    <a:gd name="connsiteY271" fmla="*/ 123032 h 371873"/>
                    <a:gd name="connsiteX272" fmla="*/ 1374347 w 1638298"/>
                    <a:gd name="connsiteY272" fmla="*/ 128985 h 371873"/>
                    <a:gd name="connsiteX273" fmla="*/ 1356774 w 1638298"/>
                    <a:gd name="connsiteY273" fmla="*/ 105190 h 371873"/>
                    <a:gd name="connsiteX274" fmla="*/ 1303735 w 1638298"/>
                    <a:gd name="connsiteY274" fmla="*/ 92868 h 371873"/>
                    <a:gd name="connsiteX275" fmla="*/ 1250696 w 1638298"/>
                    <a:gd name="connsiteY275" fmla="*/ 105190 h 371873"/>
                    <a:gd name="connsiteX276" fmla="*/ 1233124 w 1638298"/>
                    <a:gd name="connsiteY276" fmla="*/ 128985 h 371873"/>
                    <a:gd name="connsiteX277" fmla="*/ 1228727 w 1638298"/>
                    <a:gd name="connsiteY277" fmla="*/ 123032 h 371873"/>
                    <a:gd name="connsiteX278" fmla="*/ 1303735 w 1638298"/>
                    <a:gd name="connsiteY278" fmla="*/ 80962 h 371873"/>
                    <a:gd name="connsiteX279" fmla="*/ 1139428 w 1638298"/>
                    <a:gd name="connsiteY279" fmla="*/ 80962 h 371873"/>
                    <a:gd name="connsiteX280" fmla="*/ 1214436 w 1638298"/>
                    <a:gd name="connsiteY280" fmla="*/ 123032 h 371873"/>
                    <a:gd name="connsiteX281" fmla="*/ 1210040 w 1638298"/>
                    <a:gd name="connsiteY281" fmla="*/ 128985 h 371873"/>
                    <a:gd name="connsiteX282" fmla="*/ 1192467 w 1638298"/>
                    <a:gd name="connsiteY282" fmla="*/ 105190 h 371873"/>
                    <a:gd name="connsiteX283" fmla="*/ 1139428 w 1638298"/>
                    <a:gd name="connsiteY283" fmla="*/ 92868 h 371873"/>
                    <a:gd name="connsiteX284" fmla="*/ 1086389 w 1638298"/>
                    <a:gd name="connsiteY284" fmla="*/ 105190 h 371873"/>
                    <a:gd name="connsiteX285" fmla="*/ 1068817 w 1638298"/>
                    <a:gd name="connsiteY285" fmla="*/ 128985 h 371873"/>
                    <a:gd name="connsiteX286" fmla="*/ 1064420 w 1638298"/>
                    <a:gd name="connsiteY286" fmla="*/ 123032 h 371873"/>
                    <a:gd name="connsiteX287" fmla="*/ 1139428 w 1638298"/>
                    <a:gd name="connsiteY287" fmla="*/ 80962 h 371873"/>
                    <a:gd name="connsiteX288" fmla="*/ 972741 w 1638298"/>
                    <a:gd name="connsiteY288" fmla="*/ 80962 h 371873"/>
                    <a:gd name="connsiteX289" fmla="*/ 1047749 w 1638298"/>
                    <a:gd name="connsiteY289" fmla="*/ 123032 h 371873"/>
                    <a:gd name="connsiteX290" fmla="*/ 1043353 w 1638298"/>
                    <a:gd name="connsiteY290" fmla="*/ 128985 h 371873"/>
                    <a:gd name="connsiteX291" fmla="*/ 1025780 w 1638298"/>
                    <a:gd name="connsiteY291" fmla="*/ 105190 h 371873"/>
                    <a:gd name="connsiteX292" fmla="*/ 972741 w 1638298"/>
                    <a:gd name="connsiteY292" fmla="*/ 92868 h 371873"/>
                    <a:gd name="connsiteX293" fmla="*/ 919703 w 1638298"/>
                    <a:gd name="connsiteY293" fmla="*/ 105190 h 371873"/>
                    <a:gd name="connsiteX294" fmla="*/ 902130 w 1638298"/>
                    <a:gd name="connsiteY294" fmla="*/ 128985 h 371873"/>
                    <a:gd name="connsiteX295" fmla="*/ 897733 w 1638298"/>
                    <a:gd name="connsiteY295" fmla="*/ 123032 h 371873"/>
                    <a:gd name="connsiteX296" fmla="*/ 972741 w 1638298"/>
                    <a:gd name="connsiteY296" fmla="*/ 80962 h 371873"/>
                    <a:gd name="connsiteX297" fmla="*/ 810815 w 1638298"/>
                    <a:gd name="connsiteY297" fmla="*/ 80962 h 371873"/>
                    <a:gd name="connsiteX298" fmla="*/ 885823 w 1638298"/>
                    <a:gd name="connsiteY298" fmla="*/ 123032 h 371873"/>
                    <a:gd name="connsiteX299" fmla="*/ 881427 w 1638298"/>
                    <a:gd name="connsiteY299" fmla="*/ 128985 h 371873"/>
                    <a:gd name="connsiteX300" fmla="*/ 863854 w 1638298"/>
                    <a:gd name="connsiteY300" fmla="*/ 105190 h 371873"/>
                    <a:gd name="connsiteX301" fmla="*/ 810815 w 1638298"/>
                    <a:gd name="connsiteY301" fmla="*/ 92868 h 371873"/>
                    <a:gd name="connsiteX302" fmla="*/ 757777 w 1638298"/>
                    <a:gd name="connsiteY302" fmla="*/ 105190 h 371873"/>
                    <a:gd name="connsiteX303" fmla="*/ 740204 w 1638298"/>
                    <a:gd name="connsiteY303" fmla="*/ 128985 h 371873"/>
                    <a:gd name="connsiteX304" fmla="*/ 735807 w 1638298"/>
                    <a:gd name="connsiteY304" fmla="*/ 123032 h 371873"/>
                    <a:gd name="connsiteX305" fmla="*/ 810815 w 1638298"/>
                    <a:gd name="connsiteY305" fmla="*/ 80962 h 371873"/>
                    <a:gd name="connsiteX306" fmla="*/ 644128 w 1638298"/>
                    <a:gd name="connsiteY306" fmla="*/ 80962 h 371873"/>
                    <a:gd name="connsiteX307" fmla="*/ 719136 w 1638298"/>
                    <a:gd name="connsiteY307" fmla="*/ 123032 h 371873"/>
                    <a:gd name="connsiteX308" fmla="*/ 714740 w 1638298"/>
                    <a:gd name="connsiteY308" fmla="*/ 128985 h 371873"/>
                    <a:gd name="connsiteX309" fmla="*/ 697167 w 1638298"/>
                    <a:gd name="connsiteY309" fmla="*/ 105190 h 371873"/>
                    <a:gd name="connsiteX310" fmla="*/ 644128 w 1638298"/>
                    <a:gd name="connsiteY310" fmla="*/ 92868 h 371873"/>
                    <a:gd name="connsiteX311" fmla="*/ 591090 w 1638298"/>
                    <a:gd name="connsiteY311" fmla="*/ 105190 h 371873"/>
                    <a:gd name="connsiteX312" fmla="*/ 573517 w 1638298"/>
                    <a:gd name="connsiteY312" fmla="*/ 128985 h 371873"/>
                    <a:gd name="connsiteX313" fmla="*/ 569120 w 1638298"/>
                    <a:gd name="connsiteY313" fmla="*/ 123032 h 371873"/>
                    <a:gd name="connsiteX314" fmla="*/ 644128 w 1638298"/>
                    <a:gd name="connsiteY314" fmla="*/ 80962 h 371873"/>
                    <a:gd name="connsiteX315" fmla="*/ 479821 w 1638298"/>
                    <a:gd name="connsiteY315" fmla="*/ 80962 h 371873"/>
                    <a:gd name="connsiteX316" fmla="*/ 554829 w 1638298"/>
                    <a:gd name="connsiteY316" fmla="*/ 123032 h 371873"/>
                    <a:gd name="connsiteX317" fmla="*/ 550433 w 1638298"/>
                    <a:gd name="connsiteY317" fmla="*/ 128985 h 371873"/>
                    <a:gd name="connsiteX318" fmla="*/ 532860 w 1638298"/>
                    <a:gd name="connsiteY318" fmla="*/ 105190 h 371873"/>
                    <a:gd name="connsiteX319" fmla="*/ 479821 w 1638298"/>
                    <a:gd name="connsiteY319" fmla="*/ 92868 h 371873"/>
                    <a:gd name="connsiteX320" fmla="*/ 426783 w 1638298"/>
                    <a:gd name="connsiteY320" fmla="*/ 105190 h 371873"/>
                    <a:gd name="connsiteX321" fmla="*/ 409210 w 1638298"/>
                    <a:gd name="connsiteY321" fmla="*/ 128985 h 371873"/>
                    <a:gd name="connsiteX322" fmla="*/ 404813 w 1638298"/>
                    <a:gd name="connsiteY322" fmla="*/ 123032 h 371873"/>
                    <a:gd name="connsiteX323" fmla="*/ 479821 w 1638298"/>
                    <a:gd name="connsiteY323" fmla="*/ 80962 h 371873"/>
                    <a:gd name="connsiteX324" fmla="*/ 313134 w 1638298"/>
                    <a:gd name="connsiteY324" fmla="*/ 80962 h 371873"/>
                    <a:gd name="connsiteX325" fmla="*/ 388142 w 1638298"/>
                    <a:gd name="connsiteY325" fmla="*/ 123032 h 371873"/>
                    <a:gd name="connsiteX326" fmla="*/ 383746 w 1638298"/>
                    <a:gd name="connsiteY326" fmla="*/ 128985 h 371873"/>
                    <a:gd name="connsiteX327" fmla="*/ 366173 w 1638298"/>
                    <a:gd name="connsiteY327" fmla="*/ 105190 h 371873"/>
                    <a:gd name="connsiteX328" fmla="*/ 313134 w 1638298"/>
                    <a:gd name="connsiteY328" fmla="*/ 92868 h 371873"/>
                    <a:gd name="connsiteX329" fmla="*/ 260096 w 1638298"/>
                    <a:gd name="connsiteY329" fmla="*/ 105190 h 371873"/>
                    <a:gd name="connsiteX330" fmla="*/ 242523 w 1638298"/>
                    <a:gd name="connsiteY330" fmla="*/ 128985 h 371873"/>
                    <a:gd name="connsiteX331" fmla="*/ 238126 w 1638298"/>
                    <a:gd name="connsiteY331" fmla="*/ 123032 h 371873"/>
                    <a:gd name="connsiteX332" fmla="*/ 313134 w 1638298"/>
                    <a:gd name="connsiteY332" fmla="*/ 80962 h 371873"/>
                    <a:gd name="connsiteX333" fmla="*/ 148827 w 1638298"/>
                    <a:gd name="connsiteY333" fmla="*/ 80962 h 371873"/>
                    <a:gd name="connsiteX334" fmla="*/ 223835 w 1638298"/>
                    <a:gd name="connsiteY334" fmla="*/ 123032 h 371873"/>
                    <a:gd name="connsiteX335" fmla="*/ 219439 w 1638298"/>
                    <a:gd name="connsiteY335" fmla="*/ 128985 h 371873"/>
                    <a:gd name="connsiteX336" fmla="*/ 201866 w 1638298"/>
                    <a:gd name="connsiteY336" fmla="*/ 105190 h 371873"/>
                    <a:gd name="connsiteX337" fmla="*/ 148827 w 1638298"/>
                    <a:gd name="connsiteY337" fmla="*/ 92868 h 371873"/>
                    <a:gd name="connsiteX338" fmla="*/ 95789 w 1638298"/>
                    <a:gd name="connsiteY338" fmla="*/ 105190 h 371873"/>
                    <a:gd name="connsiteX339" fmla="*/ 78216 w 1638298"/>
                    <a:gd name="connsiteY339" fmla="*/ 128985 h 371873"/>
                    <a:gd name="connsiteX340" fmla="*/ 73819 w 1638298"/>
                    <a:gd name="connsiteY340" fmla="*/ 123032 h 371873"/>
                    <a:gd name="connsiteX341" fmla="*/ 148827 w 1638298"/>
                    <a:gd name="connsiteY341" fmla="*/ 80962 h 371873"/>
                    <a:gd name="connsiteX342" fmla="*/ 1563290 w 1638298"/>
                    <a:gd name="connsiteY342" fmla="*/ 0 h 371873"/>
                    <a:gd name="connsiteX343" fmla="*/ 1638298 w 1638298"/>
                    <a:gd name="connsiteY343" fmla="*/ 42070 h 371873"/>
                    <a:gd name="connsiteX344" fmla="*/ 1633902 w 1638298"/>
                    <a:gd name="connsiteY344" fmla="*/ 48023 h 371873"/>
                    <a:gd name="connsiteX345" fmla="*/ 1616329 w 1638298"/>
                    <a:gd name="connsiteY345" fmla="*/ 24228 h 371873"/>
                    <a:gd name="connsiteX346" fmla="*/ 1563290 w 1638298"/>
                    <a:gd name="connsiteY346" fmla="*/ 11906 h 371873"/>
                    <a:gd name="connsiteX347" fmla="*/ 1510252 w 1638298"/>
                    <a:gd name="connsiteY347" fmla="*/ 24228 h 371873"/>
                    <a:gd name="connsiteX348" fmla="*/ 1492679 w 1638298"/>
                    <a:gd name="connsiteY348" fmla="*/ 48023 h 371873"/>
                    <a:gd name="connsiteX349" fmla="*/ 1488282 w 1638298"/>
                    <a:gd name="connsiteY349" fmla="*/ 42070 h 371873"/>
                    <a:gd name="connsiteX350" fmla="*/ 1563290 w 1638298"/>
                    <a:gd name="connsiteY350" fmla="*/ 0 h 371873"/>
                    <a:gd name="connsiteX351" fmla="*/ 1396603 w 1638298"/>
                    <a:gd name="connsiteY351" fmla="*/ 0 h 371873"/>
                    <a:gd name="connsiteX352" fmla="*/ 1471611 w 1638298"/>
                    <a:gd name="connsiteY352" fmla="*/ 42070 h 371873"/>
                    <a:gd name="connsiteX353" fmla="*/ 1467215 w 1638298"/>
                    <a:gd name="connsiteY353" fmla="*/ 48023 h 371873"/>
                    <a:gd name="connsiteX354" fmla="*/ 1449642 w 1638298"/>
                    <a:gd name="connsiteY354" fmla="*/ 24228 h 371873"/>
                    <a:gd name="connsiteX355" fmla="*/ 1396603 w 1638298"/>
                    <a:gd name="connsiteY355" fmla="*/ 11906 h 371873"/>
                    <a:gd name="connsiteX356" fmla="*/ 1343564 w 1638298"/>
                    <a:gd name="connsiteY356" fmla="*/ 24228 h 371873"/>
                    <a:gd name="connsiteX357" fmla="*/ 1325992 w 1638298"/>
                    <a:gd name="connsiteY357" fmla="*/ 48023 h 371873"/>
                    <a:gd name="connsiteX358" fmla="*/ 1321595 w 1638298"/>
                    <a:gd name="connsiteY358" fmla="*/ 42070 h 371873"/>
                    <a:gd name="connsiteX359" fmla="*/ 1396603 w 1638298"/>
                    <a:gd name="connsiteY359" fmla="*/ 0 h 371873"/>
                    <a:gd name="connsiteX360" fmla="*/ 1232296 w 1638298"/>
                    <a:gd name="connsiteY360" fmla="*/ 0 h 371873"/>
                    <a:gd name="connsiteX361" fmla="*/ 1307304 w 1638298"/>
                    <a:gd name="connsiteY361" fmla="*/ 42070 h 371873"/>
                    <a:gd name="connsiteX362" fmla="*/ 1302908 w 1638298"/>
                    <a:gd name="connsiteY362" fmla="*/ 48023 h 371873"/>
                    <a:gd name="connsiteX363" fmla="*/ 1285335 w 1638298"/>
                    <a:gd name="connsiteY363" fmla="*/ 24228 h 371873"/>
                    <a:gd name="connsiteX364" fmla="*/ 1232296 w 1638298"/>
                    <a:gd name="connsiteY364" fmla="*/ 11906 h 371873"/>
                    <a:gd name="connsiteX365" fmla="*/ 1179257 w 1638298"/>
                    <a:gd name="connsiteY365" fmla="*/ 24228 h 371873"/>
                    <a:gd name="connsiteX366" fmla="*/ 1161685 w 1638298"/>
                    <a:gd name="connsiteY366" fmla="*/ 48023 h 371873"/>
                    <a:gd name="connsiteX367" fmla="*/ 1157288 w 1638298"/>
                    <a:gd name="connsiteY367" fmla="*/ 42070 h 371873"/>
                    <a:gd name="connsiteX368" fmla="*/ 1232296 w 1638298"/>
                    <a:gd name="connsiteY368" fmla="*/ 0 h 371873"/>
                    <a:gd name="connsiteX369" fmla="*/ 1065609 w 1638298"/>
                    <a:gd name="connsiteY369" fmla="*/ 0 h 371873"/>
                    <a:gd name="connsiteX370" fmla="*/ 1140617 w 1638298"/>
                    <a:gd name="connsiteY370" fmla="*/ 42070 h 371873"/>
                    <a:gd name="connsiteX371" fmla="*/ 1136221 w 1638298"/>
                    <a:gd name="connsiteY371" fmla="*/ 48023 h 371873"/>
                    <a:gd name="connsiteX372" fmla="*/ 1118648 w 1638298"/>
                    <a:gd name="connsiteY372" fmla="*/ 24228 h 371873"/>
                    <a:gd name="connsiteX373" fmla="*/ 1065609 w 1638298"/>
                    <a:gd name="connsiteY373" fmla="*/ 11906 h 371873"/>
                    <a:gd name="connsiteX374" fmla="*/ 1012571 w 1638298"/>
                    <a:gd name="connsiteY374" fmla="*/ 24228 h 371873"/>
                    <a:gd name="connsiteX375" fmla="*/ 994998 w 1638298"/>
                    <a:gd name="connsiteY375" fmla="*/ 48023 h 371873"/>
                    <a:gd name="connsiteX376" fmla="*/ 990601 w 1638298"/>
                    <a:gd name="connsiteY376" fmla="*/ 42070 h 371873"/>
                    <a:gd name="connsiteX377" fmla="*/ 1065609 w 1638298"/>
                    <a:gd name="connsiteY377" fmla="*/ 0 h 371873"/>
                    <a:gd name="connsiteX378" fmla="*/ 903683 w 1638298"/>
                    <a:gd name="connsiteY378" fmla="*/ 0 h 371873"/>
                    <a:gd name="connsiteX379" fmla="*/ 978691 w 1638298"/>
                    <a:gd name="connsiteY379" fmla="*/ 42070 h 371873"/>
                    <a:gd name="connsiteX380" fmla="*/ 974295 w 1638298"/>
                    <a:gd name="connsiteY380" fmla="*/ 48023 h 371873"/>
                    <a:gd name="connsiteX381" fmla="*/ 956722 w 1638298"/>
                    <a:gd name="connsiteY381" fmla="*/ 24228 h 371873"/>
                    <a:gd name="connsiteX382" fmla="*/ 903683 w 1638298"/>
                    <a:gd name="connsiteY382" fmla="*/ 11906 h 371873"/>
                    <a:gd name="connsiteX383" fmla="*/ 850645 w 1638298"/>
                    <a:gd name="connsiteY383" fmla="*/ 24228 h 371873"/>
                    <a:gd name="connsiteX384" fmla="*/ 833072 w 1638298"/>
                    <a:gd name="connsiteY384" fmla="*/ 48023 h 371873"/>
                    <a:gd name="connsiteX385" fmla="*/ 828675 w 1638298"/>
                    <a:gd name="connsiteY385" fmla="*/ 42070 h 371873"/>
                    <a:gd name="connsiteX386" fmla="*/ 903683 w 1638298"/>
                    <a:gd name="connsiteY386" fmla="*/ 0 h 371873"/>
                    <a:gd name="connsiteX387" fmla="*/ 736996 w 1638298"/>
                    <a:gd name="connsiteY387" fmla="*/ 0 h 371873"/>
                    <a:gd name="connsiteX388" fmla="*/ 812004 w 1638298"/>
                    <a:gd name="connsiteY388" fmla="*/ 42070 h 371873"/>
                    <a:gd name="connsiteX389" fmla="*/ 807608 w 1638298"/>
                    <a:gd name="connsiteY389" fmla="*/ 48023 h 371873"/>
                    <a:gd name="connsiteX390" fmla="*/ 790035 w 1638298"/>
                    <a:gd name="connsiteY390" fmla="*/ 24228 h 371873"/>
                    <a:gd name="connsiteX391" fmla="*/ 736996 w 1638298"/>
                    <a:gd name="connsiteY391" fmla="*/ 11906 h 371873"/>
                    <a:gd name="connsiteX392" fmla="*/ 683958 w 1638298"/>
                    <a:gd name="connsiteY392" fmla="*/ 24228 h 371873"/>
                    <a:gd name="connsiteX393" fmla="*/ 666385 w 1638298"/>
                    <a:gd name="connsiteY393" fmla="*/ 48023 h 371873"/>
                    <a:gd name="connsiteX394" fmla="*/ 661988 w 1638298"/>
                    <a:gd name="connsiteY394" fmla="*/ 42070 h 371873"/>
                    <a:gd name="connsiteX395" fmla="*/ 736996 w 1638298"/>
                    <a:gd name="connsiteY395" fmla="*/ 0 h 371873"/>
                    <a:gd name="connsiteX396" fmla="*/ 572689 w 1638298"/>
                    <a:gd name="connsiteY396" fmla="*/ 0 h 371873"/>
                    <a:gd name="connsiteX397" fmla="*/ 647697 w 1638298"/>
                    <a:gd name="connsiteY397" fmla="*/ 42070 h 371873"/>
                    <a:gd name="connsiteX398" fmla="*/ 643301 w 1638298"/>
                    <a:gd name="connsiteY398" fmla="*/ 48023 h 371873"/>
                    <a:gd name="connsiteX399" fmla="*/ 625728 w 1638298"/>
                    <a:gd name="connsiteY399" fmla="*/ 24228 h 371873"/>
                    <a:gd name="connsiteX400" fmla="*/ 572689 w 1638298"/>
                    <a:gd name="connsiteY400" fmla="*/ 11906 h 371873"/>
                    <a:gd name="connsiteX401" fmla="*/ 519651 w 1638298"/>
                    <a:gd name="connsiteY401" fmla="*/ 24228 h 371873"/>
                    <a:gd name="connsiteX402" fmla="*/ 502078 w 1638298"/>
                    <a:gd name="connsiteY402" fmla="*/ 48023 h 371873"/>
                    <a:gd name="connsiteX403" fmla="*/ 497681 w 1638298"/>
                    <a:gd name="connsiteY403" fmla="*/ 42070 h 371873"/>
                    <a:gd name="connsiteX404" fmla="*/ 572689 w 1638298"/>
                    <a:gd name="connsiteY404" fmla="*/ 0 h 371873"/>
                    <a:gd name="connsiteX405" fmla="*/ 406002 w 1638298"/>
                    <a:gd name="connsiteY405" fmla="*/ 0 h 371873"/>
                    <a:gd name="connsiteX406" fmla="*/ 481010 w 1638298"/>
                    <a:gd name="connsiteY406" fmla="*/ 42070 h 371873"/>
                    <a:gd name="connsiteX407" fmla="*/ 476614 w 1638298"/>
                    <a:gd name="connsiteY407" fmla="*/ 48023 h 371873"/>
                    <a:gd name="connsiteX408" fmla="*/ 459041 w 1638298"/>
                    <a:gd name="connsiteY408" fmla="*/ 24228 h 371873"/>
                    <a:gd name="connsiteX409" fmla="*/ 406002 w 1638298"/>
                    <a:gd name="connsiteY409" fmla="*/ 11906 h 371873"/>
                    <a:gd name="connsiteX410" fmla="*/ 352964 w 1638298"/>
                    <a:gd name="connsiteY410" fmla="*/ 24228 h 371873"/>
                    <a:gd name="connsiteX411" fmla="*/ 335391 w 1638298"/>
                    <a:gd name="connsiteY411" fmla="*/ 48023 h 371873"/>
                    <a:gd name="connsiteX412" fmla="*/ 330994 w 1638298"/>
                    <a:gd name="connsiteY412" fmla="*/ 42070 h 371873"/>
                    <a:gd name="connsiteX413" fmla="*/ 406002 w 1638298"/>
                    <a:gd name="connsiteY413" fmla="*/ 0 h 371873"/>
                    <a:gd name="connsiteX414" fmla="*/ 241695 w 1638298"/>
                    <a:gd name="connsiteY414" fmla="*/ 0 h 371873"/>
                    <a:gd name="connsiteX415" fmla="*/ 316703 w 1638298"/>
                    <a:gd name="connsiteY415" fmla="*/ 42070 h 371873"/>
                    <a:gd name="connsiteX416" fmla="*/ 312307 w 1638298"/>
                    <a:gd name="connsiteY416" fmla="*/ 48023 h 371873"/>
                    <a:gd name="connsiteX417" fmla="*/ 294734 w 1638298"/>
                    <a:gd name="connsiteY417" fmla="*/ 24228 h 371873"/>
                    <a:gd name="connsiteX418" fmla="*/ 241695 w 1638298"/>
                    <a:gd name="connsiteY418" fmla="*/ 11906 h 371873"/>
                    <a:gd name="connsiteX419" fmla="*/ 188657 w 1638298"/>
                    <a:gd name="connsiteY419" fmla="*/ 24228 h 371873"/>
                    <a:gd name="connsiteX420" fmla="*/ 171084 w 1638298"/>
                    <a:gd name="connsiteY420" fmla="*/ 48023 h 371873"/>
                    <a:gd name="connsiteX421" fmla="*/ 166687 w 1638298"/>
                    <a:gd name="connsiteY421" fmla="*/ 42070 h 371873"/>
                    <a:gd name="connsiteX422" fmla="*/ 241695 w 1638298"/>
                    <a:gd name="connsiteY422" fmla="*/ 0 h 371873"/>
                    <a:gd name="connsiteX423" fmla="*/ 75008 w 1638298"/>
                    <a:gd name="connsiteY423" fmla="*/ 0 h 371873"/>
                    <a:gd name="connsiteX424" fmla="*/ 150016 w 1638298"/>
                    <a:gd name="connsiteY424" fmla="*/ 42070 h 371873"/>
                    <a:gd name="connsiteX425" fmla="*/ 145620 w 1638298"/>
                    <a:gd name="connsiteY425" fmla="*/ 48023 h 371873"/>
                    <a:gd name="connsiteX426" fmla="*/ 128047 w 1638298"/>
                    <a:gd name="connsiteY426" fmla="*/ 24228 h 371873"/>
                    <a:gd name="connsiteX427" fmla="*/ 75008 w 1638298"/>
                    <a:gd name="connsiteY427" fmla="*/ 11906 h 371873"/>
                    <a:gd name="connsiteX428" fmla="*/ 21970 w 1638298"/>
                    <a:gd name="connsiteY428" fmla="*/ 24228 h 371873"/>
                    <a:gd name="connsiteX429" fmla="*/ 4397 w 1638298"/>
                    <a:gd name="connsiteY429" fmla="*/ 48023 h 371873"/>
                    <a:gd name="connsiteX430" fmla="*/ 0 w 1638298"/>
                    <a:gd name="connsiteY430" fmla="*/ 42070 h 371873"/>
                    <a:gd name="connsiteX431" fmla="*/ 75008 w 1638298"/>
                    <a:gd name="connsiteY431" fmla="*/ 0 h 3718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</a:cxnLst>
                  <a:rect l="l" t="t" r="r" b="b"/>
                  <a:pathLst>
                    <a:path w="1638298" h="371873">
                      <a:moveTo>
                        <a:pt x="1563290" y="323850"/>
                      </a:moveTo>
                      <a:cubicBezTo>
                        <a:pt x="1604716" y="323850"/>
                        <a:pt x="1638298" y="342685"/>
                        <a:pt x="1638298" y="365920"/>
                      </a:cubicBezTo>
                      <a:lnTo>
                        <a:pt x="1633902" y="371873"/>
                      </a:lnTo>
                      <a:lnTo>
                        <a:pt x="1616329" y="348078"/>
                      </a:lnTo>
                      <a:cubicBezTo>
                        <a:pt x="1602755" y="340465"/>
                        <a:pt x="1584003" y="335756"/>
                        <a:pt x="1563290" y="335756"/>
                      </a:cubicBezTo>
                      <a:cubicBezTo>
                        <a:pt x="1542577" y="335756"/>
                        <a:pt x="1523825" y="340465"/>
                        <a:pt x="1510252" y="348078"/>
                      </a:cubicBezTo>
                      <a:lnTo>
                        <a:pt x="1492679" y="371873"/>
                      </a:lnTo>
                      <a:lnTo>
                        <a:pt x="1488282" y="365920"/>
                      </a:lnTo>
                      <a:cubicBezTo>
                        <a:pt x="1488282" y="342685"/>
                        <a:pt x="1521864" y="323850"/>
                        <a:pt x="1563290" y="323850"/>
                      </a:cubicBezTo>
                      <a:close/>
                      <a:moveTo>
                        <a:pt x="1396603" y="323850"/>
                      </a:moveTo>
                      <a:cubicBezTo>
                        <a:pt x="1438029" y="323850"/>
                        <a:pt x="1471611" y="342685"/>
                        <a:pt x="1471611" y="365920"/>
                      </a:cubicBezTo>
                      <a:lnTo>
                        <a:pt x="1467215" y="371873"/>
                      </a:lnTo>
                      <a:lnTo>
                        <a:pt x="1449642" y="348078"/>
                      </a:lnTo>
                      <a:cubicBezTo>
                        <a:pt x="1436068" y="340465"/>
                        <a:pt x="1417316" y="335756"/>
                        <a:pt x="1396603" y="335756"/>
                      </a:cubicBezTo>
                      <a:cubicBezTo>
                        <a:pt x="1375890" y="335756"/>
                        <a:pt x="1357138" y="340465"/>
                        <a:pt x="1343564" y="348078"/>
                      </a:cubicBezTo>
                      <a:lnTo>
                        <a:pt x="1325992" y="371873"/>
                      </a:lnTo>
                      <a:lnTo>
                        <a:pt x="1321595" y="365920"/>
                      </a:lnTo>
                      <a:cubicBezTo>
                        <a:pt x="1321595" y="342685"/>
                        <a:pt x="1355177" y="323850"/>
                        <a:pt x="1396603" y="323850"/>
                      </a:cubicBezTo>
                      <a:close/>
                      <a:moveTo>
                        <a:pt x="1232296" y="323850"/>
                      </a:moveTo>
                      <a:cubicBezTo>
                        <a:pt x="1273722" y="323850"/>
                        <a:pt x="1307304" y="342685"/>
                        <a:pt x="1307304" y="365920"/>
                      </a:cubicBezTo>
                      <a:lnTo>
                        <a:pt x="1302908" y="371873"/>
                      </a:lnTo>
                      <a:lnTo>
                        <a:pt x="1285335" y="348078"/>
                      </a:lnTo>
                      <a:cubicBezTo>
                        <a:pt x="1271761" y="340465"/>
                        <a:pt x="1253009" y="335756"/>
                        <a:pt x="1232296" y="335756"/>
                      </a:cubicBezTo>
                      <a:cubicBezTo>
                        <a:pt x="1211583" y="335756"/>
                        <a:pt x="1192831" y="340465"/>
                        <a:pt x="1179257" y="348078"/>
                      </a:cubicBezTo>
                      <a:lnTo>
                        <a:pt x="1161685" y="371873"/>
                      </a:lnTo>
                      <a:lnTo>
                        <a:pt x="1157288" y="365920"/>
                      </a:lnTo>
                      <a:cubicBezTo>
                        <a:pt x="1157288" y="342685"/>
                        <a:pt x="1190870" y="323850"/>
                        <a:pt x="1232296" y="323850"/>
                      </a:cubicBezTo>
                      <a:close/>
                      <a:moveTo>
                        <a:pt x="1065609" y="323850"/>
                      </a:moveTo>
                      <a:cubicBezTo>
                        <a:pt x="1107035" y="323850"/>
                        <a:pt x="1140617" y="342685"/>
                        <a:pt x="1140617" y="365920"/>
                      </a:cubicBezTo>
                      <a:lnTo>
                        <a:pt x="1136221" y="371873"/>
                      </a:lnTo>
                      <a:lnTo>
                        <a:pt x="1118648" y="348078"/>
                      </a:lnTo>
                      <a:cubicBezTo>
                        <a:pt x="1105074" y="340465"/>
                        <a:pt x="1086322" y="335756"/>
                        <a:pt x="1065609" y="335756"/>
                      </a:cubicBezTo>
                      <a:cubicBezTo>
                        <a:pt x="1044896" y="335756"/>
                        <a:pt x="1026144" y="340465"/>
                        <a:pt x="1012571" y="348078"/>
                      </a:cubicBezTo>
                      <a:lnTo>
                        <a:pt x="994998" y="371873"/>
                      </a:lnTo>
                      <a:lnTo>
                        <a:pt x="990601" y="365920"/>
                      </a:lnTo>
                      <a:cubicBezTo>
                        <a:pt x="990601" y="342685"/>
                        <a:pt x="1024183" y="323850"/>
                        <a:pt x="1065609" y="323850"/>
                      </a:cubicBezTo>
                      <a:close/>
                      <a:moveTo>
                        <a:pt x="903683" y="323850"/>
                      </a:moveTo>
                      <a:cubicBezTo>
                        <a:pt x="945109" y="323850"/>
                        <a:pt x="978691" y="342685"/>
                        <a:pt x="978691" y="365920"/>
                      </a:cubicBezTo>
                      <a:lnTo>
                        <a:pt x="974295" y="371873"/>
                      </a:lnTo>
                      <a:lnTo>
                        <a:pt x="956722" y="348078"/>
                      </a:lnTo>
                      <a:cubicBezTo>
                        <a:pt x="943148" y="340465"/>
                        <a:pt x="924396" y="335756"/>
                        <a:pt x="903683" y="335756"/>
                      </a:cubicBezTo>
                      <a:cubicBezTo>
                        <a:pt x="882970" y="335756"/>
                        <a:pt x="864218" y="340465"/>
                        <a:pt x="850645" y="348078"/>
                      </a:cubicBezTo>
                      <a:lnTo>
                        <a:pt x="833072" y="371873"/>
                      </a:lnTo>
                      <a:lnTo>
                        <a:pt x="828675" y="365920"/>
                      </a:lnTo>
                      <a:cubicBezTo>
                        <a:pt x="828675" y="342685"/>
                        <a:pt x="862257" y="323850"/>
                        <a:pt x="903683" y="323850"/>
                      </a:cubicBezTo>
                      <a:close/>
                      <a:moveTo>
                        <a:pt x="736996" y="323850"/>
                      </a:moveTo>
                      <a:cubicBezTo>
                        <a:pt x="778422" y="323850"/>
                        <a:pt x="812004" y="342685"/>
                        <a:pt x="812004" y="365920"/>
                      </a:cubicBezTo>
                      <a:lnTo>
                        <a:pt x="807608" y="371873"/>
                      </a:lnTo>
                      <a:lnTo>
                        <a:pt x="790035" y="348078"/>
                      </a:lnTo>
                      <a:cubicBezTo>
                        <a:pt x="776461" y="340465"/>
                        <a:pt x="757709" y="335756"/>
                        <a:pt x="736996" y="335756"/>
                      </a:cubicBezTo>
                      <a:cubicBezTo>
                        <a:pt x="716283" y="335756"/>
                        <a:pt x="697531" y="340465"/>
                        <a:pt x="683958" y="348078"/>
                      </a:cubicBezTo>
                      <a:lnTo>
                        <a:pt x="666385" y="371873"/>
                      </a:lnTo>
                      <a:lnTo>
                        <a:pt x="661988" y="365920"/>
                      </a:lnTo>
                      <a:cubicBezTo>
                        <a:pt x="661988" y="342685"/>
                        <a:pt x="695570" y="323850"/>
                        <a:pt x="736996" y="323850"/>
                      </a:cubicBezTo>
                      <a:close/>
                      <a:moveTo>
                        <a:pt x="572689" y="323850"/>
                      </a:moveTo>
                      <a:cubicBezTo>
                        <a:pt x="614115" y="323850"/>
                        <a:pt x="647697" y="342685"/>
                        <a:pt x="647697" y="365920"/>
                      </a:cubicBezTo>
                      <a:lnTo>
                        <a:pt x="643301" y="371873"/>
                      </a:lnTo>
                      <a:lnTo>
                        <a:pt x="625728" y="348078"/>
                      </a:lnTo>
                      <a:cubicBezTo>
                        <a:pt x="612154" y="340465"/>
                        <a:pt x="593402" y="335756"/>
                        <a:pt x="572689" y="335756"/>
                      </a:cubicBezTo>
                      <a:cubicBezTo>
                        <a:pt x="551976" y="335756"/>
                        <a:pt x="533224" y="340465"/>
                        <a:pt x="519651" y="348078"/>
                      </a:cubicBezTo>
                      <a:lnTo>
                        <a:pt x="502078" y="371873"/>
                      </a:lnTo>
                      <a:lnTo>
                        <a:pt x="497681" y="365920"/>
                      </a:lnTo>
                      <a:cubicBezTo>
                        <a:pt x="497681" y="342685"/>
                        <a:pt x="531263" y="323850"/>
                        <a:pt x="572689" y="323850"/>
                      </a:cubicBezTo>
                      <a:close/>
                      <a:moveTo>
                        <a:pt x="406002" y="323850"/>
                      </a:moveTo>
                      <a:cubicBezTo>
                        <a:pt x="447428" y="323850"/>
                        <a:pt x="481010" y="342685"/>
                        <a:pt x="481010" y="365920"/>
                      </a:cubicBezTo>
                      <a:lnTo>
                        <a:pt x="476614" y="371873"/>
                      </a:lnTo>
                      <a:lnTo>
                        <a:pt x="459041" y="348078"/>
                      </a:lnTo>
                      <a:cubicBezTo>
                        <a:pt x="445467" y="340465"/>
                        <a:pt x="426715" y="335756"/>
                        <a:pt x="406002" y="335756"/>
                      </a:cubicBezTo>
                      <a:cubicBezTo>
                        <a:pt x="385289" y="335756"/>
                        <a:pt x="366537" y="340465"/>
                        <a:pt x="352964" y="348078"/>
                      </a:cubicBezTo>
                      <a:lnTo>
                        <a:pt x="335391" y="371873"/>
                      </a:lnTo>
                      <a:lnTo>
                        <a:pt x="330994" y="365920"/>
                      </a:lnTo>
                      <a:cubicBezTo>
                        <a:pt x="330994" y="342685"/>
                        <a:pt x="364576" y="323850"/>
                        <a:pt x="406002" y="323850"/>
                      </a:cubicBezTo>
                      <a:close/>
                      <a:moveTo>
                        <a:pt x="241695" y="323850"/>
                      </a:moveTo>
                      <a:cubicBezTo>
                        <a:pt x="283121" y="323850"/>
                        <a:pt x="316703" y="342685"/>
                        <a:pt x="316703" y="365920"/>
                      </a:cubicBezTo>
                      <a:lnTo>
                        <a:pt x="312307" y="371873"/>
                      </a:lnTo>
                      <a:lnTo>
                        <a:pt x="294734" y="348078"/>
                      </a:lnTo>
                      <a:cubicBezTo>
                        <a:pt x="281160" y="340465"/>
                        <a:pt x="262408" y="335756"/>
                        <a:pt x="241695" y="335756"/>
                      </a:cubicBezTo>
                      <a:cubicBezTo>
                        <a:pt x="220982" y="335756"/>
                        <a:pt x="202230" y="340465"/>
                        <a:pt x="188657" y="348078"/>
                      </a:cubicBezTo>
                      <a:lnTo>
                        <a:pt x="171084" y="371873"/>
                      </a:lnTo>
                      <a:lnTo>
                        <a:pt x="166687" y="365920"/>
                      </a:lnTo>
                      <a:cubicBezTo>
                        <a:pt x="166687" y="342685"/>
                        <a:pt x="200269" y="323850"/>
                        <a:pt x="241695" y="323850"/>
                      </a:cubicBezTo>
                      <a:close/>
                      <a:moveTo>
                        <a:pt x="75008" y="323850"/>
                      </a:moveTo>
                      <a:cubicBezTo>
                        <a:pt x="116434" y="323850"/>
                        <a:pt x="150016" y="342685"/>
                        <a:pt x="150016" y="365920"/>
                      </a:cubicBezTo>
                      <a:lnTo>
                        <a:pt x="145620" y="371873"/>
                      </a:lnTo>
                      <a:lnTo>
                        <a:pt x="128047" y="348078"/>
                      </a:lnTo>
                      <a:cubicBezTo>
                        <a:pt x="114473" y="340465"/>
                        <a:pt x="95721" y="335756"/>
                        <a:pt x="75008" y="335756"/>
                      </a:cubicBezTo>
                      <a:cubicBezTo>
                        <a:pt x="54295" y="335756"/>
                        <a:pt x="35543" y="340465"/>
                        <a:pt x="21970" y="348078"/>
                      </a:cubicBezTo>
                      <a:lnTo>
                        <a:pt x="4397" y="371873"/>
                      </a:lnTo>
                      <a:lnTo>
                        <a:pt x="0" y="365920"/>
                      </a:lnTo>
                      <a:cubicBezTo>
                        <a:pt x="0" y="342685"/>
                        <a:pt x="33582" y="323850"/>
                        <a:pt x="75008" y="323850"/>
                      </a:cubicBezTo>
                      <a:close/>
                      <a:moveTo>
                        <a:pt x="1470422" y="242887"/>
                      </a:moveTo>
                      <a:cubicBezTo>
                        <a:pt x="1511848" y="242887"/>
                        <a:pt x="1545430" y="261722"/>
                        <a:pt x="1545430" y="284957"/>
                      </a:cubicBezTo>
                      <a:lnTo>
                        <a:pt x="1541034" y="290910"/>
                      </a:lnTo>
                      <a:lnTo>
                        <a:pt x="1523461" y="267115"/>
                      </a:lnTo>
                      <a:cubicBezTo>
                        <a:pt x="1509887" y="259502"/>
                        <a:pt x="1491135" y="254793"/>
                        <a:pt x="1470422" y="254793"/>
                      </a:cubicBezTo>
                      <a:cubicBezTo>
                        <a:pt x="1449709" y="254793"/>
                        <a:pt x="1430957" y="259502"/>
                        <a:pt x="1417383" y="267115"/>
                      </a:cubicBezTo>
                      <a:lnTo>
                        <a:pt x="1399811" y="290910"/>
                      </a:lnTo>
                      <a:lnTo>
                        <a:pt x="1395414" y="284957"/>
                      </a:lnTo>
                      <a:cubicBezTo>
                        <a:pt x="1395414" y="261722"/>
                        <a:pt x="1428996" y="242887"/>
                        <a:pt x="1470422" y="242887"/>
                      </a:cubicBezTo>
                      <a:close/>
                      <a:moveTo>
                        <a:pt x="1303735" y="242887"/>
                      </a:moveTo>
                      <a:cubicBezTo>
                        <a:pt x="1345161" y="242887"/>
                        <a:pt x="1378743" y="261722"/>
                        <a:pt x="1378743" y="284957"/>
                      </a:cubicBezTo>
                      <a:lnTo>
                        <a:pt x="1374347" y="290910"/>
                      </a:lnTo>
                      <a:lnTo>
                        <a:pt x="1356774" y="267115"/>
                      </a:lnTo>
                      <a:cubicBezTo>
                        <a:pt x="1343200" y="259502"/>
                        <a:pt x="1324448" y="254793"/>
                        <a:pt x="1303735" y="254793"/>
                      </a:cubicBezTo>
                      <a:cubicBezTo>
                        <a:pt x="1283022" y="254793"/>
                        <a:pt x="1264270" y="259502"/>
                        <a:pt x="1250696" y="267115"/>
                      </a:cubicBezTo>
                      <a:lnTo>
                        <a:pt x="1233124" y="290910"/>
                      </a:lnTo>
                      <a:lnTo>
                        <a:pt x="1228727" y="284957"/>
                      </a:lnTo>
                      <a:cubicBezTo>
                        <a:pt x="1228727" y="261722"/>
                        <a:pt x="1262309" y="242887"/>
                        <a:pt x="1303735" y="242887"/>
                      </a:cubicBezTo>
                      <a:close/>
                      <a:moveTo>
                        <a:pt x="1139428" y="242887"/>
                      </a:moveTo>
                      <a:cubicBezTo>
                        <a:pt x="1180854" y="242887"/>
                        <a:pt x="1214436" y="261722"/>
                        <a:pt x="1214436" y="284957"/>
                      </a:cubicBezTo>
                      <a:lnTo>
                        <a:pt x="1210040" y="290910"/>
                      </a:lnTo>
                      <a:lnTo>
                        <a:pt x="1192467" y="267115"/>
                      </a:lnTo>
                      <a:cubicBezTo>
                        <a:pt x="1178893" y="259502"/>
                        <a:pt x="1160141" y="254793"/>
                        <a:pt x="1139428" y="254793"/>
                      </a:cubicBezTo>
                      <a:cubicBezTo>
                        <a:pt x="1118715" y="254793"/>
                        <a:pt x="1099963" y="259502"/>
                        <a:pt x="1086389" y="267115"/>
                      </a:cubicBezTo>
                      <a:lnTo>
                        <a:pt x="1068817" y="290910"/>
                      </a:lnTo>
                      <a:lnTo>
                        <a:pt x="1064420" y="284957"/>
                      </a:lnTo>
                      <a:cubicBezTo>
                        <a:pt x="1064420" y="261722"/>
                        <a:pt x="1098002" y="242887"/>
                        <a:pt x="1139428" y="242887"/>
                      </a:cubicBezTo>
                      <a:close/>
                      <a:moveTo>
                        <a:pt x="972741" y="242887"/>
                      </a:moveTo>
                      <a:cubicBezTo>
                        <a:pt x="1014167" y="242887"/>
                        <a:pt x="1047749" y="261722"/>
                        <a:pt x="1047749" y="284957"/>
                      </a:cubicBezTo>
                      <a:lnTo>
                        <a:pt x="1043353" y="290910"/>
                      </a:lnTo>
                      <a:lnTo>
                        <a:pt x="1025780" y="267115"/>
                      </a:lnTo>
                      <a:cubicBezTo>
                        <a:pt x="1012206" y="259502"/>
                        <a:pt x="993454" y="254793"/>
                        <a:pt x="972741" y="254793"/>
                      </a:cubicBezTo>
                      <a:cubicBezTo>
                        <a:pt x="952028" y="254793"/>
                        <a:pt x="933276" y="259502"/>
                        <a:pt x="919703" y="267115"/>
                      </a:cubicBezTo>
                      <a:lnTo>
                        <a:pt x="902130" y="290910"/>
                      </a:lnTo>
                      <a:lnTo>
                        <a:pt x="897733" y="284957"/>
                      </a:lnTo>
                      <a:cubicBezTo>
                        <a:pt x="897733" y="261722"/>
                        <a:pt x="931315" y="242887"/>
                        <a:pt x="972741" y="242887"/>
                      </a:cubicBezTo>
                      <a:close/>
                      <a:moveTo>
                        <a:pt x="810815" y="242887"/>
                      </a:moveTo>
                      <a:cubicBezTo>
                        <a:pt x="852241" y="242887"/>
                        <a:pt x="885823" y="261722"/>
                        <a:pt x="885823" y="284957"/>
                      </a:cubicBezTo>
                      <a:lnTo>
                        <a:pt x="881427" y="290910"/>
                      </a:lnTo>
                      <a:lnTo>
                        <a:pt x="863854" y="267115"/>
                      </a:lnTo>
                      <a:cubicBezTo>
                        <a:pt x="850280" y="259502"/>
                        <a:pt x="831528" y="254793"/>
                        <a:pt x="810815" y="254793"/>
                      </a:cubicBezTo>
                      <a:cubicBezTo>
                        <a:pt x="790102" y="254793"/>
                        <a:pt x="771350" y="259502"/>
                        <a:pt x="757777" y="267115"/>
                      </a:cubicBezTo>
                      <a:lnTo>
                        <a:pt x="740204" y="290910"/>
                      </a:lnTo>
                      <a:lnTo>
                        <a:pt x="735807" y="284957"/>
                      </a:lnTo>
                      <a:cubicBezTo>
                        <a:pt x="735807" y="261722"/>
                        <a:pt x="769389" y="242887"/>
                        <a:pt x="810815" y="242887"/>
                      </a:cubicBezTo>
                      <a:close/>
                      <a:moveTo>
                        <a:pt x="644128" y="242887"/>
                      </a:moveTo>
                      <a:cubicBezTo>
                        <a:pt x="685554" y="242887"/>
                        <a:pt x="719136" y="261722"/>
                        <a:pt x="719136" y="284957"/>
                      </a:cubicBezTo>
                      <a:lnTo>
                        <a:pt x="714740" y="290910"/>
                      </a:lnTo>
                      <a:lnTo>
                        <a:pt x="697167" y="267115"/>
                      </a:lnTo>
                      <a:cubicBezTo>
                        <a:pt x="683593" y="259502"/>
                        <a:pt x="664841" y="254793"/>
                        <a:pt x="644128" y="254793"/>
                      </a:cubicBezTo>
                      <a:cubicBezTo>
                        <a:pt x="623415" y="254793"/>
                        <a:pt x="604663" y="259502"/>
                        <a:pt x="591090" y="267115"/>
                      </a:cubicBezTo>
                      <a:lnTo>
                        <a:pt x="573517" y="290910"/>
                      </a:lnTo>
                      <a:lnTo>
                        <a:pt x="569120" y="284957"/>
                      </a:lnTo>
                      <a:cubicBezTo>
                        <a:pt x="569120" y="261722"/>
                        <a:pt x="602702" y="242887"/>
                        <a:pt x="644128" y="242887"/>
                      </a:cubicBezTo>
                      <a:close/>
                      <a:moveTo>
                        <a:pt x="479821" y="242887"/>
                      </a:moveTo>
                      <a:cubicBezTo>
                        <a:pt x="521247" y="242887"/>
                        <a:pt x="554829" y="261722"/>
                        <a:pt x="554829" y="284957"/>
                      </a:cubicBezTo>
                      <a:lnTo>
                        <a:pt x="550433" y="290910"/>
                      </a:lnTo>
                      <a:lnTo>
                        <a:pt x="532860" y="267115"/>
                      </a:lnTo>
                      <a:cubicBezTo>
                        <a:pt x="519286" y="259502"/>
                        <a:pt x="500534" y="254793"/>
                        <a:pt x="479821" y="254793"/>
                      </a:cubicBezTo>
                      <a:cubicBezTo>
                        <a:pt x="459108" y="254793"/>
                        <a:pt x="440356" y="259502"/>
                        <a:pt x="426783" y="267115"/>
                      </a:cubicBezTo>
                      <a:lnTo>
                        <a:pt x="409210" y="290910"/>
                      </a:lnTo>
                      <a:lnTo>
                        <a:pt x="404813" y="284957"/>
                      </a:lnTo>
                      <a:cubicBezTo>
                        <a:pt x="404813" y="261722"/>
                        <a:pt x="438395" y="242887"/>
                        <a:pt x="479821" y="242887"/>
                      </a:cubicBezTo>
                      <a:close/>
                      <a:moveTo>
                        <a:pt x="313134" y="242887"/>
                      </a:moveTo>
                      <a:cubicBezTo>
                        <a:pt x="354560" y="242887"/>
                        <a:pt x="388142" y="261722"/>
                        <a:pt x="388142" y="284957"/>
                      </a:cubicBezTo>
                      <a:lnTo>
                        <a:pt x="383746" y="290910"/>
                      </a:lnTo>
                      <a:lnTo>
                        <a:pt x="366173" y="267115"/>
                      </a:lnTo>
                      <a:cubicBezTo>
                        <a:pt x="352599" y="259502"/>
                        <a:pt x="333847" y="254793"/>
                        <a:pt x="313134" y="254793"/>
                      </a:cubicBezTo>
                      <a:cubicBezTo>
                        <a:pt x="292421" y="254793"/>
                        <a:pt x="273669" y="259502"/>
                        <a:pt x="260096" y="267115"/>
                      </a:cubicBezTo>
                      <a:lnTo>
                        <a:pt x="242523" y="290910"/>
                      </a:lnTo>
                      <a:lnTo>
                        <a:pt x="238126" y="284957"/>
                      </a:lnTo>
                      <a:cubicBezTo>
                        <a:pt x="238126" y="261722"/>
                        <a:pt x="271708" y="242887"/>
                        <a:pt x="313134" y="242887"/>
                      </a:cubicBezTo>
                      <a:close/>
                      <a:moveTo>
                        <a:pt x="148827" y="242887"/>
                      </a:moveTo>
                      <a:cubicBezTo>
                        <a:pt x="190253" y="242887"/>
                        <a:pt x="223835" y="261722"/>
                        <a:pt x="223835" y="284957"/>
                      </a:cubicBezTo>
                      <a:lnTo>
                        <a:pt x="219439" y="290910"/>
                      </a:lnTo>
                      <a:lnTo>
                        <a:pt x="201866" y="267115"/>
                      </a:lnTo>
                      <a:cubicBezTo>
                        <a:pt x="188292" y="259502"/>
                        <a:pt x="169540" y="254793"/>
                        <a:pt x="148827" y="254793"/>
                      </a:cubicBezTo>
                      <a:cubicBezTo>
                        <a:pt x="128114" y="254793"/>
                        <a:pt x="109362" y="259502"/>
                        <a:pt x="95789" y="267115"/>
                      </a:cubicBezTo>
                      <a:lnTo>
                        <a:pt x="78216" y="290910"/>
                      </a:lnTo>
                      <a:lnTo>
                        <a:pt x="73819" y="284957"/>
                      </a:lnTo>
                      <a:cubicBezTo>
                        <a:pt x="73819" y="261722"/>
                        <a:pt x="107401" y="242887"/>
                        <a:pt x="148827" y="242887"/>
                      </a:cubicBezTo>
                      <a:close/>
                      <a:moveTo>
                        <a:pt x="1563290" y="161925"/>
                      </a:moveTo>
                      <a:cubicBezTo>
                        <a:pt x="1604716" y="161925"/>
                        <a:pt x="1638298" y="180760"/>
                        <a:pt x="1638298" y="203995"/>
                      </a:cubicBezTo>
                      <a:lnTo>
                        <a:pt x="1633902" y="209948"/>
                      </a:lnTo>
                      <a:lnTo>
                        <a:pt x="1616329" y="186153"/>
                      </a:lnTo>
                      <a:cubicBezTo>
                        <a:pt x="1602755" y="178540"/>
                        <a:pt x="1584003" y="173831"/>
                        <a:pt x="1563290" y="173831"/>
                      </a:cubicBezTo>
                      <a:cubicBezTo>
                        <a:pt x="1542577" y="173831"/>
                        <a:pt x="1523825" y="178540"/>
                        <a:pt x="1510252" y="186153"/>
                      </a:cubicBezTo>
                      <a:lnTo>
                        <a:pt x="1492679" y="209948"/>
                      </a:lnTo>
                      <a:lnTo>
                        <a:pt x="1488282" y="203995"/>
                      </a:lnTo>
                      <a:cubicBezTo>
                        <a:pt x="1488282" y="180760"/>
                        <a:pt x="1521864" y="161925"/>
                        <a:pt x="1563290" y="161925"/>
                      </a:cubicBezTo>
                      <a:close/>
                      <a:moveTo>
                        <a:pt x="1396603" y="161925"/>
                      </a:moveTo>
                      <a:cubicBezTo>
                        <a:pt x="1438029" y="161925"/>
                        <a:pt x="1471611" y="180760"/>
                        <a:pt x="1471611" y="203995"/>
                      </a:cubicBezTo>
                      <a:lnTo>
                        <a:pt x="1467215" y="209948"/>
                      </a:lnTo>
                      <a:lnTo>
                        <a:pt x="1449642" y="186153"/>
                      </a:lnTo>
                      <a:cubicBezTo>
                        <a:pt x="1436068" y="178540"/>
                        <a:pt x="1417316" y="173831"/>
                        <a:pt x="1396603" y="173831"/>
                      </a:cubicBezTo>
                      <a:cubicBezTo>
                        <a:pt x="1375890" y="173831"/>
                        <a:pt x="1357138" y="178540"/>
                        <a:pt x="1343564" y="186153"/>
                      </a:cubicBezTo>
                      <a:lnTo>
                        <a:pt x="1325992" y="209948"/>
                      </a:lnTo>
                      <a:lnTo>
                        <a:pt x="1321595" y="203995"/>
                      </a:lnTo>
                      <a:cubicBezTo>
                        <a:pt x="1321595" y="180760"/>
                        <a:pt x="1355177" y="161925"/>
                        <a:pt x="1396603" y="161925"/>
                      </a:cubicBezTo>
                      <a:close/>
                      <a:moveTo>
                        <a:pt x="1232296" y="161925"/>
                      </a:moveTo>
                      <a:cubicBezTo>
                        <a:pt x="1273722" y="161925"/>
                        <a:pt x="1307304" y="180760"/>
                        <a:pt x="1307304" y="203995"/>
                      </a:cubicBezTo>
                      <a:lnTo>
                        <a:pt x="1302908" y="209948"/>
                      </a:lnTo>
                      <a:lnTo>
                        <a:pt x="1285335" y="186153"/>
                      </a:lnTo>
                      <a:cubicBezTo>
                        <a:pt x="1271761" y="178540"/>
                        <a:pt x="1253009" y="173831"/>
                        <a:pt x="1232296" y="173831"/>
                      </a:cubicBezTo>
                      <a:cubicBezTo>
                        <a:pt x="1211583" y="173831"/>
                        <a:pt x="1192831" y="178540"/>
                        <a:pt x="1179257" y="186153"/>
                      </a:cubicBezTo>
                      <a:lnTo>
                        <a:pt x="1161685" y="209948"/>
                      </a:lnTo>
                      <a:lnTo>
                        <a:pt x="1157288" y="203995"/>
                      </a:lnTo>
                      <a:cubicBezTo>
                        <a:pt x="1157288" y="180760"/>
                        <a:pt x="1190870" y="161925"/>
                        <a:pt x="1232296" y="161925"/>
                      </a:cubicBezTo>
                      <a:close/>
                      <a:moveTo>
                        <a:pt x="1065609" y="161925"/>
                      </a:moveTo>
                      <a:cubicBezTo>
                        <a:pt x="1107035" y="161925"/>
                        <a:pt x="1140617" y="180760"/>
                        <a:pt x="1140617" y="203995"/>
                      </a:cubicBezTo>
                      <a:lnTo>
                        <a:pt x="1136221" y="209948"/>
                      </a:lnTo>
                      <a:lnTo>
                        <a:pt x="1118648" y="186153"/>
                      </a:lnTo>
                      <a:cubicBezTo>
                        <a:pt x="1105074" y="178540"/>
                        <a:pt x="1086322" y="173831"/>
                        <a:pt x="1065609" y="173831"/>
                      </a:cubicBezTo>
                      <a:cubicBezTo>
                        <a:pt x="1044896" y="173831"/>
                        <a:pt x="1026144" y="178540"/>
                        <a:pt x="1012571" y="186153"/>
                      </a:cubicBezTo>
                      <a:lnTo>
                        <a:pt x="994998" y="209948"/>
                      </a:lnTo>
                      <a:lnTo>
                        <a:pt x="990601" y="203995"/>
                      </a:lnTo>
                      <a:cubicBezTo>
                        <a:pt x="990601" y="180760"/>
                        <a:pt x="1024183" y="161925"/>
                        <a:pt x="1065609" y="161925"/>
                      </a:cubicBezTo>
                      <a:close/>
                      <a:moveTo>
                        <a:pt x="903683" y="161925"/>
                      </a:moveTo>
                      <a:cubicBezTo>
                        <a:pt x="945109" y="161925"/>
                        <a:pt x="978691" y="180760"/>
                        <a:pt x="978691" y="203995"/>
                      </a:cubicBezTo>
                      <a:lnTo>
                        <a:pt x="974295" y="209948"/>
                      </a:lnTo>
                      <a:lnTo>
                        <a:pt x="956722" y="186153"/>
                      </a:lnTo>
                      <a:cubicBezTo>
                        <a:pt x="943148" y="178540"/>
                        <a:pt x="924396" y="173831"/>
                        <a:pt x="903683" y="173831"/>
                      </a:cubicBezTo>
                      <a:cubicBezTo>
                        <a:pt x="882970" y="173831"/>
                        <a:pt x="864218" y="178540"/>
                        <a:pt x="850645" y="186153"/>
                      </a:cubicBezTo>
                      <a:lnTo>
                        <a:pt x="833072" y="209948"/>
                      </a:lnTo>
                      <a:lnTo>
                        <a:pt x="828675" y="203995"/>
                      </a:lnTo>
                      <a:cubicBezTo>
                        <a:pt x="828675" y="180760"/>
                        <a:pt x="862257" y="161925"/>
                        <a:pt x="903683" y="161925"/>
                      </a:cubicBezTo>
                      <a:close/>
                      <a:moveTo>
                        <a:pt x="736996" y="161925"/>
                      </a:moveTo>
                      <a:cubicBezTo>
                        <a:pt x="778422" y="161925"/>
                        <a:pt x="812004" y="180760"/>
                        <a:pt x="812004" y="203995"/>
                      </a:cubicBezTo>
                      <a:lnTo>
                        <a:pt x="807608" y="209948"/>
                      </a:lnTo>
                      <a:lnTo>
                        <a:pt x="790035" y="186153"/>
                      </a:lnTo>
                      <a:cubicBezTo>
                        <a:pt x="776461" y="178540"/>
                        <a:pt x="757709" y="173831"/>
                        <a:pt x="736996" y="173831"/>
                      </a:cubicBezTo>
                      <a:cubicBezTo>
                        <a:pt x="716283" y="173831"/>
                        <a:pt x="697531" y="178540"/>
                        <a:pt x="683958" y="186153"/>
                      </a:cubicBezTo>
                      <a:lnTo>
                        <a:pt x="666385" y="209948"/>
                      </a:lnTo>
                      <a:lnTo>
                        <a:pt x="661988" y="203995"/>
                      </a:lnTo>
                      <a:cubicBezTo>
                        <a:pt x="661988" y="180760"/>
                        <a:pt x="695570" y="161925"/>
                        <a:pt x="736996" y="161925"/>
                      </a:cubicBezTo>
                      <a:close/>
                      <a:moveTo>
                        <a:pt x="572689" y="161925"/>
                      </a:moveTo>
                      <a:cubicBezTo>
                        <a:pt x="614115" y="161925"/>
                        <a:pt x="647697" y="180760"/>
                        <a:pt x="647697" y="203995"/>
                      </a:cubicBezTo>
                      <a:lnTo>
                        <a:pt x="643301" y="209948"/>
                      </a:lnTo>
                      <a:lnTo>
                        <a:pt x="625728" y="186153"/>
                      </a:lnTo>
                      <a:cubicBezTo>
                        <a:pt x="612154" y="178540"/>
                        <a:pt x="593402" y="173831"/>
                        <a:pt x="572689" y="173831"/>
                      </a:cubicBezTo>
                      <a:cubicBezTo>
                        <a:pt x="551976" y="173831"/>
                        <a:pt x="533224" y="178540"/>
                        <a:pt x="519651" y="186153"/>
                      </a:cubicBezTo>
                      <a:lnTo>
                        <a:pt x="502078" y="209948"/>
                      </a:lnTo>
                      <a:lnTo>
                        <a:pt x="497681" y="203995"/>
                      </a:lnTo>
                      <a:cubicBezTo>
                        <a:pt x="497681" y="180760"/>
                        <a:pt x="531263" y="161925"/>
                        <a:pt x="572689" y="161925"/>
                      </a:cubicBezTo>
                      <a:close/>
                      <a:moveTo>
                        <a:pt x="406002" y="161925"/>
                      </a:moveTo>
                      <a:cubicBezTo>
                        <a:pt x="447428" y="161925"/>
                        <a:pt x="481010" y="180760"/>
                        <a:pt x="481010" y="203995"/>
                      </a:cubicBezTo>
                      <a:lnTo>
                        <a:pt x="476614" y="209948"/>
                      </a:lnTo>
                      <a:lnTo>
                        <a:pt x="459041" y="186153"/>
                      </a:lnTo>
                      <a:cubicBezTo>
                        <a:pt x="445467" y="178540"/>
                        <a:pt x="426715" y="173831"/>
                        <a:pt x="406002" y="173831"/>
                      </a:cubicBezTo>
                      <a:cubicBezTo>
                        <a:pt x="385289" y="173831"/>
                        <a:pt x="366537" y="178540"/>
                        <a:pt x="352964" y="186153"/>
                      </a:cubicBezTo>
                      <a:lnTo>
                        <a:pt x="335391" y="209948"/>
                      </a:lnTo>
                      <a:lnTo>
                        <a:pt x="330994" y="203995"/>
                      </a:lnTo>
                      <a:cubicBezTo>
                        <a:pt x="330994" y="180760"/>
                        <a:pt x="364576" y="161925"/>
                        <a:pt x="406002" y="161925"/>
                      </a:cubicBezTo>
                      <a:close/>
                      <a:moveTo>
                        <a:pt x="241695" y="161925"/>
                      </a:moveTo>
                      <a:cubicBezTo>
                        <a:pt x="283121" y="161925"/>
                        <a:pt x="316703" y="180760"/>
                        <a:pt x="316703" y="203995"/>
                      </a:cubicBezTo>
                      <a:lnTo>
                        <a:pt x="312307" y="209948"/>
                      </a:lnTo>
                      <a:lnTo>
                        <a:pt x="294734" y="186153"/>
                      </a:lnTo>
                      <a:cubicBezTo>
                        <a:pt x="281160" y="178540"/>
                        <a:pt x="262408" y="173831"/>
                        <a:pt x="241695" y="173831"/>
                      </a:cubicBezTo>
                      <a:cubicBezTo>
                        <a:pt x="220982" y="173831"/>
                        <a:pt x="202230" y="178540"/>
                        <a:pt x="188657" y="186153"/>
                      </a:cubicBezTo>
                      <a:lnTo>
                        <a:pt x="171084" y="209948"/>
                      </a:lnTo>
                      <a:lnTo>
                        <a:pt x="166687" y="203995"/>
                      </a:lnTo>
                      <a:cubicBezTo>
                        <a:pt x="166687" y="180760"/>
                        <a:pt x="200269" y="161925"/>
                        <a:pt x="241695" y="161925"/>
                      </a:cubicBezTo>
                      <a:close/>
                      <a:moveTo>
                        <a:pt x="75008" y="161925"/>
                      </a:moveTo>
                      <a:cubicBezTo>
                        <a:pt x="116434" y="161925"/>
                        <a:pt x="150016" y="180760"/>
                        <a:pt x="150016" y="203995"/>
                      </a:cubicBezTo>
                      <a:lnTo>
                        <a:pt x="145620" y="209948"/>
                      </a:lnTo>
                      <a:lnTo>
                        <a:pt x="128047" y="186153"/>
                      </a:lnTo>
                      <a:cubicBezTo>
                        <a:pt x="114473" y="178540"/>
                        <a:pt x="95721" y="173831"/>
                        <a:pt x="75008" y="173831"/>
                      </a:cubicBezTo>
                      <a:cubicBezTo>
                        <a:pt x="54295" y="173831"/>
                        <a:pt x="35543" y="178540"/>
                        <a:pt x="21970" y="186153"/>
                      </a:cubicBezTo>
                      <a:lnTo>
                        <a:pt x="4397" y="209948"/>
                      </a:lnTo>
                      <a:lnTo>
                        <a:pt x="0" y="203995"/>
                      </a:lnTo>
                      <a:cubicBezTo>
                        <a:pt x="0" y="180760"/>
                        <a:pt x="33582" y="161925"/>
                        <a:pt x="75008" y="161925"/>
                      </a:cubicBezTo>
                      <a:close/>
                      <a:moveTo>
                        <a:pt x="1470422" y="80962"/>
                      </a:moveTo>
                      <a:cubicBezTo>
                        <a:pt x="1511848" y="80962"/>
                        <a:pt x="1545430" y="99797"/>
                        <a:pt x="1545430" y="123032"/>
                      </a:cubicBezTo>
                      <a:lnTo>
                        <a:pt x="1541034" y="128985"/>
                      </a:lnTo>
                      <a:lnTo>
                        <a:pt x="1523461" y="105190"/>
                      </a:lnTo>
                      <a:cubicBezTo>
                        <a:pt x="1509887" y="97577"/>
                        <a:pt x="1491135" y="92868"/>
                        <a:pt x="1470422" y="92868"/>
                      </a:cubicBezTo>
                      <a:cubicBezTo>
                        <a:pt x="1449709" y="92868"/>
                        <a:pt x="1430957" y="97577"/>
                        <a:pt x="1417383" y="105190"/>
                      </a:cubicBezTo>
                      <a:lnTo>
                        <a:pt x="1399811" y="128985"/>
                      </a:lnTo>
                      <a:lnTo>
                        <a:pt x="1395414" y="123032"/>
                      </a:lnTo>
                      <a:cubicBezTo>
                        <a:pt x="1395414" y="99797"/>
                        <a:pt x="1428996" y="80962"/>
                        <a:pt x="1470422" y="80962"/>
                      </a:cubicBezTo>
                      <a:close/>
                      <a:moveTo>
                        <a:pt x="1303735" y="80962"/>
                      </a:moveTo>
                      <a:cubicBezTo>
                        <a:pt x="1345161" y="80962"/>
                        <a:pt x="1378743" y="99797"/>
                        <a:pt x="1378743" y="123032"/>
                      </a:cubicBezTo>
                      <a:lnTo>
                        <a:pt x="1374347" y="128985"/>
                      </a:lnTo>
                      <a:lnTo>
                        <a:pt x="1356774" y="105190"/>
                      </a:lnTo>
                      <a:cubicBezTo>
                        <a:pt x="1343200" y="97577"/>
                        <a:pt x="1324448" y="92868"/>
                        <a:pt x="1303735" y="92868"/>
                      </a:cubicBezTo>
                      <a:cubicBezTo>
                        <a:pt x="1283022" y="92868"/>
                        <a:pt x="1264270" y="97577"/>
                        <a:pt x="1250696" y="105190"/>
                      </a:cubicBezTo>
                      <a:lnTo>
                        <a:pt x="1233124" y="128985"/>
                      </a:lnTo>
                      <a:lnTo>
                        <a:pt x="1228727" y="123032"/>
                      </a:lnTo>
                      <a:cubicBezTo>
                        <a:pt x="1228727" y="99797"/>
                        <a:pt x="1262309" y="80962"/>
                        <a:pt x="1303735" y="80962"/>
                      </a:cubicBezTo>
                      <a:close/>
                      <a:moveTo>
                        <a:pt x="1139428" y="80962"/>
                      </a:moveTo>
                      <a:cubicBezTo>
                        <a:pt x="1180854" y="80962"/>
                        <a:pt x="1214436" y="99797"/>
                        <a:pt x="1214436" y="123032"/>
                      </a:cubicBezTo>
                      <a:lnTo>
                        <a:pt x="1210040" y="128985"/>
                      </a:lnTo>
                      <a:lnTo>
                        <a:pt x="1192467" y="105190"/>
                      </a:lnTo>
                      <a:cubicBezTo>
                        <a:pt x="1178893" y="97577"/>
                        <a:pt x="1160141" y="92868"/>
                        <a:pt x="1139428" y="92868"/>
                      </a:cubicBezTo>
                      <a:cubicBezTo>
                        <a:pt x="1118715" y="92868"/>
                        <a:pt x="1099963" y="97577"/>
                        <a:pt x="1086389" y="105190"/>
                      </a:cubicBezTo>
                      <a:lnTo>
                        <a:pt x="1068817" y="128985"/>
                      </a:lnTo>
                      <a:lnTo>
                        <a:pt x="1064420" y="123032"/>
                      </a:lnTo>
                      <a:cubicBezTo>
                        <a:pt x="1064420" y="99797"/>
                        <a:pt x="1098002" y="80962"/>
                        <a:pt x="1139428" y="80962"/>
                      </a:cubicBezTo>
                      <a:close/>
                      <a:moveTo>
                        <a:pt x="972741" y="80962"/>
                      </a:moveTo>
                      <a:cubicBezTo>
                        <a:pt x="1014167" y="80962"/>
                        <a:pt x="1047749" y="99797"/>
                        <a:pt x="1047749" y="123032"/>
                      </a:cubicBezTo>
                      <a:lnTo>
                        <a:pt x="1043353" y="128985"/>
                      </a:lnTo>
                      <a:lnTo>
                        <a:pt x="1025780" y="105190"/>
                      </a:lnTo>
                      <a:cubicBezTo>
                        <a:pt x="1012206" y="97577"/>
                        <a:pt x="993454" y="92868"/>
                        <a:pt x="972741" y="92868"/>
                      </a:cubicBezTo>
                      <a:cubicBezTo>
                        <a:pt x="952028" y="92868"/>
                        <a:pt x="933276" y="97577"/>
                        <a:pt x="919703" y="105190"/>
                      </a:cubicBezTo>
                      <a:lnTo>
                        <a:pt x="902130" y="128985"/>
                      </a:lnTo>
                      <a:lnTo>
                        <a:pt x="897733" y="123032"/>
                      </a:lnTo>
                      <a:cubicBezTo>
                        <a:pt x="897733" y="99797"/>
                        <a:pt x="931315" y="80962"/>
                        <a:pt x="972741" y="80962"/>
                      </a:cubicBezTo>
                      <a:close/>
                      <a:moveTo>
                        <a:pt x="810815" y="80962"/>
                      </a:moveTo>
                      <a:cubicBezTo>
                        <a:pt x="852241" y="80962"/>
                        <a:pt x="885823" y="99797"/>
                        <a:pt x="885823" y="123032"/>
                      </a:cubicBezTo>
                      <a:lnTo>
                        <a:pt x="881427" y="128985"/>
                      </a:lnTo>
                      <a:lnTo>
                        <a:pt x="863854" y="105190"/>
                      </a:lnTo>
                      <a:cubicBezTo>
                        <a:pt x="850280" y="97577"/>
                        <a:pt x="831528" y="92868"/>
                        <a:pt x="810815" y="92868"/>
                      </a:cubicBezTo>
                      <a:cubicBezTo>
                        <a:pt x="790102" y="92868"/>
                        <a:pt x="771350" y="97577"/>
                        <a:pt x="757777" y="105190"/>
                      </a:cubicBezTo>
                      <a:lnTo>
                        <a:pt x="740204" y="128985"/>
                      </a:lnTo>
                      <a:lnTo>
                        <a:pt x="735807" y="123032"/>
                      </a:lnTo>
                      <a:cubicBezTo>
                        <a:pt x="735807" y="99797"/>
                        <a:pt x="769389" y="80962"/>
                        <a:pt x="810815" y="80962"/>
                      </a:cubicBezTo>
                      <a:close/>
                      <a:moveTo>
                        <a:pt x="644128" y="80962"/>
                      </a:moveTo>
                      <a:cubicBezTo>
                        <a:pt x="685554" y="80962"/>
                        <a:pt x="719136" y="99797"/>
                        <a:pt x="719136" y="123032"/>
                      </a:cubicBezTo>
                      <a:lnTo>
                        <a:pt x="714740" y="128985"/>
                      </a:lnTo>
                      <a:lnTo>
                        <a:pt x="697167" y="105190"/>
                      </a:lnTo>
                      <a:cubicBezTo>
                        <a:pt x="683593" y="97577"/>
                        <a:pt x="664841" y="92868"/>
                        <a:pt x="644128" y="92868"/>
                      </a:cubicBezTo>
                      <a:cubicBezTo>
                        <a:pt x="623415" y="92868"/>
                        <a:pt x="604663" y="97577"/>
                        <a:pt x="591090" y="105190"/>
                      </a:cubicBezTo>
                      <a:lnTo>
                        <a:pt x="573517" y="128985"/>
                      </a:lnTo>
                      <a:lnTo>
                        <a:pt x="569120" y="123032"/>
                      </a:lnTo>
                      <a:cubicBezTo>
                        <a:pt x="569120" y="99797"/>
                        <a:pt x="602702" y="80962"/>
                        <a:pt x="644128" y="80962"/>
                      </a:cubicBezTo>
                      <a:close/>
                      <a:moveTo>
                        <a:pt x="479821" y="80962"/>
                      </a:moveTo>
                      <a:cubicBezTo>
                        <a:pt x="521247" y="80962"/>
                        <a:pt x="554829" y="99797"/>
                        <a:pt x="554829" y="123032"/>
                      </a:cubicBezTo>
                      <a:lnTo>
                        <a:pt x="550433" y="128985"/>
                      </a:lnTo>
                      <a:lnTo>
                        <a:pt x="532860" y="105190"/>
                      </a:lnTo>
                      <a:cubicBezTo>
                        <a:pt x="519286" y="97577"/>
                        <a:pt x="500534" y="92868"/>
                        <a:pt x="479821" y="92868"/>
                      </a:cubicBezTo>
                      <a:cubicBezTo>
                        <a:pt x="459108" y="92868"/>
                        <a:pt x="440356" y="97577"/>
                        <a:pt x="426783" y="105190"/>
                      </a:cubicBezTo>
                      <a:lnTo>
                        <a:pt x="409210" y="128985"/>
                      </a:lnTo>
                      <a:lnTo>
                        <a:pt x="404813" y="123032"/>
                      </a:lnTo>
                      <a:cubicBezTo>
                        <a:pt x="404813" y="99797"/>
                        <a:pt x="438395" y="80962"/>
                        <a:pt x="479821" y="80962"/>
                      </a:cubicBezTo>
                      <a:close/>
                      <a:moveTo>
                        <a:pt x="313134" y="80962"/>
                      </a:moveTo>
                      <a:cubicBezTo>
                        <a:pt x="354560" y="80962"/>
                        <a:pt x="388142" y="99797"/>
                        <a:pt x="388142" y="123032"/>
                      </a:cubicBezTo>
                      <a:lnTo>
                        <a:pt x="383746" y="128985"/>
                      </a:lnTo>
                      <a:lnTo>
                        <a:pt x="366173" y="105190"/>
                      </a:lnTo>
                      <a:cubicBezTo>
                        <a:pt x="352599" y="97577"/>
                        <a:pt x="333847" y="92868"/>
                        <a:pt x="313134" y="92868"/>
                      </a:cubicBezTo>
                      <a:cubicBezTo>
                        <a:pt x="292421" y="92868"/>
                        <a:pt x="273669" y="97577"/>
                        <a:pt x="260096" y="105190"/>
                      </a:cubicBezTo>
                      <a:lnTo>
                        <a:pt x="242523" y="128985"/>
                      </a:lnTo>
                      <a:lnTo>
                        <a:pt x="238126" y="123032"/>
                      </a:lnTo>
                      <a:cubicBezTo>
                        <a:pt x="238126" y="99797"/>
                        <a:pt x="271708" y="80962"/>
                        <a:pt x="313134" y="80962"/>
                      </a:cubicBezTo>
                      <a:close/>
                      <a:moveTo>
                        <a:pt x="148827" y="80962"/>
                      </a:moveTo>
                      <a:cubicBezTo>
                        <a:pt x="190253" y="80962"/>
                        <a:pt x="223835" y="99797"/>
                        <a:pt x="223835" y="123032"/>
                      </a:cubicBezTo>
                      <a:lnTo>
                        <a:pt x="219439" y="128985"/>
                      </a:lnTo>
                      <a:lnTo>
                        <a:pt x="201866" y="105190"/>
                      </a:lnTo>
                      <a:cubicBezTo>
                        <a:pt x="188292" y="97577"/>
                        <a:pt x="169540" y="92868"/>
                        <a:pt x="148827" y="92868"/>
                      </a:cubicBezTo>
                      <a:cubicBezTo>
                        <a:pt x="128114" y="92868"/>
                        <a:pt x="109362" y="97577"/>
                        <a:pt x="95789" y="105190"/>
                      </a:cubicBezTo>
                      <a:lnTo>
                        <a:pt x="78216" y="128985"/>
                      </a:lnTo>
                      <a:lnTo>
                        <a:pt x="73819" y="123032"/>
                      </a:lnTo>
                      <a:cubicBezTo>
                        <a:pt x="73819" y="99797"/>
                        <a:pt x="107401" y="80962"/>
                        <a:pt x="148827" y="80962"/>
                      </a:cubicBezTo>
                      <a:close/>
                      <a:moveTo>
                        <a:pt x="1563290" y="0"/>
                      </a:moveTo>
                      <a:cubicBezTo>
                        <a:pt x="1604716" y="0"/>
                        <a:pt x="1638298" y="18835"/>
                        <a:pt x="1638298" y="42070"/>
                      </a:cubicBezTo>
                      <a:lnTo>
                        <a:pt x="1633902" y="48023"/>
                      </a:lnTo>
                      <a:lnTo>
                        <a:pt x="1616329" y="24228"/>
                      </a:lnTo>
                      <a:cubicBezTo>
                        <a:pt x="1602755" y="16615"/>
                        <a:pt x="1584003" y="11906"/>
                        <a:pt x="1563290" y="11906"/>
                      </a:cubicBezTo>
                      <a:cubicBezTo>
                        <a:pt x="1542577" y="11906"/>
                        <a:pt x="1523825" y="16615"/>
                        <a:pt x="1510252" y="24228"/>
                      </a:cubicBezTo>
                      <a:lnTo>
                        <a:pt x="1492679" y="48023"/>
                      </a:lnTo>
                      <a:lnTo>
                        <a:pt x="1488282" y="42070"/>
                      </a:lnTo>
                      <a:cubicBezTo>
                        <a:pt x="1488282" y="18835"/>
                        <a:pt x="1521864" y="0"/>
                        <a:pt x="1563290" y="0"/>
                      </a:cubicBezTo>
                      <a:close/>
                      <a:moveTo>
                        <a:pt x="1396603" y="0"/>
                      </a:moveTo>
                      <a:cubicBezTo>
                        <a:pt x="1438029" y="0"/>
                        <a:pt x="1471611" y="18835"/>
                        <a:pt x="1471611" y="42070"/>
                      </a:cubicBezTo>
                      <a:lnTo>
                        <a:pt x="1467215" y="48023"/>
                      </a:lnTo>
                      <a:lnTo>
                        <a:pt x="1449642" y="24228"/>
                      </a:lnTo>
                      <a:cubicBezTo>
                        <a:pt x="1436068" y="16615"/>
                        <a:pt x="1417316" y="11906"/>
                        <a:pt x="1396603" y="11906"/>
                      </a:cubicBezTo>
                      <a:cubicBezTo>
                        <a:pt x="1375890" y="11906"/>
                        <a:pt x="1357138" y="16615"/>
                        <a:pt x="1343564" y="24228"/>
                      </a:cubicBezTo>
                      <a:lnTo>
                        <a:pt x="1325992" y="48023"/>
                      </a:lnTo>
                      <a:lnTo>
                        <a:pt x="1321595" y="42070"/>
                      </a:lnTo>
                      <a:cubicBezTo>
                        <a:pt x="1321595" y="18835"/>
                        <a:pt x="1355177" y="0"/>
                        <a:pt x="1396603" y="0"/>
                      </a:cubicBezTo>
                      <a:close/>
                      <a:moveTo>
                        <a:pt x="1232296" y="0"/>
                      </a:moveTo>
                      <a:cubicBezTo>
                        <a:pt x="1273722" y="0"/>
                        <a:pt x="1307304" y="18835"/>
                        <a:pt x="1307304" y="42070"/>
                      </a:cubicBezTo>
                      <a:lnTo>
                        <a:pt x="1302908" y="48023"/>
                      </a:lnTo>
                      <a:lnTo>
                        <a:pt x="1285335" y="24228"/>
                      </a:lnTo>
                      <a:cubicBezTo>
                        <a:pt x="1271761" y="16615"/>
                        <a:pt x="1253009" y="11906"/>
                        <a:pt x="1232296" y="11906"/>
                      </a:cubicBezTo>
                      <a:cubicBezTo>
                        <a:pt x="1211583" y="11906"/>
                        <a:pt x="1192831" y="16615"/>
                        <a:pt x="1179257" y="24228"/>
                      </a:cubicBezTo>
                      <a:lnTo>
                        <a:pt x="1161685" y="48023"/>
                      </a:lnTo>
                      <a:lnTo>
                        <a:pt x="1157288" y="42070"/>
                      </a:lnTo>
                      <a:cubicBezTo>
                        <a:pt x="1157288" y="18835"/>
                        <a:pt x="1190870" y="0"/>
                        <a:pt x="1232296" y="0"/>
                      </a:cubicBezTo>
                      <a:close/>
                      <a:moveTo>
                        <a:pt x="1065609" y="0"/>
                      </a:moveTo>
                      <a:cubicBezTo>
                        <a:pt x="1107035" y="0"/>
                        <a:pt x="1140617" y="18835"/>
                        <a:pt x="1140617" y="42070"/>
                      </a:cubicBezTo>
                      <a:lnTo>
                        <a:pt x="1136221" y="48023"/>
                      </a:lnTo>
                      <a:lnTo>
                        <a:pt x="1118648" y="24228"/>
                      </a:lnTo>
                      <a:cubicBezTo>
                        <a:pt x="1105074" y="16615"/>
                        <a:pt x="1086322" y="11906"/>
                        <a:pt x="1065609" y="11906"/>
                      </a:cubicBezTo>
                      <a:cubicBezTo>
                        <a:pt x="1044896" y="11906"/>
                        <a:pt x="1026144" y="16615"/>
                        <a:pt x="1012571" y="24228"/>
                      </a:cubicBezTo>
                      <a:lnTo>
                        <a:pt x="994998" y="48023"/>
                      </a:lnTo>
                      <a:lnTo>
                        <a:pt x="990601" y="42070"/>
                      </a:lnTo>
                      <a:cubicBezTo>
                        <a:pt x="990601" y="18835"/>
                        <a:pt x="1024183" y="0"/>
                        <a:pt x="1065609" y="0"/>
                      </a:cubicBezTo>
                      <a:close/>
                      <a:moveTo>
                        <a:pt x="903683" y="0"/>
                      </a:moveTo>
                      <a:cubicBezTo>
                        <a:pt x="945109" y="0"/>
                        <a:pt x="978691" y="18835"/>
                        <a:pt x="978691" y="42070"/>
                      </a:cubicBezTo>
                      <a:lnTo>
                        <a:pt x="974295" y="48023"/>
                      </a:lnTo>
                      <a:lnTo>
                        <a:pt x="956722" y="24228"/>
                      </a:lnTo>
                      <a:cubicBezTo>
                        <a:pt x="943148" y="16615"/>
                        <a:pt x="924396" y="11906"/>
                        <a:pt x="903683" y="11906"/>
                      </a:cubicBezTo>
                      <a:cubicBezTo>
                        <a:pt x="882970" y="11906"/>
                        <a:pt x="864218" y="16615"/>
                        <a:pt x="850645" y="24228"/>
                      </a:cubicBezTo>
                      <a:lnTo>
                        <a:pt x="833072" y="48023"/>
                      </a:lnTo>
                      <a:lnTo>
                        <a:pt x="828675" y="42070"/>
                      </a:lnTo>
                      <a:cubicBezTo>
                        <a:pt x="828675" y="18835"/>
                        <a:pt x="862257" y="0"/>
                        <a:pt x="903683" y="0"/>
                      </a:cubicBezTo>
                      <a:close/>
                      <a:moveTo>
                        <a:pt x="736996" y="0"/>
                      </a:moveTo>
                      <a:cubicBezTo>
                        <a:pt x="778422" y="0"/>
                        <a:pt x="812004" y="18835"/>
                        <a:pt x="812004" y="42070"/>
                      </a:cubicBezTo>
                      <a:lnTo>
                        <a:pt x="807608" y="48023"/>
                      </a:lnTo>
                      <a:lnTo>
                        <a:pt x="790035" y="24228"/>
                      </a:lnTo>
                      <a:cubicBezTo>
                        <a:pt x="776461" y="16615"/>
                        <a:pt x="757709" y="11906"/>
                        <a:pt x="736996" y="11906"/>
                      </a:cubicBezTo>
                      <a:cubicBezTo>
                        <a:pt x="716283" y="11906"/>
                        <a:pt x="697531" y="16615"/>
                        <a:pt x="683958" y="24228"/>
                      </a:cubicBezTo>
                      <a:lnTo>
                        <a:pt x="666385" y="48023"/>
                      </a:lnTo>
                      <a:lnTo>
                        <a:pt x="661988" y="42070"/>
                      </a:lnTo>
                      <a:cubicBezTo>
                        <a:pt x="661988" y="18835"/>
                        <a:pt x="695570" y="0"/>
                        <a:pt x="736996" y="0"/>
                      </a:cubicBezTo>
                      <a:close/>
                      <a:moveTo>
                        <a:pt x="572689" y="0"/>
                      </a:moveTo>
                      <a:cubicBezTo>
                        <a:pt x="614115" y="0"/>
                        <a:pt x="647697" y="18835"/>
                        <a:pt x="647697" y="42070"/>
                      </a:cubicBezTo>
                      <a:lnTo>
                        <a:pt x="643301" y="48023"/>
                      </a:lnTo>
                      <a:lnTo>
                        <a:pt x="625728" y="24228"/>
                      </a:lnTo>
                      <a:cubicBezTo>
                        <a:pt x="612154" y="16615"/>
                        <a:pt x="593402" y="11906"/>
                        <a:pt x="572689" y="11906"/>
                      </a:cubicBezTo>
                      <a:cubicBezTo>
                        <a:pt x="551976" y="11906"/>
                        <a:pt x="533224" y="16615"/>
                        <a:pt x="519651" y="24228"/>
                      </a:cubicBezTo>
                      <a:lnTo>
                        <a:pt x="502078" y="48023"/>
                      </a:lnTo>
                      <a:lnTo>
                        <a:pt x="497681" y="42070"/>
                      </a:lnTo>
                      <a:cubicBezTo>
                        <a:pt x="497681" y="18835"/>
                        <a:pt x="531263" y="0"/>
                        <a:pt x="572689" y="0"/>
                      </a:cubicBezTo>
                      <a:close/>
                      <a:moveTo>
                        <a:pt x="406002" y="0"/>
                      </a:moveTo>
                      <a:cubicBezTo>
                        <a:pt x="447428" y="0"/>
                        <a:pt x="481010" y="18835"/>
                        <a:pt x="481010" y="42070"/>
                      </a:cubicBezTo>
                      <a:lnTo>
                        <a:pt x="476614" y="48023"/>
                      </a:lnTo>
                      <a:lnTo>
                        <a:pt x="459041" y="24228"/>
                      </a:lnTo>
                      <a:cubicBezTo>
                        <a:pt x="445467" y="16615"/>
                        <a:pt x="426715" y="11906"/>
                        <a:pt x="406002" y="11906"/>
                      </a:cubicBezTo>
                      <a:cubicBezTo>
                        <a:pt x="385289" y="11906"/>
                        <a:pt x="366537" y="16615"/>
                        <a:pt x="352964" y="24228"/>
                      </a:cubicBezTo>
                      <a:lnTo>
                        <a:pt x="335391" y="48023"/>
                      </a:lnTo>
                      <a:lnTo>
                        <a:pt x="330994" y="42070"/>
                      </a:lnTo>
                      <a:cubicBezTo>
                        <a:pt x="330994" y="18835"/>
                        <a:pt x="364576" y="0"/>
                        <a:pt x="406002" y="0"/>
                      </a:cubicBezTo>
                      <a:close/>
                      <a:moveTo>
                        <a:pt x="241695" y="0"/>
                      </a:moveTo>
                      <a:cubicBezTo>
                        <a:pt x="283121" y="0"/>
                        <a:pt x="316703" y="18835"/>
                        <a:pt x="316703" y="42070"/>
                      </a:cubicBezTo>
                      <a:lnTo>
                        <a:pt x="312307" y="48023"/>
                      </a:lnTo>
                      <a:lnTo>
                        <a:pt x="294734" y="24228"/>
                      </a:lnTo>
                      <a:cubicBezTo>
                        <a:pt x="281160" y="16615"/>
                        <a:pt x="262408" y="11906"/>
                        <a:pt x="241695" y="11906"/>
                      </a:cubicBezTo>
                      <a:cubicBezTo>
                        <a:pt x="220982" y="11906"/>
                        <a:pt x="202230" y="16615"/>
                        <a:pt x="188657" y="24228"/>
                      </a:cubicBezTo>
                      <a:lnTo>
                        <a:pt x="171084" y="48023"/>
                      </a:lnTo>
                      <a:lnTo>
                        <a:pt x="166687" y="42070"/>
                      </a:lnTo>
                      <a:cubicBezTo>
                        <a:pt x="166687" y="18835"/>
                        <a:pt x="200269" y="0"/>
                        <a:pt x="241695" y="0"/>
                      </a:cubicBezTo>
                      <a:close/>
                      <a:moveTo>
                        <a:pt x="75008" y="0"/>
                      </a:moveTo>
                      <a:cubicBezTo>
                        <a:pt x="116434" y="0"/>
                        <a:pt x="150016" y="18835"/>
                        <a:pt x="150016" y="42070"/>
                      </a:cubicBezTo>
                      <a:lnTo>
                        <a:pt x="145620" y="48023"/>
                      </a:lnTo>
                      <a:lnTo>
                        <a:pt x="128047" y="24228"/>
                      </a:lnTo>
                      <a:cubicBezTo>
                        <a:pt x="114473" y="16615"/>
                        <a:pt x="95721" y="11906"/>
                        <a:pt x="75008" y="11906"/>
                      </a:cubicBezTo>
                      <a:cubicBezTo>
                        <a:pt x="54295" y="11906"/>
                        <a:pt x="35543" y="16615"/>
                        <a:pt x="21970" y="24228"/>
                      </a:cubicBezTo>
                      <a:lnTo>
                        <a:pt x="4397" y="48023"/>
                      </a:lnTo>
                      <a:lnTo>
                        <a:pt x="0" y="42070"/>
                      </a:lnTo>
                      <a:cubicBezTo>
                        <a:pt x="0" y="18835"/>
                        <a:pt x="33582" y="0"/>
                        <a:pt x="75008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03" name="フリーフォーム: 図形 902">
                  <a:extLst>
                    <a:ext uri="{FF2B5EF4-FFF2-40B4-BE49-F238E27FC236}">
                      <a16:creationId xmlns:a16="http://schemas.microsoft.com/office/drawing/2014/main" id="{D4EE6D81-716D-4177-BA7E-E7B71B392B41}"/>
                    </a:ext>
                  </a:extLst>
                </p:cNvPr>
                <p:cNvSpPr/>
                <p:nvPr/>
              </p:nvSpPr>
              <p:spPr>
                <a:xfrm flipV="1">
                  <a:off x="5003008" y="5270009"/>
                  <a:ext cx="1638298" cy="371873"/>
                </a:xfrm>
                <a:custGeom>
                  <a:avLst/>
                  <a:gdLst>
                    <a:gd name="connsiteX0" fmla="*/ 1563290 w 1638298"/>
                    <a:gd name="connsiteY0" fmla="*/ 323850 h 371873"/>
                    <a:gd name="connsiteX1" fmla="*/ 1638298 w 1638298"/>
                    <a:gd name="connsiteY1" fmla="*/ 365920 h 371873"/>
                    <a:gd name="connsiteX2" fmla="*/ 1633902 w 1638298"/>
                    <a:gd name="connsiteY2" fmla="*/ 371873 h 371873"/>
                    <a:gd name="connsiteX3" fmla="*/ 1616329 w 1638298"/>
                    <a:gd name="connsiteY3" fmla="*/ 348078 h 371873"/>
                    <a:gd name="connsiteX4" fmla="*/ 1563290 w 1638298"/>
                    <a:gd name="connsiteY4" fmla="*/ 335756 h 371873"/>
                    <a:gd name="connsiteX5" fmla="*/ 1510252 w 1638298"/>
                    <a:gd name="connsiteY5" fmla="*/ 348078 h 371873"/>
                    <a:gd name="connsiteX6" fmla="*/ 1492679 w 1638298"/>
                    <a:gd name="connsiteY6" fmla="*/ 371873 h 371873"/>
                    <a:gd name="connsiteX7" fmla="*/ 1488282 w 1638298"/>
                    <a:gd name="connsiteY7" fmla="*/ 365920 h 371873"/>
                    <a:gd name="connsiteX8" fmla="*/ 1563290 w 1638298"/>
                    <a:gd name="connsiteY8" fmla="*/ 323850 h 371873"/>
                    <a:gd name="connsiteX9" fmla="*/ 1396603 w 1638298"/>
                    <a:gd name="connsiteY9" fmla="*/ 323850 h 371873"/>
                    <a:gd name="connsiteX10" fmla="*/ 1471611 w 1638298"/>
                    <a:gd name="connsiteY10" fmla="*/ 365920 h 371873"/>
                    <a:gd name="connsiteX11" fmla="*/ 1467215 w 1638298"/>
                    <a:gd name="connsiteY11" fmla="*/ 371873 h 371873"/>
                    <a:gd name="connsiteX12" fmla="*/ 1449642 w 1638298"/>
                    <a:gd name="connsiteY12" fmla="*/ 348078 h 371873"/>
                    <a:gd name="connsiteX13" fmla="*/ 1396603 w 1638298"/>
                    <a:gd name="connsiteY13" fmla="*/ 335756 h 371873"/>
                    <a:gd name="connsiteX14" fmla="*/ 1343564 w 1638298"/>
                    <a:gd name="connsiteY14" fmla="*/ 348078 h 371873"/>
                    <a:gd name="connsiteX15" fmla="*/ 1325992 w 1638298"/>
                    <a:gd name="connsiteY15" fmla="*/ 371873 h 371873"/>
                    <a:gd name="connsiteX16" fmla="*/ 1321595 w 1638298"/>
                    <a:gd name="connsiteY16" fmla="*/ 365920 h 371873"/>
                    <a:gd name="connsiteX17" fmla="*/ 1396603 w 1638298"/>
                    <a:gd name="connsiteY17" fmla="*/ 323850 h 371873"/>
                    <a:gd name="connsiteX18" fmla="*/ 1232296 w 1638298"/>
                    <a:gd name="connsiteY18" fmla="*/ 323850 h 371873"/>
                    <a:gd name="connsiteX19" fmla="*/ 1307304 w 1638298"/>
                    <a:gd name="connsiteY19" fmla="*/ 365920 h 371873"/>
                    <a:gd name="connsiteX20" fmla="*/ 1302908 w 1638298"/>
                    <a:gd name="connsiteY20" fmla="*/ 371873 h 371873"/>
                    <a:gd name="connsiteX21" fmla="*/ 1285335 w 1638298"/>
                    <a:gd name="connsiteY21" fmla="*/ 348078 h 371873"/>
                    <a:gd name="connsiteX22" fmla="*/ 1232296 w 1638298"/>
                    <a:gd name="connsiteY22" fmla="*/ 335756 h 371873"/>
                    <a:gd name="connsiteX23" fmla="*/ 1179257 w 1638298"/>
                    <a:gd name="connsiteY23" fmla="*/ 348078 h 371873"/>
                    <a:gd name="connsiteX24" fmla="*/ 1161685 w 1638298"/>
                    <a:gd name="connsiteY24" fmla="*/ 371873 h 371873"/>
                    <a:gd name="connsiteX25" fmla="*/ 1157288 w 1638298"/>
                    <a:gd name="connsiteY25" fmla="*/ 365920 h 371873"/>
                    <a:gd name="connsiteX26" fmla="*/ 1232296 w 1638298"/>
                    <a:gd name="connsiteY26" fmla="*/ 323850 h 371873"/>
                    <a:gd name="connsiteX27" fmla="*/ 1065609 w 1638298"/>
                    <a:gd name="connsiteY27" fmla="*/ 323850 h 371873"/>
                    <a:gd name="connsiteX28" fmla="*/ 1140617 w 1638298"/>
                    <a:gd name="connsiteY28" fmla="*/ 365920 h 371873"/>
                    <a:gd name="connsiteX29" fmla="*/ 1136221 w 1638298"/>
                    <a:gd name="connsiteY29" fmla="*/ 371873 h 371873"/>
                    <a:gd name="connsiteX30" fmla="*/ 1118648 w 1638298"/>
                    <a:gd name="connsiteY30" fmla="*/ 348078 h 371873"/>
                    <a:gd name="connsiteX31" fmla="*/ 1065609 w 1638298"/>
                    <a:gd name="connsiteY31" fmla="*/ 335756 h 371873"/>
                    <a:gd name="connsiteX32" fmla="*/ 1012571 w 1638298"/>
                    <a:gd name="connsiteY32" fmla="*/ 348078 h 371873"/>
                    <a:gd name="connsiteX33" fmla="*/ 994998 w 1638298"/>
                    <a:gd name="connsiteY33" fmla="*/ 371873 h 371873"/>
                    <a:gd name="connsiteX34" fmla="*/ 990601 w 1638298"/>
                    <a:gd name="connsiteY34" fmla="*/ 365920 h 371873"/>
                    <a:gd name="connsiteX35" fmla="*/ 1065609 w 1638298"/>
                    <a:gd name="connsiteY35" fmla="*/ 323850 h 371873"/>
                    <a:gd name="connsiteX36" fmla="*/ 903683 w 1638298"/>
                    <a:gd name="connsiteY36" fmla="*/ 323850 h 371873"/>
                    <a:gd name="connsiteX37" fmla="*/ 978691 w 1638298"/>
                    <a:gd name="connsiteY37" fmla="*/ 365920 h 371873"/>
                    <a:gd name="connsiteX38" fmla="*/ 974295 w 1638298"/>
                    <a:gd name="connsiteY38" fmla="*/ 371873 h 371873"/>
                    <a:gd name="connsiteX39" fmla="*/ 956722 w 1638298"/>
                    <a:gd name="connsiteY39" fmla="*/ 348078 h 371873"/>
                    <a:gd name="connsiteX40" fmla="*/ 903683 w 1638298"/>
                    <a:gd name="connsiteY40" fmla="*/ 335756 h 371873"/>
                    <a:gd name="connsiteX41" fmla="*/ 850645 w 1638298"/>
                    <a:gd name="connsiteY41" fmla="*/ 348078 h 371873"/>
                    <a:gd name="connsiteX42" fmla="*/ 833072 w 1638298"/>
                    <a:gd name="connsiteY42" fmla="*/ 371873 h 371873"/>
                    <a:gd name="connsiteX43" fmla="*/ 828675 w 1638298"/>
                    <a:gd name="connsiteY43" fmla="*/ 365920 h 371873"/>
                    <a:gd name="connsiteX44" fmla="*/ 903683 w 1638298"/>
                    <a:gd name="connsiteY44" fmla="*/ 323850 h 371873"/>
                    <a:gd name="connsiteX45" fmla="*/ 736996 w 1638298"/>
                    <a:gd name="connsiteY45" fmla="*/ 323850 h 371873"/>
                    <a:gd name="connsiteX46" fmla="*/ 812004 w 1638298"/>
                    <a:gd name="connsiteY46" fmla="*/ 365920 h 371873"/>
                    <a:gd name="connsiteX47" fmla="*/ 807608 w 1638298"/>
                    <a:gd name="connsiteY47" fmla="*/ 371873 h 371873"/>
                    <a:gd name="connsiteX48" fmla="*/ 790035 w 1638298"/>
                    <a:gd name="connsiteY48" fmla="*/ 348078 h 371873"/>
                    <a:gd name="connsiteX49" fmla="*/ 736996 w 1638298"/>
                    <a:gd name="connsiteY49" fmla="*/ 335756 h 371873"/>
                    <a:gd name="connsiteX50" fmla="*/ 683958 w 1638298"/>
                    <a:gd name="connsiteY50" fmla="*/ 348078 h 371873"/>
                    <a:gd name="connsiteX51" fmla="*/ 666385 w 1638298"/>
                    <a:gd name="connsiteY51" fmla="*/ 371873 h 371873"/>
                    <a:gd name="connsiteX52" fmla="*/ 661988 w 1638298"/>
                    <a:gd name="connsiteY52" fmla="*/ 365920 h 371873"/>
                    <a:gd name="connsiteX53" fmla="*/ 736996 w 1638298"/>
                    <a:gd name="connsiteY53" fmla="*/ 323850 h 371873"/>
                    <a:gd name="connsiteX54" fmla="*/ 572689 w 1638298"/>
                    <a:gd name="connsiteY54" fmla="*/ 323850 h 371873"/>
                    <a:gd name="connsiteX55" fmla="*/ 647697 w 1638298"/>
                    <a:gd name="connsiteY55" fmla="*/ 365920 h 371873"/>
                    <a:gd name="connsiteX56" fmla="*/ 643301 w 1638298"/>
                    <a:gd name="connsiteY56" fmla="*/ 371873 h 371873"/>
                    <a:gd name="connsiteX57" fmla="*/ 625728 w 1638298"/>
                    <a:gd name="connsiteY57" fmla="*/ 348078 h 371873"/>
                    <a:gd name="connsiteX58" fmla="*/ 572689 w 1638298"/>
                    <a:gd name="connsiteY58" fmla="*/ 335756 h 371873"/>
                    <a:gd name="connsiteX59" fmla="*/ 519651 w 1638298"/>
                    <a:gd name="connsiteY59" fmla="*/ 348078 h 371873"/>
                    <a:gd name="connsiteX60" fmla="*/ 502078 w 1638298"/>
                    <a:gd name="connsiteY60" fmla="*/ 371873 h 371873"/>
                    <a:gd name="connsiteX61" fmla="*/ 497681 w 1638298"/>
                    <a:gd name="connsiteY61" fmla="*/ 365920 h 371873"/>
                    <a:gd name="connsiteX62" fmla="*/ 572689 w 1638298"/>
                    <a:gd name="connsiteY62" fmla="*/ 323850 h 371873"/>
                    <a:gd name="connsiteX63" fmla="*/ 406002 w 1638298"/>
                    <a:gd name="connsiteY63" fmla="*/ 323850 h 371873"/>
                    <a:gd name="connsiteX64" fmla="*/ 481010 w 1638298"/>
                    <a:gd name="connsiteY64" fmla="*/ 365920 h 371873"/>
                    <a:gd name="connsiteX65" fmla="*/ 476614 w 1638298"/>
                    <a:gd name="connsiteY65" fmla="*/ 371873 h 371873"/>
                    <a:gd name="connsiteX66" fmla="*/ 459041 w 1638298"/>
                    <a:gd name="connsiteY66" fmla="*/ 348078 h 371873"/>
                    <a:gd name="connsiteX67" fmla="*/ 406002 w 1638298"/>
                    <a:gd name="connsiteY67" fmla="*/ 335756 h 371873"/>
                    <a:gd name="connsiteX68" fmla="*/ 352964 w 1638298"/>
                    <a:gd name="connsiteY68" fmla="*/ 348078 h 371873"/>
                    <a:gd name="connsiteX69" fmla="*/ 335391 w 1638298"/>
                    <a:gd name="connsiteY69" fmla="*/ 371873 h 371873"/>
                    <a:gd name="connsiteX70" fmla="*/ 330994 w 1638298"/>
                    <a:gd name="connsiteY70" fmla="*/ 365920 h 371873"/>
                    <a:gd name="connsiteX71" fmla="*/ 406002 w 1638298"/>
                    <a:gd name="connsiteY71" fmla="*/ 323850 h 371873"/>
                    <a:gd name="connsiteX72" fmla="*/ 241695 w 1638298"/>
                    <a:gd name="connsiteY72" fmla="*/ 323850 h 371873"/>
                    <a:gd name="connsiteX73" fmla="*/ 316703 w 1638298"/>
                    <a:gd name="connsiteY73" fmla="*/ 365920 h 371873"/>
                    <a:gd name="connsiteX74" fmla="*/ 312307 w 1638298"/>
                    <a:gd name="connsiteY74" fmla="*/ 371873 h 371873"/>
                    <a:gd name="connsiteX75" fmla="*/ 294734 w 1638298"/>
                    <a:gd name="connsiteY75" fmla="*/ 348078 h 371873"/>
                    <a:gd name="connsiteX76" fmla="*/ 241695 w 1638298"/>
                    <a:gd name="connsiteY76" fmla="*/ 335756 h 371873"/>
                    <a:gd name="connsiteX77" fmla="*/ 188657 w 1638298"/>
                    <a:gd name="connsiteY77" fmla="*/ 348078 h 371873"/>
                    <a:gd name="connsiteX78" fmla="*/ 171084 w 1638298"/>
                    <a:gd name="connsiteY78" fmla="*/ 371873 h 371873"/>
                    <a:gd name="connsiteX79" fmla="*/ 166687 w 1638298"/>
                    <a:gd name="connsiteY79" fmla="*/ 365920 h 371873"/>
                    <a:gd name="connsiteX80" fmla="*/ 241695 w 1638298"/>
                    <a:gd name="connsiteY80" fmla="*/ 323850 h 371873"/>
                    <a:gd name="connsiteX81" fmla="*/ 75008 w 1638298"/>
                    <a:gd name="connsiteY81" fmla="*/ 323850 h 371873"/>
                    <a:gd name="connsiteX82" fmla="*/ 150016 w 1638298"/>
                    <a:gd name="connsiteY82" fmla="*/ 365920 h 371873"/>
                    <a:gd name="connsiteX83" fmla="*/ 145620 w 1638298"/>
                    <a:gd name="connsiteY83" fmla="*/ 371873 h 371873"/>
                    <a:gd name="connsiteX84" fmla="*/ 128047 w 1638298"/>
                    <a:gd name="connsiteY84" fmla="*/ 348078 h 371873"/>
                    <a:gd name="connsiteX85" fmla="*/ 75008 w 1638298"/>
                    <a:gd name="connsiteY85" fmla="*/ 335756 h 371873"/>
                    <a:gd name="connsiteX86" fmla="*/ 21970 w 1638298"/>
                    <a:gd name="connsiteY86" fmla="*/ 348078 h 371873"/>
                    <a:gd name="connsiteX87" fmla="*/ 4397 w 1638298"/>
                    <a:gd name="connsiteY87" fmla="*/ 371873 h 371873"/>
                    <a:gd name="connsiteX88" fmla="*/ 0 w 1638298"/>
                    <a:gd name="connsiteY88" fmla="*/ 365920 h 371873"/>
                    <a:gd name="connsiteX89" fmla="*/ 75008 w 1638298"/>
                    <a:gd name="connsiteY89" fmla="*/ 323850 h 371873"/>
                    <a:gd name="connsiteX90" fmla="*/ 1470422 w 1638298"/>
                    <a:gd name="connsiteY90" fmla="*/ 242887 h 371873"/>
                    <a:gd name="connsiteX91" fmla="*/ 1545430 w 1638298"/>
                    <a:gd name="connsiteY91" fmla="*/ 284957 h 371873"/>
                    <a:gd name="connsiteX92" fmla="*/ 1541034 w 1638298"/>
                    <a:gd name="connsiteY92" fmla="*/ 290910 h 371873"/>
                    <a:gd name="connsiteX93" fmla="*/ 1523461 w 1638298"/>
                    <a:gd name="connsiteY93" fmla="*/ 267115 h 371873"/>
                    <a:gd name="connsiteX94" fmla="*/ 1470422 w 1638298"/>
                    <a:gd name="connsiteY94" fmla="*/ 254793 h 371873"/>
                    <a:gd name="connsiteX95" fmla="*/ 1417383 w 1638298"/>
                    <a:gd name="connsiteY95" fmla="*/ 267115 h 371873"/>
                    <a:gd name="connsiteX96" fmla="*/ 1399811 w 1638298"/>
                    <a:gd name="connsiteY96" fmla="*/ 290910 h 371873"/>
                    <a:gd name="connsiteX97" fmla="*/ 1395414 w 1638298"/>
                    <a:gd name="connsiteY97" fmla="*/ 284957 h 371873"/>
                    <a:gd name="connsiteX98" fmla="*/ 1470422 w 1638298"/>
                    <a:gd name="connsiteY98" fmla="*/ 242887 h 371873"/>
                    <a:gd name="connsiteX99" fmla="*/ 1303735 w 1638298"/>
                    <a:gd name="connsiteY99" fmla="*/ 242887 h 371873"/>
                    <a:gd name="connsiteX100" fmla="*/ 1378743 w 1638298"/>
                    <a:gd name="connsiteY100" fmla="*/ 284957 h 371873"/>
                    <a:gd name="connsiteX101" fmla="*/ 1374347 w 1638298"/>
                    <a:gd name="connsiteY101" fmla="*/ 290910 h 371873"/>
                    <a:gd name="connsiteX102" fmla="*/ 1356774 w 1638298"/>
                    <a:gd name="connsiteY102" fmla="*/ 267115 h 371873"/>
                    <a:gd name="connsiteX103" fmla="*/ 1303735 w 1638298"/>
                    <a:gd name="connsiteY103" fmla="*/ 254793 h 371873"/>
                    <a:gd name="connsiteX104" fmla="*/ 1250696 w 1638298"/>
                    <a:gd name="connsiteY104" fmla="*/ 267115 h 371873"/>
                    <a:gd name="connsiteX105" fmla="*/ 1233124 w 1638298"/>
                    <a:gd name="connsiteY105" fmla="*/ 290910 h 371873"/>
                    <a:gd name="connsiteX106" fmla="*/ 1228727 w 1638298"/>
                    <a:gd name="connsiteY106" fmla="*/ 284957 h 371873"/>
                    <a:gd name="connsiteX107" fmla="*/ 1303735 w 1638298"/>
                    <a:gd name="connsiteY107" fmla="*/ 242887 h 371873"/>
                    <a:gd name="connsiteX108" fmla="*/ 1139428 w 1638298"/>
                    <a:gd name="connsiteY108" fmla="*/ 242887 h 371873"/>
                    <a:gd name="connsiteX109" fmla="*/ 1214436 w 1638298"/>
                    <a:gd name="connsiteY109" fmla="*/ 284957 h 371873"/>
                    <a:gd name="connsiteX110" fmla="*/ 1210040 w 1638298"/>
                    <a:gd name="connsiteY110" fmla="*/ 290910 h 371873"/>
                    <a:gd name="connsiteX111" fmla="*/ 1192467 w 1638298"/>
                    <a:gd name="connsiteY111" fmla="*/ 267115 h 371873"/>
                    <a:gd name="connsiteX112" fmla="*/ 1139428 w 1638298"/>
                    <a:gd name="connsiteY112" fmla="*/ 254793 h 371873"/>
                    <a:gd name="connsiteX113" fmla="*/ 1086389 w 1638298"/>
                    <a:gd name="connsiteY113" fmla="*/ 267115 h 371873"/>
                    <a:gd name="connsiteX114" fmla="*/ 1068817 w 1638298"/>
                    <a:gd name="connsiteY114" fmla="*/ 290910 h 371873"/>
                    <a:gd name="connsiteX115" fmla="*/ 1064420 w 1638298"/>
                    <a:gd name="connsiteY115" fmla="*/ 284957 h 371873"/>
                    <a:gd name="connsiteX116" fmla="*/ 1139428 w 1638298"/>
                    <a:gd name="connsiteY116" fmla="*/ 242887 h 371873"/>
                    <a:gd name="connsiteX117" fmla="*/ 972741 w 1638298"/>
                    <a:gd name="connsiteY117" fmla="*/ 242887 h 371873"/>
                    <a:gd name="connsiteX118" fmla="*/ 1047749 w 1638298"/>
                    <a:gd name="connsiteY118" fmla="*/ 284957 h 371873"/>
                    <a:gd name="connsiteX119" fmla="*/ 1043353 w 1638298"/>
                    <a:gd name="connsiteY119" fmla="*/ 290910 h 371873"/>
                    <a:gd name="connsiteX120" fmla="*/ 1025780 w 1638298"/>
                    <a:gd name="connsiteY120" fmla="*/ 267115 h 371873"/>
                    <a:gd name="connsiteX121" fmla="*/ 972741 w 1638298"/>
                    <a:gd name="connsiteY121" fmla="*/ 254793 h 371873"/>
                    <a:gd name="connsiteX122" fmla="*/ 919703 w 1638298"/>
                    <a:gd name="connsiteY122" fmla="*/ 267115 h 371873"/>
                    <a:gd name="connsiteX123" fmla="*/ 902130 w 1638298"/>
                    <a:gd name="connsiteY123" fmla="*/ 290910 h 371873"/>
                    <a:gd name="connsiteX124" fmla="*/ 897733 w 1638298"/>
                    <a:gd name="connsiteY124" fmla="*/ 284957 h 371873"/>
                    <a:gd name="connsiteX125" fmla="*/ 972741 w 1638298"/>
                    <a:gd name="connsiteY125" fmla="*/ 242887 h 371873"/>
                    <a:gd name="connsiteX126" fmla="*/ 810815 w 1638298"/>
                    <a:gd name="connsiteY126" fmla="*/ 242887 h 371873"/>
                    <a:gd name="connsiteX127" fmla="*/ 885823 w 1638298"/>
                    <a:gd name="connsiteY127" fmla="*/ 284957 h 371873"/>
                    <a:gd name="connsiteX128" fmla="*/ 881427 w 1638298"/>
                    <a:gd name="connsiteY128" fmla="*/ 290910 h 371873"/>
                    <a:gd name="connsiteX129" fmla="*/ 863854 w 1638298"/>
                    <a:gd name="connsiteY129" fmla="*/ 267115 h 371873"/>
                    <a:gd name="connsiteX130" fmla="*/ 810815 w 1638298"/>
                    <a:gd name="connsiteY130" fmla="*/ 254793 h 371873"/>
                    <a:gd name="connsiteX131" fmla="*/ 757777 w 1638298"/>
                    <a:gd name="connsiteY131" fmla="*/ 267115 h 371873"/>
                    <a:gd name="connsiteX132" fmla="*/ 740204 w 1638298"/>
                    <a:gd name="connsiteY132" fmla="*/ 290910 h 371873"/>
                    <a:gd name="connsiteX133" fmla="*/ 735807 w 1638298"/>
                    <a:gd name="connsiteY133" fmla="*/ 284957 h 371873"/>
                    <a:gd name="connsiteX134" fmla="*/ 810815 w 1638298"/>
                    <a:gd name="connsiteY134" fmla="*/ 242887 h 371873"/>
                    <a:gd name="connsiteX135" fmla="*/ 644128 w 1638298"/>
                    <a:gd name="connsiteY135" fmla="*/ 242887 h 371873"/>
                    <a:gd name="connsiteX136" fmla="*/ 719136 w 1638298"/>
                    <a:gd name="connsiteY136" fmla="*/ 284957 h 371873"/>
                    <a:gd name="connsiteX137" fmla="*/ 714740 w 1638298"/>
                    <a:gd name="connsiteY137" fmla="*/ 290910 h 371873"/>
                    <a:gd name="connsiteX138" fmla="*/ 697167 w 1638298"/>
                    <a:gd name="connsiteY138" fmla="*/ 267115 h 371873"/>
                    <a:gd name="connsiteX139" fmla="*/ 644128 w 1638298"/>
                    <a:gd name="connsiteY139" fmla="*/ 254793 h 371873"/>
                    <a:gd name="connsiteX140" fmla="*/ 591090 w 1638298"/>
                    <a:gd name="connsiteY140" fmla="*/ 267115 h 371873"/>
                    <a:gd name="connsiteX141" fmla="*/ 573517 w 1638298"/>
                    <a:gd name="connsiteY141" fmla="*/ 290910 h 371873"/>
                    <a:gd name="connsiteX142" fmla="*/ 569120 w 1638298"/>
                    <a:gd name="connsiteY142" fmla="*/ 284957 h 371873"/>
                    <a:gd name="connsiteX143" fmla="*/ 644128 w 1638298"/>
                    <a:gd name="connsiteY143" fmla="*/ 242887 h 371873"/>
                    <a:gd name="connsiteX144" fmla="*/ 479821 w 1638298"/>
                    <a:gd name="connsiteY144" fmla="*/ 242887 h 371873"/>
                    <a:gd name="connsiteX145" fmla="*/ 554829 w 1638298"/>
                    <a:gd name="connsiteY145" fmla="*/ 284957 h 371873"/>
                    <a:gd name="connsiteX146" fmla="*/ 550433 w 1638298"/>
                    <a:gd name="connsiteY146" fmla="*/ 290910 h 371873"/>
                    <a:gd name="connsiteX147" fmla="*/ 532860 w 1638298"/>
                    <a:gd name="connsiteY147" fmla="*/ 267115 h 371873"/>
                    <a:gd name="connsiteX148" fmla="*/ 479821 w 1638298"/>
                    <a:gd name="connsiteY148" fmla="*/ 254793 h 371873"/>
                    <a:gd name="connsiteX149" fmla="*/ 426783 w 1638298"/>
                    <a:gd name="connsiteY149" fmla="*/ 267115 h 371873"/>
                    <a:gd name="connsiteX150" fmla="*/ 409210 w 1638298"/>
                    <a:gd name="connsiteY150" fmla="*/ 290910 h 371873"/>
                    <a:gd name="connsiteX151" fmla="*/ 404813 w 1638298"/>
                    <a:gd name="connsiteY151" fmla="*/ 284957 h 371873"/>
                    <a:gd name="connsiteX152" fmla="*/ 479821 w 1638298"/>
                    <a:gd name="connsiteY152" fmla="*/ 242887 h 371873"/>
                    <a:gd name="connsiteX153" fmla="*/ 313134 w 1638298"/>
                    <a:gd name="connsiteY153" fmla="*/ 242887 h 371873"/>
                    <a:gd name="connsiteX154" fmla="*/ 388142 w 1638298"/>
                    <a:gd name="connsiteY154" fmla="*/ 284957 h 371873"/>
                    <a:gd name="connsiteX155" fmla="*/ 383746 w 1638298"/>
                    <a:gd name="connsiteY155" fmla="*/ 290910 h 371873"/>
                    <a:gd name="connsiteX156" fmla="*/ 366173 w 1638298"/>
                    <a:gd name="connsiteY156" fmla="*/ 267115 h 371873"/>
                    <a:gd name="connsiteX157" fmla="*/ 313134 w 1638298"/>
                    <a:gd name="connsiteY157" fmla="*/ 254793 h 371873"/>
                    <a:gd name="connsiteX158" fmla="*/ 260096 w 1638298"/>
                    <a:gd name="connsiteY158" fmla="*/ 267115 h 371873"/>
                    <a:gd name="connsiteX159" fmla="*/ 242523 w 1638298"/>
                    <a:gd name="connsiteY159" fmla="*/ 290910 h 371873"/>
                    <a:gd name="connsiteX160" fmla="*/ 238126 w 1638298"/>
                    <a:gd name="connsiteY160" fmla="*/ 284957 h 371873"/>
                    <a:gd name="connsiteX161" fmla="*/ 313134 w 1638298"/>
                    <a:gd name="connsiteY161" fmla="*/ 242887 h 371873"/>
                    <a:gd name="connsiteX162" fmla="*/ 148827 w 1638298"/>
                    <a:gd name="connsiteY162" fmla="*/ 242887 h 371873"/>
                    <a:gd name="connsiteX163" fmla="*/ 223835 w 1638298"/>
                    <a:gd name="connsiteY163" fmla="*/ 284957 h 371873"/>
                    <a:gd name="connsiteX164" fmla="*/ 219439 w 1638298"/>
                    <a:gd name="connsiteY164" fmla="*/ 290910 h 371873"/>
                    <a:gd name="connsiteX165" fmla="*/ 201866 w 1638298"/>
                    <a:gd name="connsiteY165" fmla="*/ 267115 h 371873"/>
                    <a:gd name="connsiteX166" fmla="*/ 148827 w 1638298"/>
                    <a:gd name="connsiteY166" fmla="*/ 254793 h 371873"/>
                    <a:gd name="connsiteX167" fmla="*/ 95789 w 1638298"/>
                    <a:gd name="connsiteY167" fmla="*/ 267115 h 371873"/>
                    <a:gd name="connsiteX168" fmla="*/ 78216 w 1638298"/>
                    <a:gd name="connsiteY168" fmla="*/ 290910 h 371873"/>
                    <a:gd name="connsiteX169" fmla="*/ 73819 w 1638298"/>
                    <a:gd name="connsiteY169" fmla="*/ 284957 h 371873"/>
                    <a:gd name="connsiteX170" fmla="*/ 148827 w 1638298"/>
                    <a:gd name="connsiteY170" fmla="*/ 242887 h 371873"/>
                    <a:gd name="connsiteX171" fmla="*/ 1563290 w 1638298"/>
                    <a:gd name="connsiteY171" fmla="*/ 161925 h 371873"/>
                    <a:gd name="connsiteX172" fmla="*/ 1638298 w 1638298"/>
                    <a:gd name="connsiteY172" fmla="*/ 203995 h 371873"/>
                    <a:gd name="connsiteX173" fmla="*/ 1633902 w 1638298"/>
                    <a:gd name="connsiteY173" fmla="*/ 209948 h 371873"/>
                    <a:gd name="connsiteX174" fmla="*/ 1616329 w 1638298"/>
                    <a:gd name="connsiteY174" fmla="*/ 186153 h 371873"/>
                    <a:gd name="connsiteX175" fmla="*/ 1563290 w 1638298"/>
                    <a:gd name="connsiteY175" fmla="*/ 173831 h 371873"/>
                    <a:gd name="connsiteX176" fmla="*/ 1510252 w 1638298"/>
                    <a:gd name="connsiteY176" fmla="*/ 186153 h 371873"/>
                    <a:gd name="connsiteX177" fmla="*/ 1492679 w 1638298"/>
                    <a:gd name="connsiteY177" fmla="*/ 209948 h 371873"/>
                    <a:gd name="connsiteX178" fmla="*/ 1488282 w 1638298"/>
                    <a:gd name="connsiteY178" fmla="*/ 203995 h 371873"/>
                    <a:gd name="connsiteX179" fmla="*/ 1563290 w 1638298"/>
                    <a:gd name="connsiteY179" fmla="*/ 161925 h 371873"/>
                    <a:gd name="connsiteX180" fmla="*/ 1396603 w 1638298"/>
                    <a:gd name="connsiteY180" fmla="*/ 161925 h 371873"/>
                    <a:gd name="connsiteX181" fmla="*/ 1471611 w 1638298"/>
                    <a:gd name="connsiteY181" fmla="*/ 203995 h 371873"/>
                    <a:gd name="connsiteX182" fmla="*/ 1467215 w 1638298"/>
                    <a:gd name="connsiteY182" fmla="*/ 209948 h 371873"/>
                    <a:gd name="connsiteX183" fmla="*/ 1449642 w 1638298"/>
                    <a:gd name="connsiteY183" fmla="*/ 186153 h 371873"/>
                    <a:gd name="connsiteX184" fmla="*/ 1396603 w 1638298"/>
                    <a:gd name="connsiteY184" fmla="*/ 173831 h 371873"/>
                    <a:gd name="connsiteX185" fmla="*/ 1343564 w 1638298"/>
                    <a:gd name="connsiteY185" fmla="*/ 186153 h 371873"/>
                    <a:gd name="connsiteX186" fmla="*/ 1325992 w 1638298"/>
                    <a:gd name="connsiteY186" fmla="*/ 209948 h 371873"/>
                    <a:gd name="connsiteX187" fmla="*/ 1321595 w 1638298"/>
                    <a:gd name="connsiteY187" fmla="*/ 203995 h 371873"/>
                    <a:gd name="connsiteX188" fmla="*/ 1396603 w 1638298"/>
                    <a:gd name="connsiteY188" fmla="*/ 161925 h 371873"/>
                    <a:gd name="connsiteX189" fmla="*/ 1232296 w 1638298"/>
                    <a:gd name="connsiteY189" fmla="*/ 161925 h 371873"/>
                    <a:gd name="connsiteX190" fmla="*/ 1307304 w 1638298"/>
                    <a:gd name="connsiteY190" fmla="*/ 203995 h 371873"/>
                    <a:gd name="connsiteX191" fmla="*/ 1302908 w 1638298"/>
                    <a:gd name="connsiteY191" fmla="*/ 209948 h 371873"/>
                    <a:gd name="connsiteX192" fmla="*/ 1285335 w 1638298"/>
                    <a:gd name="connsiteY192" fmla="*/ 186153 h 371873"/>
                    <a:gd name="connsiteX193" fmla="*/ 1232296 w 1638298"/>
                    <a:gd name="connsiteY193" fmla="*/ 173831 h 371873"/>
                    <a:gd name="connsiteX194" fmla="*/ 1179257 w 1638298"/>
                    <a:gd name="connsiteY194" fmla="*/ 186153 h 371873"/>
                    <a:gd name="connsiteX195" fmla="*/ 1161685 w 1638298"/>
                    <a:gd name="connsiteY195" fmla="*/ 209948 h 371873"/>
                    <a:gd name="connsiteX196" fmla="*/ 1157288 w 1638298"/>
                    <a:gd name="connsiteY196" fmla="*/ 203995 h 371873"/>
                    <a:gd name="connsiteX197" fmla="*/ 1232296 w 1638298"/>
                    <a:gd name="connsiteY197" fmla="*/ 161925 h 371873"/>
                    <a:gd name="connsiteX198" fmla="*/ 1065609 w 1638298"/>
                    <a:gd name="connsiteY198" fmla="*/ 161925 h 371873"/>
                    <a:gd name="connsiteX199" fmla="*/ 1140617 w 1638298"/>
                    <a:gd name="connsiteY199" fmla="*/ 203995 h 371873"/>
                    <a:gd name="connsiteX200" fmla="*/ 1136221 w 1638298"/>
                    <a:gd name="connsiteY200" fmla="*/ 209948 h 371873"/>
                    <a:gd name="connsiteX201" fmla="*/ 1118648 w 1638298"/>
                    <a:gd name="connsiteY201" fmla="*/ 186153 h 371873"/>
                    <a:gd name="connsiteX202" fmla="*/ 1065609 w 1638298"/>
                    <a:gd name="connsiteY202" fmla="*/ 173831 h 371873"/>
                    <a:gd name="connsiteX203" fmla="*/ 1012571 w 1638298"/>
                    <a:gd name="connsiteY203" fmla="*/ 186153 h 371873"/>
                    <a:gd name="connsiteX204" fmla="*/ 994998 w 1638298"/>
                    <a:gd name="connsiteY204" fmla="*/ 209948 h 371873"/>
                    <a:gd name="connsiteX205" fmla="*/ 990601 w 1638298"/>
                    <a:gd name="connsiteY205" fmla="*/ 203995 h 371873"/>
                    <a:gd name="connsiteX206" fmla="*/ 1065609 w 1638298"/>
                    <a:gd name="connsiteY206" fmla="*/ 161925 h 371873"/>
                    <a:gd name="connsiteX207" fmla="*/ 903683 w 1638298"/>
                    <a:gd name="connsiteY207" fmla="*/ 161925 h 371873"/>
                    <a:gd name="connsiteX208" fmla="*/ 978691 w 1638298"/>
                    <a:gd name="connsiteY208" fmla="*/ 203995 h 371873"/>
                    <a:gd name="connsiteX209" fmla="*/ 974295 w 1638298"/>
                    <a:gd name="connsiteY209" fmla="*/ 209948 h 371873"/>
                    <a:gd name="connsiteX210" fmla="*/ 956722 w 1638298"/>
                    <a:gd name="connsiteY210" fmla="*/ 186153 h 371873"/>
                    <a:gd name="connsiteX211" fmla="*/ 903683 w 1638298"/>
                    <a:gd name="connsiteY211" fmla="*/ 173831 h 371873"/>
                    <a:gd name="connsiteX212" fmla="*/ 850645 w 1638298"/>
                    <a:gd name="connsiteY212" fmla="*/ 186153 h 371873"/>
                    <a:gd name="connsiteX213" fmla="*/ 833072 w 1638298"/>
                    <a:gd name="connsiteY213" fmla="*/ 209948 h 371873"/>
                    <a:gd name="connsiteX214" fmla="*/ 828675 w 1638298"/>
                    <a:gd name="connsiteY214" fmla="*/ 203995 h 371873"/>
                    <a:gd name="connsiteX215" fmla="*/ 903683 w 1638298"/>
                    <a:gd name="connsiteY215" fmla="*/ 161925 h 371873"/>
                    <a:gd name="connsiteX216" fmla="*/ 736996 w 1638298"/>
                    <a:gd name="connsiteY216" fmla="*/ 161925 h 371873"/>
                    <a:gd name="connsiteX217" fmla="*/ 812004 w 1638298"/>
                    <a:gd name="connsiteY217" fmla="*/ 203995 h 371873"/>
                    <a:gd name="connsiteX218" fmla="*/ 807608 w 1638298"/>
                    <a:gd name="connsiteY218" fmla="*/ 209948 h 371873"/>
                    <a:gd name="connsiteX219" fmla="*/ 790035 w 1638298"/>
                    <a:gd name="connsiteY219" fmla="*/ 186153 h 371873"/>
                    <a:gd name="connsiteX220" fmla="*/ 736996 w 1638298"/>
                    <a:gd name="connsiteY220" fmla="*/ 173831 h 371873"/>
                    <a:gd name="connsiteX221" fmla="*/ 683958 w 1638298"/>
                    <a:gd name="connsiteY221" fmla="*/ 186153 h 371873"/>
                    <a:gd name="connsiteX222" fmla="*/ 666385 w 1638298"/>
                    <a:gd name="connsiteY222" fmla="*/ 209948 h 371873"/>
                    <a:gd name="connsiteX223" fmla="*/ 661988 w 1638298"/>
                    <a:gd name="connsiteY223" fmla="*/ 203995 h 371873"/>
                    <a:gd name="connsiteX224" fmla="*/ 736996 w 1638298"/>
                    <a:gd name="connsiteY224" fmla="*/ 161925 h 371873"/>
                    <a:gd name="connsiteX225" fmla="*/ 572689 w 1638298"/>
                    <a:gd name="connsiteY225" fmla="*/ 161925 h 371873"/>
                    <a:gd name="connsiteX226" fmla="*/ 647697 w 1638298"/>
                    <a:gd name="connsiteY226" fmla="*/ 203995 h 371873"/>
                    <a:gd name="connsiteX227" fmla="*/ 643301 w 1638298"/>
                    <a:gd name="connsiteY227" fmla="*/ 209948 h 371873"/>
                    <a:gd name="connsiteX228" fmla="*/ 625728 w 1638298"/>
                    <a:gd name="connsiteY228" fmla="*/ 186153 h 371873"/>
                    <a:gd name="connsiteX229" fmla="*/ 572689 w 1638298"/>
                    <a:gd name="connsiteY229" fmla="*/ 173831 h 371873"/>
                    <a:gd name="connsiteX230" fmla="*/ 519651 w 1638298"/>
                    <a:gd name="connsiteY230" fmla="*/ 186153 h 371873"/>
                    <a:gd name="connsiteX231" fmla="*/ 502078 w 1638298"/>
                    <a:gd name="connsiteY231" fmla="*/ 209948 h 371873"/>
                    <a:gd name="connsiteX232" fmla="*/ 497681 w 1638298"/>
                    <a:gd name="connsiteY232" fmla="*/ 203995 h 371873"/>
                    <a:gd name="connsiteX233" fmla="*/ 572689 w 1638298"/>
                    <a:gd name="connsiteY233" fmla="*/ 161925 h 371873"/>
                    <a:gd name="connsiteX234" fmla="*/ 406002 w 1638298"/>
                    <a:gd name="connsiteY234" fmla="*/ 161925 h 371873"/>
                    <a:gd name="connsiteX235" fmla="*/ 481010 w 1638298"/>
                    <a:gd name="connsiteY235" fmla="*/ 203995 h 371873"/>
                    <a:gd name="connsiteX236" fmla="*/ 476614 w 1638298"/>
                    <a:gd name="connsiteY236" fmla="*/ 209948 h 371873"/>
                    <a:gd name="connsiteX237" fmla="*/ 459041 w 1638298"/>
                    <a:gd name="connsiteY237" fmla="*/ 186153 h 371873"/>
                    <a:gd name="connsiteX238" fmla="*/ 406002 w 1638298"/>
                    <a:gd name="connsiteY238" fmla="*/ 173831 h 371873"/>
                    <a:gd name="connsiteX239" fmla="*/ 352964 w 1638298"/>
                    <a:gd name="connsiteY239" fmla="*/ 186153 h 371873"/>
                    <a:gd name="connsiteX240" fmla="*/ 335391 w 1638298"/>
                    <a:gd name="connsiteY240" fmla="*/ 209948 h 371873"/>
                    <a:gd name="connsiteX241" fmla="*/ 330994 w 1638298"/>
                    <a:gd name="connsiteY241" fmla="*/ 203995 h 371873"/>
                    <a:gd name="connsiteX242" fmla="*/ 406002 w 1638298"/>
                    <a:gd name="connsiteY242" fmla="*/ 161925 h 371873"/>
                    <a:gd name="connsiteX243" fmla="*/ 241695 w 1638298"/>
                    <a:gd name="connsiteY243" fmla="*/ 161925 h 371873"/>
                    <a:gd name="connsiteX244" fmla="*/ 316703 w 1638298"/>
                    <a:gd name="connsiteY244" fmla="*/ 203995 h 371873"/>
                    <a:gd name="connsiteX245" fmla="*/ 312307 w 1638298"/>
                    <a:gd name="connsiteY245" fmla="*/ 209948 h 371873"/>
                    <a:gd name="connsiteX246" fmla="*/ 294734 w 1638298"/>
                    <a:gd name="connsiteY246" fmla="*/ 186153 h 371873"/>
                    <a:gd name="connsiteX247" fmla="*/ 241695 w 1638298"/>
                    <a:gd name="connsiteY247" fmla="*/ 173831 h 371873"/>
                    <a:gd name="connsiteX248" fmla="*/ 188657 w 1638298"/>
                    <a:gd name="connsiteY248" fmla="*/ 186153 h 371873"/>
                    <a:gd name="connsiteX249" fmla="*/ 171084 w 1638298"/>
                    <a:gd name="connsiteY249" fmla="*/ 209948 h 371873"/>
                    <a:gd name="connsiteX250" fmla="*/ 166687 w 1638298"/>
                    <a:gd name="connsiteY250" fmla="*/ 203995 h 371873"/>
                    <a:gd name="connsiteX251" fmla="*/ 241695 w 1638298"/>
                    <a:gd name="connsiteY251" fmla="*/ 161925 h 371873"/>
                    <a:gd name="connsiteX252" fmla="*/ 75008 w 1638298"/>
                    <a:gd name="connsiteY252" fmla="*/ 161925 h 371873"/>
                    <a:gd name="connsiteX253" fmla="*/ 150016 w 1638298"/>
                    <a:gd name="connsiteY253" fmla="*/ 203995 h 371873"/>
                    <a:gd name="connsiteX254" fmla="*/ 145620 w 1638298"/>
                    <a:gd name="connsiteY254" fmla="*/ 209948 h 371873"/>
                    <a:gd name="connsiteX255" fmla="*/ 128047 w 1638298"/>
                    <a:gd name="connsiteY255" fmla="*/ 186153 h 371873"/>
                    <a:gd name="connsiteX256" fmla="*/ 75008 w 1638298"/>
                    <a:gd name="connsiteY256" fmla="*/ 173831 h 371873"/>
                    <a:gd name="connsiteX257" fmla="*/ 21970 w 1638298"/>
                    <a:gd name="connsiteY257" fmla="*/ 186153 h 371873"/>
                    <a:gd name="connsiteX258" fmla="*/ 4397 w 1638298"/>
                    <a:gd name="connsiteY258" fmla="*/ 209948 h 371873"/>
                    <a:gd name="connsiteX259" fmla="*/ 0 w 1638298"/>
                    <a:gd name="connsiteY259" fmla="*/ 203995 h 371873"/>
                    <a:gd name="connsiteX260" fmla="*/ 75008 w 1638298"/>
                    <a:gd name="connsiteY260" fmla="*/ 161925 h 371873"/>
                    <a:gd name="connsiteX261" fmla="*/ 1470422 w 1638298"/>
                    <a:gd name="connsiteY261" fmla="*/ 80962 h 371873"/>
                    <a:gd name="connsiteX262" fmla="*/ 1545430 w 1638298"/>
                    <a:gd name="connsiteY262" fmla="*/ 123032 h 371873"/>
                    <a:gd name="connsiteX263" fmla="*/ 1541034 w 1638298"/>
                    <a:gd name="connsiteY263" fmla="*/ 128985 h 371873"/>
                    <a:gd name="connsiteX264" fmla="*/ 1523461 w 1638298"/>
                    <a:gd name="connsiteY264" fmla="*/ 105190 h 371873"/>
                    <a:gd name="connsiteX265" fmla="*/ 1470422 w 1638298"/>
                    <a:gd name="connsiteY265" fmla="*/ 92868 h 371873"/>
                    <a:gd name="connsiteX266" fmla="*/ 1417383 w 1638298"/>
                    <a:gd name="connsiteY266" fmla="*/ 105190 h 371873"/>
                    <a:gd name="connsiteX267" fmla="*/ 1399811 w 1638298"/>
                    <a:gd name="connsiteY267" fmla="*/ 128985 h 371873"/>
                    <a:gd name="connsiteX268" fmla="*/ 1395414 w 1638298"/>
                    <a:gd name="connsiteY268" fmla="*/ 123032 h 371873"/>
                    <a:gd name="connsiteX269" fmla="*/ 1470422 w 1638298"/>
                    <a:gd name="connsiteY269" fmla="*/ 80962 h 371873"/>
                    <a:gd name="connsiteX270" fmla="*/ 1303735 w 1638298"/>
                    <a:gd name="connsiteY270" fmla="*/ 80962 h 371873"/>
                    <a:gd name="connsiteX271" fmla="*/ 1378743 w 1638298"/>
                    <a:gd name="connsiteY271" fmla="*/ 123032 h 371873"/>
                    <a:gd name="connsiteX272" fmla="*/ 1374347 w 1638298"/>
                    <a:gd name="connsiteY272" fmla="*/ 128985 h 371873"/>
                    <a:gd name="connsiteX273" fmla="*/ 1356774 w 1638298"/>
                    <a:gd name="connsiteY273" fmla="*/ 105190 h 371873"/>
                    <a:gd name="connsiteX274" fmla="*/ 1303735 w 1638298"/>
                    <a:gd name="connsiteY274" fmla="*/ 92868 h 371873"/>
                    <a:gd name="connsiteX275" fmla="*/ 1250696 w 1638298"/>
                    <a:gd name="connsiteY275" fmla="*/ 105190 h 371873"/>
                    <a:gd name="connsiteX276" fmla="*/ 1233124 w 1638298"/>
                    <a:gd name="connsiteY276" fmla="*/ 128985 h 371873"/>
                    <a:gd name="connsiteX277" fmla="*/ 1228727 w 1638298"/>
                    <a:gd name="connsiteY277" fmla="*/ 123032 h 371873"/>
                    <a:gd name="connsiteX278" fmla="*/ 1303735 w 1638298"/>
                    <a:gd name="connsiteY278" fmla="*/ 80962 h 371873"/>
                    <a:gd name="connsiteX279" fmla="*/ 1139428 w 1638298"/>
                    <a:gd name="connsiteY279" fmla="*/ 80962 h 371873"/>
                    <a:gd name="connsiteX280" fmla="*/ 1214436 w 1638298"/>
                    <a:gd name="connsiteY280" fmla="*/ 123032 h 371873"/>
                    <a:gd name="connsiteX281" fmla="*/ 1210040 w 1638298"/>
                    <a:gd name="connsiteY281" fmla="*/ 128985 h 371873"/>
                    <a:gd name="connsiteX282" fmla="*/ 1192467 w 1638298"/>
                    <a:gd name="connsiteY282" fmla="*/ 105190 h 371873"/>
                    <a:gd name="connsiteX283" fmla="*/ 1139428 w 1638298"/>
                    <a:gd name="connsiteY283" fmla="*/ 92868 h 371873"/>
                    <a:gd name="connsiteX284" fmla="*/ 1086389 w 1638298"/>
                    <a:gd name="connsiteY284" fmla="*/ 105190 h 371873"/>
                    <a:gd name="connsiteX285" fmla="*/ 1068817 w 1638298"/>
                    <a:gd name="connsiteY285" fmla="*/ 128985 h 371873"/>
                    <a:gd name="connsiteX286" fmla="*/ 1064420 w 1638298"/>
                    <a:gd name="connsiteY286" fmla="*/ 123032 h 371873"/>
                    <a:gd name="connsiteX287" fmla="*/ 1139428 w 1638298"/>
                    <a:gd name="connsiteY287" fmla="*/ 80962 h 371873"/>
                    <a:gd name="connsiteX288" fmla="*/ 972741 w 1638298"/>
                    <a:gd name="connsiteY288" fmla="*/ 80962 h 371873"/>
                    <a:gd name="connsiteX289" fmla="*/ 1047749 w 1638298"/>
                    <a:gd name="connsiteY289" fmla="*/ 123032 h 371873"/>
                    <a:gd name="connsiteX290" fmla="*/ 1043353 w 1638298"/>
                    <a:gd name="connsiteY290" fmla="*/ 128985 h 371873"/>
                    <a:gd name="connsiteX291" fmla="*/ 1025780 w 1638298"/>
                    <a:gd name="connsiteY291" fmla="*/ 105190 h 371873"/>
                    <a:gd name="connsiteX292" fmla="*/ 972741 w 1638298"/>
                    <a:gd name="connsiteY292" fmla="*/ 92868 h 371873"/>
                    <a:gd name="connsiteX293" fmla="*/ 919703 w 1638298"/>
                    <a:gd name="connsiteY293" fmla="*/ 105190 h 371873"/>
                    <a:gd name="connsiteX294" fmla="*/ 902130 w 1638298"/>
                    <a:gd name="connsiteY294" fmla="*/ 128985 h 371873"/>
                    <a:gd name="connsiteX295" fmla="*/ 897733 w 1638298"/>
                    <a:gd name="connsiteY295" fmla="*/ 123032 h 371873"/>
                    <a:gd name="connsiteX296" fmla="*/ 972741 w 1638298"/>
                    <a:gd name="connsiteY296" fmla="*/ 80962 h 371873"/>
                    <a:gd name="connsiteX297" fmla="*/ 810815 w 1638298"/>
                    <a:gd name="connsiteY297" fmla="*/ 80962 h 371873"/>
                    <a:gd name="connsiteX298" fmla="*/ 885823 w 1638298"/>
                    <a:gd name="connsiteY298" fmla="*/ 123032 h 371873"/>
                    <a:gd name="connsiteX299" fmla="*/ 881427 w 1638298"/>
                    <a:gd name="connsiteY299" fmla="*/ 128985 h 371873"/>
                    <a:gd name="connsiteX300" fmla="*/ 863854 w 1638298"/>
                    <a:gd name="connsiteY300" fmla="*/ 105190 h 371873"/>
                    <a:gd name="connsiteX301" fmla="*/ 810815 w 1638298"/>
                    <a:gd name="connsiteY301" fmla="*/ 92868 h 371873"/>
                    <a:gd name="connsiteX302" fmla="*/ 757777 w 1638298"/>
                    <a:gd name="connsiteY302" fmla="*/ 105190 h 371873"/>
                    <a:gd name="connsiteX303" fmla="*/ 740204 w 1638298"/>
                    <a:gd name="connsiteY303" fmla="*/ 128985 h 371873"/>
                    <a:gd name="connsiteX304" fmla="*/ 735807 w 1638298"/>
                    <a:gd name="connsiteY304" fmla="*/ 123032 h 371873"/>
                    <a:gd name="connsiteX305" fmla="*/ 810815 w 1638298"/>
                    <a:gd name="connsiteY305" fmla="*/ 80962 h 371873"/>
                    <a:gd name="connsiteX306" fmla="*/ 644128 w 1638298"/>
                    <a:gd name="connsiteY306" fmla="*/ 80962 h 371873"/>
                    <a:gd name="connsiteX307" fmla="*/ 719136 w 1638298"/>
                    <a:gd name="connsiteY307" fmla="*/ 123032 h 371873"/>
                    <a:gd name="connsiteX308" fmla="*/ 714740 w 1638298"/>
                    <a:gd name="connsiteY308" fmla="*/ 128985 h 371873"/>
                    <a:gd name="connsiteX309" fmla="*/ 697167 w 1638298"/>
                    <a:gd name="connsiteY309" fmla="*/ 105190 h 371873"/>
                    <a:gd name="connsiteX310" fmla="*/ 644128 w 1638298"/>
                    <a:gd name="connsiteY310" fmla="*/ 92868 h 371873"/>
                    <a:gd name="connsiteX311" fmla="*/ 591090 w 1638298"/>
                    <a:gd name="connsiteY311" fmla="*/ 105190 h 371873"/>
                    <a:gd name="connsiteX312" fmla="*/ 573517 w 1638298"/>
                    <a:gd name="connsiteY312" fmla="*/ 128985 h 371873"/>
                    <a:gd name="connsiteX313" fmla="*/ 569120 w 1638298"/>
                    <a:gd name="connsiteY313" fmla="*/ 123032 h 371873"/>
                    <a:gd name="connsiteX314" fmla="*/ 644128 w 1638298"/>
                    <a:gd name="connsiteY314" fmla="*/ 80962 h 371873"/>
                    <a:gd name="connsiteX315" fmla="*/ 479821 w 1638298"/>
                    <a:gd name="connsiteY315" fmla="*/ 80962 h 371873"/>
                    <a:gd name="connsiteX316" fmla="*/ 554829 w 1638298"/>
                    <a:gd name="connsiteY316" fmla="*/ 123032 h 371873"/>
                    <a:gd name="connsiteX317" fmla="*/ 550433 w 1638298"/>
                    <a:gd name="connsiteY317" fmla="*/ 128985 h 371873"/>
                    <a:gd name="connsiteX318" fmla="*/ 532860 w 1638298"/>
                    <a:gd name="connsiteY318" fmla="*/ 105190 h 371873"/>
                    <a:gd name="connsiteX319" fmla="*/ 479821 w 1638298"/>
                    <a:gd name="connsiteY319" fmla="*/ 92868 h 371873"/>
                    <a:gd name="connsiteX320" fmla="*/ 426783 w 1638298"/>
                    <a:gd name="connsiteY320" fmla="*/ 105190 h 371873"/>
                    <a:gd name="connsiteX321" fmla="*/ 409210 w 1638298"/>
                    <a:gd name="connsiteY321" fmla="*/ 128985 h 371873"/>
                    <a:gd name="connsiteX322" fmla="*/ 404813 w 1638298"/>
                    <a:gd name="connsiteY322" fmla="*/ 123032 h 371873"/>
                    <a:gd name="connsiteX323" fmla="*/ 479821 w 1638298"/>
                    <a:gd name="connsiteY323" fmla="*/ 80962 h 371873"/>
                    <a:gd name="connsiteX324" fmla="*/ 313134 w 1638298"/>
                    <a:gd name="connsiteY324" fmla="*/ 80962 h 371873"/>
                    <a:gd name="connsiteX325" fmla="*/ 388142 w 1638298"/>
                    <a:gd name="connsiteY325" fmla="*/ 123032 h 371873"/>
                    <a:gd name="connsiteX326" fmla="*/ 383746 w 1638298"/>
                    <a:gd name="connsiteY326" fmla="*/ 128985 h 371873"/>
                    <a:gd name="connsiteX327" fmla="*/ 366173 w 1638298"/>
                    <a:gd name="connsiteY327" fmla="*/ 105190 h 371873"/>
                    <a:gd name="connsiteX328" fmla="*/ 313134 w 1638298"/>
                    <a:gd name="connsiteY328" fmla="*/ 92868 h 371873"/>
                    <a:gd name="connsiteX329" fmla="*/ 260096 w 1638298"/>
                    <a:gd name="connsiteY329" fmla="*/ 105190 h 371873"/>
                    <a:gd name="connsiteX330" fmla="*/ 242523 w 1638298"/>
                    <a:gd name="connsiteY330" fmla="*/ 128985 h 371873"/>
                    <a:gd name="connsiteX331" fmla="*/ 238126 w 1638298"/>
                    <a:gd name="connsiteY331" fmla="*/ 123032 h 371873"/>
                    <a:gd name="connsiteX332" fmla="*/ 313134 w 1638298"/>
                    <a:gd name="connsiteY332" fmla="*/ 80962 h 371873"/>
                    <a:gd name="connsiteX333" fmla="*/ 148827 w 1638298"/>
                    <a:gd name="connsiteY333" fmla="*/ 80962 h 371873"/>
                    <a:gd name="connsiteX334" fmla="*/ 223835 w 1638298"/>
                    <a:gd name="connsiteY334" fmla="*/ 123032 h 371873"/>
                    <a:gd name="connsiteX335" fmla="*/ 219439 w 1638298"/>
                    <a:gd name="connsiteY335" fmla="*/ 128985 h 371873"/>
                    <a:gd name="connsiteX336" fmla="*/ 201866 w 1638298"/>
                    <a:gd name="connsiteY336" fmla="*/ 105190 h 371873"/>
                    <a:gd name="connsiteX337" fmla="*/ 148827 w 1638298"/>
                    <a:gd name="connsiteY337" fmla="*/ 92868 h 371873"/>
                    <a:gd name="connsiteX338" fmla="*/ 95789 w 1638298"/>
                    <a:gd name="connsiteY338" fmla="*/ 105190 h 371873"/>
                    <a:gd name="connsiteX339" fmla="*/ 78216 w 1638298"/>
                    <a:gd name="connsiteY339" fmla="*/ 128985 h 371873"/>
                    <a:gd name="connsiteX340" fmla="*/ 73819 w 1638298"/>
                    <a:gd name="connsiteY340" fmla="*/ 123032 h 371873"/>
                    <a:gd name="connsiteX341" fmla="*/ 148827 w 1638298"/>
                    <a:gd name="connsiteY341" fmla="*/ 80962 h 371873"/>
                    <a:gd name="connsiteX342" fmla="*/ 1563290 w 1638298"/>
                    <a:gd name="connsiteY342" fmla="*/ 0 h 371873"/>
                    <a:gd name="connsiteX343" fmla="*/ 1638298 w 1638298"/>
                    <a:gd name="connsiteY343" fmla="*/ 42070 h 371873"/>
                    <a:gd name="connsiteX344" fmla="*/ 1633902 w 1638298"/>
                    <a:gd name="connsiteY344" fmla="*/ 48023 h 371873"/>
                    <a:gd name="connsiteX345" fmla="*/ 1616329 w 1638298"/>
                    <a:gd name="connsiteY345" fmla="*/ 24228 h 371873"/>
                    <a:gd name="connsiteX346" fmla="*/ 1563290 w 1638298"/>
                    <a:gd name="connsiteY346" fmla="*/ 11906 h 371873"/>
                    <a:gd name="connsiteX347" fmla="*/ 1510252 w 1638298"/>
                    <a:gd name="connsiteY347" fmla="*/ 24228 h 371873"/>
                    <a:gd name="connsiteX348" fmla="*/ 1492679 w 1638298"/>
                    <a:gd name="connsiteY348" fmla="*/ 48023 h 371873"/>
                    <a:gd name="connsiteX349" fmla="*/ 1488282 w 1638298"/>
                    <a:gd name="connsiteY349" fmla="*/ 42070 h 371873"/>
                    <a:gd name="connsiteX350" fmla="*/ 1563290 w 1638298"/>
                    <a:gd name="connsiteY350" fmla="*/ 0 h 371873"/>
                    <a:gd name="connsiteX351" fmla="*/ 1396603 w 1638298"/>
                    <a:gd name="connsiteY351" fmla="*/ 0 h 371873"/>
                    <a:gd name="connsiteX352" fmla="*/ 1471611 w 1638298"/>
                    <a:gd name="connsiteY352" fmla="*/ 42070 h 371873"/>
                    <a:gd name="connsiteX353" fmla="*/ 1467215 w 1638298"/>
                    <a:gd name="connsiteY353" fmla="*/ 48023 h 371873"/>
                    <a:gd name="connsiteX354" fmla="*/ 1449642 w 1638298"/>
                    <a:gd name="connsiteY354" fmla="*/ 24228 h 371873"/>
                    <a:gd name="connsiteX355" fmla="*/ 1396603 w 1638298"/>
                    <a:gd name="connsiteY355" fmla="*/ 11906 h 371873"/>
                    <a:gd name="connsiteX356" fmla="*/ 1343564 w 1638298"/>
                    <a:gd name="connsiteY356" fmla="*/ 24228 h 371873"/>
                    <a:gd name="connsiteX357" fmla="*/ 1325992 w 1638298"/>
                    <a:gd name="connsiteY357" fmla="*/ 48023 h 371873"/>
                    <a:gd name="connsiteX358" fmla="*/ 1321595 w 1638298"/>
                    <a:gd name="connsiteY358" fmla="*/ 42070 h 371873"/>
                    <a:gd name="connsiteX359" fmla="*/ 1396603 w 1638298"/>
                    <a:gd name="connsiteY359" fmla="*/ 0 h 371873"/>
                    <a:gd name="connsiteX360" fmla="*/ 1232296 w 1638298"/>
                    <a:gd name="connsiteY360" fmla="*/ 0 h 371873"/>
                    <a:gd name="connsiteX361" fmla="*/ 1307304 w 1638298"/>
                    <a:gd name="connsiteY361" fmla="*/ 42070 h 371873"/>
                    <a:gd name="connsiteX362" fmla="*/ 1302908 w 1638298"/>
                    <a:gd name="connsiteY362" fmla="*/ 48023 h 371873"/>
                    <a:gd name="connsiteX363" fmla="*/ 1285335 w 1638298"/>
                    <a:gd name="connsiteY363" fmla="*/ 24228 h 371873"/>
                    <a:gd name="connsiteX364" fmla="*/ 1232296 w 1638298"/>
                    <a:gd name="connsiteY364" fmla="*/ 11906 h 371873"/>
                    <a:gd name="connsiteX365" fmla="*/ 1179257 w 1638298"/>
                    <a:gd name="connsiteY365" fmla="*/ 24228 h 371873"/>
                    <a:gd name="connsiteX366" fmla="*/ 1161685 w 1638298"/>
                    <a:gd name="connsiteY366" fmla="*/ 48023 h 371873"/>
                    <a:gd name="connsiteX367" fmla="*/ 1157288 w 1638298"/>
                    <a:gd name="connsiteY367" fmla="*/ 42070 h 371873"/>
                    <a:gd name="connsiteX368" fmla="*/ 1232296 w 1638298"/>
                    <a:gd name="connsiteY368" fmla="*/ 0 h 371873"/>
                    <a:gd name="connsiteX369" fmla="*/ 1065609 w 1638298"/>
                    <a:gd name="connsiteY369" fmla="*/ 0 h 371873"/>
                    <a:gd name="connsiteX370" fmla="*/ 1140617 w 1638298"/>
                    <a:gd name="connsiteY370" fmla="*/ 42070 h 371873"/>
                    <a:gd name="connsiteX371" fmla="*/ 1136221 w 1638298"/>
                    <a:gd name="connsiteY371" fmla="*/ 48023 h 371873"/>
                    <a:gd name="connsiteX372" fmla="*/ 1118648 w 1638298"/>
                    <a:gd name="connsiteY372" fmla="*/ 24228 h 371873"/>
                    <a:gd name="connsiteX373" fmla="*/ 1065609 w 1638298"/>
                    <a:gd name="connsiteY373" fmla="*/ 11906 h 371873"/>
                    <a:gd name="connsiteX374" fmla="*/ 1012571 w 1638298"/>
                    <a:gd name="connsiteY374" fmla="*/ 24228 h 371873"/>
                    <a:gd name="connsiteX375" fmla="*/ 994998 w 1638298"/>
                    <a:gd name="connsiteY375" fmla="*/ 48023 h 371873"/>
                    <a:gd name="connsiteX376" fmla="*/ 990601 w 1638298"/>
                    <a:gd name="connsiteY376" fmla="*/ 42070 h 371873"/>
                    <a:gd name="connsiteX377" fmla="*/ 1065609 w 1638298"/>
                    <a:gd name="connsiteY377" fmla="*/ 0 h 371873"/>
                    <a:gd name="connsiteX378" fmla="*/ 903683 w 1638298"/>
                    <a:gd name="connsiteY378" fmla="*/ 0 h 371873"/>
                    <a:gd name="connsiteX379" fmla="*/ 978691 w 1638298"/>
                    <a:gd name="connsiteY379" fmla="*/ 42070 h 371873"/>
                    <a:gd name="connsiteX380" fmla="*/ 974295 w 1638298"/>
                    <a:gd name="connsiteY380" fmla="*/ 48023 h 371873"/>
                    <a:gd name="connsiteX381" fmla="*/ 956722 w 1638298"/>
                    <a:gd name="connsiteY381" fmla="*/ 24228 h 371873"/>
                    <a:gd name="connsiteX382" fmla="*/ 903683 w 1638298"/>
                    <a:gd name="connsiteY382" fmla="*/ 11906 h 371873"/>
                    <a:gd name="connsiteX383" fmla="*/ 850645 w 1638298"/>
                    <a:gd name="connsiteY383" fmla="*/ 24228 h 371873"/>
                    <a:gd name="connsiteX384" fmla="*/ 833072 w 1638298"/>
                    <a:gd name="connsiteY384" fmla="*/ 48023 h 371873"/>
                    <a:gd name="connsiteX385" fmla="*/ 828675 w 1638298"/>
                    <a:gd name="connsiteY385" fmla="*/ 42070 h 371873"/>
                    <a:gd name="connsiteX386" fmla="*/ 903683 w 1638298"/>
                    <a:gd name="connsiteY386" fmla="*/ 0 h 371873"/>
                    <a:gd name="connsiteX387" fmla="*/ 736996 w 1638298"/>
                    <a:gd name="connsiteY387" fmla="*/ 0 h 371873"/>
                    <a:gd name="connsiteX388" fmla="*/ 812004 w 1638298"/>
                    <a:gd name="connsiteY388" fmla="*/ 42070 h 371873"/>
                    <a:gd name="connsiteX389" fmla="*/ 807608 w 1638298"/>
                    <a:gd name="connsiteY389" fmla="*/ 48023 h 371873"/>
                    <a:gd name="connsiteX390" fmla="*/ 790035 w 1638298"/>
                    <a:gd name="connsiteY390" fmla="*/ 24228 h 371873"/>
                    <a:gd name="connsiteX391" fmla="*/ 736996 w 1638298"/>
                    <a:gd name="connsiteY391" fmla="*/ 11906 h 371873"/>
                    <a:gd name="connsiteX392" fmla="*/ 683958 w 1638298"/>
                    <a:gd name="connsiteY392" fmla="*/ 24228 h 371873"/>
                    <a:gd name="connsiteX393" fmla="*/ 666385 w 1638298"/>
                    <a:gd name="connsiteY393" fmla="*/ 48023 h 371873"/>
                    <a:gd name="connsiteX394" fmla="*/ 661988 w 1638298"/>
                    <a:gd name="connsiteY394" fmla="*/ 42070 h 371873"/>
                    <a:gd name="connsiteX395" fmla="*/ 736996 w 1638298"/>
                    <a:gd name="connsiteY395" fmla="*/ 0 h 371873"/>
                    <a:gd name="connsiteX396" fmla="*/ 572689 w 1638298"/>
                    <a:gd name="connsiteY396" fmla="*/ 0 h 371873"/>
                    <a:gd name="connsiteX397" fmla="*/ 647697 w 1638298"/>
                    <a:gd name="connsiteY397" fmla="*/ 42070 h 371873"/>
                    <a:gd name="connsiteX398" fmla="*/ 643301 w 1638298"/>
                    <a:gd name="connsiteY398" fmla="*/ 48023 h 371873"/>
                    <a:gd name="connsiteX399" fmla="*/ 625728 w 1638298"/>
                    <a:gd name="connsiteY399" fmla="*/ 24228 h 371873"/>
                    <a:gd name="connsiteX400" fmla="*/ 572689 w 1638298"/>
                    <a:gd name="connsiteY400" fmla="*/ 11906 h 371873"/>
                    <a:gd name="connsiteX401" fmla="*/ 519651 w 1638298"/>
                    <a:gd name="connsiteY401" fmla="*/ 24228 h 371873"/>
                    <a:gd name="connsiteX402" fmla="*/ 502078 w 1638298"/>
                    <a:gd name="connsiteY402" fmla="*/ 48023 h 371873"/>
                    <a:gd name="connsiteX403" fmla="*/ 497681 w 1638298"/>
                    <a:gd name="connsiteY403" fmla="*/ 42070 h 371873"/>
                    <a:gd name="connsiteX404" fmla="*/ 572689 w 1638298"/>
                    <a:gd name="connsiteY404" fmla="*/ 0 h 371873"/>
                    <a:gd name="connsiteX405" fmla="*/ 406002 w 1638298"/>
                    <a:gd name="connsiteY405" fmla="*/ 0 h 371873"/>
                    <a:gd name="connsiteX406" fmla="*/ 481010 w 1638298"/>
                    <a:gd name="connsiteY406" fmla="*/ 42070 h 371873"/>
                    <a:gd name="connsiteX407" fmla="*/ 476614 w 1638298"/>
                    <a:gd name="connsiteY407" fmla="*/ 48023 h 371873"/>
                    <a:gd name="connsiteX408" fmla="*/ 459041 w 1638298"/>
                    <a:gd name="connsiteY408" fmla="*/ 24228 h 371873"/>
                    <a:gd name="connsiteX409" fmla="*/ 406002 w 1638298"/>
                    <a:gd name="connsiteY409" fmla="*/ 11906 h 371873"/>
                    <a:gd name="connsiteX410" fmla="*/ 352964 w 1638298"/>
                    <a:gd name="connsiteY410" fmla="*/ 24228 h 371873"/>
                    <a:gd name="connsiteX411" fmla="*/ 335391 w 1638298"/>
                    <a:gd name="connsiteY411" fmla="*/ 48023 h 371873"/>
                    <a:gd name="connsiteX412" fmla="*/ 330994 w 1638298"/>
                    <a:gd name="connsiteY412" fmla="*/ 42070 h 371873"/>
                    <a:gd name="connsiteX413" fmla="*/ 406002 w 1638298"/>
                    <a:gd name="connsiteY413" fmla="*/ 0 h 371873"/>
                    <a:gd name="connsiteX414" fmla="*/ 241695 w 1638298"/>
                    <a:gd name="connsiteY414" fmla="*/ 0 h 371873"/>
                    <a:gd name="connsiteX415" fmla="*/ 316703 w 1638298"/>
                    <a:gd name="connsiteY415" fmla="*/ 42070 h 371873"/>
                    <a:gd name="connsiteX416" fmla="*/ 312307 w 1638298"/>
                    <a:gd name="connsiteY416" fmla="*/ 48023 h 371873"/>
                    <a:gd name="connsiteX417" fmla="*/ 294734 w 1638298"/>
                    <a:gd name="connsiteY417" fmla="*/ 24228 h 371873"/>
                    <a:gd name="connsiteX418" fmla="*/ 241695 w 1638298"/>
                    <a:gd name="connsiteY418" fmla="*/ 11906 h 371873"/>
                    <a:gd name="connsiteX419" fmla="*/ 188657 w 1638298"/>
                    <a:gd name="connsiteY419" fmla="*/ 24228 h 371873"/>
                    <a:gd name="connsiteX420" fmla="*/ 171084 w 1638298"/>
                    <a:gd name="connsiteY420" fmla="*/ 48023 h 371873"/>
                    <a:gd name="connsiteX421" fmla="*/ 166687 w 1638298"/>
                    <a:gd name="connsiteY421" fmla="*/ 42070 h 371873"/>
                    <a:gd name="connsiteX422" fmla="*/ 241695 w 1638298"/>
                    <a:gd name="connsiteY422" fmla="*/ 0 h 371873"/>
                    <a:gd name="connsiteX423" fmla="*/ 75008 w 1638298"/>
                    <a:gd name="connsiteY423" fmla="*/ 0 h 371873"/>
                    <a:gd name="connsiteX424" fmla="*/ 150016 w 1638298"/>
                    <a:gd name="connsiteY424" fmla="*/ 42070 h 371873"/>
                    <a:gd name="connsiteX425" fmla="*/ 145620 w 1638298"/>
                    <a:gd name="connsiteY425" fmla="*/ 48023 h 371873"/>
                    <a:gd name="connsiteX426" fmla="*/ 128047 w 1638298"/>
                    <a:gd name="connsiteY426" fmla="*/ 24228 h 371873"/>
                    <a:gd name="connsiteX427" fmla="*/ 75008 w 1638298"/>
                    <a:gd name="connsiteY427" fmla="*/ 11906 h 371873"/>
                    <a:gd name="connsiteX428" fmla="*/ 21970 w 1638298"/>
                    <a:gd name="connsiteY428" fmla="*/ 24228 h 371873"/>
                    <a:gd name="connsiteX429" fmla="*/ 4397 w 1638298"/>
                    <a:gd name="connsiteY429" fmla="*/ 48023 h 371873"/>
                    <a:gd name="connsiteX430" fmla="*/ 0 w 1638298"/>
                    <a:gd name="connsiteY430" fmla="*/ 42070 h 371873"/>
                    <a:gd name="connsiteX431" fmla="*/ 75008 w 1638298"/>
                    <a:gd name="connsiteY431" fmla="*/ 0 h 3718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</a:cxnLst>
                  <a:rect l="l" t="t" r="r" b="b"/>
                  <a:pathLst>
                    <a:path w="1638298" h="371873">
                      <a:moveTo>
                        <a:pt x="1563290" y="323850"/>
                      </a:moveTo>
                      <a:cubicBezTo>
                        <a:pt x="1604716" y="323850"/>
                        <a:pt x="1638298" y="342685"/>
                        <a:pt x="1638298" y="365920"/>
                      </a:cubicBezTo>
                      <a:lnTo>
                        <a:pt x="1633902" y="371873"/>
                      </a:lnTo>
                      <a:lnTo>
                        <a:pt x="1616329" y="348078"/>
                      </a:lnTo>
                      <a:cubicBezTo>
                        <a:pt x="1602755" y="340465"/>
                        <a:pt x="1584003" y="335756"/>
                        <a:pt x="1563290" y="335756"/>
                      </a:cubicBezTo>
                      <a:cubicBezTo>
                        <a:pt x="1542577" y="335756"/>
                        <a:pt x="1523825" y="340465"/>
                        <a:pt x="1510252" y="348078"/>
                      </a:cubicBezTo>
                      <a:lnTo>
                        <a:pt x="1492679" y="371873"/>
                      </a:lnTo>
                      <a:lnTo>
                        <a:pt x="1488282" y="365920"/>
                      </a:lnTo>
                      <a:cubicBezTo>
                        <a:pt x="1488282" y="342685"/>
                        <a:pt x="1521864" y="323850"/>
                        <a:pt x="1563290" y="323850"/>
                      </a:cubicBezTo>
                      <a:close/>
                      <a:moveTo>
                        <a:pt x="1396603" y="323850"/>
                      </a:moveTo>
                      <a:cubicBezTo>
                        <a:pt x="1438029" y="323850"/>
                        <a:pt x="1471611" y="342685"/>
                        <a:pt x="1471611" y="365920"/>
                      </a:cubicBezTo>
                      <a:lnTo>
                        <a:pt x="1467215" y="371873"/>
                      </a:lnTo>
                      <a:lnTo>
                        <a:pt x="1449642" y="348078"/>
                      </a:lnTo>
                      <a:cubicBezTo>
                        <a:pt x="1436068" y="340465"/>
                        <a:pt x="1417316" y="335756"/>
                        <a:pt x="1396603" y="335756"/>
                      </a:cubicBezTo>
                      <a:cubicBezTo>
                        <a:pt x="1375890" y="335756"/>
                        <a:pt x="1357138" y="340465"/>
                        <a:pt x="1343564" y="348078"/>
                      </a:cubicBezTo>
                      <a:lnTo>
                        <a:pt x="1325992" y="371873"/>
                      </a:lnTo>
                      <a:lnTo>
                        <a:pt x="1321595" y="365920"/>
                      </a:lnTo>
                      <a:cubicBezTo>
                        <a:pt x="1321595" y="342685"/>
                        <a:pt x="1355177" y="323850"/>
                        <a:pt x="1396603" y="323850"/>
                      </a:cubicBezTo>
                      <a:close/>
                      <a:moveTo>
                        <a:pt x="1232296" y="323850"/>
                      </a:moveTo>
                      <a:cubicBezTo>
                        <a:pt x="1273722" y="323850"/>
                        <a:pt x="1307304" y="342685"/>
                        <a:pt x="1307304" y="365920"/>
                      </a:cubicBezTo>
                      <a:lnTo>
                        <a:pt x="1302908" y="371873"/>
                      </a:lnTo>
                      <a:lnTo>
                        <a:pt x="1285335" y="348078"/>
                      </a:lnTo>
                      <a:cubicBezTo>
                        <a:pt x="1271761" y="340465"/>
                        <a:pt x="1253009" y="335756"/>
                        <a:pt x="1232296" y="335756"/>
                      </a:cubicBezTo>
                      <a:cubicBezTo>
                        <a:pt x="1211583" y="335756"/>
                        <a:pt x="1192831" y="340465"/>
                        <a:pt x="1179257" y="348078"/>
                      </a:cubicBezTo>
                      <a:lnTo>
                        <a:pt x="1161685" y="371873"/>
                      </a:lnTo>
                      <a:lnTo>
                        <a:pt x="1157288" y="365920"/>
                      </a:lnTo>
                      <a:cubicBezTo>
                        <a:pt x="1157288" y="342685"/>
                        <a:pt x="1190870" y="323850"/>
                        <a:pt x="1232296" y="323850"/>
                      </a:cubicBezTo>
                      <a:close/>
                      <a:moveTo>
                        <a:pt x="1065609" y="323850"/>
                      </a:moveTo>
                      <a:cubicBezTo>
                        <a:pt x="1107035" y="323850"/>
                        <a:pt x="1140617" y="342685"/>
                        <a:pt x="1140617" y="365920"/>
                      </a:cubicBezTo>
                      <a:lnTo>
                        <a:pt x="1136221" y="371873"/>
                      </a:lnTo>
                      <a:lnTo>
                        <a:pt x="1118648" y="348078"/>
                      </a:lnTo>
                      <a:cubicBezTo>
                        <a:pt x="1105074" y="340465"/>
                        <a:pt x="1086322" y="335756"/>
                        <a:pt x="1065609" y="335756"/>
                      </a:cubicBezTo>
                      <a:cubicBezTo>
                        <a:pt x="1044896" y="335756"/>
                        <a:pt x="1026144" y="340465"/>
                        <a:pt x="1012571" y="348078"/>
                      </a:cubicBezTo>
                      <a:lnTo>
                        <a:pt x="994998" y="371873"/>
                      </a:lnTo>
                      <a:lnTo>
                        <a:pt x="990601" y="365920"/>
                      </a:lnTo>
                      <a:cubicBezTo>
                        <a:pt x="990601" y="342685"/>
                        <a:pt x="1024183" y="323850"/>
                        <a:pt x="1065609" y="323850"/>
                      </a:cubicBezTo>
                      <a:close/>
                      <a:moveTo>
                        <a:pt x="903683" y="323850"/>
                      </a:moveTo>
                      <a:cubicBezTo>
                        <a:pt x="945109" y="323850"/>
                        <a:pt x="978691" y="342685"/>
                        <a:pt x="978691" y="365920"/>
                      </a:cubicBezTo>
                      <a:lnTo>
                        <a:pt x="974295" y="371873"/>
                      </a:lnTo>
                      <a:lnTo>
                        <a:pt x="956722" y="348078"/>
                      </a:lnTo>
                      <a:cubicBezTo>
                        <a:pt x="943148" y="340465"/>
                        <a:pt x="924396" y="335756"/>
                        <a:pt x="903683" y="335756"/>
                      </a:cubicBezTo>
                      <a:cubicBezTo>
                        <a:pt x="882970" y="335756"/>
                        <a:pt x="864218" y="340465"/>
                        <a:pt x="850645" y="348078"/>
                      </a:cubicBezTo>
                      <a:lnTo>
                        <a:pt x="833072" y="371873"/>
                      </a:lnTo>
                      <a:lnTo>
                        <a:pt x="828675" y="365920"/>
                      </a:lnTo>
                      <a:cubicBezTo>
                        <a:pt x="828675" y="342685"/>
                        <a:pt x="862257" y="323850"/>
                        <a:pt x="903683" y="323850"/>
                      </a:cubicBezTo>
                      <a:close/>
                      <a:moveTo>
                        <a:pt x="736996" y="323850"/>
                      </a:moveTo>
                      <a:cubicBezTo>
                        <a:pt x="778422" y="323850"/>
                        <a:pt x="812004" y="342685"/>
                        <a:pt x="812004" y="365920"/>
                      </a:cubicBezTo>
                      <a:lnTo>
                        <a:pt x="807608" y="371873"/>
                      </a:lnTo>
                      <a:lnTo>
                        <a:pt x="790035" y="348078"/>
                      </a:lnTo>
                      <a:cubicBezTo>
                        <a:pt x="776461" y="340465"/>
                        <a:pt x="757709" y="335756"/>
                        <a:pt x="736996" y="335756"/>
                      </a:cubicBezTo>
                      <a:cubicBezTo>
                        <a:pt x="716283" y="335756"/>
                        <a:pt x="697531" y="340465"/>
                        <a:pt x="683958" y="348078"/>
                      </a:cubicBezTo>
                      <a:lnTo>
                        <a:pt x="666385" y="371873"/>
                      </a:lnTo>
                      <a:lnTo>
                        <a:pt x="661988" y="365920"/>
                      </a:lnTo>
                      <a:cubicBezTo>
                        <a:pt x="661988" y="342685"/>
                        <a:pt x="695570" y="323850"/>
                        <a:pt x="736996" y="323850"/>
                      </a:cubicBezTo>
                      <a:close/>
                      <a:moveTo>
                        <a:pt x="572689" y="323850"/>
                      </a:moveTo>
                      <a:cubicBezTo>
                        <a:pt x="614115" y="323850"/>
                        <a:pt x="647697" y="342685"/>
                        <a:pt x="647697" y="365920"/>
                      </a:cubicBezTo>
                      <a:lnTo>
                        <a:pt x="643301" y="371873"/>
                      </a:lnTo>
                      <a:lnTo>
                        <a:pt x="625728" y="348078"/>
                      </a:lnTo>
                      <a:cubicBezTo>
                        <a:pt x="612154" y="340465"/>
                        <a:pt x="593402" y="335756"/>
                        <a:pt x="572689" y="335756"/>
                      </a:cubicBezTo>
                      <a:cubicBezTo>
                        <a:pt x="551976" y="335756"/>
                        <a:pt x="533224" y="340465"/>
                        <a:pt x="519651" y="348078"/>
                      </a:cubicBezTo>
                      <a:lnTo>
                        <a:pt x="502078" y="371873"/>
                      </a:lnTo>
                      <a:lnTo>
                        <a:pt x="497681" y="365920"/>
                      </a:lnTo>
                      <a:cubicBezTo>
                        <a:pt x="497681" y="342685"/>
                        <a:pt x="531263" y="323850"/>
                        <a:pt x="572689" y="323850"/>
                      </a:cubicBezTo>
                      <a:close/>
                      <a:moveTo>
                        <a:pt x="406002" y="323850"/>
                      </a:moveTo>
                      <a:cubicBezTo>
                        <a:pt x="447428" y="323850"/>
                        <a:pt x="481010" y="342685"/>
                        <a:pt x="481010" y="365920"/>
                      </a:cubicBezTo>
                      <a:lnTo>
                        <a:pt x="476614" y="371873"/>
                      </a:lnTo>
                      <a:lnTo>
                        <a:pt x="459041" y="348078"/>
                      </a:lnTo>
                      <a:cubicBezTo>
                        <a:pt x="445467" y="340465"/>
                        <a:pt x="426715" y="335756"/>
                        <a:pt x="406002" y="335756"/>
                      </a:cubicBezTo>
                      <a:cubicBezTo>
                        <a:pt x="385289" y="335756"/>
                        <a:pt x="366537" y="340465"/>
                        <a:pt x="352964" y="348078"/>
                      </a:cubicBezTo>
                      <a:lnTo>
                        <a:pt x="335391" y="371873"/>
                      </a:lnTo>
                      <a:lnTo>
                        <a:pt x="330994" y="365920"/>
                      </a:lnTo>
                      <a:cubicBezTo>
                        <a:pt x="330994" y="342685"/>
                        <a:pt x="364576" y="323850"/>
                        <a:pt x="406002" y="323850"/>
                      </a:cubicBezTo>
                      <a:close/>
                      <a:moveTo>
                        <a:pt x="241695" y="323850"/>
                      </a:moveTo>
                      <a:cubicBezTo>
                        <a:pt x="283121" y="323850"/>
                        <a:pt x="316703" y="342685"/>
                        <a:pt x="316703" y="365920"/>
                      </a:cubicBezTo>
                      <a:lnTo>
                        <a:pt x="312307" y="371873"/>
                      </a:lnTo>
                      <a:lnTo>
                        <a:pt x="294734" y="348078"/>
                      </a:lnTo>
                      <a:cubicBezTo>
                        <a:pt x="281160" y="340465"/>
                        <a:pt x="262408" y="335756"/>
                        <a:pt x="241695" y="335756"/>
                      </a:cubicBezTo>
                      <a:cubicBezTo>
                        <a:pt x="220982" y="335756"/>
                        <a:pt x="202230" y="340465"/>
                        <a:pt x="188657" y="348078"/>
                      </a:cubicBezTo>
                      <a:lnTo>
                        <a:pt x="171084" y="371873"/>
                      </a:lnTo>
                      <a:lnTo>
                        <a:pt x="166687" y="365920"/>
                      </a:lnTo>
                      <a:cubicBezTo>
                        <a:pt x="166687" y="342685"/>
                        <a:pt x="200269" y="323850"/>
                        <a:pt x="241695" y="323850"/>
                      </a:cubicBezTo>
                      <a:close/>
                      <a:moveTo>
                        <a:pt x="75008" y="323850"/>
                      </a:moveTo>
                      <a:cubicBezTo>
                        <a:pt x="116434" y="323850"/>
                        <a:pt x="150016" y="342685"/>
                        <a:pt x="150016" y="365920"/>
                      </a:cubicBezTo>
                      <a:lnTo>
                        <a:pt x="145620" y="371873"/>
                      </a:lnTo>
                      <a:lnTo>
                        <a:pt x="128047" y="348078"/>
                      </a:lnTo>
                      <a:cubicBezTo>
                        <a:pt x="114473" y="340465"/>
                        <a:pt x="95721" y="335756"/>
                        <a:pt x="75008" y="335756"/>
                      </a:cubicBezTo>
                      <a:cubicBezTo>
                        <a:pt x="54295" y="335756"/>
                        <a:pt x="35543" y="340465"/>
                        <a:pt x="21970" y="348078"/>
                      </a:cubicBezTo>
                      <a:lnTo>
                        <a:pt x="4397" y="371873"/>
                      </a:lnTo>
                      <a:lnTo>
                        <a:pt x="0" y="365920"/>
                      </a:lnTo>
                      <a:cubicBezTo>
                        <a:pt x="0" y="342685"/>
                        <a:pt x="33582" y="323850"/>
                        <a:pt x="75008" y="323850"/>
                      </a:cubicBezTo>
                      <a:close/>
                      <a:moveTo>
                        <a:pt x="1470422" y="242887"/>
                      </a:moveTo>
                      <a:cubicBezTo>
                        <a:pt x="1511848" y="242887"/>
                        <a:pt x="1545430" y="261722"/>
                        <a:pt x="1545430" y="284957"/>
                      </a:cubicBezTo>
                      <a:lnTo>
                        <a:pt x="1541034" y="290910"/>
                      </a:lnTo>
                      <a:lnTo>
                        <a:pt x="1523461" y="267115"/>
                      </a:lnTo>
                      <a:cubicBezTo>
                        <a:pt x="1509887" y="259502"/>
                        <a:pt x="1491135" y="254793"/>
                        <a:pt x="1470422" y="254793"/>
                      </a:cubicBezTo>
                      <a:cubicBezTo>
                        <a:pt x="1449709" y="254793"/>
                        <a:pt x="1430957" y="259502"/>
                        <a:pt x="1417383" y="267115"/>
                      </a:cubicBezTo>
                      <a:lnTo>
                        <a:pt x="1399811" y="290910"/>
                      </a:lnTo>
                      <a:lnTo>
                        <a:pt x="1395414" y="284957"/>
                      </a:lnTo>
                      <a:cubicBezTo>
                        <a:pt x="1395414" y="261722"/>
                        <a:pt x="1428996" y="242887"/>
                        <a:pt x="1470422" y="242887"/>
                      </a:cubicBezTo>
                      <a:close/>
                      <a:moveTo>
                        <a:pt x="1303735" y="242887"/>
                      </a:moveTo>
                      <a:cubicBezTo>
                        <a:pt x="1345161" y="242887"/>
                        <a:pt x="1378743" y="261722"/>
                        <a:pt x="1378743" y="284957"/>
                      </a:cubicBezTo>
                      <a:lnTo>
                        <a:pt x="1374347" y="290910"/>
                      </a:lnTo>
                      <a:lnTo>
                        <a:pt x="1356774" y="267115"/>
                      </a:lnTo>
                      <a:cubicBezTo>
                        <a:pt x="1343200" y="259502"/>
                        <a:pt x="1324448" y="254793"/>
                        <a:pt x="1303735" y="254793"/>
                      </a:cubicBezTo>
                      <a:cubicBezTo>
                        <a:pt x="1283022" y="254793"/>
                        <a:pt x="1264270" y="259502"/>
                        <a:pt x="1250696" y="267115"/>
                      </a:cubicBezTo>
                      <a:lnTo>
                        <a:pt x="1233124" y="290910"/>
                      </a:lnTo>
                      <a:lnTo>
                        <a:pt x="1228727" y="284957"/>
                      </a:lnTo>
                      <a:cubicBezTo>
                        <a:pt x="1228727" y="261722"/>
                        <a:pt x="1262309" y="242887"/>
                        <a:pt x="1303735" y="242887"/>
                      </a:cubicBezTo>
                      <a:close/>
                      <a:moveTo>
                        <a:pt x="1139428" y="242887"/>
                      </a:moveTo>
                      <a:cubicBezTo>
                        <a:pt x="1180854" y="242887"/>
                        <a:pt x="1214436" y="261722"/>
                        <a:pt x="1214436" y="284957"/>
                      </a:cubicBezTo>
                      <a:lnTo>
                        <a:pt x="1210040" y="290910"/>
                      </a:lnTo>
                      <a:lnTo>
                        <a:pt x="1192467" y="267115"/>
                      </a:lnTo>
                      <a:cubicBezTo>
                        <a:pt x="1178893" y="259502"/>
                        <a:pt x="1160141" y="254793"/>
                        <a:pt x="1139428" y="254793"/>
                      </a:cubicBezTo>
                      <a:cubicBezTo>
                        <a:pt x="1118715" y="254793"/>
                        <a:pt x="1099963" y="259502"/>
                        <a:pt x="1086389" y="267115"/>
                      </a:cubicBezTo>
                      <a:lnTo>
                        <a:pt x="1068817" y="290910"/>
                      </a:lnTo>
                      <a:lnTo>
                        <a:pt x="1064420" y="284957"/>
                      </a:lnTo>
                      <a:cubicBezTo>
                        <a:pt x="1064420" y="261722"/>
                        <a:pt x="1098002" y="242887"/>
                        <a:pt x="1139428" y="242887"/>
                      </a:cubicBezTo>
                      <a:close/>
                      <a:moveTo>
                        <a:pt x="972741" y="242887"/>
                      </a:moveTo>
                      <a:cubicBezTo>
                        <a:pt x="1014167" y="242887"/>
                        <a:pt x="1047749" y="261722"/>
                        <a:pt x="1047749" y="284957"/>
                      </a:cubicBezTo>
                      <a:lnTo>
                        <a:pt x="1043353" y="290910"/>
                      </a:lnTo>
                      <a:lnTo>
                        <a:pt x="1025780" y="267115"/>
                      </a:lnTo>
                      <a:cubicBezTo>
                        <a:pt x="1012206" y="259502"/>
                        <a:pt x="993454" y="254793"/>
                        <a:pt x="972741" y="254793"/>
                      </a:cubicBezTo>
                      <a:cubicBezTo>
                        <a:pt x="952028" y="254793"/>
                        <a:pt x="933276" y="259502"/>
                        <a:pt x="919703" y="267115"/>
                      </a:cubicBezTo>
                      <a:lnTo>
                        <a:pt x="902130" y="290910"/>
                      </a:lnTo>
                      <a:lnTo>
                        <a:pt x="897733" y="284957"/>
                      </a:lnTo>
                      <a:cubicBezTo>
                        <a:pt x="897733" y="261722"/>
                        <a:pt x="931315" y="242887"/>
                        <a:pt x="972741" y="242887"/>
                      </a:cubicBezTo>
                      <a:close/>
                      <a:moveTo>
                        <a:pt x="810815" y="242887"/>
                      </a:moveTo>
                      <a:cubicBezTo>
                        <a:pt x="852241" y="242887"/>
                        <a:pt x="885823" y="261722"/>
                        <a:pt x="885823" y="284957"/>
                      </a:cubicBezTo>
                      <a:lnTo>
                        <a:pt x="881427" y="290910"/>
                      </a:lnTo>
                      <a:lnTo>
                        <a:pt x="863854" y="267115"/>
                      </a:lnTo>
                      <a:cubicBezTo>
                        <a:pt x="850280" y="259502"/>
                        <a:pt x="831528" y="254793"/>
                        <a:pt x="810815" y="254793"/>
                      </a:cubicBezTo>
                      <a:cubicBezTo>
                        <a:pt x="790102" y="254793"/>
                        <a:pt x="771350" y="259502"/>
                        <a:pt x="757777" y="267115"/>
                      </a:cubicBezTo>
                      <a:lnTo>
                        <a:pt x="740204" y="290910"/>
                      </a:lnTo>
                      <a:lnTo>
                        <a:pt x="735807" y="284957"/>
                      </a:lnTo>
                      <a:cubicBezTo>
                        <a:pt x="735807" y="261722"/>
                        <a:pt x="769389" y="242887"/>
                        <a:pt x="810815" y="242887"/>
                      </a:cubicBezTo>
                      <a:close/>
                      <a:moveTo>
                        <a:pt x="644128" y="242887"/>
                      </a:moveTo>
                      <a:cubicBezTo>
                        <a:pt x="685554" y="242887"/>
                        <a:pt x="719136" y="261722"/>
                        <a:pt x="719136" y="284957"/>
                      </a:cubicBezTo>
                      <a:lnTo>
                        <a:pt x="714740" y="290910"/>
                      </a:lnTo>
                      <a:lnTo>
                        <a:pt x="697167" y="267115"/>
                      </a:lnTo>
                      <a:cubicBezTo>
                        <a:pt x="683593" y="259502"/>
                        <a:pt x="664841" y="254793"/>
                        <a:pt x="644128" y="254793"/>
                      </a:cubicBezTo>
                      <a:cubicBezTo>
                        <a:pt x="623415" y="254793"/>
                        <a:pt x="604663" y="259502"/>
                        <a:pt x="591090" y="267115"/>
                      </a:cubicBezTo>
                      <a:lnTo>
                        <a:pt x="573517" y="290910"/>
                      </a:lnTo>
                      <a:lnTo>
                        <a:pt x="569120" y="284957"/>
                      </a:lnTo>
                      <a:cubicBezTo>
                        <a:pt x="569120" y="261722"/>
                        <a:pt x="602702" y="242887"/>
                        <a:pt x="644128" y="242887"/>
                      </a:cubicBezTo>
                      <a:close/>
                      <a:moveTo>
                        <a:pt x="479821" y="242887"/>
                      </a:moveTo>
                      <a:cubicBezTo>
                        <a:pt x="521247" y="242887"/>
                        <a:pt x="554829" y="261722"/>
                        <a:pt x="554829" y="284957"/>
                      </a:cubicBezTo>
                      <a:lnTo>
                        <a:pt x="550433" y="290910"/>
                      </a:lnTo>
                      <a:lnTo>
                        <a:pt x="532860" y="267115"/>
                      </a:lnTo>
                      <a:cubicBezTo>
                        <a:pt x="519286" y="259502"/>
                        <a:pt x="500534" y="254793"/>
                        <a:pt x="479821" y="254793"/>
                      </a:cubicBezTo>
                      <a:cubicBezTo>
                        <a:pt x="459108" y="254793"/>
                        <a:pt x="440356" y="259502"/>
                        <a:pt x="426783" y="267115"/>
                      </a:cubicBezTo>
                      <a:lnTo>
                        <a:pt x="409210" y="290910"/>
                      </a:lnTo>
                      <a:lnTo>
                        <a:pt x="404813" y="284957"/>
                      </a:lnTo>
                      <a:cubicBezTo>
                        <a:pt x="404813" y="261722"/>
                        <a:pt x="438395" y="242887"/>
                        <a:pt x="479821" y="242887"/>
                      </a:cubicBezTo>
                      <a:close/>
                      <a:moveTo>
                        <a:pt x="313134" y="242887"/>
                      </a:moveTo>
                      <a:cubicBezTo>
                        <a:pt x="354560" y="242887"/>
                        <a:pt x="388142" y="261722"/>
                        <a:pt x="388142" y="284957"/>
                      </a:cubicBezTo>
                      <a:lnTo>
                        <a:pt x="383746" y="290910"/>
                      </a:lnTo>
                      <a:lnTo>
                        <a:pt x="366173" y="267115"/>
                      </a:lnTo>
                      <a:cubicBezTo>
                        <a:pt x="352599" y="259502"/>
                        <a:pt x="333847" y="254793"/>
                        <a:pt x="313134" y="254793"/>
                      </a:cubicBezTo>
                      <a:cubicBezTo>
                        <a:pt x="292421" y="254793"/>
                        <a:pt x="273669" y="259502"/>
                        <a:pt x="260096" y="267115"/>
                      </a:cubicBezTo>
                      <a:lnTo>
                        <a:pt x="242523" y="290910"/>
                      </a:lnTo>
                      <a:lnTo>
                        <a:pt x="238126" y="284957"/>
                      </a:lnTo>
                      <a:cubicBezTo>
                        <a:pt x="238126" y="261722"/>
                        <a:pt x="271708" y="242887"/>
                        <a:pt x="313134" y="242887"/>
                      </a:cubicBezTo>
                      <a:close/>
                      <a:moveTo>
                        <a:pt x="148827" y="242887"/>
                      </a:moveTo>
                      <a:cubicBezTo>
                        <a:pt x="190253" y="242887"/>
                        <a:pt x="223835" y="261722"/>
                        <a:pt x="223835" y="284957"/>
                      </a:cubicBezTo>
                      <a:lnTo>
                        <a:pt x="219439" y="290910"/>
                      </a:lnTo>
                      <a:lnTo>
                        <a:pt x="201866" y="267115"/>
                      </a:lnTo>
                      <a:cubicBezTo>
                        <a:pt x="188292" y="259502"/>
                        <a:pt x="169540" y="254793"/>
                        <a:pt x="148827" y="254793"/>
                      </a:cubicBezTo>
                      <a:cubicBezTo>
                        <a:pt x="128114" y="254793"/>
                        <a:pt x="109362" y="259502"/>
                        <a:pt x="95789" y="267115"/>
                      </a:cubicBezTo>
                      <a:lnTo>
                        <a:pt x="78216" y="290910"/>
                      </a:lnTo>
                      <a:lnTo>
                        <a:pt x="73819" y="284957"/>
                      </a:lnTo>
                      <a:cubicBezTo>
                        <a:pt x="73819" y="261722"/>
                        <a:pt x="107401" y="242887"/>
                        <a:pt x="148827" y="242887"/>
                      </a:cubicBezTo>
                      <a:close/>
                      <a:moveTo>
                        <a:pt x="1563290" y="161925"/>
                      </a:moveTo>
                      <a:cubicBezTo>
                        <a:pt x="1604716" y="161925"/>
                        <a:pt x="1638298" y="180760"/>
                        <a:pt x="1638298" y="203995"/>
                      </a:cubicBezTo>
                      <a:lnTo>
                        <a:pt x="1633902" y="209948"/>
                      </a:lnTo>
                      <a:lnTo>
                        <a:pt x="1616329" y="186153"/>
                      </a:lnTo>
                      <a:cubicBezTo>
                        <a:pt x="1602755" y="178540"/>
                        <a:pt x="1584003" y="173831"/>
                        <a:pt x="1563290" y="173831"/>
                      </a:cubicBezTo>
                      <a:cubicBezTo>
                        <a:pt x="1542577" y="173831"/>
                        <a:pt x="1523825" y="178540"/>
                        <a:pt x="1510252" y="186153"/>
                      </a:cubicBezTo>
                      <a:lnTo>
                        <a:pt x="1492679" y="209948"/>
                      </a:lnTo>
                      <a:lnTo>
                        <a:pt x="1488282" y="203995"/>
                      </a:lnTo>
                      <a:cubicBezTo>
                        <a:pt x="1488282" y="180760"/>
                        <a:pt x="1521864" y="161925"/>
                        <a:pt x="1563290" y="161925"/>
                      </a:cubicBezTo>
                      <a:close/>
                      <a:moveTo>
                        <a:pt x="1396603" y="161925"/>
                      </a:moveTo>
                      <a:cubicBezTo>
                        <a:pt x="1438029" y="161925"/>
                        <a:pt x="1471611" y="180760"/>
                        <a:pt x="1471611" y="203995"/>
                      </a:cubicBezTo>
                      <a:lnTo>
                        <a:pt x="1467215" y="209948"/>
                      </a:lnTo>
                      <a:lnTo>
                        <a:pt x="1449642" y="186153"/>
                      </a:lnTo>
                      <a:cubicBezTo>
                        <a:pt x="1436068" y="178540"/>
                        <a:pt x="1417316" y="173831"/>
                        <a:pt x="1396603" y="173831"/>
                      </a:cubicBezTo>
                      <a:cubicBezTo>
                        <a:pt x="1375890" y="173831"/>
                        <a:pt x="1357138" y="178540"/>
                        <a:pt x="1343564" y="186153"/>
                      </a:cubicBezTo>
                      <a:lnTo>
                        <a:pt x="1325992" y="209948"/>
                      </a:lnTo>
                      <a:lnTo>
                        <a:pt x="1321595" y="203995"/>
                      </a:lnTo>
                      <a:cubicBezTo>
                        <a:pt x="1321595" y="180760"/>
                        <a:pt x="1355177" y="161925"/>
                        <a:pt x="1396603" y="161925"/>
                      </a:cubicBezTo>
                      <a:close/>
                      <a:moveTo>
                        <a:pt x="1232296" y="161925"/>
                      </a:moveTo>
                      <a:cubicBezTo>
                        <a:pt x="1273722" y="161925"/>
                        <a:pt x="1307304" y="180760"/>
                        <a:pt x="1307304" y="203995"/>
                      </a:cubicBezTo>
                      <a:lnTo>
                        <a:pt x="1302908" y="209948"/>
                      </a:lnTo>
                      <a:lnTo>
                        <a:pt x="1285335" y="186153"/>
                      </a:lnTo>
                      <a:cubicBezTo>
                        <a:pt x="1271761" y="178540"/>
                        <a:pt x="1253009" y="173831"/>
                        <a:pt x="1232296" y="173831"/>
                      </a:cubicBezTo>
                      <a:cubicBezTo>
                        <a:pt x="1211583" y="173831"/>
                        <a:pt x="1192831" y="178540"/>
                        <a:pt x="1179257" y="186153"/>
                      </a:cubicBezTo>
                      <a:lnTo>
                        <a:pt x="1161685" y="209948"/>
                      </a:lnTo>
                      <a:lnTo>
                        <a:pt x="1157288" y="203995"/>
                      </a:lnTo>
                      <a:cubicBezTo>
                        <a:pt x="1157288" y="180760"/>
                        <a:pt x="1190870" y="161925"/>
                        <a:pt x="1232296" y="161925"/>
                      </a:cubicBezTo>
                      <a:close/>
                      <a:moveTo>
                        <a:pt x="1065609" y="161925"/>
                      </a:moveTo>
                      <a:cubicBezTo>
                        <a:pt x="1107035" y="161925"/>
                        <a:pt x="1140617" y="180760"/>
                        <a:pt x="1140617" y="203995"/>
                      </a:cubicBezTo>
                      <a:lnTo>
                        <a:pt x="1136221" y="209948"/>
                      </a:lnTo>
                      <a:lnTo>
                        <a:pt x="1118648" y="186153"/>
                      </a:lnTo>
                      <a:cubicBezTo>
                        <a:pt x="1105074" y="178540"/>
                        <a:pt x="1086322" y="173831"/>
                        <a:pt x="1065609" y="173831"/>
                      </a:cubicBezTo>
                      <a:cubicBezTo>
                        <a:pt x="1044896" y="173831"/>
                        <a:pt x="1026144" y="178540"/>
                        <a:pt x="1012571" y="186153"/>
                      </a:cubicBezTo>
                      <a:lnTo>
                        <a:pt x="994998" y="209948"/>
                      </a:lnTo>
                      <a:lnTo>
                        <a:pt x="990601" y="203995"/>
                      </a:lnTo>
                      <a:cubicBezTo>
                        <a:pt x="990601" y="180760"/>
                        <a:pt x="1024183" y="161925"/>
                        <a:pt x="1065609" y="161925"/>
                      </a:cubicBezTo>
                      <a:close/>
                      <a:moveTo>
                        <a:pt x="903683" y="161925"/>
                      </a:moveTo>
                      <a:cubicBezTo>
                        <a:pt x="945109" y="161925"/>
                        <a:pt x="978691" y="180760"/>
                        <a:pt x="978691" y="203995"/>
                      </a:cubicBezTo>
                      <a:lnTo>
                        <a:pt x="974295" y="209948"/>
                      </a:lnTo>
                      <a:lnTo>
                        <a:pt x="956722" y="186153"/>
                      </a:lnTo>
                      <a:cubicBezTo>
                        <a:pt x="943148" y="178540"/>
                        <a:pt x="924396" y="173831"/>
                        <a:pt x="903683" y="173831"/>
                      </a:cubicBezTo>
                      <a:cubicBezTo>
                        <a:pt x="882970" y="173831"/>
                        <a:pt x="864218" y="178540"/>
                        <a:pt x="850645" y="186153"/>
                      </a:cubicBezTo>
                      <a:lnTo>
                        <a:pt x="833072" y="209948"/>
                      </a:lnTo>
                      <a:lnTo>
                        <a:pt x="828675" y="203995"/>
                      </a:lnTo>
                      <a:cubicBezTo>
                        <a:pt x="828675" y="180760"/>
                        <a:pt x="862257" y="161925"/>
                        <a:pt x="903683" y="161925"/>
                      </a:cubicBezTo>
                      <a:close/>
                      <a:moveTo>
                        <a:pt x="736996" y="161925"/>
                      </a:moveTo>
                      <a:cubicBezTo>
                        <a:pt x="778422" y="161925"/>
                        <a:pt x="812004" y="180760"/>
                        <a:pt x="812004" y="203995"/>
                      </a:cubicBezTo>
                      <a:lnTo>
                        <a:pt x="807608" y="209948"/>
                      </a:lnTo>
                      <a:lnTo>
                        <a:pt x="790035" y="186153"/>
                      </a:lnTo>
                      <a:cubicBezTo>
                        <a:pt x="776461" y="178540"/>
                        <a:pt x="757709" y="173831"/>
                        <a:pt x="736996" y="173831"/>
                      </a:cubicBezTo>
                      <a:cubicBezTo>
                        <a:pt x="716283" y="173831"/>
                        <a:pt x="697531" y="178540"/>
                        <a:pt x="683958" y="186153"/>
                      </a:cubicBezTo>
                      <a:lnTo>
                        <a:pt x="666385" y="209948"/>
                      </a:lnTo>
                      <a:lnTo>
                        <a:pt x="661988" y="203995"/>
                      </a:lnTo>
                      <a:cubicBezTo>
                        <a:pt x="661988" y="180760"/>
                        <a:pt x="695570" y="161925"/>
                        <a:pt x="736996" y="161925"/>
                      </a:cubicBezTo>
                      <a:close/>
                      <a:moveTo>
                        <a:pt x="572689" y="161925"/>
                      </a:moveTo>
                      <a:cubicBezTo>
                        <a:pt x="614115" y="161925"/>
                        <a:pt x="647697" y="180760"/>
                        <a:pt x="647697" y="203995"/>
                      </a:cubicBezTo>
                      <a:lnTo>
                        <a:pt x="643301" y="209948"/>
                      </a:lnTo>
                      <a:lnTo>
                        <a:pt x="625728" y="186153"/>
                      </a:lnTo>
                      <a:cubicBezTo>
                        <a:pt x="612154" y="178540"/>
                        <a:pt x="593402" y="173831"/>
                        <a:pt x="572689" y="173831"/>
                      </a:cubicBezTo>
                      <a:cubicBezTo>
                        <a:pt x="551976" y="173831"/>
                        <a:pt x="533224" y="178540"/>
                        <a:pt x="519651" y="186153"/>
                      </a:cubicBezTo>
                      <a:lnTo>
                        <a:pt x="502078" y="209948"/>
                      </a:lnTo>
                      <a:lnTo>
                        <a:pt x="497681" y="203995"/>
                      </a:lnTo>
                      <a:cubicBezTo>
                        <a:pt x="497681" y="180760"/>
                        <a:pt x="531263" y="161925"/>
                        <a:pt x="572689" y="161925"/>
                      </a:cubicBezTo>
                      <a:close/>
                      <a:moveTo>
                        <a:pt x="406002" y="161925"/>
                      </a:moveTo>
                      <a:cubicBezTo>
                        <a:pt x="447428" y="161925"/>
                        <a:pt x="481010" y="180760"/>
                        <a:pt x="481010" y="203995"/>
                      </a:cubicBezTo>
                      <a:lnTo>
                        <a:pt x="476614" y="209948"/>
                      </a:lnTo>
                      <a:lnTo>
                        <a:pt x="459041" y="186153"/>
                      </a:lnTo>
                      <a:cubicBezTo>
                        <a:pt x="445467" y="178540"/>
                        <a:pt x="426715" y="173831"/>
                        <a:pt x="406002" y="173831"/>
                      </a:cubicBezTo>
                      <a:cubicBezTo>
                        <a:pt x="385289" y="173831"/>
                        <a:pt x="366537" y="178540"/>
                        <a:pt x="352964" y="186153"/>
                      </a:cubicBezTo>
                      <a:lnTo>
                        <a:pt x="335391" y="209948"/>
                      </a:lnTo>
                      <a:lnTo>
                        <a:pt x="330994" y="203995"/>
                      </a:lnTo>
                      <a:cubicBezTo>
                        <a:pt x="330994" y="180760"/>
                        <a:pt x="364576" y="161925"/>
                        <a:pt x="406002" y="161925"/>
                      </a:cubicBezTo>
                      <a:close/>
                      <a:moveTo>
                        <a:pt x="241695" y="161925"/>
                      </a:moveTo>
                      <a:cubicBezTo>
                        <a:pt x="283121" y="161925"/>
                        <a:pt x="316703" y="180760"/>
                        <a:pt x="316703" y="203995"/>
                      </a:cubicBezTo>
                      <a:lnTo>
                        <a:pt x="312307" y="209948"/>
                      </a:lnTo>
                      <a:lnTo>
                        <a:pt x="294734" y="186153"/>
                      </a:lnTo>
                      <a:cubicBezTo>
                        <a:pt x="281160" y="178540"/>
                        <a:pt x="262408" y="173831"/>
                        <a:pt x="241695" y="173831"/>
                      </a:cubicBezTo>
                      <a:cubicBezTo>
                        <a:pt x="220982" y="173831"/>
                        <a:pt x="202230" y="178540"/>
                        <a:pt x="188657" y="186153"/>
                      </a:cubicBezTo>
                      <a:lnTo>
                        <a:pt x="171084" y="209948"/>
                      </a:lnTo>
                      <a:lnTo>
                        <a:pt x="166687" y="203995"/>
                      </a:lnTo>
                      <a:cubicBezTo>
                        <a:pt x="166687" y="180760"/>
                        <a:pt x="200269" y="161925"/>
                        <a:pt x="241695" y="161925"/>
                      </a:cubicBezTo>
                      <a:close/>
                      <a:moveTo>
                        <a:pt x="75008" y="161925"/>
                      </a:moveTo>
                      <a:cubicBezTo>
                        <a:pt x="116434" y="161925"/>
                        <a:pt x="150016" y="180760"/>
                        <a:pt x="150016" y="203995"/>
                      </a:cubicBezTo>
                      <a:lnTo>
                        <a:pt x="145620" y="209948"/>
                      </a:lnTo>
                      <a:lnTo>
                        <a:pt x="128047" y="186153"/>
                      </a:lnTo>
                      <a:cubicBezTo>
                        <a:pt x="114473" y="178540"/>
                        <a:pt x="95721" y="173831"/>
                        <a:pt x="75008" y="173831"/>
                      </a:cubicBezTo>
                      <a:cubicBezTo>
                        <a:pt x="54295" y="173831"/>
                        <a:pt x="35543" y="178540"/>
                        <a:pt x="21970" y="186153"/>
                      </a:cubicBezTo>
                      <a:lnTo>
                        <a:pt x="4397" y="209948"/>
                      </a:lnTo>
                      <a:lnTo>
                        <a:pt x="0" y="203995"/>
                      </a:lnTo>
                      <a:cubicBezTo>
                        <a:pt x="0" y="180760"/>
                        <a:pt x="33582" y="161925"/>
                        <a:pt x="75008" y="161925"/>
                      </a:cubicBezTo>
                      <a:close/>
                      <a:moveTo>
                        <a:pt x="1470422" y="80962"/>
                      </a:moveTo>
                      <a:cubicBezTo>
                        <a:pt x="1511848" y="80962"/>
                        <a:pt x="1545430" y="99797"/>
                        <a:pt x="1545430" y="123032"/>
                      </a:cubicBezTo>
                      <a:lnTo>
                        <a:pt x="1541034" y="128985"/>
                      </a:lnTo>
                      <a:lnTo>
                        <a:pt x="1523461" y="105190"/>
                      </a:lnTo>
                      <a:cubicBezTo>
                        <a:pt x="1509887" y="97577"/>
                        <a:pt x="1491135" y="92868"/>
                        <a:pt x="1470422" y="92868"/>
                      </a:cubicBezTo>
                      <a:cubicBezTo>
                        <a:pt x="1449709" y="92868"/>
                        <a:pt x="1430957" y="97577"/>
                        <a:pt x="1417383" y="105190"/>
                      </a:cubicBezTo>
                      <a:lnTo>
                        <a:pt x="1399811" y="128985"/>
                      </a:lnTo>
                      <a:lnTo>
                        <a:pt x="1395414" y="123032"/>
                      </a:lnTo>
                      <a:cubicBezTo>
                        <a:pt x="1395414" y="99797"/>
                        <a:pt x="1428996" y="80962"/>
                        <a:pt x="1470422" y="80962"/>
                      </a:cubicBezTo>
                      <a:close/>
                      <a:moveTo>
                        <a:pt x="1303735" y="80962"/>
                      </a:moveTo>
                      <a:cubicBezTo>
                        <a:pt x="1345161" y="80962"/>
                        <a:pt x="1378743" y="99797"/>
                        <a:pt x="1378743" y="123032"/>
                      </a:cubicBezTo>
                      <a:lnTo>
                        <a:pt x="1374347" y="128985"/>
                      </a:lnTo>
                      <a:lnTo>
                        <a:pt x="1356774" y="105190"/>
                      </a:lnTo>
                      <a:cubicBezTo>
                        <a:pt x="1343200" y="97577"/>
                        <a:pt x="1324448" y="92868"/>
                        <a:pt x="1303735" y="92868"/>
                      </a:cubicBezTo>
                      <a:cubicBezTo>
                        <a:pt x="1283022" y="92868"/>
                        <a:pt x="1264270" y="97577"/>
                        <a:pt x="1250696" y="105190"/>
                      </a:cubicBezTo>
                      <a:lnTo>
                        <a:pt x="1233124" y="128985"/>
                      </a:lnTo>
                      <a:lnTo>
                        <a:pt x="1228727" y="123032"/>
                      </a:lnTo>
                      <a:cubicBezTo>
                        <a:pt x="1228727" y="99797"/>
                        <a:pt x="1262309" y="80962"/>
                        <a:pt x="1303735" y="80962"/>
                      </a:cubicBezTo>
                      <a:close/>
                      <a:moveTo>
                        <a:pt x="1139428" y="80962"/>
                      </a:moveTo>
                      <a:cubicBezTo>
                        <a:pt x="1180854" y="80962"/>
                        <a:pt x="1214436" y="99797"/>
                        <a:pt x="1214436" y="123032"/>
                      </a:cubicBezTo>
                      <a:lnTo>
                        <a:pt x="1210040" y="128985"/>
                      </a:lnTo>
                      <a:lnTo>
                        <a:pt x="1192467" y="105190"/>
                      </a:lnTo>
                      <a:cubicBezTo>
                        <a:pt x="1178893" y="97577"/>
                        <a:pt x="1160141" y="92868"/>
                        <a:pt x="1139428" y="92868"/>
                      </a:cubicBezTo>
                      <a:cubicBezTo>
                        <a:pt x="1118715" y="92868"/>
                        <a:pt x="1099963" y="97577"/>
                        <a:pt x="1086389" y="105190"/>
                      </a:cubicBezTo>
                      <a:lnTo>
                        <a:pt x="1068817" y="128985"/>
                      </a:lnTo>
                      <a:lnTo>
                        <a:pt x="1064420" y="123032"/>
                      </a:lnTo>
                      <a:cubicBezTo>
                        <a:pt x="1064420" y="99797"/>
                        <a:pt x="1098002" y="80962"/>
                        <a:pt x="1139428" y="80962"/>
                      </a:cubicBezTo>
                      <a:close/>
                      <a:moveTo>
                        <a:pt x="972741" y="80962"/>
                      </a:moveTo>
                      <a:cubicBezTo>
                        <a:pt x="1014167" y="80962"/>
                        <a:pt x="1047749" y="99797"/>
                        <a:pt x="1047749" y="123032"/>
                      </a:cubicBezTo>
                      <a:lnTo>
                        <a:pt x="1043353" y="128985"/>
                      </a:lnTo>
                      <a:lnTo>
                        <a:pt x="1025780" y="105190"/>
                      </a:lnTo>
                      <a:cubicBezTo>
                        <a:pt x="1012206" y="97577"/>
                        <a:pt x="993454" y="92868"/>
                        <a:pt x="972741" y="92868"/>
                      </a:cubicBezTo>
                      <a:cubicBezTo>
                        <a:pt x="952028" y="92868"/>
                        <a:pt x="933276" y="97577"/>
                        <a:pt x="919703" y="105190"/>
                      </a:cubicBezTo>
                      <a:lnTo>
                        <a:pt x="902130" y="128985"/>
                      </a:lnTo>
                      <a:lnTo>
                        <a:pt x="897733" y="123032"/>
                      </a:lnTo>
                      <a:cubicBezTo>
                        <a:pt x="897733" y="99797"/>
                        <a:pt x="931315" y="80962"/>
                        <a:pt x="972741" y="80962"/>
                      </a:cubicBezTo>
                      <a:close/>
                      <a:moveTo>
                        <a:pt x="810815" y="80962"/>
                      </a:moveTo>
                      <a:cubicBezTo>
                        <a:pt x="852241" y="80962"/>
                        <a:pt x="885823" y="99797"/>
                        <a:pt x="885823" y="123032"/>
                      </a:cubicBezTo>
                      <a:lnTo>
                        <a:pt x="881427" y="128985"/>
                      </a:lnTo>
                      <a:lnTo>
                        <a:pt x="863854" y="105190"/>
                      </a:lnTo>
                      <a:cubicBezTo>
                        <a:pt x="850280" y="97577"/>
                        <a:pt x="831528" y="92868"/>
                        <a:pt x="810815" y="92868"/>
                      </a:cubicBezTo>
                      <a:cubicBezTo>
                        <a:pt x="790102" y="92868"/>
                        <a:pt x="771350" y="97577"/>
                        <a:pt x="757777" y="105190"/>
                      </a:cubicBezTo>
                      <a:lnTo>
                        <a:pt x="740204" y="128985"/>
                      </a:lnTo>
                      <a:lnTo>
                        <a:pt x="735807" y="123032"/>
                      </a:lnTo>
                      <a:cubicBezTo>
                        <a:pt x="735807" y="99797"/>
                        <a:pt x="769389" y="80962"/>
                        <a:pt x="810815" y="80962"/>
                      </a:cubicBezTo>
                      <a:close/>
                      <a:moveTo>
                        <a:pt x="644128" y="80962"/>
                      </a:moveTo>
                      <a:cubicBezTo>
                        <a:pt x="685554" y="80962"/>
                        <a:pt x="719136" y="99797"/>
                        <a:pt x="719136" y="123032"/>
                      </a:cubicBezTo>
                      <a:lnTo>
                        <a:pt x="714740" y="128985"/>
                      </a:lnTo>
                      <a:lnTo>
                        <a:pt x="697167" y="105190"/>
                      </a:lnTo>
                      <a:cubicBezTo>
                        <a:pt x="683593" y="97577"/>
                        <a:pt x="664841" y="92868"/>
                        <a:pt x="644128" y="92868"/>
                      </a:cubicBezTo>
                      <a:cubicBezTo>
                        <a:pt x="623415" y="92868"/>
                        <a:pt x="604663" y="97577"/>
                        <a:pt x="591090" y="105190"/>
                      </a:cubicBezTo>
                      <a:lnTo>
                        <a:pt x="573517" y="128985"/>
                      </a:lnTo>
                      <a:lnTo>
                        <a:pt x="569120" y="123032"/>
                      </a:lnTo>
                      <a:cubicBezTo>
                        <a:pt x="569120" y="99797"/>
                        <a:pt x="602702" y="80962"/>
                        <a:pt x="644128" y="80962"/>
                      </a:cubicBezTo>
                      <a:close/>
                      <a:moveTo>
                        <a:pt x="479821" y="80962"/>
                      </a:moveTo>
                      <a:cubicBezTo>
                        <a:pt x="521247" y="80962"/>
                        <a:pt x="554829" y="99797"/>
                        <a:pt x="554829" y="123032"/>
                      </a:cubicBezTo>
                      <a:lnTo>
                        <a:pt x="550433" y="128985"/>
                      </a:lnTo>
                      <a:lnTo>
                        <a:pt x="532860" y="105190"/>
                      </a:lnTo>
                      <a:cubicBezTo>
                        <a:pt x="519286" y="97577"/>
                        <a:pt x="500534" y="92868"/>
                        <a:pt x="479821" y="92868"/>
                      </a:cubicBezTo>
                      <a:cubicBezTo>
                        <a:pt x="459108" y="92868"/>
                        <a:pt x="440356" y="97577"/>
                        <a:pt x="426783" y="105190"/>
                      </a:cubicBezTo>
                      <a:lnTo>
                        <a:pt x="409210" y="128985"/>
                      </a:lnTo>
                      <a:lnTo>
                        <a:pt x="404813" y="123032"/>
                      </a:lnTo>
                      <a:cubicBezTo>
                        <a:pt x="404813" y="99797"/>
                        <a:pt x="438395" y="80962"/>
                        <a:pt x="479821" y="80962"/>
                      </a:cubicBezTo>
                      <a:close/>
                      <a:moveTo>
                        <a:pt x="313134" y="80962"/>
                      </a:moveTo>
                      <a:cubicBezTo>
                        <a:pt x="354560" y="80962"/>
                        <a:pt x="388142" y="99797"/>
                        <a:pt x="388142" y="123032"/>
                      </a:cubicBezTo>
                      <a:lnTo>
                        <a:pt x="383746" y="128985"/>
                      </a:lnTo>
                      <a:lnTo>
                        <a:pt x="366173" y="105190"/>
                      </a:lnTo>
                      <a:cubicBezTo>
                        <a:pt x="352599" y="97577"/>
                        <a:pt x="333847" y="92868"/>
                        <a:pt x="313134" y="92868"/>
                      </a:cubicBezTo>
                      <a:cubicBezTo>
                        <a:pt x="292421" y="92868"/>
                        <a:pt x="273669" y="97577"/>
                        <a:pt x="260096" y="105190"/>
                      </a:cubicBezTo>
                      <a:lnTo>
                        <a:pt x="242523" y="128985"/>
                      </a:lnTo>
                      <a:lnTo>
                        <a:pt x="238126" y="123032"/>
                      </a:lnTo>
                      <a:cubicBezTo>
                        <a:pt x="238126" y="99797"/>
                        <a:pt x="271708" y="80962"/>
                        <a:pt x="313134" y="80962"/>
                      </a:cubicBezTo>
                      <a:close/>
                      <a:moveTo>
                        <a:pt x="148827" y="80962"/>
                      </a:moveTo>
                      <a:cubicBezTo>
                        <a:pt x="190253" y="80962"/>
                        <a:pt x="223835" y="99797"/>
                        <a:pt x="223835" y="123032"/>
                      </a:cubicBezTo>
                      <a:lnTo>
                        <a:pt x="219439" y="128985"/>
                      </a:lnTo>
                      <a:lnTo>
                        <a:pt x="201866" y="105190"/>
                      </a:lnTo>
                      <a:cubicBezTo>
                        <a:pt x="188292" y="97577"/>
                        <a:pt x="169540" y="92868"/>
                        <a:pt x="148827" y="92868"/>
                      </a:cubicBezTo>
                      <a:cubicBezTo>
                        <a:pt x="128114" y="92868"/>
                        <a:pt x="109362" y="97577"/>
                        <a:pt x="95789" y="105190"/>
                      </a:cubicBezTo>
                      <a:lnTo>
                        <a:pt x="78216" y="128985"/>
                      </a:lnTo>
                      <a:lnTo>
                        <a:pt x="73819" y="123032"/>
                      </a:lnTo>
                      <a:cubicBezTo>
                        <a:pt x="73819" y="99797"/>
                        <a:pt x="107401" y="80962"/>
                        <a:pt x="148827" y="80962"/>
                      </a:cubicBezTo>
                      <a:close/>
                      <a:moveTo>
                        <a:pt x="1563290" y="0"/>
                      </a:moveTo>
                      <a:cubicBezTo>
                        <a:pt x="1604716" y="0"/>
                        <a:pt x="1638298" y="18835"/>
                        <a:pt x="1638298" y="42070"/>
                      </a:cubicBezTo>
                      <a:lnTo>
                        <a:pt x="1633902" y="48023"/>
                      </a:lnTo>
                      <a:lnTo>
                        <a:pt x="1616329" y="24228"/>
                      </a:lnTo>
                      <a:cubicBezTo>
                        <a:pt x="1602755" y="16615"/>
                        <a:pt x="1584003" y="11906"/>
                        <a:pt x="1563290" y="11906"/>
                      </a:cubicBezTo>
                      <a:cubicBezTo>
                        <a:pt x="1542577" y="11906"/>
                        <a:pt x="1523825" y="16615"/>
                        <a:pt x="1510252" y="24228"/>
                      </a:cubicBezTo>
                      <a:lnTo>
                        <a:pt x="1492679" y="48023"/>
                      </a:lnTo>
                      <a:lnTo>
                        <a:pt x="1488282" y="42070"/>
                      </a:lnTo>
                      <a:cubicBezTo>
                        <a:pt x="1488282" y="18835"/>
                        <a:pt x="1521864" y="0"/>
                        <a:pt x="1563290" y="0"/>
                      </a:cubicBezTo>
                      <a:close/>
                      <a:moveTo>
                        <a:pt x="1396603" y="0"/>
                      </a:moveTo>
                      <a:cubicBezTo>
                        <a:pt x="1438029" y="0"/>
                        <a:pt x="1471611" y="18835"/>
                        <a:pt x="1471611" y="42070"/>
                      </a:cubicBezTo>
                      <a:lnTo>
                        <a:pt x="1467215" y="48023"/>
                      </a:lnTo>
                      <a:lnTo>
                        <a:pt x="1449642" y="24228"/>
                      </a:lnTo>
                      <a:cubicBezTo>
                        <a:pt x="1436068" y="16615"/>
                        <a:pt x="1417316" y="11906"/>
                        <a:pt x="1396603" y="11906"/>
                      </a:cubicBezTo>
                      <a:cubicBezTo>
                        <a:pt x="1375890" y="11906"/>
                        <a:pt x="1357138" y="16615"/>
                        <a:pt x="1343564" y="24228"/>
                      </a:cubicBezTo>
                      <a:lnTo>
                        <a:pt x="1325992" y="48023"/>
                      </a:lnTo>
                      <a:lnTo>
                        <a:pt x="1321595" y="42070"/>
                      </a:lnTo>
                      <a:cubicBezTo>
                        <a:pt x="1321595" y="18835"/>
                        <a:pt x="1355177" y="0"/>
                        <a:pt x="1396603" y="0"/>
                      </a:cubicBezTo>
                      <a:close/>
                      <a:moveTo>
                        <a:pt x="1232296" y="0"/>
                      </a:moveTo>
                      <a:cubicBezTo>
                        <a:pt x="1273722" y="0"/>
                        <a:pt x="1307304" y="18835"/>
                        <a:pt x="1307304" y="42070"/>
                      </a:cubicBezTo>
                      <a:lnTo>
                        <a:pt x="1302908" y="48023"/>
                      </a:lnTo>
                      <a:lnTo>
                        <a:pt x="1285335" y="24228"/>
                      </a:lnTo>
                      <a:cubicBezTo>
                        <a:pt x="1271761" y="16615"/>
                        <a:pt x="1253009" y="11906"/>
                        <a:pt x="1232296" y="11906"/>
                      </a:cubicBezTo>
                      <a:cubicBezTo>
                        <a:pt x="1211583" y="11906"/>
                        <a:pt x="1192831" y="16615"/>
                        <a:pt x="1179257" y="24228"/>
                      </a:cubicBezTo>
                      <a:lnTo>
                        <a:pt x="1161685" y="48023"/>
                      </a:lnTo>
                      <a:lnTo>
                        <a:pt x="1157288" y="42070"/>
                      </a:lnTo>
                      <a:cubicBezTo>
                        <a:pt x="1157288" y="18835"/>
                        <a:pt x="1190870" y="0"/>
                        <a:pt x="1232296" y="0"/>
                      </a:cubicBezTo>
                      <a:close/>
                      <a:moveTo>
                        <a:pt x="1065609" y="0"/>
                      </a:moveTo>
                      <a:cubicBezTo>
                        <a:pt x="1107035" y="0"/>
                        <a:pt x="1140617" y="18835"/>
                        <a:pt x="1140617" y="42070"/>
                      </a:cubicBezTo>
                      <a:lnTo>
                        <a:pt x="1136221" y="48023"/>
                      </a:lnTo>
                      <a:lnTo>
                        <a:pt x="1118648" y="24228"/>
                      </a:lnTo>
                      <a:cubicBezTo>
                        <a:pt x="1105074" y="16615"/>
                        <a:pt x="1086322" y="11906"/>
                        <a:pt x="1065609" y="11906"/>
                      </a:cubicBezTo>
                      <a:cubicBezTo>
                        <a:pt x="1044896" y="11906"/>
                        <a:pt x="1026144" y="16615"/>
                        <a:pt x="1012571" y="24228"/>
                      </a:cubicBezTo>
                      <a:lnTo>
                        <a:pt x="994998" y="48023"/>
                      </a:lnTo>
                      <a:lnTo>
                        <a:pt x="990601" y="42070"/>
                      </a:lnTo>
                      <a:cubicBezTo>
                        <a:pt x="990601" y="18835"/>
                        <a:pt x="1024183" y="0"/>
                        <a:pt x="1065609" y="0"/>
                      </a:cubicBezTo>
                      <a:close/>
                      <a:moveTo>
                        <a:pt x="903683" y="0"/>
                      </a:moveTo>
                      <a:cubicBezTo>
                        <a:pt x="945109" y="0"/>
                        <a:pt x="978691" y="18835"/>
                        <a:pt x="978691" y="42070"/>
                      </a:cubicBezTo>
                      <a:lnTo>
                        <a:pt x="974295" y="48023"/>
                      </a:lnTo>
                      <a:lnTo>
                        <a:pt x="956722" y="24228"/>
                      </a:lnTo>
                      <a:cubicBezTo>
                        <a:pt x="943148" y="16615"/>
                        <a:pt x="924396" y="11906"/>
                        <a:pt x="903683" y="11906"/>
                      </a:cubicBezTo>
                      <a:cubicBezTo>
                        <a:pt x="882970" y="11906"/>
                        <a:pt x="864218" y="16615"/>
                        <a:pt x="850645" y="24228"/>
                      </a:cubicBezTo>
                      <a:lnTo>
                        <a:pt x="833072" y="48023"/>
                      </a:lnTo>
                      <a:lnTo>
                        <a:pt x="828675" y="42070"/>
                      </a:lnTo>
                      <a:cubicBezTo>
                        <a:pt x="828675" y="18835"/>
                        <a:pt x="862257" y="0"/>
                        <a:pt x="903683" y="0"/>
                      </a:cubicBezTo>
                      <a:close/>
                      <a:moveTo>
                        <a:pt x="736996" y="0"/>
                      </a:moveTo>
                      <a:cubicBezTo>
                        <a:pt x="778422" y="0"/>
                        <a:pt x="812004" y="18835"/>
                        <a:pt x="812004" y="42070"/>
                      </a:cubicBezTo>
                      <a:lnTo>
                        <a:pt x="807608" y="48023"/>
                      </a:lnTo>
                      <a:lnTo>
                        <a:pt x="790035" y="24228"/>
                      </a:lnTo>
                      <a:cubicBezTo>
                        <a:pt x="776461" y="16615"/>
                        <a:pt x="757709" y="11906"/>
                        <a:pt x="736996" y="11906"/>
                      </a:cubicBezTo>
                      <a:cubicBezTo>
                        <a:pt x="716283" y="11906"/>
                        <a:pt x="697531" y="16615"/>
                        <a:pt x="683958" y="24228"/>
                      </a:cubicBezTo>
                      <a:lnTo>
                        <a:pt x="666385" y="48023"/>
                      </a:lnTo>
                      <a:lnTo>
                        <a:pt x="661988" y="42070"/>
                      </a:lnTo>
                      <a:cubicBezTo>
                        <a:pt x="661988" y="18835"/>
                        <a:pt x="695570" y="0"/>
                        <a:pt x="736996" y="0"/>
                      </a:cubicBezTo>
                      <a:close/>
                      <a:moveTo>
                        <a:pt x="572689" y="0"/>
                      </a:moveTo>
                      <a:cubicBezTo>
                        <a:pt x="614115" y="0"/>
                        <a:pt x="647697" y="18835"/>
                        <a:pt x="647697" y="42070"/>
                      </a:cubicBezTo>
                      <a:lnTo>
                        <a:pt x="643301" y="48023"/>
                      </a:lnTo>
                      <a:lnTo>
                        <a:pt x="625728" y="24228"/>
                      </a:lnTo>
                      <a:cubicBezTo>
                        <a:pt x="612154" y="16615"/>
                        <a:pt x="593402" y="11906"/>
                        <a:pt x="572689" y="11906"/>
                      </a:cubicBezTo>
                      <a:cubicBezTo>
                        <a:pt x="551976" y="11906"/>
                        <a:pt x="533224" y="16615"/>
                        <a:pt x="519651" y="24228"/>
                      </a:cubicBezTo>
                      <a:lnTo>
                        <a:pt x="502078" y="48023"/>
                      </a:lnTo>
                      <a:lnTo>
                        <a:pt x="497681" y="42070"/>
                      </a:lnTo>
                      <a:cubicBezTo>
                        <a:pt x="497681" y="18835"/>
                        <a:pt x="531263" y="0"/>
                        <a:pt x="572689" y="0"/>
                      </a:cubicBezTo>
                      <a:close/>
                      <a:moveTo>
                        <a:pt x="406002" y="0"/>
                      </a:moveTo>
                      <a:cubicBezTo>
                        <a:pt x="447428" y="0"/>
                        <a:pt x="481010" y="18835"/>
                        <a:pt x="481010" y="42070"/>
                      </a:cubicBezTo>
                      <a:lnTo>
                        <a:pt x="476614" y="48023"/>
                      </a:lnTo>
                      <a:lnTo>
                        <a:pt x="459041" y="24228"/>
                      </a:lnTo>
                      <a:cubicBezTo>
                        <a:pt x="445467" y="16615"/>
                        <a:pt x="426715" y="11906"/>
                        <a:pt x="406002" y="11906"/>
                      </a:cubicBezTo>
                      <a:cubicBezTo>
                        <a:pt x="385289" y="11906"/>
                        <a:pt x="366537" y="16615"/>
                        <a:pt x="352964" y="24228"/>
                      </a:cubicBezTo>
                      <a:lnTo>
                        <a:pt x="335391" y="48023"/>
                      </a:lnTo>
                      <a:lnTo>
                        <a:pt x="330994" y="42070"/>
                      </a:lnTo>
                      <a:cubicBezTo>
                        <a:pt x="330994" y="18835"/>
                        <a:pt x="364576" y="0"/>
                        <a:pt x="406002" y="0"/>
                      </a:cubicBezTo>
                      <a:close/>
                      <a:moveTo>
                        <a:pt x="241695" y="0"/>
                      </a:moveTo>
                      <a:cubicBezTo>
                        <a:pt x="283121" y="0"/>
                        <a:pt x="316703" y="18835"/>
                        <a:pt x="316703" y="42070"/>
                      </a:cubicBezTo>
                      <a:lnTo>
                        <a:pt x="312307" y="48023"/>
                      </a:lnTo>
                      <a:lnTo>
                        <a:pt x="294734" y="24228"/>
                      </a:lnTo>
                      <a:cubicBezTo>
                        <a:pt x="281160" y="16615"/>
                        <a:pt x="262408" y="11906"/>
                        <a:pt x="241695" y="11906"/>
                      </a:cubicBezTo>
                      <a:cubicBezTo>
                        <a:pt x="220982" y="11906"/>
                        <a:pt x="202230" y="16615"/>
                        <a:pt x="188657" y="24228"/>
                      </a:cubicBezTo>
                      <a:lnTo>
                        <a:pt x="171084" y="48023"/>
                      </a:lnTo>
                      <a:lnTo>
                        <a:pt x="166687" y="42070"/>
                      </a:lnTo>
                      <a:cubicBezTo>
                        <a:pt x="166687" y="18835"/>
                        <a:pt x="200269" y="0"/>
                        <a:pt x="241695" y="0"/>
                      </a:cubicBezTo>
                      <a:close/>
                      <a:moveTo>
                        <a:pt x="75008" y="0"/>
                      </a:moveTo>
                      <a:cubicBezTo>
                        <a:pt x="116434" y="0"/>
                        <a:pt x="150016" y="18835"/>
                        <a:pt x="150016" y="42070"/>
                      </a:cubicBezTo>
                      <a:lnTo>
                        <a:pt x="145620" y="48023"/>
                      </a:lnTo>
                      <a:lnTo>
                        <a:pt x="128047" y="24228"/>
                      </a:lnTo>
                      <a:cubicBezTo>
                        <a:pt x="114473" y="16615"/>
                        <a:pt x="95721" y="11906"/>
                        <a:pt x="75008" y="11906"/>
                      </a:cubicBezTo>
                      <a:cubicBezTo>
                        <a:pt x="54295" y="11906"/>
                        <a:pt x="35543" y="16615"/>
                        <a:pt x="21970" y="24228"/>
                      </a:cubicBezTo>
                      <a:lnTo>
                        <a:pt x="4397" y="48023"/>
                      </a:lnTo>
                      <a:lnTo>
                        <a:pt x="0" y="42070"/>
                      </a:lnTo>
                      <a:cubicBezTo>
                        <a:pt x="0" y="18835"/>
                        <a:pt x="33582" y="0"/>
                        <a:pt x="75008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39" name="グループ化 838">
                <a:extLst>
                  <a:ext uri="{FF2B5EF4-FFF2-40B4-BE49-F238E27FC236}">
                    <a16:creationId xmlns:a16="http://schemas.microsoft.com/office/drawing/2014/main" id="{CCB825E9-8DC5-46FD-9EB9-7B82661E14CB}"/>
                  </a:ext>
                </a:extLst>
              </p:cNvPr>
              <p:cNvGrpSpPr/>
              <p:nvPr/>
            </p:nvGrpSpPr>
            <p:grpSpPr>
              <a:xfrm rot="5400000">
                <a:off x="4291242" y="4317826"/>
                <a:ext cx="507754" cy="577952"/>
                <a:chOff x="4152030" y="5571766"/>
                <a:chExt cx="658800" cy="971909"/>
              </a:xfrm>
              <a:solidFill>
                <a:srgbClr val="FFC000">
                  <a:lumMod val="60000"/>
                  <a:lumOff val="40000"/>
                </a:srgbClr>
              </a:solidFill>
            </p:grpSpPr>
            <p:sp>
              <p:nvSpPr>
                <p:cNvPr id="883" name="台形 882">
                  <a:extLst>
                    <a:ext uri="{FF2B5EF4-FFF2-40B4-BE49-F238E27FC236}">
                      <a16:creationId xmlns:a16="http://schemas.microsoft.com/office/drawing/2014/main" id="{21BC709D-6EB3-4CCC-ADC0-F5C8F9288833}"/>
                    </a:ext>
                  </a:extLst>
                </p:cNvPr>
                <p:cNvSpPr/>
                <p:nvPr/>
              </p:nvSpPr>
              <p:spPr>
                <a:xfrm>
                  <a:off x="4448776" y="5582074"/>
                  <a:ext cx="70449" cy="940279"/>
                </a:xfrm>
                <a:prstGeom prst="trapezoid">
                  <a:avLst/>
                </a:pr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4" name="台形 883">
                  <a:extLst>
                    <a:ext uri="{FF2B5EF4-FFF2-40B4-BE49-F238E27FC236}">
                      <a16:creationId xmlns:a16="http://schemas.microsoft.com/office/drawing/2014/main" id="{B269AAFA-3E6D-47EE-8717-173792785A0E}"/>
                    </a:ext>
                  </a:extLst>
                </p:cNvPr>
                <p:cNvSpPr/>
                <p:nvPr/>
              </p:nvSpPr>
              <p:spPr>
                <a:xfrm rot="160787">
                  <a:off x="4382488" y="5581293"/>
                  <a:ext cx="70449" cy="940279"/>
                </a:xfrm>
                <a:prstGeom prst="trapezoid">
                  <a:avLst/>
                </a:pr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5" name="台形 884">
                  <a:extLst>
                    <a:ext uri="{FF2B5EF4-FFF2-40B4-BE49-F238E27FC236}">
                      <a16:creationId xmlns:a16="http://schemas.microsoft.com/office/drawing/2014/main" id="{277A2177-5D0B-4CAC-955E-05BC17B966BD}"/>
                    </a:ext>
                  </a:extLst>
                </p:cNvPr>
                <p:cNvSpPr/>
                <p:nvPr/>
              </p:nvSpPr>
              <p:spPr>
                <a:xfrm rot="294831">
                  <a:off x="4312872" y="5581293"/>
                  <a:ext cx="70449" cy="940279"/>
                </a:xfrm>
                <a:prstGeom prst="trapezoid">
                  <a:avLst/>
                </a:pr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6" name="台形 885">
                  <a:extLst>
                    <a:ext uri="{FF2B5EF4-FFF2-40B4-BE49-F238E27FC236}">
                      <a16:creationId xmlns:a16="http://schemas.microsoft.com/office/drawing/2014/main" id="{C05DF193-6D4D-47D6-AC30-6EC4A5163796}"/>
                    </a:ext>
                  </a:extLst>
                </p:cNvPr>
                <p:cNvSpPr/>
                <p:nvPr/>
              </p:nvSpPr>
              <p:spPr>
                <a:xfrm rot="421142">
                  <a:off x="4232910" y="5581293"/>
                  <a:ext cx="70449" cy="940279"/>
                </a:xfrm>
                <a:prstGeom prst="trapezoid">
                  <a:avLst/>
                </a:pr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7" name="台形 886">
                  <a:extLst>
                    <a:ext uri="{FF2B5EF4-FFF2-40B4-BE49-F238E27FC236}">
                      <a16:creationId xmlns:a16="http://schemas.microsoft.com/office/drawing/2014/main" id="{2C4F0CCB-3CEA-4845-AD5E-2FE6F310B75C}"/>
                    </a:ext>
                  </a:extLst>
                </p:cNvPr>
                <p:cNvSpPr/>
                <p:nvPr/>
              </p:nvSpPr>
              <p:spPr>
                <a:xfrm rot="627476">
                  <a:off x="4152030" y="5571767"/>
                  <a:ext cx="70449" cy="940279"/>
                </a:xfrm>
                <a:prstGeom prst="trapezoid">
                  <a:avLst/>
                </a:pr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8" name="台形 887">
                  <a:extLst>
                    <a:ext uri="{FF2B5EF4-FFF2-40B4-BE49-F238E27FC236}">
                      <a16:creationId xmlns:a16="http://schemas.microsoft.com/office/drawing/2014/main" id="{8B8A8509-DA38-4B60-9EB8-DB9E8ACAF363}"/>
                    </a:ext>
                  </a:extLst>
                </p:cNvPr>
                <p:cNvSpPr/>
                <p:nvPr/>
              </p:nvSpPr>
              <p:spPr>
                <a:xfrm rot="589172">
                  <a:off x="4187810" y="5579989"/>
                  <a:ext cx="51671" cy="899192"/>
                </a:xfrm>
                <a:prstGeom prst="trapezoid">
                  <a:avLst/>
                </a:pr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9" name="台形 888">
                  <a:extLst>
                    <a:ext uri="{FF2B5EF4-FFF2-40B4-BE49-F238E27FC236}">
                      <a16:creationId xmlns:a16="http://schemas.microsoft.com/office/drawing/2014/main" id="{33A82396-99B6-4D2B-8BB0-74D2DD1E4358}"/>
                    </a:ext>
                  </a:extLst>
                </p:cNvPr>
                <p:cNvSpPr/>
                <p:nvPr/>
              </p:nvSpPr>
              <p:spPr>
                <a:xfrm rot="407211">
                  <a:off x="4272144" y="5573227"/>
                  <a:ext cx="66884" cy="969893"/>
                </a:xfrm>
                <a:prstGeom prst="trapezoid">
                  <a:avLst/>
                </a:pr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90" name="台形 889">
                  <a:extLst>
                    <a:ext uri="{FF2B5EF4-FFF2-40B4-BE49-F238E27FC236}">
                      <a16:creationId xmlns:a16="http://schemas.microsoft.com/office/drawing/2014/main" id="{E0E781E6-A81A-4D33-AE36-4C932221BAA6}"/>
                    </a:ext>
                  </a:extLst>
                </p:cNvPr>
                <p:cNvSpPr/>
                <p:nvPr/>
              </p:nvSpPr>
              <p:spPr>
                <a:xfrm rot="178061">
                  <a:off x="4343585" y="5573227"/>
                  <a:ext cx="66884" cy="969893"/>
                </a:xfrm>
                <a:prstGeom prst="trapezoid">
                  <a:avLst/>
                </a:pr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91" name="台形 890">
                  <a:extLst>
                    <a:ext uri="{FF2B5EF4-FFF2-40B4-BE49-F238E27FC236}">
                      <a16:creationId xmlns:a16="http://schemas.microsoft.com/office/drawing/2014/main" id="{89872D14-12AE-45BD-B574-0749A9FB7400}"/>
                    </a:ext>
                  </a:extLst>
                </p:cNvPr>
                <p:cNvSpPr/>
                <p:nvPr/>
              </p:nvSpPr>
              <p:spPr>
                <a:xfrm rot="213430">
                  <a:off x="4420501" y="5581291"/>
                  <a:ext cx="46724" cy="962384"/>
                </a:xfrm>
                <a:prstGeom prst="trapezoid">
                  <a:avLst/>
                </a:pr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892" name="グループ化 891">
                  <a:extLst>
                    <a:ext uri="{FF2B5EF4-FFF2-40B4-BE49-F238E27FC236}">
                      <a16:creationId xmlns:a16="http://schemas.microsoft.com/office/drawing/2014/main" id="{E2544736-0D1F-49E3-9280-14FCB6D2594D}"/>
                    </a:ext>
                  </a:extLst>
                </p:cNvPr>
                <p:cNvGrpSpPr/>
                <p:nvPr/>
              </p:nvGrpSpPr>
              <p:grpSpPr>
                <a:xfrm flipH="1">
                  <a:off x="4495633" y="5571766"/>
                  <a:ext cx="315197" cy="971909"/>
                  <a:chOff x="4752104" y="5571766"/>
                  <a:chExt cx="315197" cy="971909"/>
                </a:xfrm>
                <a:grpFill/>
              </p:grpSpPr>
              <p:sp>
                <p:nvSpPr>
                  <p:cNvPr id="893" name="台形 892">
                    <a:extLst>
                      <a:ext uri="{FF2B5EF4-FFF2-40B4-BE49-F238E27FC236}">
                        <a16:creationId xmlns:a16="http://schemas.microsoft.com/office/drawing/2014/main" id="{51A95B8E-215A-4DEA-98FD-8A678C31C7B8}"/>
                      </a:ext>
                    </a:extLst>
                  </p:cNvPr>
                  <p:cNvSpPr/>
                  <p:nvPr/>
                </p:nvSpPr>
                <p:spPr>
                  <a:xfrm rot="160787">
                    <a:off x="4982563" y="5581291"/>
                    <a:ext cx="70449" cy="940279"/>
                  </a:xfrm>
                  <a:prstGeom prst="trapezoid">
                    <a:avLst/>
                  </a:prstGeom>
                  <a:grpFill/>
                  <a:ln w="12700" cap="flat" cmpd="sng" algn="ctr">
                    <a:solidFill>
                      <a:srgbClr val="FFC000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94" name="台形 893">
                    <a:extLst>
                      <a:ext uri="{FF2B5EF4-FFF2-40B4-BE49-F238E27FC236}">
                        <a16:creationId xmlns:a16="http://schemas.microsoft.com/office/drawing/2014/main" id="{5A8CC6CF-0631-49B6-AAEB-6563D711A855}"/>
                      </a:ext>
                    </a:extLst>
                  </p:cNvPr>
                  <p:cNvSpPr/>
                  <p:nvPr/>
                </p:nvSpPr>
                <p:spPr>
                  <a:xfrm rot="294831">
                    <a:off x="4912946" y="5581291"/>
                    <a:ext cx="70449" cy="940279"/>
                  </a:xfrm>
                  <a:prstGeom prst="trapezoid">
                    <a:avLst/>
                  </a:prstGeom>
                  <a:grpFill/>
                  <a:ln w="12700" cap="flat" cmpd="sng" algn="ctr">
                    <a:solidFill>
                      <a:srgbClr val="FFC000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95" name="台形 894">
                    <a:extLst>
                      <a:ext uri="{FF2B5EF4-FFF2-40B4-BE49-F238E27FC236}">
                        <a16:creationId xmlns:a16="http://schemas.microsoft.com/office/drawing/2014/main" id="{E3CDF6F3-8EA1-4AAD-AA10-CEDD73440050}"/>
                      </a:ext>
                    </a:extLst>
                  </p:cNvPr>
                  <p:cNvSpPr/>
                  <p:nvPr/>
                </p:nvSpPr>
                <p:spPr>
                  <a:xfrm rot="421142">
                    <a:off x="4832985" y="5581291"/>
                    <a:ext cx="70449" cy="940279"/>
                  </a:xfrm>
                  <a:prstGeom prst="trapezoid">
                    <a:avLst/>
                  </a:prstGeom>
                  <a:grpFill/>
                  <a:ln w="12700" cap="flat" cmpd="sng" algn="ctr">
                    <a:solidFill>
                      <a:srgbClr val="FFC000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96" name="台形 895">
                    <a:extLst>
                      <a:ext uri="{FF2B5EF4-FFF2-40B4-BE49-F238E27FC236}">
                        <a16:creationId xmlns:a16="http://schemas.microsoft.com/office/drawing/2014/main" id="{53221B61-AF62-4183-9F18-9480C173AD53}"/>
                      </a:ext>
                    </a:extLst>
                  </p:cNvPr>
                  <p:cNvSpPr/>
                  <p:nvPr/>
                </p:nvSpPr>
                <p:spPr>
                  <a:xfrm rot="627476">
                    <a:off x="4752104" y="5571766"/>
                    <a:ext cx="70449" cy="940279"/>
                  </a:xfrm>
                  <a:prstGeom prst="trapezoid">
                    <a:avLst/>
                  </a:prstGeom>
                  <a:grpFill/>
                  <a:ln w="12700" cap="flat" cmpd="sng" algn="ctr">
                    <a:solidFill>
                      <a:srgbClr val="FFC000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97" name="台形 896">
                    <a:extLst>
                      <a:ext uri="{FF2B5EF4-FFF2-40B4-BE49-F238E27FC236}">
                        <a16:creationId xmlns:a16="http://schemas.microsoft.com/office/drawing/2014/main" id="{F0E2E5A3-A6B4-419D-BD95-EED80DD4D4AE}"/>
                      </a:ext>
                    </a:extLst>
                  </p:cNvPr>
                  <p:cNvSpPr/>
                  <p:nvPr/>
                </p:nvSpPr>
                <p:spPr>
                  <a:xfrm rot="589172">
                    <a:off x="4787884" y="5579989"/>
                    <a:ext cx="51671" cy="899192"/>
                  </a:xfrm>
                  <a:prstGeom prst="trapezoid">
                    <a:avLst/>
                  </a:prstGeom>
                  <a:grpFill/>
                  <a:ln w="12700" cap="flat" cmpd="sng" algn="ctr">
                    <a:solidFill>
                      <a:srgbClr val="FFC000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98" name="台形 897">
                    <a:extLst>
                      <a:ext uri="{FF2B5EF4-FFF2-40B4-BE49-F238E27FC236}">
                        <a16:creationId xmlns:a16="http://schemas.microsoft.com/office/drawing/2014/main" id="{6F9BD2C5-93FA-4ACF-A2EA-13734B049B1A}"/>
                      </a:ext>
                    </a:extLst>
                  </p:cNvPr>
                  <p:cNvSpPr/>
                  <p:nvPr/>
                </p:nvSpPr>
                <p:spPr>
                  <a:xfrm rot="407211">
                    <a:off x="4872221" y="5573227"/>
                    <a:ext cx="66885" cy="969893"/>
                  </a:xfrm>
                  <a:prstGeom prst="trapezoid">
                    <a:avLst/>
                  </a:prstGeom>
                  <a:grpFill/>
                  <a:ln w="12700" cap="flat" cmpd="sng" algn="ctr">
                    <a:solidFill>
                      <a:srgbClr val="FFC000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99" name="台形 898">
                    <a:extLst>
                      <a:ext uri="{FF2B5EF4-FFF2-40B4-BE49-F238E27FC236}">
                        <a16:creationId xmlns:a16="http://schemas.microsoft.com/office/drawing/2014/main" id="{0206A11B-394B-4D67-B75A-5168192AE419}"/>
                      </a:ext>
                    </a:extLst>
                  </p:cNvPr>
                  <p:cNvSpPr/>
                  <p:nvPr/>
                </p:nvSpPr>
                <p:spPr>
                  <a:xfrm rot="178061">
                    <a:off x="4943658" y="5573227"/>
                    <a:ext cx="66885" cy="969893"/>
                  </a:xfrm>
                  <a:prstGeom prst="trapezoid">
                    <a:avLst/>
                  </a:prstGeom>
                  <a:grpFill/>
                  <a:ln w="12700" cap="flat" cmpd="sng" algn="ctr">
                    <a:solidFill>
                      <a:srgbClr val="FFC000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00" name="台形 899">
                    <a:extLst>
                      <a:ext uri="{FF2B5EF4-FFF2-40B4-BE49-F238E27FC236}">
                        <a16:creationId xmlns:a16="http://schemas.microsoft.com/office/drawing/2014/main" id="{7B8A4407-5BEF-40C4-8593-BAFC9E1EB745}"/>
                      </a:ext>
                    </a:extLst>
                  </p:cNvPr>
                  <p:cNvSpPr/>
                  <p:nvPr/>
                </p:nvSpPr>
                <p:spPr>
                  <a:xfrm rot="213430">
                    <a:off x="5020577" y="5581291"/>
                    <a:ext cx="46724" cy="962384"/>
                  </a:xfrm>
                  <a:prstGeom prst="trapezoid">
                    <a:avLst/>
                  </a:prstGeom>
                  <a:grpFill/>
                  <a:ln w="12700" cap="flat" cmpd="sng" algn="ctr">
                    <a:solidFill>
                      <a:srgbClr val="FFC000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840" name="グループ化 839">
                <a:extLst>
                  <a:ext uri="{FF2B5EF4-FFF2-40B4-BE49-F238E27FC236}">
                    <a16:creationId xmlns:a16="http://schemas.microsoft.com/office/drawing/2014/main" id="{C30147E2-6E29-4190-A2A8-D26BB2DBF8A4}"/>
                  </a:ext>
                </a:extLst>
              </p:cNvPr>
              <p:cNvGrpSpPr/>
              <p:nvPr/>
            </p:nvGrpSpPr>
            <p:grpSpPr>
              <a:xfrm>
                <a:off x="4840528" y="4191000"/>
                <a:ext cx="1609973" cy="428626"/>
                <a:chOff x="4840528" y="4134623"/>
                <a:chExt cx="1831736" cy="485003"/>
              </a:xfrm>
              <a:solidFill>
                <a:srgbClr val="FFC000">
                  <a:lumMod val="60000"/>
                  <a:lumOff val="40000"/>
                </a:srgbClr>
              </a:solidFill>
            </p:grpSpPr>
            <p:sp>
              <p:nvSpPr>
                <p:cNvPr id="876" name="フリーフォーム: 図形 875">
                  <a:extLst>
                    <a:ext uri="{FF2B5EF4-FFF2-40B4-BE49-F238E27FC236}">
                      <a16:creationId xmlns:a16="http://schemas.microsoft.com/office/drawing/2014/main" id="{7D10923B-B35E-43C1-94D6-892D6523BBFE}"/>
                    </a:ext>
                  </a:extLst>
                </p:cNvPr>
                <p:cNvSpPr/>
                <p:nvPr/>
              </p:nvSpPr>
              <p:spPr>
                <a:xfrm>
                  <a:off x="4840528" y="4134623"/>
                  <a:ext cx="1831736" cy="318992"/>
                </a:xfrm>
                <a:custGeom>
                  <a:avLst/>
                  <a:gdLst>
                    <a:gd name="connsiteX0" fmla="*/ 831610 w 1669809"/>
                    <a:gd name="connsiteY0" fmla="*/ 0 h 258939"/>
                    <a:gd name="connsiteX1" fmla="*/ 1669809 w 1669809"/>
                    <a:gd name="connsiteY1" fmla="*/ 208619 h 258939"/>
                    <a:gd name="connsiteX2" fmla="*/ 1669809 w 1669809"/>
                    <a:gd name="connsiteY2" fmla="*/ 258939 h 258939"/>
                    <a:gd name="connsiteX3" fmla="*/ 831610 w 1669809"/>
                    <a:gd name="connsiteY3" fmla="*/ 50321 h 258939"/>
                    <a:gd name="connsiteX4" fmla="*/ 0 w 1669809"/>
                    <a:gd name="connsiteY4" fmla="*/ 257299 h 258939"/>
                    <a:gd name="connsiteX5" fmla="*/ 0 w 1669809"/>
                    <a:gd name="connsiteY5" fmla="*/ 206979 h 2589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69809" h="258939">
                      <a:moveTo>
                        <a:pt x="831610" y="0"/>
                      </a:moveTo>
                      <a:lnTo>
                        <a:pt x="1669809" y="208619"/>
                      </a:lnTo>
                      <a:lnTo>
                        <a:pt x="1669809" y="258939"/>
                      </a:lnTo>
                      <a:lnTo>
                        <a:pt x="831610" y="50321"/>
                      </a:lnTo>
                      <a:lnTo>
                        <a:pt x="0" y="257299"/>
                      </a:lnTo>
                      <a:lnTo>
                        <a:pt x="0" y="206979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7" name="フリーフォーム: 図形 876">
                  <a:extLst>
                    <a:ext uri="{FF2B5EF4-FFF2-40B4-BE49-F238E27FC236}">
                      <a16:creationId xmlns:a16="http://schemas.microsoft.com/office/drawing/2014/main" id="{12AC2B51-48F3-4B73-AEE6-A108CDB6C8FA}"/>
                    </a:ext>
                  </a:extLst>
                </p:cNvPr>
                <p:cNvSpPr/>
                <p:nvPr/>
              </p:nvSpPr>
              <p:spPr>
                <a:xfrm>
                  <a:off x="4840528" y="4172723"/>
                  <a:ext cx="1831736" cy="318992"/>
                </a:xfrm>
                <a:custGeom>
                  <a:avLst/>
                  <a:gdLst>
                    <a:gd name="connsiteX0" fmla="*/ 831610 w 1669809"/>
                    <a:gd name="connsiteY0" fmla="*/ 0 h 258939"/>
                    <a:gd name="connsiteX1" fmla="*/ 1669809 w 1669809"/>
                    <a:gd name="connsiteY1" fmla="*/ 208619 h 258939"/>
                    <a:gd name="connsiteX2" fmla="*/ 1669809 w 1669809"/>
                    <a:gd name="connsiteY2" fmla="*/ 258939 h 258939"/>
                    <a:gd name="connsiteX3" fmla="*/ 831610 w 1669809"/>
                    <a:gd name="connsiteY3" fmla="*/ 50321 h 258939"/>
                    <a:gd name="connsiteX4" fmla="*/ 0 w 1669809"/>
                    <a:gd name="connsiteY4" fmla="*/ 257299 h 258939"/>
                    <a:gd name="connsiteX5" fmla="*/ 0 w 1669809"/>
                    <a:gd name="connsiteY5" fmla="*/ 206979 h 2589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69809" h="258939">
                      <a:moveTo>
                        <a:pt x="831610" y="0"/>
                      </a:moveTo>
                      <a:lnTo>
                        <a:pt x="1669809" y="208619"/>
                      </a:lnTo>
                      <a:lnTo>
                        <a:pt x="1669809" y="258939"/>
                      </a:lnTo>
                      <a:lnTo>
                        <a:pt x="831610" y="50321"/>
                      </a:lnTo>
                      <a:lnTo>
                        <a:pt x="0" y="257299"/>
                      </a:lnTo>
                      <a:lnTo>
                        <a:pt x="0" y="206979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8" name="フリーフォーム: 図形 877">
                  <a:extLst>
                    <a:ext uri="{FF2B5EF4-FFF2-40B4-BE49-F238E27FC236}">
                      <a16:creationId xmlns:a16="http://schemas.microsoft.com/office/drawing/2014/main" id="{72B70687-00CC-40B0-AEDE-01FC8233667F}"/>
                    </a:ext>
                  </a:extLst>
                </p:cNvPr>
                <p:cNvSpPr/>
                <p:nvPr/>
              </p:nvSpPr>
              <p:spPr>
                <a:xfrm>
                  <a:off x="4840528" y="4383266"/>
                  <a:ext cx="1831736" cy="236360"/>
                </a:xfrm>
                <a:custGeom>
                  <a:avLst/>
                  <a:gdLst>
                    <a:gd name="connsiteX0" fmla="*/ 831610 w 1669809"/>
                    <a:gd name="connsiteY0" fmla="*/ 0 h 258939"/>
                    <a:gd name="connsiteX1" fmla="*/ 1669809 w 1669809"/>
                    <a:gd name="connsiteY1" fmla="*/ 208619 h 258939"/>
                    <a:gd name="connsiteX2" fmla="*/ 1669809 w 1669809"/>
                    <a:gd name="connsiteY2" fmla="*/ 258939 h 258939"/>
                    <a:gd name="connsiteX3" fmla="*/ 831610 w 1669809"/>
                    <a:gd name="connsiteY3" fmla="*/ 50321 h 258939"/>
                    <a:gd name="connsiteX4" fmla="*/ 0 w 1669809"/>
                    <a:gd name="connsiteY4" fmla="*/ 257299 h 258939"/>
                    <a:gd name="connsiteX5" fmla="*/ 0 w 1669809"/>
                    <a:gd name="connsiteY5" fmla="*/ 206979 h 2589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69809" h="258939">
                      <a:moveTo>
                        <a:pt x="831610" y="0"/>
                      </a:moveTo>
                      <a:lnTo>
                        <a:pt x="1669809" y="208619"/>
                      </a:lnTo>
                      <a:lnTo>
                        <a:pt x="1669809" y="258939"/>
                      </a:lnTo>
                      <a:lnTo>
                        <a:pt x="831610" y="50321"/>
                      </a:lnTo>
                      <a:lnTo>
                        <a:pt x="0" y="257299"/>
                      </a:lnTo>
                      <a:lnTo>
                        <a:pt x="0" y="206979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9" name="フリーフォーム: 図形 878">
                  <a:extLst>
                    <a:ext uri="{FF2B5EF4-FFF2-40B4-BE49-F238E27FC236}">
                      <a16:creationId xmlns:a16="http://schemas.microsoft.com/office/drawing/2014/main" id="{507A21A0-5ECA-48DE-B027-5C4CB3295CCD}"/>
                    </a:ext>
                  </a:extLst>
                </p:cNvPr>
                <p:cNvSpPr/>
                <p:nvPr/>
              </p:nvSpPr>
              <p:spPr>
                <a:xfrm>
                  <a:off x="4859578" y="4343401"/>
                  <a:ext cx="1793636" cy="211316"/>
                </a:xfrm>
                <a:custGeom>
                  <a:avLst/>
                  <a:gdLst>
                    <a:gd name="connsiteX0" fmla="*/ 831610 w 1669809"/>
                    <a:gd name="connsiteY0" fmla="*/ 0 h 258939"/>
                    <a:gd name="connsiteX1" fmla="*/ 1669809 w 1669809"/>
                    <a:gd name="connsiteY1" fmla="*/ 208619 h 258939"/>
                    <a:gd name="connsiteX2" fmla="*/ 1669809 w 1669809"/>
                    <a:gd name="connsiteY2" fmla="*/ 258939 h 258939"/>
                    <a:gd name="connsiteX3" fmla="*/ 831610 w 1669809"/>
                    <a:gd name="connsiteY3" fmla="*/ 50321 h 258939"/>
                    <a:gd name="connsiteX4" fmla="*/ 0 w 1669809"/>
                    <a:gd name="connsiteY4" fmla="*/ 257299 h 258939"/>
                    <a:gd name="connsiteX5" fmla="*/ 0 w 1669809"/>
                    <a:gd name="connsiteY5" fmla="*/ 206979 h 2589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69809" h="258939">
                      <a:moveTo>
                        <a:pt x="831610" y="0"/>
                      </a:moveTo>
                      <a:lnTo>
                        <a:pt x="1669809" y="208619"/>
                      </a:lnTo>
                      <a:lnTo>
                        <a:pt x="1669809" y="258939"/>
                      </a:lnTo>
                      <a:lnTo>
                        <a:pt x="831610" y="50321"/>
                      </a:lnTo>
                      <a:lnTo>
                        <a:pt x="0" y="257299"/>
                      </a:lnTo>
                      <a:lnTo>
                        <a:pt x="0" y="206979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0" name="フリーフォーム: 図形 879">
                  <a:extLst>
                    <a:ext uri="{FF2B5EF4-FFF2-40B4-BE49-F238E27FC236}">
                      <a16:creationId xmlns:a16="http://schemas.microsoft.com/office/drawing/2014/main" id="{95E524A4-5D01-48C1-93D2-546564ABC14E}"/>
                    </a:ext>
                  </a:extLst>
                </p:cNvPr>
                <p:cNvSpPr/>
                <p:nvPr/>
              </p:nvSpPr>
              <p:spPr>
                <a:xfrm>
                  <a:off x="4840528" y="4307923"/>
                  <a:ext cx="1831736" cy="189653"/>
                </a:xfrm>
                <a:custGeom>
                  <a:avLst/>
                  <a:gdLst>
                    <a:gd name="connsiteX0" fmla="*/ 831610 w 1669809"/>
                    <a:gd name="connsiteY0" fmla="*/ 0 h 258939"/>
                    <a:gd name="connsiteX1" fmla="*/ 1669809 w 1669809"/>
                    <a:gd name="connsiteY1" fmla="*/ 208619 h 258939"/>
                    <a:gd name="connsiteX2" fmla="*/ 1669809 w 1669809"/>
                    <a:gd name="connsiteY2" fmla="*/ 258939 h 258939"/>
                    <a:gd name="connsiteX3" fmla="*/ 831610 w 1669809"/>
                    <a:gd name="connsiteY3" fmla="*/ 50321 h 258939"/>
                    <a:gd name="connsiteX4" fmla="*/ 0 w 1669809"/>
                    <a:gd name="connsiteY4" fmla="*/ 257299 h 258939"/>
                    <a:gd name="connsiteX5" fmla="*/ 0 w 1669809"/>
                    <a:gd name="connsiteY5" fmla="*/ 206979 h 2589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69809" h="258939">
                      <a:moveTo>
                        <a:pt x="831610" y="0"/>
                      </a:moveTo>
                      <a:lnTo>
                        <a:pt x="1669809" y="208619"/>
                      </a:lnTo>
                      <a:lnTo>
                        <a:pt x="1669809" y="258939"/>
                      </a:lnTo>
                      <a:lnTo>
                        <a:pt x="831610" y="50321"/>
                      </a:lnTo>
                      <a:lnTo>
                        <a:pt x="0" y="257299"/>
                      </a:lnTo>
                      <a:lnTo>
                        <a:pt x="0" y="206979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1" name="フリーフォーム: 図形 880">
                  <a:extLst>
                    <a:ext uri="{FF2B5EF4-FFF2-40B4-BE49-F238E27FC236}">
                      <a16:creationId xmlns:a16="http://schemas.microsoft.com/office/drawing/2014/main" id="{6940E69D-1B98-44EF-9224-00ED0542B7C0}"/>
                    </a:ext>
                  </a:extLst>
                </p:cNvPr>
                <p:cNvSpPr/>
                <p:nvPr/>
              </p:nvSpPr>
              <p:spPr>
                <a:xfrm>
                  <a:off x="4840528" y="4282731"/>
                  <a:ext cx="1831736" cy="158093"/>
                </a:xfrm>
                <a:custGeom>
                  <a:avLst/>
                  <a:gdLst>
                    <a:gd name="connsiteX0" fmla="*/ 831610 w 1669809"/>
                    <a:gd name="connsiteY0" fmla="*/ 0 h 258939"/>
                    <a:gd name="connsiteX1" fmla="*/ 1669809 w 1669809"/>
                    <a:gd name="connsiteY1" fmla="*/ 208619 h 258939"/>
                    <a:gd name="connsiteX2" fmla="*/ 1669809 w 1669809"/>
                    <a:gd name="connsiteY2" fmla="*/ 258939 h 258939"/>
                    <a:gd name="connsiteX3" fmla="*/ 831610 w 1669809"/>
                    <a:gd name="connsiteY3" fmla="*/ 50321 h 258939"/>
                    <a:gd name="connsiteX4" fmla="*/ 0 w 1669809"/>
                    <a:gd name="connsiteY4" fmla="*/ 257299 h 258939"/>
                    <a:gd name="connsiteX5" fmla="*/ 0 w 1669809"/>
                    <a:gd name="connsiteY5" fmla="*/ 206979 h 2589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69809" h="258939">
                      <a:moveTo>
                        <a:pt x="831610" y="0"/>
                      </a:moveTo>
                      <a:lnTo>
                        <a:pt x="1669809" y="208619"/>
                      </a:lnTo>
                      <a:lnTo>
                        <a:pt x="1669809" y="258939"/>
                      </a:lnTo>
                      <a:lnTo>
                        <a:pt x="831610" y="50321"/>
                      </a:lnTo>
                      <a:lnTo>
                        <a:pt x="0" y="257299"/>
                      </a:lnTo>
                      <a:lnTo>
                        <a:pt x="0" y="206979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2" name="フリーフォーム: 図形 881">
                  <a:extLst>
                    <a:ext uri="{FF2B5EF4-FFF2-40B4-BE49-F238E27FC236}">
                      <a16:creationId xmlns:a16="http://schemas.microsoft.com/office/drawing/2014/main" id="{3642D054-3F5B-42D1-A722-E8DDC4C4A802}"/>
                    </a:ext>
                  </a:extLst>
                </p:cNvPr>
                <p:cNvSpPr/>
                <p:nvPr/>
              </p:nvSpPr>
              <p:spPr>
                <a:xfrm>
                  <a:off x="4840528" y="4231094"/>
                  <a:ext cx="1831736" cy="189653"/>
                </a:xfrm>
                <a:custGeom>
                  <a:avLst/>
                  <a:gdLst>
                    <a:gd name="connsiteX0" fmla="*/ 831610 w 1669809"/>
                    <a:gd name="connsiteY0" fmla="*/ 0 h 258939"/>
                    <a:gd name="connsiteX1" fmla="*/ 1669809 w 1669809"/>
                    <a:gd name="connsiteY1" fmla="*/ 208619 h 258939"/>
                    <a:gd name="connsiteX2" fmla="*/ 1669809 w 1669809"/>
                    <a:gd name="connsiteY2" fmla="*/ 258939 h 258939"/>
                    <a:gd name="connsiteX3" fmla="*/ 831610 w 1669809"/>
                    <a:gd name="connsiteY3" fmla="*/ 50321 h 258939"/>
                    <a:gd name="connsiteX4" fmla="*/ 0 w 1669809"/>
                    <a:gd name="connsiteY4" fmla="*/ 257299 h 258939"/>
                    <a:gd name="connsiteX5" fmla="*/ 0 w 1669809"/>
                    <a:gd name="connsiteY5" fmla="*/ 206979 h 2589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69809" h="258939">
                      <a:moveTo>
                        <a:pt x="831610" y="0"/>
                      </a:moveTo>
                      <a:lnTo>
                        <a:pt x="1669809" y="208619"/>
                      </a:lnTo>
                      <a:lnTo>
                        <a:pt x="1669809" y="258939"/>
                      </a:lnTo>
                      <a:lnTo>
                        <a:pt x="831610" y="50321"/>
                      </a:lnTo>
                      <a:lnTo>
                        <a:pt x="0" y="257299"/>
                      </a:lnTo>
                      <a:lnTo>
                        <a:pt x="0" y="206979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41" name="グループ化 840">
                <a:extLst>
                  <a:ext uri="{FF2B5EF4-FFF2-40B4-BE49-F238E27FC236}">
                    <a16:creationId xmlns:a16="http://schemas.microsoft.com/office/drawing/2014/main" id="{A0D860E9-6957-471F-9CFB-45744814E213}"/>
                  </a:ext>
                </a:extLst>
              </p:cNvPr>
              <p:cNvGrpSpPr/>
              <p:nvPr/>
            </p:nvGrpSpPr>
            <p:grpSpPr>
              <a:xfrm rot="10800000">
                <a:off x="4840528" y="4593617"/>
                <a:ext cx="1609973" cy="428626"/>
                <a:chOff x="4840528" y="4134623"/>
                <a:chExt cx="1831736" cy="485003"/>
              </a:xfrm>
              <a:solidFill>
                <a:srgbClr val="FFC000">
                  <a:lumMod val="60000"/>
                  <a:lumOff val="40000"/>
                </a:srgbClr>
              </a:solidFill>
            </p:grpSpPr>
            <p:sp>
              <p:nvSpPr>
                <p:cNvPr id="869" name="フリーフォーム: 図形 868">
                  <a:extLst>
                    <a:ext uri="{FF2B5EF4-FFF2-40B4-BE49-F238E27FC236}">
                      <a16:creationId xmlns:a16="http://schemas.microsoft.com/office/drawing/2014/main" id="{D33DF915-345A-4F6B-BD63-B1087E6937D9}"/>
                    </a:ext>
                  </a:extLst>
                </p:cNvPr>
                <p:cNvSpPr/>
                <p:nvPr/>
              </p:nvSpPr>
              <p:spPr>
                <a:xfrm>
                  <a:off x="4840528" y="4134623"/>
                  <a:ext cx="1831736" cy="318992"/>
                </a:xfrm>
                <a:custGeom>
                  <a:avLst/>
                  <a:gdLst>
                    <a:gd name="connsiteX0" fmla="*/ 831610 w 1669809"/>
                    <a:gd name="connsiteY0" fmla="*/ 0 h 258939"/>
                    <a:gd name="connsiteX1" fmla="*/ 1669809 w 1669809"/>
                    <a:gd name="connsiteY1" fmla="*/ 208619 h 258939"/>
                    <a:gd name="connsiteX2" fmla="*/ 1669809 w 1669809"/>
                    <a:gd name="connsiteY2" fmla="*/ 258939 h 258939"/>
                    <a:gd name="connsiteX3" fmla="*/ 831610 w 1669809"/>
                    <a:gd name="connsiteY3" fmla="*/ 50321 h 258939"/>
                    <a:gd name="connsiteX4" fmla="*/ 0 w 1669809"/>
                    <a:gd name="connsiteY4" fmla="*/ 257299 h 258939"/>
                    <a:gd name="connsiteX5" fmla="*/ 0 w 1669809"/>
                    <a:gd name="connsiteY5" fmla="*/ 206979 h 2589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69809" h="258939">
                      <a:moveTo>
                        <a:pt x="831610" y="0"/>
                      </a:moveTo>
                      <a:lnTo>
                        <a:pt x="1669809" y="208619"/>
                      </a:lnTo>
                      <a:lnTo>
                        <a:pt x="1669809" y="258939"/>
                      </a:lnTo>
                      <a:lnTo>
                        <a:pt x="831610" y="50321"/>
                      </a:lnTo>
                      <a:lnTo>
                        <a:pt x="0" y="257299"/>
                      </a:lnTo>
                      <a:lnTo>
                        <a:pt x="0" y="206979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0" name="フリーフォーム: 図形 869">
                  <a:extLst>
                    <a:ext uri="{FF2B5EF4-FFF2-40B4-BE49-F238E27FC236}">
                      <a16:creationId xmlns:a16="http://schemas.microsoft.com/office/drawing/2014/main" id="{8D307EE7-D15B-4A6C-B808-552489444D76}"/>
                    </a:ext>
                  </a:extLst>
                </p:cNvPr>
                <p:cNvSpPr/>
                <p:nvPr/>
              </p:nvSpPr>
              <p:spPr>
                <a:xfrm>
                  <a:off x="4840528" y="4172723"/>
                  <a:ext cx="1831736" cy="318992"/>
                </a:xfrm>
                <a:custGeom>
                  <a:avLst/>
                  <a:gdLst>
                    <a:gd name="connsiteX0" fmla="*/ 831610 w 1669809"/>
                    <a:gd name="connsiteY0" fmla="*/ 0 h 258939"/>
                    <a:gd name="connsiteX1" fmla="*/ 1669809 w 1669809"/>
                    <a:gd name="connsiteY1" fmla="*/ 208619 h 258939"/>
                    <a:gd name="connsiteX2" fmla="*/ 1669809 w 1669809"/>
                    <a:gd name="connsiteY2" fmla="*/ 258939 h 258939"/>
                    <a:gd name="connsiteX3" fmla="*/ 831610 w 1669809"/>
                    <a:gd name="connsiteY3" fmla="*/ 50321 h 258939"/>
                    <a:gd name="connsiteX4" fmla="*/ 0 w 1669809"/>
                    <a:gd name="connsiteY4" fmla="*/ 257299 h 258939"/>
                    <a:gd name="connsiteX5" fmla="*/ 0 w 1669809"/>
                    <a:gd name="connsiteY5" fmla="*/ 206979 h 2589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69809" h="258939">
                      <a:moveTo>
                        <a:pt x="831610" y="0"/>
                      </a:moveTo>
                      <a:lnTo>
                        <a:pt x="1669809" y="208619"/>
                      </a:lnTo>
                      <a:lnTo>
                        <a:pt x="1669809" y="258939"/>
                      </a:lnTo>
                      <a:lnTo>
                        <a:pt x="831610" y="50321"/>
                      </a:lnTo>
                      <a:lnTo>
                        <a:pt x="0" y="257299"/>
                      </a:lnTo>
                      <a:lnTo>
                        <a:pt x="0" y="206979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1" name="フリーフォーム: 図形 870">
                  <a:extLst>
                    <a:ext uri="{FF2B5EF4-FFF2-40B4-BE49-F238E27FC236}">
                      <a16:creationId xmlns:a16="http://schemas.microsoft.com/office/drawing/2014/main" id="{547F131A-3337-4054-BE7A-705E2D1160E2}"/>
                    </a:ext>
                  </a:extLst>
                </p:cNvPr>
                <p:cNvSpPr/>
                <p:nvPr/>
              </p:nvSpPr>
              <p:spPr>
                <a:xfrm>
                  <a:off x="4840528" y="4383266"/>
                  <a:ext cx="1831736" cy="236360"/>
                </a:xfrm>
                <a:custGeom>
                  <a:avLst/>
                  <a:gdLst>
                    <a:gd name="connsiteX0" fmla="*/ 831610 w 1669809"/>
                    <a:gd name="connsiteY0" fmla="*/ 0 h 258939"/>
                    <a:gd name="connsiteX1" fmla="*/ 1669809 w 1669809"/>
                    <a:gd name="connsiteY1" fmla="*/ 208619 h 258939"/>
                    <a:gd name="connsiteX2" fmla="*/ 1669809 w 1669809"/>
                    <a:gd name="connsiteY2" fmla="*/ 258939 h 258939"/>
                    <a:gd name="connsiteX3" fmla="*/ 831610 w 1669809"/>
                    <a:gd name="connsiteY3" fmla="*/ 50321 h 258939"/>
                    <a:gd name="connsiteX4" fmla="*/ 0 w 1669809"/>
                    <a:gd name="connsiteY4" fmla="*/ 257299 h 258939"/>
                    <a:gd name="connsiteX5" fmla="*/ 0 w 1669809"/>
                    <a:gd name="connsiteY5" fmla="*/ 206979 h 2589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69809" h="258939">
                      <a:moveTo>
                        <a:pt x="831610" y="0"/>
                      </a:moveTo>
                      <a:lnTo>
                        <a:pt x="1669809" y="208619"/>
                      </a:lnTo>
                      <a:lnTo>
                        <a:pt x="1669809" y="258939"/>
                      </a:lnTo>
                      <a:lnTo>
                        <a:pt x="831610" y="50321"/>
                      </a:lnTo>
                      <a:lnTo>
                        <a:pt x="0" y="257299"/>
                      </a:lnTo>
                      <a:lnTo>
                        <a:pt x="0" y="206979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2" name="フリーフォーム: 図形 871">
                  <a:extLst>
                    <a:ext uri="{FF2B5EF4-FFF2-40B4-BE49-F238E27FC236}">
                      <a16:creationId xmlns:a16="http://schemas.microsoft.com/office/drawing/2014/main" id="{7B070862-5B96-40F9-A7B3-05C1E3E8A994}"/>
                    </a:ext>
                  </a:extLst>
                </p:cNvPr>
                <p:cNvSpPr/>
                <p:nvPr/>
              </p:nvSpPr>
              <p:spPr>
                <a:xfrm>
                  <a:off x="4859578" y="4343401"/>
                  <a:ext cx="1793636" cy="211316"/>
                </a:xfrm>
                <a:custGeom>
                  <a:avLst/>
                  <a:gdLst>
                    <a:gd name="connsiteX0" fmla="*/ 831610 w 1669809"/>
                    <a:gd name="connsiteY0" fmla="*/ 0 h 258939"/>
                    <a:gd name="connsiteX1" fmla="*/ 1669809 w 1669809"/>
                    <a:gd name="connsiteY1" fmla="*/ 208619 h 258939"/>
                    <a:gd name="connsiteX2" fmla="*/ 1669809 w 1669809"/>
                    <a:gd name="connsiteY2" fmla="*/ 258939 h 258939"/>
                    <a:gd name="connsiteX3" fmla="*/ 831610 w 1669809"/>
                    <a:gd name="connsiteY3" fmla="*/ 50321 h 258939"/>
                    <a:gd name="connsiteX4" fmla="*/ 0 w 1669809"/>
                    <a:gd name="connsiteY4" fmla="*/ 257299 h 258939"/>
                    <a:gd name="connsiteX5" fmla="*/ 0 w 1669809"/>
                    <a:gd name="connsiteY5" fmla="*/ 206979 h 2589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69809" h="258939">
                      <a:moveTo>
                        <a:pt x="831610" y="0"/>
                      </a:moveTo>
                      <a:lnTo>
                        <a:pt x="1669809" y="208619"/>
                      </a:lnTo>
                      <a:lnTo>
                        <a:pt x="1669809" y="258939"/>
                      </a:lnTo>
                      <a:lnTo>
                        <a:pt x="831610" y="50321"/>
                      </a:lnTo>
                      <a:lnTo>
                        <a:pt x="0" y="257299"/>
                      </a:lnTo>
                      <a:lnTo>
                        <a:pt x="0" y="206979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3" name="フリーフォーム: 図形 872">
                  <a:extLst>
                    <a:ext uri="{FF2B5EF4-FFF2-40B4-BE49-F238E27FC236}">
                      <a16:creationId xmlns:a16="http://schemas.microsoft.com/office/drawing/2014/main" id="{FDEF0DA7-7589-42AE-B918-C1578E6F2FA6}"/>
                    </a:ext>
                  </a:extLst>
                </p:cNvPr>
                <p:cNvSpPr/>
                <p:nvPr/>
              </p:nvSpPr>
              <p:spPr>
                <a:xfrm>
                  <a:off x="4840528" y="4307923"/>
                  <a:ext cx="1831736" cy="189653"/>
                </a:xfrm>
                <a:custGeom>
                  <a:avLst/>
                  <a:gdLst>
                    <a:gd name="connsiteX0" fmla="*/ 831610 w 1669809"/>
                    <a:gd name="connsiteY0" fmla="*/ 0 h 258939"/>
                    <a:gd name="connsiteX1" fmla="*/ 1669809 w 1669809"/>
                    <a:gd name="connsiteY1" fmla="*/ 208619 h 258939"/>
                    <a:gd name="connsiteX2" fmla="*/ 1669809 w 1669809"/>
                    <a:gd name="connsiteY2" fmla="*/ 258939 h 258939"/>
                    <a:gd name="connsiteX3" fmla="*/ 831610 w 1669809"/>
                    <a:gd name="connsiteY3" fmla="*/ 50321 h 258939"/>
                    <a:gd name="connsiteX4" fmla="*/ 0 w 1669809"/>
                    <a:gd name="connsiteY4" fmla="*/ 257299 h 258939"/>
                    <a:gd name="connsiteX5" fmla="*/ 0 w 1669809"/>
                    <a:gd name="connsiteY5" fmla="*/ 206979 h 2589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69809" h="258939">
                      <a:moveTo>
                        <a:pt x="831610" y="0"/>
                      </a:moveTo>
                      <a:lnTo>
                        <a:pt x="1669809" y="208619"/>
                      </a:lnTo>
                      <a:lnTo>
                        <a:pt x="1669809" y="258939"/>
                      </a:lnTo>
                      <a:lnTo>
                        <a:pt x="831610" y="50321"/>
                      </a:lnTo>
                      <a:lnTo>
                        <a:pt x="0" y="257299"/>
                      </a:lnTo>
                      <a:lnTo>
                        <a:pt x="0" y="206979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4" name="フリーフォーム: 図形 873">
                  <a:extLst>
                    <a:ext uri="{FF2B5EF4-FFF2-40B4-BE49-F238E27FC236}">
                      <a16:creationId xmlns:a16="http://schemas.microsoft.com/office/drawing/2014/main" id="{050DBA35-A671-4ED6-934C-5396CD111B00}"/>
                    </a:ext>
                  </a:extLst>
                </p:cNvPr>
                <p:cNvSpPr/>
                <p:nvPr/>
              </p:nvSpPr>
              <p:spPr>
                <a:xfrm>
                  <a:off x="4840528" y="4282731"/>
                  <a:ext cx="1831736" cy="158093"/>
                </a:xfrm>
                <a:custGeom>
                  <a:avLst/>
                  <a:gdLst>
                    <a:gd name="connsiteX0" fmla="*/ 831610 w 1669809"/>
                    <a:gd name="connsiteY0" fmla="*/ 0 h 258939"/>
                    <a:gd name="connsiteX1" fmla="*/ 1669809 w 1669809"/>
                    <a:gd name="connsiteY1" fmla="*/ 208619 h 258939"/>
                    <a:gd name="connsiteX2" fmla="*/ 1669809 w 1669809"/>
                    <a:gd name="connsiteY2" fmla="*/ 258939 h 258939"/>
                    <a:gd name="connsiteX3" fmla="*/ 831610 w 1669809"/>
                    <a:gd name="connsiteY3" fmla="*/ 50321 h 258939"/>
                    <a:gd name="connsiteX4" fmla="*/ 0 w 1669809"/>
                    <a:gd name="connsiteY4" fmla="*/ 257299 h 258939"/>
                    <a:gd name="connsiteX5" fmla="*/ 0 w 1669809"/>
                    <a:gd name="connsiteY5" fmla="*/ 206979 h 2589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69809" h="258939">
                      <a:moveTo>
                        <a:pt x="831610" y="0"/>
                      </a:moveTo>
                      <a:lnTo>
                        <a:pt x="1669809" y="208619"/>
                      </a:lnTo>
                      <a:lnTo>
                        <a:pt x="1669809" y="258939"/>
                      </a:lnTo>
                      <a:lnTo>
                        <a:pt x="831610" y="50321"/>
                      </a:lnTo>
                      <a:lnTo>
                        <a:pt x="0" y="257299"/>
                      </a:lnTo>
                      <a:lnTo>
                        <a:pt x="0" y="206979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5" name="フリーフォーム: 図形 874">
                  <a:extLst>
                    <a:ext uri="{FF2B5EF4-FFF2-40B4-BE49-F238E27FC236}">
                      <a16:creationId xmlns:a16="http://schemas.microsoft.com/office/drawing/2014/main" id="{F59CEF92-7167-4555-AFE4-5020AE7B04A3}"/>
                    </a:ext>
                  </a:extLst>
                </p:cNvPr>
                <p:cNvSpPr/>
                <p:nvPr/>
              </p:nvSpPr>
              <p:spPr>
                <a:xfrm>
                  <a:off x="4840528" y="4231094"/>
                  <a:ext cx="1831736" cy="189653"/>
                </a:xfrm>
                <a:custGeom>
                  <a:avLst/>
                  <a:gdLst>
                    <a:gd name="connsiteX0" fmla="*/ 831610 w 1669809"/>
                    <a:gd name="connsiteY0" fmla="*/ 0 h 258939"/>
                    <a:gd name="connsiteX1" fmla="*/ 1669809 w 1669809"/>
                    <a:gd name="connsiteY1" fmla="*/ 208619 h 258939"/>
                    <a:gd name="connsiteX2" fmla="*/ 1669809 w 1669809"/>
                    <a:gd name="connsiteY2" fmla="*/ 258939 h 258939"/>
                    <a:gd name="connsiteX3" fmla="*/ 831610 w 1669809"/>
                    <a:gd name="connsiteY3" fmla="*/ 50321 h 258939"/>
                    <a:gd name="connsiteX4" fmla="*/ 0 w 1669809"/>
                    <a:gd name="connsiteY4" fmla="*/ 257299 h 258939"/>
                    <a:gd name="connsiteX5" fmla="*/ 0 w 1669809"/>
                    <a:gd name="connsiteY5" fmla="*/ 206979 h 2589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69809" h="258939">
                      <a:moveTo>
                        <a:pt x="831610" y="0"/>
                      </a:moveTo>
                      <a:lnTo>
                        <a:pt x="1669809" y="208619"/>
                      </a:lnTo>
                      <a:lnTo>
                        <a:pt x="1669809" y="258939"/>
                      </a:lnTo>
                      <a:lnTo>
                        <a:pt x="831610" y="50321"/>
                      </a:lnTo>
                      <a:lnTo>
                        <a:pt x="0" y="257299"/>
                      </a:lnTo>
                      <a:lnTo>
                        <a:pt x="0" y="206979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42" name="グループ化 841">
                <a:extLst>
                  <a:ext uri="{FF2B5EF4-FFF2-40B4-BE49-F238E27FC236}">
                    <a16:creationId xmlns:a16="http://schemas.microsoft.com/office/drawing/2014/main" id="{DBB04588-FFB3-41F8-AB1D-50E97A75F602}"/>
                  </a:ext>
                </a:extLst>
              </p:cNvPr>
              <p:cNvGrpSpPr/>
              <p:nvPr/>
            </p:nvGrpSpPr>
            <p:grpSpPr>
              <a:xfrm>
                <a:off x="4779020" y="4396091"/>
                <a:ext cx="105079" cy="433084"/>
                <a:chOff x="4848225" y="5386387"/>
                <a:chExt cx="137157" cy="605705"/>
              </a:xfrm>
              <a:solidFill>
                <a:srgbClr val="FFC000">
                  <a:lumMod val="20000"/>
                  <a:lumOff val="80000"/>
                </a:srgbClr>
              </a:solidFill>
            </p:grpSpPr>
            <p:sp>
              <p:nvSpPr>
                <p:cNvPr id="866" name="四角形: 角を丸くする 865">
                  <a:extLst>
                    <a:ext uri="{FF2B5EF4-FFF2-40B4-BE49-F238E27FC236}">
                      <a16:creationId xmlns:a16="http://schemas.microsoft.com/office/drawing/2014/main" id="{8E47857C-7C40-4B28-BE6F-87B8D1A720A6}"/>
                    </a:ext>
                  </a:extLst>
                </p:cNvPr>
                <p:cNvSpPr/>
                <p:nvPr/>
              </p:nvSpPr>
              <p:spPr>
                <a:xfrm>
                  <a:off x="4848225" y="5386387"/>
                  <a:ext cx="45719" cy="605705"/>
                </a:xfrm>
                <a:prstGeom prst="roundRect">
                  <a:avLst>
                    <a:gd name="adj" fmla="val 50000"/>
                  </a:avLst>
                </a:pr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67" name="四角形: 角を丸くする 866">
                  <a:extLst>
                    <a:ext uri="{FF2B5EF4-FFF2-40B4-BE49-F238E27FC236}">
                      <a16:creationId xmlns:a16="http://schemas.microsoft.com/office/drawing/2014/main" id="{948F8A79-2EF7-4DE1-8C80-6267582152DB}"/>
                    </a:ext>
                  </a:extLst>
                </p:cNvPr>
                <p:cNvSpPr/>
                <p:nvPr/>
              </p:nvSpPr>
              <p:spPr>
                <a:xfrm>
                  <a:off x="4893944" y="5386387"/>
                  <a:ext cx="45719" cy="605705"/>
                </a:xfrm>
                <a:prstGeom prst="roundRect">
                  <a:avLst>
                    <a:gd name="adj" fmla="val 50000"/>
                  </a:avLst>
                </a:pr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68" name="四角形: 角を丸くする 867">
                  <a:extLst>
                    <a:ext uri="{FF2B5EF4-FFF2-40B4-BE49-F238E27FC236}">
                      <a16:creationId xmlns:a16="http://schemas.microsoft.com/office/drawing/2014/main" id="{9F81CAD9-E00D-431A-B68F-E25370EFCD6D}"/>
                    </a:ext>
                  </a:extLst>
                </p:cNvPr>
                <p:cNvSpPr/>
                <p:nvPr/>
              </p:nvSpPr>
              <p:spPr>
                <a:xfrm>
                  <a:off x="4939663" y="5386387"/>
                  <a:ext cx="45719" cy="605705"/>
                </a:xfrm>
                <a:prstGeom prst="roundRect">
                  <a:avLst>
                    <a:gd name="adj" fmla="val 50000"/>
                  </a:avLst>
                </a:pr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43" name="グループ化 842">
                <a:extLst>
                  <a:ext uri="{FF2B5EF4-FFF2-40B4-BE49-F238E27FC236}">
                    <a16:creationId xmlns:a16="http://schemas.microsoft.com/office/drawing/2014/main" id="{408EEFEA-83AF-487C-933F-82A8E799CB4F}"/>
                  </a:ext>
                </a:extLst>
              </p:cNvPr>
              <p:cNvGrpSpPr/>
              <p:nvPr/>
            </p:nvGrpSpPr>
            <p:grpSpPr>
              <a:xfrm rot="16200000" flipH="1">
                <a:off x="6492033" y="4317825"/>
                <a:ext cx="507754" cy="577954"/>
                <a:chOff x="4152030" y="5571765"/>
                <a:chExt cx="658800" cy="971910"/>
              </a:xfrm>
              <a:solidFill>
                <a:srgbClr val="FFC000">
                  <a:lumMod val="60000"/>
                  <a:lumOff val="40000"/>
                </a:srgbClr>
              </a:solidFill>
            </p:grpSpPr>
            <p:sp>
              <p:nvSpPr>
                <p:cNvPr id="848" name="台形 847">
                  <a:extLst>
                    <a:ext uri="{FF2B5EF4-FFF2-40B4-BE49-F238E27FC236}">
                      <a16:creationId xmlns:a16="http://schemas.microsoft.com/office/drawing/2014/main" id="{FA63B31E-1845-4B9A-951B-0A3AE9ED4A90}"/>
                    </a:ext>
                  </a:extLst>
                </p:cNvPr>
                <p:cNvSpPr/>
                <p:nvPr/>
              </p:nvSpPr>
              <p:spPr>
                <a:xfrm>
                  <a:off x="4448776" y="5582071"/>
                  <a:ext cx="70449" cy="940279"/>
                </a:xfrm>
                <a:prstGeom prst="trapezoid">
                  <a:avLst/>
                </a:pr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49" name="台形 848">
                  <a:extLst>
                    <a:ext uri="{FF2B5EF4-FFF2-40B4-BE49-F238E27FC236}">
                      <a16:creationId xmlns:a16="http://schemas.microsoft.com/office/drawing/2014/main" id="{04C12CDC-D8FA-426A-AB10-5D8CDEE96521}"/>
                    </a:ext>
                  </a:extLst>
                </p:cNvPr>
                <p:cNvSpPr/>
                <p:nvPr/>
              </p:nvSpPr>
              <p:spPr>
                <a:xfrm rot="160787">
                  <a:off x="4382487" y="5581290"/>
                  <a:ext cx="70449" cy="940279"/>
                </a:xfrm>
                <a:prstGeom prst="trapezoid">
                  <a:avLst/>
                </a:pr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0" name="台形 849">
                  <a:extLst>
                    <a:ext uri="{FF2B5EF4-FFF2-40B4-BE49-F238E27FC236}">
                      <a16:creationId xmlns:a16="http://schemas.microsoft.com/office/drawing/2014/main" id="{1F6F99DA-4619-48CB-A82C-8BF4891D0C9C}"/>
                    </a:ext>
                  </a:extLst>
                </p:cNvPr>
                <p:cNvSpPr/>
                <p:nvPr/>
              </p:nvSpPr>
              <p:spPr>
                <a:xfrm rot="294831">
                  <a:off x="4312871" y="5581290"/>
                  <a:ext cx="70449" cy="940279"/>
                </a:xfrm>
                <a:prstGeom prst="trapezoid">
                  <a:avLst/>
                </a:pr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1" name="台形 850">
                  <a:extLst>
                    <a:ext uri="{FF2B5EF4-FFF2-40B4-BE49-F238E27FC236}">
                      <a16:creationId xmlns:a16="http://schemas.microsoft.com/office/drawing/2014/main" id="{9784F3A7-530A-4935-B0EA-3A1C3DC7E897}"/>
                    </a:ext>
                  </a:extLst>
                </p:cNvPr>
                <p:cNvSpPr/>
                <p:nvPr/>
              </p:nvSpPr>
              <p:spPr>
                <a:xfrm rot="421142">
                  <a:off x="4232910" y="5581290"/>
                  <a:ext cx="70449" cy="940279"/>
                </a:xfrm>
                <a:prstGeom prst="trapezoid">
                  <a:avLst/>
                </a:pr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2" name="台形 851">
                  <a:extLst>
                    <a:ext uri="{FF2B5EF4-FFF2-40B4-BE49-F238E27FC236}">
                      <a16:creationId xmlns:a16="http://schemas.microsoft.com/office/drawing/2014/main" id="{3957CE3C-5C2E-49A7-A75F-A12208F5500A}"/>
                    </a:ext>
                  </a:extLst>
                </p:cNvPr>
                <p:cNvSpPr/>
                <p:nvPr/>
              </p:nvSpPr>
              <p:spPr>
                <a:xfrm rot="627476">
                  <a:off x="4152030" y="5571765"/>
                  <a:ext cx="70449" cy="940279"/>
                </a:xfrm>
                <a:prstGeom prst="trapezoid">
                  <a:avLst/>
                </a:pr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3" name="台形 852">
                  <a:extLst>
                    <a:ext uri="{FF2B5EF4-FFF2-40B4-BE49-F238E27FC236}">
                      <a16:creationId xmlns:a16="http://schemas.microsoft.com/office/drawing/2014/main" id="{ACE0EAF4-65E5-4469-B0CB-7D1135F0B235}"/>
                    </a:ext>
                  </a:extLst>
                </p:cNvPr>
                <p:cNvSpPr/>
                <p:nvPr/>
              </p:nvSpPr>
              <p:spPr>
                <a:xfrm rot="589172">
                  <a:off x="4187810" y="5579988"/>
                  <a:ext cx="51671" cy="899192"/>
                </a:xfrm>
                <a:prstGeom prst="trapezoid">
                  <a:avLst/>
                </a:pr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4" name="台形 853">
                  <a:extLst>
                    <a:ext uri="{FF2B5EF4-FFF2-40B4-BE49-F238E27FC236}">
                      <a16:creationId xmlns:a16="http://schemas.microsoft.com/office/drawing/2014/main" id="{9B49D7E2-9025-4B05-9250-1F07D800A9D8}"/>
                    </a:ext>
                  </a:extLst>
                </p:cNvPr>
                <p:cNvSpPr/>
                <p:nvPr/>
              </p:nvSpPr>
              <p:spPr>
                <a:xfrm rot="407211">
                  <a:off x="4272144" y="5573226"/>
                  <a:ext cx="66884" cy="969893"/>
                </a:xfrm>
                <a:prstGeom prst="trapezoid">
                  <a:avLst/>
                </a:pr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5" name="台形 854">
                  <a:extLst>
                    <a:ext uri="{FF2B5EF4-FFF2-40B4-BE49-F238E27FC236}">
                      <a16:creationId xmlns:a16="http://schemas.microsoft.com/office/drawing/2014/main" id="{3BC0A457-5C76-48DB-B816-501C796D764B}"/>
                    </a:ext>
                  </a:extLst>
                </p:cNvPr>
                <p:cNvSpPr/>
                <p:nvPr/>
              </p:nvSpPr>
              <p:spPr>
                <a:xfrm rot="178061">
                  <a:off x="4343585" y="5573226"/>
                  <a:ext cx="66884" cy="969893"/>
                </a:xfrm>
                <a:prstGeom prst="trapezoid">
                  <a:avLst/>
                </a:pr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6" name="台形 855">
                  <a:extLst>
                    <a:ext uri="{FF2B5EF4-FFF2-40B4-BE49-F238E27FC236}">
                      <a16:creationId xmlns:a16="http://schemas.microsoft.com/office/drawing/2014/main" id="{157E1972-DE63-4884-9728-F061EF750ECC}"/>
                    </a:ext>
                  </a:extLst>
                </p:cNvPr>
                <p:cNvSpPr/>
                <p:nvPr/>
              </p:nvSpPr>
              <p:spPr>
                <a:xfrm rot="213430">
                  <a:off x="4420501" y="5581291"/>
                  <a:ext cx="46724" cy="962384"/>
                </a:xfrm>
                <a:prstGeom prst="trapezoid">
                  <a:avLst/>
                </a:pr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857" name="グループ化 856">
                  <a:extLst>
                    <a:ext uri="{FF2B5EF4-FFF2-40B4-BE49-F238E27FC236}">
                      <a16:creationId xmlns:a16="http://schemas.microsoft.com/office/drawing/2014/main" id="{CE8F7209-94F6-4DF7-BF82-4D395609D45A}"/>
                    </a:ext>
                  </a:extLst>
                </p:cNvPr>
                <p:cNvGrpSpPr/>
                <p:nvPr/>
              </p:nvGrpSpPr>
              <p:grpSpPr>
                <a:xfrm flipH="1">
                  <a:off x="4495633" y="5571766"/>
                  <a:ext cx="315197" cy="971909"/>
                  <a:chOff x="4752104" y="5571766"/>
                  <a:chExt cx="315197" cy="971909"/>
                </a:xfrm>
                <a:grpFill/>
              </p:grpSpPr>
              <p:sp>
                <p:nvSpPr>
                  <p:cNvPr id="858" name="台形 857">
                    <a:extLst>
                      <a:ext uri="{FF2B5EF4-FFF2-40B4-BE49-F238E27FC236}">
                        <a16:creationId xmlns:a16="http://schemas.microsoft.com/office/drawing/2014/main" id="{F1793E8E-5C00-4EF7-A11A-6896559EEB43}"/>
                      </a:ext>
                    </a:extLst>
                  </p:cNvPr>
                  <p:cNvSpPr/>
                  <p:nvPr/>
                </p:nvSpPr>
                <p:spPr>
                  <a:xfrm rot="160787">
                    <a:off x="4982563" y="5581291"/>
                    <a:ext cx="70449" cy="940279"/>
                  </a:xfrm>
                  <a:prstGeom prst="trapezoid">
                    <a:avLst/>
                  </a:prstGeom>
                  <a:grpFill/>
                  <a:ln w="12700" cap="flat" cmpd="sng" algn="ctr">
                    <a:solidFill>
                      <a:srgbClr val="FFC000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59" name="台形 858">
                    <a:extLst>
                      <a:ext uri="{FF2B5EF4-FFF2-40B4-BE49-F238E27FC236}">
                        <a16:creationId xmlns:a16="http://schemas.microsoft.com/office/drawing/2014/main" id="{60AB5510-E838-418B-9A77-ACB602997158}"/>
                      </a:ext>
                    </a:extLst>
                  </p:cNvPr>
                  <p:cNvSpPr/>
                  <p:nvPr/>
                </p:nvSpPr>
                <p:spPr>
                  <a:xfrm rot="294831">
                    <a:off x="4912946" y="5581291"/>
                    <a:ext cx="70449" cy="940279"/>
                  </a:xfrm>
                  <a:prstGeom prst="trapezoid">
                    <a:avLst/>
                  </a:prstGeom>
                  <a:grpFill/>
                  <a:ln w="12700" cap="flat" cmpd="sng" algn="ctr">
                    <a:solidFill>
                      <a:srgbClr val="FFC000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60" name="台形 859">
                    <a:extLst>
                      <a:ext uri="{FF2B5EF4-FFF2-40B4-BE49-F238E27FC236}">
                        <a16:creationId xmlns:a16="http://schemas.microsoft.com/office/drawing/2014/main" id="{D7C919BC-DC1B-4708-9D6F-5F8B0109699F}"/>
                      </a:ext>
                    </a:extLst>
                  </p:cNvPr>
                  <p:cNvSpPr/>
                  <p:nvPr/>
                </p:nvSpPr>
                <p:spPr>
                  <a:xfrm rot="421142">
                    <a:off x="4832985" y="5581291"/>
                    <a:ext cx="70449" cy="940279"/>
                  </a:xfrm>
                  <a:prstGeom prst="trapezoid">
                    <a:avLst/>
                  </a:prstGeom>
                  <a:grpFill/>
                  <a:ln w="12700" cap="flat" cmpd="sng" algn="ctr">
                    <a:solidFill>
                      <a:srgbClr val="FFC000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61" name="台形 860">
                    <a:extLst>
                      <a:ext uri="{FF2B5EF4-FFF2-40B4-BE49-F238E27FC236}">
                        <a16:creationId xmlns:a16="http://schemas.microsoft.com/office/drawing/2014/main" id="{9BE6A1B0-380B-437D-9487-C5C61EAE2FB5}"/>
                      </a:ext>
                    </a:extLst>
                  </p:cNvPr>
                  <p:cNvSpPr/>
                  <p:nvPr/>
                </p:nvSpPr>
                <p:spPr>
                  <a:xfrm rot="627476">
                    <a:off x="4752104" y="5571766"/>
                    <a:ext cx="70449" cy="940279"/>
                  </a:xfrm>
                  <a:prstGeom prst="trapezoid">
                    <a:avLst/>
                  </a:prstGeom>
                  <a:grpFill/>
                  <a:ln w="12700" cap="flat" cmpd="sng" algn="ctr">
                    <a:solidFill>
                      <a:srgbClr val="FFC000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62" name="台形 861">
                    <a:extLst>
                      <a:ext uri="{FF2B5EF4-FFF2-40B4-BE49-F238E27FC236}">
                        <a16:creationId xmlns:a16="http://schemas.microsoft.com/office/drawing/2014/main" id="{4E1DF924-BB36-47D0-9E6F-16BB65984C48}"/>
                      </a:ext>
                    </a:extLst>
                  </p:cNvPr>
                  <p:cNvSpPr/>
                  <p:nvPr/>
                </p:nvSpPr>
                <p:spPr>
                  <a:xfrm rot="589172">
                    <a:off x="4787884" y="5579989"/>
                    <a:ext cx="51671" cy="899192"/>
                  </a:xfrm>
                  <a:prstGeom prst="trapezoid">
                    <a:avLst/>
                  </a:prstGeom>
                  <a:grpFill/>
                  <a:ln w="12700" cap="flat" cmpd="sng" algn="ctr">
                    <a:solidFill>
                      <a:srgbClr val="FFC000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63" name="台形 862">
                    <a:extLst>
                      <a:ext uri="{FF2B5EF4-FFF2-40B4-BE49-F238E27FC236}">
                        <a16:creationId xmlns:a16="http://schemas.microsoft.com/office/drawing/2014/main" id="{3C83131B-3C84-47B7-ABCE-6A94F6545A84}"/>
                      </a:ext>
                    </a:extLst>
                  </p:cNvPr>
                  <p:cNvSpPr/>
                  <p:nvPr/>
                </p:nvSpPr>
                <p:spPr>
                  <a:xfrm rot="407211">
                    <a:off x="4872221" y="5573227"/>
                    <a:ext cx="66885" cy="969893"/>
                  </a:xfrm>
                  <a:prstGeom prst="trapezoid">
                    <a:avLst/>
                  </a:prstGeom>
                  <a:grpFill/>
                  <a:ln w="12700" cap="flat" cmpd="sng" algn="ctr">
                    <a:solidFill>
                      <a:srgbClr val="FFC000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64" name="台形 863">
                    <a:extLst>
                      <a:ext uri="{FF2B5EF4-FFF2-40B4-BE49-F238E27FC236}">
                        <a16:creationId xmlns:a16="http://schemas.microsoft.com/office/drawing/2014/main" id="{B910B81F-9E51-41BB-AC1A-10EB7D1F571E}"/>
                      </a:ext>
                    </a:extLst>
                  </p:cNvPr>
                  <p:cNvSpPr/>
                  <p:nvPr/>
                </p:nvSpPr>
                <p:spPr>
                  <a:xfrm rot="178061">
                    <a:off x="4943658" y="5573227"/>
                    <a:ext cx="66885" cy="969893"/>
                  </a:xfrm>
                  <a:prstGeom prst="trapezoid">
                    <a:avLst/>
                  </a:prstGeom>
                  <a:grpFill/>
                  <a:ln w="12700" cap="flat" cmpd="sng" algn="ctr">
                    <a:solidFill>
                      <a:srgbClr val="FFC000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65" name="台形 864">
                    <a:extLst>
                      <a:ext uri="{FF2B5EF4-FFF2-40B4-BE49-F238E27FC236}">
                        <a16:creationId xmlns:a16="http://schemas.microsoft.com/office/drawing/2014/main" id="{A49A95A8-DD0E-4A92-B332-A2F355A5390D}"/>
                      </a:ext>
                    </a:extLst>
                  </p:cNvPr>
                  <p:cNvSpPr/>
                  <p:nvPr/>
                </p:nvSpPr>
                <p:spPr>
                  <a:xfrm rot="213430">
                    <a:off x="5020577" y="5581291"/>
                    <a:ext cx="46724" cy="962384"/>
                  </a:xfrm>
                  <a:prstGeom prst="trapezoid">
                    <a:avLst/>
                  </a:prstGeom>
                  <a:grpFill/>
                  <a:ln w="12700" cap="flat" cmpd="sng" algn="ctr">
                    <a:solidFill>
                      <a:srgbClr val="FFC000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844" name="グループ化 843">
                <a:extLst>
                  <a:ext uri="{FF2B5EF4-FFF2-40B4-BE49-F238E27FC236}">
                    <a16:creationId xmlns:a16="http://schemas.microsoft.com/office/drawing/2014/main" id="{2FCACFB5-33CB-4955-B73A-FBEABE061094}"/>
                  </a:ext>
                </a:extLst>
              </p:cNvPr>
              <p:cNvGrpSpPr/>
              <p:nvPr/>
            </p:nvGrpSpPr>
            <p:grpSpPr>
              <a:xfrm>
                <a:off x="6400496" y="4396091"/>
                <a:ext cx="105079" cy="433084"/>
                <a:chOff x="4848225" y="5386387"/>
                <a:chExt cx="137157" cy="605705"/>
              </a:xfrm>
              <a:solidFill>
                <a:srgbClr val="FFC000">
                  <a:lumMod val="20000"/>
                  <a:lumOff val="80000"/>
                </a:srgbClr>
              </a:solidFill>
            </p:grpSpPr>
            <p:sp>
              <p:nvSpPr>
                <p:cNvPr id="845" name="四角形: 角を丸くする 844">
                  <a:extLst>
                    <a:ext uri="{FF2B5EF4-FFF2-40B4-BE49-F238E27FC236}">
                      <a16:creationId xmlns:a16="http://schemas.microsoft.com/office/drawing/2014/main" id="{38D9576F-5AE3-4E19-B736-CD8DEF025A9B}"/>
                    </a:ext>
                  </a:extLst>
                </p:cNvPr>
                <p:cNvSpPr/>
                <p:nvPr/>
              </p:nvSpPr>
              <p:spPr>
                <a:xfrm>
                  <a:off x="4848225" y="5386387"/>
                  <a:ext cx="45719" cy="605705"/>
                </a:xfrm>
                <a:prstGeom prst="roundRect">
                  <a:avLst>
                    <a:gd name="adj" fmla="val 50000"/>
                  </a:avLst>
                </a:pr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46" name="四角形: 角を丸くする 845">
                  <a:extLst>
                    <a:ext uri="{FF2B5EF4-FFF2-40B4-BE49-F238E27FC236}">
                      <a16:creationId xmlns:a16="http://schemas.microsoft.com/office/drawing/2014/main" id="{1940ADC3-0C5A-412E-BDAD-1B4C053F544F}"/>
                    </a:ext>
                  </a:extLst>
                </p:cNvPr>
                <p:cNvSpPr/>
                <p:nvPr/>
              </p:nvSpPr>
              <p:spPr>
                <a:xfrm>
                  <a:off x="4893944" y="5386387"/>
                  <a:ext cx="45719" cy="605705"/>
                </a:xfrm>
                <a:prstGeom prst="roundRect">
                  <a:avLst>
                    <a:gd name="adj" fmla="val 50000"/>
                  </a:avLst>
                </a:pr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47" name="四角形: 角を丸くする 846">
                  <a:extLst>
                    <a:ext uri="{FF2B5EF4-FFF2-40B4-BE49-F238E27FC236}">
                      <a16:creationId xmlns:a16="http://schemas.microsoft.com/office/drawing/2014/main" id="{5764E4DC-45E4-4E13-8E94-7A73C13B2EE2}"/>
                    </a:ext>
                  </a:extLst>
                </p:cNvPr>
                <p:cNvSpPr/>
                <p:nvPr/>
              </p:nvSpPr>
              <p:spPr>
                <a:xfrm>
                  <a:off x="4939663" y="5386387"/>
                  <a:ext cx="45719" cy="605705"/>
                </a:xfrm>
                <a:prstGeom prst="roundRect">
                  <a:avLst>
                    <a:gd name="adj" fmla="val 50000"/>
                  </a:avLst>
                </a:pr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721" name="グループ化 720">
              <a:extLst>
                <a:ext uri="{FF2B5EF4-FFF2-40B4-BE49-F238E27FC236}">
                  <a16:creationId xmlns:a16="http://schemas.microsoft.com/office/drawing/2014/main" id="{0A32F7B7-BAE5-4AB9-9F16-B38AF6E06B18}"/>
                </a:ext>
              </a:extLst>
            </p:cNvPr>
            <p:cNvGrpSpPr/>
            <p:nvPr/>
          </p:nvGrpSpPr>
          <p:grpSpPr>
            <a:xfrm rot="20749080">
              <a:off x="4430127" y="4961177"/>
              <a:ext cx="2482795" cy="631218"/>
              <a:chOff x="4256143" y="4191000"/>
              <a:chExt cx="2778744" cy="831243"/>
            </a:xfrm>
          </p:grpSpPr>
          <p:sp>
            <p:nvSpPr>
              <p:cNvPr id="722" name="ひし形 721">
                <a:extLst>
                  <a:ext uri="{FF2B5EF4-FFF2-40B4-BE49-F238E27FC236}">
                    <a16:creationId xmlns:a16="http://schemas.microsoft.com/office/drawing/2014/main" id="{A0AE454F-4B54-4942-863C-1B29DA7EBD60}"/>
                  </a:ext>
                </a:extLst>
              </p:cNvPr>
              <p:cNvSpPr/>
              <p:nvPr/>
            </p:nvSpPr>
            <p:spPr>
              <a:xfrm>
                <a:off x="4692650" y="4248151"/>
                <a:ext cx="1917700" cy="720964"/>
              </a:xfrm>
              <a:prstGeom prst="diamond">
                <a:avLst/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723" name="グループ化 722">
                <a:extLst>
                  <a:ext uri="{FF2B5EF4-FFF2-40B4-BE49-F238E27FC236}">
                    <a16:creationId xmlns:a16="http://schemas.microsoft.com/office/drawing/2014/main" id="{0E7F9EB3-4849-45DB-906A-C045C4E9961E}"/>
                  </a:ext>
                </a:extLst>
              </p:cNvPr>
              <p:cNvGrpSpPr/>
              <p:nvPr/>
            </p:nvGrpSpPr>
            <p:grpSpPr>
              <a:xfrm>
                <a:off x="4945467" y="4410941"/>
                <a:ext cx="1483908" cy="372218"/>
                <a:chOff x="4998244" y="5229225"/>
                <a:chExt cx="1647826" cy="413335"/>
              </a:xfrm>
            </p:grpSpPr>
            <p:grpSp>
              <p:nvGrpSpPr>
                <p:cNvPr id="786" name="グループ化 785">
                  <a:extLst>
                    <a:ext uri="{FF2B5EF4-FFF2-40B4-BE49-F238E27FC236}">
                      <a16:creationId xmlns:a16="http://schemas.microsoft.com/office/drawing/2014/main" id="{043FCD97-CCCD-4E08-9370-DDAEDF712B6B}"/>
                    </a:ext>
                  </a:extLst>
                </p:cNvPr>
                <p:cNvGrpSpPr/>
                <p:nvPr/>
              </p:nvGrpSpPr>
              <p:grpSpPr>
                <a:xfrm>
                  <a:off x="4998244" y="5229225"/>
                  <a:ext cx="1647826" cy="413335"/>
                  <a:chOff x="4998244" y="5229225"/>
                  <a:chExt cx="1647826" cy="413335"/>
                </a:xfrm>
              </p:grpSpPr>
              <p:sp>
                <p:nvSpPr>
                  <p:cNvPr id="789" name="楕円 788">
                    <a:extLst>
                      <a:ext uri="{FF2B5EF4-FFF2-40B4-BE49-F238E27FC236}">
                        <a16:creationId xmlns:a16="http://schemas.microsoft.com/office/drawing/2014/main" id="{EF616AB6-6449-44B7-9554-7691433C9EA4}"/>
                      </a:ext>
                    </a:extLst>
                  </p:cNvPr>
                  <p:cNvSpPr/>
                  <p:nvPr/>
                </p:nvSpPr>
                <p:spPr>
                  <a:xfrm>
                    <a:off x="4998244" y="5229225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90" name="楕円 789">
                    <a:extLst>
                      <a:ext uri="{FF2B5EF4-FFF2-40B4-BE49-F238E27FC236}">
                        <a16:creationId xmlns:a16="http://schemas.microsoft.com/office/drawing/2014/main" id="{3471646C-5AAC-4DD0-B84A-371E3CC179FC}"/>
                      </a:ext>
                    </a:extLst>
                  </p:cNvPr>
                  <p:cNvSpPr/>
                  <p:nvPr/>
                </p:nvSpPr>
                <p:spPr>
                  <a:xfrm>
                    <a:off x="5164931" y="5229225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91" name="楕円 790">
                    <a:extLst>
                      <a:ext uri="{FF2B5EF4-FFF2-40B4-BE49-F238E27FC236}">
                        <a16:creationId xmlns:a16="http://schemas.microsoft.com/office/drawing/2014/main" id="{9435F4C6-8670-4108-9A2E-073E418DA7F7}"/>
                      </a:ext>
                    </a:extLst>
                  </p:cNvPr>
                  <p:cNvSpPr/>
                  <p:nvPr/>
                </p:nvSpPr>
                <p:spPr>
                  <a:xfrm>
                    <a:off x="5329238" y="5229225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92" name="楕円 791">
                    <a:extLst>
                      <a:ext uri="{FF2B5EF4-FFF2-40B4-BE49-F238E27FC236}">
                        <a16:creationId xmlns:a16="http://schemas.microsoft.com/office/drawing/2014/main" id="{264CFDF9-2A9B-4236-B4DD-B278A6613423}"/>
                      </a:ext>
                    </a:extLst>
                  </p:cNvPr>
                  <p:cNvSpPr/>
                  <p:nvPr/>
                </p:nvSpPr>
                <p:spPr>
                  <a:xfrm>
                    <a:off x="5495925" y="5229225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93" name="楕円 792">
                    <a:extLst>
                      <a:ext uri="{FF2B5EF4-FFF2-40B4-BE49-F238E27FC236}">
                        <a16:creationId xmlns:a16="http://schemas.microsoft.com/office/drawing/2014/main" id="{83448CEC-5FFB-46C5-99E5-E45A3CD9132D}"/>
                      </a:ext>
                    </a:extLst>
                  </p:cNvPr>
                  <p:cNvSpPr/>
                  <p:nvPr/>
                </p:nvSpPr>
                <p:spPr>
                  <a:xfrm>
                    <a:off x="5660232" y="5229225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94" name="楕円 793">
                    <a:extLst>
                      <a:ext uri="{FF2B5EF4-FFF2-40B4-BE49-F238E27FC236}">
                        <a16:creationId xmlns:a16="http://schemas.microsoft.com/office/drawing/2014/main" id="{BB2BDC01-E5F3-4DE5-893D-AC89BD9D04F6}"/>
                      </a:ext>
                    </a:extLst>
                  </p:cNvPr>
                  <p:cNvSpPr/>
                  <p:nvPr/>
                </p:nvSpPr>
                <p:spPr>
                  <a:xfrm>
                    <a:off x="5826919" y="5229225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95" name="楕円 794">
                    <a:extLst>
                      <a:ext uri="{FF2B5EF4-FFF2-40B4-BE49-F238E27FC236}">
                        <a16:creationId xmlns:a16="http://schemas.microsoft.com/office/drawing/2014/main" id="{5D2CE709-75FE-43F9-AD36-8981791F83A9}"/>
                      </a:ext>
                    </a:extLst>
                  </p:cNvPr>
                  <p:cNvSpPr/>
                  <p:nvPr/>
                </p:nvSpPr>
                <p:spPr>
                  <a:xfrm>
                    <a:off x="5988845" y="5229225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96" name="楕円 795">
                    <a:extLst>
                      <a:ext uri="{FF2B5EF4-FFF2-40B4-BE49-F238E27FC236}">
                        <a16:creationId xmlns:a16="http://schemas.microsoft.com/office/drawing/2014/main" id="{B85199A2-2AF0-4E73-973F-EE1E9F202BC4}"/>
                      </a:ext>
                    </a:extLst>
                  </p:cNvPr>
                  <p:cNvSpPr/>
                  <p:nvPr/>
                </p:nvSpPr>
                <p:spPr>
                  <a:xfrm>
                    <a:off x="6155532" y="5229225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97" name="楕円 796">
                    <a:extLst>
                      <a:ext uri="{FF2B5EF4-FFF2-40B4-BE49-F238E27FC236}">
                        <a16:creationId xmlns:a16="http://schemas.microsoft.com/office/drawing/2014/main" id="{34BDEED5-10CB-44C1-95AB-76E49955F356}"/>
                      </a:ext>
                    </a:extLst>
                  </p:cNvPr>
                  <p:cNvSpPr/>
                  <p:nvPr/>
                </p:nvSpPr>
                <p:spPr>
                  <a:xfrm>
                    <a:off x="6319839" y="5229225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98" name="楕円 797">
                    <a:extLst>
                      <a:ext uri="{FF2B5EF4-FFF2-40B4-BE49-F238E27FC236}">
                        <a16:creationId xmlns:a16="http://schemas.microsoft.com/office/drawing/2014/main" id="{8861E600-18E7-452F-B1D8-6ADD37B341F8}"/>
                      </a:ext>
                    </a:extLst>
                  </p:cNvPr>
                  <p:cNvSpPr/>
                  <p:nvPr/>
                </p:nvSpPr>
                <p:spPr>
                  <a:xfrm>
                    <a:off x="6486526" y="5229225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99" name="楕円 798">
                    <a:extLst>
                      <a:ext uri="{FF2B5EF4-FFF2-40B4-BE49-F238E27FC236}">
                        <a16:creationId xmlns:a16="http://schemas.microsoft.com/office/drawing/2014/main" id="{AE9AFB2B-7B37-413C-9138-A447D4412333}"/>
                      </a:ext>
                    </a:extLst>
                  </p:cNvPr>
                  <p:cNvSpPr/>
                  <p:nvPr/>
                </p:nvSpPr>
                <p:spPr>
                  <a:xfrm>
                    <a:off x="5072063" y="5310187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00" name="楕円 799">
                    <a:extLst>
                      <a:ext uri="{FF2B5EF4-FFF2-40B4-BE49-F238E27FC236}">
                        <a16:creationId xmlns:a16="http://schemas.microsoft.com/office/drawing/2014/main" id="{F478CAA8-0B61-431E-9A66-5F43FA4E9D1A}"/>
                      </a:ext>
                    </a:extLst>
                  </p:cNvPr>
                  <p:cNvSpPr/>
                  <p:nvPr/>
                </p:nvSpPr>
                <p:spPr>
                  <a:xfrm>
                    <a:off x="5236370" y="5310187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01" name="楕円 800">
                    <a:extLst>
                      <a:ext uri="{FF2B5EF4-FFF2-40B4-BE49-F238E27FC236}">
                        <a16:creationId xmlns:a16="http://schemas.microsoft.com/office/drawing/2014/main" id="{28E88BD9-7804-47A4-AFB8-0E0FA0DF2406}"/>
                      </a:ext>
                    </a:extLst>
                  </p:cNvPr>
                  <p:cNvSpPr/>
                  <p:nvPr/>
                </p:nvSpPr>
                <p:spPr>
                  <a:xfrm>
                    <a:off x="5403057" y="5310187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02" name="楕円 801">
                    <a:extLst>
                      <a:ext uri="{FF2B5EF4-FFF2-40B4-BE49-F238E27FC236}">
                        <a16:creationId xmlns:a16="http://schemas.microsoft.com/office/drawing/2014/main" id="{C0315D7C-13D8-4578-8B9C-E83443BF39FC}"/>
                      </a:ext>
                    </a:extLst>
                  </p:cNvPr>
                  <p:cNvSpPr/>
                  <p:nvPr/>
                </p:nvSpPr>
                <p:spPr>
                  <a:xfrm>
                    <a:off x="5567364" y="5310187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03" name="楕円 802">
                    <a:extLst>
                      <a:ext uri="{FF2B5EF4-FFF2-40B4-BE49-F238E27FC236}">
                        <a16:creationId xmlns:a16="http://schemas.microsoft.com/office/drawing/2014/main" id="{1B97912C-E2BF-4AE4-ABB0-380A19E5C8E4}"/>
                      </a:ext>
                    </a:extLst>
                  </p:cNvPr>
                  <p:cNvSpPr/>
                  <p:nvPr/>
                </p:nvSpPr>
                <p:spPr>
                  <a:xfrm>
                    <a:off x="5734051" y="5310187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04" name="楕円 803">
                    <a:extLst>
                      <a:ext uri="{FF2B5EF4-FFF2-40B4-BE49-F238E27FC236}">
                        <a16:creationId xmlns:a16="http://schemas.microsoft.com/office/drawing/2014/main" id="{67FB2732-5D81-40BA-A091-1402CADAEDFD}"/>
                      </a:ext>
                    </a:extLst>
                  </p:cNvPr>
                  <p:cNvSpPr/>
                  <p:nvPr/>
                </p:nvSpPr>
                <p:spPr>
                  <a:xfrm>
                    <a:off x="5895977" y="5310187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05" name="楕円 804">
                    <a:extLst>
                      <a:ext uri="{FF2B5EF4-FFF2-40B4-BE49-F238E27FC236}">
                        <a16:creationId xmlns:a16="http://schemas.microsoft.com/office/drawing/2014/main" id="{BBA36B8F-25D7-4716-AD28-9232205AA1C8}"/>
                      </a:ext>
                    </a:extLst>
                  </p:cNvPr>
                  <p:cNvSpPr/>
                  <p:nvPr/>
                </p:nvSpPr>
                <p:spPr>
                  <a:xfrm>
                    <a:off x="6062664" y="5310187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06" name="楕円 805">
                    <a:extLst>
                      <a:ext uri="{FF2B5EF4-FFF2-40B4-BE49-F238E27FC236}">
                        <a16:creationId xmlns:a16="http://schemas.microsoft.com/office/drawing/2014/main" id="{D5AD4739-0816-431D-9F4E-0739FA2379E8}"/>
                      </a:ext>
                    </a:extLst>
                  </p:cNvPr>
                  <p:cNvSpPr/>
                  <p:nvPr/>
                </p:nvSpPr>
                <p:spPr>
                  <a:xfrm>
                    <a:off x="6226971" y="5310187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07" name="楕円 806">
                    <a:extLst>
                      <a:ext uri="{FF2B5EF4-FFF2-40B4-BE49-F238E27FC236}">
                        <a16:creationId xmlns:a16="http://schemas.microsoft.com/office/drawing/2014/main" id="{C8526BE3-A3C4-434B-9970-46C6F5C1AF78}"/>
                      </a:ext>
                    </a:extLst>
                  </p:cNvPr>
                  <p:cNvSpPr/>
                  <p:nvPr/>
                </p:nvSpPr>
                <p:spPr>
                  <a:xfrm>
                    <a:off x="6393658" y="5310187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08" name="楕円 807">
                    <a:extLst>
                      <a:ext uri="{FF2B5EF4-FFF2-40B4-BE49-F238E27FC236}">
                        <a16:creationId xmlns:a16="http://schemas.microsoft.com/office/drawing/2014/main" id="{46A3C2B8-46F5-4FF6-B8AC-05BA2443121F}"/>
                      </a:ext>
                    </a:extLst>
                  </p:cNvPr>
                  <p:cNvSpPr/>
                  <p:nvPr/>
                </p:nvSpPr>
                <p:spPr>
                  <a:xfrm>
                    <a:off x="4998244" y="5391150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09" name="楕円 808">
                    <a:extLst>
                      <a:ext uri="{FF2B5EF4-FFF2-40B4-BE49-F238E27FC236}">
                        <a16:creationId xmlns:a16="http://schemas.microsoft.com/office/drawing/2014/main" id="{DD6A6A98-C0E4-435D-949D-C354FBFA5E5D}"/>
                      </a:ext>
                    </a:extLst>
                  </p:cNvPr>
                  <p:cNvSpPr/>
                  <p:nvPr/>
                </p:nvSpPr>
                <p:spPr>
                  <a:xfrm>
                    <a:off x="5164931" y="5391150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10" name="楕円 809">
                    <a:extLst>
                      <a:ext uri="{FF2B5EF4-FFF2-40B4-BE49-F238E27FC236}">
                        <a16:creationId xmlns:a16="http://schemas.microsoft.com/office/drawing/2014/main" id="{DED9B31C-212D-40D4-AB39-115BAE821627}"/>
                      </a:ext>
                    </a:extLst>
                  </p:cNvPr>
                  <p:cNvSpPr/>
                  <p:nvPr/>
                </p:nvSpPr>
                <p:spPr>
                  <a:xfrm>
                    <a:off x="5329238" y="5391150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11" name="楕円 810">
                    <a:extLst>
                      <a:ext uri="{FF2B5EF4-FFF2-40B4-BE49-F238E27FC236}">
                        <a16:creationId xmlns:a16="http://schemas.microsoft.com/office/drawing/2014/main" id="{2BF00CA5-C18F-4ECC-9862-FBFD6D84DFFB}"/>
                      </a:ext>
                    </a:extLst>
                  </p:cNvPr>
                  <p:cNvSpPr/>
                  <p:nvPr/>
                </p:nvSpPr>
                <p:spPr>
                  <a:xfrm>
                    <a:off x="5495925" y="5391150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12" name="楕円 811">
                    <a:extLst>
                      <a:ext uri="{FF2B5EF4-FFF2-40B4-BE49-F238E27FC236}">
                        <a16:creationId xmlns:a16="http://schemas.microsoft.com/office/drawing/2014/main" id="{94D4BE2C-415F-4C71-BB02-E3EABBC66499}"/>
                      </a:ext>
                    </a:extLst>
                  </p:cNvPr>
                  <p:cNvSpPr/>
                  <p:nvPr/>
                </p:nvSpPr>
                <p:spPr>
                  <a:xfrm>
                    <a:off x="5660232" y="5391150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13" name="楕円 812">
                    <a:extLst>
                      <a:ext uri="{FF2B5EF4-FFF2-40B4-BE49-F238E27FC236}">
                        <a16:creationId xmlns:a16="http://schemas.microsoft.com/office/drawing/2014/main" id="{BF34755F-2939-4F6C-8459-8EC891B34700}"/>
                      </a:ext>
                    </a:extLst>
                  </p:cNvPr>
                  <p:cNvSpPr/>
                  <p:nvPr/>
                </p:nvSpPr>
                <p:spPr>
                  <a:xfrm>
                    <a:off x="5826919" y="5391150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14" name="楕円 813">
                    <a:extLst>
                      <a:ext uri="{FF2B5EF4-FFF2-40B4-BE49-F238E27FC236}">
                        <a16:creationId xmlns:a16="http://schemas.microsoft.com/office/drawing/2014/main" id="{BB181E9E-A749-4A3B-82B0-C6C804228203}"/>
                      </a:ext>
                    </a:extLst>
                  </p:cNvPr>
                  <p:cNvSpPr/>
                  <p:nvPr/>
                </p:nvSpPr>
                <p:spPr>
                  <a:xfrm>
                    <a:off x="5988845" y="5391150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15" name="楕円 814">
                    <a:extLst>
                      <a:ext uri="{FF2B5EF4-FFF2-40B4-BE49-F238E27FC236}">
                        <a16:creationId xmlns:a16="http://schemas.microsoft.com/office/drawing/2014/main" id="{9AEE5E52-7979-4430-8881-F4382A44ACF6}"/>
                      </a:ext>
                    </a:extLst>
                  </p:cNvPr>
                  <p:cNvSpPr/>
                  <p:nvPr/>
                </p:nvSpPr>
                <p:spPr>
                  <a:xfrm>
                    <a:off x="6155532" y="5391150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16" name="楕円 815">
                    <a:extLst>
                      <a:ext uri="{FF2B5EF4-FFF2-40B4-BE49-F238E27FC236}">
                        <a16:creationId xmlns:a16="http://schemas.microsoft.com/office/drawing/2014/main" id="{5B3EE978-FF76-4CAE-9C68-51D635C2658B}"/>
                      </a:ext>
                    </a:extLst>
                  </p:cNvPr>
                  <p:cNvSpPr/>
                  <p:nvPr/>
                </p:nvSpPr>
                <p:spPr>
                  <a:xfrm>
                    <a:off x="6319839" y="5391150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17" name="楕円 816">
                    <a:extLst>
                      <a:ext uri="{FF2B5EF4-FFF2-40B4-BE49-F238E27FC236}">
                        <a16:creationId xmlns:a16="http://schemas.microsoft.com/office/drawing/2014/main" id="{EBAF73DF-CC29-43DA-9B9A-3773DDFE1BA8}"/>
                      </a:ext>
                    </a:extLst>
                  </p:cNvPr>
                  <p:cNvSpPr/>
                  <p:nvPr/>
                </p:nvSpPr>
                <p:spPr>
                  <a:xfrm>
                    <a:off x="6486526" y="5391150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18" name="楕円 817">
                    <a:extLst>
                      <a:ext uri="{FF2B5EF4-FFF2-40B4-BE49-F238E27FC236}">
                        <a16:creationId xmlns:a16="http://schemas.microsoft.com/office/drawing/2014/main" id="{31F64C83-D500-4BC4-A5DC-48CCFC36127A}"/>
                      </a:ext>
                    </a:extLst>
                  </p:cNvPr>
                  <p:cNvSpPr/>
                  <p:nvPr/>
                </p:nvSpPr>
                <p:spPr>
                  <a:xfrm>
                    <a:off x="5072063" y="5472112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19" name="楕円 818">
                    <a:extLst>
                      <a:ext uri="{FF2B5EF4-FFF2-40B4-BE49-F238E27FC236}">
                        <a16:creationId xmlns:a16="http://schemas.microsoft.com/office/drawing/2014/main" id="{2BEF4165-1B34-4BFC-87C6-B3E903D59E60}"/>
                      </a:ext>
                    </a:extLst>
                  </p:cNvPr>
                  <p:cNvSpPr/>
                  <p:nvPr/>
                </p:nvSpPr>
                <p:spPr>
                  <a:xfrm>
                    <a:off x="5236370" y="5472112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20" name="楕円 819">
                    <a:extLst>
                      <a:ext uri="{FF2B5EF4-FFF2-40B4-BE49-F238E27FC236}">
                        <a16:creationId xmlns:a16="http://schemas.microsoft.com/office/drawing/2014/main" id="{0F190522-F83E-435E-9F9D-2994456432A4}"/>
                      </a:ext>
                    </a:extLst>
                  </p:cNvPr>
                  <p:cNvSpPr/>
                  <p:nvPr/>
                </p:nvSpPr>
                <p:spPr>
                  <a:xfrm>
                    <a:off x="5403057" y="5472112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21" name="楕円 820">
                    <a:extLst>
                      <a:ext uri="{FF2B5EF4-FFF2-40B4-BE49-F238E27FC236}">
                        <a16:creationId xmlns:a16="http://schemas.microsoft.com/office/drawing/2014/main" id="{DFB87F08-554A-4F2C-ACDF-CC5F03B5B577}"/>
                      </a:ext>
                    </a:extLst>
                  </p:cNvPr>
                  <p:cNvSpPr/>
                  <p:nvPr/>
                </p:nvSpPr>
                <p:spPr>
                  <a:xfrm>
                    <a:off x="5567364" y="5472112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22" name="楕円 821">
                    <a:extLst>
                      <a:ext uri="{FF2B5EF4-FFF2-40B4-BE49-F238E27FC236}">
                        <a16:creationId xmlns:a16="http://schemas.microsoft.com/office/drawing/2014/main" id="{DA577A7B-76D4-4BA8-803A-46F09FCDBF4F}"/>
                      </a:ext>
                    </a:extLst>
                  </p:cNvPr>
                  <p:cNvSpPr/>
                  <p:nvPr/>
                </p:nvSpPr>
                <p:spPr>
                  <a:xfrm>
                    <a:off x="5734051" y="5472112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23" name="楕円 822">
                    <a:extLst>
                      <a:ext uri="{FF2B5EF4-FFF2-40B4-BE49-F238E27FC236}">
                        <a16:creationId xmlns:a16="http://schemas.microsoft.com/office/drawing/2014/main" id="{B19A392A-B9FC-42E2-9603-426637AA4D4C}"/>
                      </a:ext>
                    </a:extLst>
                  </p:cNvPr>
                  <p:cNvSpPr/>
                  <p:nvPr/>
                </p:nvSpPr>
                <p:spPr>
                  <a:xfrm>
                    <a:off x="5895977" y="5472112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24" name="楕円 823">
                    <a:extLst>
                      <a:ext uri="{FF2B5EF4-FFF2-40B4-BE49-F238E27FC236}">
                        <a16:creationId xmlns:a16="http://schemas.microsoft.com/office/drawing/2014/main" id="{BCFC8FED-FEE7-435A-B651-2FC1217CD6EA}"/>
                      </a:ext>
                    </a:extLst>
                  </p:cNvPr>
                  <p:cNvSpPr/>
                  <p:nvPr/>
                </p:nvSpPr>
                <p:spPr>
                  <a:xfrm>
                    <a:off x="6062664" y="5472112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25" name="楕円 824">
                    <a:extLst>
                      <a:ext uri="{FF2B5EF4-FFF2-40B4-BE49-F238E27FC236}">
                        <a16:creationId xmlns:a16="http://schemas.microsoft.com/office/drawing/2014/main" id="{4F393A35-3A88-4493-A6FB-8717F1CB552C}"/>
                      </a:ext>
                    </a:extLst>
                  </p:cNvPr>
                  <p:cNvSpPr/>
                  <p:nvPr/>
                </p:nvSpPr>
                <p:spPr>
                  <a:xfrm>
                    <a:off x="6226971" y="5472112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26" name="楕円 825">
                    <a:extLst>
                      <a:ext uri="{FF2B5EF4-FFF2-40B4-BE49-F238E27FC236}">
                        <a16:creationId xmlns:a16="http://schemas.microsoft.com/office/drawing/2014/main" id="{C73FB658-6E08-40F1-8554-3AB54B8024CB}"/>
                      </a:ext>
                    </a:extLst>
                  </p:cNvPr>
                  <p:cNvSpPr/>
                  <p:nvPr/>
                </p:nvSpPr>
                <p:spPr>
                  <a:xfrm>
                    <a:off x="6393658" y="5472112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27" name="楕円 826">
                    <a:extLst>
                      <a:ext uri="{FF2B5EF4-FFF2-40B4-BE49-F238E27FC236}">
                        <a16:creationId xmlns:a16="http://schemas.microsoft.com/office/drawing/2014/main" id="{30DBF9BE-FDB2-41AE-B752-5E555D4F1477}"/>
                      </a:ext>
                    </a:extLst>
                  </p:cNvPr>
                  <p:cNvSpPr/>
                  <p:nvPr/>
                </p:nvSpPr>
                <p:spPr>
                  <a:xfrm>
                    <a:off x="4998244" y="5553075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28" name="楕円 827">
                    <a:extLst>
                      <a:ext uri="{FF2B5EF4-FFF2-40B4-BE49-F238E27FC236}">
                        <a16:creationId xmlns:a16="http://schemas.microsoft.com/office/drawing/2014/main" id="{590220C8-7DAE-404C-A720-F5CB53EF912D}"/>
                      </a:ext>
                    </a:extLst>
                  </p:cNvPr>
                  <p:cNvSpPr/>
                  <p:nvPr/>
                </p:nvSpPr>
                <p:spPr>
                  <a:xfrm>
                    <a:off x="5164931" y="5553075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29" name="楕円 828">
                    <a:extLst>
                      <a:ext uri="{FF2B5EF4-FFF2-40B4-BE49-F238E27FC236}">
                        <a16:creationId xmlns:a16="http://schemas.microsoft.com/office/drawing/2014/main" id="{FA25FD56-D98E-4188-9634-7FC1D1733633}"/>
                      </a:ext>
                    </a:extLst>
                  </p:cNvPr>
                  <p:cNvSpPr/>
                  <p:nvPr/>
                </p:nvSpPr>
                <p:spPr>
                  <a:xfrm>
                    <a:off x="5329238" y="5553075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30" name="楕円 829">
                    <a:extLst>
                      <a:ext uri="{FF2B5EF4-FFF2-40B4-BE49-F238E27FC236}">
                        <a16:creationId xmlns:a16="http://schemas.microsoft.com/office/drawing/2014/main" id="{16DE2E2E-4A11-4AC9-A209-BEC2B30D061C}"/>
                      </a:ext>
                    </a:extLst>
                  </p:cNvPr>
                  <p:cNvSpPr/>
                  <p:nvPr/>
                </p:nvSpPr>
                <p:spPr>
                  <a:xfrm>
                    <a:off x="5495925" y="5553075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31" name="楕円 830">
                    <a:extLst>
                      <a:ext uri="{FF2B5EF4-FFF2-40B4-BE49-F238E27FC236}">
                        <a16:creationId xmlns:a16="http://schemas.microsoft.com/office/drawing/2014/main" id="{EE160253-B145-4401-A514-C440C07A5BCB}"/>
                      </a:ext>
                    </a:extLst>
                  </p:cNvPr>
                  <p:cNvSpPr/>
                  <p:nvPr/>
                </p:nvSpPr>
                <p:spPr>
                  <a:xfrm>
                    <a:off x="5660232" y="5553075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32" name="楕円 831">
                    <a:extLst>
                      <a:ext uri="{FF2B5EF4-FFF2-40B4-BE49-F238E27FC236}">
                        <a16:creationId xmlns:a16="http://schemas.microsoft.com/office/drawing/2014/main" id="{A757EB4E-956B-4085-B1EF-84EE12006608}"/>
                      </a:ext>
                    </a:extLst>
                  </p:cNvPr>
                  <p:cNvSpPr/>
                  <p:nvPr/>
                </p:nvSpPr>
                <p:spPr>
                  <a:xfrm>
                    <a:off x="5826919" y="5553075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33" name="楕円 832">
                    <a:extLst>
                      <a:ext uri="{FF2B5EF4-FFF2-40B4-BE49-F238E27FC236}">
                        <a16:creationId xmlns:a16="http://schemas.microsoft.com/office/drawing/2014/main" id="{5A7B65C7-B4AC-4F12-92BF-0940A8065B10}"/>
                      </a:ext>
                    </a:extLst>
                  </p:cNvPr>
                  <p:cNvSpPr/>
                  <p:nvPr/>
                </p:nvSpPr>
                <p:spPr>
                  <a:xfrm>
                    <a:off x="5988845" y="5553075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34" name="楕円 833">
                    <a:extLst>
                      <a:ext uri="{FF2B5EF4-FFF2-40B4-BE49-F238E27FC236}">
                        <a16:creationId xmlns:a16="http://schemas.microsoft.com/office/drawing/2014/main" id="{C24A6F14-6D39-491F-BC0C-7C9F5941AE90}"/>
                      </a:ext>
                    </a:extLst>
                  </p:cNvPr>
                  <p:cNvSpPr/>
                  <p:nvPr/>
                </p:nvSpPr>
                <p:spPr>
                  <a:xfrm>
                    <a:off x="6155532" y="5553075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35" name="楕円 834">
                    <a:extLst>
                      <a:ext uri="{FF2B5EF4-FFF2-40B4-BE49-F238E27FC236}">
                        <a16:creationId xmlns:a16="http://schemas.microsoft.com/office/drawing/2014/main" id="{47605AE0-3C77-4F85-9B50-ED96E36AB611}"/>
                      </a:ext>
                    </a:extLst>
                  </p:cNvPr>
                  <p:cNvSpPr/>
                  <p:nvPr/>
                </p:nvSpPr>
                <p:spPr>
                  <a:xfrm>
                    <a:off x="6319839" y="5553075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36" name="楕円 835">
                    <a:extLst>
                      <a:ext uri="{FF2B5EF4-FFF2-40B4-BE49-F238E27FC236}">
                        <a16:creationId xmlns:a16="http://schemas.microsoft.com/office/drawing/2014/main" id="{00F0C09B-9E49-4E71-96F1-E816D400676A}"/>
                      </a:ext>
                    </a:extLst>
                  </p:cNvPr>
                  <p:cNvSpPr/>
                  <p:nvPr/>
                </p:nvSpPr>
                <p:spPr>
                  <a:xfrm>
                    <a:off x="6486526" y="5553075"/>
                    <a:ext cx="159544" cy="89485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rgbClr val="FFC000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787" name="フリーフォーム: 図形 786">
                  <a:extLst>
                    <a:ext uri="{FF2B5EF4-FFF2-40B4-BE49-F238E27FC236}">
                      <a16:creationId xmlns:a16="http://schemas.microsoft.com/office/drawing/2014/main" id="{B09589CA-46C0-4A5B-8352-48DB0B7E4A5B}"/>
                    </a:ext>
                  </a:extLst>
                </p:cNvPr>
                <p:cNvSpPr/>
                <p:nvPr/>
              </p:nvSpPr>
              <p:spPr>
                <a:xfrm>
                  <a:off x="5003008" y="5231910"/>
                  <a:ext cx="1638298" cy="371873"/>
                </a:xfrm>
                <a:custGeom>
                  <a:avLst/>
                  <a:gdLst>
                    <a:gd name="connsiteX0" fmla="*/ 1563290 w 1638298"/>
                    <a:gd name="connsiteY0" fmla="*/ 323850 h 371873"/>
                    <a:gd name="connsiteX1" fmla="*/ 1638298 w 1638298"/>
                    <a:gd name="connsiteY1" fmla="*/ 365920 h 371873"/>
                    <a:gd name="connsiteX2" fmla="*/ 1633902 w 1638298"/>
                    <a:gd name="connsiteY2" fmla="*/ 371873 h 371873"/>
                    <a:gd name="connsiteX3" fmla="*/ 1616329 w 1638298"/>
                    <a:gd name="connsiteY3" fmla="*/ 348078 h 371873"/>
                    <a:gd name="connsiteX4" fmla="*/ 1563290 w 1638298"/>
                    <a:gd name="connsiteY4" fmla="*/ 335756 h 371873"/>
                    <a:gd name="connsiteX5" fmla="*/ 1510252 w 1638298"/>
                    <a:gd name="connsiteY5" fmla="*/ 348078 h 371873"/>
                    <a:gd name="connsiteX6" fmla="*/ 1492679 w 1638298"/>
                    <a:gd name="connsiteY6" fmla="*/ 371873 h 371873"/>
                    <a:gd name="connsiteX7" fmla="*/ 1488282 w 1638298"/>
                    <a:gd name="connsiteY7" fmla="*/ 365920 h 371873"/>
                    <a:gd name="connsiteX8" fmla="*/ 1563290 w 1638298"/>
                    <a:gd name="connsiteY8" fmla="*/ 323850 h 371873"/>
                    <a:gd name="connsiteX9" fmla="*/ 1396603 w 1638298"/>
                    <a:gd name="connsiteY9" fmla="*/ 323850 h 371873"/>
                    <a:gd name="connsiteX10" fmla="*/ 1471611 w 1638298"/>
                    <a:gd name="connsiteY10" fmla="*/ 365920 h 371873"/>
                    <a:gd name="connsiteX11" fmla="*/ 1467215 w 1638298"/>
                    <a:gd name="connsiteY11" fmla="*/ 371873 h 371873"/>
                    <a:gd name="connsiteX12" fmla="*/ 1449642 w 1638298"/>
                    <a:gd name="connsiteY12" fmla="*/ 348078 h 371873"/>
                    <a:gd name="connsiteX13" fmla="*/ 1396603 w 1638298"/>
                    <a:gd name="connsiteY13" fmla="*/ 335756 h 371873"/>
                    <a:gd name="connsiteX14" fmla="*/ 1343564 w 1638298"/>
                    <a:gd name="connsiteY14" fmla="*/ 348078 h 371873"/>
                    <a:gd name="connsiteX15" fmla="*/ 1325992 w 1638298"/>
                    <a:gd name="connsiteY15" fmla="*/ 371873 h 371873"/>
                    <a:gd name="connsiteX16" fmla="*/ 1321595 w 1638298"/>
                    <a:gd name="connsiteY16" fmla="*/ 365920 h 371873"/>
                    <a:gd name="connsiteX17" fmla="*/ 1396603 w 1638298"/>
                    <a:gd name="connsiteY17" fmla="*/ 323850 h 371873"/>
                    <a:gd name="connsiteX18" fmla="*/ 1232296 w 1638298"/>
                    <a:gd name="connsiteY18" fmla="*/ 323850 h 371873"/>
                    <a:gd name="connsiteX19" fmla="*/ 1307304 w 1638298"/>
                    <a:gd name="connsiteY19" fmla="*/ 365920 h 371873"/>
                    <a:gd name="connsiteX20" fmla="*/ 1302908 w 1638298"/>
                    <a:gd name="connsiteY20" fmla="*/ 371873 h 371873"/>
                    <a:gd name="connsiteX21" fmla="*/ 1285335 w 1638298"/>
                    <a:gd name="connsiteY21" fmla="*/ 348078 h 371873"/>
                    <a:gd name="connsiteX22" fmla="*/ 1232296 w 1638298"/>
                    <a:gd name="connsiteY22" fmla="*/ 335756 h 371873"/>
                    <a:gd name="connsiteX23" fmla="*/ 1179257 w 1638298"/>
                    <a:gd name="connsiteY23" fmla="*/ 348078 h 371873"/>
                    <a:gd name="connsiteX24" fmla="*/ 1161685 w 1638298"/>
                    <a:gd name="connsiteY24" fmla="*/ 371873 h 371873"/>
                    <a:gd name="connsiteX25" fmla="*/ 1157288 w 1638298"/>
                    <a:gd name="connsiteY25" fmla="*/ 365920 h 371873"/>
                    <a:gd name="connsiteX26" fmla="*/ 1232296 w 1638298"/>
                    <a:gd name="connsiteY26" fmla="*/ 323850 h 371873"/>
                    <a:gd name="connsiteX27" fmla="*/ 1065609 w 1638298"/>
                    <a:gd name="connsiteY27" fmla="*/ 323850 h 371873"/>
                    <a:gd name="connsiteX28" fmla="*/ 1140617 w 1638298"/>
                    <a:gd name="connsiteY28" fmla="*/ 365920 h 371873"/>
                    <a:gd name="connsiteX29" fmla="*/ 1136221 w 1638298"/>
                    <a:gd name="connsiteY29" fmla="*/ 371873 h 371873"/>
                    <a:gd name="connsiteX30" fmla="*/ 1118648 w 1638298"/>
                    <a:gd name="connsiteY30" fmla="*/ 348078 h 371873"/>
                    <a:gd name="connsiteX31" fmla="*/ 1065609 w 1638298"/>
                    <a:gd name="connsiteY31" fmla="*/ 335756 h 371873"/>
                    <a:gd name="connsiteX32" fmla="*/ 1012571 w 1638298"/>
                    <a:gd name="connsiteY32" fmla="*/ 348078 h 371873"/>
                    <a:gd name="connsiteX33" fmla="*/ 994998 w 1638298"/>
                    <a:gd name="connsiteY33" fmla="*/ 371873 h 371873"/>
                    <a:gd name="connsiteX34" fmla="*/ 990601 w 1638298"/>
                    <a:gd name="connsiteY34" fmla="*/ 365920 h 371873"/>
                    <a:gd name="connsiteX35" fmla="*/ 1065609 w 1638298"/>
                    <a:gd name="connsiteY35" fmla="*/ 323850 h 371873"/>
                    <a:gd name="connsiteX36" fmla="*/ 903683 w 1638298"/>
                    <a:gd name="connsiteY36" fmla="*/ 323850 h 371873"/>
                    <a:gd name="connsiteX37" fmla="*/ 978691 w 1638298"/>
                    <a:gd name="connsiteY37" fmla="*/ 365920 h 371873"/>
                    <a:gd name="connsiteX38" fmla="*/ 974295 w 1638298"/>
                    <a:gd name="connsiteY38" fmla="*/ 371873 h 371873"/>
                    <a:gd name="connsiteX39" fmla="*/ 956722 w 1638298"/>
                    <a:gd name="connsiteY39" fmla="*/ 348078 h 371873"/>
                    <a:gd name="connsiteX40" fmla="*/ 903683 w 1638298"/>
                    <a:gd name="connsiteY40" fmla="*/ 335756 h 371873"/>
                    <a:gd name="connsiteX41" fmla="*/ 850645 w 1638298"/>
                    <a:gd name="connsiteY41" fmla="*/ 348078 h 371873"/>
                    <a:gd name="connsiteX42" fmla="*/ 833072 w 1638298"/>
                    <a:gd name="connsiteY42" fmla="*/ 371873 h 371873"/>
                    <a:gd name="connsiteX43" fmla="*/ 828675 w 1638298"/>
                    <a:gd name="connsiteY43" fmla="*/ 365920 h 371873"/>
                    <a:gd name="connsiteX44" fmla="*/ 903683 w 1638298"/>
                    <a:gd name="connsiteY44" fmla="*/ 323850 h 371873"/>
                    <a:gd name="connsiteX45" fmla="*/ 736996 w 1638298"/>
                    <a:gd name="connsiteY45" fmla="*/ 323850 h 371873"/>
                    <a:gd name="connsiteX46" fmla="*/ 812004 w 1638298"/>
                    <a:gd name="connsiteY46" fmla="*/ 365920 h 371873"/>
                    <a:gd name="connsiteX47" fmla="*/ 807608 w 1638298"/>
                    <a:gd name="connsiteY47" fmla="*/ 371873 h 371873"/>
                    <a:gd name="connsiteX48" fmla="*/ 790035 w 1638298"/>
                    <a:gd name="connsiteY48" fmla="*/ 348078 h 371873"/>
                    <a:gd name="connsiteX49" fmla="*/ 736996 w 1638298"/>
                    <a:gd name="connsiteY49" fmla="*/ 335756 h 371873"/>
                    <a:gd name="connsiteX50" fmla="*/ 683958 w 1638298"/>
                    <a:gd name="connsiteY50" fmla="*/ 348078 h 371873"/>
                    <a:gd name="connsiteX51" fmla="*/ 666385 w 1638298"/>
                    <a:gd name="connsiteY51" fmla="*/ 371873 h 371873"/>
                    <a:gd name="connsiteX52" fmla="*/ 661988 w 1638298"/>
                    <a:gd name="connsiteY52" fmla="*/ 365920 h 371873"/>
                    <a:gd name="connsiteX53" fmla="*/ 736996 w 1638298"/>
                    <a:gd name="connsiteY53" fmla="*/ 323850 h 371873"/>
                    <a:gd name="connsiteX54" fmla="*/ 572689 w 1638298"/>
                    <a:gd name="connsiteY54" fmla="*/ 323850 h 371873"/>
                    <a:gd name="connsiteX55" fmla="*/ 647697 w 1638298"/>
                    <a:gd name="connsiteY55" fmla="*/ 365920 h 371873"/>
                    <a:gd name="connsiteX56" fmla="*/ 643301 w 1638298"/>
                    <a:gd name="connsiteY56" fmla="*/ 371873 h 371873"/>
                    <a:gd name="connsiteX57" fmla="*/ 625728 w 1638298"/>
                    <a:gd name="connsiteY57" fmla="*/ 348078 h 371873"/>
                    <a:gd name="connsiteX58" fmla="*/ 572689 w 1638298"/>
                    <a:gd name="connsiteY58" fmla="*/ 335756 h 371873"/>
                    <a:gd name="connsiteX59" fmla="*/ 519651 w 1638298"/>
                    <a:gd name="connsiteY59" fmla="*/ 348078 h 371873"/>
                    <a:gd name="connsiteX60" fmla="*/ 502078 w 1638298"/>
                    <a:gd name="connsiteY60" fmla="*/ 371873 h 371873"/>
                    <a:gd name="connsiteX61" fmla="*/ 497681 w 1638298"/>
                    <a:gd name="connsiteY61" fmla="*/ 365920 h 371873"/>
                    <a:gd name="connsiteX62" fmla="*/ 572689 w 1638298"/>
                    <a:gd name="connsiteY62" fmla="*/ 323850 h 371873"/>
                    <a:gd name="connsiteX63" fmla="*/ 406002 w 1638298"/>
                    <a:gd name="connsiteY63" fmla="*/ 323850 h 371873"/>
                    <a:gd name="connsiteX64" fmla="*/ 481010 w 1638298"/>
                    <a:gd name="connsiteY64" fmla="*/ 365920 h 371873"/>
                    <a:gd name="connsiteX65" fmla="*/ 476614 w 1638298"/>
                    <a:gd name="connsiteY65" fmla="*/ 371873 h 371873"/>
                    <a:gd name="connsiteX66" fmla="*/ 459041 w 1638298"/>
                    <a:gd name="connsiteY66" fmla="*/ 348078 h 371873"/>
                    <a:gd name="connsiteX67" fmla="*/ 406002 w 1638298"/>
                    <a:gd name="connsiteY67" fmla="*/ 335756 h 371873"/>
                    <a:gd name="connsiteX68" fmla="*/ 352964 w 1638298"/>
                    <a:gd name="connsiteY68" fmla="*/ 348078 h 371873"/>
                    <a:gd name="connsiteX69" fmla="*/ 335391 w 1638298"/>
                    <a:gd name="connsiteY69" fmla="*/ 371873 h 371873"/>
                    <a:gd name="connsiteX70" fmla="*/ 330994 w 1638298"/>
                    <a:gd name="connsiteY70" fmla="*/ 365920 h 371873"/>
                    <a:gd name="connsiteX71" fmla="*/ 406002 w 1638298"/>
                    <a:gd name="connsiteY71" fmla="*/ 323850 h 371873"/>
                    <a:gd name="connsiteX72" fmla="*/ 241695 w 1638298"/>
                    <a:gd name="connsiteY72" fmla="*/ 323850 h 371873"/>
                    <a:gd name="connsiteX73" fmla="*/ 316703 w 1638298"/>
                    <a:gd name="connsiteY73" fmla="*/ 365920 h 371873"/>
                    <a:gd name="connsiteX74" fmla="*/ 312307 w 1638298"/>
                    <a:gd name="connsiteY74" fmla="*/ 371873 h 371873"/>
                    <a:gd name="connsiteX75" fmla="*/ 294734 w 1638298"/>
                    <a:gd name="connsiteY75" fmla="*/ 348078 h 371873"/>
                    <a:gd name="connsiteX76" fmla="*/ 241695 w 1638298"/>
                    <a:gd name="connsiteY76" fmla="*/ 335756 h 371873"/>
                    <a:gd name="connsiteX77" fmla="*/ 188657 w 1638298"/>
                    <a:gd name="connsiteY77" fmla="*/ 348078 h 371873"/>
                    <a:gd name="connsiteX78" fmla="*/ 171084 w 1638298"/>
                    <a:gd name="connsiteY78" fmla="*/ 371873 h 371873"/>
                    <a:gd name="connsiteX79" fmla="*/ 166687 w 1638298"/>
                    <a:gd name="connsiteY79" fmla="*/ 365920 h 371873"/>
                    <a:gd name="connsiteX80" fmla="*/ 241695 w 1638298"/>
                    <a:gd name="connsiteY80" fmla="*/ 323850 h 371873"/>
                    <a:gd name="connsiteX81" fmla="*/ 75008 w 1638298"/>
                    <a:gd name="connsiteY81" fmla="*/ 323850 h 371873"/>
                    <a:gd name="connsiteX82" fmla="*/ 150016 w 1638298"/>
                    <a:gd name="connsiteY82" fmla="*/ 365920 h 371873"/>
                    <a:gd name="connsiteX83" fmla="*/ 145620 w 1638298"/>
                    <a:gd name="connsiteY83" fmla="*/ 371873 h 371873"/>
                    <a:gd name="connsiteX84" fmla="*/ 128047 w 1638298"/>
                    <a:gd name="connsiteY84" fmla="*/ 348078 h 371873"/>
                    <a:gd name="connsiteX85" fmla="*/ 75008 w 1638298"/>
                    <a:gd name="connsiteY85" fmla="*/ 335756 h 371873"/>
                    <a:gd name="connsiteX86" fmla="*/ 21970 w 1638298"/>
                    <a:gd name="connsiteY86" fmla="*/ 348078 h 371873"/>
                    <a:gd name="connsiteX87" fmla="*/ 4397 w 1638298"/>
                    <a:gd name="connsiteY87" fmla="*/ 371873 h 371873"/>
                    <a:gd name="connsiteX88" fmla="*/ 0 w 1638298"/>
                    <a:gd name="connsiteY88" fmla="*/ 365920 h 371873"/>
                    <a:gd name="connsiteX89" fmla="*/ 75008 w 1638298"/>
                    <a:gd name="connsiteY89" fmla="*/ 323850 h 371873"/>
                    <a:gd name="connsiteX90" fmla="*/ 1470422 w 1638298"/>
                    <a:gd name="connsiteY90" fmla="*/ 242887 h 371873"/>
                    <a:gd name="connsiteX91" fmla="*/ 1545430 w 1638298"/>
                    <a:gd name="connsiteY91" fmla="*/ 284957 h 371873"/>
                    <a:gd name="connsiteX92" fmla="*/ 1541034 w 1638298"/>
                    <a:gd name="connsiteY92" fmla="*/ 290910 h 371873"/>
                    <a:gd name="connsiteX93" fmla="*/ 1523461 w 1638298"/>
                    <a:gd name="connsiteY93" fmla="*/ 267115 h 371873"/>
                    <a:gd name="connsiteX94" fmla="*/ 1470422 w 1638298"/>
                    <a:gd name="connsiteY94" fmla="*/ 254793 h 371873"/>
                    <a:gd name="connsiteX95" fmla="*/ 1417383 w 1638298"/>
                    <a:gd name="connsiteY95" fmla="*/ 267115 h 371873"/>
                    <a:gd name="connsiteX96" fmla="*/ 1399811 w 1638298"/>
                    <a:gd name="connsiteY96" fmla="*/ 290910 h 371873"/>
                    <a:gd name="connsiteX97" fmla="*/ 1395414 w 1638298"/>
                    <a:gd name="connsiteY97" fmla="*/ 284957 h 371873"/>
                    <a:gd name="connsiteX98" fmla="*/ 1470422 w 1638298"/>
                    <a:gd name="connsiteY98" fmla="*/ 242887 h 371873"/>
                    <a:gd name="connsiteX99" fmla="*/ 1303735 w 1638298"/>
                    <a:gd name="connsiteY99" fmla="*/ 242887 h 371873"/>
                    <a:gd name="connsiteX100" fmla="*/ 1378743 w 1638298"/>
                    <a:gd name="connsiteY100" fmla="*/ 284957 h 371873"/>
                    <a:gd name="connsiteX101" fmla="*/ 1374347 w 1638298"/>
                    <a:gd name="connsiteY101" fmla="*/ 290910 h 371873"/>
                    <a:gd name="connsiteX102" fmla="*/ 1356774 w 1638298"/>
                    <a:gd name="connsiteY102" fmla="*/ 267115 h 371873"/>
                    <a:gd name="connsiteX103" fmla="*/ 1303735 w 1638298"/>
                    <a:gd name="connsiteY103" fmla="*/ 254793 h 371873"/>
                    <a:gd name="connsiteX104" fmla="*/ 1250696 w 1638298"/>
                    <a:gd name="connsiteY104" fmla="*/ 267115 h 371873"/>
                    <a:gd name="connsiteX105" fmla="*/ 1233124 w 1638298"/>
                    <a:gd name="connsiteY105" fmla="*/ 290910 h 371873"/>
                    <a:gd name="connsiteX106" fmla="*/ 1228727 w 1638298"/>
                    <a:gd name="connsiteY106" fmla="*/ 284957 h 371873"/>
                    <a:gd name="connsiteX107" fmla="*/ 1303735 w 1638298"/>
                    <a:gd name="connsiteY107" fmla="*/ 242887 h 371873"/>
                    <a:gd name="connsiteX108" fmla="*/ 1139428 w 1638298"/>
                    <a:gd name="connsiteY108" fmla="*/ 242887 h 371873"/>
                    <a:gd name="connsiteX109" fmla="*/ 1214436 w 1638298"/>
                    <a:gd name="connsiteY109" fmla="*/ 284957 h 371873"/>
                    <a:gd name="connsiteX110" fmla="*/ 1210040 w 1638298"/>
                    <a:gd name="connsiteY110" fmla="*/ 290910 h 371873"/>
                    <a:gd name="connsiteX111" fmla="*/ 1192467 w 1638298"/>
                    <a:gd name="connsiteY111" fmla="*/ 267115 h 371873"/>
                    <a:gd name="connsiteX112" fmla="*/ 1139428 w 1638298"/>
                    <a:gd name="connsiteY112" fmla="*/ 254793 h 371873"/>
                    <a:gd name="connsiteX113" fmla="*/ 1086389 w 1638298"/>
                    <a:gd name="connsiteY113" fmla="*/ 267115 h 371873"/>
                    <a:gd name="connsiteX114" fmla="*/ 1068817 w 1638298"/>
                    <a:gd name="connsiteY114" fmla="*/ 290910 h 371873"/>
                    <a:gd name="connsiteX115" fmla="*/ 1064420 w 1638298"/>
                    <a:gd name="connsiteY115" fmla="*/ 284957 h 371873"/>
                    <a:gd name="connsiteX116" fmla="*/ 1139428 w 1638298"/>
                    <a:gd name="connsiteY116" fmla="*/ 242887 h 371873"/>
                    <a:gd name="connsiteX117" fmla="*/ 972741 w 1638298"/>
                    <a:gd name="connsiteY117" fmla="*/ 242887 h 371873"/>
                    <a:gd name="connsiteX118" fmla="*/ 1047749 w 1638298"/>
                    <a:gd name="connsiteY118" fmla="*/ 284957 h 371873"/>
                    <a:gd name="connsiteX119" fmla="*/ 1043353 w 1638298"/>
                    <a:gd name="connsiteY119" fmla="*/ 290910 h 371873"/>
                    <a:gd name="connsiteX120" fmla="*/ 1025780 w 1638298"/>
                    <a:gd name="connsiteY120" fmla="*/ 267115 h 371873"/>
                    <a:gd name="connsiteX121" fmla="*/ 972741 w 1638298"/>
                    <a:gd name="connsiteY121" fmla="*/ 254793 h 371873"/>
                    <a:gd name="connsiteX122" fmla="*/ 919703 w 1638298"/>
                    <a:gd name="connsiteY122" fmla="*/ 267115 h 371873"/>
                    <a:gd name="connsiteX123" fmla="*/ 902130 w 1638298"/>
                    <a:gd name="connsiteY123" fmla="*/ 290910 h 371873"/>
                    <a:gd name="connsiteX124" fmla="*/ 897733 w 1638298"/>
                    <a:gd name="connsiteY124" fmla="*/ 284957 h 371873"/>
                    <a:gd name="connsiteX125" fmla="*/ 972741 w 1638298"/>
                    <a:gd name="connsiteY125" fmla="*/ 242887 h 371873"/>
                    <a:gd name="connsiteX126" fmla="*/ 810815 w 1638298"/>
                    <a:gd name="connsiteY126" fmla="*/ 242887 h 371873"/>
                    <a:gd name="connsiteX127" fmla="*/ 885823 w 1638298"/>
                    <a:gd name="connsiteY127" fmla="*/ 284957 h 371873"/>
                    <a:gd name="connsiteX128" fmla="*/ 881427 w 1638298"/>
                    <a:gd name="connsiteY128" fmla="*/ 290910 h 371873"/>
                    <a:gd name="connsiteX129" fmla="*/ 863854 w 1638298"/>
                    <a:gd name="connsiteY129" fmla="*/ 267115 h 371873"/>
                    <a:gd name="connsiteX130" fmla="*/ 810815 w 1638298"/>
                    <a:gd name="connsiteY130" fmla="*/ 254793 h 371873"/>
                    <a:gd name="connsiteX131" fmla="*/ 757777 w 1638298"/>
                    <a:gd name="connsiteY131" fmla="*/ 267115 h 371873"/>
                    <a:gd name="connsiteX132" fmla="*/ 740204 w 1638298"/>
                    <a:gd name="connsiteY132" fmla="*/ 290910 h 371873"/>
                    <a:gd name="connsiteX133" fmla="*/ 735807 w 1638298"/>
                    <a:gd name="connsiteY133" fmla="*/ 284957 h 371873"/>
                    <a:gd name="connsiteX134" fmla="*/ 810815 w 1638298"/>
                    <a:gd name="connsiteY134" fmla="*/ 242887 h 371873"/>
                    <a:gd name="connsiteX135" fmla="*/ 644128 w 1638298"/>
                    <a:gd name="connsiteY135" fmla="*/ 242887 h 371873"/>
                    <a:gd name="connsiteX136" fmla="*/ 719136 w 1638298"/>
                    <a:gd name="connsiteY136" fmla="*/ 284957 h 371873"/>
                    <a:gd name="connsiteX137" fmla="*/ 714740 w 1638298"/>
                    <a:gd name="connsiteY137" fmla="*/ 290910 h 371873"/>
                    <a:gd name="connsiteX138" fmla="*/ 697167 w 1638298"/>
                    <a:gd name="connsiteY138" fmla="*/ 267115 h 371873"/>
                    <a:gd name="connsiteX139" fmla="*/ 644128 w 1638298"/>
                    <a:gd name="connsiteY139" fmla="*/ 254793 h 371873"/>
                    <a:gd name="connsiteX140" fmla="*/ 591090 w 1638298"/>
                    <a:gd name="connsiteY140" fmla="*/ 267115 h 371873"/>
                    <a:gd name="connsiteX141" fmla="*/ 573517 w 1638298"/>
                    <a:gd name="connsiteY141" fmla="*/ 290910 h 371873"/>
                    <a:gd name="connsiteX142" fmla="*/ 569120 w 1638298"/>
                    <a:gd name="connsiteY142" fmla="*/ 284957 h 371873"/>
                    <a:gd name="connsiteX143" fmla="*/ 644128 w 1638298"/>
                    <a:gd name="connsiteY143" fmla="*/ 242887 h 371873"/>
                    <a:gd name="connsiteX144" fmla="*/ 479821 w 1638298"/>
                    <a:gd name="connsiteY144" fmla="*/ 242887 h 371873"/>
                    <a:gd name="connsiteX145" fmla="*/ 554829 w 1638298"/>
                    <a:gd name="connsiteY145" fmla="*/ 284957 h 371873"/>
                    <a:gd name="connsiteX146" fmla="*/ 550433 w 1638298"/>
                    <a:gd name="connsiteY146" fmla="*/ 290910 h 371873"/>
                    <a:gd name="connsiteX147" fmla="*/ 532860 w 1638298"/>
                    <a:gd name="connsiteY147" fmla="*/ 267115 h 371873"/>
                    <a:gd name="connsiteX148" fmla="*/ 479821 w 1638298"/>
                    <a:gd name="connsiteY148" fmla="*/ 254793 h 371873"/>
                    <a:gd name="connsiteX149" fmla="*/ 426783 w 1638298"/>
                    <a:gd name="connsiteY149" fmla="*/ 267115 h 371873"/>
                    <a:gd name="connsiteX150" fmla="*/ 409210 w 1638298"/>
                    <a:gd name="connsiteY150" fmla="*/ 290910 h 371873"/>
                    <a:gd name="connsiteX151" fmla="*/ 404813 w 1638298"/>
                    <a:gd name="connsiteY151" fmla="*/ 284957 h 371873"/>
                    <a:gd name="connsiteX152" fmla="*/ 479821 w 1638298"/>
                    <a:gd name="connsiteY152" fmla="*/ 242887 h 371873"/>
                    <a:gd name="connsiteX153" fmla="*/ 313134 w 1638298"/>
                    <a:gd name="connsiteY153" fmla="*/ 242887 h 371873"/>
                    <a:gd name="connsiteX154" fmla="*/ 388142 w 1638298"/>
                    <a:gd name="connsiteY154" fmla="*/ 284957 h 371873"/>
                    <a:gd name="connsiteX155" fmla="*/ 383746 w 1638298"/>
                    <a:gd name="connsiteY155" fmla="*/ 290910 h 371873"/>
                    <a:gd name="connsiteX156" fmla="*/ 366173 w 1638298"/>
                    <a:gd name="connsiteY156" fmla="*/ 267115 h 371873"/>
                    <a:gd name="connsiteX157" fmla="*/ 313134 w 1638298"/>
                    <a:gd name="connsiteY157" fmla="*/ 254793 h 371873"/>
                    <a:gd name="connsiteX158" fmla="*/ 260096 w 1638298"/>
                    <a:gd name="connsiteY158" fmla="*/ 267115 h 371873"/>
                    <a:gd name="connsiteX159" fmla="*/ 242523 w 1638298"/>
                    <a:gd name="connsiteY159" fmla="*/ 290910 h 371873"/>
                    <a:gd name="connsiteX160" fmla="*/ 238126 w 1638298"/>
                    <a:gd name="connsiteY160" fmla="*/ 284957 h 371873"/>
                    <a:gd name="connsiteX161" fmla="*/ 313134 w 1638298"/>
                    <a:gd name="connsiteY161" fmla="*/ 242887 h 371873"/>
                    <a:gd name="connsiteX162" fmla="*/ 148827 w 1638298"/>
                    <a:gd name="connsiteY162" fmla="*/ 242887 h 371873"/>
                    <a:gd name="connsiteX163" fmla="*/ 223835 w 1638298"/>
                    <a:gd name="connsiteY163" fmla="*/ 284957 h 371873"/>
                    <a:gd name="connsiteX164" fmla="*/ 219439 w 1638298"/>
                    <a:gd name="connsiteY164" fmla="*/ 290910 h 371873"/>
                    <a:gd name="connsiteX165" fmla="*/ 201866 w 1638298"/>
                    <a:gd name="connsiteY165" fmla="*/ 267115 h 371873"/>
                    <a:gd name="connsiteX166" fmla="*/ 148827 w 1638298"/>
                    <a:gd name="connsiteY166" fmla="*/ 254793 h 371873"/>
                    <a:gd name="connsiteX167" fmla="*/ 95789 w 1638298"/>
                    <a:gd name="connsiteY167" fmla="*/ 267115 h 371873"/>
                    <a:gd name="connsiteX168" fmla="*/ 78216 w 1638298"/>
                    <a:gd name="connsiteY168" fmla="*/ 290910 h 371873"/>
                    <a:gd name="connsiteX169" fmla="*/ 73819 w 1638298"/>
                    <a:gd name="connsiteY169" fmla="*/ 284957 h 371873"/>
                    <a:gd name="connsiteX170" fmla="*/ 148827 w 1638298"/>
                    <a:gd name="connsiteY170" fmla="*/ 242887 h 371873"/>
                    <a:gd name="connsiteX171" fmla="*/ 1563290 w 1638298"/>
                    <a:gd name="connsiteY171" fmla="*/ 161925 h 371873"/>
                    <a:gd name="connsiteX172" fmla="*/ 1638298 w 1638298"/>
                    <a:gd name="connsiteY172" fmla="*/ 203995 h 371873"/>
                    <a:gd name="connsiteX173" fmla="*/ 1633902 w 1638298"/>
                    <a:gd name="connsiteY173" fmla="*/ 209948 h 371873"/>
                    <a:gd name="connsiteX174" fmla="*/ 1616329 w 1638298"/>
                    <a:gd name="connsiteY174" fmla="*/ 186153 h 371873"/>
                    <a:gd name="connsiteX175" fmla="*/ 1563290 w 1638298"/>
                    <a:gd name="connsiteY175" fmla="*/ 173831 h 371873"/>
                    <a:gd name="connsiteX176" fmla="*/ 1510252 w 1638298"/>
                    <a:gd name="connsiteY176" fmla="*/ 186153 h 371873"/>
                    <a:gd name="connsiteX177" fmla="*/ 1492679 w 1638298"/>
                    <a:gd name="connsiteY177" fmla="*/ 209948 h 371873"/>
                    <a:gd name="connsiteX178" fmla="*/ 1488282 w 1638298"/>
                    <a:gd name="connsiteY178" fmla="*/ 203995 h 371873"/>
                    <a:gd name="connsiteX179" fmla="*/ 1563290 w 1638298"/>
                    <a:gd name="connsiteY179" fmla="*/ 161925 h 371873"/>
                    <a:gd name="connsiteX180" fmla="*/ 1396603 w 1638298"/>
                    <a:gd name="connsiteY180" fmla="*/ 161925 h 371873"/>
                    <a:gd name="connsiteX181" fmla="*/ 1471611 w 1638298"/>
                    <a:gd name="connsiteY181" fmla="*/ 203995 h 371873"/>
                    <a:gd name="connsiteX182" fmla="*/ 1467215 w 1638298"/>
                    <a:gd name="connsiteY182" fmla="*/ 209948 h 371873"/>
                    <a:gd name="connsiteX183" fmla="*/ 1449642 w 1638298"/>
                    <a:gd name="connsiteY183" fmla="*/ 186153 h 371873"/>
                    <a:gd name="connsiteX184" fmla="*/ 1396603 w 1638298"/>
                    <a:gd name="connsiteY184" fmla="*/ 173831 h 371873"/>
                    <a:gd name="connsiteX185" fmla="*/ 1343564 w 1638298"/>
                    <a:gd name="connsiteY185" fmla="*/ 186153 h 371873"/>
                    <a:gd name="connsiteX186" fmla="*/ 1325992 w 1638298"/>
                    <a:gd name="connsiteY186" fmla="*/ 209948 h 371873"/>
                    <a:gd name="connsiteX187" fmla="*/ 1321595 w 1638298"/>
                    <a:gd name="connsiteY187" fmla="*/ 203995 h 371873"/>
                    <a:gd name="connsiteX188" fmla="*/ 1396603 w 1638298"/>
                    <a:gd name="connsiteY188" fmla="*/ 161925 h 371873"/>
                    <a:gd name="connsiteX189" fmla="*/ 1232296 w 1638298"/>
                    <a:gd name="connsiteY189" fmla="*/ 161925 h 371873"/>
                    <a:gd name="connsiteX190" fmla="*/ 1307304 w 1638298"/>
                    <a:gd name="connsiteY190" fmla="*/ 203995 h 371873"/>
                    <a:gd name="connsiteX191" fmla="*/ 1302908 w 1638298"/>
                    <a:gd name="connsiteY191" fmla="*/ 209948 h 371873"/>
                    <a:gd name="connsiteX192" fmla="*/ 1285335 w 1638298"/>
                    <a:gd name="connsiteY192" fmla="*/ 186153 h 371873"/>
                    <a:gd name="connsiteX193" fmla="*/ 1232296 w 1638298"/>
                    <a:gd name="connsiteY193" fmla="*/ 173831 h 371873"/>
                    <a:gd name="connsiteX194" fmla="*/ 1179257 w 1638298"/>
                    <a:gd name="connsiteY194" fmla="*/ 186153 h 371873"/>
                    <a:gd name="connsiteX195" fmla="*/ 1161685 w 1638298"/>
                    <a:gd name="connsiteY195" fmla="*/ 209948 h 371873"/>
                    <a:gd name="connsiteX196" fmla="*/ 1157288 w 1638298"/>
                    <a:gd name="connsiteY196" fmla="*/ 203995 h 371873"/>
                    <a:gd name="connsiteX197" fmla="*/ 1232296 w 1638298"/>
                    <a:gd name="connsiteY197" fmla="*/ 161925 h 371873"/>
                    <a:gd name="connsiteX198" fmla="*/ 1065609 w 1638298"/>
                    <a:gd name="connsiteY198" fmla="*/ 161925 h 371873"/>
                    <a:gd name="connsiteX199" fmla="*/ 1140617 w 1638298"/>
                    <a:gd name="connsiteY199" fmla="*/ 203995 h 371873"/>
                    <a:gd name="connsiteX200" fmla="*/ 1136221 w 1638298"/>
                    <a:gd name="connsiteY200" fmla="*/ 209948 h 371873"/>
                    <a:gd name="connsiteX201" fmla="*/ 1118648 w 1638298"/>
                    <a:gd name="connsiteY201" fmla="*/ 186153 h 371873"/>
                    <a:gd name="connsiteX202" fmla="*/ 1065609 w 1638298"/>
                    <a:gd name="connsiteY202" fmla="*/ 173831 h 371873"/>
                    <a:gd name="connsiteX203" fmla="*/ 1012571 w 1638298"/>
                    <a:gd name="connsiteY203" fmla="*/ 186153 h 371873"/>
                    <a:gd name="connsiteX204" fmla="*/ 994998 w 1638298"/>
                    <a:gd name="connsiteY204" fmla="*/ 209948 h 371873"/>
                    <a:gd name="connsiteX205" fmla="*/ 990601 w 1638298"/>
                    <a:gd name="connsiteY205" fmla="*/ 203995 h 371873"/>
                    <a:gd name="connsiteX206" fmla="*/ 1065609 w 1638298"/>
                    <a:gd name="connsiteY206" fmla="*/ 161925 h 371873"/>
                    <a:gd name="connsiteX207" fmla="*/ 903683 w 1638298"/>
                    <a:gd name="connsiteY207" fmla="*/ 161925 h 371873"/>
                    <a:gd name="connsiteX208" fmla="*/ 978691 w 1638298"/>
                    <a:gd name="connsiteY208" fmla="*/ 203995 h 371873"/>
                    <a:gd name="connsiteX209" fmla="*/ 974295 w 1638298"/>
                    <a:gd name="connsiteY209" fmla="*/ 209948 h 371873"/>
                    <a:gd name="connsiteX210" fmla="*/ 956722 w 1638298"/>
                    <a:gd name="connsiteY210" fmla="*/ 186153 h 371873"/>
                    <a:gd name="connsiteX211" fmla="*/ 903683 w 1638298"/>
                    <a:gd name="connsiteY211" fmla="*/ 173831 h 371873"/>
                    <a:gd name="connsiteX212" fmla="*/ 850645 w 1638298"/>
                    <a:gd name="connsiteY212" fmla="*/ 186153 h 371873"/>
                    <a:gd name="connsiteX213" fmla="*/ 833072 w 1638298"/>
                    <a:gd name="connsiteY213" fmla="*/ 209948 h 371873"/>
                    <a:gd name="connsiteX214" fmla="*/ 828675 w 1638298"/>
                    <a:gd name="connsiteY214" fmla="*/ 203995 h 371873"/>
                    <a:gd name="connsiteX215" fmla="*/ 903683 w 1638298"/>
                    <a:gd name="connsiteY215" fmla="*/ 161925 h 371873"/>
                    <a:gd name="connsiteX216" fmla="*/ 736996 w 1638298"/>
                    <a:gd name="connsiteY216" fmla="*/ 161925 h 371873"/>
                    <a:gd name="connsiteX217" fmla="*/ 812004 w 1638298"/>
                    <a:gd name="connsiteY217" fmla="*/ 203995 h 371873"/>
                    <a:gd name="connsiteX218" fmla="*/ 807608 w 1638298"/>
                    <a:gd name="connsiteY218" fmla="*/ 209948 h 371873"/>
                    <a:gd name="connsiteX219" fmla="*/ 790035 w 1638298"/>
                    <a:gd name="connsiteY219" fmla="*/ 186153 h 371873"/>
                    <a:gd name="connsiteX220" fmla="*/ 736996 w 1638298"/>
                    <a:gd name="connsiteY220" fmla="*/ 173831 h 371873"/>
                    <a:gd name="connsiteX221" fmla="*/ 683958 w 1638298"/>
                    <a:gd name="connsiteY221" fmla="*/ 186153 h 371873"/>
                    <a:gd name="connsiteX222" fmla="*/ 666385 w 1638298"/>
                    <a:gd name="connsiteY222" fmla="*/ 209948 h 371873"/>
                    <a:gd name="connsiteX223" fmla="*/ 661988 w 1638298"/>
                    <a:gd name="connsiteY223" fmla="*/ 203995 h 371873"/>
                    <a:gd name="connsiteX224" fmla="*/ 736996 w 1638298"/>
                    <a:gd name="connsiteY224" fmla="*/ 161925 h 371873"/>
                    <a:gd name="connsiteX225" fmla="*/ 572689 w 1638298"/>
                    <a:gd name="connsiteY225" fmla="*/ 161925 h 371873"/>
                    <a:gd name="connsiteX226" fmla="*/ 647697 w 1638298"/>
                    <a:gd name="connsiteY226" fmla="*/ 203995 h 371873"/>
                    <a:gd name="connsiteX227" fmla="*/ 643301 w 1638298"/>
                    <a:gd name="connsiteY227" fmla="*/ 209948 h 371873"/>
                    <a:gd name="connsiteX228" fmla="*/ 625728 w 1638298"/>
                    <a:gd name="connsiteY228" fmla="*/ 186153 h 371873"/>
                    <a:gd name="connsiteX229" fmla="*/ 572689 w 1638298"/>
                    <a:gd name="connsiteY229" fmla="*/ 173831 h 371873"/>
                    <a:gd name="connsiteX230" fmla="*/ 519651 w 1638298"/>
                    <a:gd name="connsiteY230" fmla="*/ 186153 h 371873"/>
                    <a:gd name="connsiteX231" fmla="*/ 502078 w 1638298"/>
                    <a:gd name="connsiteY231" fmla="*/ 209948 h 371873"/>
                    <a:gd name="connsiteX232" fmla="*/ 497681 w 1638298"/>
                    <a:gd name="connsiteY232" fmla="*/ 203995 h 371873"/>
                    <a:gd name="connsiteX233" fmla="*/ 572689 w 1638298"/>
                    <a:gd name="connsiteY233" fmla="*/ 161925 h 371873"/>
                    <a:gd name="connsiteX234" fmla="*/ 406002 w 1638298"/>
                    <a:gd name="connsiteY234" fmla="*/ 161925 h 371873"/>
                    <a:gd name="connsiteX235" fmla="*/ 481010 w 1638298"/>
                    <a:gd name="connsiteY235" fmla="*/ 203995 h 371873"/>
                    <a:gd name="connsiteX236" fmla="*/ 476614 w 1638298"/>
                    <a:gd name="connsiteY236" fmla="*/ 209948 h 371873"/>
                    <a:gd name="connsiteX237" fmla="*/ 459041 w 1638298"/>
                    <a:gd name="connsiteY237" fmla="*/ 186153 h 371873"/>
                    <a:gd name="connsiteX238" fmla="*/ 406002 w 1638298"/>
                    <a:gd name="connsiteY238" fmla="*/ 173831 h 371873"/>
                    <a:gd name="connsiteX239" fmla="*/ 352964 w 1638298"/>
                    <a:gd name="connsiteY239" fmla="*/ 186153 h 371873"/>
                    <a:gd name="connsiteX240" fmla="*/ 335391 w 1638298"/>
                    <a:gd name="connsiteY240" fmla="*/ 209948 h 371873"/>
                    <a:gd name="connsiteX241" fmla="*/ 330994 w 1638298"/>
                    <a:gd name="connsiteY241" fmla="*/ 203995 h 371873"/>
                    <a:gd name="connsiteX242" fmla="*/ 406002 w 1638298"/>
                    <a:gd name="connsiteY242" fmla="*/ 161925 h 371873"/>
                    <a:gd name="connsiteX243" fmla="*/ 241695 w 1638298"/>
                    <a:gd name="connsiteY243" fmla="*/ 161925 h 371873"/>
                    <a:gd name="connsiteX244" fmla="*/ 316703 w 1638298"/>
                    <a:gd name="connsiteY244" fmla="*/ 203995 h 371873"/>
                    <a:gd name="connsiteX245" fmla="*/ 312307 w 1638298"/>
                    <a:gd name="connsiteY245" fmla="*/ 209948 h 371873"/>
                    <a:gd name="connsiteX246" fmla="*/ 294734 w 1638298"/>
                    <a:gd name="connsiteY246" fmla="*/ 186153 h 371873"/>
                    <a:gd name="connsiteX247" fmla="*/ 241695 w 1638298"/>
                    <a:gd name="connsiteY247" fmla="*/ 173831 h 371873"/>
                    <a:gd name="connsiteX248" fmla="*/ 188657 w 1638298"/>
                    <a:gd name="connsiteY248" fmla="*/ 186153 h 371873"/>
                    <a:gd name="connsiteX249" fmla="*/ 171084 w 1638298"/>
                    <a:gd name="connsiteY249" fmla="*/ 209948 h 371873"/>
                    <a:gd name="connsiteX250" fmla="*/ 166687 w 1638298"/>
                    <a:gd name="connsiteY250" fmla="*/ 203995 h 371873"/>
                    <a:gd name="connsiteX251" fmla="*/ 241695 w 1638298"/>
                    <a:gd name="connsiteY251" fmla="*/ 161925 h 371873"/>
                    <a:gd name="connsiteX252" fmla="*/ 75008 w 1638298"/>
                    <a:gd name="connsiteY252" fmla="*/ 161925 h 371873"/>
                    <a:gd name="connsiteX253" fmla="*/ 150016 w 1638298"/>
                    <a:gd name="connsiteY253" fmla="*/ 203995 h 371873"/>
                    <a:gd name="connsiteX254" fmla="*/ 145620 w 1638298"/>
                    <a:gd name="connsiteY254" fmla="*/ 209948 h 371873"/>
                    <a:gd name="connsiteX255" fmla="*/ 128047 w 1638298"/>
                    <a:gd name="connsiteY255" fmla="*/ 186153 h 371873"/>
                    <a:gd name="connsiteX256" fmla="*/ 75008 w 1638298"/>
                    <a:gd name="connsiteY256" fmla="*/ 173831 h 371873"/>
                    <a:gd name="connsiteX257" fmla="*/ 21970 w 1638298"/>
                    <a:gd name="connsiteY257" fmla="*/ 186153 h 371873"/>
                    <a:gd name="connsiteX258" fmla="*/ 4397 w 1638298"/>
                    <a:gd name="connsiteY258" fmla="*/ 209948 h 371873"/>
                    <a:gd name="connsiteX259" fmla="*/ 0 w 1638298"/>
                    <a:gd name="connsiteY259" fmla="*/ 203995 h 371873"/>
                    <a:gd name="connsiteX260" fmla="*/ 75008 w 1638298"/>
                    <a:gd name="connsiteY260" fmla="*/ 161925 h 371873"/>
                    <a:gd name="connsiteX261" fmla="*/ 1470422 w 1638298"/>
                    <a:gd name="connsiteY261" fmla="*/ 80962 h 371873"/>
                    <a:gd name="connsiteX262" fmla="*/ 1545430 w 1638298"/>
                    <a:gd name="connsiteY262" fmla="*/ 123032 h 371873"/>
                    <a:gd name="connsiteX263" fmla="*/ 1541034 w 1638298"/>
                    <a:gd name="connsiteY263" fmla="*/ 128985 h 371873"/>
                    <a:gd name="connsiteX264" fmla="*/ 1523461 w 1638298"/>
                    <a:gd name="connsiteY264" fmla="*/ 105190 h 371873"/>
                    <a:gd name="connsiteX265" fmla="*/ 1470422 w 1638298"/>
                    <a:gd name="connsiteY265" fmla="*/ 92868 h 371873"/>
                    <a:gd name="connsiteX266" fmla="*/ 1417383 w 1638298"/>
                    <a:gd name="connsiteY266" fmla="*/ 105190 h 371873"/>
                    <a:gd name="connsiteX267" fmla="*/ 1399811 w 1638298"/>
                    <a:gd name="connsiteY267" fmla="*/ 128985 h 371873"/>
                    <a:gd name="connsiteX268" fmla="*/ 1395414 w 1638298"/>
                    <a:gd name="connsiteY268" fmla="*/ 123032 h 371873"/>
                    <a:gd name="connsiteX269" fmla="*/ 1470422 w 1638298"/>
                    <a:gd name="connsiteY269" fmla="*/ 80962 h 371873"/>
                    <a:gd name="connsiteX270" fmla="*/ 1303735 w 1638298"/>
                    <a:gd name="connsiteY270" fmla="*/ 80962 h 371873"/>
                    <a:gd name="connsiteX271" fmla="*/ 1378743 w 1638298"/>
                    <a:gd name="connsiteY271" fmla="*/ 123032 h 371873"/>
                    <a:gd name="connsiteX272" fmla="*/ 1374347 w 1638298"/>
                    <a:gd name="connsiteY272" fmla="*/ 128985 h 371873"/>
                    <a:gd name="connsiteX273" fmla="*/ 1356774 w 1638298"/>
                    <a:gd name="connsiteY273" fmla="*/ 105190 h 371873"/>
                    <a:gd name="connsiteX274" fmla="*/ 1303735 w 1638298"/>
                    <a:gd name="connsiteY274" fmla="*/ 92868 h 371873"/>
                    <a:gd name="connsiteX275" fmla="*/ 1250696 w 1638298"/>
                    <a:gd name="connsiteY275" fmla="*/ 105190 h 371873"/>
                    <a:gd name="connsiteX276" fmla="*/ 1233124 w 1638298"/>
                    <a:gd name="connsiteY276" fmla="*/ 128985 h 371873"/>
                    <a:gd name="connsiteX277" fmla="*/ 1228727 w 1638298"/>
                    <a:gd name="connsiteY277" fmla="*/ 123032 h 371873"/>
                    <a:gd name="connsiteX278" fmla="*/ 1303735 w 1638298"/>
                    <a:gd name="connsiteY278" fmla="*/ 80962 h 371873"/>
                    <a:gd name="connsiteX279" fmla="*/ 1139428 w 1638298"/>
                    <a:gd name="connsiteY279" fmla="*/ 80962 h 371873"/>
                    <a:gd name="connsiteX280" fmla="*/ 1214436 w 1638298"/>
                    <a:gd name="connsiteY280" fmla="*/ 123032 h 371873"/>
                    <a:gd name="connsiteX281" fmla="*/ 1210040 w 1638298"/>
                    <a:gd name="connsiteY281" fmla="*/ 128985 h 371873"/>
                    <a:gd name="connsiteX282" fmla="*/ 1192467 w 1638298"/>
                    <a:gd name="connsiteY282" fmla="*/ 105190 h 371873"/>
                    <a:gd name="connsiteX283" fmla="*/ 1139428 w 1638298"/>
                    <a:gd name="connsiteY283" fmla="*/ 92868 h 371873"/>
                    <a:gd name="connsiteX284" fmla="*/ 1086389 w 1638298"/>
                    <a:gd name="connsiteY284" fmla="*/ 105190 h 371873"/>
                    <a:gd name="connsiteX285" fmla="*/ 1068817 w 1638298"/>
                    <a:gd name="connsiteY285" fmla="*/ 128985 h 371873"/>
                    <a:gd name="connsiteX286" fmla="*/ 1064420 w 1638298"/>
                    <a:gd name="connsiteY286" fmla="*/ 123032 h 371873"/>
                    <a:gd name="connsiteX287" fmla="*/ 1139428 w 1638298"/>
                    <a:gd name="connsiteY287" fmla="*/ 80962 h 371873"/>
                    <a:gd name="connsiteX288" fmla="*/ 972741 w 1638298"/>
                    <a:gd name="connsiteY288" fmla="*/ 80962 h 371873"/>
                    <a:gd name="connsiteX289" fmla="*/ 1047749 w 1638298"/>
                    <a:gd name="connsiteY289" fmla="*/ 123032 h 371873"/>
                    <a:gd name="connsiteX290" fmla="*/ 1043353 w 1638298"/>
                    <a:gd name="connsiteY290" fmla="*/ 128985 h 371873"/>
                    <a:gd name="connsiteX291" fmla="*/ 1025780 w 1638298"/>
                    <a:gd name="connsiteY291" fmla="*/ 105190 h 371873"/>
                    <a:gd name="connsiteX292" fmla="*/ 972741 w 1638298"/>
                    <a:gd name="connsiteY292" fmla="*/ 92868 h 371873"/>
                    <a:gd name="connsiteX293" fmla="*/ 919703 w 1638298"/>
                    <a:gd name="connsiteY293" fmla="*/ 105190 h 371873"/>
                    <a:gd name="connsiteX294" fmla="*/ 902130 w 1638298"/>
                    <a:gd name="connsiteY294" fmla="*/ 128985 h 371873"/>
                    <a:gd name="connsiteX295" fmla="*/ 897733 w 1638298"/>
                    <a:gd name="connsiteY295" fmla="*/ 123032 h 371873"/>
                    <a:gd name="connsiteX296" fmla="*/ 972741 w 1638298"/>
                    <a:gd name="connsiteY296" fmla="*/ 80962 h 371873"/>
                    <a:gd name="connsiteX297" fmla="*/ 810815 w 1638298"/>
                    <a:gd name="connsiteY297" fmla="*/ 80962 h 371873"/>
                    <a:gd name="connsiteX298" fmla="*/ 885823 w 1638298"/>
                    <a:gd name="connsiteY298" fmla="*/ 123032 h 371873"/>
                    <a:gd name="connsiteX299" fmla="*/ 881427 w 1638298"/>
                    <a:gd name="connsiteY299" fmla="*/ 128985 h 371873"/>
                    <a:gd name="connsiteX300" fmla="*/ 863854 w 1638298"/>
                    <a:gd name="connsiteY300" fmla="*/ 105190 h 371873"/>
                    <a:gd name="connsiteX301" fmla="*/ 810815 w 1638298"/>
                    <a:gd name="connsiteY301" fmla="*/ 92868 h 371873"/>
                    <a:gd name="connsiteX302" fmla="*/ 757777 w 1638298"/>
                    <a:gd name="connsiteY302" fmla="*/ 105190 h 371873"/>
                    <a:gd name="connsiteX303" fmla="*/ 740204 w 1638298"/>
                    <a:gd name="connsiteY303" fmla="*/ 128985 h 371873"/>
                    <a:gd name="connsiteX304" fmla="*/ 735807 w 1638298"/>
                    <a:gd name="connsiteY304" fmla="*/ 123032 h 371873"/>
                    <a:gd name="connsiteX305" fmla="*/ 810815 w 1638298"/>
                    <a:gd name="connsiteY305" fmla="*/ 80962 h 371873"/>
                    <a:gd name="connsiteX306" fmla="*/ 644128 w 1638298"/>
                    <a:gd name="connsiteY306" fmla="*/ 80962 h 371873"/>
                    <a:gd name="connsiteX307" fmla="*/ 719136 w 1638298"/>
                    <a:gd name="connsiteY307" fmla="*/ 123032 h 371873"/>
                    <a:gd name="connsiteX308" fmla="*/ 714740 w 1638298"/>
                    <a:gd name="connsiteY308" fmla="*/ 128985 h 371873"/>
                    <a:gd name="connsiteX309" fmla="*/ 697167 w 1638298"/>
                    <a:gd name="connsiteY309" fmla="*/ 105190 h 371873"/>
                    <a:gd name="connsiteX310" fmla="*/ 644128 w 1638298"/>
                    <a:gd name="connsiteY310" fmla="*/ 92868 h 371873"/>
                    <a:gd name="connsiteX311" fmla="*/ 591090 w 1638298"/>
                    <a:gd name="connsiteY311" fmla="*/ 105190 h 371873"/>
                    <a:gd name="connsiteX312" fmla="*/ 573517 w 1638298"/>
                    <a:gd name="connsiteY312" fmla="*/ 128985 h 371873"/>
                    <a:gd name="connsiteX313" fmla="*/ 569120 w 1638298"/>
                    <a:gd name="connsiteY313" fmla="*/ 123032 h 371873"/>
                    <a:gd name="connsiteX314" fmla="*/ 644128 w 1638298"/>
                    <a:gd name="connsiteY314" fmla="*/ 80962 h 371873"/>
                    <a:gd name="connsiteX315" fmla="*/ 479821 w 1638298"/>
                    <a:gd name="connsiteY315" fmla="*/ 80962 h 371873"/>
                    <a:gd name="connsiteX316" fmla="*/ 554829 w 1638298"/>
                    <a:gd name="connsiteY316" fmla="*/ 123032 h 371873"/>
                    <a:gd name="connsiteX317" fmla="*/ 550433 w 1638298"/>
                    <a:gd name="connsiteY317" fmla="*/ 128985 h 371873"/>
                    <a:gd name="connsiteX318" fmla="*/ 532860 w 1638298"/>
                    <a:gd name="connsiteY318" fmla="*/ 105190 h 371873"/>
                    <a:gd name="connsiteX319" fmla="*/ 479821 w 1638298"/>
                    <a:gd name="connsiteY319" fmla="*/ 92868 h 371873"/>
                    <a:gd name="connsiteX320" fmla="*/ 426783 w 1638298"/>
                    <a:gd name="connsiteY320" fmla="*/ 105190 h 371873"/>
                    <a:gd name="connsiteX321" fmla="*/ 409210 w 1638298"/>
                    <a:gd name="connsiteY321" fmla="*/ 128985 h 371873"/>
                    <a:gd name="connsiteX322" fmla="*/ 404813 w 1638298"/>
                    <a:gd name="connsiteY322" fmla="*/ 123032 h 371873"/>
                    <a:gd name="connsiteX323" fmla="*/ 479821 w 1638298"/>
                    <a:gd name="connsiteY323" fmla="*/ 80962 h 371873"/>
                    <a:gd name="connsiteX324" fmla="*/ 313134 w 1638298"/>
                    <a:gd name="connsiteY324" fmla="*/ 80962 h 371873"/>
                    <a:gd name="connsiteX325" fmla="*/ 388142 w 1638298"/>
                    <a:gd name="connsiteY325" fmla="*/ 123032 h 371873"/>
                    <a:gd name="connsiteX326" fmla="*/ 383746 w 1638298"/>
                    <a:gd name="connsiteY326" fmla="*/ 128985 h 371873"/>
                    <a:gd name="connsiteX327" fmla="*/ 366173 w 1638298"/>
                    <a:gd name="connsiteY327" fmla="*/ 105190 h 371873"/>
                    <a:gd name="connsiteX328" fmla="*/ 313134 w 1638298"/>
                    <a:gd name="connsiteY328" fmla="*/ 92868 h 371873"/>
                    <a:gd name="connsiteX329" fmla="*/ 260096 w 1638298"/>
                    <a:gd name="connsiteY329" fmla="*/ 105190 h 371873"/>
                    <a:gd name="connsiteX330" fmla="*/ 242523 w 1638298"/>
                    <a:gd name="connsiteY330" fmla="*/ 128985 h 371873"/>
                    <a:gd name="connsiteX331" fmla="*/ 238126 w 1638298"/>
                    <a:gd name="connsiteY331" fmla="*/ 123032 h 371873"/>
                    <a:gd name="connsiteX332" fmla="*/ 313134 w 1638298"/>
                    <a:gd name="connsiteY332" fmla="*/ 80962 h 371873"/>
                    <a:gd name="connsiteX333" fmla="*/ 148827 w 1638298"/>
                    <a:gd name="connsiteY333" fmla="*/ 80962 h 371873"/>
                    <a:gd name="connsiteX334" fmla="*/ 223835 w 1638298"/>
                    <a:gd name="connsiteY334" fmla="*/ 123032 h 371873"/>
                    <a:gd name="connsiteX335" fmla="*/ 219439 w 1638298"/>
                    <a:gd name="connsiteY335" fmla="*/ 128985 h 371873"/>
                    <a:gd name="connsiteX336" fmla="*/ 201866 w 1638298"/>
                    <a:gd name="connsiteY336" fmla="*/ 105190 h 371873"/>
                    <a:gd name="connsiteX337" fmla="*/ 148827 w 1638298"/>
                    <a:gd name="connsiteY337" fmla="*/ 92868 h 371873"/>
                    <a:gd name="connsiteX338" fmla="*/ 95789 w 1638298"/>
                    <a:gd name="connsiteY338" fmla="*/ 105190 h 371873"/>
                    <a:gd name="connsiteX339" fmla="*/ 78216 w 1638298"/>
                    <a:gd name="connsiteY339" fmla="*/ 128985 h 371873"/>
                    <a:gd name="connsiteX340" fmla="*/ 73819 w 1638298"/>
                    <a:gd name="connsiteY340" fmla="*/ 123032 h 371873"/>
                    <a:gd name="connsiteX341" fmla="*/ 148827 w 1638298"/>
                    <a:gd name="connsiteY341" fmla="*/ 80962 h 371873"/>
                    <a:gd name="connsiteX342" fmla="*/ 1563290 w 1638298"/>
                    <a:gd name="connsiteY342" fmla="*/ 0 h 371873"/>
                    <a:gd name="connsiteX343" fmla="*/ 1638298 w 1638298"/>
                    <a:gd name="connsiteY343" fmla="*/ 42070 h 371873"/>
                    <a:gd name="connsiteX344" fmla="*/ 1633902 w 1638298"/>
                    <a:gd name="connsiteY344" fmla="*/ 48023 h 371873"/>
                    <a:gd name="connsiteX345" fmla="*/ 1616329 w 1638298"/>
                    <a:gd name="connsiteY345" fmla="*/ 24228 h 371873"/>
                    <a:gd name="connsiteX346" fmla="*/ 1563290 w 1638298"/>
                    <a:gd name="connsiteY346" fmla="*/ 11906 h 371873"/>
                    <a:gd name="connsiteX347" fmla="*/ 1510252 w 1638298"/>
                    <a:gd name="connsiteY347" fmla="*/ 24228 h 371873"/>
                    <a:gd name="connsiteX348" fmla="*/ 1492679 w 1638298"/>
                    <a:gd name="connsiteY348" fmla="*/ 48023 h 371873"/>
                    <a:gd name="connsiteX349" fmla="*/ 1488282 w 1638298"/>
                    <a:gd name="connsiteY349" fmla="*/ 42070 h 371873"/>
                    <a:gd name="connsiteX350" fmla="*/ 1563290 w 1638298"/>
                    <a:gd name="connsiteY350" fmla="*/ 0 h 371873"/>
                    <a:gd name="connsiteX351" fmla="*/ 1396603 w 1638298"/>
                    <a:gd name="connsiteY351" fmla="*/ 0 h 371873"/>
                    <a:gd name="connsiteX352" fmla="*/ 1471611 w 1638298"/>
                    <a:gd name="connsiteY352" fmla="*/ 42070 h 371873"/>
                    <a:gd name="connsiteX353" fmla="*/ 1467215 w 1638298"/>
                    <a:gd name="connsiteY353" fmla="*/ 48023 h 371873"/>
                    <a:gd name="connsiteX354" fmla="*/ 1449642 w 1638298"/>
                    <a:gd name="connsiteY354" fmla="*/ 24228 h 371873"/>
                    <a:gd name="connsiteX355" fmla="*/ 1396603 w 1638298"/>
                    <a:gd name="connsiteY355" fmla="*/ 11906 h 371873"/>
                    <a:gd name="connsiteX356" fmla="*/ 1343564 w 1638298"/>
                    <a:gd name="connsiteY356" fmla="*/ 24228 h 371873"/>
                    <a:gd name="connsiteX357" fmla="*/ 1325992 w 1638298"/>
                    <a:gd name="connsiteY357" fmla="*/ 48023 h 371873"/>
                    <a:gd name="connsiteX358" fmla="*/ 1321595 w 1638298"/>
                    <a:gd name="connsiteY358" fmla="*/ 42070 h 371873"/>
                    <a:gd name="connsiteX359" fmla="*/ 1396603 w 1638298"/>
                    <a:gd name="connsiteY359" fmla="*/ 0 h 371873"/>
                    <a:gd name="connsiteX360" fmla="*/ 1232296 w 1638298"/>
                    <a:gd name="connsiteY360" fmla="*/ 0 h 371873"/>
                    <a:gd name="connsiteX361" fmla="*/ 1307304 w 1638298"/>
                    <a:gd name="connsiteY361" fmla="*/ 42070 h 371873"/>
                    <a:gd name="connsiteX362" fmla="*/ 1302908 w 1638298"/>
                    <a:gd name="connsiteY362" fmla="*/ 48023 h 371873"/>
                    <a:gd name="connsiteX363" fmla="*/ 1285335 w 1638298"/>
                    <a:gd name="connsiteY363" fmla="*/ 24228 h 371873"/>
                    <a:gd name="connsiteX364" fmla="*/ 1232296 w 1638298"/>
                    <a:gd name="connsiteY364" fmla="*/ 11906 h 371873"/>
                    <a:gd name="connsiteX365" fmla="*/ 1179257 w 1638298"/>
                    <a:gd name="connsiteY365" fmla="*/ 24228 h 371873"/>
                    <a:gd name="connsiteX366" fmla="*/ 1161685 w 1638298"/>
                    <a:gd name="connsiteY366" fmla="*/ 48023 h 371873"/>
                    <a:gd name="connsiteX367" fmla="*/ 1157288 w 1638298"/>
                    <a:gd name="connsiteY367" fmla="*/ 42070 h 371873"/>
                    <a:gd name="connsiteX368" fmla="*/ 1232296 w 1638298"/>
                    <a:gd name="connsiteY368" fmla="*/ 0 h 371873"/>
                    <a:gd name="connsiteX369" fmla="*/ 1065609 w 1638298"/>
                    <a:gd name="connsiteY369" fmla="*/ 0 h 371873"/>
                    <a:gd name="connsiteX370" fmla="*/ 1140617 w 1638298"/>
                    <a:gd name="connsiteY370" fmla="*/ 42070 h 371873"/>
                    <a:gd name="connsiteX371" fmla="*/ 1136221 w 1638298"/>
                    <a:gd name="connsiteY371" fmla="*/ 48023 h 371873"/>
                    <a:gd name="connsiteX372" fmla="*/ 1118648 w 1638298"/>
                    <a:gd name="connsiteY372" fmla="*/ 24228 h 371873"/>
                    <a:gd name="connsiteX373" fmla="*/ 1065609 w 1638298"/>
                    <a:gd name="connsiteY373" fmla="*/ 11906 h 371873"/>
                    <a:gd name="connsiteX374" fmla="*/ 1012571 w 1638298"/>
                    <a:gd name="connsiteY374" fmla="*/ 24228 h 371873"/>
                    <a:gd name="connsiteX375" fmla="*/ 994998 w 1638298"/>
                    <a:gd name="connsiteY375" fmla="*/ 48023 h 371873"/>
                    <a:gd name="connsiteX376" fmla="*/ 990601 w 1638298"/>
                    <a:gd name="connsiteY376" fmla="*/ 42070 h 371873"/>
                    <a:gd name="connsiteX377" fmla="*/ 1065609 w 1638298"/>
                    <a:gd name="connsiteY377" fmla="*/ 0 h 371873"/>
                    <a:gd name="connsiteX378" fmla="*/ 903683 w 1638298"/>
                    <a:gd name="connsiteY378" fmla="*/ 0 h 371873"/>
                    <a:gd name="connsiteX379" fmla="*/ 978691 w 1638298"/>
                    <a:gd name="connsiteY379" fmla="*/ 42070 h 371873"/>
                    <a:gd name="connsiteX380" fmla="*/ 974295 w 1638298"/>
                    <a:gd name="connsiteY380" fmla="*/ 48023 h 371873"/>
                    <a:gd name="connsiteX381" fmla="*/ 956722 w 1638298"/>
                    <a:gd name="connsiteY381" fmla="*/ 24228 h 371873"/>
                    <a:gd name="connsiteX382" fmla="*/ 903683 w 1638298"/>
                    <a:gd name="connsiteY382" fmla="*/ 11906 h 371873"/>
                    <a:gd name="connsiteX383" fmla="*/ 850645 w 1638298"/>
                    <a:gd name="connsiteY383" fmla="*/ 24228 h 371873"/>
                    <a:gd name="connsiteX384" fmla="*/ 833072 w 1638298"/>
                    <a:gd name="connsiteY384" fmla="*/ 48023 h 371873"/>
                    <a:gd name="connsiteX385" fmla="*/ 828675 w 1638298"/>
                    <a:gd name="connsiteY385" fmla="*/ 42070 h 371873"/>
                    <a:gd name="connsiteX386" fmla="*/ 903683 w 1638298"/>
                    <a:gd name="connsiteY386" fmla="*/ 0 h 371873"/>
                    <a:gd name="connsiteX387" fmla="*/ 736996 w 1638298"/>
                    <a:gd name="connsiteY387" fmla="*/ 0 h 371873"/>
                    <a:gd name="connsiteX388" fmla="*/ 812004 w 1638298"/>
                    <a:gd name="connsiteY388" fmla="*/ 42070 h 371873"/>
                    <a:gd name="connsiteX389" fmla="*/ 807608 w 1638298"/>
                    <a:gd name="connsiteY389" fmla="*/ 48023 h 371873"/>
                    <a:gd name="connsiteX390" fmla="*/ 790035 w 1638298"/>
                    <a:gd name="connsiteY390" fmla="*/ 24228 h 371873"/>
                    <a:gd name="connsiteX391" fmla="*/ 736996 w 1638298"/>
                    <a:gd name="connsiteY391" fmla="*/ 11906 h 371873"/>
                    <a:gd name="connsiteX392" fmla="*/ 683958 w 1638298"/>
                    <a:gd name="connsiteY392" fmla="*/ 24228 h 371873"/>
                    <a:gd name="connsiteX393" fmla="*/ 666385 w 1638298"/>
                    <a:gd name="connsiteY393" fmla="*/ 48023 h 371873"/>
                    <a:gd name="connsiteX394" fmla="*/ 661988 w 1638298"/>
                    <a:gd name="connsiteY394" fmla="*/ 42070 h 371873"/>
                    <a:gd name="connsiteX395" fmla="*/ 736996 w 1638298"/>
                    <a:gd name="connsiteY395" fmla="*/ 0 h 371873"/>
                    <a:gd name="connsiteX396" fmla="*/ 572689 w 1638298"/>
                    <a:gd name="connsiteY396" fmla="*/ 0 h 371873"/>
                    <a:gd name="connsiteX397" fmla="*/ 647697 w 1638298"/>
                    <a:gd name="connsiteY397" fmla="*/ 42070 h 371873"/>
                    <a:gd name="connsiteX398" fmla="*/ 643301 w 1638298"/>
                    <a:gd name="connsiteY398" fmla="*/ 48023 h 371873"/>
                    <a:gd name="connsiteX399" fmla="*/ 625728 w 1638298"/>
                    <a:gd name="connsiteY399" fmla="*/ 24228 h 371873"/>
                    <a:gd name="connsiteX400" fmla="*/ 572689 w 1638298"/>
                    <a:gd name="connsiteY400" fmla="*/ 11906 h 371873"/>
                    <a:gd name="connsiteX401" fmla="*/ 519651 w 1638298"/>
                    <a:gd name="connsiteY401" fmla="*/ 24228 h 371873"/>
                    <a:gd name="connsiteX402" fmla="*/ 502078 w 1638298"/>
                    <a:gd name="connsiteY402" fmla="*/ 48023 h 371873"/>
                    <a:gd name="connsiteX403" fmla="*/ 497681 w 1638298"/>
                    <a:gd name="connsiteY403" fmla="*/ 42070 h 371873"/>
                    <a:gd name="connsiteX404" fmla="*/ 572689 w 1638298"/>
                    <a:gd name="connsiteY404" fmla="*/ 0 h 371873"/>
                    <a:gd name="connsiteX405" fmla="*/ 406002 w 1638298"/>
                    <a:gd name="connsiteY405" fmla="*/ 0 h 371873"/>
                    <a:gd name="connsiteX406" fmla="*/ 481010 w 1638298"/>
                    <a:gd name="connsiteY406" fmla="*/ 42070 h 371873"/>
                    <a:gd name="connsiteX407" fmla="*/ 476614 w 1638298"/>
                    <a:gd name="connsiteY407" fmla="*/ 48023 h 371873"/>
                    <a:gd name="connsiteX408" fmla="*/ 459041 w 1638298"/>
                    <a:gd name="connsiteY408" fmla="*/ 24228 h 371873"/>
                    <a:gd name="connsiteX409" fmla="*/ 406002 w 1638298"/>
                    <a:gd name="connsiteY409" fmla="*/ 11906 h 371873"/>
                    <a:gd name="connsiteX410" fmla="*/ 352964 w 1638298"/>
                    <a:gd name="connsiteY410" fmla="*/ 24228 h 371873"/>
                    <a:gd name="connsiteX411" fmla="*/ 335391 w 1638298"/>
                    <a:gd name="connsiteY411" fmla="*/ 48023 h 371873"/>
                    <a:gd name="connsiteX412" fmla="*/ 330994 w 1638298"/>
                    <a:gd name="connsiteY412" fmla="*/ 42070 h 371873"/>
                    <a:gd name="connsiteX413" fmla="*/ 406002 w 1638298"/>
                    <a:gd name="connsiteY413" fmla="*/ 0 h 371873"/>
                    <a:gd name="connsiteX414" fmla="*/ 241695 w 1638298"/>
                    <a:gd name="connsiteY414" fmla="*/ 0 h 371873"/>
                    <a:gd name="connsiteX415" fmla="*/ 316703 w 1638298"/>
                    <a:gd name="connsiteY415" fmla="*/ 42070 h 371873"/>
                    <a:gd name="connsiteX416" fmla="*/ 312307 w 1638298"/>
                    <a:gd name="connsiteY416" fmla="*/ 48023 h 371873"/>
                    <a:gd name="connsiteX417" fmla="*/ 294734 w 1638298"/>
                    <a:gd name="connsiteY417" fmla="*/ 24228 h 371873"/>
                    <a:gd name="connsiteX418" fmla="*/ 241695 w 1638298"/>
                    <a:gd name="connsiteY418" fmla="*/ 11906 h 371873"/>
                    <a:gd name="connsiteX419" fmla="*/ 188657 w 1638298"/>
                    <a:gd name="connsiteY419" fmla="*/ 24228 h 371873"/>
                    <a:gd name="connsiteX420" fmla="*/ 171084 w 1638298"/>
                    <a:gd name="connsiteY420" fmla="*/ 48023 h 371873"/>
                    <a:gd name="connsiteX421" fmla="*/ 166687 w 1638298"/>
                    <a:gd name="connsiteY421" fmla="*/ 42070 h 371873"/>
                    <a:gd name="connsiteX422" fmla="*/ 241695 w 1638298"/>
                    <a:gd name="connsiteY422" fmla="*/ 0 h 371873"/>
                    <a:gd name="connsiteX423" fmla="*/ 75008 w 1638298"/>
                    <a:gd name="connsiteY423" fmla="*/ 0 h 371873"/>
                    <a:gd name="connsiteX424" fmla="*/ 150016 w 1638298"/>
                    <a:gd name="connsiteY424" fmla="*/ 42070 h 371873"/>
                    <a:gd name="connsiteX425" fmla="*/ 145620 w 1638298"/>
                    <a:gd name="connsiteY425" fmla="*/ 48023 h 371873"/>
                    <a:gd name="connsiteX426" fmla="*/ 128047 w 1638298"/>
                    <a:gd name="connsiteY426" fmla="*/ 24228 h 371873"/>
                    <a:gd name="connsiteX427" fmla="*/ 75008 w 1638298"/>
                    <a:gd name="connsiteY427" fmla="*/ 11906 h 371873"/>
                    <a:gd name="connsiteX428" fmla="*/ 21970 w 1638298"/>
                    <a:gd name="connsiteY428" fmla="*/ 24228 h 371873"/>
                    <a:gd name="connsiteX429" fmla="*/ 4397 w 1638298"/>
                    <a:gd name="connsiteY429" fmla="*/ 48023 h 371873"/>
                    <a:gd name="connsiteX430" fmla="*/ 0 w 1638298"/>
                    <a:gd name="connsiteY430" fmla="*/ 42070 h 371873"/>
                    <a:gd name="connsiteX431" fmla="*/ 75008 w 1638298"/>
                    <a:gd name="connsiteY431" fmla="*/ 0 h 3718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</a:cxnLst>
                  <a:rect l="l" t="t" r="r" b="b"/>
                  <a:pathLst>
                    <a:path w="1638298" h="371873">
                      <a:moveTo>
                        <a:pt x="1563290" y="323850"/>
                      </a:moveTo>
                      <a:cubicBezTo>
                        <a:pt x="1604716" y="323850"/>
                        <a:pt x="1638298" y="342685"/>
                        <a:pt x="1638298" y="365920"/>
                      </a:cubicBezTo>
                      <a:lnTo>
                        <a:pt x="1633902" y="371873"/>
                      </a:lnTo>
                      <a:lnTo>
                        <a:pt x="1616329" y="348078"/>
                      </a:lnTo>
                      <a:cubicBezTo>
                        <a:pt x="1602755" y="340465"/>
                        <a:pt x="1584003" y="335756"/>
                        <a:pt x="1563290" y="335756"/>
                      </a:cubicBezTo>
                      <a:cubicBezTo>
                        <a:pt x="1542577" y="335756"/>
                        <a:pt x="1523825" y="340465"/>
                        <a:pt x="1510252" y="348078"/>
                      </a:cubicBezTo>
                      <a:lnTo>
                        <a:pt x="1492679" y="371873"/>
                      </a:lnTo>
                      <a:lnTo>
                        <a:pt x="1488282" y="365920"/>
                      </a:lnTo>
                      <a:cubicBezTo>
                        <a:pt x="1488282" y="342685"/>
                        <a:pt x="1521864" y="323850"/>
                        <a:pt x="1563290" y="323850"/>
                      </a:cubicBezTo>
                      <a:close/>
                      <a:moveTo>
                        <a:pt x="1396603" y="323850"/>
                      </a:moveTo>
                      <a:cubicBezTo>
                        <a:pt x="1438029" y="323850"/>
                        <a:pt x="1471611" y="342685"/>
                        <a:pt x="1471611" y="365920"/>
                      </a:cubicBezTo>
                      <a:lnTo>
                        <a:pt x="1467215" y="371873"/>
                      </a:lnTo>
                      <a:lnTo>
                        <a:pt x="1449642" y="348078"/>
                      </a:lnTo>
                      <a:cubicBezTo>
                        <a:pt x="1436068" y="340465"/>
                        <a:pt x="1417316" y="335756"/>
                        <a:pt x="1396603" y="335756"/>
                      </a:cubicBezTo>
                      <a:cubicBezTo>
                        <a:pt x="1375890" y="335756"/>
                        <a:pt x="1357138" y="340465"/>
                        <a:pt x="1343564" y="348078"/>
                      </a:cubicBezTo>
                      <a:lnTo>
                        <a:pt x="1325992" y="371873"/>
                      </a:lnTo>
                      <a:lnTo>
                        <a:pt x="1321595" y="365920"/>
                      </a:lnTo>
                      <a:cubicBezTo>
                        <a:pt x="1321595" y="342685"/>
                        <a:pt x="1355177" y="323850"/>
                        <a:pt x="1396603" y="323850"/>
                      </a:cubicBezTo>
                      <a:close/>
                      <a:moveTo>
                        <a:pt x="1232296" y="323850"/>
                      </a:moveTo>
                      <a:cubicBezTo>
                        <a:pt x="1273722" y="323850"/>
                        <a:pt x="1307304" y="342685"/>
                        <a:pt x="1307304" y="365920"/>
                      </a:cubicBezTo>
                      <a:lnTo>
                        <a:pt x="1302908" y="371873"/>
                      </a:lnTo>
                      <a:lnTo>
                        <a:pt x="1285335" y="348078"/>
                      </a:lnTo>
                      <a:cubicBezTo>
                        <a:pt x="1271761" y="340465"/>
                        <a:pt x="1253009" y="335756"/>
                        <a:pt x="1232296" y="335756"/>
                      </a:cubicBezTo>
                      <a:cubicBezTo>
                        <a:pt x="1211583" y="335756"/>
                        <a:pt x="1192831" y="340465"/>
                        <a:pt x="1179257" y="348078"/>
                      </a:cubicBezTo>
                      <a:lnTo>
                        <a:pt x="1161685" y="371873"/>
                      </a:lnTo>
                      <a:lnTo>
                        <a:pt x="1157288" y="365920"/>
                      </a:lnTo>
                      <a:cubicBezTo>
                        <a:pt x="1157288" y="342685"/>
                        <a:pt x="1190870" y="323850"/>
                        <a:pt x="1232296" y="323850"/>
                      </a:cubicBezTo>
                      <a:close/>
                      <a:moveTo>
                        <a:pt x="1065609" y="323850"/>
                      </a:moveTo>
                      <a:cubicBezTo>
                        <a:pt x="1107035" y="323850"/>
                        <a:pt x="1140617" y="342685"/>
                        <a:pt x="1140617" y="365920"/>
                      </a:cubicBezTo>
                      <a:lnTo>
                        <a:pt x="1136221" y="371873"/>
                      </a:lnTo>
                      <a:lnTo>
                        <a:pt x="1118648" y="348078"/>
                      </a:lnTo>
                      <a:cubicBezTo>
                        <a:pt x="1105074" y="340465"/>
                        <a:pt x="1086322" y="335756"/>
                        <a:pt x="1065609" y="335756"/>
                      </a:cubicBezTo>
                      <a:cubicBezTo>
                        <a:pt x="1044896" y="335756"/>
                        <a:pt x="1026144" y="340465"/>
                        <a:pt x="1012571" y="348078"/>
                      </a:cubicBezTo>
                      <a:lnTo>
                        <a:pt x="994998" y="371873"/>
                      </a:lnTo>
                      <a:lnTo>
                        <a:pt x="990601" y="365920"/>
                      </a:lnTo>
                      <a:cubicBezTo>
                        <a:pt x="990601" y="342685"/>
                        <a:pt x="1024183" y="323850"/>
                        <a:pt x="1065609" y="323850"/>
                      </a:cubicBezTo>
                      <a:close/>
                      <a:moveTo>
                        <a:pt x="903683" y="323850"/>
                      </a:moveTo>
                      <a:cubicBezTo>
                        <a:pt x="945109" y="323850"/>
                        <a:pt x="978691" y="342685"/>
                        <a:pt x="978691" y="365920"/>
                      </a:cubicBezTo>
                      <a:lnTo>
                        <a:pt x="974295" y="371873"/>
                      </a:lnTo>
                      <a:lnTo>
                        <a:pt x="956722" y="348078"/>
                      </a:lnTo>
                      <a:cubicBezTo>
                        <a:pt x="943148" y="340465"/>
                        <a:pt x="924396" y="335756"/>
                        <a:pt x="903683" y="335756"/>
                      </a:cubicBezTo>
                      <a:cubicBezTo>
                        <a:pt x="882970" y="335756"/>
                        <a:pt x="864218" y="340465"/>
                        <a:pt x="850645" y="348078"/>
                      </a:cubicBezTo>
                      <a:lnTo>
                        <a:pt x="833072" y="371873"/>
                      </a:lnTo>
                      <a:lnTo>
                        <a:pt x="828675" y="365920"/>
                      </a:lnTo>
                      <a:cubicBezTo>
                        <a:pt x="828675" y="342685"/>
                        <a:pt x="862257" y="323850"/>
                        <a:pt x="903683" y="323850"/>
                      </a:cubicBezTo>
                      <a:close/>
                      <a:moveTo>
                        <a:pt x="736996" y="323850"/>
                      </a:moveTo>
                      <a:cubicBezTo>
                        <a:pt x="778422" y="323850"/>
                        <a:pt x="812004" y="342685"/>
                        <a:pt x="812004" y="365920"/>
                      </a:cubicBezTo>
                      <a:lnTo>
                        <a:pt x="807608" y="371873"/>
                      </a:lnTo>
                      <a:lnTo>
                        <a:pt x="790035" y="348078"/>
                      </a:lnTo>
                      <a:cubicBezTo>
                        <a:pt x="776461" y="340465"/>
                        <a:pt x="757709" y="335756"/>
                        <a:pt x="736996" y="335756"/>
                      </a:cubicBezTo>
                      <a:cubicBezTo>
                        <a:pt x="716283" y="335756"/>
                        <a:pt x="697531" y="340465"/>
                        <a:pt x="683958" y="348078"/>
                      </a:cubicBezTo>
                      <a:lnTo>
                        <a:pt x="666385" y="371873"/>
                      </a:lnTo>
                      <a:lnTo>
                        <a:pt x="661988" y="365920"/>
                      </a:lnTo>
                      <a:cubicBezTo>
                        <a:pt x="661988" y="342685"/>
                        <a:pt x="695570" y="323850"/>
                        <a:pt x="736996" y="323850"/>
                      </a:cubicBezTo>
                      <a:close/>
                      <a:moveTo>
                        <a:pt x="572689" y="323850"/>
                      </a:moveTo>
                      <a:cubicBezTo>
                        <a:pt x="614115" y="323850"/>
                        <a:pt x="647697" y="342685"/>
                        <a:pt x="647697" y="365920"/>
                      </a:cubicBezTo>
                      <a:lnTo>
                        <a:pt x="643301" y="371873"/>
                      </a:lnTo>
                      <a:lnTo>
                        <a:pt x="625728" y="348078"/>
                      </a:lnTo>
                      <a:cubicBezTo>
                        <a:pt x="612154" y="340465"/>
                        <a:pt x="593402" y="335756"/>
                        <a:pt x="572689" y="335756"/>
                      </a:cubicBezTo>
                      <a:cubicBezTo>
                        <a:pt x="551976" y="335756"/>
                        <a:pt x="533224" y="340465"/>
                        <a:pt x="519651" y="348078"/>
                      </a:cubicBezTo>
                      <a:lnTo>
                        <a:pt x="502078" y="371873"/>
                      </a:lnTo>
                      <a:lnTo>
                        <a:pt x="497681" y="365920"/>
                      </a:lnTo>
                      <a:cubicBezTo>
                        <a:pt x="497681" y="342685"/>
                        <a:pt x="531263" y="323850"/>
                        <a:pt x="572689" y="323850"/>
                      </a:cubicBezTo>
                      <a:close/>
                      <a:moveTo>
                        <a:pt x="406002" y="323850"/>
                      </a:moveTo>
                      <a:cubicBezTo>
                        <a:pt x="447428" y="323850"/>
                        <a:pt x="481010" y="342685"/>
                        <a:pt x="481010" y="365920"/>
                      </a:cubicBezTo>
                      <a:lnTo>
                        <a:pt x="476614" y="371873"/>
                      </a:lnTo>
                      <a:lnTo>
                        <a:pt x="459041" y="348078"/>
                      </a:lnTo>
                      <a:cubicBezTo>
                        <a:pt x="445467" y="340465"/>
                        <a:pt x="426715" y="335756"/>
                        <a:pt x="406002" y="335756"/>
                      </a:cubicBezTo>
                      <a:cubicBezTo>
                        <a:pt x="385289" y="335756"/>
                        <a:pt x="366537" y="340465"/>
                        <a:pt x="352964" y="348078"/>
                      </a:cubicBezTo>
                      <a:lnTo>
                        <a:pt x="335391" y="371873"/>
                      </a:lnTo>
                      <a:lnTo>
                        <a:pt x="330994" y="365920"/>
                      </a:lnTo>
                      <a:cubicBezTo>
                        <a:pt x="330994" y="342685"/>
                        <a:pt x="364576" y="323850"/>
                        <a:pt x="406002" y="323850"/>
                      </a:cubicBezTo>
                      <a:close/>
                      <a:moveTo>
                        <a:pt x="241695" y="323850"/>
                      </a:moveTo>
                      <a:cubicBezTo>
                        <a:pt x="283121" y="323850"/>
                        <a:pt x="316703" y="342685"/>
                        <a:pt x="316703" y="365920"/>
                      </a:cubicBezTo>
                      <a:lnTo>
                        <a:pt x="312307" y="371873"/>
                      </a:lnTo>
                      <a:lnTo>
                        <a:pt x="294734" y="348078"/>
                      </a:lnTo>
                      <a:cubicBezTo>
                        <a:pt x="281160" y="340465"/>
                        <a:pt x="262408" y="335756"/>
                        <a:pt x="241695" y="335756"/>
                      </a:cubicBezTo>
                      <a:cubicBezTo>
                        <a:pt x="220982" y="335756"/>
                        <a:pt x="202230" y="340465"/>
                        <a:pt x="188657" y="348078"/>
                      </a:cubicBezTo>
                      <a:lnTo>
                        <a:pt x="171084" y="371873"/>
                      </a:lnTo>
                      <a:lnTo>
                        <a:pt x="166687" y="365920"/>
                      </a:lnTo>
                      <a:cubicBezTo>
                        <a:pt x="166687" y="342685"/>
                        <a:pt x="200269" y="323850"/>
                        <a:pt x="241695" y="323850"/>
                      </a:cubicBezTo>
                      <a:close/>
                      <a:moveTo>
                        <a:pt x="75008" y="323850"/>
                      </a:moveTo>
                      <a:cubicBezTo>
                        <a:pt x="116434" y="323850"/>
                        <a:pt x="150016" y="342685"/>
                        <a:pt x="150016" y="365920"/>
                      </a:cubicBezTo>
                      <a:lnTo>
                        <a:pt x="145620" y="371873"/>
                      </a:lnTo>
                      <a:lnTo>
                        <a:pt x="128047" y="348078"/>
                      </a:lnTo>
                      <a:cubicBezTo>
                        <a:pt x="114473" y="340465"/>
                        <a:pt x="95721" y="335756"/>
                        <a:pt x="75008" y="335756"/>
                      </a:cubicBezTo>
                      <a:cubicBezTo>
                        <a:pt x="54295" y="335756"/>
                        <a:pt x="35543" y="340465"/>
                        <a:pt x="21970" y="348078"/>
                      </a:cubicBezTo>
                      <a:lnTo>
                        <a:pt x="4397" y="371873"/>
                      </a:lnTo>
                      <a:lnTo>
                        <a:pt x="0" y="365920"/>
                      </a:lnTo>
                      <a:cubicBezTo>
                        <a:pt x="0" y="342685"/>
                        <a:pt x="33582" y="323850"/>
                        <a:pt x="75008" y="323850"/>
                      </a:cubicBezTo>
                      <a:close/>
                      <a:moveTo>
                        <a:pt x="1470422" y="242887"/>
                      </a:moveTo>
                      <a:cubicBezTo>
                        <a:pt x="1511848" y="242887"/>
                        <a:pt x="1545430" y="261722"/>
                        <a:pt x="1545430" y="284957"/>
                      </a:cubicBezTo>
                      <a:lnTo>
                        <a:pt x="1541034" y="290910"/>
                      </a:lnTo>
                      <a:lnTo>
                        <a:pt x="1523461" y="267115"/>
                      </a:lnTo>
                      <a:cubicBezTo>
                        <a:pt x="1509887" y="259502"/>
                        <a:pt x="1491135" y="254793"/>
                        <a:pt x="1470422" y="254793"/>
                      </a:cubicBezTo>
                      <a:cubicBezTo>
                        <a:pt x="1449709" y="254793"/>
                        <a:pt x="1430957" y="259502"/>
                        <a:pt x="1417383" y="267115"/>
                      </a:cubicBezTo>
                      <a:lnTo>
                        <a:pt x="1399811" y="290910"/>
                      </a:lnTo>
                      <a:lnTo>
                        <a:pt x="1395414" y="284957"/>
                      </a:lnTo>
                      <a:cubicBezTo>
                        <a:pt x="1395414" y="261722"/>
                        <a:pt x="1428996" y="242887"/>
                        <a:pt x="1470422" y="242887"/>
                      </a:cubicBezTo>
                      <a:close/>
                      <a:moveTo>
                        <a:pt x="1303735" y="242887"/>
                      </a:moveTo>
                      <a:cubicBezTo>
                        <a:pt x="1345161" y="242887"/>
                        <a:pt x="1378743" y="261722"/>
                        <a:pt x="1378743" y="284957"/>
                      </a:cubicBezTo>
                      <a:lnTo>
                        <a:pt x="1374347" y="290910"/>
                      </a:lnTo>
                      <a:lnTo>
                        <a:pt x="1356774" y="267115"/>
                      </a:lnTo>
                      <a:cubicBezTo>
                        <a:pt x="1343200" y="259502"/>
                        <a:pt x="1324448" y="254793"/>
                        <a:pt x="1303735" y="254793"/>
                      </a:cubicBezTo>
                      <a:cubicBezTo>
                        <a:pt x="1283022" y="254793"/>
                        <a:pt x="1264270" y="259502"/>
                        <a:pt x="1250696" y="267115"/>
                      </a:cubicBezTo>
                      <a:lnTo>
                        <a:pt x="1233124" y="290910"/>
                      </a:lnTo>
                      <a:lnTo>
                        <a:pt x="1228727" y="284957"/>
                      </a:lnTo>
                      <a:cubicBezTo>
                        <a:pt x="1228727" y="261722"/>
                        <a:pt x="1262309" y="242887"/>
                        <a:pt x="1303735" y="242887"/>
                      </a:cubicBezTo>
                      <a:close/>
                      <a:moveTo>
                        <a:pt x="1139428" y="242887"/>
                      </a:moveTo>
                      <a:cubicBezTo>
                        <a:pt x="1180854" y="242887"/>
                        <a:pt x="1214436" y="261722"/>
                        <a:pt x="1214436" y="284957"/>
                      </a:cubicBezTo>
                      <a:lnTo>
                        <a:pt x="1210040" y="290910"/>
                      </a:lnTo>
                      <a:lnTo>
                        <a:pt x="1192467" y="267115"/>
                      </a:lnTo>
                      <a:cubicBezTo>
                        <a:pt x="1178893" y="259502"/>
                        <a:pt x="1160141" y="254793"/>
                        <a:pt x="1139428" y="254793"/>
                      </a:cubicBezTo>
                      <a:cubicBezTo>
                        <a:pt x="1118715" y="254793"/>
                        <a:pt x="1099963" y="259502"/>
                        <a:pt x="1086389" y="267115"/>
                      </a:cubicBezTo>
                      <a:lnTo>
                        <a:pt x="1068817" y="290910"/>
                      </a:lnTo>
                      <a:lnTo>
                        <a:pt x="1064420" y="284957"/>
                      </a:lnTo>
                      <a:cubicBezTo>
                        <a:pt x="1064420" y="261722"/>
                        <a:pt x="1098002" y="242887"/>
                        <a:pt x="1139428" y="242887"/>
                      </a:cubicBezTo>
                      <a:close/>
                      <a:moveTo>
                        <a:pt x="972741" y="242887"/>
                      </a:moveTo>
                      <a:cubicBezTo>
                        <a:pt x="1014167" y="242887"/>
                        <a:pt x="1047749" y="261722"/>
                        <a:pt x="1047749" y="284957"/>
                      </a:cubicBezTo>
                      <a:lnTo>
                        <a:pt x="1043353" y="290910"/>
                      </a:lnTo>
                      <a:lnTo>
                        <a:pt x="1025780" y="267115"/>
                      </a:lnTo>
                      <a:cubicBezTo>
                        <a:pt x="1012206" y="259502"/>
                        <a:pt x="993454" y="254793"/>
                        <a:pt x="972741" y="254793"/>
                      </a:cubicBezTo>
                      <a:cubicBezTo>
                        <a:pt x="952028" y="254793"/>
                        <a:pt x="933276" y="259502"/>
                        <a:pt x="919703" y="267115"/>
                      </a:cubicBezTo>
                      <a:lnTo>
                        <a:pt x="902130" y="290910"/>
                      </a:lnTo>
                      <a:lnTo>
                        <a:pt x="897733" y="284957"/>
                      </a:lnTo>
                      <a:cubicBezTo>
                        <a:pt x="897733" y="261722"/>
                        <a:pt x="931315" y="242887"/>
                        <a:pt x="972741" y="242887"/>
                      </a:cubicBezTo>
                      <a:close/>
                      <a:moveTo>
                        <a:pt x="810815" y="242887"/>
                      </a:moveTo>
                      <a:cubicBezTo>
                        <a:pt x="852241" y="242887"/>
                        <a:pt x="885823" y="261722"/>
                        <a:pt x="885823" y="284957"/>
                      </a:cubicBezTo>
                      <a:lnTo>
                        <a:pt x="881427" y="290910"/>
                      </a:lnTo>
                      <a:lnTo>
                        <a:pt x="863854" y="267115"/>
                      </a:lnTo>
                      <a:cubicBezTo>
                        <a:pt x="850280" y="259502"/>
                        <a:pt x="831528" y="254793"/>
                        <a:pt x="810815" y="254793"/>
                      </a:cubicBezTo>
                      <a:cubicBezTo>
                        <a:pt x="790102" y="254793"/>
                        <a:pt x="771350" y="259502"/>
                        <a:pt x="757777" y="267115"/>
                      </a:cubicBezTo>
                      <a:lnTo>
                        <a:pt x="740204" y="290910"/>
                      </a:lnTo>
                      <a:lnTo>
                        <a:pt x="735807" y="284957"/>
                      </a:lnTo>
                      <a:cubicBezTo>
                        <a:pt x="735807" y="261722"/>
                        <a:pt x="769389" y="242887"/>
                        <a:pt x="810815" y="242887"/>
                      </a:cubicBezTo>
                      <a:close/>
                      <a:moveTo>
                        <a:pt x="644128" y="242887"/>
                      </a:moveTo>
                      <a:cubicBezTo>
                        <a:pt x="685554" y="242887"/>
                        <a:pt x="719136" y="261722"/>
                        <a:pt x="719136" y="284957"/>
                      </a:cubicBezTo>
                      <a:lnTo>
                        <a:pt x="714740" y="290910"/>
                      </a:lnTo>
                      <a:lnTo>
                        <a:pt x="697167" y="267115"/>
                      </a:lnTo>
                      <a:cubicBezTo>
                        <a:pt x="683593" y="259502"/>
                        <a:pt x="664841" y="254793"/>
                        <a:pt x="644128" y="254793"/>
                      </a:cubicBezTo>
                      <a:cubicBezTo>
                        <a:pt x="623415" y="254793"/>
                        <a:pt x="604663" y="259502"/>
                        <a:pt x="591090" y="267115"/>
                      </a:cubicBezTo>
                      <a:lnTo>
                        <a:pt x="573517" y="290910"/>
                      </a:lnTo>
                      <a:lnTo>
                        <a:pt x="569120" y="284957"/>
                      </a:lnTo>
                      <a:cubicBezTo>
                        <a:pt x="569120" y="261722"/>
                        <a:pt x="602702" y="242887"/>
                        <a:pt x="644128" y="242887"/>
                      </a:cubicBezTo>
                      <a:close/>
                      <a:moveTo>
                        <a:pt x="479821" y="242887"/>
                      </a:moveTo>
                      <a:cubicBezTo>
                        <a:pt x="521247" y="242887"/>
                        <a:pt x="554829" y="261722"/>
                        <a:pt x="554829" y="284957"/>
                      </a:cubicBezTo>
                      <a:lnTo>
                        <a:pt x="550433" y="290910"/>
                      </a:lnTo>
                      <a:lnTo>
                        <a:pt x="532860" y="267115"/>
                      </a:lnTo>
                      <a:cubicBezTo>
                        <a:pt x="519286" y="259502"/>
                        <a:pt x="500534" y="254793"/>
                        <a:pt x="479821" y="254793"/>
                      </a:cubicBezTo>
                      <a:cubicBezTo>
                        <a:pt x="459108" y="254793"/>
                        <a:pt x="440356" y="259502"/>
                        <a:pt x="426783" y="267115"/>
                      </a:cubicBezTo>
                      <a:lnTo>
                        <a:pt x="409210" y="290910"/>
                      </a:lnTo>
                      <a:lnTo>
                        <a:pt x="404813" y="284957"/>
                      </a:lnTo>
                      <a:cubicBezTo>
                        <a:pt x="404813" y="261722"/>
                        <a:pt x="438395" y="242887"/>
                        <a:pt x="479821" y="242887"/>
                      </a:cubicBezTo>
                      <a:close/>
                      <a:moveTo>
                        <a:pt x="313134" y="242887"/>
                      </a:moveTo>
                      <a:cubicBezTo>
                        <a:pt x="354560" y="242887"/>
                        <a:pt x="388142" y="261722"/>
                        <a:pt x="388142" y="284957"/>
                      </a:cubicBezTo>
                      <a:lnTo>
                        <a:pt x="383746" y="290910"/>
                      </a:lnTo>
                      <a:lnTo>
                        <a:pt x="366173" y="267115"/>
                      </a:lnTo>
                      <a:cubicBezTo>
                        <a:pt x="352599" y="259502"/>
                        <a:pt x="333847" y="254793"/>
                        <a:pt x="313134" y="254793"/>
                      </a:cubicBezTo>
                      <a:cubicBezTo>
                        <a:pt x="292421" y="254793"/>
                        <a:pt x="273669" y="259502"/>
                        <a:pt x="260096" y="267115"/>
                      </a:cubicBezTo>
                      <a:lnTo>
                        <a:pt x="242523" y="290910"/>
                      </a:lnTo>
                      <a:lnTo>
                        <a:pt x="238126" y="284957"/>
                      </a:lnTo>
                      <a:cubicBezTo>
                        <a:pt x="238126" y="261722"/>
                        <a:pt x="271708" y="242887"/>
                        <a:pt x="313134" y="242887"/>
                      </a:cubicBezTo>
                      <a:close/>
                      <a:moveTo>
                        <a:pt x="148827" y="242887"/>
                      </a:moveTo>
                      <a:cubicBezTo>
                        <a:pt x="190253" y="242887"/>
                        <a:pt x="223835" y="261722"/>
                        <a:pt x="223835" y="284957"/>
                      </a:cubicBezTo>
                      <a:lnTo>
                        <a:pt x="219439" y="290910"/>
                      </a:lnTo>
                      <a:lnTo>
                        <a:pt x="201866" y="267115"/>
                      </a:lnTo>
                      <a:cubicBezTo>
                        <a:pt x="188292" y="259502"/>
                        <a:pt x="169540" y="254793"/>
                        <a:pt x="148827" y="254793"/>
                      </a:cubicBezTo>
                      <a:cubicBezTo>
                        <a:pt x="128114" y="254793"/>
                        <a:pt x="109362" y="259502"/>
                        <a:pt x="95789" y="267115"/>
                      </a:cubicBezTo>
                      <a:lnTo>
                        <a:pt x="78216" y="290910"/>
                      </a:lnTo>
                      <a:lnTo>
                        <a:pt x="73819" y="284957"/>
                      </a:lnTo>
                      <a:cubicBezTo>
                        <a:pt x="73819" y="261722"/>
                        <a:pt x="107401" y="242887"/>
                        <a:pt x="148827" y="242887"/>
                      </a:cubicBezTo>
                      <a:close/>
                      <a:moveTo>
                        <a:pt x="1563290" y="161925"/>
                      </a:moveTo>
                      <a:cubicBezTo>
                        <a:pt x="1604716" y="161925"/>
                        <a:pt x="1638298" y="180760"/>
                        <a:pt x="1638298" y="203995"/>
                      </a:cubicBezTo>
                      <a:lnTo>
                        <a:pt x="1633902" y="209948"/>
                      </a:lnTo>
                      <a:lnTo>
                        <a:pt x="1616329" y="186153"/>
                      </a:lnTo>
                      <a:cubicBezTo>
                        <a:pt x="1602755" y="178540"/>
                        <a:pt x="1584003" y="173831"/>
                        <a:pt x="1563290" y="173831"/>
                      </a:cubicBezTo>
                      <a:cubicBezTo>
                        <a:pt x="1542577" y="173831"/>
                        <a:pt x="1523825" y="178540"/>
                        <a:pt x="1510252" y="186153"/>
                      </a:cubicBezTo>
                      <a:lnTo>
                        <a:pt x="1492679" y="209948"/>
                      </a:lnTo>
                      <a:lnTo>
                        <a:pt x="1488282" y="203995"/>
                      </a:lnTo>
                      <a:cubicBezTo>
                        <a:pt x="1488282" y="180760"/>
                        <a:pt x="1521864" y="161925"/>
                        <a:pt x="1563290" y="161925"/>
                      </a:cubicBezTo>
                      <a:close/>
                      <a:moveTo>
                        <a:pt x="1396603" y="161925"/>
                      </a:moveTo>
                      <a:cubicBezTo>
                        <a:pt x="1438029" y="161925"/>
                        <a:pt x="1471611" y="180760"/>
                        <a:pt x="1471611" y="203995"/>
                      </a:cubicBezTo>
                      <a:lnTo>
                        <a:pt x="1467215" y="209948"/>
                      </a:lnTo>
                      <a:lnTo>
                        <a:pt x="1449642" y="186153"/>
                      </a:lnTo>
                      <a:cubicBezTo>
                        <a:pt x="1436068" y="178540"/>
                        <a:pt x="1417316" y="173831"/>
                        <a:pt x="1396603" y="173831"/>
                      </a:cubicBezTo>
                      <a:cubicBezTo>
                        <a:pt x="1375890" y="173831"/>
                        <a:pt x="1357138" y="178540"/>
                        <a:pt x="1343564" y="186153"/>
                      </a:cubicBezTo>
                      <a:lnTo>
                        <a:pt x="1325992" y="209948"/>
                      </a:lnTo>
                      <a:lnTo>
                        <a:pt x="1321595" y="203995"/>
                      </a:lnTo>
                      <a:cubicBezTo>
                        <a:pt x="1321595" y="180760"/>
                        <a:pt x="1355177" y="161925"/>
                        <a:pt x="1396603" y="161925"/>
                      </a:cubicBezTo>
                      <a:close/>
                      <a:moveTo>
                        <a:pt x="1232296" y="161925"/>
                      </a:moveTo>
                      <a:cubicBezTo>
                        <a:pt x="1273722" y="161925"/>
                        <a:pt x="1307304" y="180760"/>
                        <a:pt x="1307304" y="203995"/>
                      </a:cubicBezTo>
                      <a:lnTo>
                        <a:pt x="1302908" y="209948"/>
                      </a:lnTo>
                      <a:lnTo>
                        <a:pt x="1285335" y="186153"/>
                      </a:lnTo>
                      <a:cubicBezTo>
                        <a:pt x="1271761" y="178540"/>
                        <a:pt x="1253009" y="173831"/>
                        <a:pt x="1232296" y="173831"/>
                      </a:cubicBezTo>
                      <a:cubicBezTo>
                        <a:pt x="1211583" y="173831"/>
                        <a:pt x="1192831" y="178540"/>
                        <a:pt x="1179257" y="186153"/>
                      </a:cubicBezTo>
                      <a:lnTo>
                        <a:pt x="1161685" y="209948"/>
                      </a:lnTo>
                      <a:lnTo>
                        <a:pt x="1157288" y="203995"/>
                      </a:lnTo>
                      <a:cubicBezTo>
                        <a:pt x="1157288" y="180760"/>
                        <a:pt x="1190870" y="161925"/>
                        <a:pt x="1232296" y="161925"/>
                      </a:cubicBezTo>
                      <a:close/>
                      <a:moveTo>
                        <a:pt x="1065609" y="161925"/>
                      </a:moveTo>
                      <a:cubicBezTo>
                        <a:pt x="1107035" y="161925"/>
                        <a:pt x="1140617" y="180760"/>
                        <a:pt x="1140617" y="203995"/>
                      </a:cubicBezTo>
                      <a:lnTo>
                        <a:pt x="1136221" y="209948"/>
                      </a:lnTo>
                      <a:lnTo>
                        <a:pt x="1118648" y="186153"/>
                      </a:lnTo>
                      <a:cubicBezTo>
                        <a:pt x="1105074" y="178540"/>
                        <a:pt x="1086322" y="173831"/>
                        <a:pt x="1065609" y="173831"/>
                      </a:cubicBezTo>
                      <a:cubicBezTo>
                        <a:pt x="1044896" y="173831"/>
                        <a:pt x="1026144" y="178540"/>
                        <a:pt x="1012571" y="186153"/>
                      </a:cubicBezTo>
                      <a:lnTo>
                        <a:pt x="994998" y="209948"/>
                      </a:lnTo>
                      <a:lnTo>
                        <a:pt x="990601" y="203995"/>
                      </a:lnTo>
                      <a:cubicBezTo>
                        <a:pt x="990601" y="180760"/>
                        <a:pt x="1024183" y="161925"/>
                        <a:pt x="1065609" y="161925"/>
                      </a:cubicBezTo>
                      <a:close/>
                      <a:moveTo>
                        <a:pt x="903683" y="161925"/>
                      </a:moveTo>
                      <a:cubicBezTo>
                        <a:pt x="945109" y="161925"/>
                        <a:pt x="978691" y="180760"/>
                        <a:pt x="978691" y="203995"/>
                      </a:cubicBezTo>
                      <a:lnTo>
                        <a:pt x="974295" y="209948"/>
                      </a:lnTo>
                      <a:lnTo>
                        <a:pt x="956722" y="186153"/>
                      </a:lnTo>
                      <a:cubicBezTo>
                        <a:pt x="943148" y="178540"/>
                        <a:pt x="924396" y="173831"/>
                        <a:pt x="903683" y="173831"/>
                      </a:cubicBezTo>
                      <a:cubicBezTo>
                        <a:pt x="882970" y="173831"/>
                        <a:pt x="864218" y="178540"/>
                        <a:pt x="850645" y="186153"/>
                      </a:cubicBezTo>
                      <a:lnTo>
                        <a:pt x="833072" y="209948"/>
                      </a:lnTo>
                      <a:lnTo>
                        <a:pt x="828675" y="203995"/>
                      </a:lnTo>
                      <a:cubicBezTo>
                        <a:pt x="828675" y="180760"/>
                        <a:pt x="862257" y="161925"/>
                        <a:pt x="903683" y="161925"/>
                      </a:cubicBezTo>
                      <a:close/>
                      <a:moveTo>
                        <a:pt x="736996" y="161925"/>
                      </a:moveTo>
                      <a:cubicBezTo>
                        <a:pt x="778422" y="161925"/>
                        <a:pt x="812004" y="180760"/>
                        <a:pt x="812004" y="203995"/>
                      </a:cubicBezTo>
                      <a:lnTo>
                        <a:pt x="807608" y="209948"/>
                      </a:lnTo>
                      <a:lnTo>
                        <a:pt x="790035" y="186153"/>
                      </a:lnTo>
                      <a:cubicBezTo>
                        <a:pt x="776461" y="178540"/>
                        <a:pt x="757709" y="173831"/>
                        <a:pt x="736996" y="173831"/>
                      </a:cubicBezTo>
                      <a:cubicBezTo>
                        <a:pt x="716283" y="173831"/>
                        <a:pt x="697531" y="178540"/>
                        <a:pt x="683958" y="186153"/>
                      </a:cubicBezTo>
                      <a:lnTo>
                        <a:pt x="666385" y="209948"/>
                      </a:lnTo>
                      <a:lnTo>
                        <a:pt x="661988" y="203995"/>
                      </a:lnTo>
                      <a:cubicBezTo>
                        <a:pt x="661988" y="180760"/>
                        <a:pt x="695570" y="161925"/>
                        <a:pt x="736996" y="161925"/>
                      </a:cubicBezTo>
                      <a:close/>
                      <a:moveTo>
                        <a:pt x="572689" y="161925"/>
                      </a:moveTo>
                      <a:cubicBezTo>
                        <a:pt x="614115" y="161925"/>
                        <a:pt x="647697" y="180760"/>
                        <a:pt x="647697" y="203995"/>
                      </a:cubicBezTo>
                      <a:lnTo>
                        <a:pt x="643301" y="209948"/>
                      </a:lnTo>
                      <a:lnTo>
                        <a:pt x="625728" y="186153"/>
                      </a:lnTo>
                      <a:cubicBezTo>
                        <a:pt x="612154" y="178540"/>
                        <a:pt x="593402" y="173831"/>
                        <a:pt x="572689" y="173831"/>
                      </a:cubicBezTo>
                      <a:cubicBezTo>
                        <a:pt x="551976" y="173831"/>
                        <a:pt x="533224" y="178540"/>
                        <a:pt x="519651" y="186153"/>
                      </a:cubicBezTo>
                      <a:lnTo>
                        <a:pt x="502078" y="209948"/>
                      </a:lnTo>
                      <a:lnTo>
                        <a:pt x="497681" y="203995"/>
                      </a:lnTo>
                      <a:cubicBezTo>
                        <a:pt x="497681" y="180760"/>
                        <a:pt x="531263" y="161925"/>
                        <a:pt x="572689" y="161925"/>
                      </a:cubicBezTo>
                      <a:close/>
                      <a:moveTo>
                        <a:pt x="406002" y="161925"/>
                      </a:moveTo>
                      <a:cubicBezTo>
                        <a:pt x="447428" y="161925"/>
                        <a:pt x="481010" y="180760"/>
                        <a:pt x="481010" y="203995"/>
                      </a:cubicBezTo>
                      <a:lnTo>
                        <a:pt x="476614" y="209948"/>
                      </a:lnTo>
                      <a:lnTo>
                        <a:pt x="459041" y="186153"/>
                      </a:lnTo>
                      <a:cubicBezTo>
                        <a:pt x="445467" y="178540"/>
                        <a:pt x="426715" y="173831"/>
                        <a:pt x="406002" y="173831"/>
                      </a:cubicBezTo>
                      <a:cubicBezTo>
                        <a:pt x="385289" y="173831"/>
                        <a:pt x="366537" y="178540"/>
                        <a:pt x="352964" y="186153"/>
                      </a:cubicBezTo>
                      <a:lnTo>
                        <a:pt x="335391" y="209948"/>
                      </a:lnTo>
                      <a:lnTo>
                        <a:pt x="330994" y="203995"/>
                      </a:lnTo>
                      <a:cubicBezTo>
                        <a:pt x="330994" y="180760"/>
                        <a:pt x="364576" y="161925"/>
                        <a:pt x="406002" y="161925"/>
                      </a:cubicBezTo>
                      <a:close/>
                      <a:moveTo>
                        <a:pt x="241695" y="161925"/>
                      </a:moveTo>
                      <a:cubicBezTo>
                        <a:pt x="283121" y="161925"/>
                        <a:pt x="316703" y="180760"/>
                        <a:pt x="316703" y="203995"/>
                      </a:cubicBezTo>
                      <a:lnTo>
                        <a:pt x="312307" y="209948"/>
                      </a:lnTo>
                      <a:lnTo>
                        <a:pt x="294734" y="186153"/>
                      </a:lnTo>
                      <a:cubicBezTo>
                        <a:pt x="281160" y="178540"/>
                        <a:pt x="262408" y="173831"/>
                        <a:pt x="241695" y="173831"/>
                      </a:cubicBezTo>
                      <a:cubicBezTo>
                        <a:pt x="220982" y="173831"/>
                        <a:pt x="202230" y="178540"/>
                        <a:pt x="188657" y="186153"/>
                      </a:cubicBezTo>
                      <a:lnTo>
                        <a:pt x="171084" y="209948"/>
                      </a:lnTo>
                      <a:lnTo>
                        <a:pt x="166687" y="203995"/>
                      </a:lnTo>
                      <a:cubicBezTo>
                        <a:pt x="166687" y="180760"/>
                        <a:pt x="200269" y="161925"/>
                        <a:pt x="241695" y="161925"/>
                      </a:cubicBezTo>
                      <a:close/>
                      <a:moveTo>
                        <a:pt x="75008" y="161925"/>
                      </a:moveTo>
                      <a:cubicBezTo>
                        <a:pt x="116434" y="161925"/>
                        <a:pt x="150016" y="180760"/>
                        <a:pt x="150016" y="203995"/>
                      </a:cubicBezTo>
                      <a:lnTo>
                        <a:pt x="145620" y="209948"/>
                      </a:lnTo>
                      <a:lnTo>
                        <a:pt x="128047" y="186153"/>
                      </a:lnTo>
                      <a:cubicBezTo>
                        <a:pt x="114473" y="178540"/>
                        <a:pt x="95721" y="173831"/>
                        <a:pt x="75008" y="173831"/>
                      </a:cubicBezTo>
                      <a:cubicBezTo>
                        <a:pt x="54295" y="173831"/>
                        <a:pt x="35543" y="178540"/>
                        <a:pt x="21970" y="186153"/>
                      </a:cubicBezTo>
                      <a:lnTo>
                        <a:pt x="4397" y="209948"/>
                      </a:lnTo>
                      <a:lnTo>
                        <a:pt x="0" y="203995"/>
                      </a:lnTo>
                      <a:cubicBezTo>
                        <a:pt x="0" y="180760"/>
                        <a:pt x="33582" y="161925"/>
                        <a:pt x="75008" y="161925"/>
                      </a:cubicBezTo>
                      <a:close/>
                      <a:moveTo>
                        <a:pt x="1470422" y="80962"/>
                      </a:moveTo>
                      <a:cubicBezTo>
                        <a:pt x="1511848" y="80962"/>
                        <a:pt x="1545430" y="99797"/>
                        <a:pt x="1545430" y="123032"/>
                      </a:cubicBezTo>
                      <a:lnTo>
                        <a:pt x="1541034" y="128985"/>
                      </a:lnTo>
                      <a:lnTo>
                        <a:pt x="1523461" y="105190"/>
                      </a:lnTo>
                      <a:cubicBezTo>
                        <a:pt x="1509887" y="97577"/>
                        <a:pt x="1491135" y="92868"/>
                        <a:pt x="1470422" y="92868"/>
                      </a:cubicBezTo>
                      <a:cubicBezTo>
                        <a:pt x="1449709" y="92868"/>
                        <a:pt x="1430957" y="97577"/>
                        <a:pt x="1417383" y="105190"/>
                      </a:cubicBezTo>
                      <a:lnTo>
                        <a:pt x="1399811" y="128985"/>
                      </a:lnTo>
                      <a:lnTo>
                        <a:pt x="1395414" y="123032"/>
                      </a:lnTo>
                      <a:cubicBezTo>
                        <a:pt x="1395414" y="99797"/>
                        <a:pt x="1428996" y="80962"/>
                        <a:pt x="1470422" y="80962"/>
                      </a:cubicBezTo>
                      <a:close/>
                      <a:moveTo>
                        <a:pt x="1303735" y="80962"/>
                      </a:moveTo>
                      <a:cubicBezTo>
                        <a:pt x="1345161" y="80962"/>
                        <a:pt x="1378743" y="99797"/>
                        <a:pt x="1378743" y="123032"/>
                      </a:cubicBezTo>
                      <a:lnTo>
                        <a:pt x="1374347" y="128985"/>
                      </a:lnTo>
                      <a:lnTo>
                        <a:pt x="1356774" y="105190"/>
                      </a:lnTo>
                      <a:cubicBezTo>
                        <a:pt x="1343200" y="97577"/>
                        <a:pt x="1324448" y="92868"/>
                        <a:pt x="1303735" y="92868"/>
                      </a:cubicBezTo>
                      <a:cubicBezTo>
                        <a:pt x="1283022" y="92868"/>
                        <a:pt x="1264270" y="97577"/>
                        <a:pt x="1250696" y="105190"/>
                      </a:cubicBezTo>
                      <a:lnTo>
                        <a:pt x="1233124" y="128985"/>
                      </a:lnTo>
                      <a:lnTo>
                        <a:pt x="1228727" y="123032"/>
                      </a:lnTo>
                      <a:cubicBezTo>
                        <a:pt x="1228727" y="99797"/>
                        <a:pt x="1262309" y="80962"/>
                        <a:pt x="1303735" y="80962"/>
                      </a:cubicBezTo>
                      <a:close/>
                      <a:moveTo>
                        <a:pt x="1139428" y="80962"/>
                      </a:moveTo>
                      <a:cubicBezTo>
                        <a:pt x="1180854" y="80962"/>
                        <a:pt x="1214436" y="99797"/>
                        <a:pt x="1214436" y="123032"/>
                      </a:cubicBezTo>
                      <a:lnTo>
                        <a:pt x="1210040" y="128985"/>
                      </a:lnTo>
                      <a:lnTo>
                        <a:pt x="1192467" y="105190"/>
                      </a:lnTo>
                      <a:cubicBezTo>
                        <a:pt x="1178893" y="97577"/>
                        <a:pt x="1160141" y="92868"/>
                        <a:pt x="1139428" y="92868"/>
                      </a:cubicBezTo>
                      <a:cubicBezTo>
                        <a:pt x="1118715" y="92868"/>
                        <a:pt x="1099963" y="97577"/>
                        <a:pt x="1086389" y="105190"/>
                      </a:cubicBezTo>
                      <a:lnTo>
                        <a:pt x="1068817" y="128985"/>
                      </a:lnTo>
                      <a:lnTo>
                        <a:pt x="1064420" y="123032"/>
                      </a:lnTo>
                      <a:cubicBezTo>
                        <a:pt x="1064420" y="99797"/>
                        <a:pt x="1098002" y="80962"/>
                        <a:pt x="1139428" y="80962"/>
                      </a:cubicBezTo>
                      <a:close/>
                      <a:moveTo>
                        <a:pt x="972741" y="80962"/>
                      </a:moveTo>
                      <a:cubicBezTo>
                        <a:pt x="1014167" y="80962"/>
                        <a:pt x="1047749" y="99797"/>
                        <a:pt x="1047749" y="123032"/>
                      </a:cubicBezTo>
                      <a:lnTo>
                        <a:pt x="1043353" y="128985"/>
                      </a:lnTo>
                      <a:lnTo>
                        <a:pt x="1025780" y="105190"/>
                      </a:lnTo>
                      <a:cubicBezTo>
                        <a:pt x="1012206" y="97577"/>
                        <a:pt x="993454" y="92868"/>
                        <a:pt x="972741" y="92868"/>
                      </a:cubicBezTo>
                      <a:cubicBezTo>
                        <a:pt x="952028" y="92868"/>
                        <a:pt x="933276" y="97577"/>
                        <a:pt x="919703" y="105190"/>
                      </a:cubicBezTo>
                      <a:lnTo>
                        <a:pt x="902130" y="128985"/>
                      </a:lnTo>
                      <a:lnTo>
                        <a:pt x="897733" y="123032"/>
                      </a:lnTo>
                      <a:cubicBezTo>
                        <a:pt x="897733" y="99797"/>
                        <a:pt x="931315" y="80962"/>
                        <a:pt x="972741" y="80962"/>
                      </a:cubicBezTo>
                      <a:close/>
                      <a:moveTo>
                        <a:pt x="810815" y="80962"/>
                      </a:moveTo>
                      <a:cubicBezTo>
                        <a:pt x="852241" y="80962"/>
                        <a:pt x="885823" y="99797"/>
                        <a:pt x="885823" y="123032"/>
                      </a:cubicBezTo>
                      <a:lnTo>
                        <a:pt x="881427" y="128985"/>
                      </a:lnTo>
                      <a:lnTo>
                        <a:pt x="863854" y="105190"/>
                      </a:lnTo>
                      <a:cubicBezTo>
                        <a:pt x="850280" y="97577"/>
                        <a:pt x="831528" y="92868"/>
                        <a:pt x="810815" y="92868"/>
                      </a:cubicBezTo>
                      <a:cubicBezTo>
                        <a:pt x="790102" y="92868"/>
                        <a:pt x="771350" y="97577"/>
                        <a:pt x="757777" y="105190"/>
                      </a:cubicBezTo>
                      <a:lnTo>
                        <a:pt x="740204" y="128985"/>
                      </a:lnTo>
                      <a:lnTo>
                        <a:pt x="735807" y="123032"/>
                      </a:lnTo>
                      <a:cubicBezTo>
                        <a:pt x="735807" y="99797"/>
                        <a:pt x="769389" y="80962"/>
                        <a:pt x="810815" y="80962"/>
                      </a:cubicBezTo>
                      <a:close/>
                      <a:moveTo>
                        <a:pt x="644128" y="80962"/>
                      </a:moveTo>
                      <a:cubicBezTo>
                        <a:pt x="685554" y="80962"/>
                        <a:pt x="719136" y="99797"/>
                        <a:pt x="719136" y="123032"/>
                      </a:cubicBezTo>
                      <a:lnTo>
                        <a:pt x="714740" y="128985"/>
                      </a:lnTo>
                      <a:lnTo>
                        <a:pt x="697167" y="105190"/>
                      </a:lnTo>
                      <a:cubicBezTo>
                        <a:pt x="683593" y="97577"/>
                        <a:pt x="664841" y="92868"/>
                        <a:pt x="644128" y="92868"/>
                      </a:cubicBezTo>
                      <a:cubicBezTo>
                        <a:pt x="623415" y="92868"/>
                        <a:pt x="604663" y="97577"/>
                        <a:pt x="591090" y="105190"/>
                      </a:cubicBezTo>
                      <a:lnTo>
                        <a:pt x="573517" y="128985"/>
                      </a:lnTo>
                      <a:lnTo>
                        <a:pt x="569120" y="123032"/>
                      </a:lnTo>
                      <a:cubicBezTo>
                        <a:pt x="569120" y="99797"/>
                        <a:pt x="602702" y="80962"/>
                        <a:pt x="644128" y="80962"/>
                      </a:cubicBezTo>
                      <a:close/>
                      <a:moveTo>
                        <a:pt x="479821" y="80962"/>
                      </a:moveTo>
                      <a:cubicBezTo>
                        <a:pt x="521247" y="80962"/>
                        <a:pt x="554829" y="99797"/>
                        <a:pt x="554829" y="123032"/>
                      </a:cubicBezTo>
                      <a:lnTo>
                        <a:pt x="550433" y="128985"/>
                      </a:lnTo>
                      <a:lnTo>
                        <a:pt x="532860" y="105190"/>
                      </a:lnTo>
                      <a:cubicBezTo>
                        <a:pt x="519286" y="97577"/>
                        <a:pt x="500534" y="92868"/>
                        <a:pt x="479821" y="92868"/>
                      </a:cubicBezTo>
                      <a:cubicBezTo>
                        <a:pt x="459108" y="92868"/>
                        <a:pt x="440356" y="97577"/>
                        <a:pt x="426783" y="105190"/>
                      </a:cubicBezTo>
                      <a:lnTo>
                        <a:pt x="409210" y="128985"/>
                      </a:lnTo>
                      <a:lnTo>
                        <a:pt x="404813" y="123032"/>
                      </a:lnTo>
                      <a:cubicBezTo>
                        <a:pt x="404813" y="99797"/>
                        <a:pt x="438395" y="80962"/>
                        <a:pt x="479821" y="80962"/>
                      </a:cubicBezTo>
                      <a:close/>
                      <a:moveTo>
                        <a:pt x="313134" y="80962"/>
                      </a:moveTo>
                      <a:cubicBezTo>
                        <a:pt x="354560" y="80962"/>
                        <a:pt x="388142" y="99797"/>
                        <a:pt x="388142" y="123032"/>
                      </a:cubicBezTo>
                      <a:lnTo>
                        <a:pt x="383746" y="128985"/>
                      </a:lnTo>
                      <a:lnTo>
                        <a:pt x="366173" y="105190"/>
                      </a:lnTo>
                      <a:cubicBezTo>
                        <a:pt x="352599" y="97577"/>
                        <a:pt x="333847" y="92868"/>
                        <a:pt x="313134" y="92868"/>
                      </a:cubicBezTo>
                      <a:cubicBezTo>
                        <a:pt x="292421" y="92868"/>
                        <a:pt x="273669" y="97577"/>
                        <a:pt x="260096" y="105190"/>
                      </a:cubicBezTo>
                      <a:lnTo>
                        <a:pt x="242523" y="128985"/>
                      </a:lnTo>
                      <a:lnTo>
                        <a:pt x="238126" y="123032"/>
                      </a:lnTo>
                      <a:cubicBezTo>
                        <a:pt x="238126" y="99797"/>
                        <a:pt x="271708" y="80962"/>
                        <a:pt x="313134" y="80962"/>
                      </a:cubicBezTo>
                      <a:close/>
                      <a:moveTo>
                        <a:pt x="148827" y="80962"/>
                      </a:moveTo>
                      <a:cubicBezTo>
                        <a:pt x="190253" y="80962"/>
                        <a:pt x="223835" y="99797"/>
                        <a:pt x="223835" y="123032"/>
                      </a:cubicBezTo>
                      <a:lnTo>
                        <a:pt x="219439" y="128985"/>
                      </a:lnTo>
                      <a:lnTo>
                        <a:pt x="201866" y="105190"/>
                      </a:lnTo>
                      <a:cubicBezTo>
                        <a:pt x="188292" y="97577"/>
                        <a:pt x="169540" y="92868"/>
                        <a:pt x="148827" y="92868"/>
                      </a:cubicBezTo>
                      <a:cubicBezTo>
                        <a:pt x="128114" y="92868"/>
                        <a:pt x="109362" y="97577"/>
                        <a:pt x="95789" y="105190"/>
                      </a:cubicBezTo>
                      <a:lnTo>
                        <a:pt x="78216" y="128985"/>
                      </a:lnTo>
                      <a:lnTo>
                        <a:pt x="73819" y="123032"/>
                      </a:lnTo>
                      <a:cubicBezTo>
                        <a:pt x="73819" y="99797"/>
                        <a:pt x="107401" y="80962"/>
                        <a:pt x="148827" y="80962"/>
                      </a:cubicBezTo>
                      <a:close/>
                      <a:moveTo>
                        <a:pt x="1563290" y="0"/>
                      </a:moveTo>
                      <a:cubicBezTo>
                        <a:pt x="1604716" y="0"/>
                        <a:pt x="1638298" y="18835"/>
                        <a:pt x="1638298" y="42070"/>
                      </a:cubicBezTo>
                      <a:lnTo>
                        <a:pt x="1633902" y="48023"/>
                      </a:lnTo>
                      <a:lnTo>
                        <a:pt x="1616329" y="24228"/>
                      </a:lnTo>
                      <a:cubicBezTo>
                        <a:pt x="1602755" y="16615"/>
                        <a:pt x="1584003" y="11906"/>
                        <a:pt x="1563290" y="11906"/>
                      </a:cubicBezTo>
                      <a:cubicBezTo>
                        <a:pt x="1542577" y="11906"/>
                        <a:pt x="1523825" y="16615"/>
                        <a:pt x="1510252" y="24228"/>
                      </a:cubicBezTo>
                      <a:lnTo>
                        <a:pt x="1492679" y="48023"/>
                      </a:lnTo>
                      <a:lnTo>
                        <a:pt x="1488282" y="42070"/>
                      </a:lnTo>
                      <a:cubicBezTo>
                        <a:pt x="1488282" y="18835"/>
                        <a:pt x="1521864" y="0"/>
                        <a:pt x="1563290" y="0"/>
                      </a:cubicBezTo>
                      <a:close/>
                      <a:moveTo>
                        <a:pt x="1396603" y="0"/>
                      </a:moveTo>
                      <a:cubicBezTo>
                        <a:pt x="1438029" y="0"/>
                        <a:pt x="1471611" y="18835"/>
                        <a:pt x="1471611" y="42070"/>
                      </a:cubicBezTo>
                      <a:lnTo>
                        <a:pt x="1467215" y="48023"/>
                      </a:lnTo>
                      <a:lnTo>
                        <a:pt x="1449642" y="24228"/>
                      </a:lnTo>
                      <a:cubicBezTo>
                        <a:pt x="1436068" y="16615"/>
                        <a:pt x="1417316" y="11906"/>
                        <a:pt x="1396603" y="11906"/>
                      </a:cubicBezTo>
                      <a:cubicBezTo>
                        <a:pt x="1375890" y="11906"/>
                        <a:pt x="1357138" y="16615"/>
                        <a:pt x="1343564" y="24228"/>
                      </a:cubicBezTo>
                      <a:lnTo>
                        <a:pt x="1325992" y="48023"/>
                      </a:lnTo>
                      <a:lnTo>
                        <a:pt x="1321595" y="42070"/>
                      </a:lnTo>
                      <a:cubicBezTo>
                        <a:pt x="1321595" y="18835"/>
                        <a:pt x="1355177" y="0"/>
                        <a:pt x="1396603" y="0"/>
                      </a:cubicBezTo>
                      <a:close/>
                      <a:moveTo>
                        <a:pt x="1232296" y="0"/>
                      </a:moveTo>
                      <a:cubicBezTo>
                        <a:pt x="1273722" y="0"/>
                        <a:pt x="1307304" y="18835"/>
                        <a:pt x="1307304" y="42070"/>
                      </a:cubicBezTo>
                      <a:lnTo>
                        <a:pt x="1302908" y="48023"/>
                      </a:lnTo>
                      <a:lnTo>
                        <a:pt x="1285335" y="24228"/>
                      </a:lnTo>
                      <a:cubicBezTo>
                        <a:pt x="1271761" y="16615"/>
                        <a:pt x="1253009" y="11906"/>
                        <a:pt x="1232296" y="11906"/>
                      </a:cubicBezTo>
                      <a:cubicBezTo>
                        <a:pt x="1211583" y="11906"/>
                        <a:pt x="1192831" y="16615"/>
                        <a:pt x="1179257" y="24228"/>
                      </a:cubicBezTo>
                      <a:lnTo>
                        <a:pt x="1161685" y="48023"/>
                      </a:lnTo>
                      <a:lnTo>
                        <a:pt x="1157288" y="42070"/>
                      </a:lnTo>
                      <a:cubicBezTo>
                        <a:pt x="1157288" y="18835"/>
                        <a:pt x="1190870" y="0"/>
                        <a:pt x="1232296" y="0"/>
                      </a:cubicBezTo>
                      <a:close/>
                      <a:moveTo>
                        <a:pt x="1065609" y="0"/>
                      </a:moveTo>
                      <a:cubicBezTo>
                        <a:pt x="1107035" y="0"/>
                        <a:pt x="1140617" y="18835"/>
                        <a:pt x="1140617" y="42070"/>
                      </a:cubicBezTo>
                      <a:lnTo>
                        <a:pt x="1136221" y="48023"/>
                      </a:lnTo>
                      <a:lnTo>
                        <a:pt x="1118648" y="24228"/>
                      </a:lnTo>
                      <a:cubicBezTo>
                        <a:pt x="1105074" y="16615"/>
                        <a:pt x="1086322" y="11906"/>
                        <a:pt x="1065609" y="11906"/>
                      </a:cubicBezTo>
                      <a:cubicBezTo>
                        <a:pt x="1044896" y="11906"/>
                        <a:pt x="1026144" y="16615"/>
                        <a:pt x="1012571" y="24228"/>
                      </a:cubicBezTo>
                      <a:lnTo>
                        <a:pt x="994998" y="48023"/>
                      </a:lnTo>
                      <a:lnTo>
                        <a:pt x="990601" y="42070"/>
                      </a:lnTo>
                      <a:cubicBezTo>
                        <a:pt x="990601" y="18835"/>
                        <a:pt x="1024183" y="0"/>
                        <a:pt x="1065609" y="0"/>
                      </a:cubicBezTo>
                      <a:close/>
                      <a:moveTo>
                        <a:pt x="903683" y="0"/>
                      </a:moveTo>
                      <a:cubicBezTo>
                        <a:pt x="945109" y="0"/>
                        <a:pt x="978691" y="18835"/>
                        <a:pt x="978691" y="42070"/>
                      </a:cubicBezTo>
                      <a:lnTo>
                        <a:pt x="974295" y="48023"/>
                      </a:lnTo>
                      <a:lnTo>
                        <a:pt x="956722" y="24228"/>
                      </a:lnTo>
                      <a:cubicBezTo>
                        <a:pt x="943148" y="16615"/>
                        <a:pt x="924396" y="11906"/>
                        <a:pt x="903683" y="11906"/>
                      </a:cubicBezTo>
                      <a:cubicBezTo>
                        <a:pt x="882970" y="11906"/>
                        <a:pt x="864218" y="16615"/>
                        <a:pt x="850645" y="24228"/>
                      </a:cubicBezTo>
                      <a:lnTo>
                        <a:pt x="833072" y="48023"/>
                      </a:lnTo>
                      <a:lnTo>
                        <a:pt x="828675" y="42070"/>
                      </a:lnTo>
                      <a:cubicBezTo>
                        <a:pt x="828675" y="18835"/>
                        <a:pt x="862257" y="0"/>
                        <a:pt x="903683" y="0"/>
                      </a:cubicBezTo>
                      <a:close/>
                      <a:moveTo>
                        <a:pt x="736996" y="0"/>
                      </a:moveTo>
                      <a:cubicBezTo>
                        <a:pt x="778422" y="0"/>
                        <a:pt x="812004" y="18835"/>
                        <a:pt x="812004" y="42070"/>
                      </a:cubicBezTo>
                      <a:lnTo>
                        <a:pt x="807608" y="48023"/>
                      </a:lnTo>
                      <a:lnTo>
                        <a:pt x="790035" y="24228"/>
                      </a:lnTo>
                      <a:cubicBezTo>
                        <a:pt x="776461" y="16615"/>
                        <a:pt x="757709" y="11906"/>
                        <a:pt x="736996" y="11906"/>
                      </a:cubicBezTo>
                      <a:cubicBezTo>
                        <a:pt x="716283" y="11906"/>
                        <a:pt x="697531" y="16615"/>
                        <a:pt x="683958" y="24228"/>
                      </a:cubicBezTo>
                      <a:lnTo>
                        <a:pt x="666385" y="48023"/>
                      </a:lnTo>
                      <a:lnTo>
                        <a:pt x="661988" y="42070"/>
                      </a:lnTo>
                      <a:cubicBezTo>
                        <a:pt x="661988" y="18835"/>
                        <a:pt x="695570" y="0"/>
                        <a:pt x="736996" y="0"/>
                      </a:cubicBezTo>
                      <a:close/>
                      <a:moveTo>
                        <a:pt x="572689" y="0"/>
                      </a:moveTo>
                      <a:cubicBezTo>
                        <a:pt x="614115" y="0"/>
                        <a:pt x="647697" y="18835"/>
                        <a:pt x="647697" y="42070"/>
                      </a:cubicBezTo>
                      <a:lnTo>
                        <a:pt x="643301" y="48023"/>
                      </a:lnTo>
                      <a:lnTo>
                        <a:pt x="625728" y="24228"/>
                      </a:lnTo>
                      <a:cubicBezTo>
                        <a:pt x="612154" y="16615"/>
                        <a:pt x="593402" y="11906"/>
                        <a:pt x="572689" y="11906"/>
                      </a:cubicBezTo>
                      <a:cubicBezTo>
                        <a:pt x="551976" y="11906"/>
                        <a:pt x="533224" y="16615"/>
                        <a:pt x="519651" y="24228"/>
                      </a:cubicBezTo>
                      <a:lnTo>
                        <a:pt x="502078" y="48023"/>
                      </a:lnTo>
                      <a:lnTo>
                        <a:pt x="497681" y="42070"/>
                      </a:lnTo>
                      <a:cubicBezTo>
                        <a:pt x="497681" y="18835"/>
                        <a:pt x="531263" y="0"/>
                        <a:pt x="572689" y="0"/>
                      </a:cubicBezTo>
                      <a:close/>
                      <a:moveTo>
                        <a:pt x="406002" y="0"/>
                      </a:moveTo>
                      <a:cubicBezTo>
                        <a:pt x="447428" y="0"/>
                        <a:pt x="481010" y="18835"/>
                        <a:pt x="481010" y="42070"/>
                      </a:cubicBezTo>
                      <a:lnTo>
                        <a:pt x="476614" y="48023"/>
                      </a:lnTo>
                      <a:lnTo>
                        <a:pt x="459041" y="24228"/>
                      </a:lnTo>
                      <a:cubicBezTo>
                        <a:pt x="445467" y="16615"/>
                        <a:pt x="426715" y="11906"/>
                        <a:pt x="406002" y="11906"/>
                      </a:cubicBezTo>
                      <a:cubicBezTo>
                        <a:pt x="385289" y="11906"/>
                        <a:pt x="366537" y="16615"/>
                        <a:pt x="352964" y="24228"/>
                      </a:cubicBezTo>
                      <a:lnTo>
                        <a:pt x="335391" y="48023"/>
                      </a:lnTo>
                      <a:lnTo>
                        <a:pt x="330994" y="42070"/>
                      </a:lnTo>
                      <a:cubicBezTo>
                        <a:pt x="330994" y="18835"/>
                        <a:pt x="364576" y="0"/>
                        <a:pt x="406002" y="0"/>
                      </a:cubicBezTo>
                      <a:close/>
                      <a:moveTo>
                        <a:pt x="241695" y="0"/>
                      </a:moveTo>
                      <a:cubicBezTo>
                        <a:pt x="283121" y="0"/>
                        <a:pt x="316703" y="18835"/>
                        <a:pt x="316703" y="42070"/>
                      </a:cubicBezTo>
                      <a:lnTo>
                        <a:pt x="312307" y="48023"/>
                      </a:lnTo>
                      <a:lnTo>
                        <a:pt x="294734" y="24228"/>
                      </a:lnTo>
                      <a:cubicBezTo>
                        <a:pt x="281160" y="16615"/>
                        <a:pt x="262408" y="11906"/>
                        <a:pt x="241695" y="11906"/>
                      </a:cubicBezTo>
                      <a:cubicBezTo>
                        <a:pt x="220982" y="11906"/>
                        <a:pt x="202230" y="16615"/>
                        <a:pt x="188657" y="24228"/>
                      </a:cubicBezTo>
                      <a:lnTo>
                        <a:pt x="171084" y="48023"/>
                      </a:lnTo>
                      <a:lnTo>
                        <a:pt x="166687" y="42070"/>
                      </a:lnTo>
                      <a:cubicBezTo>
                        <a:pt x="166687" y="18835"/>
                        <a:pt x="200269" y="0"/>
                        <a:pt x="241695" y="0"/>
                      </a:cubicBezTo>
                      <a:close/>
                      <a:moveTo>
                        <a:pt x="75008" y="0"/>
                      </a:moveTo>
                      <a:cubicBezTo>
                        <a:pt x="116434" y="0"/>
                        <a:pt x="150016" y="18835"/>
                        <a:pt x="150016" y="42070"/>
                      </a:cubicBezTo>
                      <a:lnTo>
                        <a:pt x="145620" y="48023"/>
                      </a:lnTo>
                      <a:lnTo>
                        <a:pt x="128047" y="24228"/>
                      </a:lnTo>
                      <a:cubicBezTo>
                        <a:pt x="114473" y="16615"/>
                        <a:pt x="95721" y="11906"/>
                        <a:pt x="75008" y="11906"/>
                      </a:cubicBezTo>
                      <a:cubicBezTo>
                        <a:pt x="54295" y="11906"/>
                        <a:pt x="35543" y="16615"/>
                        <a:pt x="21970" y="24228"/>
                      </a:cubicBezTo>
                      <a:lnTo>
                        <a:pt x="4397" y="48023"/>
                      </a:lnTo>
                      <a:lnTo>
                        <a:pt x="0" y="42070"/>
                      </a:lnTo>
                      <a:cubicBezTo>
                        <a:pt x="0" y="18835"/>
                        <a:pt x="33582" y="0"/>
                        <a:pt x="75008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88" name="フリーフォーム: 図形 787">
                  <a:extLst>
                    <a:ext uri="{FF2B5EF4-FFF2-40B4-BE49-F238E27FC236}">
                      <a16:creationId xmlns:a16="http://schemas.microsoft.com/office/drawing/2014/main" id="{386D4A0F-A2D0-41B3-8441-DA1A6994E277}"/>
                    </a:ext>
                  </a:extLst>
                </p:cNvPr>
                <p:cNvSpPr/>
                <p:nvPr/>
              </p:nvSpPr>
              <p:spPr>
                <a:xfrm flipV="1">
                  <a:off x="5003008" y="5270009"/>
                  <a:ext cx="1638298" cy="371873"/>
                </a:xfrm>
                <a:custGeom>
                  <a:avLst/>
                  <a:gdLst>
                    <a:gd name="connsiteX0" fmla="*/ 1563290 w 1638298"/>
                    <a:gd name="connsiteY0" fmla="*/ 323850 h 371873"/>
                    <a:gd name="connsiteX1" fmla="*/ 1638298 w 1638298"/>
                    <a:gd name="connsiteY1" fmla="*/ 365920 h 371873"/>
                    <a:gd name="connsiteX2" fmla="*/ 1633902 w 1638298"/>
                    <a:gd name="connsiteY2" fmla="*/ 371873 h 371873"/>
                    <a:gd name="connsiteX3" fmla="*/ 1616329 w 1638298"/>
                    <a:gd name="connsiteY3" fmla="*/ 348078 h 371873"/>
                    <a:gd name="connsiteX4" fmla="*/ 1563290 w 1638298"/>
                    <a:gd name="connsiteY4" fmla="*/ 335756 h 371873"/>
                    <a:gd name="connsiteX5" fmla="*/ 1510252 w 1638298"/>
                    <a:gd name="connsiteY5" fmla="*/ 348078 h 371873"/>
                    <a:gd name="connsiteX6" fmla="*/ 1492679 w 1638298"/>
                    <a:gd name="connsiteY6" fmla="*/ 371873 h 371873"/>
                    <a:gd name="connsiteX7" fmla="*/ 1488282 w 1638298"/>
                    <a:gd name="connsiteY7" fmla="*/ 365920 h 371873"/>
                    <a:gd name="connsiteX8" fmla="*/ 1563290 w 1638298"/>
                    <a:gd name="connsiteY8" fmla="*/ 323850 h 371873"/>
                    <a:gd name="connsiteX9" fmla="*/ 1396603 w 1638298"/>
                    <a:gd name="connsiteY9" fmla="*/ 323850 h 371873"/>
                    <a:gd name="connsiteX10" fmla="*/ 1471611 w 1638298"/>
                    <a:gd name="connsiteY10" fmla="*/ 365920 h 371873"/>
                    <a:gd name="connsiteX11" fmla="*/ 1467215 w 1638298"/>
                    <a:gd name="connsiteY11" fmla="*/ 371873 h 371873"/>
                    <a:gd name="connsiteX12" fmla="*/ 1449642 w 1638298"/>
                    <a:gd name="connsiteY12" fmla="*/ 348078 h 371873"/>
                    <a:gd name="connsiteX13" fmla="*/ 1396603 w 1638298"/>
                    <a:gd name="connsiteY13" fmla="*/ 335756 h 371873"/>
                    <a:gd name="connsiteX14" fmla="*/ 1343564 w 1638298"/>
                    <a:gd name="connsiteY14" fmla="*/ 348078 h 371873"/>
                    <a:gd name="connsiteX15" fmla="*/ 1325992 w 1638298"/>
                    <a:gd name="connsiteY15" fmla="*/ 371873 h 371873"/>
                    <a:gd name="connsiteX16" fmla="*/ 1321595 w 1638298"/>
                    <a:gd name="connsiteY16" fmla="*/ 365920 h 371873"/>
                    <a:gd name="connsiteX17" fmla="*/ 1396603 w 1638298"/>
                    <a:gd name="connsiteY17" fmla="*/ 323850 h 371873"/>
                    <a:gd name="connsiteX18" fmla="*/ 1232296 w 1638298"/>
                    <a:gd name="connsiteY18" fmla="*/ 323850 h 371873"/>
                    <a:gd name="connsiteX19" fmla="*/ 1307304 w 1638298"/>
                    <a:gd name="connsiteY19" fmla="*/ 365920 h 371873"/>
                    <a:gd name="connsiteX20" fmla="*/ 1302908 w 1638298"/>
                    <a:gd name="connsiteY20" fmla="*/ 371873 h 371873"/>
                    <a:gd name="connsiteX21" fmla="*/ 1285335 w 1638298"/>
                    <a:gd name="connsiteY21" fmla="*/ 348078 h 371873"/>
                    <a:gd name="connsiteX22" fmla="*/ 1232296 w 1638298"/>
                    <a:gd name="connsiteY22" fmla="*/ 335756 h 371873"/>
                    <a:gd name="connsiteX23" fmla="*/ 1179257 w 1638298"/>
                    <a:gd name="connsiteY23" fmla="*/ 348078 h 371873"/>
                    <a:gd name="connsiteX24" fmla="*/ 1161685 w 1638298"/>
                    <a:gd name="connsiteY24" fmla="*/ 371873 h 371873"/>
                    <a:gd name="connsiteX25" fmla="*/ 1157288 w 1638298"/>
                    <a:gd name="connsiteY25" fmla="*/ 365920 h 371873"/>
                    <a:gd name="connsiteX26" fmla="*/ 1232296 w 1638298"/>
                    <a:gd name="connsiteY26" fmla="*/ 323850 h 371873"/>
                    <a:gd name="connsiteX27" fmla="*/ 1065609 w 1638298"/>
                    <a:gd name="connsiteY27" fmla="*/ 323850 h 371873"/>
                    <a:gd name="connsiteX28" fmla="*/ 1140617 w 1638298"/>
                    <a:gd name="connsiteY28" fmla="*/ 365920 h 371873"/>
                    <a:gd name="connsiteX29" fmla="*/ 1136221 w 1638298"/>
                    <a:gd name="connsiteY29" fmla="*/ 371873 h 371873"/>
                    <a:gd name="connsiteX30" fmla="*/ 1118648 w 1638298"/>
                    <a:gd name="connsiteY30" fmla="*/ 348078 h 371873"/>
                    <a:gd name="connsiteX31" fmla="*/ 1065609 w 1638298"/>
                    <a:gd name="connsiteY31" fmla="*/ 335756 h 371873"/>
                    <a:gd name="connsiteX32" fmla="*/ 1012571 w 1638298"/>
                    <a:gd name="connsiteY32" fmla="*/ 348078 h 371873"/>
                    <a:gd name="connsiteX33" fmla="*/ 994998 w 1638298"/>
                    <a:gd name="connsiteY33" fmla="*/ 371873 h 371873"/>
                    <a:gd name="connsiteX34" fmla="*/ 990601 w 1638298"/>
                    <a:gd name="connsiteY34" fmla="*/ 365920 h 371873"/>
                    <a:gd name="connsiteX35" fmla="*/ 1065609 w 1638298"/>
                    <a:gd name="connsiteY35" fmla="*/ 323850 h 371873"/>
                    <a:gd name="connsiteX36" fmla="*/ 903683 w 1638298"/>
                    <a:gd name="connsiteY36" fmla="*/ 323850 h 371873"/>
                    <a:gd name="connsiteX37" fmla="*/ 978691 w 1638298"/>
                    <a:gd name="connsiteY37" fmla="*/ 365920 h 371873"/>
                    <a:gd name="connsiteX38" fmla="*/ 974295 w 1638298"/>
                    <a:gd name="connsiteY38" fmla="*/ 371873 h 371873"/>
                    <a:gd name="connsiteX39" fmla="*/ 956722 w 1638298"/>
                    <a:gd name="connsiteY39" fmla="*/ 348078 h 371873"/>
                    <a:gd name="connsiteX40" fmla="*/ 903683 w 1638298"/>
                    <a:gd name="connsiteY40" fmla="*/ 335756 h 371873"/>
                    <a:gd name="connsiteX41" fmla="*/ 850645 w 1638298"/>
                    <a:gd name="connsiteY41" fmla="*/ 348078 h 371873"/>
                    <a:gd name="connsiteX42" fmla="*/ 833072 w 1638298"/>
                    <a:gd name="connsiteY42" fmla="*/ 371873 h 371873"/>
                    <a:gd name="connsiteX43" fmla="*/ 828675 w 1638298"/>
                    <a:gd name="connsiteY43" fmla="*/ 365920 h 371873"/>
                    <a:gd name="connsiteX44" fmla="*/ 903683 w 1638298"/>
                    <a:gd name="connsiteY44" fmla="*/ 323850 h 371873"/>
                    <a:gd name="connsiteX45" fmla="*/ 736996 w 1638298"/>
                    <a:gd name="connsiteY45" fmla="*/ 323850 h 371873"/>
                    <a:gd name="connsiteX46" fmla="*/ 812004 w 1638298"/>
                    <a:gd name="connsiteY46" fmla="*/ 365920 h 371873"/>
                    <a:gd name="connsiteX47" fmla="*/ 807608 w 1638298"/>
                    <a:gd name="connsiteY47" fmla="*/ 371873 h 371873"/>
                    <a:gd name="connsiteX48" fmla="*/ 790035 w 1638298"/>
                    <a:gd name="connsiteY48" fmla="*/ 348078 h 371873"/>
                    <a:gd name="connsiteX49" fmla="*/ 736996 w 1638298"/>
                    <a:gd name="connsiteY49" fmla="*/ 335756 h 371873"/>
                    <a:gd name="connsiteX50" fmla="*/ 683958 w 1638298"/>
                    <a:gd name="connsiteY50" fmla="*/ 348078 h 371873"/>
                    <a:gd name="connsiteX51" fmla="*/ 666385 w 1638298"/>
                    <a:gd name="connsiteY51" fmla="*/ 371873 h 371873"/>
                    <a:gd name="connsiteX52" fmla="*/ 661988 w 1638298"/>
                    <a:gd name="connsiteY52" fmla="*/ 365920 h 371873"/>
                    <a:gd name="connsiteX53" fmla="*/ 736996 w 1638298"/>
                    <a:gd name="connsiteY53" fmla="*/ 323850 h 371873"/>
                    <a:gd name="connsiteX54" fmla="*/ 572689 w 1638298"/>
                    <a:gd name="connsiteY54" fmla="*/ 323850 h 371873"/>
                    <a:gd name="connsiteX55" fmla="*/ 647697 w 1638298"/>
                    <a:gd name="connsiteY55" fmla="*/ 365920 h 371873"/>
                    <a:gd name="connsiteX56" fmla="*/ 643301 w 1638298"/>
                    <a:gd name="connsiteY56" fmla="*/ 371873 h 371873"/>
                    <a:gd name="connsiteX57" fmla="*/ 625728 w 1638298"/>
                    <a:gd name="connsiteY57" fmla="*/ 348078 h 371873"/>
                    <a:gd name="connsiteX58" fmla="*/ 572689 w 1638298"/>
                    <a:gd name="connsiteY58" fmla="*/ 335756 h 371873"/>
                    <a:gd name="connsiteX59" fmla="*/ 519651 w 1638298"/>
                    <a:gd name="connsiteY59" fmla="*/ 348078 h 371873"/>
                    <a:gd name="connsiteX60" fmla="*/ 502078 w 1638298"/>
                    <a:gd name="connsiteY60" fmla="*/ 371873 h 371873"/>
                    <a:gd name="connsiteX61" fmla="*/ 497681 w 1638298"/>
                    <a:gd name="connsiteY61" fmla="*/ 365920 h 371873"/>
                    <a:gd name="connsiteX62" fmla="*/ 572689 w 1638298"/>
                    <a:gd name="connsiteY62" fmla="*/ 323850 h 371873"/>
                    <a:gd name="connsiteX63" fmla="*/ 406002 w 1638298"/>
                    <a:gd name="connsiteY63" fmla="*/ 323850 h 371873"/>
                    <a:gd name="connsiteX64" fmla="*/ 481010 w 1638298"/>
                    <a:gd name="connsiteY64" fmla="*/ 365920 h 371873"/>
                    <a:gd name="connsiteX65" fmla="*/ 476614 w 1638298"/>
                    <a:gd name="connsiteY65" fmla="*/ 371873 h 371873"/>
                    <a:gd name="connsiteX66" fmla="*/ 459041 w 1638298"/>
                    <a:gd name="connsiteY66" fmla="*/ 348078 h 371873"/>
                    <a:gd name="connsiteX67" fmla="*/ 406002 w 1638298"/>
                    <a:gd name="connsiteY67" fmla="*/ 335756 h 371873"/>
                    <a:gd name="connsiteX68" fmla="*/ 352964 w 1638298"/>
                    <a:gd name="connsiteY68" fmla="*/ 348078 h 371873"/>
                    <a:gd name="connsiteX69" fmla="*/ 335391 w 1638298"/>
                    <a:gd name="connsiteY69" fmla="*/ 371873 h 371873"/>
                    <a:gd name="connsiteX70" fmla="*/ 330994 w 1638298"/>
                    <a:gd name="connsiteY70" fmla="*/ 365920 h 371873"/>
                    <a:gd name="connsiteX71" fmla="*/ 406002 w 1638298"/>
                    <a:gd name="connsiteY71" fmla="*/ 323850 h 371873"/>
                    <a:gd name="connsiteX72" fmla="*/ 241695 w 1638298"/>
                    <a:gd name="connsiteY72" fmla="*/ 323850 h 371873"/>
                    <a:gd name="connsiteX73" fmla="*/ 316703 w 1638298"/>
                    <a:gd name="connsiteY73" fmla="*/ 365920 h 371873"/>
                    <a:gd name="connsiteX74" fmla="*/ 312307 w 1638298"/>
                    <a:gd name="connsiteY74" fmla="*/ 371873 h 371873"/>
                    <a:gd name="connsiteX75" fmla="*/ 294734 w 1638298"/>
                    <a:gd name="connsiteY75" fmla="*/ 348078 h 371873"/>
                    <a:gd name="connsiteX76" fmla="*/ 241695 w 1638298"/>
                    <a:gd name="connsiteY76" fmla="*/ 335756 h 371873"/>
                    <a:gd name="connsiteX77" fmla="*/ 188657 w 1638298"/>
                    <a:gd name="connsiteY77" fmla="*/ 348078 h 371873"/>
                    <a:gd name="connsiteX78" fmla="*/ 171084 w 1638298"/>
                    <a:gd name="connsiteY78" fmla="*/ 371873 h 371873"/>
                    <a:gd name="connsiteX79" fmla="*/ 166687 w 1638298"/>
                    <a:gd name="connsiteY79" fmla="*/ 365920 h 371873"/>
                    <a:gd name="connsiteX80" fmla="*/ 241695 w 1638298"/>
                    <a:gd name="connsiteY80" fmla="*/ 323850 h 371873"/>
                    <a:gd name="connsiteX81" fmla="*/ 75008 w 1638298"/>
                    <a:gd name="connsiteY81" fmla="*/ 323850 h 371873"/>
                    <a:gd name="connsiteX82" fmla="*/ 150016 w 1638298"/>
                    <a:gd name="connsiteY82" fmla="*/ 365920 h 371873"/>
                    <a:gd name="connsiteX83" fmla="*/ 145620 w 1638298"/>
                    <a:gd name="connsiteY83" fmla="*/ 371873 h 371873"/>
                    <a:gd name="connsiteX84" fmla="*/ 128047 w 1638298"/>
                    <a:gd name="connsiteY84" fmla="*/ 348078 h 371873"/>
                    <a:gd name="connsiteX85" fmla="*/ 75008 w 1638298"/>
                    <a:gd name="connsiteY85" fmla="*/ 335756 h 371873"/>
                    <a:gd name="connsiteX86" fmla="*/ 21970 w 1638298"/>
                    <a:gd name="connsiteY86" fmla="*/ 348078 h 371873"/>
                    <a:gd name="connsiteX87" fmla="*/ 4397 w 1638298"/>
                    <a:gd name="connsiteY87" fmla="*/ 371873 h 371873"/>
                    <a:gd name="connsiteX88" fmla="*/ 0 w 1638298"/>
                    <a:gd name="connsiteY88" fmla="*/ 365920 h 371873"/>
                    <a:gd name="connsiteX89" fmla="*/ 75008 w 1638298"/>
                    <a:gd name="connsiteY89" fmla="*/ 323850 h 371873"/>
                    <a:gd name="connsiteX90" fmla="*/ 1470422 w 1638298"/>
                    <a:gd name="connsiteY90" fmla="*/ 242887 h 371873"/>
                    <a:gd name="connsiteX91" fmla="*/ 1545430 w 1638298"/>
                    <a:gd name="connsiteY91" fmla="*/ 284957 h 371873"/>
                    <a:gd name="connsiteX92" fmla="*/ 1541034 w 1638298"/>
                    <a:gd name="connsiteY92" fmla="*/ 290910 h 371873"/>
                    <a:gd name="connsiteX93" fmla="*/ 1523461 w 1638298"/>
                    <a:gd name="connsiteY93" fmla="*/ 267115 h 371873"/>
                    <a:gd name="connsiteX94" fmla="*/ 1470422 w 1638298"/>
                    <a:gd name="connsiteY94" fmla="*/ 254793 h 371873"/>
                    <a:gd name="connsiteX95" fmla="*/ 1417383 w 1638298"/>
                    <a:gd name="connsiteY95" fmla="*/ 267115 h 371873"/>
                    <a:gd name="connsiteX96" fmla="*/ 1399811 w 1638298"/>
                    <a:gd name="connsiteY96" fmla="*/ 290910 h 371873"/>
                    <a:gd name="connsiteX97" fmla="*/ 1395414 w 1638298"/>
                    <a:gd name="connsiteY97" fmla="*/ 284957 h 371873"/>
                    <a:gd name="connsiteX98" fmla="*/ 1470422 w 1638298"/>
                    <a:gd name="connsiteY98" fmla="*/ 242887 h 371873"/>
                    <a:gd name="connsiteX99" fmla="*/ 1303735 w 1638298"/>
                    <a:gd name="connsiteY99" fmla="*/ 242887 h 371873"/>
                    <a:gd name="connsiteX100" fmla="*/ 1378743 w 1638298"/>
                    <a:gd name="connsiteY100" fmla="*/ 284957 h 371873"/>
                    <a:gd name="connsiteX101" fmla="*/ 1374347 w 1638298"/>
                    <a:gd name="connsiteY101" fmla="*/ 290910 h 371873"/>
                    <a:gd name="connsiteX102" fmla="*/ 1356774 w 1638298"/>
                    <a:gd name="connsiteY102" fmla="*/ 267115 h 371873"/>
                    <a:gd name="connsiteX103" fmla="*/ 1303735 w 1638298"/>
                    <a:gd name="connsiteY103" fmla="*/ 254793 h 371873"/>
                    <a:gd name="connsiteX104" fmla="*/ 1250696 w 1638298"/>
                    <a:gd name="connsiteY104" fmla="*/ 267115 h 371873"/>
                    <a:gd name="connsiteX105" fmla="*/ 1233124 w 1638298"/>
                    <a:gd name="connsiteY105" fmla="*/ 290910 h 371873"/>
                    <a:gd name="connsiteX106" fmla="*/ 1228727 w 1638298"/>
                    <a:gd name="connsiteY106" fmla="*/ 284957 h 371873"/>
                    <a:gd name="connsiteX107" fmla="*/ 1303735 w 1638298"/>
                    <a:gd name="connsiteY107" fmla="*/ 242887 h 371873"/>
                    <a:gd name="connsiteX108" fmla="*/ 1139428 w 1638298"/>
                    <a:gd name="connsiteY108" fmla="*/ 242887 h 371873"/>
                    <a:gd name="connsiteX109" fmla="*/ 1214436 w 1638298"/>
                    <a:gd name="connsiteY109" fmla="*/ 284957 h 371873"/>
                    <a:gd name="connsiteX110" fmla="*/ 1210040 w 1638298"/>
                    <a:gd name="connsiteY110" fmla="*/ 290910 h 371873"/>
                    <a:gd name="connsiteX111" fmla="*/ 1192467 w 1638298"/>
                    <a:gd name="connsiteY111" fmla="*/ 267115 h 371873"/>
                    <a:gd name="connsiteX112" fmla="*/ 1139428 w 1638298"/>
                    <a:gd name="connsiteY112" fmla="*/ 254793 h 371873"/>
                    <a:gd name="connsiteX113" fmla="*/ 1086389 w 1638298"/>
                    <a:gd name="connsiteY113" fmla="*/ 267115 h 371873"/>
                    <a:gd name="connsiteX114" fmla="*/ 1068817 w 1638298"/>
                    <a:gd name="connsiteY114" fmla="*/ 290910 h 371873"/>
                    <a:gd name="connsiteX115" fmla="*/ 1064420 w 1638298"/>
                    <a:gd name="connsiteY115" fmla="*/ 284957 h 371873"/>
                    <a:gd name="connsiteX116" fmla="*/ 1139428 w 1638298"/>
                    <a:gd name="connsiteY116" fmla="*/ 242887 h 371873"/>
                    <a:gd name="connsiteX117" fmla="*/ 972741 w 1638298"/>
                    <a:gd name="connsiteY117" fmla="*/ 242887 h 371873"/>
                    <a:gd name="connsiteX118" fmla="*/ 1047749 w 1638298"/>
                    <a:gd name="connsiteY118" fmla="*/ 284957 h 371873"/>
                    <a:gd name="connsiteX119" fmla="*/ 1043353 w 1638298"/>
                    <a:gd name="connsiteY119" fmla="*/ 290910 h 371873"/>
                    <a:gd name="connsiteX120" fmla="*/ 1025780 w 1638298"/>
                    <a:gd name="connsiteY120" fmla="*/ 267115 h 371873"/>
                    <a:gd name="connsiteX121" fmla="*/ 972741 w 1638298"/>
                    <a:gd name="connsiteY121" fmla="*/ 254793 h 371873"/>
                    <a:gd name="connsiteX122" fmla="*/ 919703 w 1638298"/>
                    <a:gd name="connsiteY122" fmla="*/ 267115 h 371873"/>
                    <a:gd name="connsiteX123" fmla="*/ 902130 w 1638298"/>
                    <a:gd name="connsiteY123" fmla="*/ 290910 h 371873"/>
                    <a:gd name="connsiteX124" fmla="*/ 897733 w 1638298"/>
                    <a:gd name="connsiteY124" fmla="*/ 284957 h 371873"/>
                    <a:gd name="connsiteX125" fmla="*/ 972741 w 1638298"/>
                    <a:gd name="connsiteY125" fmla="*/ 242887 h 371873"/>
                    <a:gd name="connsiteX126" fmla="*/ 810815 w 1638298"/>
                    <a:gd name="connsiteY126" fmla="*/ 242887 h 371873"/>
                    <a:gd name="connsiteX127" fmla="*/ 885823 w 1638298"/>
                    <a:gd name="connsiteY127" fmla="*/ 284957 h 371873"/>
                    <a:gd name="connsiteX128" fmla="*/ 881427 w 1638298"/>
                    <a:gd name="connsiteY128" fmla="*/ 290910 h 371873"/>
                    <a:gd name="connsiteX129" fmla="*/ 863854 w 1638298"/>
                    <a:gd name="connsiteY129" fmla="*/ 267115 h 371873"/>
                    <a:gd name="connsiteX130" fmla="*/ 810815 w 1638298"/>
                    <a:gd name="connsiteY130" fmla="*/ 254793 h 371873"/>
                    <a:gd name="connsiteX131" fmla="*/ 757777 w 1638298"/>
                    <a:gd name="connsiteY131" fmla="*/ 267115 h 371873"/>
                    <a:gd name="connsiteX132" fmla="*/ 740204 w 1638298"/>
                    <a:gd name="connsiteY132" fmla="*/ 290910 h 371873"/>
                    <a:gd name="connsiteX133" fmla="*/ 735807 w 1638298"/>
                    <a:gd name="connsiteY133" fmla="*/ 284957 h 371873"/>
                    <a:gd name="connsiteX134" fmla="*/ 810815 w 1638298"/>
                    <a:gd name="connsiteY134" fmla="*/ 242887 h 371873"/>
                    <a:gd name="connsiteX135" fmla="*/ 644128 w 1638298"/>
                    <a:gd name="connsiteY135" fmla="*/ 242887 h 371873"/>
                    <a:gd name="connsiteX136" fmla="*/ 719136 w 1638298"/>
                    <a:gd name="connsiteY136" fmla="*/ 284957 h 371873"/>
                    <a:gd name="connsiteX137" fmla="*/ 714740 w 1638298"/>
                    <a:gd name="connsiteY137" fmla="*/ 290910 h 371873"/>
                    <a:gd name="connsiteX138" fmla="*/ 697167 w 1638298"/>
                    <a:gd name="connsiteY138" fmla="*/ 267115 h 371873"/>
                    <a:gd name="connsiteX139" fmla="*/ 644128 w 1638298"/>
                    <a:gd name="connsiteY139" fmla="*/ 254793 h 371873"/>
                    <a:gd name="connsiteX140" fmla="*/ 591090 w 1638298"/>
                    <a:gd name="connsiteY140" fmla="*/ 267115 h 371873"/>
                    <a:gd name="connsiteX141" fmla="*/ 573517 w 1638298"/>
                    <a:gd name="connsiteY141" fmla="*/ 290910 h 371873"/>
                    <a:gd name="connsiteX142" fmla="*/ 569120 w 1638298"/>
                    <a:gd name="connsiteY142" fmla="*/ 284957 h 371873"/>
                    <a:gd name="connsiteX143" fmla="*/ 644128 w 1638298"/>
                    <a:gd name="connsiteY143" fmla="*/ 242887 h 371873"/>
                    <a:gd name="connsiteX144" fmla="*/ 479821 w 1638298"/>
                    <a:gd name="connsiteY144" fmla="*/ 242887 h 371873"/>
                    <a:gd name="connsiteX145" fmla="*/ 554829 w 1638298"/>
                    <a:gd name="connsiteY145" fmla="*/ 284957 h 371873"/>
                    <a:gd name="connsiteX146" fmla="*/ 550433 w 1638298"/>
                    <a:gd name="connsiteY146" fmla="*/ 290910 h 371873"/>
                    <a:gd name="connsiteX147" fmla="*/ 532860 w 1638298"/>
                    <a:gd name="connsiteY147" fmla="*/ 267115 h 371873"/>
                    <a:gd name="connsiteX148" fmla="*/ 479821 w 1638298"/>
                    <a:gd name="connsiteY148" fmla="*/ 254793 h 371873"/>
                    <a:gd name="connsiteX149" fmla="*/ 426783 w 1638298"/>
                    <a:gd name="connsiteY149" fmla="*/ 267115 h 371873"/>
                    <a:gd name="connsiteX150" fmla="*/ 409210 w 1638298"/>
                    <a:gd name="connsiteY150" fmla="*/ 290910 h 371873"/>
                    <a:gd name="connsiteX151" fmla="*/ 404813 w 1638298"/>
                    <a:gd name="connsiteY151" fmla="*/ 284957 h 371873"/>
                    <a:gd name="connsiteX152" fmla="*/ 479821 w 1638298"/>
                    <a:gd name="connsiteY152" fmla="*/ 242887 h 371873"/>
                    <a:gd name="connsiteX153" fmla="*/ 313134 w 1638298"/>
                    <a:gd name="connsiteY153" fmla="*/ 242887 h 371873"/>
                    <a:gd name="connsiteX154" fmla="*/ 388142 w 1638298"/>
                    <a:gd name="connsiteY154" fmla="*/ 284957 h 371873"/>
                    <a:gd name="connsiteX155" fmla="*/ 383746 w 1638298"/>
                    <a:gd name="connsiteY155" fmla="*/ 290910 h 371873"/>
                    <a:gd name="connsiteX156" fmla="*/ 366173 w 1638298"/>
                    <a:gd name="connsiteY156" fmla="*/ 267115 h 371873"/>
                    <a:gd name="connsiteX157" fmla="*/ 313134 w 1638298"/>
                    <a:gd name="connsiteY157" fmla="*/ 254793 h 371873"/>
                    <a:gd name="connsiteX158" fmla="*/ 260096 w 1638298"/>
                    <a:gd name="connsiteY158" fmla="*/ 267115 h 371873"/>
                    <a:gd name="connsiteX159" fmla="*/ 242523 w 1638298"/>
                    <a:gd name="connsiteY159" fmla="*/ 290910 h 371873"/>
                    <a:gd name="connsiteX160" fmla="*/ 238126 w 1638298"/>
                    <a:gd name="connsiteY160" fmla="*/ 284957 h 371873"/>
                    <a:gd name="connsiteX161" fmla="*/ 313134 w 1638298"/>
                    <a:gd name="connsiteY161" fmla="*/ 242887 h 371873"/>
                    <a:gd name="connsiteX162" fmla="*/ 148827 w 1638298"/>
                    <a:gd name="connsiteY162" fmla="*/ 242887 h 371873"/>
                    <a:gd name="connsiteX163" fmla="*/ 223835 w 1638298"/>
                    <a:gd name="connsiteY163" fmla="*/ 284957 h 371873"/>
                    <a:gd name="connsiteX164" fmla="*/ 219439 w 1638298"/>
                    <a:gd name="connsiteY164" fmla="*/ 290910 h 371873"/>
                    <a:gd name="connsiteX165" fmla="*/ 201866 w 1638298"/>
                    <a:gd name="connsiteY165" fmla="*/ 267115 h 371873"/>
                    <a:gd name="connsiteX166" fmla="*/ 148827 w 1638298"/>
                    <a:gd name="connsiteY166" fmla="*/ 254793 h 371873"/>
                    <a:gd name="connsiteX167" fmla="*/ 95789 w 1638298"/>
                    <a:gd name="connsiteY167" fmla="*/ 267115 h 371873"/>
                    <a:gd name="connsiteX168" fmla="*/ 78216 w 1638298"/>
                    <a:gd name="connsiteY168" fmla="*/ 290910 h 371873"/>
                    <a:gd name="connsiteX169" fmla="*/ 73819 w 1638298"/>
                    <a:gd name="connsiteY169" fmla="*/ 284957 h 371873"/>
                    <a:gd name="connsiteX170" fmla="*/ 148827 w 1638298"/>
                    <a:gd name="connsiteY170" fmla="*/ 242887 h 371873"/>
                    <a:gd name="connsiteX171" fmla="*/ 1563290 w 1638298"/>
                    <a:gd name="connsiteY171" fmla="*/ 161925 h 371873"/>
                    <a:gd name="connsiteX172" fmla="*/ 1638298 w 1638298"/>
                    <a:gd name="connsiteY172" fmla="*/ 203995 h 371873"/>
                    <a:gd name="connsiteX173" fmla="*/ 1633902 w 1638298"/>
                    <a:gd name="connsiteY173" fmla="*/ 209948 h 371873"/>
                    <a:gd name="connsiteX174" fmla="*/ 1616329 w 1638298"/>
                    <a:gd name="connsiteY174" fmla="*/ 186153 h 371873"/>
                    <a:gd name="connsiteX175" fmla="*/ 1563290 w 1638298"/>
                    <a:gd name="connsiteY175" fmla="*/ 173831 h 371873"/>
                    <a:gd name="connsiteX176" fmla="*/ 1510252 w 1638298"/>
                    <a:gd name="connsiteY176" fmla="*/ 186153 h 371873"/>
                    <a:gd name="connsiteX177" fmla="*/ 1492679 w 1638298"/>
                    <a:gd name="connsiteY177" fmla="*/ 209948 h 371873"/>
                    <a:gd name="connsiteX178" fmla="*/ 1488282 w 1638298"/>
                    <a:gd name="connsiteY178" fmla="*/ 203995 h 371873"/>
                    <a:gd name="connsiteX179" fmla="*/ 1563290 w 1638298"/>
                    <a:gd name="connsiteY179" fmla="*/ 161925 h 371873"/>
                    <a:gd name="connsiteX180" fmla="*/ 1396603 w 1638298"/>
                    <a:gd name="connsiteY180" fmla="*/ 161925 h 371873"/>
                    <a:gd name="connsiteX181" fmla="*/ 1471611 w 1638298"/>
                    <a:gd name="connsiteY181" fmla="*/ 203995 h 371873"/>
                    <a:gd name="connsiteX182" fmla="*/ 1467215 w 1638298"/>
                    <a:gd name="connsiteY182" fmla="*/ 209948 h 371873"/>
                    <a:gd name="connsiteX183" fmla="*/ 1449642 w 1638298"/>
                    <a:gd name="connsiteY183" fmla="*/ 186153 h 371873"/>
                    <a:gd name="connsiteX184" fmla="*/ 1396603 w 1638298"/>
                    <a:gd name="connsiteY184" fmla="*/ 173831 h 371873"/>
                    <a:gd name="connsiteX185" fmla="*/ 1343564 w 1638298"/>
                    <a:gd name="connsiteY185" fmla="*/ 186153 h 371873"/>
                    <a:gd name="connsiteX186" fmla="*/ 1325992 w 1638298"/>
                    <a:gd name="connsiteY186" fmla="*/ 209948 h 371873"/>
                    <a:gd name="connsiteX187" fmla="*/ 1321595 w 1638298"/>
                    <a:gd name="connsiteY187" fmla="*/ 203995 h 371873"/>
                    <a:gd name="connsiteX188" fmla="*/ 1396603 w 1638298"/>
                    <a:gd name="connsiteY188" fmla="*/ 161925 h 371873"/>
                    <a:gd name="connsiteX189" fmla="*/ 1232296 w 1638298"/>
                    <a:gd name="connsiteY189" fmla="*/ 161925 h 371873"/>
                    <a:gd name="connsiteX190" fmla="*/ 1307304 w 1638298"/>
                    <a:gd name="connsiteY190" fmla="*/ 203995 h 371873"/>
                    <a:gd name="connsiteX191" fmla="*/ 1302908 w 1638298"/>
                    <a:gd name="connsiteY191" fmla="*/ 209948 h 371873"/>
                    <a:gd name="connsiteX192" fmla="*/ 1285335 w 1638298"/>
                    <a:gd name="connsiteY192" fmla="*/ 186153 h 371873"/>
                    <a:gd name="connsiteX193" fmla="*/ 1232296 w 1638298"/>
                    <a:gd name="connsiteY193" fmla="*/ 173831 h 371873"/>
                    <a:gd name="connsiteX194" fmla="*/ 1179257 w 1638298"/>
                    <a:gd name="connsiteY194" fmla="*/ 186153 h 371873"/>
                    <a:gd name="connsiteX195" fmla="*/ 1161685 w 1638298"/>
                    <a:gd name="connsiteY195" fmla="*/ 209948 h 371873"/>
                    <a:gd name="connsiteX196" fmla="*/ 1157288 w 1638298"/>
                    <a:gd name="connsiteY196" fmla="*/ 203995 h 371873"/>
                    <a:gd name="connsiteX197" fmla="*/ 1232296 w 1638298"/>
                    <a:gd name="connsiteY197" fmla="*/ 161925 h 371873"/>
                    <a:gd name="connsiteX198" fmla="*/ 1065609 w 1638298"/>
                    <a:gd name="connsiteY198" fmla="*/ 161925 h 371873"/>
                    <a:gd name="connsiteX199" fmla="*/ 1140617 w 1638298"/>
                    <a:gd name="connsiteY199" fmla="*/ 203995 h 371873"/>
                    <a:gd name="connsiteX200" fmla="*/ 1136221 w 1638298"/>
                    <a:gd name="connsiteY200" fmla="*/ 209948 h 371873"/>
                    <a:gd name="connsiteX201" fmla="*/ 1118648 w 1638298"/>
                    <a:gd name="connsiteY201" fmla="*/ 186153 h 371873"/>
                    <a:gd name="connsiteX202" fmla="*/ 1065609 w 1638298"/>
                    <a:gd name="connsiteY202" fmla="*/ 173831 h 371873"/>
                    <a:gd name="connsiteX203" fmla="*/ 1012571 w 1638298"/>
                    <a:gd name="connsiteY203" fmla="*/ 186153 h 371873"/>
                    <a:gd name="connsiteX204" fmla="*/ 994998 w 1638298"/>
                    <a:gd name="connsiteY204" fmla="*/ 209948 h 371873"/>
                    <a:gd name="connsiteX205" fmla="*/ 990601 w 1638298"/>
                    <a:gd name="connsiteY205" fmla="*/ 203995 h 371873"/>
                    <a:gd name="connsiteX206" fmla="*/ 1065609 w 1638298"/>
                    <a:gd name="connsiteY206" fmla="*/ 161925 h 371873"/>
                    <a:gd name="connsiteX207" fmla="*/ 903683 w 1638298"/>
                    <a:gd name="connsiteY207" fmla="*/ 161925 h 371873"/>
                    <a:gd name="connsiteX208" fmla="*/ 978691 w 1638298"/>
                    <a:gd name="connsiteY208" fmla="*/ 203995 h 371873"/>
                    <a:gd name="connsiteX209" fmla="*/ 974295 w 1638298"/>
                    <a:gd name="connsiteY209" fmla="*/ 209948 h 371873"/>
                    <a:gd name="connsiteX210" fmla="*/ 956722 w 1638298"/>
                    <a:gd name="connsiteY210" fmla="*/ 186153 h 371873"/>
                    <a:gd name="connsiteX211" fmla="*/ 903683 w 1638298"/>
                    <a:gd name="connsiteY211" fmla="*/ 173831 h 371873"/>
                    <a:gd name="connsiteX212" fmla="*/ 850645 w 1638298"/>
                    <a:gd name="connsiteY212" fmla="*/ 186153 h 371873"/>
                    <a:gd name="connsiteX213" fmla="*/ 833072 w 1638298"/>
                    <a:gd name="connsiteY213" fmla="*/ 209948 h 371873"/>
                    <a:gd name="connsiteX214" fmla="*/ 828675 w 1638298"/>
                    <a:gd name="connsiteY214" fmla="*/ 203995 h 371873"/>
                    <a:gd name="connsiteX215" fmla="*/ 903683 w 1638298"/>
                    <a:gd name="connsiteY215" fmla="*/ 161925 h 371873"/>
                    <a:gd name="connsiteX216" fmla="*/ 736996 w 1638298"/>
                    <a:gd name="connsiteY216" fmla="*/ 161925 h 371873"/>
                    <a:gd name="connsiteX217" fmla="*/ 812004 w 1638298"/>
                    <a:gd name="connsiteY217" fmla="*/ 203995 h 371873"/>
                    <a:gd name="connsiteX218" fmla="*/ 807608 w 1638298"/>
                    <a:gd name="connsiteY218" fmla="*/ 209948 h 371873"/>
                    <a:gd name="connsiteX219" fmla="*/ 790035 w 1638298"/>
                    <a:gd name="connsiteY219" fmla="*/ 186153 h 371873"/>
                    <a:gd name="connsiteX220" fmla="*/ 736996 w 1638298"/>
                    <a:gd name="connsiteY220" fmla="*/ 173831 h 371873"/>
                    <a:gd name="connsiteX221" fmla="*/ 683958 w 1638298"/>
                    <a:gd name="connsiteY221" fmla="*/ 186153 h 371873"/>
                    <a:gd name="connsiteX222" fmla="*/ 666385 w 1638298"/>
                    <a:gd name="connsiteY222" fmla="*/ 209948 h 371873"/>
                    <a:gd name="connsiteX223" fmla="*/ 661988 w 1638298"/>
                    <a:gd name="connsiteY223" fmla="*/ 203995 h 371873"/>
                    <a:gd name="connsiteX224" fmla="*/ 736996 w 1638298"/>
                    <a:gd name="connsiteY224" fmla="*/ 161925 h 371873"/>
                    <a:gd name="connsiteX225" fmla="*/ 572689 w 1638298"/>
                    <a:gd name="connsiteY225" fmla="*/ 161925 h 371873"/>
                    <a:gd name="connsiteX226" fmla="*/ 647697 w 1638298"/>
                    <a:gd name="connsiteY226" fmla="*/ 203995 h 371873"/>
                    <a:gd name="connsiteX227" fmla="*/ 643301 w 1638298"/>
                    <a:gd name="connsiteY227" fmla="*/ 209948 h 371873"/>
                    <a:gd name="connsiteX228" fmla="*/ 625728 w 1638298"/>
                    <a:gd name="connsiteY228" fmla="*/ 186153 h 371873"/>
                    <a:gd name="connsiteX229" fmla="*/ 572689 w 1638298"/>
                    <a:gd name="connsiteY229" fmla="*/ 173831 h 371873"/>
                    <a:gd name="connsiteX230" fmla="*/ 519651 w 1638298"/>
                    <a:gd name="connsiteY230" fmla="*/ 186153 h 371873"/>
                    <a:gd name="connsiteX231" fmla="*/ 502078 w 1638298"/>
                    <a:gd name="connsiteY231" fmla="*/ 209948 h 371873"/>
                    <a:gd name="connsiteX232" fmla="*/ 497681 w 1638298"/>
                    <a:gd name="connsiteY232" fmla="*/ 203995 h 371873"/>
                    <a:gd name="connsiteX233" fmla="*/ 572689 w 1638298"/>
                    <a:gd name="connsiteY233" fmla="*/ 161925 h 371873"/>
                    <a:gd name="connsiteX234" fmla="*/ 406002 w 1638298"/>
                    <a:gd name="connsiteY234" fmla="*/ 161925 h 371873"/>
                    <a:gd name="connsiteX235" fmla="*/ 481010 w 1638298"/>
                    <a:gd name="connsiteY235" fmla="*/ 203995 h 371873"/>
                    <a:gd name="connsiteX236" fmla="*/ 476614 w 1638298"/>
                    <a:gd name="connsiteY236" fmla="*/ 209948 h 371873"/>
                    <a:gd name="connsiteX237" fmla="*/ 459041 w 1638298"/>
                    <a:gd name="connsiteY237" fmla="*/ 186153 h 371873"/>
                    <a:gd name="connsiteX238" fmla="*/ 406002 w 1638298"/>
                    <a:gd name="connsiteY238" fmla="*/ 173831 h 371873"/>
                    <a:gd name="connsiteX239" fmla="*/ 352964 w 1638298"/>
                    <a:gd name="connsiteY239" fmla="*/ 186153 h 371873"/>
                    <a:gd name="connsiteX240" fmla="*/ 335391 w 1638298"/>
                    <a:gd name="connsiteY240" fmla="*/ 209948 h 371873"/>
                    <a:gd name="connsiteX241" fmla="*/ 330994 w 1638298"/>
                    <a:gd name="connsiteY241" fmla="*/ 203995 h 371873"/>
                    <a:gd name="connsiteX242" fmla="*/ 406002 w 1638298"/>
                    <a:gd name="connsiteY242" fmla="*/ 161925 h 371873"/>
                    <a:gd name="connsiteX243" fmla="*/ 241695 w 1638298"/>
                    <a:gd name="connsiteY243" fmla="*/ 161925 h 371873"/>
                    <a:gd name="connsiteX244" fmla="*/ 316703 w 1638298"/>
                    <a:gd name="connsiteY244" fmla="*/ 203995 h 371873"/>
                    <a:gd name="connsiteX245" fmla="*/ 312307 w 1638298"/>
                    <a:gd name="connsiteY245" fmla="*/ 209948 h 371873"/>
                    <a:gd name="connsiteX246" fmla="*/ 294734 w 1638298"/>
                    <a:gd name="connsiteY246" fmla="*/ 186153 h 371873"/>
                    <a:gd name="connsiteX247" fmla="*/ 241695 w 1638298"/>
                    <a:gd name="connsiteY247" fmla="*/ 173831 h 371873"/>
                    <a:gd name="connsiteX248" fmla="*/ 188657 w 1638298"/>
                    <a:gd name="connsiteY248" fmla="*/ 186153 h 371873"/>
                    <a:gd name="connsiteX249" fmla="*/ 171084 w 1638298"/>
                    <a:gd name="connsiteY249" fmla="*/ 209948 h 371873"/>
                    <a:gd name="connsiteX250" fmla="*/ 166687 w 1638298"/>
                    <a:gd name="connsiteY250" fmla="*/ 203995 h 371873"/>
                    <a:gd name="connsiteX251" fmla="*/ 241695 w 1638298"/>
                    <a:gd name="connsiteY251" fmla="*/ 161925 h 371873"/>
                    <a:gd name="connsiteX252" fmla="*/ 75008 w 1638298"/>
                    <a:gd name="connsiteY252" fmla="*/ 161925 h 371873"/>
                    <a:gd name="connsiteX253" fmla="*/ 150016 w 1638298"/>
                    <a:gd name="connsiteY253" fmla="*/ 203995 h 371873"/>
                    <a:gd name="connsiteX254" fmla="*/ 145620 w 1638298"/>
                    <a:gd name="connsiteY254" fmla="*/ 209948 h 371873"/>
                    <a:gd name="connsiteX255" fmla="*/ 128047 w 1638298"/>
                    <a:gd name="connsiteY255" fmla="*/ 186153 h 371873"/>
                    <a:gd name="connsiteX256" fmla="*/ 75008 w 1638298"/>
                    <a:gd name="connsiteY256" fmla="*/ 173831 h 371873"/>
                    <a:gd name="connsiteX257" fmla="*/ 21970 w 1638298"/>
                    <a:gd name="connsiteY257" fmla="*/ 186153 h 371873"/>
                    <a:gd name="connsiteX258" fmla="*/ 4397 w 1638298"/>
                    <a:gd name="connsiteY258" fmla="*/ 209948 h 371873"/>
                    <a:gd name="connsiteX259" fmla="*/ 0 w 1638298"/>
                    <a:gd name="connsiteY259" fmla="*/ 203995 h 371873"/>
                    <a:gd name="connsiteX260" fmla="*/ 75008 w 1638298"/>
                    <a:gd name="connsiteY260" fmla="*/ 161925 h 371873"/>
                    <a:gd name="connsiteX261" fmla="*/ 1470422 w 1638298"/>
                    <a:gd name="connsiteY261" fmla="*/ 80962 h 371873"/>
                    <a:gd name="connsiteX262" fmla="*/ 1545430 w 1638298"/>
                    <a:gd name="connsiteY262" fmla="*/ 123032 h 371873"/>
                    <a:gd name="connsiteX263" fmla="*/ 1541034 w 1638298"/>
                    <a:gd name="connsiteY263" fmla="*/ 128985 h 371873"/>
                    <a:gd name="connsiteX264" fmla="*/ 1523461 w 1638298"/>
                    <a:gd name="connsiteY264" fmla="*/ 105190 h 371873"/>
                    <a:gd name="connsiteX265" fmla="*/ 1470422 w 1638298"/>
                    <a:gd name="connsiteY265" fmla="*/ 92868 h 371873"/>
                    <a:gd name="connsiteX266" fmla="*/ 1417383 w 1638298"/>
                    <a:gd name="connsiteY266" fmla="*/ 105190 h 371873"/>
                    <a:gd name="connsiteX267" fmla="*/ 1399811 w 1638298"/>
                    <a:gd name="connsiteY267" fmla="*/ 128985 h 371873"/>
                    <a:gd name="connsiteX268" fmla="*/ 1395414 w 1638298"/>
                    <a:gd name="connsiteY268" fmla="*/ 123032 h 371873"/>
                    <a:gd name="connsiteX269" fmla="*/ 1470422 w 1638298"/>
                    <a:gd name="connsiteY269" fmla="*/ 80962 h 371873"/>
                    <a:gd name="connsiteX270" fmla="*/ 1303735 w 1638298"/>
                    <a:gd name="connsiteY270" fmla="*/ 80962 h 371873"/>
                    <a:gd name="connsiteX271" fmla="*/ 1378743 w 1638298"/>
                    <a:gd name="connsiteY271" fmla="*/ 123032 h 371873"/>
                    <a:gd name="connsiteX272" fmla="*/ 1374347 w 1638298"/>
                    <a:gd name="connsiteY272" fmla="*/ 128985 h 371873"/>
                    <a:gd name="connsiteX273" fmla="*/ 1356774 w 1638298"/>
                    <a:gd name="connsiteY273" fmla="*/ 105190 h 371873"/>
                    <a:gd name="connsiteX274" fmla="*/ 1303735 w 1638298"/>
                    <a:gd name="connsiteY274" fmla="*/ 92868 h 371873"/>
                    <a:gd name="connsiteX275" fmla="*/ 1250696 w 1638298"/>
                    <a:gd name="connsiteY275" fmla="*/ 105190 h 371873"/>
                    <a:gd name="connsiteX276" fmla="*/ 1233124 w 1638298"/>
                    <a:gd name="connsiteY276" fmla="*/ 128985 h 371873"/>
                    <a:gd name="connsiteX277" fmla="*/ 1228727 w 1638298"/>
                    <a:gd name="connsiteY277" fmla="*/ 123032 h 371873"/>
                    <a:gd name="connsiteX278" fmla="*/ 1303735 w 1638298"/>
                    <a:gd name="connsiteY278" fmla="*/ 80962 h 371873"/>
                    <a:gd name="connsiteX279" fmla="*/ 1139428 w 1638298"/>
                    <a:gd name="connsiteY279" fmla="*/ 80962 h 371873"/>
                    <a:gd name="connsiteX280" fmla="*/ 1214436 w 1638298"/>
                    <a:gd name="connsiteY280" fmla="*/ 123032 h 371873"/>
                    <a:gd name="connsiteX281" fmla="*/ 1210040 w 1638298"/>
                    <a:gd name="connsiteY281" fmla="*/ 128985 h 371873"/>
                    <a:gd name="connsiteX282" fmla="*/ 1192467 w 1638298"/>
                    <a:gd name="connsiteY282" fmla="*/ 105190 h 371873"/>
                    <a:gd name="connsiteX283" fmla="*/ 1139428 w 1638298"/>
                    <a:gd name="connsiteY283" fmla="*/ 92868 h 371873"/>
                    <a:gd name="connsiteX284" fmla="*/ 1086389 w 1638298"/>
                    <a:gd name="connsiteY284" fmla="*/ 105190 h 371873"/>
                    <a:gd name="connsiteX285" fmla="*/ 1068817 w 1638298"/>
                    <a:gd name="connsiteY285" fmla="*/ 128985 h 371873"/>
                    <a:gd name="connsiteX286" fmla="*/ 1064420 w 1638298"/>
                    <a:gd name="connsiteY286" fmla="*/ 123032 h 371873"/>
                    <a:gd name="connsiteX287" fmla="*/ 1139428 w 1638298"/>
                    <a:gd name="connsiteY287" fmla="*/ 80962 h 371873"/>
                    <a:gd name="connsiteX288" fmla="*/ 972741 w 1638298"/>
                    <a:gd name="connsiteY288" fmla="*/ 80962 h 371873"/>
                    <a:gd name="connsiteX289" fmla="*/ 1047749 w 1638298"/>
                    <a:gd name="connsiteY289" fmla="*/ 123032 h 371873"/>
                    <a:gd name="connsiteX290" fmla="*/ 1043353 w 1638298"/>
                    <a:gd name="connsiteY290" fmla="*/ 128985 h 371873"/>
                    <a:gd name="connsiteX291" fmla="*/ 1025780 w 1638298"/>
                    <a:gd name="connsiteY291" fmla="*/ 105190 h 371873"/>
                    <a:gd name="connsiteX292" fmla="*/ 972741 w 1638298"/>
                    <a:gd name="connsiteY292" fmla="*/ 92868 h 371873"/>
                    <a:gd name="connsiteX293" fmla="*/ 919703 w 1638298"/>
                    <a:gd name="connsiteY293" fmla="*/ 105190 h 371873"/>
                    <a:gd name="connsiteX294" fmla="*/ 902130 w 1638298"/>
                    <a:gd name="connsiteY294" fmla="*/ 128985 h 371873"/>
                    <a:gd name="connsiteX295" fmla="*/ 897733 w 1638298"/>
                    <a:gd name="connsiteY295" fmla="*/ 123032 h 371873"/>
                    <a:gd name="connsiteX296" fmla="*/ 972741 w 1638298"/>
                    <a:gd name="connsiteY296" fmla="*/ 80962 h 371873"/>
                    <a:gd name="connsiteX297" fmla="*/ 810815 w 1638298"/>
                    <a:gd name="connsiteY297" fmla="*/ 80962 h 371873"/>
                    <a:gd name="connsiteX298" fmla="*/ 885823 w 1638298"/>
                    <a:gd name="connsiteY298" fmla="*/ 123032 h 371873"/>
                    <a:gd name="connsiteX299" fmla="*/ 881427 w 1638298"/>
                    <a:gd name="connsiteY299" fmla="*/ 128985 h 371873"/>
                    <a:gd name="connsiteX300" fmla="*/ 863854 w 1638298"/>
                    <a:gd name="connsiteY300" fmla="*/ 105190 h 371873"/>
                    <a:gd name="connsiteX301" fmla="*/ 810815 w 1638298"/>
                    <a:gd name="connsiteY301" fmla="*/ 92868 h 371873"/>
                    <a:gd name="connsiteX302" fmla="*/ 757777 w 1638298"/>
                    <a:gd name="connsiteY302" fmla="*/ 105190 h 371873"/>
                    <a:gd name="connsiteX303" fmla="*/ 740204 w 1638298"/>
                    <a:gd name="connsiteY303" fmla="*/ 128985 h 371873"/>
                    <a:gd name="connsiteX304" fmla="*/ 735807 w 1638298"/>
                    <a:gd name="connsiteY304" fmla="*/ 123032 h 371873"/>
                    <a:gd name="connsiteX305" fmla="*/ 810815 w 1638298"/>
                    <a:gd name="connsiteY305" fmla="*/ 80962 h 371873"/>
                    <a:gd name="connsiteX306" fmla="*/ 644128 w 1638298"/>
                    <a:gd name="connsiteY306" fmla="*/ 80962 h 371873"/>
                    <a:gd name="connsiteX307" fmla="*/ 719136 w 1638298"/>
                    <a:gd name="connsiteY307" fmla="*/ 123032 h 371873"/>
                    <a:gd name="connsiteX308" fmla="*/ 714740 w 1638298"/>
                    <a:gd name="connsiteY308" fmla="*/ 128985 h 371873"/>
                    <a:gd name="connsiteX309" fmla="*/ 697167 w 1638298"/>
                    <a:gd name="connsiteY309" fmla="*/ 105190 h 371873"/>
                    <a:gd name="connsiteX310" fmla="*/ 644128 w 1638298"/>
                    <a:gd name="connsiteY310" fmla="*/ 92868 h 371873"/>
                    <a:gd name="connsiteX311" fmla="*/ 591090 w 1638298"/>
                    <a:gd name="connsiteY311" fmla="*/ 105190 h 371873"/>
                    <a:gd name="connsiteX312" fmla="*/ 573517 w 1638298"/>
                    <a:gd name="connsiteY312" fmla="*/ 128985 h 371873"/>
                    <a:gd name="connsiteX313" fmla="*/ 569120 w 1638298"/>
                    <a:gd name="connsiteY313" fmla="*/ 123032 h 371873"/>
                    <a:gd name="connsiteX314" fmla="*/ 644128 w 1638298"/>
                    <a:gd name="connsiteY314" fmla="*/ 80962 h 371873"/>
                    <a:gd name="connsiteX315" fmla="*/ 479821 w 1638298"/>
                    <a:gd name="connsiteY315" fmla="*/ 80962 h 371873"/>
                    <a:gd name="connsiteX316" fmla="*/ 554829 w 1638298"/>
                    <a:gd name="connsiteY316" fmla="*/ 123032 h 371873"/>
                    <a:gd name="connsiteX317" fmla="*/ 550433 w 1638298"/>
                    <a:gd name="connsiteY317" fmla="*/ 128985 h 371873"/>
                    <a:gd name="connsiteX318" fmla="*/ 532860 w 1638298"/>
                    <a:gd name="connsiteY318" fmla="*/ 105190 h 371873"/>
                    <a:gd name="connsiteX319" fmla="*/ 479821 w 1638298"/>
                    <a:gd name="connsiteY319" fmla="*/ 92868 h 371873"/>
                    <a:gd name="connsiteX320" fmla="*/ 426783 w 1638298"/>
                    <a:gd name="connsiteY320" fmla="*/ 105190 h 371873"/>
                    <a:gd name="connsiteX321" fmla="*/ 409210 w 1638298"/>
                    <a:gd name="connsiteY321" fmla="*/ 128985 h 371873"/>
                    <a:gd name="connsiteX322" fmla="*/ 404813 w 1638298"/>
                    <a:gd name="connsiteY322" fmla="*/ 123032 h 371873"/>
                    <a:gd name="connsiteX323" fmla="*/ 479821 w 1638298"/>
                    <a:gd name="connsiteY323" fmla="*/ 80962 h 371873"/>
                    <a:gd name="connsiteX324" fmla="*/ 313134 w 1638298"/>
                    <a:gd name="connsiteY324" fmla="*/ 80962 h 371873"/>
                    <a:gd name="connsiteX325" fmla="*/ 388142 w 1638298"/>
                    <a:gd name="connsiteY325" fmla="*/ 123032 h 371873"/>
                    <a:gd name="connsiteX326" fmla="*/ 383746 w 1638298"/>
                    <a:gd name="connsiteY326" fmla="*/ 128985 h 371873"/>
                    <a:gd name="connsiteX327" fmla="*/ 366173 w 1638298"/>
                    <a:gd name="connsiteY327" fmla="*/ 105190 h 371873"/>
                    <a:gd name="connsiteX328" fmla="*/ 313134 w 1638298"/>
                    <a:gd name="connsiteY328" fmla="*/ 92868 h 371873"/>
                    <a:gd name="connsiteX329" fmla="*/ 260096 w 1638298"/>
                    <a:gd name="connsiteY329" fmla="*/ 105190 h 371873"/>
                    <a:gd name="connsiteX330" fmla="*/ 242523 w 1638298"/>
                    <a:gd name="connsiteY330" fmla="*/ 128985 h 371873"/>
                    <a:gd name="connsiteX331" fmla="*/ 238126 w 1638298"/>
                    <a:gd name="connsiteY331" fmla="*/ 123032 h 371873"/>
                    <a:gd name="connsiteX332" fmla="*/ 313134 w 1638298"/>
                    <a:gd name="connsiteY332" fmla="*/ 80962 h 371873"/>
                    <a:gd name="connsiteX333" fmla="*/ 148827 w 1638298"/>
                    <a:gd name="connsiteY333" fmla="*/ 80962 h 371873"/>
                    <a:gd name="connsiteX334" fmla="*/ 223835 w 1638298"/>
                    <a:gd name="connsiteY334" fmla="*/ 123032 h 371873"/>
                    <a:gd name="connsiteX335" fmla="*/ 219439 w 1638298"/>
                    <a:gd name="connsiteY335" fmla="*/ 128985 h 371873"/>
                    <a:gd name="connsiteX336" fmla="*/ 201866 w 1638298"/>
                    <a:gd name="connsiteY336" fmla="*/ 105190 h 371873"/>
                    <a:gd name="connsiteX337" fmla="*/ 148827 w 1638298"/>
                    <a:gd name="connsiteY337" fmla="*/ 92868 h 371873"/>
                    <a:gd name="connsiteX338" fmla="*/ 95789 w 1638298"/>
                    <a:gd name="connsiteY338" fmla="*/ 105190 h 371873"/>
                    <a:gd name="connsiteX339" fmla="*/ 78216 w 1638298"/>
                    <a:gd name="connsiteY339" fmla="*/ 128985 h 371873"/>
                    <a:gd name="connsiteX340" fmla="*/ 73819 w 1638298"/>
                    <a:gd name="connsiteY340" fmla="*/ 123032 h 371873"/>
                    <a:gd name="connsiteX341" fmla="*/ 148827 w 1638298"/>
                    <a:gd name="connsiteY341" fmla="*/ 80962 h 371873"/>
                    <a:gd name="connsiteX342" fmla="*/ 1563290 w 1638298"/>
                    <a:gd name="connsiteY342" fmla="*/ 0 h 371873"/>
                    <a:gd name="connsiteX343" fmla="*/ 1638298 w 1638298"/>
                    <a:gd name="connsiteY343" fmla="*/ 42070 h 371873"/>
                    <a:gd name="connsiteX344" fmla="*/ 1633902 w 1638298"/>
                    <a:gd name="connsiteY344" fmla="*/ 48023 h 371873"/>
                    <a:gd name="connsiteX345" fmla="*/ 1616329 w 1638298"/>
                    <a:gd name="connsiteY345" fmla="*/ 24228 h 371873"/>
                    <a:gd name="connsiteX346" fmla="*/ 1563290 w 1638298"/>
                    <a:gd name="connsiteY346" fmla="*/ 11906 h 371873"/>
                    <a:gd name="connsiteX347" fmla="*/ 1510252 w 1638298"/>
                    <a:gd name="connsiteY347" fmla="*/ 24228 h 371873"/>
                    <a:gd name="connsiteX348" fmla="*/ 1492679 w 1638298"/>
                    <a:gd name="connsiteY348" fmla="*/ 48023 h 371873"/>
                    <a:gd name="connsiteX349" fmla="*/ 1488282 w 1638298"/>
                    <a:gd name="connsiteY349" fmla="*/ 42070 h 371873"/>
                    <a:gd name="connsiteX350" fmla="*/ 1563290 w 1638298"/>
                    <a:gd name="connsiteY350" fmla="*/ 0 h 371873"/>
                    <a:gd name="connsiteX351" fmla="*/ 1396603 w 1638298"/>
                    <a:gd name="connsiteY351" fmla="*/ 0 h 371873"/>
                    <a:gd name="connsiteX352" fmla="*/ 1471611 w 1638298"/>
                    <a:gd name="connsiteY352" fmla="*/ 42070 h 371873"/>
                    <a:gd name="connsiteX353" fmla="*/ 1467215 w 1638298"/>
                    <a:gd name="connsiteY353" fmla="*/ 48023 h 371873"/>
                    <a:gd name="connsiteX354" fmla="*/ 1449642 w 1638298"/>
                    <a:gd name="connsiteY354" fmla="*/ 24228 h 371873"/>
                    <a:gd name="connsiteX355" fmla="*/ 1396603 w 1638298"/>
                    <a:gd name="connsiteY355" fmla="*/ 11906 h 371873"/>
                    <a:gd name="connsiteX356" fmla="*/ 1343564 w 1638298"/>
                    <a:gd name="connsiteY356" fmla="*/ 24228 h 371873"/>
                    <a:gd name="connsiteX357" fmla="*/ 1325992 w 1638298"/>
                    <a:gd name="connsiteY357" fmla="*/ 48023 h 371873"/>
                    <a:gd name="connsiteX358" fmla="*/ 1321595 w 1638298"/>
                    <a:gd name="connsiteY358" fmla="*/ 42070 h 371873"/>
                    <a:gd name="connsiteX359" fmla="*/ 1396603 w 1638298"/>
                    <a:gd name="connsiteY359" fmla="*/ 0 h 371873"/>
                    <a:gd name="connsiteX360" fmla="*/ 1232296 w 1638298"/>
                    <a:gd name="connsiteY360" fmla="*/ 0 h 371873"/>
                    <a:gd name="connsiteX361" fmla="*/ 1307304 w 1638298"/>
                    <a:gd name="connsiteY361" fmla="*/ 42070 h 371873"/>
                    <a:gd name="connsiteX362" fmla="*/ 1302908 w 1638298"/>
                    <a:gd name="connsiteY362" fmla="*/ 48023 h 371873"/>
                    <a:gd name="connsiteX363" fmla="*/ 1285335 w 1638298"/>
                    <a:gd name="connsiteY363" fmla="*/ 24228 h 371873"/>
                    <a:gd name="connsiteX364" fmla="*/ 1232296 w 1638298"/>
                    <a:gd name="connsiteY364" fmla="*/ 11906 h 371873"/>
                    <a:gd name="connsiteX365" fmla="*/ 1179257 w 1638298"/>
                    <a:gd name="connsiteY365" fmla="*/ 24228 h 371873"/>
                    <a:gd name="connsiteX366" fmla="*/ 1161685 w 1638298"/>
                    <a:gd name="connsiteY366" fmla="*/ 48023 h 371873"/>
                    <a:gd name="connsiteX367" fmla="*/ 1157288 w 1638298"/>
                    <a:gd name="connsiteY367" fmla="*/ 42070 h 371873"/>
                    <a:gd name="connsiteX368" fmla="*/ 1232296 w 1638298"/>
                    <a:gd name="connsiteY368" fmla="*/ 0 h 371873"/>
                    <a:gd name="connsiteX369" fmla="*/ 1065609 w 1638298"/>
                    <a:gd name="connsiteY369" fmla="*/ 0 h 371873"/>
                    <a:gd name="connsiteX370" fmla="*/ 1140617 w 1638298"/>
                    <a:gd name="connsiteY370" fmla="*/ 42070 h 371873"/>
                    <a:gd name="connsiteX371" fmla="*/ 1136221 w 1638298"/>
                    <a:gd name="connsiteY371" fmla="*/ 48023 h 371873"/>
                    <a:gd name="connsiteX372" fmla="*/ 1118648 w 1638298"/>
                    <a:gd name="connsiteY372" fmla="*/ 24228 h 371873"/>
                    <a:gd name="connsiteX373" fmla="*/ 1065609 w 1638298"/>
                    <a:gd name="connsiteY373" fmla="*/ 11906 h 371873"/>
                    <a:gd name="connsiteX374" fmla="*/ 1012571 w 1638298"/>
                    <a:gd name="connsiteY374" fmla="*/ 24228 h 371873"/>
                    <a:gd name="connsiteX375" fmla="*/ 994998 w 1638298"/>
                    <a:gd name="connsiteY375" fmla="*/ 48023 h 371873"/>
                    <a:gd name="connsiteX376" fmla="*/ 990601 w 1638298"/>
                    <a:gd name="connsiteY376" fmla="*/ 42070 h 371873"/>
                    <a:gd name="connsiteX377" fmla="*/ 1065609 w 1638298"/>
                    <a:gd name="connsiteY377" fmla="*/ 0 h 371873"/>
                    <a:gd name="connsiteX378" fmla="*/ 903683 w 1638298"/>
                    <a:gd name="connsiteY378" fmla="*/ 0 h 371873"/>
                    <a:gd name="connsiteX379" fmla="*/ 978691 w 1638298"/>
                    <a:gd name="connsiteY379" fmla="*/ 42070 h 371873"/>
                    <a:gd name="connsiteX380" fmla="*/ 974295 w 1638298"/>
                    <a:gd name="connsiteY380" fmla="*/ 48023 h 371873"/>
                    <a:gd name="connsiteX381" fmla="*/ 956722 w 1638298"/>
                    <a:gd name="connsiteY381" fmla="*/ 24228 h 371873"/>
                    <a:gd name="connsiteX382" fmla="*/ 903683 w 1638298"/>
                    <a:gd name="connsiteY382" fmla="*/ 11906 h 371873"/>
                    <a:gd name="connsiteX383" fmla="*/ 850645 w 1638298"/>
                    <a:gd name="connsiteY383" fmla="*/ 24228 h 371873"/>
                    <a:gd name="connsiteX384" fmla="*/ 833072 w 1638298"/>
                    <a:gd name="connsiteY384" fmla="*/ 48023 h 371873"/>
                    <a:gd name="connsiteX385" fmla="*/ 828675 w 1638298"/>
                    <a:gd name="connsiteY385" fmla="*/ 42070 h 371873"/>
                    <a:gd name="connsiteX386" fmla="*/ 903683 w 1638298"/>
                    <a:gd name="connsiteY386" fmla="*/ 0 h 371873"/>
                    <a:gd name="connsiteX387" fmla="*/ 736996 w 1638298"/>
                    <a:gd name="connsiteY387" fmla="*/ 0 h 371873"/>
                    <a:gd name="connsiteX388" fmla="*/ 812004 w 1638298"/>
                    <a:gd name="connsiteY388" fmla="*/ 42070 h 371873"/>
                    <a:gd name="connsiteX389" fmla="*/ 807608 w 1638298"/>
                    <a:gd name="connsiteY389" fmla="*/ 48023 h 371873"/>
                    <a:gd name="connsiteX390" fmla="*/ 790035 w 1638298"/>
                    <a:gd name="connsiteY390" fmla="*/ 24228 h 371873"/>
                    <a:gd name="connsiteX391" fmla="*/ 736996 w 1638298"/>
                    <a:gd name="connsiteY391" fmla="*/ 11906 h 371873"/>
                    <a:gd name="connsiteX392" fmla="*/ 683958 w 1638298"/>
                    <a:gd name="connsiteY392" fmla="*/ 24228 h 371873"/>
                    <a:gd name="connsiteX393" fmla="*/ 666385 w 1638298"/>
                    <a:gd name="connsiteY393" fmla="*/ 48023 h 371873"/>
                    <a:gd name="connsiteX394" fmla="*/ 661988 w 1638298"/>
                    <a:gd name="connsiteY394" fmla="*/ 42070 h 371873"/>
                    <a:gd name="connsiteX395" fmla="*/ 736996 w 1638298"/>
                    <a:gd name="connsiteY395" fmla="*/ 0 h 371873"/>
                    <a:gd name="connsiteX396" fmla="*/ 572689 w 1638298"/>
                    <a:gd name="connsiteY396" fmla="*/ 0 h 371873"/>
                    <a:gd name="connsiteX397" fmla="*/ 647697 w 1638298"/>
                    <a:gd name="connsiteY397" fmla="*/ 42070 h 371873"/>
                    <a:gd name="connsiteX398" fmla="*/ 643301 w 1638298"/>
                    <a:gd name="connsiteY398" fmla="*/ 48023 h 371873"/>
                    <a:gd name="connsiteX399" fmla="*/ 625728 w 1638298"/>
                    <a:gd name="connsiteY399" fmla="*/ 24228 h 371873"/>
                    <a:gd name="connsiteX400" fmla="*/ 572689 w 1638298"/>
                    <a:gd name="connsiteY400" fmla="*/ 11906 h 371873"/>
                    <a:gd name="connsiteX401" fmla="*/ 519651 w 1638298"/>
                    <a:gd name="connsiteY401" fmla="*/ 24228 h 371873"/>
                    <a:gd name="connsiteX402" fmla="*/ 502078 w 1638298"/>
                    <a:gd name="connsiteY402" fmla="*/ 48023 h 371873"/>
                    <a:gd name="connsiteX403" fmla="*/ 497681 w 1638298"/>
                    <a:gd name="connsiteY403" fmla="*/ 42070 h 371873"/>
                    <a:gd name="connsiteX404" fmla="*/ 572689 w 1638298"/>
                    <a:gd name="connsiteY404" fmla="*/ 0 h 371873"/>
                    <a:gd name="connsiteX405" fmla="*/ 406002 w 1638298"/>
                    <a:gd name="connsiteY405" fmla="*/ 0 h 371873"/>
                    <a:gd name="connsiteX406" fmla="*/ 481010 w 1638298"/>
                    <a:gd name="connsiteY406" fmla="*/ 42070 h 371873"/>
                    <a:gd name="connsiteX407" fmla="*/ 476614 w 1638298"/>
                    <a:gd name="connsiteY407" fmla="*/ 48023 h 371873"/>
                    <a:gd name="connsiteX408" fmla="*/ 459041 w 1638298"/>
                    <a:gd name="connsiteY408" fmla="*/ 24228 h 371873"/>
                    <a:gd name="connsiteX409" fmla="*/ 406002 w 1638298"/>
                    <a:gd name="connsiteY409" fmla="*/ 11906 h 371873"/>
                    <a:gd name="connsiteX410" fmla="*/ 352964 w 1638298"/>
                    <a:gd name="connsiteY410" fmla="*/ 24228 h 371873"/>
                    <a:gd name="connsiteX411" fmla="*/ 335391 w 1638298"/>
                    <a:gd name="connsiteY411" fmla="*/ 48023 h 371873"/>
                    <a:gd name="connsiteX412" fmla="*/ 330994 w 1638298"/>
                    <a:gd name="connsiteY412" fmla="*/ 42070 h 371873"/>
                    <a:gd name="connsiteX413" fmla="*/ 406002 w 1638298"/>
                    <a:gd name="connsiteY413" fmla="*/ 0 h 371873"/>
                    <a:gd name="connsiteX414" fmla="*/ 241695 w 1638298"/>
                    <a:gd name="connsiteY414" fmla="*/ 0 h 371873"/>
                    <a:gd name="connsiteX415" fmla="*/ 316703 w 1638298"/>
                    <a:gd name="connsiteY415" fmla="*/ 42070 h 371873"/>
                    <a:gd name="connsiteX416" fmla="*/ 312307 w 1638298"/>
                    <a:gd name="connsiteY416" fmla="*/ 48023 h 371873"/>
                    <a:gd name="connsiteX417" fmla="*/ 294734 w 1638298"/>
                    <a:gd name="connsiteY417" fmla="*/ 24228 h 371873"/>
                    <a:gd name="connsiteX418" fmla="*/ 241695 w 1638298"/>
                    <a:gd name="connsiteY418" fmla="*/ 11906 h 371873"/>
                    <a:gd name="connsiteX419" fmla="*/ 188657 w 1638298"/>
                    <a:gd name="connsiteY419" fmla="*/ 24228 h 371873"/>
                    <a:gd name="connsiteX420" fmla="*/ 171084 w 1638298"/>
                    <a:gd name="connsiteY420" fmla="*/ 48023 h 371873"/>
                    <a:gd name="connsiteX421" fmla="*/ 166687 w 1638298"/>
                    <a:gd name="connsiteY421" fmla="*/ 42070 h 371873"/>
                    <a:gd name="connsiteX422" fmla="*/ 241695 w 1638298"/>
                    <a:gd name="connsiteY422" fmla="*/ 0 h 371873"/>
                    <a:gd name="connsiteX423" fmla="*/ 75008 w 1638298"/>
                    <a:gd name="connsiteY423" fmla="*/ 0 h 371873"/>
                    <a:gd name="connsiteX424" fmla="*/ 150016 w 1638298"/>
                    <a:gd name="connsiteY424" fmla="*/ 42070 h 371873"/>
                    <a:gd name="connsiteX425" fmla="*/ 145620 w 1638298"/>
                    <a:gd name="connsiteY425" fmla="*/ 48023 h 371873"/>
                    <a:gd name="connsiteX426" fmla="*/ 128047 w 1638298"/>
                    <a:gd name="connsiteY426" fmla="*/ 24228 h 371873"/>
                    <a:gd name="connsiteX427" fmla="*/ 75008 w 1638298"/>
                    <a:gd name="connsiteY427" fmla="*/ 11906 h 371873"/>
                    <a:gd name="connsiteX428" fmla="*/ 21970 w 1638298"/>
                    <a:gd name="connsiteY428" fmla="*/ 24228 h 371873"/>
                    <a:gd name="connsiteX429" fmla="*/ 4397 w 1638298"/>
                    <a:gd name="connsiteY429" fmla="*/ 48023 h 371873"/>
                    <a:gd name="connsiteX430" fmla="*/ 0 w 1638298"/>
                    <a:gd name="connsiteY430" fmla="*/ 42070 h 371873"/>
                    <a:gd name="connsiteX431" fmla="*/ 75008 w 1638298"/>
                    <a:gd name="connsiteY431" fmla="*/ 0 h 3718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</a:cxnLst>
                  <a:rect l="l" t="t" r="r" b="b"/>
                  <a:pathLst>
                    <a:path w="1638298" h="371873">
                      <a:moveTo>
                        <a:pt x="1563290" y="323850"/>
                      </a:moveTo>
                      <a:cubicBezTo>
                        <a:pt x="1604716" y="323850"/>
                        <a:pt x="1638298" y="342685"/>
                        <a:pt x="1638298" y="365920"/>
                      </a:cubicBezTo>
                      <a:lnTo>
                        <a:pt x="1633902" y="371873"/>
                      </a:lnTo>
                      <a:lnTo>
                        <a:pt x="1616329" y="348078"/>
                      </a:lnTo>
                      <a:cubicBezTo>
                        <a:pt x="1602755" y="340465"/>
                        <a:pt x="1584003" y="335756"/>
                        <a:pt x="1563290" y="335756"/>
                      </a:cubicBezTo>
                      <a:cubicBezTo>
                        <a:pt x="1542577" y="335756"/>
                        <a:pt x="1523825" y="340465"/>
                        <a:pt x="1510252" y="348078"/>
                      </a:cubicBezTo>
                      <a:lnTo>
                        <a:pt x="1492679" y="371873"/>
                      </a:lnTo>
                      <a:lnTo>
                        <a:pt x="1488282" y="365920"/>
                      </a:lnTo>
                      <a:cubicBezTo>
                        <a:pt x="1488282" y="342685"/>
                        <a:pt x="1521864" y="323850"/>
                        <a:pt x="1563290" y="323850"/>
                      </a:cubicBezTo>
                      <a:close/>
                      <a:moveTo>
                        <a:pt x="1396603" y="323850"/>
                      </a:moveTo>
                      <a:cubicBezTo>
                        <a:pt x="1438029" y="323850"/>
                        <a:pt x="1471611" y="342685"/>
                        <a:pt x="1471611" y="365920"/>
                      </a:cubicBezTo>
                      <a:lnTo>
                        <a:pt x="1467215" y="371873"/>
                      </a:lnTo>
                      <a:lnTo>
                        <a:pt x="1449642" y="348078"/>
                      </a:lnTo>
                      <a:cubicBezTo>
                        <a:pt x="1436068" y="340465"/>
                        <a:pt x="1417316" y="335756"/>
                        <a:pt x="1396603" y="335756"/>
                      </a:cubicBezTo>
                      <a:cubicBezTo>
                        <a:pt x="1375890" y="335756"/>
                        <a:pt x="1357138" y="340465"/>
                        <a:pt x="1343564" y="348078"/>
                      </a:cubicBezTo>
                      <a:lnTo>
                        <a:pt x="1325992" y="371873"/>
                      </a:lnTo>
                      <a:lnTo>
                        <a:pt x="1321595" y="365920"/>
                      </a:lnTo>
                      <a:cubicBezTo>
                        <a:pt x="1321595" y="342685"/>
                        <a:pt x="1355177" y="323850"/>
                        <a:pt x="1396603" y="323850"/>
                      </a:cubicBezTo>
                      <a:close/>
                      <a:moveTo>
                        <a:pt x="1232296" y="323850"/>
                      </a:moveTo>
                      <a:cubicBezTo>
                        <a:pt x="1273722" y="323850"/>
                        <a:pt x="1307304" y="342685"/>
                        <a:pt x="1307304" y="365920"/>
                      </a:cubicBezTo>
                      <a:lnTo>
                        <a:pt x="1302908" y="371873"/>
                      </a:lnTo>
                      <a:lnTo>
                        <a:pt x="1285335" y="348078"/>
                      </a:lnTo>
                      <a:cubicBezTo>
                        <a:pt x="1271761" y="340465"/>
                        <a:pt x="1253009" y="335756"/>
                        <a:pt x="1232296" y="335756"/>
                      </a:cubicBezTo>
                      <a:cubicBezTo>
                        <a:pt x="1211583" y="335756"/>
                        <a:pt x="1192831" y="340465"/>
                        <a:pt x="1179257" y="348078"/>
                      </a:cubicBezTo>
                      <a:lnTo>
                        <a:pt x="1161685" y="371873"/>
                      </a:lnTo>
                      <a:lnTo>
                        <a:pt x="1157288" y="365920"/>
                      </a:lnTo>
                      <a:cubicBezTo>
                        <a:pt x="1157288" y="342685"/>
                        <a:pt x="1190870" y="323850"/>
                        <a:pt x="1232296" y="323850"/>
                      </a:cubicBezTo>
                      <a:close/>
                      <a:moveTo>
                        <a:pt x="1065609" y="323850"/>
                      </a:moveTo>
                      <a:cubicBezTo>
                        <a:pt x="1107035" y="323850"/>
                        <a:pt x="1140617" y="342685"/>
                        <a:pt x="1140617" y="365920"/>
                      </a:cubicBezTo>
                      <a:lnTo>
                        <a:pt x="1136221" y="371873"/>
                      </a:lnTo>
                      <a:lnTo>
                        <a:pt x="1118648" y="348078"/>
                      </a:lnTo>
                      <a:cubicBezTo>
                        <a:pt x="1105074" y="340465"/>
                        <a:pt x="1086322" y="335756"/>
                        <a:pt x="1065609" y="335756"/>
                      </a:cubicBezTo>
                      <a:cubicBezTo>
                        <a:pt x="1044896" y="335756"/>
                        <a:pt x="1026144" y="340465"/>
                        <a:pt x="1012571" y="348078"/>
                      </a:cubicBezTo>
                      <a:lnTo>
                        <a:pt x="994998" y="371873"/>
                      </a:lnTo>
                      <a:lnTo>
                        <a:pt x="990601" y="365920"/>
                      </a:lnTo>
                      <a:cubicBezTo>
                        <a:pt x="990601" y="342685"/>
                        <a:pt x="1024183" y="323850"/>
                        <a:pt x="1065609" y="323850"/>
                      </a:cubicBezTo>
                      <a:close/>
                      <a:moveTo>
                        <a:pt x="903683" y="323850"/>
                      </a:moveTo>
                      <a:cubicBezTo>
                        <a:pt x="945109" y="323850"/>
                        <a:pt x="978691" y="342685"/>
                        <a:pt x="978691" y="365920"/>
                      </a:cubicBezTo>
                      <a:lnTo>
                        <a:pt x="974295" y="371873"/>
                      </a:lnTo>
                      <a:lnTo>
                        <a:pt x="956722" y="348078"/>
                      </a:lnTo>
                      <a:cubicBezTo>
                        <a:pt x="943148" y="340465"/>
                        <a:pt x="924396" y="335756"/>
                        <a:pt x="903683" y="335756"/>
                      </a:cubicBezTo>
                      <a:cubicBezTo>
                        <a:pt x="882970" y="335756"/>
                        <a:pt x="864218" y="340465"/>
                        <a:pt x="850645" y="348078"/>
                      </a:cubicBezTo>
                      <a:lnTo>
                        <a:pt x="833072" y="371873"/>
                      </a:lnTo>
                      <a:lnTo>
                        <a:pt x="828675" y="365920"/>
                      </a:lnTo>
                      <a:cubicBezTo>
                        <a:pt x="828675" y="342685"/>
                        <a:pt x="862257" y="323850"/>
                        <a:pt x="903683" y="323850"/>
                      </a:cubicBezTo>
                      <a:close/>
                      <a:moveTo>
                        <a:pt x="736996" y="323850"/>
                      </a:moveTo>
                      <a:cubicBezTo>
                        <a:pt x="778422" y="323850"/>
                        <a:pt x="812004" y="342685"/>
                        <a:pt x="812004" y="365920"/>
                      </a:cubicBezTo>
                      <a:lnTo>
                        <a:pt x="807608" y="371873"/>
                      </a:lnTo>
                      <a:lnTo>
                        <a:pt x="790035" y="348078"/>
                      </a:lnTo>
                      <a:cubicBezTo>
                        <a:pt x="776461" y="340465"/>
                        <a:pt x="757709" y="335756"/>
                        <a:pt x="736996" y="335756"/>
                      </a:cubicBezTo>
                      <a:cubicBezTo>
                        <a:pt x="716283" y="335756"/>
                        <a:pt x="697531" y="340465"/>
                        <a:pt x="683958" y="348078"/>
                      </a:cubicBezTo>
                      <a:lnTo>
                        <a:pt x="666385" y="371873"/>
                      </a:lnTo>
                      <a:lnTo>
                        <a:pt x="661988" y="365920"/>
                      </a:lnTo>
                      <a:cubicBezTo>
                        <a:pt x="661988" y="342685"/>
                        <a:pt x="695570" y="323850"/>
                        <a:pt x="736996" y="323850"/>
                      </a:cubicBezTo>
                      <a:close/>
                      <a:moveTo>
                        <a:pt x="572689" y="323850"/>
                      </a:moveTo>
                      <a:cubicBezTo>
                        <a:pt x="614115" y="323850"/>
                        <a:pt x="647697" y="342685"/>
                        <a:pt x="647697" y="365920"/>
                      </a:cubicBezTo>
                      <a:lnTo>
                        <a:pt x="643301" y="371873"/>
                      </a:lnTo>
                      <a:lnTo>
                        <a:pt x="625728" y="348078"/>
                      </a:lnTo>
                      <a:cubicBezTo>
                        <a:pt x="612154" y="340465"/>
                        <a:pt x="593402" y="335756"/>
                        <a:pt x="572689" y="335756"/>
                      </a:cubicBezTo>
                      <a:cubicBezTo>
                        <a:pt x="551976" y="335756"/>
                        <a:pt x="533224" y="340465"/>
                        <a:pt x="519651" y="348078"/>
                      </a:cubicBezTo>
                      <a:lnTo>
                        <a:pt x="502078" y="371873"/>
                      </a:lnTo>
                      <a:lnTo>
                        <a:pt x="497681" y="365920"/>
                      </a:lnTo>
                      <a:cubicBezTo>
                        <a:pt x="497681" y="342685"/>
                        <a:pt x="531263" y="323850"/>
                        <a:pt x="572689" y="323850"/>
                      </a:cubicBezTo>
                      <a:close/>
                      <a:moveTo>
                        <a:pt x="406002" y="323850"/>
                      </a:moveTo>
                      <a:cubicBezTo>
                        <a:pt x="447428" y="323850"/>
                        <a:pt x="481010" y="342685"/>
                        <a:pt x="481010" y="365920"/>
                      </a:cubicBezTo>
                      <a:lnTo>
                        <a:pt x="476614" y="371873"/>
                      </a:lnTo>
                      <a:lnTo>
                        <a:pt x="459041" y="348078"/>
                      </a:lnTo>
                      <a:cubicBezTo>
                        <a:pt x="445467" y="340465"/>
                        <a:pt x="426715" y="335756"/>
                        <a:pt x="406002" y="335756"/>
                      </a:cubicBezTo>
                      <a:cubicBezTo>
                        <a:pt x="385289" y="335756"/>
                        <a:pt x="366537" y="340465"/>
                        <a:pt x="352964" y="348078"/>
                      </a:cubicBezTo>
                      <a:lnTo>
                        <a:pt x="335391" y="371873"/>
                      </a:lnTo>
                      <a:lnTo>
                        <a:pt x="330994" y="365920"/>
                      </a:lnTo>
                      <a:cubicBezTo>
                        <a:pt x="330994" y="342685"/>
                        <a:pt x="364576" y="323850"/>
                        <a:pt x="406002" y="323850"/>
                      </a:cubicBezTo>
                      <a:close/>
                      <a:moveTo>
                        <a:pt x="241695" y="323850"/>
                      </a:moveTo>
                      <a:cubicBezTo>
                        <a:pt x="283121" y="323850"/>
                        <a:pt x="316703" y="342685"/>
                        <a:pt x="316703" y="365920"/>
                      </a:cubicBezTo>
                      <a:lnTo>
                        <a:pt x="312307" y="371873"/>
                      </a:lnTo>
                      <a:lnTo>
                        <a:pt x="294734" y="348078"/>
                      </a:lnTo>
                      <a:cubicBezTo>
                        <a:pt x="281160" y="340465"/>
                        <a:pt x="262408" y="335756"/>
                        <a:pt x="241695" y="335756"/>
                      </a:cubicBezTo>
                      <a:cubicBezTo>
                        <a:pt x="220982" y="335756"/>
                        <a:pt x="202230" y="340465"/>
                        <a:pt x="188657" y="348078"/>
                      </a:cubicBezTo>
                      <a:lnTo>
                        <a:pt x="171084" y="371873"/>
                      </a:lnTo>
                      <a:lnTo>
                        <a:pt x="166687" y="365920"/>
                      </a:lnTo>
                      <a:cubicBezTo>
                        <a:pt x="166687" y="342685"/>
                        <a:pt x="200269" y="323850"/>
                        <a:pt x="241695" y="323850"/>
                      </a:cubicBezTo>
                      <a:close/>
                      <a:moveTo>
                        <a:pt x="75008" y="323850"/>
                      </a:moveTo>
                      <a:cubicBezTo>
                        <a:pt x="116434" y="323850"/>
                        <a:pt x="150016" y="342685"/>
                        <a:pt x="150016" y="365920"/>
                      </a:cubicBezTo>
                      <a:lnTo>
                        <a:pt x="145620" y="371873"/>
                      </a:lnTo>
                      <a:lnTo>
                        <a:pt x="128047" y="348078"/>
                      </a:lnTo>
                      <a:cubicBezTo>
                        <a:pt x="114473" y="340465"/>
                        <a:pt x="95721" y="335756"/>
                        <a:pt x="75008" y="335756"/>
                      </a:cubicBezTo>
                      <a:cubicBezTo>
                        <a:pt x="54295" y="335756"/>
                        <a:pt x="35543" y="340465"/>
                        <a:pt x="21970" y="348078"/>
                      </a:cubicBezTo>
                      <a:lnTo>
                        <a:pt x="4397" y="371873"/>
                      </a:lnTo>
                      <a:lnTo>
                        <a:pt x="0" y="365920"/>
                      </a:lnTo>
                      <a:cubicBezTo>
                        <a:pt x="0" y="342685"/>
                        <a:pt x="33582" y="323850"/>
                        <a:pt x="75008" y="323850"/>
                      </a:cubicBezTo>
                      <a:close/>
                      <a:moveTo>
                        <a:pt x="1470422" y="242887"/>
                      </a:moveTo>
                      <a:cubicBezTo>
                        <a:pt x="1511848" y="242887"/>
                        <a:pt x="1545430" y="261722"/>
                        <a:pt x="1545430" y="284957"/>
                      </a:cubicBezTo>
                      <a:lnTo>
                        <a:pt x="1541034" y="290910"/>
                      </a:lnTo>
                      <a:lnTo>
                        <a:pt x="1523461" y="267115"/>
                      </a:lnTo>
                      <a:cubicBezTo>
                        <a:pt x="1509887" y="259502"/>
                        <a:pt x="1491135" y="254793"/>
                        <a:pt x="1470422" y="254793"/>
                      </a:cubicBezTo>
                      <a:cubicBezTo>
                        <a:pt x="1449709" y="254793"/>
                        <a:pt x="1430957" y="259502"/>
                        <a:pt x="1417383" y="267115"/>
                      </a:cubicBezTo>
                      <a:lnTo>
                        <a:pt x="1399811" y="290910"/>
                      </a:lnTo>
                      <a:lnTo>
                        <a:pt x="1395414" y="284957"/>
                      </a:lnTo>
                      <a:cubicBezTo>
                        <a:pt x="1395414" y="261722"/>
                        <a:pt x="1428996" y="242887"/>
                        <a:pt x="1470422" y="242887"/>
                      </a:cubicBezTo>
                      <a:close/>
                      <a:moveTo>
                        <a:pt x="1303735" y="242887"/>
                      </a:moveTo>
                      <a:cubicBezTo>
                        <a:pt x="1345161" y="242887"/>
                        <a:pt x="1378743" y="261722"/>
                        <a:pt x="1378743" y="284957"/>
                      </a:cubicBezTo>
                      <a:lnTo>
                        <a:pt x="1374347" y="290910"/>
                      </a:lnTo>
                      <a:lnTo>
                        <a:pt x="1356774" y="267115"/>
                      </a:lnTo>
                      <a:cubicBezTo>
                        <a:pt x="1343200" y="259502"/>
                        <a:pt x="1324448" y="254793"/>
                        <a:pt x="1303735" y="254793"/>
                      </a:cubicBezTo>
                      <a:cubicBezTo>
                        <a:pt x="1283022" y="254793"/>
                        <a:pt x="1264270" y="259502"/>
                        <a:pt x="1250696" y="267115"/>
                      </a:cubicBezTo>
                      <a:lnTo>
                        <a:pt x="1233124" y="290910"/>
                      </a:lnTo>
                      <a:lnTo>
                        <a:pt x="1228727" y="284957"/>
                      </a:lnTo>
                      <a:cubicBezTo>
                        <a:pt x="1228727" y="261722"/>
                        <a:pt x="1262309" y="242887"/>
                        <a:pt x="1303735" y="242887"/>
                      </a:cubicBezTo>
                      <a:close/>
                      <a:moveTo>
                        <a:pt x="1139428" y="242887"/>
                      </a:moveTo>
                      <a:cubicBezTo>
                        <a:pt x="1180854" y="242887"/>
                        <a:pt x="1214436" y="261722"/>
                        <a:pt x="1214436" y="284957"/>
                      </a:cubicBezTo>
                      <a:lnTo>
                        <a:pt x="1210040" y="290910"/>
                      </a:lnTo>
                      <a:lnTo>
                        <a:pt x="1192467" y="267115"/>
                      </a:lnTo>
                      <a:cubicBezTo>
                        <a:pt x="1178893" y="259502"/>
                        <a:pt x="1160141" y="254793"/>
                        <a:pt x="1139428" y="254793"/>
                      </a:cubicBezTo>
                      <a:cubicBezTo>
                        <a:pt x="1118715" y="254793"/>
                        <a:pt x="1099963" y="259502"/>
                        <a:pt x="1086389" y="267115"/>
                      </a:cubicBezTo>
                      <a:lnTo>
                        <a:pt x="1068817" y="290910"/>
                      </a:lnTo>
                      <a:lnTo>
                        <a:pt x="1064420" y="284957"/>
                      </a:lnTo>
                      <a:cubicBezTo>
                        <a:pt x="1064420" y="261722"/>
                        <a:pt x="1098002" y="242887"/>
                        <a:pt x="1139428" y="242887"/>
                      </a:cubicBezTo>
                      <a:close/>
                      <a:moveTo>
                        <a:pt x="972741" y="242887"/>
                      </a:moveTo>
                      <a:cubicBezTo>
                        <a:pt x="1014167" y="242887"/>
                        <a:pt x="1047749" y="261722"/>
                        <a:pt x="1047749" y="284957"/>
                      </a:cubicBezTo>
                      <a:lnTo>
                        <a:pt x="1043353" y="290910"/>
                      </a:lnTo>
                      <a:lnTo>
                        <a:pt x="1025780" y="267115"/>
                      </a:lnTo>
                      <a:cubicBezTo>
                        <a:pt x="1012206" y="259502"/>
                        <a:pt x="993454" y="254793"/>
                        <a:pt x="972741" y="254793"/>
                      </a:cubicBezTo>
                      <a:cubicBezTo>
                        <a:pt x="952028" y="254793"/>
                        <a:pt x="933276" y="259502"/>
                        <a:pt x="919703" y="267115"/>
                      </a:cubicBezTo>
                      <a:lnTo>
                        <a:pt x="902130" y="290910"/>
                      </a:lnTo>
                      <a:lnTo>
                        <a:pt x="897733" y="284957"/>
                      </a:lnTo>
                      <a:cubicBezTo>
                        <a:pt x="897733" y="261722"/>
                        <a:pt x="931315" y="242887"/>
                        <a:pt x="972741" y="242887"/>
                      </a:cubicBezTo>
                      <a:close/>
                      <a:moveTo>
                        <a:pt x="810815" y="242887"/>
                      </a:moveTo>
                      <a:cubicBezTo>
                        <a:pt x="852241" y="242887"/>
                        <a:pt x="885823" y="261722"/>
                        <a:pt x="885823" y="284957"/>
                      </a:cubicBezTo>
                      <a:lnTo>
                        <a:pt x="881427" y="290910"/>
                      </a:lnTo>
                      <a:lnTo>
                        <a:pt x="863854" y="267115"/>
                      </a:lnTo>
                      <a:cubicBezTo>
                        <a:pt x="850280" y="259502"/>
                        <a:pt x="831528" y="254793"/>
                        <a:pt x="810815" y="254793"/>
                      </a:cubicBezTo>
                      <a:cubicBezTo>
                        <a:pt x="790102" y="254793"/>
                        <a:pt x="771350" y="259502"/>
                        <a:pt x="757777" y="267115"/>
                      </a:cubicBezTo>
                      <a:lnTo>
                        <a:pt x="740204" y="290910"/>
                      </a:lnTo>
                      <a:lnTo>
                        <a:pt x="735807" y="284957"/>
                      </a:lnTo>
                      <a:cubicBezTo>
                        <a:pt x="735807" y="261722"/>
                        <a:pt x="769389" y="242887"/>
                        <a:pt x="810815" y="242887"/>
                      </a:cubicBezTo>
                      <a:close/>
                      <a:moveTo>
                        <a:pt x="644128" y="242887"/>
                      </a:moveTo>
                      <a:cubicBezTo>
                        <a:pt x="685554" y="242887"/>
                        <a:pt x="719136" y="261722"/>
                        <a:pt x="719136" y="284957"/>
                      </a:cubicBezTo>
                      <a:lnTo>
                        <a:pt x="714740" y="290910"/>
                      </a:lnTo>
                      <a:lnTo>
                        <a:pt x="697167" y="267115"/>
                      </a:lnTo>
                      <a:cubicBezTo>
                        <a:pt x="683593" y="259502"/>
                        <a:pt x="664841" y="254793"/>
                        <a:pt x="644128" y="254793"/>
                      </a:cubicBezTo>
                      <a:cubicBezTo>
                        <a:pt x="623415" y="254793"/>
                        <a:pt x="604663" y="259502"/>
                        <a:pt x="591090" y="267115"/>
                      </a:cubicBezTo>
                      <a:lnTo>
                        <a:pt x="573517" y="290910"/>
                      </a:lnTo>
                      <a:lnTo>
                        <a:pt x="569120" y="284957"/>
                      </a:lnTo>
                      <a:cubicBezTo>
                        <a:pt x="569120" y="261722"/>
                        <a:pt x="602702" y="242887"/>
                        <a:pt x="644128" y="242887"/>
                      </a:cubicBezTo>
                      <a:close/>
                      <a:moveTo>
                        <a:pt x="479821" y="242887"/>
                      </a:moveTo>
                      <a:cubicBezTo>
                        <a:pt x="521247" y="242887"/>
                        <a:pt x="554829" y="261722"/>
                        <a:pt x="554829" y="284957"/>
                      </a:cubicBezTo>
                      <a:lnTo>
                        <a:pt x="550433" y="290910"/>
                      </a:lnTo>
                      <a:lnTo>
                        <a:pt x="532860" y="267115"/>
                      </a:lnTo>
                      <a:cubicBezTo>
                        <a:pt x="519286" y="259502"/>
                        <a:pt x="500534" y="254793"/>
                        <a:pt x="479821" y="254793"/>
                      </a:cubicBezTo>
                      <a:cubicBezTo>
                        <a:pt x="459108" y="254793"/>
                        <a:pt x="440356" y="259502"/>
                        <a:pt x="426783" y="267115"/>
                      </a:cubicBezTo>
                      <a:lnTo>
                        <a:pt x="409210" y="290910"/>
                      </a:lnTo>
                      <a:lnTo>
                        <a:pt x="404813" y="284957"/>
                      </a:lnTo>
                      <a:cubicBezTo>
                        <a:pt x="404813" y="261722"/>
                        <a:pt x="438395" y="242887"/>
                        <a:pt x="479821" y="242887"/>
                      </a:cubicBezTo>
                      <a:close/>
                      <a:moveTo>
                        <a:pt x="313134" y="242887"/>
                      </a:moveTo>
                      <a:cubicBezTo>
                        <a:pt x="354560" y="242887"/>
                        <a:pt x="388142" y="261722"/>
                        <a:pt x="388142" y="284957"/>
                      </a:cubicBezTo>
                      <a:lnTo>
                        <a:pt x="383746" y="290910"/>
                      </a:lnTo>
                      <a:lnTo>
                        <a:pt x="366173" y="267115"/>
                      </a:lnTo>
                      <a:cubicBezTo>
                        <a:pt x="352599" y="259502"/>
                        <a:pt x="333847" y="254793"/>
                        <a:pt x="313134" y="254793"/>
                      </a:cubicBezTo>
                      <a:cubicBezTo>
                        <a:pt x="292421" y="254793"/>
                        <a:pt x="273669" y="259502"/>
                        <a:pt x="260096" y="267115"/>
                      </a:cubicBezTo>
                      <a:lnTo>
                        <a:pt x="242523" y="290910"/>
                      </a:lnTo>
                      <a:lnTo>
                        <a:pt x="238126" y="284957"/>
                      </a:lnTo>
                      <a:cubicBezTo>
                        <a:pt x="238126" y="261722"/>
                        <a:pt x="271708" y="242887"/>
                        <a:pt x="313134" y="242887"/>
                      </a:cubicBezTo>
                      <a:close/>
                      <a:moveTo>
                        <a:pt x="148827" y="242887"/>
                      </a:moveTo>
                      <a:cubicBezTo>
                        <a:pt x="190253" y="242887"/>
                        <a:pt x="223835" y="261722"/>
                        <a:pt x="223835" y="284957"/>
                      </a:cubicBezTo>
                      <a:lnTo>
                        <a:pt x="219439" y="290910"/>
                      </a:lnTo>
                      <a:lnTo>
                        <a:pt x="201866" y="267115"/>
                      </a:lnTo>
                      <a:cubicBezTo>
                        <a:pt x="188292" y="259502"/>
                        <a:pt x="169540" y="254793"/>
                        <a:pt x="148827" y="254793"/>
                      </a:cubicBezTo>
                      <a:cubicBezTo>
                        <a:pt x="128114" y="254793"/>
                        <a:pt x="109362" y="259502"/>
                        <a:pt x="95789" y="267115"/>
                      </a:cubicBezTo>
                      <a:lnTo>
                        <a:pt x="78216" y="290910"/>
                      </a:lnTo>
                      <a:lnTo>
                        <a:pt x="73819" y="284957"/>
                      </a:lnTo>
                      <a:cubicBezTo>
                        <a:pt x="73819" y="261722"/>
                        <a:pt x="107401" y="242887"/>
                        <a:pt x="148827" y="242887"/>
                      </a:cubicBezTo>
                      <a:close/>
                      <a:moveTo>
                        <a:pt x="1563290" y="161925"/>
                      </a:moveTo>
                      <a:cubicBezTo>
                        <a:pt x="1604716" y="161925"/>
                        <a:pt x="1638298" y="180760"/>
                        <a:pt x="1638298" y="203995"/>
                      </a:cubicBezTo>
                      <a:lnTo>
                        <a:pt x="1633902" y="209948"/>
                      </a:lnTo>
                      <a:lnTo>
                        <a:pt x="1616329" y="186153"/>
                      </a:lnTo>
                      <a:cubicBezTo>
                        <a:pt x="1602755" y="178540"/>
                        <a:pt x="1584003" y="173831"/>
                        <a:pt x="1563290" y="173831"/>
                      </a:cubicBezTo>
                      <a:cubicBezTo>
                        <a:pt x="1542577" y="173831"/>
                        <a:pt x="1523825" y="178540"/>
                        <a:pt x="1510252" y="186153"/>
                      </a:cubicBezTo>
                      <a:lnTo>
                        <a:pt x="1492679" y="209948"/>
                      </a:lnTo>
                      <a:lnTo>
                        <a:pt x="1488282" y="203995"/>
                      </a:lnTo>
                      <a:cubicBezTo>
                        <a:pt x="1488282" y="180760"/>
                        <a:pt x="1521864" y="161925"/>
                        <a:pt x="1563290" y="161925"/>
                      </a:cubicBezTo>
                      <a:close/>
                      <a:moveTo>
                        <a:pt x="1396603" y="161925"/>
                      </a:moveTo>
                      <a:cubicBezTo>
                        <a:pt x="1438029" y="161925"/>
                        <a:pt x="1471611" y="180760"/>
                        <a:pt x="1471611" y="203995"/>
                      </a:cubicBezTo>
                      <a:lnTo>
                        <a:pt x="1467215" y="209948"/>
                      </a:lnTo>
                      <a:lnTo>
                        <a:pt x="1449642" y="186153"/>
                      </a:lnTo>
                      <a:cubicBezTo>
                        <a:pt x="1436068" y="178540"/>
                        <a:pt x="1417316" y="173831"/>
                        <a:pt x="1396603" y="173831"/>
                      </a:cubicBezTo>
                      <a:cubicBezTo>
                        <a:pt x="1375890" y="173831"/>
                        <a:pt x="1357138" y="178540"/>
                        <a:pt x="1343564" y="186153"/>
                      </a:cubicBezTo>
                      <a:lnTo>
                        <a:pt x="1325992" y="209948"/>
                      </a:lnTo>
                      <a:lnTo>
                        <a:pt x="1321595" y="203995"/>
                      </a:lnTo>
                      <a:cubicBezTo>
                        <a:pt x="1321595" y="180760"/>
                        <a:pt x="1355177" y="161925"/>
                        <a:pt x="1396603" y="161925"/>
                      </a:cubicBezTo>
                      <a:close/>
                      <a:moveTo>
                        <a:pt x="1232296" y="161925"/>
                      </a:moveTo>
                      <a:cubicBezTo>
                        <a:pt x="1273722" y="161925"/>
                        <a:pt x="1307304" y="180760"/>
                        <a:pt x="1307304" y="203995"/>
                      </a:cubicBezTo>
                      <a:lnTo>
                        <a:pt x="1302908" y="209948"/>
                      </a:lnTo>
                      <a:lnTo>
                        <a:pt x="1285335" y="186153"/>
                      </a:lnTo>
                      <a:cubicBezTo>
                        <a:pt x="1271761" y="178540"/>
                        <a:pt x="1253009" y="173831"/>
                        <a:pt x="1232296" y="173831"/>
                      </a:cubicBezTo>
                      <a:cubicBezTo>
                        <a:pt x="1211583" y="173831"/>
                        <a:pt x="1192831" y="178540"/>
                        <a:pt x="1179257" y="186153"/>
                      </a:cubicBezTo>
                      <a:lnTo>
                        <a:pt x="1161685" y="209948"/>
                      </a:lnTo>
                      <a:lnTo>
                        <a:pt x="1157288" y="203995"/>
                      </a:lnTo>
                      <a:cubicBezTo>
                        <a:pt x="1157288" y="180760"/>
                        <a:pt x="1190870" y="161925"/>
                        <a:pt x="1232296" y="161925"/>
                      </a:cubicBezTo>
                      <a:close/>
                      <a:moveTo>
                        <a:pt x="1065609" y="161925"/>
                      </a:moveTo>
                      <a:cubicBezTo>
                        <a:pt x="1107035" y="161925"/>
                        <a:pt x="1140617" y="180760"/>
                        <a:pt x="1140617" y="203995"/>
                      </a:cubicBezTo>
                      <a:lnTo>
                        <a:pt x="1136221" y="209948"/>
                      </a:lnTo>
                      <a:lnTo>
                        <a:pt x="1118648" y="186153"/>
                      </a:lnTo>
                      <a:cubicBezTo>
                        <a:pt x="1105074" y="178540"/>
                        <a:pt x="1086322" y="173831"/>
                        <a:pt x="1065609" y="173831"/>
                      </a:cubicBezTo>
                      <a:cubicBezTo>
                        <a:pt x="1044896" y="173831"/>
                        <a:pt x="1026144" y="178540"/>
                        <a:pt x="1012571" y="186153"/>
                      </a:cubicBezTo>
                      <a:lnTo>
                        <a:pt x="994998" y="209948"/>
                      </a:lnTo>
                      <a:lnTo>
                        <a:pt x="990601" y="203995"/>
                      </a:lnTo>
                      <a:cubicBezTo>
                        <a:pt x="990601" y="180760"/>
                        <a:pt x="1024183" y="161925"/>
                        <a:pt x="1065609" y="161925"/>
                      </a:cubicBezTo>
                      <a:close/>
                      <a:moveTo>
                        <a:pt x="903683" y="161925"/>
                      </a:moveTo>
                      <a:cubicBezTo>
                        <a:pt x="945109" y="161925"/>
                        <a:pt x="978691" y="180760"/>
                        <a:pt x="978691" y="203995"/>
                      </a:cubicBezTo>
                      <a:lnTo>
                        <a:pt x="974295" y="209948"/>
                      </a:lnTo>
                      <a:lnTo>
                        <a:pt x="956722" y="186153"/>
                      </a:lnTo>
                      <a:cubicBezTo>
                        <a:pt x="943148" y="178540"/>
                        <a:pt x="924396" y="173831"/>
                        <a:pt x="903683" y="173831"/>
                      </a:cubicBezTo>
                      <a:cubicBezTo>
                        <a:pt x="882970" y="173831"/>
                        <a:pt x="864218" y="178540"/>
                        <a:pt x="850645" y="186153"/>
                      </a:cubicBezTo>
                      <a:lnTo>
                        <a:pt x="833072" y="209948"/>
                      </a:lnTo>
                      <a:lnTo>
                        <a:pt x="828675" y="203995"/>
                      </a:lnTo>
                      <a:cubicBezTo>
                        <a:pt x="828675" y="180760"/>
                        <a:pt x="862257" y="161925"/>
                        <a:pt x="903683" y="161925"/>
                      </a:cubicBezTo>
                      <a:close/>
                      <a:moveTo>
                        <a:pt x="736996" y="161925"/>
                      </a:moveTo>
                      <a:cubicBezTo>
                        <a:pt x="778422" y="161925"/>
                        <a:pt x="812004" y="180760"/>
                        <a:pt x="812004" y="203995"/>
                      </a:cubicBezTo>
                      <a:lnTo>
                        <a:pt x="807608" y="209948"/>
                      </a:lnTo>
                      <a:lnTo>
                        <a:pt x="790035" y="186153"/>
                      </a:lnTo>
                      <a:cubicBezTo>
                        <a:pt x="776461" y="178540"/>
                        <a:pt x="757709" y="173831"/>
                        <a:pt x="736996" y="173831"/>
                      </a:cubicBezTo>
                      <a:cubicBezTo>
                        <a:pt x="716283" y="173831"/>
                        <a:pt x="697531" y="178540"/>
                        <a:pt x="683958" y="186153"/>
                      </a:cubicBezTo>
                      <a:lnTo>
                        <a:pt x="666385" y="209948"/>
                      </a:lnTo>
                      <a:lnTo>
                        <a:pt x="661988" y="203995"/>
                      </a:lnTo>
                      <a:cubicBezTo>
                        <a:pt x="661988" y="180760"/>
                        <a:pt x="695570" y="161925"/>
                        <a:pt x="736996" y="161925"/>
                      </a:cubicBezTo>
                      <a:close/>
                      <a:moveTo>
                        <a:pt x="572689" y="161925"/>
                      </a:moveTo>
                      <a:cubicBezTo>
                        <a:pt x="614115" y="161925"/>
                        <a:pt x="647697" y="180760"/>
                        <a:pt x="647697" y="203995"/>
                      </a:cubicBezTo>
                      <a:lnTo>
                        <a:pt x="643301" y="209948"/>
                      </a:lnTo>
                      <a:lnTo>
                        <a:pt x="625728" y="186153"/>
                      </a:lnTo>
                      <a:cubicBezTo>
                        <a:pt x="612154" y="178540"/>
                        <a:pt x="593402" y="173831"/>
                        <a:pt x="572689" y="173831"/>
                      </a:cubicBezTo>
                      <a:cubicBezTo>
                        <a:pt x="551976" y="173831"/>
                        <a:pt x="533224" y="178540"/>
                        <a:pt x="519651" y="186153"/>
                      </a:cubicBezTo>
                      <a:lnTo>
                        <a:pt x="502078" y="209948"/>
                      </a:lnTo>
                      <a:lnTo>
                        <a:pt x="497681" y="203995"/>
                      </a:lnTo>
                      <a:cubicBezTo>
                        <a:pt x="497681" y="180760"/>
                        <a:pt x="531263" y="161925"/>
                        <a:pt x="572689" y="161925"/>
                      </a:cubicBezTo>
                      <a:close/>
                      <a:moveTo>
                        <a:pt x="406002" y="161925"/>
                      </a:moveTo>
                      <a:cubicBezTo>
                        <a:pt x="447428" y="161925"/>
                        <a:pt x="481010" y="180760"/>
                        <a:pt x="481010" y="203995"/>
                      </a:cubicBezTo>
                      <a:lnTo>
                        <a:pt x="476614" y="209948"/>
                      </a:lnTo>
                      <a:lnTo>
                        <a:pt x="459041" y="186153"/>
                      </a:lnTo>
                      <a:cubicBezTo>
                        <a:pt x="445467" y="178540"/>
                        <a:pt x="426715" y="173831"/>
                        <a:pt x="406002" y="173831"/>
                      </a:cubicBezTo>
                      <a:cubicBezTo>
                        <a:pt x="385289" y="173831"/>
                        <a:pt x="366537" y="178540"/>
                        <a:pt x="352964" y="186153"/>
                      </a:cubicBezTo>
                      <a:lnTo>
                        <a:pt x="335391" y="209948"/>
                      </a:lnTo>
                      <a:lnTo>
                        <a:pt x="330994" y="203995"/>
                      </a:lnTo>
                      <a:cubicBezTo>
                        <a:pt x="330994" y="180760"/>
                        <a:pt x="364576" y="161925"/>
                        <a:pt x="406002" y="161925"/>
                      </a:cubicBezTo>
                      <a:close/>
                      <a:moveTo>
                        <a:pt x="241695" y="161925"/>
                      </a:moveTo>
                      <a:cubicBezTo>
                        <a:pt x="283121" y="161925"/>
                        <a:pt x="316703" y="180760"/>
                        <a:pt x="316703" y="203995"/>
                      </a:cubicBezTo>
                      <a:lnTo>
                        <a:pt x="312307" y="209948"/>
                      </a:lnTo>
                      <a:lnTo>
                        <a:pt x="294734" y="186153"/>
                      </a:lnTo>
                      <a:cubicBezTo>
                        <a:pt x="281160" y="178540"/>
                        <a:pt x="262408" y="173831"/>
                        <a:pt x="241695" y="173831"/>
                      </a:cubicBezTo>
                      <a:cubicBezTo>
                        <a:pt x="220982" y="173831"/>
                        <a:pt x="202230" y="178540"/>
                        <a:pt x="188657" y="186153"/>
                      </a:cubicBezTo>
                      <a:lnTo>
                        <a:pt x="171084" y="209948"/>
                      </a:lnTo>
                      <a:lnTo>
                        <a:pt x="166687" y="203995"/>
                      </a:lnTo>
                      <a:cubicBezTo>
                        <a:pt x="166687" y="180760"/>
                        <a:pt x="200269" y="161925"/>
                        <a:pt x="241695" y="161925"/>
                      </a:cubicBezTo>
                      <a:close/>
                      <a:moveTo>
                        <a:pt x="75008" y="161925"/>
                      </a:moveTo>
                      <a:cubicBezTo>
                        <a:pt x="116434" y="161925"/>
                        <a:pt x="150016" y="180760"/>
                        <a:pt x="150016" y="203995"/>
                      </a:cubicBezTo>
                      <a:lnTo>
                        <a:pt x="145620" y="209948"/>
                      </a:lnTo>
                      <a:lnTo>
                        <a:pt x="128047" y="186153"/>
                      </a:lnTo>
                      <a:cubicBezTo>
                        <a:pt x="114473" y="178540"/>
                        <a:pt x="95721" y="173831"/>
                        <a:pt x="75008" y="173831"/>
                      </a:cubicBezTo>
                      <a:cubicBezTo>
                        <a:pt x="54295" y="173831"/>
                        <a:pt x="35543" y="178540"/>
                        <a:pt x="21970" y="186153"/>
                      </a:cubicBezTo>
                      <a:lnTo>
                        <a:pt x="4397" y="209948"/>
                      </a:lnTo>
                      <a:lnTo>
                        <a:pt x="0" y="203995"/>
                      </a:lnTo>
                      <a:cubicBezTo>
                        <a:pt x="0" y="180760"/>
                        <a:pt x="33582" y="161925"/>
                        <a:pt x="75008" y="161925"/>
                      </a:cubicBezTo>
                      <a:close/>
                      <a:moveTo>
                        <a:pt x="1470422" y="80962"/>
                      </a:moveTo>
                      <a:cubicBezTo>
                        <a:pt x="1511848" y="80962"/>
                        <a:pt x="1545430" y="99797"/>
                        <a:pt x="1545430" y="123032"/>
                      </a:cubicBezTo>
                      <a:lnTo>
                        <a:pt x="1541034" y="128985"/>
                      </a:lnTo>
                      <a:lnTo>
                        <a:pt x="1523461" y="105190"/>
                      </a:lnTo>
                      <a:cubicBezTo>
                        <a:pt x="1509887" y="97577"/>
                        <a:pt x="1491135" y="92868"/>
                        <a:pt x="1470422" y="92868"/>
                      </a:cubicBezTo>
                      <a:cubicBezTo>
                        <a:pt x="1449709" y="92868"/>
                        <a:pt x="1430957" y="97577"/>
                        <a:pt x="1417383" y="105190"/>
                      </a:cubicBezTo>
                      <a:lnTo>
                        <a:pt x="1399811" y="128985"/>
                      </a:lnTo>
                      <a:lnTo>
                        <a:pt x="1395414" y="123032"/>
                      </a:lnTo>
                      <a:cubicBezTo>
                        <a:pt x="1395414" y="99797"/>
                        <a:pt x="1428996" y="80962"/>
                        <a:pt x="1470422" y="80962"/>
                      </a:cubicBezTo>
                      <a:close/>
                      <a:moveTo>
                        <a:pt x="1303735" y="80962"/>
                      </a:moveTo>
                      <a:cubicBezTo>
                        <a:pt x="1345161" y="80962"/>
                        <a:pt x="1378743" y="99797"/>
                        <a:pt x="1378743" y="123032"/>
                      </a:cubicBezTo>
                      <a:lnTo>
                        <a:pt x="1374347" y="128985"/>
                      </a:lnTo>
                      <a:lnTo>
                        <a:pt x="1356774" y="105190"/>
                      </a:lnTo>
                      <a:cubicBezTo>
                        <a:pt x="1343200" y="97577"/>
                        <a:pt x="1324448" y="92868"/>
                        <a:pt x="1303735" y="92868"/>
                      </a:cubicBezTo>
                      <a:cubicBezTo>
                        <a:pt x="1283022" y="92868"/>
                        <a:pt x="1264270" y="97577"/>
                        <a:pt x="1250696" y="105190"/>
                      </a:cubicBezTo>
                      <a:lnTo>
                        <a:pt x="1233124" y="128985"/>
                      </a:lnTo>
                      <a:lnTo>
                        <a:pt x="1228727" y="123032"/>
                      </a:lnTo>
                      <a:cubicBezTo>
                        <a:pt x="1228727" y="99797"/>
                        <a:pt x="1262309" y="80962"/>
                        <a:pt x="1303735" y="80962"/>
                      </a:cubicBezTo>
                      <a:close/>
                      <a:moveTo>
                        <a:pt x="1139428" y="80962"/>
                      </a:moveTo>
                      <a:cubicBezTo>
                        <a:pt x="1180854" y="80962"/>
                        <a:pt x="1214436" y="99797"/>
                        <a:pt x="1214436" y="123032"/>
                      </a:cubicBezTo>
                      <a:lnTo>
                        <a:pt x="1210040" y="128985"/>
                      </a:lnTo>
                      <a:lnTo>
                        <a:pt x="1192467" y="105190"/>
                      </a:lnTo>
                      <a:cubicBezTo>
                        <a:pt x="1178893" y="97577"/>
                        <a:pt x="1160141" y="92868"/>
                        <a:pt x="1139428" y="92868"/>
                      </a:cubicBezTo>
                      <a:cubicBezTo>
                        <a:pt x="1118715" y="92868"/>
                        <a:pt x="1099963" y="97577"/>
                        <a:pt x="1086389" y="105190"/>
                      </a:cubicBezTo>
                      <a:lnTo>
                        <a:pt x="1068817" y="128985"/>
                      </a:lnTo>
                      <a:lnTo>
                        <a:pt x="1064420" y="123032"/>
                      </a:lnTo>
                      <a:cubicBezTo>
                        <a:pt x="1064420" y="99797"/>
                        <a:pt x="1098002" y="80962"/>
                        <a:pt x="1139428" y="80962"/>
                      </a:cubicBezTo>
                      <a:close/>
                      <a:moveTo>
                        <a:pt x="972741" y="80962"/>
                      </a:moveTo>
                      <a:cubicBezTo>
                        <a:pt x="1014167" y="80962"/>
                        <a:pt x="1047749" y="99797"/>
                        <a:pt x="1047749" y="123032"/>
                      </a:cubicBezTo>
                      <a:lnTo>
                        <a:pt x="1043353" y="128985"/>
                      </a:lnTo>
                      <a:lnTo>
                        <a:pt x="1025780" y="105190"/>
                      </a:lnTo>
                      <a:cubicBezTo>
                        <a:pt x="1012206" y="97577"/>
                        <a:pt x="993454" y="92868"/>
                        <a:pt x="972741" y="92868"/>
                      </a:cubicBezTo>
                      <a:cubicBezTo>
                        <a:pt x="952028" y="92868"/>
                        <a:pt x="933276" y="97577"/>
                        <a:pt x="919703" y="105190"/>
                      </a:cubicBezTo>
                      <a:lnTo>
                        <a:pt x="902130" y="128985"/>
                      </a:lnTo>
                      <a:lnTo>
                        <a:pt x="897733" y="123032"/>
                      </a:lnTo>
                      <a:cubicBezTo>
                        <a:pt x="897733" y="99797"/>
                        <a:pt x="931315" y="80962"/>
                        <a:pt x="972741" y="80962"/>
                      </a:cubicBezTo>
                      <a:close/>
                      <a:moveTo>
                        <a:pt x="810815" y="80962"/>
                      </a:moveTo>
                      <a:cubicBezTo>
                        <a:pt x="852241" y="80962"/>
                        <a:pt x="885823" y="99797"/>
                        <a:pt x="885823" y="123032"/>
                      </a:cubicBezTo>
                      <a:lnTo>
                        <a:pt x="881427" y="128985"/>
                      </a:lnTo>
                      <a:lnTo>
                        <a:pt x="863854" y="105190"/>
                      </a:lnTo>
                      <a:cubicBezTo>
                        <a:pt x="850280" y="97577"/>
                        <a:pt x="831528" y="92868"/>
                        <a:pt x="810815" y="92868"/>
                      </a:cubicBezTo>
                      <a:cubicBezTo>
                        <a:pt x="790102" y="92868"/>
                        <a:pt x="771350" y="97577"/>
                        <a:pt x="757777" y="105190"/>
                      </a:cubicBezTo>
                      <a:lnTo>
                        <a:pt x="740204" y="128985"/>
                      </a:lnTo>
                      <a:lnTo>
                        <a:pt x="735807" y="123032"/>
                      </a:lnTo>
                      <a:cubicBezTo>
                        <a:pt x="735807" y="99797"/>
                        <a:pt x="769389" y="80962"/>
                        <a:pt x="810815" y="80962"/>
                      </a:cubicBezTo>
                      <a:close/>
                      <a:moveTo>
                        <a:pt x="644128" y="80962"/>
                      </a:moveTo>
                      <a:cubicBezTo>
                        <a:pt x="685554" y="80962"/>
                        <a:pt x="719136" y="99797"/>
                        <a:pt x="719136" y="123032"/>
                      </a:cubicBezTo>
                      <a:lnTo>
                        <a:pt x="714740" y="128985"/>
                      </a:lnTo>
                      <a:lnTo>
                        <a:pt x="697167" y="105190"/>
                      </a:lnTo>
                      <a:cubicBezTo>
                        <a:pt x="683593" y="97577"/>
                        <a:pt x="664841" y="92868"/>
                        <a:pt x="644128" y="92868"/>
                      </a:cubicBezTo>
                      <a:cubicBezTo>
                        <a:pt x="623415" y="92868"/>
                        <a:pt x="604663" y="97577"/>
                        <a:pt x="591090" y="105190"/>
                      </a:cubicBezTo>
                      <a:lnTo>
                        <a:pt x="573517" y="128985"/>
                      </a:lnTo>
                      <a:lnTo>
                        <a:pt x="569120" y="123032"/>
                      </a:lnTo>
                      <a:cubicBezTo>
                        <a:pt x="569120" y="99797"/>
                        <a:pt x="602702" y="80962"/>
                        <a:pt x="644128" y="80962"/>
                      </a:cubicBezTo>
                      <a:close/>
                      <a:moveTo>
                        <a:pt x="479821" y="80962"/>
                      </a:moveTo>
                      <a:cubicBezTo>
                        <a:pt x="521247" y="80962"/>
                        <a:pt x="554829" y="99797"/>
                        <a:pt x="554829" y="123032"/>
                      </a:cubicBezTo>
                      <a:lnTo>
                        <a:pt x="550433" y="128985"/>
                      </a:lnTo>
                      <a:lnTo>
                        <a:pt x="532860" y="105190"/>
                      </a:lnTo>
                      <a:cubicBezTo>
                        <a:pt x="519286" y="97577"/>
                        <a:pt x="500534" y="92868"/>
                        <a:pt x="479821" y="92868"/>
                      </a:cubicBezTo>
                      <a:cubicBezTo>
                        <a:pt x="459108" y="92868"/>
                        <a:pt x="440356" y="97577"/>
                        <a:pt x="426783" y="105190"/>
                      </a:cubicBezTo>
                      <a:lnTo>
                        <a:pt x="409210" y="128985"/>
                      </a:lnTo>
                      <a:lnTo>
                        <a:pt x="404813" y="123032"/>
                      </a:lnTo>
                      <a:cubicBezTo>
                        <a:pt x="404813" y="99797"/>
                        <a:pt x="438395" y="80962"/>
                        <a:pt x="479821" y="80962"/>
                      </a:cubicBezTo>
                      <a:close/>
                      <a:moveTo>
                        <a:pt x="313134" y="80962"/>
                      </a:moveTo>
                      <a:cubicBezTo>
                        <a:pt x="354560" y="80962"/>
                        <a:pt x="388142" y="99797"/>
                        <a:pt x="388142" y="123032"/>
                      </a:cubicBezTo>
                      <a:lnTo>
                        <a:pt x="383746" y="128985"/>
                      </a:lnTo>
                      <a:lnTo>
                        <a:pt x="366173" y="105190"/>
                      </a:lnTo>
                      <a:cubicBezTo>
                        <a:pt x="352599" y="97577"/>
                        <a:pt x="333847" y="92868"/>
                        <a:pt x="313134" y="92868"/>
                      </a:cubicBezTo>
                      <a:cubicBezTo>
                        <a:pt x="292421" y="92868"/>
                        <a:pt x="273669" y="97577"/>
                        <a:pt x="260096" y="105190"/>
                      </a:cubicBezTo>
                      <a:lnTo>
                        <a:pt x="242523" y="128985"/>
                      </a:lnTo>
                      <a:lnTo>
                        <a:pt x="238126" y="123032"/>
                      </a:lnTo>
                      <a:cubicBezTo>
                        <a:pt x="238126" y="99797"/>
                        <a:pt x="271708" y="80962"/>
                        <a:pt x="313134" y="80962"/>
                      </a:cubicBezTo>
                      <a:close/>
                      <a:moveTo>
                        <a:pt x="148827" y="80962"/>
                      </a:moveTo>
                      <a:cubicBezTo>
                        <a:pt x="190253" y="80962"/>
                        <a:pt x="223835" y="99797"/>
                        <a:pt x="223835" y="123032"/>
                      </a:cubicBezTo>
                      <a:lnTo>
                        <a:pt x="219439" y="128985"/>
                      </a:lnTo>
                      <a:lnTo>
                        <a:pt x="201866" y="105190"/>
                      </a:lnTo>
                      <a:cubicBezTo>
                        <a:pt x="188292" y="97577"/>
                        <a:pt x="169540" y="92868"/>
                        <a:pt x="148827" y="92868"/>
                      </a:cubicBezTo>
                      <a:cubicBezTo>
                        <a:pt x="128114" y="92868"/>
                        <a:pt x="109362" y="97577"/>
                        <a:pt x="95789" y="105190"/>
                      </a:cubicBezTo>
                      <a:lnTo>
                        <a:pt x="78216" y="128985"/>
                      </a:lnTo>
                      <a:lnTo>
                        <a:pt x="73819" y="123032"/>
                      </a:lnTo>
                      <a:cubicBezTo>
                        <a:pt x="73819" y="99797"/>
                        <a:pt x="107401" y="80962"/>
                        <a:pt x="148827" y="80962"/>
                      </a:cubicBezTo>
                      <a:close/>
                      <a:moveTo>
                        <a:pt x="1563290" y="0"/>
                      </a:moveTo>
                      <a:cubicBezTo>
                        <a:pt x="1604716" y="0"/>
                        <a:pt x="1638298" y="18835"/>
                        <a:pt x="1638298" y="42070"/>
                      </a:cubicBezTo>
                      <a:lnTo>
                        <a:pt x="1633902" y="48023"/>
                      </a:lnTo>
                      <a:lnTo>
                        <a:pt x="1616329" y="24228"/>
                      </a:lnTo>
                      <a:cubicBezTo>
                        <a:pt x="1602755" y="16615"/>
                        <a:pt x="1584003" y="11906"/>
                        <a:pt x="1563290" y="11906"/>
                      </a:cubicBezTo>
                      <a:cubicBezTo>
                        <a:pt x="1542577" y="11906"/>
                        <a:pt x="1523825" y="16615"/>
                        <a:pt x="1510252" y="24228"/>
                      </a:cubicBezTo>
                      <a:lnTo>
                        <a:pt x="1492679" y="48023"/>
                      </a:lnTo>
                      <a:lnTo>
                        <a:pt x="1488282" y="42070"/>
                      </a:lnTo>
                      <a:cubicBezTo>
                        <a:pt x="1488282" y="18835"/>
                        <a:pt x="1521864" y="0"/>
                        <a:pt x="1563290" y="0"/>
                      </a:cubicBezTo>
                      <a:close/>
                      <a:moveTo>
                        <a:pt x="1396603" y="0"/>
                      </a:moveTo>
                      <a:cubicBezTo>
                        <a:pt x="1438029" y="0"/>
                        <a:pt x="1471611" y="18835"/>
                        <a:pt x="1471611" y="42070"/>
                      </a:cubicBezTo>
                      <a:lnTo>
                        <a:pt x="1467215" y="48023"/>
                      </a:lnTo>
                      <a:lnTo>
                        <a:pt x="1449642" y="24228"/>
                      </a:lnTo>
                      <a:cubicBezTo>
                        <a:pt x="1436068" y="16615"/>
                        <a:pt x="1417316" y="11906"/>
                        <a:pt x="1396603" y="11906"/>
                      </a:cubicBezTo>
                      <a:cubicBezTo>
                        <a:pt x="1375890" y="11906"/>
                        <a:pt x="1357138" y="16615"/>
                        <a:pt x="1343564" y="24228"/>
                      </a:cubicBezTo>
                      <a:lnTo>
                        <a:pt x="1325992" y="48023"/>
                      </a:lnTo>
                      <a:lnTo>
                        <a:pt x="1321595" y="42070"/>
                      </a:lnTo>
                      <a:cubicBezTo>
                        <a:pt x="1321595" y="18835"/>
                        <a:pt x="1355177" y="0"/>
                        <a:pt x="1396603" y="0"/>
                      </a:cubicBezTo>
                      <a:close/>
                      <a:moveTo>
                        <a:pt x="1232296" y="0"/>
                      </a:moveTo>
                      <a:cubicBezTo>
                        <a:pt x="1273722" y="0"/>
                        <a:pt x="1307304" y="18835"/>
                        <a:pt x="1307304" y="42070"/>
                      </a:cubicBezTo>
                      <a:lnTo>
                        <a:pt x="1302908" y="48023"/>
                      </a:lnTo>
                      <a:lnTo>
                        <a:pt x="1285335" y="24228"/>
                      </a:lnTo>
                      <a:cubicBezTo>
                        <a:pt x="1271761" y="16615"/>
                        <a:pt x="1253009" y="11906"/>
                        <a:pt x="1232296" y="11906"/>
                      </a:cubicBezTo>
                      <a:cubicBezTo>
                        <a:pt x="1211583" y="11906"/>
                        <a:pt x="1192831" y="16615"/>
                        <a:pt x="1179257" y="24228"/>
                      </a:cubicBezTo>
                      <a:lnTo>
                        <a:pt x="1161685" y="48023"/>
                      </a:lnTo>
                      <a:lnTo>
                        <a:pt x="1157288" y="42070"/>
                      </a:lnTo>
                      <a:cubicBezTo>
                        <a:pt x="1157288" y="18835"/>
                        <a:pt x="1190870" y="0"/>
                        <a:pt x="1232296" y="0"/>
                      </a:cubicBezTo>
                      <a:close/>
                      <a:moveTo>
                        <a:pt x="1065609" y="0"/>
                      </a:moveTo>
                      <a:cubicBezTo>
                        <a:pt x="1107035" y="0"/>
                        <a:pt x="1140617" y="18835"/>
                        <a:pt x="1140617" y="42070"/>
                      </a:cubicBezTo>
                      <a:lnTo>
                        <a:pt x="1136221" y="48023"/>
                      </a:lnTo>
                      <a:lnTo>
                        <a:pt x="1118648" y="24228"/>
                      </a:lnTo>
                      <a:cubicBezTo>
                        <a:pt x="1105074" y="16615"/>
                        <a:pt x="1086322" y="11906"/>
                        <a:pt x="1065609" y="11906"/>
                      </a:cubicBezTo>
                      <a:cubicBezTo>
                        <a:pt x="1044896" y="11906"/>
                        <a:pt x="1026144" y="16615"/>
                        <a:pt x="1012571" y="24228"/>
                      </a:cubicBezTo>
                      <a:lnTo>
                        <a:pt x="994998" y="48023"/>
                      </a:lnTo>
                      <a:lnTo>
                        <a:pt x="990601" y="42070"/>
                      </a:lnTo>
                      <a:cubicBezTo>
                        <a:pt x="990601" y="18835"/>
                        <a:pt x="1024183" y="0"/>
                        <a:pt x="1065609" y="0"/>
                      </a:cubicBezTo>
                      <a:close/>
                      <a:moveTo>
                        <a:pt x="903683" y="0"/>
                      </a:moveTo>
                      <a:cubicBezTo>
                        <a:pt x="945109" y="0"/>
                        <a:pt x="978691" y="18835"/>
                        <a:pt x="978691" y="42070"/>
                      </a:cubicBezTo>
                      <a:lnTo>
                        <a:pt x="974295" y="48023"/>
                      </a:lnTo>
                      <a:lnTo>
                        <a:pt x="956722" y="24228"/>
                      </a:lnTo>
                      <a:cubicBezTo>
                        <a:pt x="943148" y="16615"/>
                        <a:pt x="924396" y="11906"/>
                        <a:pt x="903683" y="11906"/>
                      </a:cubicBezTo>
                      <a:cubicBezTo>
                        <a:pt x="882970" y="11906"/>
                        <a:pt x="864218" y="16615"/>
                        <a:pt x="850645" y="24228"/>
                      </a:cubicBezTo>
                      <a:lnTo>
                        <a:pt x="833072" y="48023"/>
                      </a:lnTo>
                      <a:lnTo>
                        <a:pt x="828675" y="42070"/>
                      </a:lnTo>
                      <a:cubicBezTo>
                        <a:pt x="828675" y="18835"/>
                        <a:pt x="862257" y="0"/>
                        <a:pt x="903683" y="0"/>
                      </a:cubicBezTo>
                      <a:close/>
                      <a:moveTo>
                        <a:pt x="736996" y="0"/>
                      </a:moveTo>
                      <a:cubicBezTo>
                        <a:pt x="778422" y="0"/>
                        <a:pt x="812004" y="18835"/>
                        <a:pt x="812004" y="42070"/>
                      </a:cubicBezTo>
                      <a:lnTo>
                        <a:pt x="807608" y="48023"/>
                      </a:lnTo>
                      <a:lnTo>
                        <a:pt x="790035" y="24228"/>
                      </a:lnTo>
                      <a:cubicBezTo>
                        <a:pt x="776461" y="16615"/>
                        <a:pt x="757709" y="11906"/>
                        <a:pt x="736996" y="11906"/>
                      </a:cubicBezTo>
                      <a:cubicBezTo>
                        <a:pt x="716283" y="11906"/>
                        <a:pt x="697531" y="16615"/>
                        <a:pt x="683958" y="24228"/>
                      </a:cubicBezTo>
                      <a:lnTo>
                        <a:pt x="666385" y="48023"/>
                      </a:lnTo>
                      <a:lnTo>
                        <a:pt x="661988" y="42070"/>
                      </a:lnTo>
                      <a:cubicBezTo>
                        <a:pt x="661988" y="18835"/>
                        <a:pt x="695570" y="0"/>
                        <a:pt x="736996" y="0"/>
                      </a:cubicBezTo>
                      <a:close/>
                      <a:moveTo>
                        <a:pt x="572689" y="0"/>
                      </a:moveTo>
                      <a:cubicBezTo>
                        <a:pt x="614115" y="0"/>
                        <a:pt x="647697" y="18835"/>
                        <a:pt x="647697" y="42070"/>
                      </a:cubicBezTo>
                      <a:lnTo>
                        <a:pt x="643301" y="48023"/>
                      </a:lnTo>
                      <a:lnTo>
                        <a:pt x="625728" y="24228"/>
                      </a:lnTo>
                      <a:cubicBezTo>
                        <a:pt x="612154" y="16615"/>
                        <a:pt x="593402" y="11906"/>
                        <a:pt x="572689" y="11906"/>
                      </a:cubicBezTo>
                      <a:cubicBezTo>
                        <a:pt x="551976" y="11906"/>
                        <a:pt x="533224" y="16615"/>
                        <a:pt x="519651" y="24228"/>
                      </a:cubicBezTo>
                      <a:lnTo>
                        <a:pt x="502078" y="48023"/>
                      </a:lnTo>
                      <a:lnTo>
                        <a:pt x="497681" y="42070"/>
                      </a:lnTo>
                      <a:cubicBezTo>
                        <a:pt x="497681" y="18835"/>
                        <a:pt x="531263" y="0"/>
                        <a:pt x="572689" y="0"/>
                      </a:cubicBezTo>
                      <a:close/>
                      <a:moveTo>
                        <a:pt x="406002" y="0"/>
                      </a:moveTo>
                      <a:cubicBezTo>
                        <a:pt x="447428" y="0"/>
                        <a:pt x="481010" y="18835"/>
                        <a:pt x="481010" y="42070"/>
                      </a:cubicBezTo>
                      <a:lnTo>
                        <a:pt x="476614" y="48023"/>
                      </a:lnTo>
                      <a:lnTo>
                        <a:pt x="459041" y="24228"/>
                      </a:lnTo>
                      <a:cubicBezTo>
                        <a:pt x="445467" y="16615"/>
                        <a:pt x="426715" y="11906"/>
                        <a:pt x="406002" y="11906"/>
                      </a:cubicBezTo>
                      <a:cubicBezTo>
                        <a:pt x="385289" y="11906"/>
                        <a:pt x="366537" y="16615"/>
                        <a:pt x="352964" y="24228"/>
                      </a:cubicBezTo>
                      <a:lnTo>
                        <a:pt x="335391" y="48023"/>
                      </a:lnTo>
                      <a:lnTo>
                        <a:pt x="330994" y="42070"/>
                      </a:lnTo>
                      <a:cubicBezTo>
                        <a:pt x="330994" y="18835"/>
                        <a:pt x="364576" y="0"/>
                        <a:pt x="406002" y="0"/>
                      </a:cubicBezTo>
                      <a:close/>
                      <a:moveTo>
                        <a:pt x="241695" y="0"/>
                      </a:moveTo>
                      <a:cubicBezTo>
                        <a:pt x="283121" y="0"/>
                        <a:pt x="316703" y="18835"/>
                        <a:pt x="316703" y="42070"/>
                      </a:cubicBezTo>
                      <a:lnTo>
                        <a:pt x="312307" y="48023"/>
                      </a:lnTo>
                      <a:lnTo>
                        <a:pt x="294734" y="24228"/>
                      </a:lnTo>
                      <a:cubicBezTo>
                        <a:pt x="281160" y="16615"/>
                        <a:pt x="262408" y="11906"/>
                        <a:pt x="241695" y="11906"/>
                      </a:cubicBezTo>
                      <a:cubicBezTo>
                        <a:pt x="220982" y="11906"/>
                        <a:pt x="202230" y="16615"/>
                        <a:pt x="188657" y="24228"/>
                      </a:cubicBezTo>
                      <a:lnTo>
                        <a:pt x="171084" y="48023"/>
                      </a:lnTo>
                      <a:lnTo>
                        <a:pt x="166687" y="42070"/>
                      </a:lnTo>
                      <a:cubicBezTo>
                        <a:pt x="166687" y="18835"/>
                        <a:pt x="200269" y="0"/>
                        <a:pt x="241695" y="0"/>
                      </a:cubicBezTo>
                      <a:close/>
                      <a:moveTo>
                        <a:pt x="75008" y="0"/>
                      </a:moveTo>
                      <a:cubicBezTo>
                        <a:pt x="116434" y="0"/>
                        <a:pt x="150016" y="18835"/>
                        <a:pt x="150016" y="42070"/>
                      </a:cubicBezTo>
                      <a:lnTo>
                        <a:pt x="145620" y="48023"/>
                      </a:lnTo>
                      <a:lnTo>
                        <a:pt x="128047" y="24228"/>
                      </a:lnTo>
                      <a:cubicBezTo>
                        <a:pt x="114473" y="16615"/>
                        <a:pt x="95721" y="11906"/>
                        <a:pt x="75008" y="11906"/>
                      </a:cubicBezTo>
                      <a:cubicBezTo>
                        <a:pt x="54295" y="11906"/>
                        <a:pt x="35543" y="16615"/>
                        <a:pt x="21970" y="24228"/>
                      </a:cubicBezTo>
                      <a:lnTo>
                        <a:pt x="4397" y="48023"/>
                      </a:lnTo>
                      <a:lnTo>
                        <a:pt x="0" y="42070"/>
                      </a:lnTo>
                      <a:cubicBezTo>
                        <a:pt x="0" y="18835"/>
                        <a:pt x="33582" y="0"/>
                        <a:pt x="75008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24" name="グループ化 723">
                <a:extLst>
                  <a:ext uri="{FF2B5EF4-FFF2-40B4-BE49-F238E27FC236}">
                    <a16:creationId xmlns:a16="http://schemas.microsoft.com/office/drawing/2014/main" id="{C8FC32B9-6C2F-450B-9EA0-936336BB2534}"/>
                  </a:ext>
                </a:extLst>
              </p:cNvPr>
              <p:cNvGrpSpPr/>
              <p:nvPr/>
            </p:nvGrpSpPr>
            <p:grpSpPr>
              <a:xfrm rot="5400000">
                <a:off x="4291242" y="4317826"/>
                <a:ext cx="507754" cy="577952"/>
                <a:chOff x="4152030" y="5571766"/>
                <a:chExt cx="658800" cy="971909"/>
              </a:xfrm>
              <a:solidFill>
                <a:srgbClr val="FFC000">
                  <a:lumMod val="60000"/>
                  <a:lumOff val="40000"/>
                </a:srgbClr>
              </a:solidFill>
            </p:grpSpPr>
            <p:sp>
              <p:nvSpPr>
                <p:cNvPr id="768" name="台形 767">
                  <a:extLst>
                    <a:ext uri="{FF2B5EF4-FFF2-40B4-BE49-F238E27FC236}">
                      <a16:creationId xmlns:a16="http://schemas.microsoft.com/office/drawing/2014/main" id="{68E8DDBD-639B-4783-A3D2-BC69DE6F4BFD}"/>
                    </a:ext>
                  </a:extLst>
                </p:cNvPr>
                <p:cNvSpPr/>
                <p:nvPr/>
              </p:nvSpPr>
              <p:spPr>
                <a:xfrm>
                  <a:off x="4448776" y="5582074"/>
                  <a:ext cx="70449" cy="940279"/>
                </a:xfrm>
                <a:prstGeom prst="trapezoid">
                  <a:avLst/>
                </a:pr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9" name="台形 768">
                  <a:extLst>
                    <a:ext uri="{FF2B5EF4-FFF2-40B4-BE49-F238E27FC236}">
                      <a16:creationId xmlns:a16="http://schemas.microsoft.com/office/drawing/2014/main" id="{AE3BF7D1-0A88-49F8-8366-FBC3254CDF3A}"/>
                    </a:ext>
                  </a:extLst>
                </p:cNvPr>
                <p:cNvSpPr/>
                <p:nvPr/>
              </p:nvSpPr>
              <p:spPr>
                <a:xfrm rot="160787">
                  <a:off x="4382488" y="5581293"/>
                  <a:ext cx="70449" cy="940279"/>
                </a:xfrm>
                <a:prstGeom prst="trapezoid">
                  <a:avLst/>
                </a:pr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70" name="台形 769">
                  <a:extLst>
                    <a:ext uri="{FF2B5EF4-FFF2-40B4-BE49-F238E27FC236}">
                      <a16:creationId xmlns:a16="http://schemas.microsoft.com/office/drawing/2014/main" id="{316CA076-AB77-44AD-8291-AE3F66F36B9A}"/>
                    </a:ext>
                  </a:extLst>
                </p:cNvPr>
                <p:cNvSpPr/>
                <p:nvPr/>
              </p:nvSpPr>
              <p:spPr>
                <a:xfrm rot="294831">
                  <a:off x="4312872" y="5581293"/>
                  <a:ext cx="70449" cy="940279"/>
                </a:xfrm>
                <a:prstGeom prst="trapezoid">
                  <a:avLst/>
                </a:pr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71" name="台形 770">
                  <a:extLst>
                    <a:ext uri="{FF2B5EF4-FFF2-40B4-BE49-F238E27FC236}">
                      <a16:creationId xmlns:a16="http://schemas.microsoft.com/office/drawing/2014/main" id="{04FDE72E-9CB5-443B-A075-E7556F988CB1}"/>
                    </a:ext>
                  </a:extLst>
                </p:cNvPr>
                <p:cNvSpPr/>
                <p:nvPr/>
              </p:nvSpPr>
              <p:spPr>
                <a:xfrm rot="421142">
                  <a:off x="4232910" y="5581293"/>
                  <a:ext cx="70449" cy="940279"/>
                </a:xfrm>
                <a:prstGeom prst="trapezoid">
                  <a:avLst/>
                </a:pr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72" name="台形 771">
                  <a:extLst>
                    <a:ext uri="{FF2B5EF4-FFF2-40B4-BE49-F238E27FC236}">
                      <a16:creationId xmlns:a16="http://schemas.microsoft.com/office/drawing/2014/main" id="{93862230-576A-4AFA-AC18-A68F413C7070}"/>
                    </a:ext>
                  </a:extLst>
                </p:cNvPr>
                <p:cNvSpPr/>
                <p:nvPr/>
              </p:nvSpPr>
              <p:spPr>
                <a:xfrm rot="627476">
                  <a:off x="4152030" y="5571767"/>
                  <a:ext cx="70449" cy="940279"/>
                </a:xfrm>
                <a:prstGeom prst="trapezoid">
                  <a:avLst/>
                </a:pr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73" name="台形 772">
                  <a:extLst>
                    <a:ext uri="{FF2B5EF4-FFF2-40B4-BE49-F238E27FC236}">
                      <a16:creationId xmlns:a16="http://schemas.microsoft.com/office/drawing/2014/main" id="{EAC28CA4-A2AE-4B78-B2DB-56D3DA636766}"/>
                    </a:ext>
                  </a:extLst>
                </p:cNvPr>
                <p:cNvSpPr/>
                <p:nvPr/>
              </p:nvSpPr>
              <p:spPr>
                <a:xfrm rot="589172">
                  <a:off x="4187810" y="5579989"/>
                  <a:ext cx="51671" cy="899192"/>
                </a:xfrm>
                <a:prstGeom prst="trapezoid">
                  <a:avLst/>
                </a:pr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74" name="台形 773">
                  <a:extLst>
                    <a:ext uri="{FF2B5EF4-FFF2-40B4-BE49-F238E27FC236}">
                      <a16:creationId xmlns:a16="http://schemas.microsoft.com/office/drawing/2014/main" id="{2E61CBA3-A4CE-4A36-A16A-D9711B76A7AB}"/>
                    </a:ext>
                  </a:extLst>
                </p:cNvPr>
                <p:cNvSpPr/>
                <p:nvPr/>
              </p:nvSpPr>
              <p:spPr>
                <a:xfrm rot="407211">
                  <a:off x="4272144" y="5573227"/>
                  <a:ext cx="66884" cy="969893"/>
                </a:xfrm>
                <a:prstGeom prst="trapezoid">
                  <a:avLst/>
                </a:pr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75" name="台形 774">
                  <a:extLst>
                    <a:ext uri="{FF2B5EF4-FFF2-40B4-BE49-F238E27FC236}">
                      <a16:creationId xmlns:a16="http://schemas.microsoft.com/office/drawing/2014/main" id="{7CAA3E4F-DDF6-43D1-91B8-FA2823A277D2}"/>
                    </a:ext>
                  </a:extLst>
                </p:cNvPr>
                <p:cNvSpPr/>
                <p:nvPr/>
              </p:nvSpPr>
              <p:spPr>
                <a:xfrm rot="178061">
                  <a:off x="4343585" y="5573227"/>
                  <a:ext cx="66884" cy="969893"/>
                </a:xfrm>
                <a:prstGeom prst="trapezoid">
                  <a:avLst/>
                </a:pr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76" name="台形 775">
                  <a:extLst>
                    <a:ext uri="{FF2B5EF4-FFF2-40B4-BE49-F238E27FC236}">
                      <a16:creationId xmlns:a16="http://schemas.microsoft.com/office/drawing/2014/main" id="{DC633A8E-78C0-4F9B-B57C-E1DAB6769CA3}"/>
                    </a:ext>
                  </a:extLst>
                </p:cNvPr>
                <p:cNvSpPr/>
                <p:nvPr/>
              </p:nvSpPr>
              <p:spPr>
                <a:xfrm rot="213430">
                  <a:off x="4420501" y="5581291"/>
                  <a:ext cx="46724" cy="962384"/>
                </a:xfrm>
                <a:prstGeom prst="trapezoid">
                  <a:avLst/>
                </a:pr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777" name="グループ化 776">
                  <a:extLst>
                    <a:ext uri="{FF2B5EF4-FFF2-40B4-BE49-F238E27FC236}">
                      <a16:creationId xmlns:a16="http://schemas.microsoft.com/office/drawing/2014/main" id="{4284C828-232D-4E3E-9802-BEDD01EAE507}"/>
                    </a:ext>
                  </a:extLst>
                </p:cNvPr>
                <p:cNvGrpSpPr/>
                <p:nvPr/>
              </p:nvGrpSpPr>
              <p:grpSpPr>
                <a:xfrm flipH="1">
                  <a:off x="4495633" y="5571766"/>
                  <a:ext cx="315197" cy="971909"/>
                  <a:chOff x="4752104" y="5571766"/>
                  <a:chExt cx="315197" cy="971909"/>
                </a:xfrm>
                <a:grpFill/>
              </p:grpSpPr>
              <p:sp>
                <p:nvSpPr>
                  <p:cNvPr id="778" name="台形 777">
                    <a:extLst>
                      <a:ext uri="{FF2B5EF4-FFF2-40B4-BE49-F238E27FC236}">
                        <a16:creationId xmlns:a16="http://schemas.microsoft.com/office/drawing/2014/main" id="{DAEC3CFE-A3BD-41A5-A43E-7C8C96011AED}"/>
                      </a:ext>
                    </a:extLst>
                  </p:cNvPr>
                  <p:cNvSpPr/>
                  <p:nvPr/>
                </p:nvSpPr>
                <p:spPr>
                  <a:xfrm rot="160787">
                    <a:off x="4982563" y="5581291"/>
                    <a:ext cx="70449" cy="940279"/>
                  </a:xfrm>
                  <a:prstGeom prst="trapezoid">
                    <a:avLst/>
                  </a:prstGeom>
                  <a:grpFill/>
                  <a:ln w="12700" cap="flat" cmpd="sng" algn="ctr">
                    <a:solidFill>
                      <a:srgbClr val="FFC000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79" name="台形 778">
                    <a:extLst>
                      <a:ext uri="{FF2B5EF4-FFF2-40B4-BE49-F238E27FC236}">
                        <a16:creationId xmlns:a16="http://schemas.microsoft.com/office/drawing/2014/main" id="{F4F2EAD1-FCAE-4961-A8A8-48E724B82751}"/>
                      </a:ext>
                    </a:extLst>
                  </p:cNvPr>
                  <p:cNvSpPr/>
                  <p:nvPr/>
                </p:nvSpPr>
                <p:spPr>
                  <a:xfrm rot="294831">
                    <a:off x="4912946" y="5581291"/>
                    <a:ext cx="70449" cy="940279"/>
                  </a:xfrm>
                  <a:prstGeom prst="trapezoid">
                    <a:avLst/>
                  </a:prstGeom>
                  <a:grpFill/>
                  <a:ln w="12700" cap="flat" cmpd="sng" algn="ctr">
                    <a:solidFill>
                      <a:srgbClr val="FFC000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80" name="台形 779">
                    <a:extLst>
                      <a:ext uri="{FF2B5EF4-FFF2-40B4-BE49-F238E27FC236}">
                        <a16:creationId xmlns:a16="http://schemas.microsoft.com/office/drawing/2014/main" id="{EF885E34-4843-4BDF-A3B8-3ADEB3B11194}"/>
                      </a:ext>
                    </a:extLst>
                  </p:cNvPr>
                  <p:cNvSpPr/>
                  <p:nvPr/>
                </p:nvSpPr>
                <p:spPr>
                  <a:xfrm rot="421142">
                    <a:off x="4832985" y="5581291"/>
                    <a:ext cx="70449" cy="940279"/>
                  </a:xfrm>
                  <a:prstGeom prst="trapezoid">
                    <a:avLst/>
                  </a:prstGeom>
                  <a:grpFill/>
                  <a:ln w="12700" cap="flat" cmpd="sng" algn="ctr">
                    <a:solidFill>
                      <a:srgbClr val="FFC000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81" name="台形 780">
                    <a:extLst>
                      <a:ext uri="{FF2B5EF4-FFF2-40B4-BE49-F238E27FC236}">
                        <a16:creationId xmlns:a16="http://schemas.microsoft.com/office/drawing/2014/main" id="{59F8E07F-76C6-4B8C-9F18-14DDFAA54647}"/>
                      </a:ext>
                    </a:extLst>
                  </p:cNvPr>
                  <p:cNvSpPr/>
                  <p:nvPr/>
                </p:nvSpPr>
                <p:spPr>
                  <a:xfrm rot="627476">
                    <a:off x="4752104" y="5571766"/>
                    <a:ext cx="70449" cy="940279"/>
                  </a:xfrm>
                  <a:prstGeom prst="trapezoid">
                    <a:avLst/>
                  </a:prstGeom>
                  <a:grpFill/>
                  <a:ln w="12700" cap="flat" cmpd="sng" algn="ctr">
                    <a:solidFill>
                      <a:srgbClr val="FFC000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82" name="台形 781">
                    <a:extLst>
                      <a:ext uri="{FF2B5EF4-FFF2-40B4-BE49-F238E27FC236}">
                        <a16:creationId xmlns:a16="http://schemas.microsoft.com/office/drawing/2014/main" id="{6E3E2FB5-6573-4925-B10B-C3DE7026950B}"/>
                      </a:ext>
                    </a:extLst>
                  </p:cNvPr>
                  <p:cNvSpPr/>
                  <p:nvPr/>
                </p:nvSpPr>
                <p:spPr>
                  <a:xfrm rot="589172">
                    <a:off x="4787884" y="5579989"/>
                    <a:ext cx="51671" cy="899192"/>
                  </a:xfrm>
                  <a:prstGeom prst="trapezoid">
                    <a:avLst/>
                  </a:prstGeom>
                  <a:grpFill/>
                  <a:ln w="12700" cap="flat" cmpd="sng" algn="ctr">
                    <a:solidFill>
                      <a:srgbClr val="FFC000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83" name="台形 782">
                    <a:extLst>
                      <a:ext uri="{FF2B5EF4-FFF2-40B4-BE49-F238E27FC236}">
                        <a16:creationId xmlns:a16="http://schemas.microsoft.com/office/drawing/2014/main" id="{0859CD26-7754-43A9-BE49-39B611C13321}"/>
                      </a:ext>
                    </a:extLst>
                  </p:cNvPr>
                  <p:cNvSpPr/>
                  <p:nvPr/>
                </p:nvSpPr>
                <p:spPr>
                  <a:xfrm rot="407211">
                    <a:off x="4872221" y="5573227"/>
                    <a:ext cx="66885" cy="969893"/>
                  </a:xfrm>
                  <a:prstGeom prst="trapezoid">
                    <a:avLst/>
                  </a:prstGeom>
                  <a:grpFill/>
                  <a:ln w="12700" cap="flat" cmpd="sng" algn="ctr">
                    <a:solidFill>
                      <a:srgbClr val="FFC000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84" name="台形 783">
                    <a:extLst>
                      <a:ext uri="{FF2B5EF4-FFF2-40B4-BE49-F238E27FC236}">
                        <a16:creationId xmlns:a16="http://schemas.microsoft.com/office/drawing/2014/main" id="{E477CE8F-7AD5-445B-A06B-8BE09B9F0524}"/>
                      </a:ext>
                    </a:extLst>
                  </p:cNvPr>
                  <p:cNvSpPr/>
                  <p:nvPr/>
                </p:nvSpPr>
                <p:spPr>
                  <a:xfrm rot="178061">
                    <a:off x="4943658" y="5573227"/>
                    <a:ext cx="66885" cy="969893"/>
                  </a:xfrm>
                  <a:prstGeom prst="trapezoid">
                    <a:avLst/>
                  </a:prstGeom>
                  <a:grpFill/>
                  <a:ln w="12700" cap="flat" cmpd="sng" algn="ctr">
                    <a:solidFill>
                      <a:srgbClr val="FFC000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85" name="台形 784">
                    <a:extLst>
                      <a:ext uri="{FF2B5EF4-FFF2-40B4-BE49-F238E27FC236}">
                        <a16:creationId xmlns:a16="http://schemas.microsoft.com/office/drawing/2014/main" id="{6F109D9B-5740-4E2A-AE5C-CE5C72D7ECFD}"/>
                      </a:ext>
                    </a:extLst>
                  </p:cNvPr>
                  <p:cNvSpPr/>
                  <p:nvPr/>
                </p:nvSpPr>
                <p:spPr>
                  <a:xfrm rot="213430">
                    <a:off x="5020577" y="5581291"/>
                    <a:ext cx="46724" cy="962384"/>
                  </a:xfrm>
                  <a:prstGeom prst="trapezoid">
                    <a:avLst/>
                  </a:prstGeom>
                  <a:grpFill/>
                  <a:ln w="12700" cap="flat" cmpd="sng" algn="ctr">
                    <a:solidFill>
                      <a:srgbClr val="FFC000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725" name="グループ化 724">
                <a:extLst>
                  <a:ext uri="{FF2B5EF4-FFF2-40B4-BE49-F238E27FC236}">
                    <a16:creationId xmlns:a16="http://schemas.microsoft.com/office/drawing/2014/main" id="{A100AB4F-DAC1-4EC5-93CB-7BADD5E55732}"/>
                  </a:ext>
                </a:extLst>
              </p:cNvPr>
              <p:cNvGrpSpPr/>
              <p:nvPr/>
            </p:nvGrpSpPr>
            <p:grpSpPr>
              <a:xfrm>
                <a:off x="4840528" y="4191000"/>
                <a:ext cx="1609973" cy="428626"/>
                <a:chOff x="4840528" y="4134623"/>
                <a:chExt cx="1831736" cy="485003"/>
              </a:xfrm>
              <a:solidFill>
                <a:srgbClr val="FFC000">
                  <a:lumMod val="60000"/>
                  <a:lumOff val="40000"/>
                </a:srgbClr>
              </a:solidFill>
            </p:grpSpPr>
            <p:sp>
              <p:nvSpPr>
                <p:cNvPr id="761" name="フリーフォーム: 図形 760">
                  <a:extLst>
                    <a:ext uri="{FF2B5EF4-FFF2-40B4-BE49-F238E27FC236}">
                      <a16:creationId xmlns:a16="http://schemas.microsoft.com/office/drawing/2014/main" id="{13767C4B-C296-4AED-84CE-D080E167ED29}"/>
                    </a:ext>
                  </a:extLst>
                </p:cNvPr>
                <p:cNvSpPr/>
                <p:nvPr/>
              </p:nvSpPr>
              <p:spPr>
                <a:xfrm>
                  <a:off x="4840528" y="4134623"/>
                  <a:ext cx="1831736" cy="318992"/>
                </a:xfrm>
                <a:custGeom>
                  <a:avLst/>
                  <a:gdLst>
                    <a:gd name="connsiteX0" fmla="*/ 831610 w 1669809"/>
                    <a:gd name="connsiteY0" fmla="*/ 0 h 258939"/>
                    <a:gd name="connsiteX1" fmla="*/ 1669809 w 1669809"/>
                    <a:gd name="connsiteY1" fmla="*/ 208619 h 258939"/>
                    <a:gd name="connsiteX2" fmla="*/ 1669809 w 1669809"/>
                    <a:gd name="connsiteY2" fmla="*/ 258939 h 258939"/>
                    <a:gd name="connsiteX3" fmla="*/ 831610 w 1669809"/>
                    <a:gd name="connsiteY3" fmla="*/ 50321 h 258939"/>
                    <a:gd name="connsiteX4" fmla="*/ 0 w 1669809"/>
                    <a:gd name="connsiteY4" fmla="*/ 257299 h 258939"/>
                    <a:gd name="connsiteX5" fmla="*/ 0 w 1669809"/>
                    <a:gd name="connsiteY5" fmla="*/ 206979 h 2589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69809" h="258939">
                      <a:moveTo>
                        <a:pt x="831610" y="0"/>
                      </a:moveTo>
                      <a:lnTo>
                        <a:pt x="1669809" y="208619"/>
                      </a:lnTo>
                      <a:lnTo>
                        <a:pt x="1669809" y="258939"/>
                      </a:lnTo>
                      <a:lnTo>
                        <a:pt x="831610" y="50321"/>
                      </a:lnTo>
                      <a:lnTo>
                        <a:pt x="0" y="257299"/>
                      </a:lnTo>
                      <a:lnTo>
                        <a:pt x="0" y="206979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2" name="フリーフォーム: 図形 761">
                  <a:extLst>
                    <a:ext uri="{FF2B5EF4-FFF2-40B4-BE49-F238E27FC236}">
                      <a16:creationId xmlns:a16="http://schemas.microsoft.com/office/drawing/2014/main" id="{1BBABC13-36CA-489E-AB89-E609B52D036D}"/>
                    </a:ext>
                  </a:extLst>
                </p:cNvPr>
                <p:cNvSpPr/>
                <p:nvPr/>
              </p:nvSpPr>
              <p:spPr>
                <a:xfrm>
                  <a:off x="4840528" y="4172723"/>
                  <a:ext cx="1831736" cy="318992"/>
                </a:xfrm>
                <a:custGeom>
                  <a:avLst/>
                  <a:gdLst>
                    <a:gd name="connsiteX0" fmla="*/ 831610 w 1669809"/>
                    <a:gd name="connsiteY0" fmla="*/ 0 h 258939"/>
                    <a:gd name="connsiteX1" fmla="*/ 1669809 w 1669809"/>
                    <a:gd name="connsiteY1" fmla="*/ 208619 h 258939"/>
                    <a:gd name="connsiteX2" fmla="*/ 1669809 w 1669809"/>
                    <a:gd name="connsiteY2" fmla="*/ 258939 h 258939"/>
                    <a:gd name="connsiteX3" fmla="*/ 831610 w 1669809"/>
                    <a:gd name="connsiteY3" fmla="*/ 50321 h 258939"/>
                    <a:gd name="connsiteX4" fmla="*/ 0 w 1669809"/>
                    <a:gd name="connsiteY4" fmla="*/ 257299 h 258939"/>
                    <a:gd name="connsiteX5" fmla="*/ 0 w 1669809"/>
                    <a:gd name="connsiteY5" fmla="*/ 206979 h 2589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69809" h="258939">
                      <a:moveTo>
                        <a:pt x="831610" y="0"/>
                      </a:moveTo>
                      <a:lnTo>
                        <a:pt x="1669809" y="208619"/>
                      </a:lnTo>
                      <a:lnTo>
                        <a:pt x="1669809" y="258939"/>
                      </a:lnTo>
                      <a:lnTo>
                        <a:pt x="831610" y="50321"/>
                      </a:lnTo>
                      <a:lnTo>
                        <a:pt x="0" y="257299"/>
                      </a:lnTo>
                      <a:lnTo>
                        <a:pt x="0" y="206979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3" name="フリーフォーム: 図形 762">
                  <a:extLst>
                    <a:ext uri="{FF2B5EF4-FFF2-40B4-BE49-F238E27FC236}">
                      <a16:creationId xmlns:a16="http://schemas.microsoft.com/office/drawing/2014/main" id="{2345C636-79AB-4A5E-BB4A-6C2C9C6AED59}"/>
                    </a:ext>
                  </a:extLst>
                </p:cNvPr>
                <p:cNvSpPr/>
                <p:nvPr/>
              </p:nvSpPr>
              <p:spPr>
                <a:xfrm>
                  <a:off x="4840528" y="4383266"/>
                  <a:ext cx="1831736" cy="236360"/>
                </a:xfrm>
                <a:custGeom>
                  <a:avLst/>
                  <a:gdLst>
                    <a:gd name="connsiteX0" fmla="*/ 831610 w 1669809"/>
                    <a:gd name="connsiteY0" fmla="*/ 0 h 258939"/>
                    <a:gd name="connsiteX1" fmla="*/ 1669809 w 1669809"/>
                    <a:gd name="connsiteY1" fmla="*/ 208619 h 258939"/>
                    <a:gd name="connsiteX2" fmla="*/ 1669809 w 1669809"/>
                    <a:gd name="connsiteY2" fmla="*/ 258939 h 258939"/>
                    <a:gd name="connsiteX3" fmla="*/ 831610 w 1669809"/>
                    <a:gd name="connsiteY3" fmla="*/ 50321 h 258939"/>
                    <a:gd name="connsiteX4" fmla="*/ 0 w 1669809"/>
                    <a:gd name="connsiteY4" fmla="*/ 257299 h 258939"/>
                    <a:gd name="connsiteX5" fmla="*/ 0 w 1669809"/>
                    <a:gd name="connsiteY5" fmla="*/ 206979 h 2589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69809" h="258939">
                      <a:moveTo>
                        <a:pt x="831610" y="0"/>
                      </a:moveTo>
                      <a:lnTo>
                        <a:pt x="1669809" y="208619"/>
                      </a:lnTo>
                      <a:lnTo>
                        <a:pt x="1669809" y="258939"/>
                      </a:lnTo>
                      <a:lnTo>
                        <a:pt x="831610" y="50321"/>
                      </a:lnTo>
                      <a:lnTo>
                        <a:pt x="0" y="257299"/>
                      </a:lnTo>
                      <a:lnTo>
                        <a:pt x="0" y="206979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4" name="フリーフォーム: 図形 763">
                  <a:extLst>
                    <a:ext uri="{FF2B5EF4-FFF2-40B4-BE49-F238E27FC236}">
                      <a16:creationId xmlns:a16="http://schemas.microsoft.com/office/drawing/2014/main" id="{D102567C-242A-4ACB-B8D6-9426C6564FAD}"/>
                    </a:ext>
                  </a:extLst>
                </p:cNvPr>
                <p:cNvSpPr/>
                <p:nvPr/>
              </p:nvSpPr>
              <p:spPr>
                <a:xfrm>
                  <a:off x="4859578" y="4343401"/>
                  <a:ext cx="1793636" cy="211316"/>
                </a:xfrm>
                <a:custGeom>
                  <a:avLst/>
                  <a:gdLst>
                    <a:gd name="connsiteX0" fmla="*/ 831610 w 1669809"/>
                    <a:gd name="connsiteY0" fmla="*/ 0 h 258939"/>
                    <a:gd name="connsiteX1" fmla="*/ 1669809 w 1669809"/>
                    <a:gd name="connsiteY1" fmla="*/ 208619 h 258939"/>
                    <a:gd name="connsiteX2" fmla="*/ 1669809 w 1669809"/>
                    <a:gd name="connsiteY2" fmla="*/ 258939 h 258939"/>
                    <a:gd name="connsiteX3" fmla="*/ 831610 w 1669809"/>
                    <a:gd name="connsiteY3" fmla="*/ 50321 h 258939"/>
                    <a:gd name="connsiteX4" fmla="*/ 0 w 1669809"/>
                    <a:gd name="connsiteY4" fmla="*/ 257299 h 258939"/>
                    <a:gd name="connsiteX5" fmla="*/ 0 w 1669809"/>
                    <a:gd name="connsiteY5" fmla="*/ 206979 h 2589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69809" h="258939">
                      <a:moveTo>
                        <a:pt x="831610" y="0"/>
                      </a:moveTo>
                      <a:lnTo>
                        <a:pt x="1669809" y="208619"/>
                      </a:lnTo>
                      <a:lnTo>
                        <a:pt x="1669809" y="258939"/>
                      </a:lnTo>
                      <a:lnTo>
                        <a:pt x="831610" y="50321"/>
                      </a:lnTo>
                      <a:lnTo>
                        <a:pt x="0" y="257299"/>
                      </a:lnTo>
                      <a:lnTo>
                        <a:pt x="0" y="206979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5" name="フリーフォーム: 図形 764">
                  <a:extLst>
                    <a:ext uri="{FF2B5EF4-FFF2-40B4-BE49-F238E27FC236}">
                      <a16:creationId xmlns:a16="http://schemas.microsoft.com/office/drawing/2014/main" id="{D315B70F-1776-4D84-B372-751131185F1F}"/>
                    </a:ext>
                  </a:extLst>
                </p:cNvPr>
                <p:cNvSpPr/>
                <p:nvPr/>
              </p:nvSpPr>
              <p:spPr>
                <a:xfrm>
                  <a:off x="4840528" y="4307923"/>
                  <a:ext cx="1831736" cy="189653"/>
                </a:xfrm>
                <a:custGeom>
                  <a:avLst/>
                  <a:gdLst>
                    <a:gd name="connsiteX0" fmla="*/ 831610 w 1669809"/>
                    <a:gd name="connsiteY0" fmla="*/ 0 h 258939"/>
                    <a:gd name="connsiteX1" fmla="*/ 1669809 w 1669809"/>
                    <a:gd name="connsiteY1" fmla="*/ 208619 h 258939"/>
                    <a:gd name="connsiteX2" fmla="*/ 1669809 w 1669809"/>
                    <a:gd name="connsiteY2" fmla="*/ 258939 h 258939"/>
                    <a:gd name="connsiteX3" fmla="*/ 831610 w 1669809"/>
                    <a:gd name="connsiteY3" fmla="*/ 50321 h 258939"/>
                    <a:gd name="connsiteX4" fmla="*/ 0 w 1669809"/>
                    <a:gd name="connsiteY4" fmla="*/ 257299 h 258939"/>
                    <a:gd name="connsiteX5" fmla="*/ 0 w 1669809"/>
                    <a:gd name="connsiteY5" fmla="*/ 206979 h 2589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69809" h="258939">
                      <a:moveTo>
                        <a:pt x="831610" y="0"/>
                      </a:moveTo>
                      <a:lnTo>
                        <a:pt x="1669809" y="208619"/>
                      </a:lnTo>
                      <a:lnTo>
                        <a:pt x="1669809" y="258939"/>
                      </a:lnTo>
                      <a:lnTo>
                        <a:pt x="831610" y="50321"/>
                      </a:lnTo>
                      <a:lnTo>
                        <a:pt x="0" y="257299"/>
                      </a:lnTo>
                      <a:lnTo>
                        <a:pt x="0" y="206979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6" name="フリーフォーム: 図形 765">
                  <a:extLst>
                    <a:ext uri="{FF2B5EF4-FFF2-40B4-BE49-F238E27FC236}">
                      <a16:creationId xmlns:a16="http://schemas.microsoft.com/office/drawing/2014/main" id="{7E1CB6A9-6FD5-4AD4-A969-29768D7EF616}"/>
                    </a:ext>
                  </a:extLst>
                </p:cNvPr>
                <p:cNvSpPr/>
                <p:nvPr/>
              </p:nvSpPr>
              <p:spPr>
                <a:xfrm>
                  <a:off x="4840528" y="4282731"/>
                  <a:ext cx="1831736" cy="158093"/>
                </a:xfrm>
                <a:custGeom>
                  <a:avLst/>
                  <a:gdLst>
                    <a:gd name="connsiteX0" fmla="*/ 831610 w 1669809"/>
                    <a:gd name="connsiteY0" fmla="*/ 0 h 258939"/>
                    <a:gd name="connsiteX1" fmla="*/ 1669809 w 1669809"/>
                    <a:gd name="connsiteY1" fmla="*/ 208619 h 258939"/>
                    <a:gd name="connsiteX2" fmla="*/ 1669809 w 1669809"/>
                    <a:gd name="connsiteY2" fmla="*/ 258939 h 258939"/>
                    <a:gd name="connsiteX3" fmla="*/ 831610 w 1669809"/>
                    <a:gd name="connsiteY3" fmla="*/ 50321 h 258939"/>
                    <a:gd name="connsiteX4" fmla="*/ 0 w 1669809"/>
                    <a:gd name="connsiteY4" fmla="*/ 257299 h 258939"/>
                    <a:gd name="connsiteX5" fmla="*/ 0 w 1669809"/>
                    <a:gd name="connsiteY5" fmla="*/ 206979 h 2589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69809" h="258939">
                      <a:moveTo>
                        <a:pt x="831610" y="0"/>
                      </a:moveTo>
                      <a:lnTo>
                        <a:pt x="1669809" y="208619"/>
                      </a:lnTo>
                      <a:lnTo>
                        <a:pt x="1669809" y="258939"/>
                      </a:lnTo>
                      <a:lnTo>
                        <a:pt x="831610" y="50321"/>
                      </a:lnTo>
                      <a:lnTo>
                        <a:pt x="0" y="257299"/>
                      </a:lnTo>
                      <a:lnTo>
                        <a:pt x="0" y="206979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7" name="フリーフォーム: 図形 766">
                  <a:extLst>
                    <a:ext uri="{FF2B5EF4-FFF2-40B4-BE49-F238E27FC236}">
                      <a16:creationId xmlns:a16="http://schemas.microsoft.com/office/drawing/2014/main" id="{46A3C0F1-136B-4801-9A63-9347C442C2DD}"/>
                    </a:ext>
                  </a:extLst>
                </p:cNvPr>
                <p:cNvSpPr/>
                <p:nvPr/>
              </p:nvSpPr>
              <p:spPr>
                <a:xfrm>
                  <a:off x="4840528" y="4231094"/>
                  <a:ext cx="1831736" cy="189653"/>
                </a:xfrm>
                <a:custGeom>
                  <a:avLst/>
                  <a:gdLst>
                    <a:gd name="connsiteX0" fmla="*/ 831610 w 1669809"/>
                    <a:gd name="connsiteY0" fmla="*/ 0 h 258939"/>
                    <a:gd name="connsiteX1" fmla="*/ 1669809 w 1669809"/>
                    <a:gd name="connsiteY1" fmla="*/ 208619 h 258939"/>
                    <a:gd name="connsiteX2" fmla="*/ 1669809 w 1669809"/>
                    <a:gd name="connsiteY2" fmla="*/ 258939 h 258939"/>
                    <a:gd name="connsiteX3" fmla="*/ 831610 w 1669809"/>
                    <a:gd name="connsiteY3" fmla="*/ 50321 h 258939"/>
                    <a:gd name="connsiteX4" fmla="*/ 0 w 1669809"/>
                    <a:gd name="connsiteY4" fmla="*/ 257299 h 258939"/>
                    <a:gd name="connsiteX5" fmla="*/ 0 w 1669809"/>
                    <a:gd name="connsiteY5" fmla="*/ 206979 h 2589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69809" h="258939">
                      <a:moveTo>
                        <a:pt x="831610" y="0"/>
                      </a:moveTo>
                      <a:lnTo>
                        <a:pt x="1669809" y="208619"/>
                      </a:lnTo>
                      <a:lnTo>
                        <a:pt x="1669809" y="258939"/>
                      </a:lnTo>
                      <a:lnTo>
                        <a:pt x="831610" y="50321"/>
                      </a:lnTo>
                      <a:lnTo>
                        <a:pt x="0" y="257299"/>
                      </a:lnTo>
                      <a:lnTo>
                        <a:pt x="0" y="206979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26" name="グループ化 725">
                <a:extLst>
                  <a:ext uri="{FF2B5EF4-FFF2-40B4-BE49-F238E27FC236}">
                    <a16:creationId xmlns:a16="http://schemas.microsoft.com/office/drawing/2014/main" id="{4DE29E4F-33A4-4136-9F98-0DCC7F4AC55D}"/>
                  </a:ext>
                </a:extLst>
              </p:cNvPr>
              <p:cNvGrpSpPr/>
              <p:nvPr/>
            </p:nvGrpSpPr>
            <p:grpSpPr>
              <a:xfrm rot="10800000">
                <a:off x="4840528" y="4593617"/>
                <a:ext cx="1609973" cy="428626"/>
                <a:chOff x="4840528" y="4134623"/>
                <a:chExt cx="1831736" cy="485003"/>
              </a:xfrm>
              <a:solidFill>
                <a:srgbClr val="FFC000">
                  <a:lumMod val="60000"/>
                  <a:lumOff val="40000"/>
                </a:srgbClr>
              </a:solidFill>
            </p:grpSpPr>
            <p:sp>
              <p:nvSpPr>
                <p:cNvPr id="754" name="フリーフォーム: 図形 753">
                  <a:extLst>
                    <a:ext uri="{FF2B5EF4-FFF2-40B4-BE49-F238E27FC236}">
                      <a16:creationId xmlns:a16="http://schemas.microsoft.com/office/drawing/2014/main" id="{9711AE88-C544-4ABD-B1A2-9EBE1618607D}"/>
                    </a:ext>
                  </a:extLst>
                </p:cNvPr>
                <p:cNvSpPr/>
                <p:nvPr/>
              </p:nvSpPr>
              <p:spPr>
                <a:xfrm>
                  <a:off x="4840528" y="4134623"/>
                  <a:ext cx="1831736" cy="318992"/>
                </a:xfrm>
                <a:custGeom>
                  <a:avLst/>
                  <a:gdLst>
                    <a:gd name="connsiteX0" fmla="*/ 831610 w 1669809"/>
                    <a:gd name="connsiteY0" fmla="*/ 0 h 258939"/>
                    <a:gd name="connsiteX1" fmla="*/ 1669809 w 1669809"/>
                    <a:gd name="connsiteY1" fmla="*/ 208619 h 258939"/>
                    <a:gd name="connsiteX2" fmla="*/ 1669809 w 1669809"/>
                    <a:gd name="connsiteY2" fmla="*/ 258939 h 258939"/>
                    <a:gd name="connsiteX3" fmla="*/ 831610 w 1669809"/>
                    <a:gd name="connsiteY3" fmla="*/ 50321 h 258939"/>
                    <a:gd name="connsiteX4" fmla="*/ 0 w 1669809"/>
                    <a:gd name="connsiteY4" fmla="*/ 257299 h 258939"/>
                    <a:gd name="connsiteX5" fmla="*/ 0 w 1669809"/>
                    <a:gd name="connsiteY5" fmla="*/ 206979 h 2589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69809" h="258939">
                      <a:moveTo>
                        <a:pt x="831610" y="0"/>
                      </a:moveTo>
                      <a:lnTo>
                        <a:pt x="1669809" y="208619"/>
                      </a:lnTo>
                      <a:lnTo>
                        <a:pt x="1669809" y="258939"/>
                      </a:lnTo>
                      <a:lnTo>
                        <a:pt x="831610" y="50321"/>
                      </a:lnTo>
                      <a:lnTo>
                        <a:pt x="0" y="257299"/>
                      </a:lnTo>
                      <a:lnTo>
                        <a:pt x="0" y="206979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5" name="フリーフォーム: 図形 754">
                  <a:extLst>
                    <a:ext uri="{FF2B5EF4-FFF2-40B4-BE49-F238E27FC236}">
                      <a16:creationId xmlns:a16="http://schemas.microsoft.com/office/drawing/2014/main" id="{FE12D1C8-EBD8-4F07-9A05-261561C6D3B8}"/>
                    </a:ext>
                  </a:extLst>
                </p:cNvPr>
                <p:cNvSpPr/>
                <p:nvPr/>
              </p:nvSpPr>
              <p:spPr>
                <a:xfrm>
                  <a:off x="4840528" y="4172723"/>
                  <a:ext cx="1831736" cy="318992"/>
                </a:xfrm>
                <a:custGeom>
                  <a:avLst/>
                  <a:gdLst>
                    <a:gd name="connsiteX0" fmla="*/ 831610 w 1669809"/>
                    <a:gd name="connsiteY0" fmla="*/ 0 h 258939"/>
                    <a:gd name="connsiteX1" fmla="*/ 1669809 w 1669809"/>
                    <a:gd name="connsiteY1" fmla="*/ 208619 h 258939"/>
                    <a:gd name="connsiteX2" fmla="*/ 1669809 w 1669809"/>
                    <a:gd name="connsiteY2" fmla="*/ 258939 h 258939"/>
                    <a:gd name="connsiteX3" fmla="*/ 831610 w 1669809"/>
                    <a:gd name="connsiteY3" fmla="*/ 50321 h 258939"/>
                    <a:gd name="connsiteX4" fmla="*/ 0 w 1669809"/>
                    <a:gd name="connsiteY4" fmla="*/ 257299 h 258939"/>
                    <a:gd name="connsiteX5" fmla="*/ 0 w 1669809"/>
                    <a:gd name="connsiteY5" fmla="*/ 206979 h 2589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69809" h="258939">
                      <a:moveTo>
                        <a:pt x="831610" y="0"/>
                      </a:moveTo>
                      <a:lnTo>
                        <a:pt x="1669809" y="208619"/>
                      </a:lnTo>
                      <a:lnTo>
                        <a:pt x="1669809" y="258939"/>
                      </a:lnTo>
                      <a:lnTo>
                        <a:pt x="831610" y="50321"/>
                      </a:lnTo>
                      <a:lnTo>
                        <a:pt x="0" y="257299"/>
                      </a:lnTo>
                      <a:lnTo>
                        <a:pt x="0" y="206979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6" name="フリーフォーム: 図形 755">
                  <a:extLst>
                    <a:ext uri="{FF2B5EF4-FFF2-40B4-BE49-F238E27FC236}">
                      <a16:creationId xmlns:a16="http://schemas.microsoft.com/office/drawing/2014/main" id="{BBAF8980-2683-4E76-867D-A431962A2BBD}"/>
                    </a:ext>
                  </a:extLst>
                </p:cNvPr>
                <p:cNvSpPr/>
                <p:nvPr/>
              </p:nvSpPr>
              <p:spPr>
                <a:xfrm>
                  <a:off x="4840528" y="4383266"/>
                  <a:ext cx="1831736" cy="236360"/>
                </a:xfrm>
                <a:custGeom>
                  <a:avLst/>
                  <a:gdLst>
                    <a:gd name="connsiteX0" fmla="*/ 831610 w 1669809"/>
                    <a:gd name="connsiteY0" fmla="*/ 0 h 258939"/>
                    <a:gd name="connsiteX1" fmla="*/ 1669809 w 1669809"/>
                    <a:gd name="connsiteY1" fmla="*/ 208619 h 258939"/>
                    <a:gd name="connsiteX2" fmla="*/ 1669809 w 1669809"/>
                    <a:gd name="connsiteY2" fmla="*/ 258939 h 258939"/>
                    <a:gd name="connsiteX3" fmla="*/ 831610 w 1669809"/>
                    <a:gd name="connsiteY3" fmla="*/ 50321 h 258939"/>
                    <a:gd name="connsiteX4" fmla="*/ 0 w 1669809"/>
                    <a:gd name="connsiteY4" fmla="*/ 257299 h 258939"/>
                    <a:gd name="connsiteX5" fmla="*/ 0 w 1669809"/>
                    <a:gd name="connsiteY5" fmla="*/ 206979 h 2589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69809" h="258939">
                      <a:moveTo>
                        <a:pt x="831610" y="0"/>
                      </a:moveTo>
                      <a:lnTo>
                        <a:pt x="1669809" y="208619"/>
                      </a:lnTo>
                      <a:lnTo>
                        <a:pt x="1669809" y="258939"/>
                      </a:lnTo>
                      <a:lnTo>
                        <a:pt x="831610" y="50321"/>
                      </a:lnTo>
                      <a:lnTo>
                        <a:pt x="0" y="257299"/>
                      </a:lnTo>
                      <a:lnTo>
                        <a:pt x="0" y="206979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7" name="フリーフォーム: 図形 756">
                  <a:extLst>
                    <a:ext uri="{FF2B5EF4-FFF2-40B4-BE49-F238E27FC236}">
                      <a16:creationId xmlns:a16="http://schemas.microsoft.com/office/drawing/2014/main" id="{42FB6700-4AC4-4208-92C3-A9A7E6E7EB9D}"/>
                    </a:ext>
                  </a:extLst>
                </p:cNvPr>
                <p:cNvSpPr/>
                <p:nvPr/>
              </p:nvSpPr>
              <p:spPr>
                <a:xfrm>
                  <a:off x="4859578" y="4343401"/>
                  <a:ext cx="1793636" cy="211316"/>
                </a:xfrm>
                <a:custGeom>
                  <a:avLst/>
                  <a:gdLst>
                    <a:gd name="connsiteX0" fmla="*/ 831610 w 1669809"/>
                    <a:gd name="connsiteY0" fmla="*/ 0 h 258939"/>
                    <a:gd name="connsiteX1" fmla="*/ 1669809 w 1669809"/>
                    <a:gd name="connsiteY1" fmla="*/ 208619 h 258939"/>
                    <a:gd name="connsiteX2" fmla="*/ 1669809 w 1669809"/>
                    <a:gd name="connsiteY2" fmla="*/ 258939 h 258939"/>
                    <a:gd name="connsiteX3" fmla="*/ 831610 w 1669809"/>
                    <a:gd name="connsiteY3" fmla="*/ 50321 h 258939"/>
                    <a:gd name="connsiteX4" fmla="*/ 0 w 1669809"/>
                    <a:gd name="connsiteY4" fmla="*/ 257299 h 258939"/>
                    <a:gd name="connsiteX5" fmla="*/ 0 w 1669809"/>
                    <a:gd name="connsiteY5" fmla="*/ 206979 h 2589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69809" h="258939">
                      <a:moveTo>
                        <a:pt x="831610" y="0"/>
                      </a:moveTo>
                      <a:lnTo>
                        <a:pt x="1669809" y="208619"/>
                      </a:lnTo>
                      <a:lnTo>
                        <a:pt x="1669809" y="258939"/>
                      </a:lnTo>
                      <a:lnTo>
                        <a:pt x="831610" y="50321"/>
                      </a:lnTo>
                      <a:lnTo>
                        <a:pt x="0" y="257299"/>
                      </a:lnTo>
                      <a:lnTo>
                        <a:pt x="0" y="206979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8" name="フリーフォーム: 図形 757">
                  <a:extLst>
                    <a:ext uri="{FF2B5EF4-FFF2-40B4-BE49-F238E27FC236}">
                      <a16:creationId xmlns:a16="http://schemas.microsoft.com/office/drawing/2014/main" id="{D7CF700D-4743-4941-B581-BCE33B82F810}"/>
                    </a:ext>
                  </a:extLst>
                </p:cNvPr>
                <p:cNvSpPr/>
                <p:nvPr/>
              </p:nvSpPr>
              <p:spPr>
                <a:xfrm>
                  <a:off x="4840528" y="4307923"/>
                  <a:ext cx="1831736" cy="189653"/>
                </a:xfrm>
                <a:custGeom>
                  <a:avLst/>
                  <a:gdLst>
                    <a:gd name="connsiteX0" fmla="*/ 831610 w 1669809"/>
                    <a:gd name="connsiteY0" fmla="*/ 0 h 258939"/>
                    <a:gd name="connsiteX1" fmla="*/ 1669809 w 1669809"/>
                    <a:gd name="connsiteY1" fmla="*/ 208619 h 258939"/>
                    <a:gd name="connsiteX2" fmla="*/ 1669809 w 1669809"/>
                    <a:gd name="connsiteY2" fmla="*/ 258939 h 258939"/>
                    <a:gd name="connsiteX3" fmla="*/ 831610 w 1669809"/>
                    <a:gd name="connsiteY3" fmla="*/ 50321 h 258939"/>
                    <a:gd name="connsiteX4" fmla="*/ 0 w 1669809"/>
                    <a:gd name="connsiteY4" fmla="*/ 257299 h 258939"/>
                    <a:gd name="connsiteX5" fmla="*/ 0 w 1669809"/>
                    <a:gd name="connsiteY5" fmla="*/ 206979 h 2589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69809" h="258939">
                      <a:moveTo>
                        <a:pt x="831610" y="0"/>
                      </a:moveTo>
                      <a:lnTo>
                        <a:pt x="1669809" y="208619"/>
                      </a:lnTo>
                      <a:lnTo>
                        <a:pt x="1669809" y="258939"/>
                      </a:lnTo>
                      <a:lnTo>
                        <a:pt x="831610" y="50321"/>
                      </a:lnTo>
                      <a:lnTo>
                        <a:pt x="0" y="257299"/>
                      </a:lnTo>
                      <a:lnTo>
                        <a:pt x="0" y="206979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9" name="フリーフォーム: 図形 758">
                  <a:extLst>
                    <a:ext uri="{FF2B5EF4-FFF2-40B4-BE49-F238E27FC236}">
                      <a16:creationId xmlns:a16="http://schemas.microsoft.com/office/drawing/2014/main" id="{DD81A31C-BA69-48D8-9D2E-CD473A1F7927}"/>
                    </a:ext>
                  </a:extLst>
                </p:cNvPr>
                <p:cNvSpPr/>
                <p:nvPr/>
              </p:nvSpPr>
              <p:spPr>
                <a:xfrm>
                  <a:off x="4840528" y="4282731"/>
                  <a:ext cx="1831736" cy="158093"/>
                </a:xfrm>
                <a:custGeom>
                  <a:avLst/>
                  <a:gdLst>
                    <a:gd name="connsiteX0" fmla="*/ 831610 w 1669809"/>
                    <a:gd name="connsiteY0" fmla="*/ 0 h 258939"/>
                    <a:gd name="connsiteX1" fmla="*/ 1669809 w 1669809"/>
                    <a:gd name="connsiteY1" fmla="*/ 208619 h 258939"/>
                    <a:gd name="connsiteX2" fmla="*/ 1669809 w 1669809"/>
                    <a:gd name="connsiteY2" fmla="*/ 258939 h 258939"/>
                    <a:gd name="connsiteX3" fmla="*/ 831610 w 1669809"/>
                    <a:gd name="connsiteY3" fmla="*/ 50321 h 258939"/>
                    <a:gd name="connsiteX4" fmla="*/ 0 w 1669809"/>
                    <a:gd name="connsiteY4" fmla="*/ 257299 h 258939"/>
                    <a:gd name="connsiteX5" fmla="*/ 0 w 1669809"/>
                    <a:gd name="connsiteY5" fmla="*/ 206979 h 2589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69809" h="258939">
                      <a:moveTo>
                        <a:pt x="831610" y="0"/>
                      </a:moveTo>
                      <a:lnTo>
                        <a:pt x="1669809" y="208619"/>
                      </a:lnTo>
                      <a:lnTo>
                        <a:pt x="1669809" y="258939"/>
                      </a:lnTo>
                      <a:lnTo>
                        <a:pt x="831610" y="50321"/>
                      </a:lnTo>
                      <a:lnTo>
                        <a:pt x="0" y="257299"/>
                      </a:lnTo>
                      <a:lnTo>
                        <a:pt x="0" y="206979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0" name="フリーフォーム: 図形 759">
                  <a:extLst>
                    <a:ext uri="{FF2B5EF4-FFF2-40B4-BE49-F238E27FC236}">
                      <a16:creationId xmlns:a16="http://schemas.microsoft.com/office/drawing/2014/main" id="{C78F0B95-418B-437D-AEA0-A073A54F2469}"/>
                    </a:ext>
                  </a:extLst>
                </p:cNvPr>
                <p:cNvSpPr/>
                <p:nvPr/>
              </p:nvSpPr>
              <p:spPr>
                <a:xfrm>
                  <a:off x="4840528" y="4231094"/>
                  <a:ext cx="1831736" cy="189653"/>
                </a:xfrm>
                <a:custGeom>
                  <a:avLst/>
                  <a:gdLst>
                    <a:gd name="connsiteX0" fmla="*/ 831610 w 1669809"/>
                    <a:gd name="connsiteY0" fmla="*/ 0 h 258939"/>
                    <a:gd name="connsiteX1" fmla="*/ 1669809 w 1669809"/>
                    <a:gd name="connsiteY1" fmla="*/ 208619 h 258939"/>
                    <a:gd name="connsiteX2" fmla="*/ 1669809 w 1669809"/>
                    <a:gd name="connsiteY2" fmla="*/ 258939 h 258939"/>
                    <a:gd name="connsiteX3" fmla="*/ 831610 w 1669809"/>
                    <a:gd name="connsiteY3" fmla="*/ 50321 h 258939"/>
                    <a:gd name="connsiteX4" fmla="*/ 0 w 1669809"/>
                    <a:gd name="connsiteY4" fmla="*/ 257299 h 258939"/>
                    <a:gd name="connsiteX5" fmla="*/ 0 w 1669809"/>
                    <a:gd name="connsiteY5" fmla="*/ 206979 h 2589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69809" h="258939">
                      <a:moveTo>
                        <a:pt x="831610" y="0"/>
                      </a:moveTo>
                      <a:lnTo>
                        <a:pt x="1669809" y="208619"/>
                      </a:lnTo>
                      <a:lnTo>
                        <a:pt x="1669809" y="258939"/>
                      </a:lnTo>
                      <a:lnTo>
                        <a:pt x="831610" y="50321"/>
                      </a:lnTo>
                      <a:lnTo>
                        <a:pt x="0" y="257299"/>
                      </a:lnTo>
                      <a:lnTo>
                        <a:pt x="0" y="206979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27" name="グループ化 726">
                <a:extLst>
                  <a:ext uri="{FF2B5EF4-FFF2-40B4-BE49-F238E27FC236}">
                    <a16:creationId xmlns:a16="http://schemas.microsoft.com/office/drawing/2014/main" id="{AC715FC5-9344-48C4-ADA5-97047C2F35EB}"/>
                  </a:ext>
                </a:extLst>
              </p:cNvPr>
              <p:cNvGrpSpPr/>
              <p:nvPr/>
            </p:nvGrpSpPr>
            <p:grpSpPr>
              <a:xfrm>
                <a:off x="4779020" y="4396091"/>
                <a:ext cx="105079" cy="433084"/>
                <a:chOff x="4848225" y="5386387"/>
                <a:chExt cx="137157" cy="605705"/>
              </a:xfrm>
              <a:solidFill>
                <a:srgbClr val="FFC000">
                  <a:lumMod val="20000"/>
                  <a:lumOff val="80000"/>
                </a:srgbClr>
              </a:solidFill>
            </p:grpSpPr>
            <p:sp>
              <p:nvSpPr>
                <p:cNvPr id="751" name="四角形: 角を丸くする 750">
                  <a:extLst>
                    <a:ext uri="{FF2B5EF4-FFF2-40B4-BE49-F238E27FC236}">
                      <a16:creationId xmlns:a16="http://schemas.microsoft.com/office/drawing/2014/main" id="{EA1ABC39-68F0-40E9-9984-A123F23EF95A}"/>
                    </a:ext>
                  </a:extLst>
                </p:cNvPr>
                <p:cNvSpPr/>
                <p:nvPr/>
              </p:nvSpPr>
              <p:spPr>
                <a:xfrm>
                  <a:off x="4848225" y="5386387"/>
                  <a:ext cx="45719" cy="605705"/>
                </a:xfrm>
                <a:prstGeom prst="roundRect">
                  <a:avLst>
                    <a:gd name="adj" fmla="val 50000"/>
                  </a:avLst>
                </a:pr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2" name="四角形: 角を丸くする 751">
                  <a:extLst>
                    <a:ext uri="{FF2B5EF4-FFF2-40B4-BE49-F238E27FC236}">
                      <a16:creationId xmlns:a16="http://schemas.microsoft.com/office/drawing/2014/main" id="{1A597FC4-F796-4CAE-85EB-F14AF3558221}"/>
                    </a:ext>
                  </a:extLst>
                </p:cNvPr>
                <p:cNvSpPr/>
                <p:nvPr/>
              </p:nvSpPr>
              <p:spPr>
                <a:xfrm>
                  <a:off x="4893944" y="5386387"/>
                  <a:ext cx="45719" cy="605705"/>
                </a:xfrm>
                <a:prstGeom prst="roundRect">
                  <a:avLst>
                    <a:gd name="adj" fmla="val 50000"/>
                  </a:avLst>
                </a:pr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3" name="四角形: 角を丸くする 752">
                  <a:extLst>
                    <a:ext uri="{FF2B5EF4-FFF2-40B4-BE49-F238E27FC236}">
                      <a16:creationId xmlns:a16="http://schemas.microsoft.com/office/drawing/2014/main" id="{2FD9B0AB-EF77-432E-8ED8-05C59EF52280}"/>
                    </a:ext>
                  </a:extLst>
                </p:cNvPr>
                <p:cNvSpPr/>
                <p:nvPr/>
              </p:nvSpPr>
              <p:spPr>
                <a:xfrm>
                  <a:off x="4939663" y="5386387"/>
                  <a:ext cx="45719" cy="605705"/>
                </a:xfrm>
                <a:prstGeom prst="roundRect">
                  <a:avLst>
                    <a:gd name="adj" fmla="val 50000"/>
                  </a:avLst>
                </a:pr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28" name="グループ化 727">
                <a:extLst>
                  <a:ext uri="{FF2B5EF4-FFF2-40B4-BE49-F238E27FC236}">
                    <a16:creationId xmlns:a16="http://schemas.microsoft.com/office/drawing/2014/main" id="{008EA1B3-0F2A-47EA-93BC-5FA8D18051E7}"/>
                  </a:ext>
                </a:extLst>
              </p:cNvPr>
              <p:cNvGrpSpPr/>
              <p:nvPr/>
            </p:nvGrpSpPr>
            <p:grpSpPr>
              <a:xfrm rot="16200000" flipH="1">
                <a:off x="6492033" y="4317825"/>
                <a:ext cx="507754" cy="577954"/>
                <a:chOff x="4152030" y="5571765"/>
                <a:chExt cx="658800" cy="971910"/>
              </a:xfrm>
              <a:solidFill>
                <a:srgbClr val="FFC000">
                  <a:lumMod val="60000"/>
                  <a:lumOff val="40000"/>
                </a:srgbClr>
              </a:solidFill>
            </p:grpSpPr>
            <p:sp>
              <p:nvSpPr>
                <p:cNvPr id="733" name="台形 732">
                  <a:extLst>
                    <a:ext uri="{FF2B5EF4-FFF2-40B4-BE49-F238E27FC236}">
                      <a16:creationId xmlns:a16="http://schemas.microsoft.com/office/drawing/2014/main" id="{792899F0-E101-4F7F-B8C5-B2C0EA9E7493}"/>
                    </a:ext>
                  </a:extLst>
                </p:cNvPr>
                <p:cNvSpPr/>
                <p:nvPr/>
              </p:nvSpPr>
              <p:spPr>
                <a:xfrm>
                  <a:off x="4448776" y="5582071"/>
                  <a:ext cx="70449" cy="940279"/>
                </a:xfrm>
                <a:prstGeom prst="trapezoid">
                  <a:avLst/>
                </a:pr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4" name="台形 733">
                  <a:extLst>
                    <a:ext uri="{FF2B5EF4-FFF2-40B4-BE49-F238E27FC236}">
                      <a16:creationId xmlns:a16="http://schemas.microsoft.com/office/drawing/2014/main" id="{CDB43D51-F5BC-46E3-A711-96AE64E76189}"/>
                    </a:ext>
                  </a:extLst>
                </p:cNvPr>
                <p:cNvSpPr/>
                <p:nvPr/>
              </p:nvSpPr>
              <p:spPr>
                <a:xfrm rot="160787">
                  <a:off x="4382487" y="5581290"/>
                  <a:ext cx="70449" cy="940279"/>
                </a:xfrm>
                <a:prstGeom prst="trapezoid">
                  <a:avLst/>
                </a:pr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5" name="台形 734">
                  <a:extLst>
                    <a:ext uri="{FF2B5EF4-FFF2-40B4-BE49-F238E27FC236}">
                      <a16:creationId xmlns:a16="http://schemas.microsoft.com/office/drawing/2014/main" id="{8D686CD7-567B-4936-ADD9-0420CE60E442}"/>
                    </a:ext>
                  </a:extLst>
                </p:cNvPr>
                <p:cNvSpPr/>
                <p:nvPr/>
              </p:nvSpPr>
              <p:spPr>
                <a:xfrm rot="294831">
                  <a:off x="4312871" y="5581290"/>
                  <a:ext cx="70449" cy="940279"/>
                </a:xfrm>
                <a:prstGeom prst="trapezoid">
                  <a:avLst/>
                </a:pr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6" name="台形 735">
                  <a:extLst>
                    <a:ext uri="{FF2B5EF4-FFF2-40B4-BE49-F238E27FC236}">
                      <a16:creationId xmlns:a16="http://schemas.microsoft.com/office/drawing/2014/main" id="{3E06FDAA-BDAA-4DDD-99AE-F55F728256B1}"/>
                    </a:ext>
                  </a:extLst>
                </p:cNvPr>
                <p:cNvSpPr/>
                <p:nvPr/>
              </p:nvSpPr>
              <p:spPr>
                <a:xfrm rot="421142">
                  <a:off x="4232910" y="5581290"/>
                  <a:ext cx="70449" cy="940279"/>
                </a:xfrm>
                <a:prstGeom prst="trapezoid">
                  <a:avLst/>
                </a:pr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7" name="台形 736">
                  <a:extLst>
                    <a:ext uri="{FF2B5EF4-FFF2-40B4-BE49-F238E27FC236}">
                      <a16:creationId xmlns:a16="http://schemas.microsoft.com/office/drawing/2014/main" id="{E2587A76-ECD4-4163-BC28-39F07F2A2945}"/>
                    </a:ext>
                  </a:extLst>
                </p:cNvPr>
                <p:cNvSpPr/>
                <p:nvPr/>
              </p:nvSpPr>
              <p:spPr>
                <a:xfrm rot="627476">
                  <a:off x="4152030" y="5571765"/>
                  <a:ext cx="70449" cy="940279"/>
                </a:xfrm>
                <a:prstGeom prst="trapezoid">
                  <a:avLst/>
                </a:pr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8" name="台形 737">
                  <a:extLst>
                    <a:ext uri="{FF2B5EF4-FFF2-40B4-BE49-F238E27FC236}">
                      <a16:creationId xmlns:a16="http://schemas.microsoft.com/office/drawing/2014/main" id="{69763AF6-A67F-449C-B5AA-0E76A2E295E9}"/>
                    </a:ext>
                  </a:extLst>
                </p:cNvPr>
                <p:cNvSpPr/>
                <p:nvPr/>
              </p:nvSpPr>
              <p:spPr>
                <a:xfrm rot="589172">
                  <a:off x="4187810" y="5579988"/>
                  <a:ext cx="51671" cy="899192"/>
                </a:xfrm>
                <a:prstGeom prst="trapezoid">
                  <a:avLst/>
                </a:pr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9" name="台形 738">
                  <a:extLst>
                    <a:ext uri="{FF2B5EF4-FFF2-40B4-BE49-F238E27FC236}">
                      <a16:creationId xmlns:a16="http://schemas.microsoft.com/office/drawing/2014/main" id="{64B722E2-7937-4D55-8310-42FBEEA7213B}"/>
                    </a:ext>
                  </a:extLst>
                </p:cNvPr>
                <p:cNvSpPr/>
                <p:nvPr/>
              </p:nvSpPr>
              <p:spPr>
                <a:xfrm rot="407211">
                  <a:off x="4272144" y="5573226"/>
                  <a:ext cx="66884" cy="969893"/>
                </a:xfrm>
                <a:prstGeom prst="trapezoid">
                  <a:avLst/>
                </a:pr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0" name="台形 739">
                  <a:extLst>
                    <a:ext uri="{FF2B5EF4-FFF2-40B4-BE49-F238E27FC236}">
                      <a16:creationId xmlns:a16="http://schemas.microsoft.com/office/drawing/2014/main" id="{18D05662-0628-4C09-806E-27E0C6F5B546}"/>
                    </a:ext>
                  </a:extLst>
                </p:cNvPr>
                <p:cNvSpPr/>
                <p:nvPr/>
              </p:nvSpPr>
              <p:spPr>
                <a:xfrm rot="178061">
                  <a:off x="4343585" y="5573226"/>
                  <a:ext cx="66884" cy="969893"/>
                </a:xfrm>
                <a:prstGeom prst="trapezoid">
                  <a:avLst/>
                </a:pr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1" name="台形 740">
                  <a:extLst>
                    <a:ext uri="{FF2B5EF4-FFF2-40B4-BE49-F238E27FC236}">
                      <a16:creationId xmlns:a16="http://schemas.microsoft.com/office/drawing/2014/main" id="{C9D89B76-91D1-4F16-B7AF-781FFAE928B4}"/>
                    </a:ext>
                  </a:extLst>
                </p:cNvPr>
                <p:cNvSpPr/>
                <p:nvPr/>
              </p:nvSpPr>
              <p:spPr>
                <a:xfrm rot="213430">
                  <a:off x="4420501" y="5581291"/>
                  <a:ext cx="46724" cy="962384"/>
                </a:xfrm>
                <a:prstGeom prst="trapezoid">
                  <a:avLst/>
                </a:pr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742" name="グループ化 741">
                  <a:extLst>
                    <a:ext uri="{FF2B5EF4-FFF2-40B4-BE49-F238E27FC236}">
                      <a16:creationId xmlns:a16="http://schemas.microsoft.com/office/drawing/2014/main" id="{6FE1A025-357D-4B63-B171-5ED6C0ADA559}"/>
                    </a:ext>
                  </a:extLst>
                </p:cNvPr>
                <p:cNvGrpSpPr/>
                <p:nvPr/>
              </p:nvGrpSpPr>
              <p:grpSpPr>
                <a:xfrm flipH="1">
                  <a:off x="4495633" y="5571766"/>
                  <a:ext cx="315197" cy="971909"/>
                  <a:chOff x="4752104" y="5571766"/>
                  <a:chExt cx="315197" cy="971909"/>
                </a:xfrm>
                <a:grpFill/>
              </p:grpSpPr>
              <p:sp>
                <p:nvSpPr>
                  <p:cNvPr id="743" name="台形 742">
                    <a:extLst>
                      <a:ext uri="{FF2B5EF4-FFF2-40B4-BE49-F238E27FC236}">
                        <a16:creationId xmlns:a16="http://schemas.microsoft.com/office/drawing/2014/main" id="{75CA41A6-293E-4584-8C95-D1DD5C319429}"/>
                      </a:ext>
                    </a:extLst>
                  </p:cNvPr>
                  <p:cNvSpPr/>
                  <p:nvPr/>
                </p:nvSpPr>
                <p:spPr>
                  <a:xfrm rot="160787">
                    <a:off x="4982563" y="5581291"/>
                    <a:ext cx="70449" cy="940279"/>
                  </a:xfrm>
                  <a:prstGeom prst="trapezoid">
                    <a:avLst/>
                  </a:prstGeom>
                  <a:grpFill/>
                  <a:ln w="12700" cap="flat" cmpd="sng" algn="ctr">
                    <a:solidFill>
                      <a:srgbClr val="FFC000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44" name="台形 743">
                    <a:extLst>
                      <a:ext uri="{FF2B5EF4-FFF2-40B4-BE49-F238E27FC236}">
                        <a16:creationId xmlns:a16="http://schemas.microsoft.com/office/drawing/2014/main" id="{4128ADFD-0BD1-4702-A38D-8B40B3A5BFD9}"/>
                      </a:ext>
                    </a:extLst>
                  </p:cNvPr>
                  <p:cNvSpPr/>
                  <p:nvPr/>
                </p:nvSpPr>
                <p:spPr>
                  <a:xfrm rot="294831">
                    <a:off x="4912946" y="5581291"/>
                    <a:ext cx="70449" cy="940279"/>
                  </a:xfrm>
                  <a:prstGeom prst="trapezoid">
                    <a:avLst/>
                  </a:prstGeom>
                  <a:grpFill/>
                  <a:ln w="12700" cap="flat" cmpd="sng" algn="ctr">
                    <a:solidFill>
                      <a:srgbClr val="FFC000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45" name="台形 744">
                    <a:extLst>
                      <a:ext uri="{FF2B5EF4-FFF2-40B4-BE49-F238E27FC236}">
                        <a16:creationId xmlns:a16="http://schemas.microsoft.com/office/drawing/2014/main" id="{B2A22DD8-2B33-46B0-A9C7-84FF02189ECE}"/>
                      </a:ext>
                    </a:extLst>
                  </p:cNvPr>
                  <p:cNvSpPr/>
                  <p:nvPr/>
                </p:nvSpPr>
                <p:spPr>
                  <a:xfrm rot="421142">
                    <a:off x="4832985" y="5581291"/>
                    <a:ext cx="70449" cy="940279"/>
                  </a:xfrm>
                  <a:prstGeom prst="trapezoid">
                    <a:avLst/>
                  </a:prstGeom>
                  <a:grpFill/>
                  <a:ln w="12700" cap="flat" cmpd="sng" algn="ctr">
                    <a:solidFill>
                      <a:srgbClr val="FFC000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46" name="台形 745">
                    <a:extLst>
                      <a:ext uri="{FF2B5EF4-FFF2-40B4-BE49-F238E27FC236}">
                        <a16:creationId xmlns:a16="http://schemas.microsoft.com/office/drawing/2014/main" id="{EDDFCE6A-1258-4C21-B3EF-A06F14AD6BDF}"/>
                      </a:ext>
                    </a:extLst>
                  </p:cNvPr>
                  <p:cNvSpPr/>
                  <p:nvPr/>
                </p:nvSpPr>
                <p:spPr>
                  <a:xfrm rot="627476">
                    <a:off x="4752104" y="5571766"/>
                    <a:ext cx="70449" cy="940279"/>
                  </a:xfrm>
                  <a:prstGeom prst="trapezoid">
                    <a:avLst/>
                  </a:prstGeom>
                  <a:grpFill/>
                  <a:ln w="12700" cap="flat" cmpd="sng" algn="ctr">
                    <a:solidFill>
                      <a:srgbClr val="FFC000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47" name="台形 746">
                    <a:extLst>
                      <a:ext uri="{FF2B5EF4-FFF2-40B4-BE49-F238E27FC236}">
                        <a16:creationId xmlns:a16="http://schemas.microsoft.com/office/drawing/2014/main" id="{E58CE4D6-072E-4B51-B8C1-34184C137DB0}"/>
                      </a:ext>
                    </a:extLst>
                  </p:cNvPr>
                  <p:cNvSpPr/>
                  <p:nvPr/>
                </p:nvSpPr>
                <p:spPr>
                  <a:xfrm rot="589172">
                    <a:off x="4787884" y="5579989"/>
                    <a:ext cx="51671" cy="899192"/>
                  </a:xfrm>
                  <a:prstGeom prst="trapezoid">
                    <a:avLst/>
                  </a:prstGeom>
                  <a:grpFill/>
                  <a:ln w="12700" cap="flat" cmpd="sng" algn="ctr">
                    <a:solidFill>
                      <a:srgbClr val="FFC000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48" name="台形 747">
                    <a:extLst>
                      <a:ext uri="{FF2B5EF4-FFF2-40B4-BE49-F238E27FC236}">
                        <a16:creationId xmlns:a16="http://schemas.microsoft.com/office/drawing/2014/main" id="{3987F53E-59B3-46E6-B24B-FAB241800F78}"/>
                      </a:ext>
                    </a:extLst>
                  </p:cNvPr>
                  <p:cNvSpPr/>
                  <p:nvPr/>
                </p:nvSpPr>
                <p:spPr>
                  <a:xfrm rot="407211">
                    <a:off x="4872221" y="5573227"/>
                    <a:ext cx="66885" cy="969893"/>
                  </a:xfrm>
                  <a:prstGeom prst="trapezoid">
                    <a:avLst/>
                  </a:prstGeom>
                  <a:grpFill/>
                  <a:ln w="12700" cap="flat" cmpd="sng" algn="ctr">
                    <a:solidFill>
                      <a:srgbClr val="FFC000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49" name="台形 748">
                    <a:extLst>
                      <a:ext uri="{FF2B5EF4-FFF2-40B4-BE49-F238E27FC236}">
                        <a16:creationId xmlns:a16="http://schemas.microsoft.com/office/drawing/2014/main" id="{7C89B024-C52E-43CB-8E13-78885E14B607}"/>
                      </a:ext>
                    </a:extLst>
                  </p:cNvPr>
                  <p:cNvSpPr/>
                  <p:nvPr/>
                </p:nvSpPr>
                <p:spPr>
                  <a:xfrm rot="178061">
                    <a:off x="4943658" y="5573227"/>
                    <a:ext cx="66885" cy="969893"/>
                  </a:xfrm>
                  <a:prstGeom prst="trapezoid">
                    <a:avLst/>
                  </a:prstGeom>
                  <a:grpFill/>
                  <a:ln w="12700" cap="flat" cmpd="sng" algn="ctr">
                    <a:solidFill>
                      <a:srgbClr val="FFC000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50" name="台形 749">
                    <a:extLst>
                      <a:ext uri="{FF2B5EF4-FFF2-40B4-BE49-F238E27FC236}">
                        <a16:creationId xmlns:a16="http://schemas.microsoft.com/office/drawing/2014/main" id="{24483FB6-E226-4333-87E9-ECCDD7C0C5B6}"/>
                      </a:ext>
                    </a:extLst>
                  </p:cNvPr>
                  <p:cNvSpPr/>
                  <p:nvPr/>
                </p:nvSpPr>
                <p:spPr>
                  <a:xfrm rot="213430">
                    <a:off x="5020577" y="5581291"/>
                    <a:ext cx="46724" cy="962384"/>
                  </a:xfrm>
                  <a:prstGeom prst="trapezoid">
                    <a:avLst/>
                  </a:prstGeom>
                  <a:grpFill/>
                  <a:ln w="12700" cap="flat" cmpd="sng" algn="ctr">
                    <a:solidFill>
                      <a:srgbClr val="FFC000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729" name="グループ化 728">
                <a:extLst>
                  <a:ext uri="{FF2B5EF4-FFF2-40B4-BE49-F238E27FC236}">
                    <a16:creationId xmlns:a16="http://schemas.microsoft.com/office/drawing/2014/main" id="{2FA4735C-8298-4F18-A347-DEDC9EA51551}"/>
                  </a:ext>
                </a:extLst>
              </p:cNvPr>
              <p:cNvGrpSpPr/>
              <p:nvPr/>
            </p:nvGrpSpPr>
            <p:grpSpPr>
              <a:xfrm>
                <a:off x="6400496" y="4396091"/>
                <a:ext cx="105079" cy="433084"/>
                <a:chOff x="4848225" y="5386387"/>
                <a:chExt cx="137157" cy="605705"/>
              </a:xfrm>
              <a:solidFill>
                <a:srgbClr val="FFC000">
                  <a:lumMod val="20000"/>
                  <a:lumOff val="80000"/>
                </a:srgbClr>
              </a:solidFill>
            </p:grpSpPr>
            <p:sp>
              <p:nvSpPr>
                <p:cNvPr id="730" name="四角形: 角を丸くする 729">
                  <a:extLst>
                    <a:ext uri="{FF2B5EF4-FFF2-40B4-BE49-F238E27FC236}">
                      <a16:creationId xmlns:a16="http://schemas.microsoft.com/office/drawing/2014/main" id="{2118541C-A3AF-418D-B08E-173586ACB6EF}"/>
                    </a:ext>
                  </a:extLst>
                </p:cNvPr>
                <p:cNvSpPr/>
                <p:nvPr/>
              </p:nvSpPr>
              <p:spPr>
                <a:xfrm>
                  <a:off x="4848225" y="5386387"/>
                  <a:ext cx="45719" cy="605705"/>
                </a:xfrm>
                <a:prstGeom prst="roundRect">
                  <a:avLst>
                    <a:gd name="adj" fmla="val 50000"/>
                  </a:avLst>
                </a:pr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1" name="四角形: 角を丸くする 730">
                  <a:extLst>
                    <a:ext uri="{FF2B5EF4-FFF2-40B4-BE49-F238E27FC236}">
                      <a16:creationId xmlns:a16="http://schemas.microsoft.com/office/drawing/2014/main" id="{7CB11839-F777-4167-A3DB-731A5E80EB42}"/>
                    </a:ext>
                  </a:extLst>
                </p:cNvPr>
                <p:cNvSpPr/>
                <p:nvPr/>
              </p:nvSpPr>
              <p:spPr>
                <a:xfrm>
                  <a:off x="4893944" y="5386387"/>
                  <a:ext cx="45719" cy="605705"/>
                </a:xfrm>
                <a:prstGeom prst="roundRect">
                  <a:avLst>
                    <a:gd name="adj" fmla="val 50000"/>
                  </a:avLst>
                </a:pr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2" name="四角形: 角を丸くする 731">
                  <a:extLst>
                    <a:ext uri="{FF2B5EF4-FFF2-40B4-BE49-F238E27FC236}">
                      <a16:creationId xmlns:a16="http://schemas.microsoft.com/office/drawing/2014/main" id="{32AC0D22-5D80-4930-9891-13FB48466C8C}"/>
                    </a:ext>
                  </a:extLst>
                </p:cNvPr>
                <p:cNvSpPr/>
                <p:nvPr/>
              </p:nvSpPr>
              <p:spPr>
                <a:xfrm>
                  <a:off x="4939663" y="5386387"/>
                  <a:ext cx="45719" cy="605705"/>
                </a:xfrm>
                <a:prstGeom prst="roundRect">
                  <a:avLst>
                    <a:gd name="adj" fmla="val 50000"/>
                  </a:avLst>
                </a:prstGeom>
                <a:grpFill/>
                <a:ln w="127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952" name="グループ化 951">
            <a:extLst>
              <a:ext uri="{FF2B5EF4-FFF2-40B4-BE49-F238E27FC236}">
                <a16:creationId xmlns:a16="http://schemas.microsoft.com/office/drawing/2014/main" id="{BDB50526-86B4-4CC2-8399-A0CF4A64D1AB}"/>
              </a:ext>
            </a:extLst>
          </p:cNvPr>
          <p:cNvGrpSpPr/>
          <p:nvPr/>
        </p:nvGrpSpPr>
        <p:grpSpPr>
          <a:xfrm>
            <a:off x="3823733" y="1400139"/>
            <a:ext cx="2300842" cy="1730922"/>
            <a:chOff x="4189493" y="4121149"/>
            <a:chExt cx="2133600" cy="1605106"/>
          </a:xfrm>
        </p:grpSpPr>
        <p:grpSp>
          <p:nvGrpSpPr>
            <p:cNvPr id="953" name="グループ化 952">
              <a:extLst>
                <a:ext uri="{FF2B5EF4-FFF2-40B4-BE49-F238E27FC236}">
                  <a16:creationId xmlns:a16="http://schemas.microsoft.com/office/drawing/2014/main" id="{5A9056F3-B8BD-44F2-A4ED-9D68D168E879}"/>
                </a:ext>
              </a:extLst>
            </p:cNvPr>
            <p:cNvGrpSpPr/>
            <p:nvPr/>
          </p:nvGrpSpPr>
          <p:grpSpPr>
            <a:xfrm>
              <a:off x="4189493" y="4121149"/>
              <a:ext cx="2133600" cy="1605106"/>
              <a:chOff x="4189493" y="4121149"/>
              <a:chExt cx="2133600" cy="1605106"/>
            </a:xfrm>
          </p:grpSpPr>
          <p:sp>
            <p:nvSpPr>
              <p:cNvPr id="996" name="楕円 995">
                <a:extLst>
                  <a:ext uri="{FF2B5EF4-FFF2-40B4-BE49-F238E27FC236}">
                    <a16:creationId xmlns:a16="http://schemas.microsoft.com/office/drawing/2014/main" id="{A134811E-5F0B-49C2-93B0-E68A8CAA4647}"/>
                  </a:ext>
                </a:extLst>
              </p:cNvPr>
              <p:cNvSpPr/>
              <p:nvPr/>
            </p:nvSpPr>
            <p:spPr>
              <a:xfrm>
                <a:off x="4189493" y="4121149"/>
                <a:ext cx="2133600" cy="1605106"/>
              </a:xfrm>
              <a:prstGeom prst="ellipse">
                <a:avLst/>
              </a:prstGeom>
              <a:gradFill>
                <a:gsLst>
                  <a:gs pos="1000">
                    <a:srgbClr val="4472C4">
                      <a:lumMod val="20000"/>
                      <a:lumOff val="80000"/>
                    </a:srgbClr>
                  </a:gs>
                  <a:gs pos="58420">
                    <a:srgbClr val="4472C4">
                      <a:lumMod val="60000"/>
                      <a:lumOff val="4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97" name="フリーフォーム: 図形 996">
                <a:extLst>
                  <a:ext uri="{FF2B5EF4-FFF2-40B4-BE49-F238E27FC236}">
                    <a16:creationId xmlns:a16="http://schemas.microsoft.com/office/drawing/2014/main" id="{2CDA3086-C425-40B5-9937-15DF70B2A9E3}"/>
                  </a:ext>
                </a:extLst>
              </p:cNvPr>
              <p:cNvSpPr/>
              <p:nvPr/>
            </p:nvSpPr>
            <p:spPr>
              <a:xfrm>
                <a:off x="4189493" y="4882010"/>
                <a:ext cx="2133600" cy="816840"/>
              </a:xfrm>
              <a:custGeom>
                <a:avLst/>
                <a:gdLst>
                  <a:gd name="connsiteX0" fmla="*/ 959 w 2133600"/>
                  <a:gd name="connsiteY0" fmla="*/ 0 h 816840"/>
                  <a:gd name="connsiteX1" fmla="*/ 5508 w 2133600"/>
                  <a:gd name="connsiteY1" fmla="*/ 67769 h 816840"/>
                  <a:gd name="connsiteX2" fmla="*/ 1066800 w 2133600"/>
                  <a:gd name="connsiteY2" fmla="*/ 788265 h 816840"/>
                  <a:gd name="connsiteX3" fmla="*/ 2128092 w 2133600"/>
                  <a:gd name="connsiteY3" fmla="*/ 67769 h 816840"/>
                  <a:gd name="connsiteX4" fmla="*/ 2132641 w 2133600"/>
                  <a:gd name="connsiteY4" fmla="*/ 0 h 816840"/>
                  <a:gd name="connsiteX5" fmla="*/ 2133600 w 2133600"/>
                  <a:gd name="connsiteY5" fmla="*/ 14287 h 816840"/>
                  <a:gd name="connsiteX6" fmla="*/ 1066800 w 2133600"/>
                  <a:gd name="connsiteY6" fmla="*/ 816840 h 816840"/>
                  <a:gd name="connsiteX7" fmla="*/ 0 w 2133600"/>
                  <a:gd name="connsiteY7" fmla="*/ 14287 h 816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33600" h="816840">
                    <a:moveTo>
                      <a:pt x="959" y="0"/>
                    </a:moveTo>
                    <a:lnTo>
                      <a:pt x="5508" y="67769"/>
                    </a:lnTo>
                    <a:cubicBezTo>
                      <a:pt x="60139" y="472461"/>
                      <a:pt x="514447" y="788265"/>
                      <a:pt x="1066800" y="788265"/>
                    </a:cubicBezTo>
                    <a:cubicBezTo>
                      <a:pt x="1619154" y="788265"/>
                      <a:pt x="2073462" y="472461"/>
                      <a:pt x="2128092" y="67769"/>
                    </a:cubicBezTo>
                    <a:lnTo>
                      <a:pt x="2132641" y="0"/>
                    </a:lnTo>
                    <a:lnTo>
                      <a:pt x="2133600" y="14287"/>
                    </a:lnTo>
                    <a:cubicBezTo>
                      <a:pt x="2133600" y="457525"/>
                      <a:pt x="1655977" y="816840"/>
                      <a:pt x="1066800" y="816840"/>
                    </a:cubicBezTo>
                    <a:cubicBezTo>
                      <a:pt x="477623" y="816840"/>
                      <a:pt x="0" y="457525"/>
                      <a:pt x="0" y="14287"/>
                    </a:cubicBezTo>
                    <a:close/>
                  </a:path>
                </a:pathLst>
              </a:custGeom>
              <a:solidFill>
                <a:sysClr val="window" lastClr="FFFFFF">
                  <a:alpha val="8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954" name="グループ化 953">
              <a:extLst>
                <a:ext uri="{FF2B5EF4-FFF2-40B4-BE49-F238E27FC236}">
                  <a16:creationId xmlns:a16="http://schemas.microsoft.com/office/drawing/2014/main" id="{59EF66F2-AE29-4DDE-A046-FDFA6BA89160}"/>
                </a:ext>
              </a:extLst>
            </p:cNvPr>
            <p:cNvGrpSpPr/>
            <p:nvPr/>
          </p:nvGrpSpPr>
          <p:grpSpPr>
            <a:xfrm>
              <a:off x="4578453" y="4335309"/>
              <a:ext cx="719388" cy="266925"/>
              <a:chOff x="3173081" y="3548062"/>
              <a:chExt cx="2383168" cy="884261"/>
            </a:xfrm>
          </p:grpSpPr>
          <p:sp>
            <p:nvSpPr>
              <p:cNvPr id="994" name="フリーフォーム: 図形 993">
                <a:extLst>
                  <a:ext uri="{FF2B5EF4-FFF2-40B4-BE49-F238E27FC236}">
                    <a16:creationId xmlns:a16="http://schemas.microsoft.com/office/drawing/2014/main" id="{2590DDF8-2CB1-4D67-8ACD-3B5CE7B795D6}"/>
                  </a:ext>
                </a:extLst>
              </p:cNvPr>
              <p:cNvSpPr/>
              <p:nvPr/>
            </p:nvSpPr>
            <p:spPr>
              <a:xfrm>
                <a:off x="3173081" y="3551002"/>
                <a:ext cx="2383168" cy="881321"/>
              </a:xfrm>
              <a:custGeom>
                <a:avLst/>
                <a:gdLst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191584 w 2383168"/>
                  <a:gd name="connsiteY2" fmla="*/ 288599 h 897148"/>
                  <a:gd name="connsiteX3" fmla="*/ 1197830 w 2383168"/>
                  <a:gd name="connsiteY3" fmla="*/ 273969 h 897148"/>
                  <a:gd name="connsiteX4" fmla="*/ 1766259 w 2383168"/>
                  <a:gd name="connsiteY4" fmla="*/ 0 h 897148"/>
                  <a:gd name="connsiteX5" fmla="*/ 2383168 w 2383168"/>
                  <a:gd name="connsiteY5" fmla="*/ 448574 h 897148"/>
                  <a:gd name="connsiteX6" fmla="*/ 1766259 w 2383168"/>
                  <a:gd name="connsiteY6" fmla="*/ 897148 h 897148"/>
                  <a:gd name="connsiteX7" fmla="*/ 1197830 w 2383168"/>
                  <a:gd name="connsiteY7" fmla="*/ 623180 h 897148"/>
                  <a:gd name="connsiteX8" fmla="*/ 1191584 w 2383168"/>
                  <a:gd name="connsiteY8" fmla="*/ 608549 h 897148"/>
                  <a:gd name="connsiteX9" fmla="*/ 1185338 w 2383168"/>
                  <a:gd name="connsiteY9" fmla="*/ 623180 h 897148"/>
                  <a:gd name="connsiteX10" fmla="*/ 616909 w 2383168"/>
                  <a:gd name="connsiteY10" fmla="*/ 897148 h 897148"/>
                  <a:gd name="connsiteX11" fmla="*/ 0 w 2383168"/>
                  <a:gd name="connsiteY11" fmla="*/ 448574 h 897148"/>
                  <a:gd name="connsiteX12" fmla="*/ 616909 w 2383168"/>
                  <a:gd name="connsiteY12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191584 w 2383168"/>
                  <a:gd name="connsiteY2" fmla="*/ 288599 h 897148"/>
                  <a:gd name="connsiteX3" fmla="*/ 1766259 w 2383168"/>
                  <a:gd name="connsiteY3" fmla="*/ 0 h 897148"/>
                  <a:gd name="connsiteX4" fmla="*/ 2383168 w 2383168"/>
                  <a:gd name="connsiteY4" fmla="*/ 448574 h 897148"/>
                  <a:gd name="connsiteX5" fmla="*/ 1766259 w 2383168"/>
                  <a:gd name="connsiteY5" fmla="*/ 897148 h 897148"/>
                  <a:gd name="connsiteX6" fmla="*/ 1197830 w 2383168"/>
                  <a:gd name="connsiteY6" fmla="*/ 623180 h 897148"/>
                  <a:gd name="connsiteX7" fmla="*/ 1191584 w 2383168"/>
                  <a:gd name="connsiteY7" fmla="*/ 608549 h 897148"/>
                  <a:gd name="connsiteX8" fmla="*/ 1185338 w 2383168"/>
                  <a:gd name="connsiteY8" fmla="*/ 623180 h 897148"/>
                  <a:gd name="connsiteX9" fmla="*/ 616909 w 2383168"/>
                  <a:gd name="connsiteY9" fmla="*/ 897148 h 897148"/>
                  <a:gd name="connsiteX10" fmla="*/ 0 w 2383168"/>
                  <a:gd name="connsiteY10" fmla="*/ 448574 h 897148"/>
                  <a:gd name="connsiteX11" fmla="*/ 616909 w 2383168"/>
                  <a:gd name="connsiteY11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1191584 w 2383168"/>
                  <a:gd name="connsiteY6" fmla="*/ 608549 h 897148"/>
                  <a:gd name="connsiteX7" fmla="*/ 1185338 w 2383168"/>
                  <a:gd name="connsiteY7" fmla="*/ 623180 h 897148"/>
                  <a:gd name="connsiteX8" fmla="*/ 616909 w 2383168"/>
                  <a:gd name="connsiteY8" fmla="*/ 897148 h 897148"/>
                  <a:gd name="connsiteX9" fmla="*/ 0 w 2383168"/>
                  <a:gd name="connsiteY9" fmla="*/ 448574 h 897148"/>
                  <a:gd name="connsiteX10" fmla="*/ 616909 w 2383168"/>
                  <a:gd name="connsiteY10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1191584 w 2383168"/>
                  <a:gd name="connsiteY6" fmla="*/ 608549 h 897148"/>
                  <a:gd name="connsiteX7" fmla="*/ 616909 w 2383168"/>
                  <a:gd name="connsiteY7" fmla="*/ 897148 h 897148"/>
                  <a:gd name="connsiteX8" fmla="*/ 0 w 2383168"/>
                  <a:gd name="connsiteY8" fmla="*/ 448574 h 897148"/>
                  <a:gd name="connsiteX9" fmla="*/ 616909 w 2383168"/>
                  <a:gd name="connsiteY9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616909 w 2383168"/>
                  <a:gd name="connsiteY6" fmla="*/ 897148 h 897148"/>
                  <a:gd name="connsiteX7" fmla="*/ 0 w 2383168"/>
                  <a:gd name="connsiteY7" fmla="*/ 448574 h 897148"/>
                  <a:gd name="connsiteX8" fmla="*/ 616909 w 2383168"/>
                  <a:gd name="connsiteY8" fmla="*/ 0 h 897148"/>
                  <a:gd name="connsiteX0" fmla="*/ 616909 w 2383168"/>
                  <a:gd name="connsiteY0" fmla="*/ 5647 h 902795"/>
                  <a:gd name="connsiteX1" fmla="*/ 1236138 w 2383168"/>
                  <a:gd name="connsiteY1" fmla="*/ 216116 h 902795"/>
                  <a:gd name="connsiteX2" fmla="*/ 1766259 w 2383168"/>
                  <a:gd name="connsiteY2" fmla="*/ 5647 h 902795"/>
                  <a:gd name="connsiteX3" fmla="*/ 2383168 w 2383168"/>
                  <a:gd name="connsiteY3" fmla="*/ 454221 h 902795"/>
                  <a:gd name="connsiteX4" fmla="*/ 1766259 w 2383168"/>
                  <a:gd name="connsiteY4" fmla="*/ 902795 h 902795"/>
                  <a:gd name="connsiteX5" fmla="*/ 1197830 w 2383168"/>
                  <a:gd name="connsiteY5" fmla="*/ 628827 h 902795"/>
                  <a:gd name="connsiteX6" fmla="*/ 616909 w 2383168"/>
                  <a:gd name="connsiteY6" fmla="*/ 902795 h 902795"/>
                  <a:gd name="connsiteX7" fmla="*/ 0 w 2383168"/>
                  <a:gd name="connsiteY7" fmla="*/ 454221 h 902795"/>
                  <a:gd name="connsiteX8" fmla="*/ 616909 w 2383168"/>
                  <a:gd name="connsiteY8" fmla="*/ 5647 h 902795"/>
                  <a:gd name="connsiteX0" fmla="*/ 616909 w 2383168"/>
                  <a:gd name="connsiteY0" fmla="*/ 4225 h 901373"/>
                  <a:gd name="connsiteX1" fmla="*/ 1236138 w 2383168"/>
                  <a:gd name="connsiteY1" fmla="*/ 214694 h 901373"/>
                  <a:gd name="connsiteX2" fmla="*/ 1766259 w 2383168"/>
                  <a:gd name="connsiteY2" fmla="*/ 4225 h 901373"/>
                  <a:gd name="connsiteX3" fmla="*/ 2383168 w 2383168"/>
                  <a:gd name="connsiteY3" fmla="*/ 452799 h 901373"/>
                  <a:gd name="connsiteX4" fmla="*/ 1766259 w 2383168"/>
                  <a:gd name="connsiteY4" fmla="*/ 901373 h 901373"/>
                  <a:gd name="connsiteX5" fmla="*/ 1197830 w 2383168"/>
                  <a:gd name="connsiteY5" fmla="*/ 627405 h 901373"/>
                  <a:gd name="connsiteX6" fmla="*/ 616909 w 2383168"/>
                  <a:gd name="connsiteY6" fmla="*/ 901373 h 901373"/>
                  <a:gd name="connsiteX7" fmla="*/ 0 w 2383168"/>
                  <a:gd name="connsiteY7" fmla="*/ 452799 h 901373"/>
                  <a:gd name="connsiteX8" fmla="*/ 616909 w 2383168"/>
                  <a:gd name="connsiteY8" fmla="*/ 4225 h 901373"/>
                  <a:gd name="connsiteX0" fmla="*/ 616909 w 2383168"/>
                  <a:gd name="connsiteY0" fmla="*/ 4225 h 901373"/>
                  <a:gd name="connsiteX1" fmla="*/ 1236138 w 2383168"/>
                  <a:gd name="connsiteY1" fmla="*/ 214694 h 901373"/>
                  <a:gd name="connsiteX2" fmla="*/ 1766259 w 2383168"/>
                  <a:gd name="connsiteY2" fmla="*/ 4225 h 901373"/>
                  <a:gd name="connsiteX3" fmla="*/ 2383168 w 2383168"/>
                  <a:gd name="connsiteY3" fmla="*/ 452799 h 901373"/>
                  <a:gd name="connsiteX4" fmla="*/ 1766259 w 2383168"/>
                  <a:gd name="connsiteY4" fmla="*/ 901373 h 901373"/>
                  <a:gd name="connsiteX5" fmla="*/ 1197830 w 2383168"/>
                  <a:gd name="connsiteY5" fmla="*/ 627405 h 901373"/>
                  <a:gd name="connsiteX6" fmla="*/ 616909 w 2383168"/>
                  <a:gd name="connsiteY6" fmla="*/ 901373 h 901373"/>
                  <a:gd name="connsiteX7" fmla="*/ 0 w 2383168"/>
                  <a:gd name="connsiteY7" fmla="*/ 452799 h 901373"/>
                  <a:gd name="connsiteX8" fmla="*/ 616909 w 2383168"/>
                  <a:gd name="connsiteY8" fmla="*/ 4225 h 901373"/>
                  <a:gd name="connsiteX0" fmla="*/ 616909 w 2383168"/>
                  <a:gd name="connsiteY0" fmla="*/ 4225 h 901638"/>
                  <a:gd name="connsiteX1" fmla="*/ 1236138 w 2383168"/>
                  <a:gd name="connsiteY1" fmla="*/ 214694 h 901638"/>
                  <a:gd name="connsiteX2" fmla="*/ 1766259 w 2383168"/>
                  <a:gd name="connsiteY2" fmla="*/ 4225 h 901638"/>
                  <a:gd name="connsiteX3" fmla="*/ 2383168 w 2383168"/>
                  <a:gd name="connsiteY3" fmla="*/ 452799 h 901638"/>
                  <a:gd name="connsiteX4" fmla="*/ 1766259 w 2383168"/>
                  <a:gd name="connsiteY4" fmla="*/ 901373 h 901638"/>
                  <a:gd name="connsiteX5" fmla="*/ 1197830 w 2383168"/>
                  <a:gd name="connsiteY5" fmla="*/ 627405 h 901638"/>
                  <a:gd name="connsiteX6" fmla="*/ 616909 w 2383168"/>
                  <a:gd name="connsiteY6" fmla="*/ 901373 h 901638"/>
                  <a:gd name="connsiteX7" fmla="*/ 0 w 2383168"/>
                  <a:gd name="connsiteY7" fmla="*/ 452799 h 901638"/>
                  <a:gd name="connsiteX8" fmla="*/ 616909 w 2383168"/>
                  <a:gd name="connsiteY8" fmla="*/ 4225 h 901638"/>
                  <a:gd name="connsiteX0" fmla="*/ 616909 w 2383168"/>
                  <a:gd name="connsiteY0" fmla="*/ 4225 h 901638"/>
                  <a:gd name="connsiteX1" fmla="*/ 1236138 w 2383168"/>
                  <a:gd name="connsiteY1" fmla="*/ 214694 h 901638"/>
                  <a:gd name="connsiteX2" fmla="*/ 1766259 w 2383168"/>
                  <a:gd name="connsiteY2" fmla="*/ 4225 h 901638"/>
                  <a:gd name="connsiteX3" fmla="*/ 2383168 w 2383168"/>
                  <a:gd name="connsiteY3" fmla="*/ 452799 h 901638"/>
                  <a:gd name="connsiteX4" fmla="*/ 1766259 w 2383168"/>
                  <a:gd name="connsiteY4" fmla="*/ 901373 h 901638"/>
                  <a:gd name="connsiteX5" fmla="*/ 1197830 w 2383168"/>
                  <a:gd name="connsiteY5" fmla="*/ 627405 h 901638"/>
                  <a:gd name="connsiteX6" fmla="*/ 616909 w 2383168"/>
                  <a:gd name="connsiteY6" fmla="*/ 901373 h 901638"/>
                  <a:gd name="connsiteX7" fmla="*/ 0 w 2383168"/>
                  <a:gd name="connsiteY7" fmla="*/ 452799 h 901638"/>
                  <a:gd name="connsiteX8" fmla="*/ 616909 w 2383168"/>
                  <a:gd name="connsiteY8" fmla="*/ 4225 h 901638"/>
                  <a:gd name="connsiteX0" fmla="*/ 616909 w 2383168"/>
                  <a:gd name="connsiteY0" fmla="*/ 9 h 897422"/>
                  <a:gd name="connsiteX1" fmla="*/ 1236138 w 2383168"/>
                  <a:gd name="connsiteY1" fmla="*/ 210478 h 897422"/>
                  <a:gd name="connsiteX2" fmla="*/ 1766259 w 2383168"/>
                  <a:gd name="connsiteY2" fmla="*/ 9 h 897422"/>
                  <a:gd name="connsiteX3" fmla="*/ 2383168 w 2383168"/>
                  <a:gd name="connsiteY3" fmla="*/ 448583 h 897422"/>
                  <a:gd name="connsiteX4" fmla="*/ 1766259 w 2383168"/>
                  <a:gd name="connsiteY4" fmla="*/ 897157 h 897422"/>
                  <a:gd name="connsiteX5" fmla="*/ 1197830 w 2383168"/>
                  <a:gd name="connsiteY5" fmla="*/ 623189 h 897422"/>
                  <a:gd name="connsiteX6" fmla="*/ 616909 w 2383168"/>
                  <a:gd name="connsiteY6" fmla="*/ 897157 h 897422"/>
                  <a:gd name="connsiteX7" fmla="*/ 0 w 2383168"/>
                  <a:gd name="connsiteY7" fmla="*/ 448583 h 897422"/>
                  <a:gd name="connsiteX8" fmla="*/ 616909 w 2383168"/>
                  <a:gd name="connsiteY8" fmla="*/ 9 h 897422"/>
                  <a:gd name="connsiteX0" fmla="*/ 616909 w 2383168"/>
                  <a:gd name="connsiteY0" fmla="*/ 9 h 897422"/>
                  <a:gd name="connsiteX1" fmla="*/ 1236138 w 2383168"/>
                  <a:gd name="connsiteY1" fmla="*/ 210478 h 897422"/>
                  <a:gd name="connsiteX2" fmla="*/ 1766259 w 2383168"/>
                  <a:gd name="connsiteY2" fmla="*/ 9 h 897422"/>
                  <a:gd name="connsiteX3" fmla="*/ 2383168 w 2383168"/>
                  <a:gd name="connsiteY3" fmla="*/ 448583 h 897422"/>
                  <a:gd name="connsiteX4" fmla="*/ 1766259 w 2383168"/>
                  <a:gd name="connsiteY4" fmla="*/ 897157 h 897422"/>
                  <a:gd name="connsiteX5" fmla="*/ 1197830 w 2383168"/>
                  <a:gd name="connsiteY5" fmla="*/ 623189 h 897422"/>
                  <a:gd name="connsiteX6" fmla="*/ 616909 w 2383168"/>
                  <a:gd name="connsiteY6" fmla="*/ 897157 h 897422"/>
                  <a:gd name="connsiteX7" fmla="*/ 0 w 2383168"/>
                  <a:gd name="connsiteY7" fmla="*/ 448583 h 897422"/>
                  <a:gd name="connsiteX8" fmla="*/ 616909 w 2383168"/>
                  <a:gd name="connsiteY8" fmla="*/ 9 h 897422"/>
                  <a:gd name="connsiteX0" fmla="*/ 616909 w 2383718"/>
                  <a:gd name="connsiteY0" fmla="*/ 9 h 897422"/>
                  <a:gd name="connsiteX1" fmla="*/ 1236138 w 2383718"/>
                  <a:gd name="connsiteY1" fmla="*/ 210478 h 897422"/>
                  <a:gd name="connsiteX2" fmla="*/ 1766259 w 2383718"/>
                  <a:gd name="connsiteY2" fmla="*/ 9 h 897422"/>
                  <a:gd name="connsiteX3" fmla="*/ 2383168 w 2383718"/>
                  <a:gd name="connsiteY3" fmla="*/ 448583 h 897422"/>
                  <a:gd name="connsiteX4" fmla="*/ 1839284 w 2383718"/>
                  <a:gd name="connsiteY4" fmla="*/ 897157 h 897422"/>
                  <a:gd name="connsiteX5" fmla="*/ 1197830 w 2383718"/>
                  <a:gd name="connsiteY5" fmla="*/ 623189 h 897422"/>
                  <a:gd name="connsiteX6" fmla="*/ 616909 w 2383718"/>
                  <a:gd name="connsiteY6" fmla="*/ 897157 h 897422"/>
                  <a:gd name="connsiteX7" fmla="*/ 0 w 2383718"/>
                  <a:gd name="connsiteY7" fmla="*/ 448583 h 897422"/>
                  <a:gd name="connsiteX8" fmla="*/ 616909 w 2383718"/>
                  <a:gd name="connsiteY8" fmla="*/ 9 h 897422"/>
                  <a:gd name="connsiteX0" fmla="*/ 617621 w 2384430"/>
                  <a:gd name="connsiteY0" fmla="*/ 9 h 897181"/>
                  <a:gd name="connsiteX1" fmla="*/ 1236850 w 2384430"/>
                  <a:gd name="connsiteY1" fmla="*/ 210478 h 897181"/>
                  <a:gd name="connsiteX2" fmla="*/ 1766971 w 2384430"/>
                  <a:gd name="connsiteY2" fmla="*/ 9 h 897181"/>
                  <a:gd name="connsiteX3" fmla="*/ 2383880 w 2384430"/>
                  <a:gd name="connsiteY3" fmla="*/ 448583 h 897181"/>
                  <a:gd name="connsiteX4" fmla="*/ 1839996 w 2384430"/>
                  <a:gd name="connsiteY4" fmla="*/ 897157 h 897181"/>
                  <a:gd name="connsiteX5" fmla="*/ 1198542 w 2384430"/>
                  <a:gd name="connsiteY5" fmla="*/ 623189 h 897181"/>
                  <a:gd name="connsiteX6" fmla="*/ 512846 w 2384430"/>
                  <a:gd name="connsiteY6" fmla="*/ 871757 h 897181"/>
                  <a:gd name="connsiteX7" fmla="*/ 712 w 2384430"/>
                  <a:gd name="connsiteY7" fmla="*/ 448583 h 897181"/>
                  <a:gd name="connsiteX8" fmla="*/ 617621 w 2384430"/>
                  <a:gd name="connsiteY8" fmla="*/ 9 h 897181"/>
                  <a:gd name="connsiteX0" fmla="*/ 617848 w 2384657"/>
                  <a:gd name="connsiteY0" fmla="*/ 9 h 897181"/>
                  <a:gd name="connsiteX1" fmla="*/ 1237077 w 2384657"/>
                  <a:gd name="connsiteY1" fmla="*/ 210478 h 897181"/>
                  <a:gd name="connsiteX2" fmla="*/ 1767198 w 2384657"/>
                  <a:gd name="connsiteY2" fmla="*/ 9 h 897181"/>
                  <a:gd name="connsiteX3" fmla="*/ 2384107 w 2384657"/>
                  <a:gd name="connsiteY3" fmla="*/ 448583 h 897181"/>
                  <a:gd name="connsiteX4" fmla="*/ 1840223 w 2384657"/>
                  <a:gd name="connsiteY4" fmla="*/ 897157 h 897181"/>
                  <a:gd name="connsiteX5" fmla="*/ 1198769 w 2384657"/>
                  <a:gd name="connsiteY5" fmla="*/ 623189 h 897181"/>
                  <a:gd name="connsiteX6" fmla="*/ 513073 w 2384657"/>
                  <a:gd name="connsiteY6" fmla="*/ 871757 h 897181"/>
                  <a:gd name="connsiteX7" fmla="*/ 939 w 2384657"/>
                  <a:gd name="connsiteY7" fmla="*/ 448583 h 897181"/>
                  <a:gd name="connsiteX8" fmla="*/ 617848 w 2384657"/>
                  <a:gd name="connsiteY8" fmla="*/ 9 h 897181"/>
                  <a:gd name="connsiteX0" fmla="*/ 617848 w 2384929"/>
                  <a:gd name="connsiteY0" fmla="*/ 9 h 897157"/>
                  <a:gd name="connsiteX1" fmla="*/ 1237077 w 2384929"/>
                  <a:gd name="connsiteY1" fmla="*/ 210478 h 897157"/>
                  <a:gd name="connsiteX2" fmla="*/ 1767198 w 2384929"/>
                  <a:gd name="connsiteY2" fmla="*/ 9 h 897157"/>
                  <a:gd name="connsiteX3" fmla="*/ 2384107 w 2384929"/>
                  <a:gd name="connsiteY3" fmla="*/ 448583 h 897157"/>
                  <a:gd name="connsiteX4" fmla="*/ 1840223 w 2384929"/>
                  <a:gd name="connsiteY4" fmla="*/ 897157 h 897157"/>
                  <a:gd name="connsiteX5" fmla="*/ 1198769 w 2384929"/>
                  <a:gd name="connsiteY5" fmla="*/ 623189 h 897157"/>
                  <a:gd name="connsiteX6" fmla="*/ 513073 w 2384929"/>
                  <a:gd name="connsiteY6" fmla="*/ 871757 h 897157"/>
                  <a:gd name="connsiteX7" fmla="*/ 939 w 2384929"/>
                  <a:gd name="connsiteY7" fmla="*/ 448583 h 897157"/>
                  <a:gd name="connsiteX8" fmla="*/ 617848 w 2384929"/>
                  <a:gd name="connsiteY8" fmla="*/ 9 h 897157"/>
                  <a:gd name="connsiteX0" fmla="*/ 534407 w 2384038"/>
                  <a:gd name="connsiteY0" fmla="*/ 9 h 897157"/>
                  <a:gd name="connsiteX1" fmla="*/ 1236186 w 2384038"/>
                  <a:gd name="connsiteY1" fmla="*/ 210478 h 897157"/>
                  <a:gd name="connsiteX2" fmla="*/ 1766307 w 2384038"/>
                  <a:gd name="connsiteY2" fmla="*/ 9 h 897157"/>
                  <a:gd name="connsiteX3" fmla="*/ 2383216 w 2384038"/>
                  <a:gd name="connsiteY3" fmla="*/ 448583 h 897157"/>
                  <a:gd name="connsiteX4" fmla="*/ 1839332 w 2384038"/>
                  <a:gd name="connsiteY4" fmla="*/ 897157 h 897157"/>
                  <a:gd name="connsiteX5" fmla="*/ 1197878 w 2384038"/>
                  <a:gd name="connsiteY5" fmla="*/ 623189 h 897157"/>
                  <a:gd name="connsiteX6" fmla="*/ 512182 w 2384038"/>
                  <a:gd name="connsiteY6" fmla="*/ 871757 h 897157"/>
                  <a:gd name="connsiteX7" fmla="*/ 48 w 2384038"/>
                  <a:gd name="connsiteY7" fmla="*/ 448583 h 897157"/>
                  <a:gd name="connsiteX8" fmla="*/ 534407 w 2384038"/>
                  <a:gd name="connsiteY8" fmla="*/ 9 h 897157"/>
                  <a:gd name="connsiteX0" fmla="*/ 534407 w 2384038"/>
                  <a:gd name="connsiteY0" fmla="*/ 96 h 897244"/>
                  <a:gd name="connsiteX1" fmla="*/ 1236186 w 2384038"/>
                  <a:gd name="connsiteY1" fmla="*/ 210565 h 897244"/>
                  <a:gd name="connsiteX2" fmla="*/ 1766307 w 2384038"/>
                  <a:gd name="connsiteY2" fmla="*/ 96 h 897244"/>
                  <a:gd name="connsiteX3" fmla="*/ 2383216 w 2384038"/>
                  <a:gd name="connsiteY3" fmla="*/ 448670 h 897244"/>
                  <a:gd name="connsiteX4" fmla="*/ 1839332 w 2384038"/>
                  <a:gd name="connsiteY4" fmla="*/ 897244 h 897244"/>
                  <a:gd name="connsiteX5" fmla="*/ 1197878 w 2384038"/>
                  <a:gd name="connsiteY5" fmla="*/ 623276 h 897244"/>
                  <a:gd name="connsiteX6" fmla="*/ 512182 w 2384038"/>
                  <a:gd name="connsiteY6" fmla="*/ 871844 h 897244"/>
                  <a:gd name="connsiteX7" fmla="*/ 48 w 2384038"/>
                  <a:gd name="connsiteY7" fmla="*/ 448670 h 897244"/>
                  <a:gd name="connsiteX8" fmla="*/ 534407 w 2384038"/>
                  <a:gd name="connsiteY8" fmla="*/ 96 h 897244"/>
                  <a:gd name="connsiteX0" fmla="*/ 534407 w 2383295"/>
                  <a:gd name="connsiteY0" fmla="*/ 96 h 897244"/>
                  <a:gd name="connsiteX1" fmla="*/ 1236186 w 2383295"/>
                  <a:gd name="connsiteY1" fmla="*/ 210565 h 897244"/>
                  <a:gd name="connsiteX2" fmla="*/ 1867907 w 2383295"/>
                  <a:gd name="connsiteY2" fmla="*/ 96 h 897244"/>
                  <a:gd name="connsiteX3" fmla="*/ 2383216 w 2383295"/>
                  <a:gd name="connsiteY3" fmla="*/ 448670 h 897244"/>
                  <a:gd name="connsiteX4" fmla="*/ 1839332 w 2383295"/>
                  <a:gd name="connsiteY4" fmla="*/ 897244 h 897244"/>
                  <a:gd name="connsiteX5" fmla="*/ 1197878 w 2383295"/>
                  <a:gd name="connsiteY5" fmla="*/ 623276 h 897244"/>
                  <a:gd name="connsiteX6" fmla="*/ 512182 w 2383295"/>
                  <a:gd name="connsiteY6" fmla="*/ 871844 h 897244"/>
                  <a:gd name="connsiteX7" fmla="*/ 48 w 2383295"/>
                  <a:gd name="connsiteY7" fmla="*/ 448670 h 897244"/>
                  <a:gd name="connsiteX8" fmla="*/ 534407 w 2383295"/>
                  <a:gd name="connsiteY8" fmla="*/ 96 h 897244"/>
                  <a:gd name="connsiteX0" fmla="*/ 534407 w 2383316"/>
                  <a:gd name="connsiteY0" fmla="*/ 96 h 897244"/>
                  <a:gd name="connsiteX1" fmla="*/ 1236186 w 2383316"/>
                  <a:gd name="connsiteY1" fmla="*/ 210565 h 897244"/>
                  <a:gd name="connsiteX2" fmla="*/ 1867907 w 2383316"/>
                  <a:gd name="connsiteY2" fmla="*/ 96 h 897244"/>
                  <a:gd name="connsiteX3" fmla="*/ 2383216 w 2383316"/>
                  <a:gd name="connsiteY3" fmla="*/ 448670 h 897244"/>
                  <a:gd name="connsiteX4" fmla="*/ 1839332 w 2383316"/>
                  <a:gd name="connsiteY4" fmla="*/ 897244 h 897244"/>
                  <a:gd name="connsiteX5" fmla="*/ 1197878 w 2383316"/>
                  <a:gd name="connsiteY5" fmla="*/ 623276 h 897244"/>
                  <a:gd name="connsiteX6" fmla="*/ 512182 w 2383316"/>
                  <a:gd name="connsiteY6" fmla="*/ 871844 h 897244"/>
                  <a:gd name="connsiteX7" fmla="*/ 48 w 2383316"/>
                  <a:gd name="connsiteY7" fmla="*/ 448670 h 897244"/>
                  <a:gd name="connsiteX8" fmla="*/ 534407 w 2383316"/>
                  <a:gd name="connsiteY8" fmla="*/ 96 h 897244"/>
                  <a:gd name="connsiteX0" fmla="*/ 534407 w 2383227"/>
                  <a:gd name="connsiteY0" fmla="*/ 96 h 897244"/>
                  <a:gd name="connsiteX1" fmla="*/ 1236186 w 2383227"/>
                  <a:gd name="connsiteY1" fmla="*/ 210565 h 897244"/>
                  <a:gd name="connsiteX2" fmla="*/ 1867907 w 2383227"/>
                  <a:gd name="connsiteY2" fmla="*/ 96 h 897244"/>
                  <a:gd name="connsiteX3" fmla="*/ 2383216 w 2383227"/>
                  <a:gd name="connsiteY3" fmla="*/ 448670 h 897244"/>
                  <a:gd name="connsiteX4" fmla="*/ 1839332 w 2383227"/>
                  <a:gd name="connsiteY4" fmla="*/ 897244 h 897244"/>
                  <a:gd name="connsiteX5" fmla="*/ 1197878 w 2383227"/>
                  <a:gd name="connsiteY5" fmla="*/ 623276 h 897244"/>
                  <a:gd name="connsiteX6" fmla="*/ 512182 w 2383227"/>
                  <a:gd name="connsiteY6" fmla="*/ 871844 h 897244"/>
                  <a:gd name="connsiteX7" fmla="*/ 48 w 2383227"/>
                  <a:gd name="connsiteY7" fmla="*/ 448670 h 897244"/>
                  <a:gd name="connsiteX8" fmla="*/ 534407 w 2383227"/>
                  <a:gd name="connsiteY8" fmla="*/ 96 h 897244"/>
                  <a:gd name="connsiteX0" fmla="*/ 534407 w 2383227"/>
                  <a:gd name="connsiteY0" fmla="*/ 96 h 897244"/>
                  <a:gd name="connsiteX1" fmla="*/ 1236186 w 2383227"/>
                  <a:gd name="connsiteY1" fmla="*/ 210565 h 897244"/>
                  <a:gd name="connsiteX2" fmla="*/ 1867907 w 2383227"/>
                  <a:gd name="connsiteY2" fmla="*/ 96 h 897244"/>
                  <a:gd name="connsiteX3" fmla="*/ 2383216 w 2383227"/>
                  <a:gd name="connsiteY3" fmla="*/ 448670 h 897244"/>
                  <a:gd name="connsiteX4" fmla="*/ 1839332 w 2383227"/>
                  <a:gd name="connsiteY4" fmla="*/ 897244 h 897244"/>
                  <a:gd name="connsiteX5" fmla="*/ 1197878 w 2383227"/>
                  <a:gd name="connsiteY5" fmla="*/ 623276 h 897244"/>
                  <a:gd name="connsiteX6" fmla="*/ 512182 w 2383227"/>
                  <a:gd name="connsiteY6" fmla="*/ 871844 h 897244"/>
                  <a:gd name="connsiteX7" fmla="*/ 48 w 2383227"/>
                  <a:gd name="connsiteY7" fmla="*/ 448670 h 897244"/>
                  <a:gd name="connsiteX8" fmla="*/ 534407 w 2383227"/>
                  <a:gd name="connsiteY8" fmla="*/ 96 h 897244"/>
                  <a:gd name="connsiteX0" fmla="*/ 534407 w 2383216"/>
                  <a:gd name="connsiteY0" fmla="*/ 96 h 897244"/>
                  <a:gd name="connsiteX1" fmla="*/ 1236186 w 2383216"/>
                  <a:gd name="connsiteY1" fmla="*/ 210565 h 897244"/>
                  <a:gd name="connsiteX2" fmla="*/ 1867907 w 2383216"/>
                  <a:gd name="connsiteY2" fmla="*/ 96 h 897244"/>
                  <a:gd name="connsiteX3" fmla="*/ 2383216 w 2383216"/>
                  <a:gd name="connsiteY3" fmla="*/ 448670 h 897244"/>
                  <a:gd name="connsiteX4" fmla="*/ 1839332 w 2383216"/>
                  <a:gd name="connsiteY4" fmla="*/ 897244 h 897244"/>
                  <a:gd name="connsiteX5" fmla="*/ 1197878 w 2383216"/>
                  <a:gd name="connsiteY5" fmla="*/ 623276 h 897244"/>
                  <a:gd name="connsiteX6" fmla="*/ 512182 w 2383216"/>
                  <a:gd name="connsiteY6" fmla="*/ 871844 h 897244"/>
                  <a:gd name="connsiteX7" fmla="*/ 48 w 2383216"/>
                  <a:gd name="connsiteY7" fmla="*/ 448670 h 897244"/>
                  <a:gd name="connsiteX8" fmla="*/ 534407 w 2383216"/>
                  <a:gd name="connsiteY8" fmla="*/ 96 h 897244"/>
                  <a:gd name="connsiteX0" fmla="*/ 534407 w 2383216"/>
                  <a:gd name="connsiteY0" fmla="*/ 96 h 897244"/>
                  <a:gd name="connsiteX1" fmla="*/ 1236186 w 2383216"/>
                  <a:gd name="connsiteY1" fmla="*/ 210565 h 897244"/>
                  <a:gd name="connsiteX2" fmla="*/ 1867907 w 2383216"/>
                  <a:gd name="connsiteY2" fmla="*/ 96 h 897244"/>
                  <a:gd name="connsiteX3" fmla="*/ 2383216 w 2383216"/>
                  <a:gd name="connsiteY3" fmla="*/ 448670 h 897244"/>
                  <a:gd name="connsiteX4" fmla="*/ 1839332 w 2383216"/>
                  <a:gd name="connsiteY4" fmla="*/ 897244 h 897244"/>
                  <a:gd name="connsiteX5" fmla="*/ 1197878 w 2383216"/>
                  <a:gd name="connsiteY5" fmla="*/ 623276 h 897244"/>
                  <a:gd name="connsiteX6" fmla="*/ 512182 w 2383216"/>
                  <a:gd name="connsiteY6" fmla="*/ 871844 h 897244"/>
                  <a:gd name="connsiteX7" fmla="*/ 48 w 2383216"/>
                  <a:gd name="connsiteY7" fmla="*/ 448670 h 897244"/>
                  <a:gd name="connsiteX8" fmla="*/ 534407 w 2383216"/>
                  <a:gd name="connsiteY8" fmla="*/ 96 h 897244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9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1914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1914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93"/>
                  <a:gd name="connsiteX1" fmla="*/ 1236186 w 2383216"/>
                  <a:gd name="connsiteY1" fmla="*/ 210565 h 881393"/>
                  <a:gd name="connsiteX2" fmla="*/ 1867907 w 2383216"/>
                  <a:gd name="connsiteY2" fmla="*/ 19146 h 881393"/>
                  <a:gd name="connsiteX3" fmla="*/ 2383216 w 2383216"/>
                  <a:gd name="connsiteY3" fmla="*/ 448670 h 881393"/>
                  <a:gd name="connsiteX4" fmla="*/ 1832982 w 2383216"/>
                  <a:gd name="connsiteY4" fmla="*/ 881369 h 881393"/>
                  <a:gd name="connsiteX5" fmla="*/ 1197878 w 2383216"/>
                  <a:gd name="connsiteY5" fmla="*/ 623276 h 881393"/>
                  <a:gd name="connsiteX6" fmla="*/ 512182 w 2383216"/>
                  <a:gd name="connsiteY6" fmla="*/ 871844 h 881393"/>
                  <a:gd name="connsiteX7" fmla="*/ 48 w 2383216"/>
                  <a:gd name="connsiteY7" fmla="*/ 448670 h 881393"/>
                  <a:gd name="connsiteX8" fmla="*/ 534407 w 2383216"/>
                  <a:gd name="connsiteY8" fmla="*/ 96 h 881393"/>
                  <a:gd name="connsiteX0" fmla="*/ 534407 w 2383216"/>
                  <a:gd name="connsiteY0" fmla="*/ 91 h 881388"/>
                  <a:gd name="connsiteX1" fmla="*/ 1236186 w 2383216"/>
                  <a:gd name="connsiteY1" fmla="*/ 210560 h 881388"/>
                  <a:gd name="connsiteX2" fmla="*/ 1867907 w 2383216"/>
                  <a:gd name="connsiteY2" fmla="*/ 19141 h 881388"/>
                  <a:gd name="connsiteX3" fmla="*/ 2383216 w 2383216"/>
                  <a:gd name="connsiteY3" fmla="*/ 448665 h 881388"/>
                  <a:gd name="connsiteX4" fmla="*/ 1832982 w 2383216"/>
                  <a:gd name="connsiteY4" fmla="*/ 881364 h 881388"/>
                  <a:gd name="connsiteX5" fmla="*/ 1197878 w 2383216"/>
                  <a:gd name="connsiteY5" fmla="*/ 623271 h 881388"/>
                  <a:gd name="connsiteX6" fmla="*/ 512182 w 2383216"/>
                  <a:gd name="connsiteY6" fmla="*/ 871839 h 881388"/>
                  <a:gd name="connsiteX7" fmla="*/ 48 w 2383216"/>
                  <a:gd name="connsiteY7" fmla="*/ 448665 h 881388"/>
                  <a:gd name="connsiteX8" fmla="*/ 534407 w 2383216"/>
                  <a:gd name="connsiteY8" fmla="*/ 91 h 881388"/>
                  <a:gd name="connsiteX0" fmla="*/ 534359 w 2383168"/>
                  <a:gd name="connsiteY0" fmla="*/ 91 h 881388"/>
                  <a:gd name="connsiteX1" fmla="*/ 1236138 w 2383168"/>
                  <a:gd name="connsiteY1" fmla="*/ 210560 h 881388"/>
                  <a:gd name="connsiteX2" fmla="*/ 1867859 w 2383168"/>
                  <a:gd name="connsiteY2" fmla="*/ 19141 h 881388"/>
                  <a:gd name="connsiteX3" fmla="*/ 2383168 w 2383168"/>
                  <a:gd name="connsiteY3" fmla="*/ 448665 h 881388"/>
                  <a:gd name="connsiteX4" fmla="*/ 1832934 w 2383168"/>
                  <a:gd name="connsiteY4" fmla="*/ 881364 h 881388"/>
                  <a:gd name="connsiteX5" fmla="*/ 1197830 w 2383168"/>
                  <a:gd name="connsiteY5" fmla="*/ 623271 h 881388"/>
                  <a:gd name="connsiteX6" fmla="*/ 512134 w 2383168"/>
                  <a:gd name="connsiteY6" fmla="*/ 871839 h 881388"/>
                  <a:gd name="connsiteX7" fmla="*/ 0 w 2383168"/>
                  <a:gd name="connsiteY7" fmla="*/ 448665 h 881388"/>
                  <a:gd name="connsiteX8" fmla="*/ 534359 w 2383168"/>
                  <a:gd name="connsiteY8" fmla="*/ 91 h 881388"/>
                  <a:gd name="connsiteX0" fmla="*/ 534359 w 2383168"/>
                  <a:gd name="connsiteY0" fmla="*/ 24 h 881321"/>
                  <a:gd name="connsiteX1" fmla="*/ 1236138 w 2383168"/>
                  <a:gd name="connsiteY1" fmla="*/ 210493 h 881321"/>
                  <a:gd name="connsiteX2" fmla="*/ 1867859 w 2383168"/>
                  <a:gd name="connsiteY2" fmla="*/ 19074 h 881321"/>
                  <a:gd name="connsiteX3" fmla="*/ 2383168 w 2383168"/>
                  <a:gd name="connsiteY3" fmla="*/ 448598 h 881321"/>
                  <a:gd name="connsiteX4" fmla="*/ 1832934 w 2383168"/>
                  <a:gd name="connsiteY4" fmla="*/ 881297 h 881321"/>
                  <a:gd name="connsiteX5" fmla="*/ 1197830 w 2383168"/>
                  <a:gd name="connsiteY5" fmla="*/ 623204 h 881321"/>
                  <a:gd name="connsiteX6" fmla="*/ 512134 w 2383168"/>
                  <a:gd name="connsiteY6" fmla="*/ 871772 h 881321"/>
                  <a:gd name="connsiteX7" fmla="*/ 0 w 2383168"/>
                  <a:gd name="connsiteY7" fmla="*/ 448598 h 881321"/>
                  <a:gd name="connsiteX8" fmla="*/ 534359 w 2383168"/>
                  <a:gd name="connsiteY8" fmla="*/ 24 h 881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83168" h="881321">
                    <a:moveTo>
                      <a:pt x="534359" y="24"/>
                    </a:moveTo>
                    <a:cubicBezTo>
                      <a:pt x="847041" y="3199"/>
                      <a:pt x="1013888" y="207318"/>
                      <a:pt x="1236138" y="210493"/>
                    </a:cubicBezTo>
                    <a:cubicBezTo>
                      <a:pt x="1458388" y="213668"/>
                      <a:pt x="1590962" y="17490"/>
                      <a:pt x="1867859" y="19074"/>
                    </a:cubicBezTo>
                    <a:cubicBezTo>
                      <a:pt x="2144756" y="20658"/>
                      <a:pt x="2368880" y="321298"/>
                      <a:pt x="2383168" y="448598"/>
                    </a:cubicBezTo>
                    <a:cubicBezTo>
                      <a:pt x="2362531" y="572723"/>
                      <a:pt x="2145068" y="884472"/>
                      <a:pt x="1832934" y="881297"/>
                    </a:cubicBezTo>
                    <a:cubicBezTo>
                      <a:pt x="1520800" y="878122"/>
                      <a:pt x="1417963" y="624792"/>
                      <a:pt x="1197830" y="623204"/>
                    </a:cubicBezTo>
                    <a:cubicBezTo>
                      <a:pt x="977697" y="621617"/>
                      <a:pt x="813724" y="878874"/>
                      <a:pt x="512134" y="871772"/>
                    </a:cubicBezTo>
                    <a:cubicBezTo>
                      <a:pt x="210544" y="864670"/>
                      <a:pt x="43921" y="612939"/>
                      <a:pt x="0" y="448598"/>
                    </a:cubicBezTo>
                    <a:cubicBezTo>
                      <a:pt x="22754" y="322357"/>
                      <a:pt x="221677" y="-3151"/>
                      <a:pt x="534359" y="2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>
                      <a:lumMod val="40000"/>
                      <a:lumOff val="60000"/>
                    </a:srgbClr>
                  </a:gs>
                  <a:gs pos="100000">
                    <a:srgbClr val="FFC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95" name="フリーフォーム: 図形 994">
                <a:extLst>
                  <a:ext uri="{FF2B5EF4-FFF2-40B4-BE49-F238E27FC236}">
                    <a16:creationId xmlns:a16="http://schemas.microsoft.com/office/drawing/2014/main" id="{1099D8DF-868D-4299-9DA4-302C7B754DD9}"/>
                  </a:ext>
                </a:extLst>
              </p:cNvPr>
              <p:cNvSpPr/>
              <p:nvPr/>
            </p:nvSpPr>
            <p:spPr>
              <a:xfrm>
                <a:off x="3173081" y="3548062"/>
                <a:ext cx="2383168" cy="881063"/>
              </a:xfrm>
              <a:custGeom>
                <a:avLst/>
                <a:gdLst>
                  <a:gd name="connsiteX0" fmla="*/ 1531145 w 2383168"/>
                  <a:gd name="connsiteY0" fmla="*/ 511503 h 881063"/>
                  <a:gd name="connsiteX1" fmla="*/ 1469953 w 2383168"/>
                  <a:gd name="connsiteY1" fmla="*/ 634146 h 881063"/>
                  <a:gd name="connsiteX2" fmla="*/ 1486795 w 2383168"/>
                  <a:gd name="connsiteY2" fmla="*/ 643017 h 881063"/>
                  <a:gd name="connsiteX3" fmla="*/ 1512413 w 2383168"/>
                  <a:gd name="connsiteY3" fmla="*/ 655588 h 881063"/>
                  <a:gd name="connsiteX4" fmla="*/ 1520522 w 2383168"/>
                  <a:gd name="connsiteY4" fmla="*/ 618083 h 881063"/>
                  <a:gd name="connsiteX5" fmla="*/ 1530247 w 2383168"/>
                  <a:gd name="connsiteY5" fmla="*/ 535398 h 881063"/>
                  <a:gd name="connsiteX6" fmla="*/ 1707821 w 2383168"/>
                  <a:gd name="connsiteY6" fmla="*/ 477402 h 881063"/>
                  <a:gd name="connsiteX7" fmla="*/ 1704949 w 2383168"/>
                  <a:gd name="connsiteY7" fmla="*/ 570371 h 881063"/>
                  <a:gd name="connsiteX8" fmla="*/ 1695062 w 2383168"/>
                  <a:gd name="connsiteY8" fmla="*/ 671029 h 881063"/>
                  <a:gd name="connsiteX9" fmla="*/ 1686048 w 2383168"/>
                  <a:gd name="connsiteY9" fmla="*/ 724498 h 881063"/>
                  <a:gd name="connsiteX10" fmla="*/ 1765882 w 2383168"/>
                  <a:gd name="connsiteY10" fmla="*/ 739202 h 881063"/>
                  <a:gd name="connsiteX11" fmla="*/ 1838106 w 2383168"/>
                  <a:gd name="connsiteY11" fmla="*/ 738521 h 881063"/>
                  <a:gd name="connsiteX12" fmla="*/ 1355392 w 2383168"/>
                  <a:gd name="connsiteY12" fmla="*/ 465761 h 881063"/>
                  <a:gd name="connsiteX13" fmla="*/ 1251472 w 2383168"/>
                  <a:gd name="connsiteY13" fmla="*/ 476291 h 881063"/>
                  <a:gd name="connsiteX14" fmla="*/ 1119009 w 2383168"/>
                  <a:gd name="connsiteY14" fmla="*/ 474535 h 881063"/>
                  <a:gd name="connsiteX15" fmla="*/ 1100249 w 2383168"/>
                  <a:gd name="connsiteY15" fmla="*/ 472738 h 881063"/>
                  <a:gd name="connsiteX16" fmla="*/ 1100397 w 2383168"/>
                  <a:gd name="connsiteY16" fmla="*/ 476434 h 881063"/>
                  <a:gd name="connsiteX17" fmla="*/ 1107691 w 2383168"/>
                  <a:gd name="connsiteY17" fmla="*/ 534511 h 881063"/>
                  <a:gd name="connsiteX18" fmla="*/ 1111341 w 2383168"/>
                  <a:gd name="connsiteY18" fmla="*/ 550318 h 881063"/>
                  <a:gd name="connsiteX19" fmla="*/ 1143667 w 2383168"/>
                  <a:gd name="connsiteY19" fmla="*/ 544762 h 881063"/>
                  <a:gd name="connsiteX20" fmla="*/ 1197715 w 2383168"/>
                  <a:gd name="connsiteY20" fmla="*/ 541702 h 881063"/>
                  <a:gd name="connsiteX21" fmla="*/ 1275072 w 2383168"/>
                  <a:gd name="connsiteY21" fmla="*/ 550926 h 881063"/>
                  <a:gd name="connsiteX22" fmla="*/ 1344127 w 2383168"/>
                  <a:gd name="connsiteY22" fmla="*/ 572991 h 881063"/>
                  <a:gd name="connsiteX23" fmla="*/ 1347635 w 2383168"/>
                  <a:gd name="connsiteY23" fmla="*/ 555654 h 881063"/>
                  <a:gd name="connsiteX24" fmla="*/ 1354389 w 2383168"/>
                  <a:gd name="connsiteY24" fmla="*/ 494296 h 881063"/>
                  <a:gd name="connsiteX25" fmla="*/ 692431 w 2383168"/>
                  <a:gd name="connsiteY25" fmla="*/ 456201 h 881063"/>
                  <a:gd name="connsiteX26" fmla="*/ 559142 w 2383168"/>
                  <a:gd name="connsiteY26" fmla="*/ 723341 h 881063"/>
                  <a:gd name="connsiteX27" fmla="*/ 583226 w 2383168"/>
                  <a:gd name="connsiteY27" fmla="*/ 722466 h 881063"/>
                  <a:gd name="connsiteX28" fmla="*/ 670911 w 2383168"/>
                  <a:gd name="connsiteY28" fmla="*/ 703688 h 881063"/>
                  <a:gd name="connsiteX29" fmla="*/ 712301 w 2383168"/>
                  <a:gd name="connsiteY29" fmla="*/ 689872 h 881063"/>
                  <a:gd name="connsiteX30" fmla="*/ 705109 w 2383168"/>
                  <a:gd name="connsiteY30" fmla="*/ 647215 h 881063"/>
                  <a:gd name="connsiteX31" fmla="*/ 695222 w 2383168"/>
                  <a:gd name="connsiteY31" fmla="*/ 546557 h 881063"/>
                  <a:gd name="connsiteX32" fmla="*/ 914924 w 2383168"/>
                  <a:gd name="connsiteY32" fmla="*/ 450719 h 881063"/>
                  <a:gd name="connsiteX33" fmla="*/ 916739 w 2383168"/>
                  <a:gd name="connsiteY33" fmla="*/ 504792 h 881063"/>
                  <a:gd name="connsiteX34" fmla="*/ 925113 w 2383168"/>
                  <a:gd name="connsiteY34" fmla="*/ 584524 h 881063"/>
                  <a:gd name="connsiteX35" fmla="*/ 929372 w 2383168"/>
                  <a:gd name="connsiteY35" fmla="*/ 606582 h 881063"/>
                  <a:gd name="connsiteX36" fmla="*/ 979691 w 2383168"/>
                  <a:gd name="connsiteY36" fmla="*/ 586821 h 881063"/>
                  <a:gd name="connsiteX37" fmla="*/ 1087585 w 2383168"/>
                  <a:gd name="connsiteY37" fmla="*/ 554615 h 881063"/>
                  <a:gd name="connsiteX38" fmla="*/ 1075359 w 2383168"/>
                  <a:gd name="connsiteY38" fmla="*/ 495178 h 881063"/>
                  <a:gd name="connsiteX39" fmla="*/ 1073821 w 2383168"/>
                  <a:gd name="connsiteY39" fmla="*/ 470207 h 881063"/>
                  <a:gd name="connsiteX40" fmla="*/ 986546 w 2383168"/>
                  <a:gd name="connsiteY40" fmla="*/ 461849 h 881063"/>
                  <a:gd name="connsiteX41" fmla="*/ 2325016 w 2383168"/>
                  <a:gd name="connsiteY41" fmla="*/ 445964 h 881063"/>
                  <a:gd name="connsiteX42" fmla="*/ 2325227 w 2383168"/>
                  <a:gd name="connsiteY42" fmla="*/ 448865 h 881063"/>
                  <a:gd name="connsiteX43" fmla="*/ 2320700 w 2383168"/>
                  <a:gd name="connsiteY43" fmla="*/ 510988 h 881063"/>
                  <a:gd name="connsiteX44" fmla="*/ 2347017 w 2383168"/>
                  <a:gd name="connsiteY44" fmla="*/ 475436 h 881063"/>
                  <a:gd name="connsiteX45" fmla="*/ 2356326 w 2383168"/>
                  <a:gd name="connsiteY45" fmla="*/ 452296 h 881063"/>
                  <a:gd name="connsiteX46" fmla="*/ 54224 w 2383168"/>
                  <a:gd name="connsiteY46" fmla="*/ 439120 h 881063"/>
                  <a:gd name="connsiteX47" fmla="*/ 28724 w 2383168"/>
                  <a:gd name="connsiteY47" fmla="*/ 450301 h 881063"/>
                  <a:gd name="connsiteX48" fmla="*/ 56581 w 2383168"/>
                  <a:gd name="connsiteY48" fmla="*/ 490950 h 881063"/>
                  <a:gd name="connsiteX49" fmla="*/ 53514 w 2383168"/>
                  <a:gd name="connsiteY49" fmla="*/ 448865 h 881063"/>
                  <a:gd name="connsiteX50" fmla="*/ 1532888 w 2383168"/>
                  <a:gd name="connsiteY50" fmla="*/ 425469 h 881063"/>
                  <a:gd name="connsiteX51" fmla="*/ 1516397 w 2383168"/>
                  <a:gd name="connsiteY51" fmla="*/ 430019 h 881063"/>
                  <a:gd name="connsiteX52" fmla="*/ 1383935 w 2383168"/>
                  <a:gd name="connsiteY52" fmla="*/ 462868 h 881063"/>
                  <a:gd name="connsiteX53" fmla="*/ 1380318 w 2383168"/>
                  <a:gd name="connsiteY53" fmla="*/ 463235 h 881063"/>
                  <a:gd name="connsiteX54" fmla="*/ 1377572 w 2383168"/>
                  <a:gd name="connsiteY54" fmla="*/ 514100 h 881063"/>
                  <a:gd name="connsiteX55" fmla="*/ 1365274 w 2383168"/>
                  <a:gd name="connsiteY55" fmla="*/ 582321 h 881063"/>
                  <a:gd name="connsiteX56" fmla="*/ 1417015 w 2383168"/>
                  <a:gd name="connsiteY56" fmla="*/ 606264 h 881063"/>
                  <a:gd name="connsiteX57" fmla="*/ 1442408 w 2383168"/>
                  <a:gd name="connsiteY57" fmla="*/ 619639 h 881063"/>
                  <a:gd name="connsiteX58" fmla="*/ 1533336 w 2383168"/>
                  <a:gd name="connsiteY58" fmla="*/ 437398 h 881063"/>
                  <a:gd name="connsiteX59" fmla="*/ 733952 w 2383168"/>
                  <a:gd name="connsiteY59" fmla="*/ 422597 h 881063"/>
                  <a:gd name="connsiteX60" fmla="*/ 722708 w 2383168"/>
                  <a:gd name="connsiteY60" fmla="*/ 445131 h 881063"/>
                  <a:gd name="connsiteX61" fmla="*/ 725691 w 2383168"/>
                  <a:gd name="connsiteY61" fmla="*/ 550202 h 881063"/>
                  <a:gd name="connsiteX62" fmla="*/ 735269 w 2383168"/>
                  <a:gd name="connsiteY62" fmla="*/ 657426 h 881063"/>
                  <a:gd name="connsiteX63" fmla="*/ 739173 w 2383168"/>
                  <a:gd name="connsiteY63" fmla="*/ 680902 h 881063"/>
                  <a:gd name="connsiteX64" fmla="*/ 759041 w 2383168"/>
                  <a:gd name="connsiteY64" fmla="*/ 674270 h 881063"/>
                  <a:gd name="connsiteX65" fmla="*/ 869453 w 2383168"/>
                  <a:gd name="connsiteY65" fmla="*/ 630113 h 881063"/>
                  <a:gd name="connsiteX66" fmla="*/ 902864 w 2383168"/>
                  <a:gd name="connsiteY66" fmla="*/ 616992 h 881063"/>
                  <a:gd name="connsiteX67" fmla="*/ 887990 w 2383168"/>
                  <a:gd name="connsiteY67" fmla="*/ 530527 h 881063"/>
                  <a:gd name="connsiteX68" fmla="*/ 883629 w 2383168"/>
                  <a:gd name="connsiteY68" fmla="*/ 445856 h 881063"/>
                  <a:gd name="connsiteX69" fmla="*/ 2175608 w 2383168"/>
                  <a:gd name="connsiteY69" fmla="*/ 417541 h 881063"/>
                  <a:gd name="connsiteX70" fmla="*/ 2177589 w 2383168"/>
                  <a:gd name="connsiteY70" fmla="*/ 450733 h 881063"/>
                  <a:gd name="connsiteX71" fmla="*/ 2168794 w 2383168"/>
                  <a:gd name="connsiteY71" fmla="*/ 598109 h 881063"/>
                  <a:gd name="connsiteX72" fmla="*/ 2161014 w 2383168"/>
                  <a:gd name="connsiteY72" fmla="*/ 646601 h 881063"/>
                  <a:gd name="connsiteX73" fmla="*/ 2195376 w 2383168"/>
                  <a:gd name="connsiteY73" fmla="*/ 629733 h 881063"/>
                  <a:gd name="connsiteX74" fmla="*/ 2283627 w 2383168"/>
                  <a:gd name="connsiteY74" fmla="*/ 556891 h 881063"/>
                  <a:gd name="connsiteX75" fmla="*/ 2288872 w 2383168"/>
                  <a:gd name="connsiteY75" fmla="*/ 524706 h 881063"/>
                  <a:gd name="connsiteX76" fmla="*/ 2292788 w 2383168"/>
                  <a:gd name="connsiteY76" fmla="*/ 448865 h 881063"/>
                  <a:gd name="connsiteX77" fmla="*/ 2292297 w 2383168"/>
                  <a:gd name="connsiteY77" fmla="*/ 439347 h 881063"/>
                  <a:gd name="connsiteX78" fmla="*/ 2208448 w 2383168"/>
                  <a:gd name="connsiteY78" fmla="*/ 422390 h 881063"/>
                  <a:gd name="connsiteX79" fmla="*/ 2122970 w 2383168"/>
                  <a:gd name="connsiteY79" fmla="*/ 409770 h 881063"/>
                  <a:gd name="connsiteX80" fmla="*/ 2128771 w 2383168"/>
                  <a:gd name="connsiteY80" fmla="*/ 412664 h 881063"/>
                  <a:gd name="connsiteX81" fmla="*/ 2131096 w 2383168"/>
                  <a:gd name="connsiteY81" fmla="*/ 419621 h 881063"/>
                  <a:gd name="connsiteX82" fmla="*/ 1981488 w 2383168"/>
                  <a:gd name="connsiteY82" fmla="*/ 719470 h 881063"/>
                  <a:gd name="connsiteX83" fmla="*/ 2056976 w 2383168"/>
                  <a:gd name="connsiteY83" fmla="*/ 697674 h 881063"/>
                  <a:gd name="connsiteX84" fmla="*/ 2124604 w 2383168"/>
                  <a:gd name="connsiteY84" fmla="*/ 664475 h 881063"/>
                  <a:gd name="connsiteX85" fmla="*/ 2137942 w 2383168"/>
                  <a:gd name="connsiteY85" fmla="*/ 572872 h 881063"/>
                  <a:gd name="connsiteX86" fmla="*/ 2143526 w 2383168"/>
                  <a:gd name="connsiteY86" fmla="*/ 450733 h 881063"/>
                  <a:gd name="connsiteX87" fmla="*/ 2141780 w 2383168"/>
                  <a:gd name="connsiteY87" fmla="*/ 412547 h 881063"/>
                  <a:gd name="connsiteX88" fmla="*/ 189744 w 2383168"/>
                  <a:gd name="connsiteY88" fmla="*/ 395323 h 881063"/>
                  <a:gd name="connsiteX89" fmla="*/ 132296 w 2383168"/>
                  <a:gd name="connsiteY89" fmla="*/ 404888 h 881063"/>
                  <a:gd name="connsiteX90" fmla="*/ 87203 w 2383168"/>
                  <a:gd name="connsiteY90" fmla="*/ 424660 h 881063"/>
                  <a:gd name="connsiteX91" fmla="*/ 85953 w 2383168"/>
                  <a:gd name="connsiteY91" fmla="*/ 448865 h 881063"/>
                  <a:gd name="connsiteX92" fmla="*/ 89869 w 2383168"/>
                  <a:gd name="connsiteY92" fmla="*/ 524706 h 881063"/>
                  <a:gd name="connsiteX93" fmla="*/ 91832 w 2383168"/>
                  <a:gd name="connsiteY93" fmla="*/ 536749 h 881063"/>
                  <a:gd name="connsiteX94" fmla="*/ 158360 w 2383168"/>
                  <a:gd name="connsiteY94" fmla="*/ 595627 h 881063"/>
                  <a:gd name="connsiteX95" fmla="*/ 200612 w 2383168"/>
                  <a:gd name="connsiteY95" fmla="*/ 621840 h 881063"/>
                  <a:gd name="connsiteX96" fmla="*/ 195658 w 2383168"/>
                  <a:gd name="connsiteY96" fmla="*/ 590966 h 881063"/>
                  <a:gd name="connsiteX97" fmla="*/ 186863 w 2383168"/>
                  <a:gd name="connsiteY97" fmla="*/ 443590 h 881063"/>
                  <a:gd name="connsiteX98" fmla="*/ 1676056 w 2383168"/>
                  <a:gd name="connsiteY98" fmla="*/ 393503 h 881063"/>
                  <a:gd name="connsiteX99" fmla="*/ 1602904 w 2383168"/>
                  <a:gd name="connsiteY99" fmla="*/ 406150 h 881063"/>
                  <a:gd name="connsiteX100" fmla="*/ 1568656 w 2383168"/>
                  <a:gd name="connsiteY100" fmla="*/ 415600 h 881063"/>
                  <a:gd name="connsiteX101" fmla="*/ 1569555 w 2383168"/>
                  <a:gd name="connsiteY101" fmla="*/ 431183 h 881063"/>
                  <a:gd name="connsiteX102" fmla="*/ 1570223 w 2383168"/>
                  <a:gd name="connsiteY102" fmla="*/ 433182 h 881063"/>
                  <a:gd name="connsiteX103" fmla="*/ 1569728 w 2383168"/>
                  <a:gd name="connsiteY103" fmla="*/ 434175 h 881063"/>
                  <a:gd name="connsiteX104" fmla="*/ 1570369 w 2383168"/>
                  <a:gd name="connsiteY104" fmla="*/ 445296 h 881063"/>
                  <a:gd name="connsiteX105" fmla="*/ 1545261 w 2383168"/>
                  <a:gd name="connsiteY105" fmla="*/ 657454 h 881063"/>
                  <a:gd name="connsiteX106" fmla="*/ 1541043 w 2383168"/>
                  <a:gd name="connsiteY106" fmla="*/ 669635 h 881063"/>
                  <a:gd name="connsiteX107" fmla="*/ 1584432 w 2383168"/>
                  <a:gd name="connsiteY107" fmla="*/ 690925 h 881063"/>
                  <a:gd name="connsiteX108" fmla="*/ 1658864 w 2383168"/>
                  <a:gd name="connsiteY108" fmla="*/ 717544 h 881063"/>
                  <a:gd name="connsiteX109" fmla="*/ 1664903 w 2383168"/>
                  <a:gd name="connsiteY109" fmla="*/ 681242 h 881063"/>
                  <a:gd name="connsiteX110" fmla="*/ 1677830 w 2383168"/>
                  <a:gd name="connsiteY110" fmla="*/ 456012 h 881063"/>
                  <a:gd name="connsiteX111" fmla="*/ 1944993 w 2383168"/>
                  <a:gd name="connsiteY111" fmla="*/ 389761 h 881063"/>
                  <a:gd name="connsiteX112" fmla="*/ 1946607 w 2383168"/>
                  <a:gd name="connsiteY112" fmla="*/ 451247 h 881063"/>
                  <a:gd name="connsiteX113" fmla="*/ 1927493 w 2383168"/>
                  <a:gd name="connsiteY113" fmla="*/ 691562 h 881063"/>
                  <a:gd name="connsiteX114" fmla="*/ 1919031 w 2383168"/>
                  <a:gd name="connsiteY114" fmla="*/ 730950 h 881063"/>
                  <a:gd name="connsiteX115" fmla="*/ 1942930 w 2383168"/>
                  <a:gd name="connsiteY115" fmla="*/ 727035 h 881063"/>
                  <a:gd name="connsiteX116" fmla="*/ 2102720 w 2383168"/>
                  <a:gd name="connsiteY116" fmla="*/ 406780 h 881063"/>
                  <a:gd name="connsiteX117" fmla="*/ 2035436 w 2383168"/>
                  <a:gd name="connsiteY117" fmla="*/ 396846 h 881063"/>
                  <a:gd name="connsiteX118" fmla="*/ 261185 w 2383168"/>
                  <a:gd name="connsiteY118" fmla="*/ 387177 h 881063"/>
                  <a:gd name="connsiteX119" fmla="*/ 223370 w 2383168"/>
                  <a:gd name="connsiteY119" fmla="*/ 390128 h 881063"/>
                  <a:gd name="connsiteX120" fmla="*/ 220926 w 2383168"/>
                  <a:gd name="connsiteY120" fmla="*/ 443590 h 881063"/>
                  <a:gd name="connsiteX121" fmla="*/ 226510 w 2383168"/>
                  <a:gd name="connsiteY121" fmla="*/ 565729 h 881063"/>
                  <a:gd name="connsiteX122" fmla="*/ 238064 w 2383168"/>
                  <a:gd name="connsiteY122" fmla="*/ 645076 h 881063"/>
                  <a:gd name="connsiteX123" fmla="*/ 256174 w 2383168"/>
                  <a:gd name="connsiteY123" fmla="*/ 656312 h 881063"/>
                  <a:gd name="connsiteX124" fmla="*/ 340618 w 2383168"/>
                  <a:gd name="connsiteY124" fmla="*/ 692585 h 881063"/>
                  <a:gd name="connsiteX125" fmla="*/ 422379 w 2383168"/>
                  <a:gd name="connsiteY125" fmla="*/ 714606 h 881063"/>
                  <a:gd name="connsiteX126" fmla="*/ 260312 w 2383168"/>
                  <a:gd name="connsiteY126" fmla="*/ 389787 h 881063"/>
                  <a:gd name="connsiteX127" fmla="*/ 443408 w 2383168"/>
                  <a:gd name="connsiteY127" fmla="*/ 386504 h 881063"/>
                  <a:gd name="connsiteX128" fmla="*/ 441243 w 2383168"/>
                  <a:gd name="connsiteY128" fmla="*/ 435769 h 881063"/>
                  <a:gd name="connsiteX129" fmla="*/ 464896 w 2383168"/>
                  <a:gd name="connsiteY129" fmla="*/ 701189 h 881063"/>
                  <a:gd name="connsiteX130" fmla="*/ 469741 w 2383168"/>
                  <a:gd name="connsiteY130" fmla="*/ 722163 h 881063"/>
                  <a:gd name="connsiteX131" fmla="*/ 496232 w 2383168"/>
                  <a:gd name="connsiteY131" fmla="*/ 725627 h 881063"/>
                  <a:gd name="connsiteX132" fmla="*/ 523717 w 2383168"/>
                  <a:gd name="connsiteY132" fmla="*/ 724628 h 881063"/>
                  <a:gd name="connsiteX133" fmla="*/ 678609 w 2383168"/>
                  <a:gd name="connsiteY133" fmla="*/ 414191 h 881063"/>
                  <a:gd name="connsiteX134" fmla="*/ 589158 w 2383168"/>
                  <a:gd name="connsiteY134" fmla="*/ 400694 h 881063"/>
                  <a:gd name="connsiteX135" fmla="*/ 456695 w 2383168"/>
                  <a:gd name="connsiteY135" fmla="*/ 386771 h 881063"/>
                  <a:gd name="connsiteX136" fmla="*/ 305309 w 2383168"/>
                  <a:gd name="connsiteY136" fmla="*/ 383733 h 881063"/>
                  <a:gd name="connsiteX137" fmla="*/ 292571 w 2383168"/>
                  <a:gd name="connsiteY137" fmla="*/ 384728 h 881063"/>
                  <a:gd name="connsiteX138" fmla="*/ 419088 w 2383168"/>
                  <a:gd name="connsiteY138" fmla="*/ 638296 h 881063"/>
                  <a:gd name="connsiteX139" fmla="*/ 409124 w 2383168"/>
                  <a:gd name="connsiteY139" fmla="*/ 565354 h 881063"/>
                  <a:gd name="connsiteX140" fmla="*/ 403557 w 2383168"/>
                  <a:gd name="connsiteY140" fmla="*/ 435769 h 881063"/>
                  <a:gd name="connsiteX141" fmla="*/ 404990 w 2383168"/>
                  <a:gd name="connsiteY141" fmla="*/ 385734 h 881063"/>
                  <a:gd name="connsiteX142" fmla="*/ 1862423 w 2383168"/>
                  <a:gd name="connsiteY142" fmla="*/ 383292 h 881063"/>
                  <a:gd name="connsiteX143" fmla="*/ 1775917 w 2383168"/>
                  <a:gd name="connsiteY143" fmla="*/ 383970 h 881063"/>
                  <a:gd name="connsiteX144" fmla="*/ 1749947 w 2383168"/>
                  <a:gd name="connsiteY144" fmla="*/ 386139 h 881063"/>
                  <a:gd name="connsiteX145" fmla="*/ 1748240 w 2383168"/>
                  <a:gd name="connsiteY145" fmla="*/ 389560 h 881063"/>
                  <a:gd name="connsiteX146" fmla="*/ 1742610 w 2383168"/>
                  <a:gd name="connsiteY146" fmla="*/ 386751 h 881063"/>
                  <a:gd name="connsiteX147" fmla="*/ 1705752 w 2383168"/>
                  <a:gd name="connsiteY147" fmla="*/ 389830 h 881063"/>
                  <a:gd name="connsiteX148" fmla="*/ 1706960 w 2383168"/>
                  <a:gd name="connsiteY148" fmla="*/ 419115 h 881063"/>
                  <a:gd name="connsiteX149" fmla="*/ 1707573 w 2383168"/>
                  <a:gd name="connsiteY149" fmla="*/ 418809 h 881063"/>
                  <a:gd name="connsiteX150" fmla="*/ 1714530 w 2383168"/>
                  <a:gd name="connsiteY150" fmla="*/ 421134 h 881063"/>
                  <a:gd name="connsiteX151" fmla="*/ 1872726 w 2383168"/>
                  <a:gd name="connsiteY151" fmla="*/ 738194 h 881063"/>
                  <a:gd name="connsiteX152" fmla="*/ 1874947 w 2383168"/>
                  <a:gd name="connsiteY152" fmla="*/ 738173 h 881063"/>
                  <a:gd name="connsiteX153" fmla="*/ 1886238 w 2383168"/>
                  <a:gd name="connsiteY153" fmla="*/ 736323 h 881063"/>
                  <a:gd name="connsiteX154" fmla="*/ 1891167 w 2383168"/>
                  <a:gd name="connsiteY154" fmla="*/ 713040 h 881063"/>
                  <a:gd name="connsiteX155" fmla="*/ 1912545 w 2383168"/>
                  <a:gd name="connsiteY155" fmla="*/ 451246 h 881063"/>
                  <a:gd name="connsiteX156" fmla="*/ 1909959 w 2383168"/>
                  <a:gd name="connsiteY156" fmla="*/ 387016 h 881063"/>
                  <a:gd name="connsiteX157" fmla="*/ 58428 w 2383168"/>
                  <a:gd name="connsiteY157" fmla="*/ 381443 h 881063"/>
                  <a:gd name="connsiteX158" fmla="*/ 38969 w 2383168"/>
                  <a:gd name="connsiteY158" fmla="*/ 404627 h 881063"/>
                  <a:gd name="connsiteX159" fmla="*/ 28839 w 2383168"/>
                  <a:gd name="connsiteY159" fmla="*/ 426521 h 881063"/>
                  <a:gd name="connsiteX160" fmla="*/ 56123 w 2383168"/>
                  <a:gd name="connsiteY160" fmla="*/ 413071 h 881063"/>
                  <a:gd name="connsiteX161" fmla="*/ 2319468 w 2383168"/>
                  <a:gd name="connsiteY161" fmla="*/ 369844 h 881063"/>
                  <a:gd name="connsiteX162" fmla="*/ 2323543 w 2383168"/>
                  <a:gd name="connsiteY162" fmla="*/ 425752 h 881063"/>
                  <a:gd name="connsiteX163" fmla="*/ 2343188 w 2383168"/>
                  <a:gd name="connsiteY163" fmla="*/ 432225 h 881063"/>
                  <a:gd name="connsiteX164" fmla="*/ 2360841 w 2383168"/>
                  <a:gd name="connsiteY164" fmla="*/ 441074 h 881063"/>
                  <a:gd name="connsiteX165" fmla="*/ 2360944 w 2383168"/>
                  <a:gd name="connsiteY165" fmla="*/ 440817 h 881063"/>
                  <a:gd name="connsiteX166" fmla="*/ 2346605 w 2383168"/>
                  <a:gd name="connsiteY166" fmla="*/ 405725 h 881063"/>
                  <a:gd name="connsiteX167" fmla="*/ 1108558 w 2383168"/>
                  <a:gd name="connsiteY167" fmla="*/ 288034 h 881063"/>
                  <a:gd name="connsiteX168" fmla="*/ 1107692 w 2383168"/>
                  <a:gd name="connsiteY168" fmla="*/ 291788 h 881063"/>
                  <a:gd name="connsiteX169" fmla="*/ 1097858 w 2383168"/>
                  <a:gd name="connsiteY169" fmla="*/ 413149 h 881063"/>
                  <a:gd name="connsiteX170" fmla="*/ 1098691 w 2383168"/>
                  <a:gd name="connsiteY170" fmla="*/ 433891 h 881063"/>
                  <a:gd name="connsiteX171" fmla="*/ 1116385 w 2383168"/>
                  <a:gd name="connsiteY171" fmla="*/ 435185 h 881063"/>
                  <a:gd name="connsiteX172" fmla="*/ 1256461 w 2383168"/>
                  <a:gd name="connsiteY172" fmla="*/ 434985 h 881063"/>
                  <a:gd name="connsiteX173" fmla="*/ 1356637 w 2383168"/>
                  <a:gd name="connsiteY173" fmla="*/ 424505 h 881063"/>
                  <a:gd name="connsiteX174" fmla="*/ 1354389 w 2383168"/>
                  <a:gd name="connsiteY174" fmla="*/ 360574 h 881063"/>
                  <a:gd name="connsiteX175" fmla="*/ 1347635 w 2383168"/>
                  <a:gd name="connsiteY175" fmla="*/ 299217 h 881063"/>
                  <a:gd name="connsiteX176" fmla="*/ 1345649 w 2383168"/>
                  <a:gd name="connsiteY176" fmla="*/ 289399 h 881063"/>
                  <a:gd name="connsiteX177" fmla="*/ 1308001 w 2383168"/>
                  <a:gd name="connsiteY177" fmla="*/ 296714 h 881063"/>
                  <a:gd name="connsiteX178" fmla="*/ 1235307 w 2383168"/>
                  <a:gd name="connsiteY178" fmla="*/ 301798 h 881063"/>
                  <a:gd name="connsiteX179" fmla="*/ 1113891 w 2383168"/>
                  <a:gd name="connsiteY179" fmla="*/ 289407 h 881063"/>
                  <a:gd name="connsiteX180" fmla="*/ 996036 w 2383168"/>
                  <a:gd name="connsiteY180" fmla="*/ 258993 h 881063"/>
                  <a:gd name="connsiteX181" fmla="*/ 1070597 w 2383168"/>
                  <a:gd name="connsiteY181" fmla="*/ 408431 h 881063"/>
                  <a:gd name="connsiteX182" fmla="*/ 1075359 w 2383168"/>
                  <a:gd name="connsiteY182" fmla="*/ 331120 h 881063"/>
                  <a:gd name="connsiteX183" fmla="*/ 1085445 w 2383168"/>
                  <a:gd name="connsiteY183" fmla="*/ 282083 h 881063"/>
                  <a:gd name="connsiteX184" fmla="*/ 997188 w 2383168"/>
                  <a:gd name="connsiteY184" fmla="*/ 259358 h 881063"/>
                  <a:gd name="connsiteX185" fmla="*/ 202648 w 2383168"/>
                  <a:gd name="connsiteY185" fmla="*/ 252650 h 881063"/>
                  <a:gd name="connsiteX186" fmla="*/ 106241 w 2383168"/>
                  <a:gd name="connsiteY186" fmla="*/ 324474 h 881063"/>
                  <a:gd name="connsiteX187" fmla="*/ 95743 w 2383168"/>
                  <a:gd name="connsiteY187" fmla="*/ 336982 h 881063"/>
                  <a:gd name="connsiteX188" fmla="*/ 89870 w 2383168"/>
                  <a:gd name="connsiteY188" fmla="*/ 373024 h 881063"/>
                  <a:gd name="connsiteX189" fmla="*/ 88739 w 2383168"/>
                  <a:gd name="connsiteY189" fmla="*/ 394912 h 881063"/>
                  <a:gd name="connsiteX190" fmla="*/ 106779 w 2383168"/>
                  <a:gd name="connsiteY190" fmla="*/ 383235 h 881063"/>
                  <a:gd name="connsiteX191" fmla="*/ 149677 w 2383168"/>
                  <a:gd name="connsiteY191" fmla="*/ 364536 h 881063"/>
                  <a:gd name="connsiteX192" fmla="*/ 192105 w 2383168"/>
                  <a:gd name="connsiteY192" fmla="*/ 355755 h 881063"/>
                  <a:gd name="connsiteX193" fmla="*/ 195658 w 2383168"/>
                  <a:gd name="connsiteY193" fmla="*/ 296215 h 881063"/>
                  <a:gd name="connsiteX194" fmla="*/ 2159522 w 2383168"/>
                  <a:gd name="connsiteY194" fmla="*/ 245569 h 881063"/>
                  <a:gd name="connsiteX195" fmla="*/ 2168794 w 2383168"/>
                  <a:gd name="connsiteY195" fmla="*/ 303358 h 881063"/>
                  <a:gd name="connsiteX196" fmla="*/ 2173864 w 2383168"/>
                  <a:gd name="connsiteY196" fmla="*/ 388313 h 881063"/>
                  <a:gd name="connsiteX197" fmla="*/ 2254585 w 2383168"/>
                  <a:gd name="connsiteY197" fmla="*/ 403031 h 881063"/>
                  <a:gd name="connsiteX198" fmla="*/ 2291042 w 2383168"/>
                  <a:gd name="connsiteY198" fmla="*/ 415043 h 881063"/>
                  <a:gd name="connsiteX199" fmla="*/ 2288872 w 2383168"/>
                  <a:gd name="connsiteY199" fmla="*/ 373024 h 881063"/>
                  <a:gd name="connsiteX200" fmla="*/ 2283016 w 2383168"/>
                  <a:gd name="connsiteY200" fmla="*/ 337090 h 881063"/>
                  <a:gd name="connsiteX201" fmla="*/ 2211290 w 2383168"/>
                  <a:gd name="connsiteY201" fmla="*/ 276362 h 881063"/>
                  <a:gd name="connsiteX202" fmla="*/ 1513740 w 2383168"/>
                  <a:gd name="connsiteY202" fmla="*/ 241141 h 881063"/>
                  <a:gd name="connsiteX203" fmla="*/ 1379162 w 2383168"/>
                  <a:gd name="connsiteY203" fmla="*/ 282888 h 881063"/>
                  <a:gd name="connsiteX204" fmla="*/ 1367544 w 2383168"/>
                  <a:gd name="connsiteY204" fmla="*/ 285145 h 881063"/>
                  <a:gd name="connsiteX205" fmla="*/ 1377572 w 2383168"/>
                  <a:gd name="connsiteY205" fmla="*/ 340772 h 881063"/>
                  <a:gd name="connsiteX206" fmla="*/ 1381949 w 2383168"/>
                  <a:gd name="connsiteY206" fmla="*/ 421857 h 881063"/>
                  <a:gd name="connsiteX207" fmla="*/ 1392946 w 2383168"/>
                  <a:gd name="connsiteY207" fmla="*/ 420706 h 881063"/>
                  <a:gd name="connsiteX208" fmla="*/ 1522747 w 2383168"/>
                  <a:gd name="connsiteY208" fmla="*/ 388744 h 881063"/>
                  <a:gd name="connsiteX209" fmla="*/ 1531428 w 2383168"/>
                  <a:gd name="connsiteY209" fmla="*/ 386604 h 881063"/>
                  <a:gd name="connsiteX210" fmla="*/ 1530248 w 2383168"/>
                  <a:gd name="connsiteY210" fmla="*/ 355195 h 881063"/>
                  <a:gd name="connsiteX211" fmla="*/ 1520522 w 2383168"/>
                  <a:gd name="connsiteY211" fmla="*/ 272510 h 881063"/>
                  <a:gd name="connsiteX212" fmla="*/ 927799 w 2383168"/>
                  <a:gd name="connsiteY212" fmla="*/ 237382 h 881063"/>
                  <a:gd name="connsiteX213" fmla="*/ 925113 w 2383168"/>
                  <a:gd name="connsiteY213" fmla="*/ 251294 h 881063"/>
                  <a:gd name="connsiteX214" fmla="*/ 916739 w 2383168"/>
                  <a:gd name="connsiteY214" fmla="*/ 331026 h 881063"/>
                  <a:gd name="connsiteX215" fmla="*/ 913859 w 2383168"/>
                  <a:gd name="connsiteY215" fmla="*/ 416852 h 881063"/>
                  <a:gd name="connsiteX216" fmla="*/ 975812 w 2383168"/>
                  <a:gd name="connsiteY216" fmla="*/ 424907 h 881063"/>
                  <a:gd name="connsiteX217" fmla="*/ 1046618 w 2383168"/>
                  <a:gd name="connsiteY217" fmla="*/ 430084 h 881063"/>
                  <a:gd name="connsiteX218" fmla="*/ 954725 w 2383168"/>
                  <a:gd name="connsiteY218" fmla="*/ 245910 h 881063"/>
                  <a:gd name="connsiteX219" fmla="*/ 1929720 w 2383168"/>
                  <a:gd name="connsiteY219" fmla="*/ 226691 h 881063"/>
                  <a:gd name="connsiteX220" fmla="*/ 1937812 w 2383168"/>
                  <a:gd name="connsiteY220" fmla="*/ 283943 h 881063"/>
                  <a:gd name="connsiteX221" fmla="*/ 1943180 w 2383168"/>
                  <a:gd name="connsiteY221" fmla="*/ 350356 h 881063"/>
                  <a:gd name="connsiteX222" fmla="*/ 1994844 w 2383168"/>
                  <a:gd name="connsiteY222" fmla="*/ 357213 h 881063"/>
                  <a:gd name="connsiteX223" fmla="*/ 1658590 w 2383168"/>
                  <a:gd name="connsiteY223" fmla="*/ 192833 h 881063"/>
                  <a:gd name="connsiteX224" fmla="*/ 1544514 w 2383168"/>
                  <a:gd name="connsiteY224" fmla="*/ 230981 h 881063"/>
                  <a:gd name="connsiteX225" fmla="*/ 1545261 w 2383168"/>
                  <a:gd name="connsiteY225" fmla="*/ 233139 h 881063"/>
                  <a:gd name="connsiteX226" fmla="*/ 1563633 w 2383168"/>
                  <a:gd name="connsiteY226" fmla="*/ 328509 h 881063"/>
                  <a:gd name="connsiteX227" fmla="*/ 1566485 w 2383168"/>
                  <a:gd name="connsiteY227" fmla="*/ 377959 h 881063"/>
                  <a:gd name="connsiteX228" fmla="*/ 1659967 w 2383168"/>
                  <a:gd name="connsiteY228" fmla="*/ 354907 h 881063"/>
                  <a:gd name="connsiteX229" fmla="*/ 1674920 w 2383168"/>
                  <a:gd name="connsiteY229" fmla="*/ 353509 h 881063"/>
                  <a:gd name="connsiteX230" fmla="*/ 1674480 w 2383168"/>
                  <a:gd name="connsiteY230" fmla="*/ 338006 h 881063"/>
                  <a:gd name="connsiteX231" fmla="*/ 1664903 w 2383168"/>
                  <a:gd name="connsiteY231" fmla="*/ 230782 h 881063"/>
                  <a:gd name="connsiteX232" fmla="*/ 739068 w 2383168"/>
                  <a:gd name="connsiteY232" fmla="*/ 184127 h 881063"/>
                  <a:gd name="connsiteX233" fmla="*/ 735269 w 2383168"/>
                  <a:gd name="connsiteY233" fmla="*/ 206967 h 881063"/>
                  <a:gd name="connsiteX234" fmla="*/ 725691 w 2383168"/>
                  <a:gd name="connsiteY234" fmla="*/ 314190 h 881063"/>
                  <a:gd name="connsiteX235" fmla="*/ 724028 w 2383168"/>
                  <a:gd name="connsiteY235" fmla="*/ 372773 h 881063"/>
                  <a:gd name="connsiteX236" fmla="*/ 804186 w 2383168"/>
                  <a:gd name="connsiteY236" fmla="*/ 212118 h 881063"/>
                  <a:gd name="connsiteX237" fmla="*/ 811143 w 2383168"/>
                  <a:gd name="connsiteY237" fmla="*/ 209793 h 881063"/>
                  <a:gd name="connsiteX238" fmla="*/ 829710 w 2383168"/>
                  <a:gd name="connsiteY238" fmla="*/ 219057 h 881063"/>
                  <a:gd name="connsiteX239" fmla="*/ 832036 w 2383168"/>
                  <a:gd name="connsiteY239" fmla="*/ 226014 h 881063"/>
                  <a:gd name="connsiteX240" fmla="*/ 748242 w 2383168"/>
                  <a:gd name="connsiteY240" fmla="*/ 393956 h 881063"/>
                  <a:gd name="connsiteX241" fmla="*/ 792957 w 2383168"/>
                  <a:gd name="connsiteY241" fmla="*/ 401134 h 881063"/>
                  <a:gd name="connsiteX242" fmla="*/ 882454 w 2383168"/>
                  <a:gd name="connsiteY242" fmla="*/ 412770 h 881063"/>
                  <a:gd name="connsiteX243" fmla="*/ 887990 w 2383168"/>
                  <a:gd name="connsiteY243" fmla="*/ 305293 h 881063"/>
                  <a:gd name="connsiteX244" fmla="*/ 901125 w 2383168"/>
                  <a:gd name="connsiteY244" fmla="*/ 228935 h 881063"/>
                  <a:gd name="connsiteX245" fmla="*/ 877753 w 2383168"/>
                  <a:gd name="connsiteY245" fmla="*/ 221533 h 881063"/>
                  <a:gd name="connsiteX246" fmla="*/ 748140 w 2383168"/>
                  <a:gd name="connsiteY246" fmla="*/ 185811 h 881063"/>
                  <a:gd name="connsiteX247" fmla="*/ 1935110 w 2383168"/>
                  <a:gd name="connsiteY247" fmla="*/ 167781 h 881063"/>
                  <a:gd name="connsiteX248" fmla="*/ 2032263 w 2383168"/>
                  <a:gd name="connsiteY248" fmla="*/ 362495 h 881063"/>
                  <a:gd name="connsiteX249" fmla="*/ 2140394 w 2383168"/>
                  <a:gd name="connsiteY249" fmla="*/ 382211 h 881063"/>
                  <a:gd name="connsiteX250" fmla="*/ 2137942 w 2383168"/>
                  <a:gd name="connsiteY250" fmla="*/ 328593 h 881063"/>
                  <a:gd name="connsiteX251" fmla="*/ 2123103 w 2383168"/>
                  <a:gd name="connsiteY251" fmla="*/ 226685 h 881063"/>
                  <a:gd name="connsiteX252" fmla="*/ 2065014 w 2383168"/>
                  <a:gd name="connsiteY252" fmla="*/ 200510 h 881063"/>
                  <a:gd name="connsiteX253" fmla="*/ 1981312 w 2383168"/>
                  <a:gd name="connsiteY253" fmla="*/ 174839 h 881063"/>
                  <a:gd name="connsiteX254" fmla="*/ 649240 w 2383168"/>
                  <a:gd name="connsiteY254" fmla="*/ 167761 h 881063"/>
                  <a:gd name="connsiteX255" fmla="*/ 551900 w 2383168"/>
                  <a:gd name="connsiteY255" fmla="*/ 362852 h 881063"/>
                  <a:gd name="connsiteX256" fmla="*/ 569010 w 2383168"/>
                  <a:gd name="connsiteY256" fmla="*/ 365188 h 881063"/>
                  <a:gd name="connsiteX257" fmla="*/ 693628 w 2383168"/>
                  <a:gd name="connsiteY257" fmla="*/ 385190 h 881063"/>
                  <a:gd name="connsiteX258" fmla="*/ 697864 w 2383168"/>
                  <a:gd name="connsiteY258" fmla="*/ 282504 h 881063"/>
                  <a:gd name="connsiteX259" fmla="*/ 705109 w 2383168"/>
                  <a:gd name="connsiteY259" fmla="*/ 217179 h 881063"/>
                  <a:gd name="connsiteX260" fmla="*/ 711543 w 2383168"/>
                  <a:gd name="connsiteY260" fmla="*/ 179020 h 881063"/>
                  <a:gd name="connsiteX261" fmla="*/ 652398 w 2383168"/>
                  <a:gd name="connsiteY261" fmla="*/ 168045 h 881063"/>
                  <a:gd name="connsiteX262" fmla="*/ 430803 w 2383168"/>
                  <a:gd name="connsiteY262" fmla="*/ 166113 h 881063"/>
                  <a:gd name="connsiteX263" fmla="*/ 408114 w 2383168"/>
                  <a:gd name="connsiteY263" fmla="*/ 169248 h 881063"/>
                  <a:gd name="connsiteX264" fmla="*/ 286969 w 2383168"/>
                  <a:gd name="connsiteY264" fmla="*/ 206720 h 881063"/>
                  <a:gd name="connsiteX265" fmla="*/ 239754 w 2383168"/>
                  <a:gd name="connsiteY265" fmla="*/ 230495 h 881063"/>
                  <a:gd name="connsiteX266" fmla="*/ 226510 w 2383168"/>
                  <a:gd name="connsiteY266" fmla="*/ 321450 h 881063"/>
                  <a:gd name="connsiteX267" fmla="*/ 225222 w 2383168"/>
                  <a:gd name="connsiteY267" fmla="*/ 349627 h 881063"/>
                  <a:gd name="connsiteX268" fmla="*/ 333511 w 2383168"/>
                  <a:gd name="connsiteY268" fmla="*/ 342073 h 881063"/>
                  <a:gd name="connsiteX269" fmla="*/ 406259 w 2383168"/>
                  <a:gd name="connsiteY269" fmla="*/ 345836 h 881063"/>
                  <a:gd name="connsiteX270" fmla="*/ 413288 w 2383168"/>
                  <a:gd name="connsiteY270" fmla="*/ 266148 h 881063"/>
                  <a:gd name="connsiteX271" fmla="*/ 424704 w 2383168"/>
                  <a:gd name="connsiteY271" fmla="*/ 192126 h 881063"/>
                  <a:gd name="connsiteX272" fmla="*/ 1826832 w 2383168"/>
                  <a:gd name="connsiteY272" fmla="*/ 162330 h 881063"/>
                  <a:gd name="connsiteX273" fmla="*/ 1805829 w 2383168"/>
                  <a:gd name="connsiteY273" fmla="*/ 162623 h 881063"/>
                  <a:gd name="connsiteX274" fmla="*/ 1731907 w 2383168"/>
                  <a:gd name="connsiteY274" fmla="*/ 174050 h 881063"/>
                  <a:gd name="connsiteX275" fmla="*/ 1685759 w 2383168"/>
                  <a:gd name="connsiteY275" fmla="*/ 185809 h 881063"/>
                  <a:gd name="connsiteX276" fmla="*/ 1695062 w 2383168"/>
                  <a:gd name="connsiteY276" fmla="*/ 240993 h 881063"/>
                  <a:gd name="connsiteX277" fmla="*/ 1702307 w 2383168"/>
                  <a:gd name="connsiteY277" fmla="*/ 306318 h 881063"/>
                  <a:gd name="connsiteX278" fmla="*/ 1704141 w 2383168"/>
                  <a:gd name="connsiteY278" fmla="*/ 350776 h 881063"/>
                  <a:gd name="connsiteX279" fmla="*/ 1734211 w 2383168"/>
                  <a:gd name="connsiteY279" fmla="*/ 347963 h 881063"/>
                  <a:gd name="connsiteX280" fmla="*/ 1885252 w 2383168"/>
                  <a:gd name="connsiteY280" fmla="*/ 161513 h 881063"/>
                  <a:gd name="connsiteX281" fmla="*/ 1856035 w 2383168"/>
                  <a:gd name="connsiteY281" fmla="*/ 161922 h 881063"/>
                  <a:gd name="connsiteX282" fmla="*/ 1858355 w 2383168"/>
                  <a:gd name="connsiteY282" fmla="*/ 168864 h 881063"/>
                  <a:gd name="connsiteX283" fmla="*/ 1770697 w 2383168"/>
                  <a:gd name="connsiteY283" fmla="*/ 344551 h 881063"/>
                  <a:gd name="connsiteX284" fmla="*/ 1797186 w 2383168"/>
                  <a:gd name="connsiteY284" fmla="*/ 342073 h 881063"/>
                  <a:gd name="connsiteX285" fmla="*/ 1908308 w 2383168"/>
                  <a:gd name="connsiteY285" fmla="*/ 346041 h 881063"/>
                  <a:gd name="connsiteX286" fmla="*/ 1906961 w 2383168"/>
                  <a:gd name="connsiteY286" fmla="*/ 312592 h 881063"/>
                  <a:gd name="connsiteX287" fmla="*/ 1891167 w 2383168"/>
                  <a:gd name="connsiteY287" fmla="*/ 189453 h 881063"/>
                  <a:gd name="connsiteX288" fmla="*/ 546617 w 2383168"/>
                  <a:gd name="connsiteY288" fmla="*/ 158533 h 881063"/>
                  <a:gd name="connsiteX289" fmla="*/ 475344 w 2383168"/>
                  <a:gd name="connsiteY289" fmla="*/ 159960 h 881063"/>
                  <a:gd name="connsiteX290" fmla="*/ 467031 w 2383168"/>
                  <a:gd name="connsiteY290" fmla="*/ 161109 h 881063"/>
                  <a:gd name="connsiteX291" fmla="*/ 464896 w 2383168"/>
                  <a:gd name="connsiteY291" fmla="*/ 170350 h 881063"/>
                  <a:gd name="connsiteX292" fmla="*/ 447421 w 2383168"/>
                  <a:gd name="connsiteY292" fmla="*/ 295194 h 881063"/>
                  <a:gd name="connsiteX293" fmla="*/ 445089 w 2383168"/>
                  <a:gd name="connsiteY293" fmla="*/ 348268 h 881063"/>
                  <a:gd name="connsiteX294" fmla="*/ 519336 w 2383168"/>
                  <a:gd name="connsiteY294" fmla="*/ 358405 h 881063"/>
                  <a:gd name="connsiteX295" fmla="*/ 615951 w 2383168"/>
                  <a:gd name="connsiteY295" fmla="*/ 164768 h 881063"/>
                  <a:gd name="connsiteX296" fmla="*/ 527382 w 2383168"/>
                  <a:gd name="connsiteY296" fmla="*/ 0 h 881063"/>
                  <a:gd name="connsiteX297" fmla="*/ 492079 w 2383168"/>
                  <a:gd name="connsiteY297" fmla="*/ 69273 h 881063"/>
                  <a:gd name="connsiteX298" fmla="*/ 477487 w 2383168"/>
                  <a:gd name="connsiteY298" fmla="*/ 115973 h 881063"/>
                  <a:gd name="connsiteX299" fmla="*/ 534359 w 2383168"/>
                  <a:gd name="connsiteY299" fmla="*/ 110909 h 881063"/>
                  <a:gd name="connsiteX300" fmla="*/ 645172 w 2383168"/>
                  <a:gd name="connsiteY300" fmla="*/ 118327 h 881063"/>
                  <a:gd name="connsiteX301" fmla="*/ 721648 w 2383168"/>
                  <a:gd name="connsiteY301" fmla="*/ 132227 h 881063"/>
                  <a:gd name="connsiteX302" fmla="*/ 726334 w 2383168"/>
                  <a:gd name="connsiteY302" fmla="*/ 113304 h 881063"/>
                  <a:gd name="connsiteX303" fmla="*/ 770269 w 2383168"/>
                  <a:gd name="connsiteY303" fmla="*/ 47625 h 881063"/>
                  <a:gd name="connsiteX304" fmla="*/ 750364 w 2383168"/>
                  <a:gd name="connsiteY304" fmla="*/ 116215 h 881063"/>
                  <a:gd name="connsiteX305" fmla="*/ 746890 w 2383168"/>
                  <a:gd name="connsiteY305" fmla="*/ 137098 h 881063"/>
                  <a:gd name="connsiteX306" fmla="*/ 911632 w 2383168"/>
                  <a:gd name="connsiteY306" fmla="*/ 188034 h 881063"/>
                  <a:gd name="connsiteX307" fmla="*/ 914735 w 2383168"/>
                  <a:gd name="connsiteY307" fmla="*/ 178001 h 881063"/>
                  <a:gd name="connsiteX308" fmla="*/ 956007 w 2383168"/>
                  <a:gd name="connsiteY308" fmla="*/ 128589 h 881063"/>
                  <a:gd name="connsiteX309" fmla="*/ 938389 w 2383168"/>
                  <a:gd name="connsiteY309" fmla="*/ 182540 h 881063"/>
                  <a:gd name="connsiteX310" fmla="*/ 935779 w 2383168"/>
                  <a:gd name="connsiteY310" fmla="*/ 196053 h 881063"/>
                  <a:gd name="connsiteX311" fmla="*/ 1076695 w 2383168"/>
                  <a:gd name="connsiteY311" fmla="*/ 244311 h 881063"/>
                  <a:gd name="connsiteX312" fmla="*/ 1096081 w 2383168"/>
                  <a:gd name="connsiteY312" fmla="*/ 248788 h 881063"/>
                  <a:gd name="connsiteX313" fmla="*/ 1109574 w 2383168"/>
                  <a:gd name="connsiteY313" fmla="*/ 218971 h 881063"/>
                  <a:gd name="connsiteX314" fmla="*/ 1134599 w 2383168"/>
                  <a:gd name="connsiteY314" fmla="*/ 202410 h 881063"/>
                  <a:gd name="connsiteX315" fmla="*/ 1119254 w 2383168"/>
                  <a:gd name="connsiteY315" fmla="*/ 241707 h 881063"/>
                  <a:gd name="connsiteX316" fmla="*/ 1116529 w 2383168"/>
                  <a:gd name="connsiteY316" fmla="*/ 253511 h 881063"/>
                  <a:gd name="connsiteX317" fmla="*/ 1154999 w 2383168"/>
                  <a:gd name="connsiteY317" fmla="*/ 262396 h 881063"/>
                  <a:gd name="connsiteX318" fmla="*/ 1236138 w 2383168"/>
                  <a:gd name="connsiteY318" fmla="*/ 269814 h 881063"/>
                  <a:gd name="connsiteX319" fmla="*/ 1315736 w 2383168"/>
                  <a:gd name="connsiteY319" fmla="*/ 264243 h 881063"/>
                  <a:gd name="connsiteX320" fmla="*/ 1339506 w 2383168"/>
                  <a:gd name="connsiteY320" fmla="*/ 259045 h 881063"/>
                  <a:gd name="connsiteX321" fmla="*/ 1336929 w 2383168"/>
                  <a:gd name="connsiteY321" fmla="*/ 246307 h 881063"/>
                  <a:gd name="connsiteX322" fmla="*/ 1322720 w 2383168"/>
                  <a:gd name="connsiteY322" fmla="*/ 204790 h 881063"/>
                  <a:gd name="connsiteX323" fmla="*/ 1356004 w 2383168"/>
                  <a:gd name="connsiteY323" fmla="*/ 242815 h 881063"/>
                  <a:gd name="connsiteX324" fmla="*/ 1359824 w 2383168"/>
                  <a:gd name="connsiteY324" fmla="*/ 254602 h 881063"/>
                  <a:gd name="connsiteX325" fmla="*/ 1389668 w 2383168"/>
                  <a:gd name="connsiteY325" fmla="*/ 248076 h 881063"/>
                  <a:gd name="connsiteX326" fmla="*/ 1506334 w 2383168"/>
                  <a:gd name="connsiteY326" fmla="*/ 206890 h 881063"/>
                  <a:gd name="connsiteX327" fmla="*/ 1505106 w 2383168"/>
                  <a:gd name="connsiteY327" fmla="*/ 201209 h 881063"/>
                  <a:gd name="connsiteX328" fmla="*/ 1484645 w 2383168"/>
                  <a:gd name="connsiteY328" fmla="*/ 145260 h 881063"/>
                  <a:gd name="connsiteX329" fmla="*/ 1532574 w 2383168"/>
                  <a:gd name="connsiteY329" fmla="*/ 196502 h 881063"/>
                  <a:gd name="connsiteX330" fmla="*/ 1532931 w 2383168"/>
                  <a:gd name="connsiteY330" fmla="*/ 197532 h 881063"/>
                  <a:gd name="connsiteX331" fmla="*/ 1652779 w 2383168"/>
                  <a:gd name="connsiteY331" fmla="*/ 157896 h 881063"/>
                  <a:gd name="connsiteX332" fmla="*/ 1649807 w 2383168"/>
                  <a:gd name="connsiteY332" fmla="*/ 140030 h 881063"/>
                  <a:gd name="connsiteX333" fmla="*/ 1629902 w 2383168"/>
                  <a:gd name="connsiteY333" fmla="*/ 71440 h 881063"/>
                  <a:gd name="connsiteX334" fmla="*/ 1629902 w 2383168"/>
                  <a:gd name="connsiteY334" fmla="*/ 71439 h 881063"/>
                  <a:gd name="connsiteX335" fmla="*/ 1673837 w 2383168"/>
                  <a:gd name="connsiteY335" fmla="*/ 137118 h 881063"/>
                  <a:gd name="connsiteX336" fmla="*/ 1676999 w 2383168"/>
                  <a:gd name="connsiteY336" fmla="*/ 149886 h 881063"/>
                  <a:gd name="connsiteX337" fmla="*/ 1683591 w 2383168"/>
                  <a:gd name="connsiteY337" fmla="*/ 147706 h 881063"/>
                  <a:gd name="connsiteX338" fmla="*/ 1867859 w 2383168"/>
                  <a:gd name="connsiteY338" fmla="*/ 125292 h 881063"/>
                  <a:gd name="connsiteX339" fmla="*/ 1877041 w 2383168"/>
                  <a:gd name="connsiteY339" fmla="*/ 126231 h 881063"/>
                  <a:gd name="connsiteX340" fmla="*/ 1866598 w 2383168"/>
                  <a:gd name="connsiteY340" fmla="*/ 89757 h 881063"/>
                  <a:gd name="connsiteX341" fmla="*/ 1834689 w 2383168"/>
                  <a:gd name="connsiteY341" fmla="*/ 21431 h 881063"/>
                  <a:gd name="connsiteX342" fmla="*/ 1897264 w 2383168"/>
                  <a:gd name="connsiteY342" fmla="*/ 94837 h 881063"/>
                  <a:gd name="connsiteX343" fmla="*/ 1908177 w 2383168"/>
                  <a:gd name="connsiteY343" fmla="*/ 129416 h 881063"/>
                  <a:gd name="connsiteX344" fmla="*/ 1968915 w 2383168"/>
                  <a:gd name="connsiteY344" fmla="*/ 135628 h 881063"/>
                  <a:gd name="connsiteX345" fmla="*/ 2063183 w 2383168"/>
                  <a:gd name="connsiteY345" fmla="*/ 162951 h 881063"/>
                  <a:gd name="connsiteX346" fmla="*/ 2112637 w 2383168"/>
                  <a:gd name="connsiteY346" fmla="*/ 186126 h 881063"/>
                  <a:gd name="connsiteX347" fmla="*/ 2097579 w 2383168"/>
                  <a:gd name="connsiteY347" fmla="*/ 132302 h 881063"/>
                  <a:gd name="connsiteX348" fmla="*/ 2065670 w 2383168"/>
                  <a:gd name="connsiteY348" fmla="*/ 72114 h 881063"/>
                  <a:gd name="connsiteX349" fmla="*/ 2144809 w 2383168"/>
                  <a:gd name="connsiteY349" fmla="*/ 183009 h 881063"/>
                  <a:gd name="connsiteX350" fmla="*/ 2149871 w 2383168"/>
                  <a:gd name="connsiteY350" fmla="*/ 203764 h 881063"/>
                  <a:gd name="connsiteX351" fmla="*/ 2223992 w 2383168"/>
                  <a:gd name="connsiteY351" fmla="*/ 251844 h 881063"/>
                  <a:gd name="connsiteX352" fmla="*/ 2277144 w 2383168"/>
                  <a:gd name="connsiteY352" fmla="*/ 302671 h 881063"/>
                  <a:gd name="connsiteX353" fmla="*/ 2260164 w 2383168"/>
                  <a:gd name="connsiteY353" fmla="*/ 247151 h 881063"/>
                  <a:gd name="connsiteX354" fmla="*/ 2237122 w 2383168"/>
                  <a:gd name="connsiteY354" fmla="*/ 204786 h 881063"/>
                  <a:gd name="connsiteX355" fmla="*/ 2299422 w 2383168"/>
                  <a:gd name="connsiteY355" fmla="*/ 276275 h 881063"/>
                  <a:gd name="connsiteX356" fmla="*/ 2314552 w 2383168"/>
                  <a:gd name="connsiteY356" fmla="*/ 338442 h 881063"/>
                  <a:gd name="connsiteX357" fmla="*/ 2335562 w 2383168"/>
                  <a:gd name="connsiteY357" fmla="*/ 358534 h 881063"/>
                  <a:gd name="connsiteX358" fmla="*/ 2383168 w 2383168"/>
                  <a:gd name="connsiteY358" fmla="*/ 449583 h 881063"/>
                  <a:gd name="connsiteX359" fmla="*/ 2332382 w 2383168"/>
                  <a:gd name="connsiteY359" fmla="*/ 540501 h 881063"/>
                  <a:gd name="connsiteX360" fmla="*/ 2315175 w 2383168"/>
                  <a:gd name="connsiteY360" fmla="*/ 556728 h 881063"/>
                  <a:gd name="connsiteX361" fmla="*/ 2299422 w 2383168"/>
                  <a:gd name="connsiteY361" fmla="*/ 621455 h 881063"/>
                  <a:gd name="connsiteX362" fmla="*/ 2237122 w 2383168"/>
                  <a:gd name="connsiteY362" fmla="*/ 692944 h 881063"/>
                  <a:gd name="connsiteX363" fmla="*/ 2277706 w 2383168"/>
                  <a:gd name="connsiteY363" fmla="*/ 593222 h 881063"/>
                  <a:gd name="connsiteX364" fmla="*/ 2277929 w 2383168"/>
                  <a:gd name="connsiteY364" fmla="*/ 591852 h 881063"/>
                  <a:gd name="connsiteX365" fmla="*/ 2217363 w 2383168"/>
                  <a:gd name="connsiteY365" fmla="*/ 648969 h 881063"/>
                  <a:gd name="connsiteX366" fmla="*/ 2151618 w 2383168"/>
                  <a:gd name="connsiteY366" fmla="*/ 690537 h 881063"/>
                  <a:gd name="connsiteX367" fmla="*/ 2144809 w 2383168"/>
                  <a:gd name="connsiteY367" fmla="*/ 718457 h 881063"/>
                  <a:gd name="connsiteX368" fmla="*/ 2065670 w 2383168"/>
                  <a:gd name="connsiteY368" fmla="*/ 829352 h 881063"/>
                  <a:gd name="connsiteX369" fmla="*/ 2097579 w 2383168"/>
                  <a:gd name="connsiteY369" fmla="*/ 769164 h 881063"/>
                  <a:gd name="connsiteX370" fmla="*/ 2114231 w 2383168"/>
                  <a:gd name="connsiteY370" fmla="*/ 709643 h 881063"/>
                  <a:gd name="connsiteX371" fmla="*/ 2047688 w 2383168"/>
                  <a:gd name="connsiteY371" fmla="*/ 739416 h 881063"/>
                  <a:gd name="connsiteX372" fmla="*/ 1945347 w 2383168"/>
                  <a:gd name="connsiteY372" fmla="*/ 766766 h 881063"/>
                  <a:gd name="connsiteX373" fmla="*/ 1909204 w 2383168"/>
                  <a:gd name="connsiteY373" fmla="*/ 769822 h 881063"/>
                  <a:gd name="connsiteX374" fmla="*/ 1897264 w 2383168"/>
                  <a:gd name="connsiteY374" fmla="*/ 807657 h 881063"/>
                  <a:gd name="connsiteX375" fmla="*/ 1834689 w 2383168"/>
                  <a:gd name="connsiteY375" fmla="*/ 881063 h 881063"/>
                  <a:gd name="connsiteX376" fmla="*/ 1834689 w 2383168"/>
                  <a:gd name="connsiteY376" fmla="*/ 881061 h 881063"/>
                  <a:gd name="connsiteX377" fmla="*/ 1866598 w 2383168"/>
                  <a:gd name="connsiteY377" fmla="*/ 812735 h 881063"/>
                  <a:gd name="connsiteX378" fmla="*/ 1878132 w 2383168"/>
                  <a:gd name="connsiteY378" fmla="*/ 772449 h 881063"/>
                  <a:gd name="connsiteX379" fmla="*/ 1861593 w 2383168"/>
                  <a:gd name="connsiteY379" fmla="*/ 773848 h 881063"/>
                  <a:gd name="connsiteX380" fmla="*/ 1856900 w 2383168"/>
                  <a:gd name="connsiteY380" fmla="*/ 776189 h 881063"/>
                  <a:gd name="connsiteX381" fmla="*/ 1855969 w 2383168"/>
                  <a:gd name="connsiteY381" fmla="*/ 774323 h 881063"/>
                  <a:gd name="connsiteX382" fmla="*/ 1832934 w 2383168"/>
                  <a:gd name="connsiteY382" fmla="*/ 776271 h 881063"/>
                  <a:gd name="connsiteX383" fmla="*/ 1725057 w 2383168"/>
                  <a:gd name="connsiteY383" fmla="*/ 767259 h 881063"/>
                  <a:gd name="connsiteX384" fmla="*/ 1678519 w 2383168"/>
                  <a:gd name="connsiteY384" fmla="*/ 756000 h 881063"/>
                  <a:gd name="connsiteX385" fmla="*/ 1673837 w 2383168"/>
                  <a:gd name="connsiteY385" fmla="*/ 774904 h 881063"/>
                  <a:gd name="connsiteX386" fmla="*/ 1629902 w 2383168"/>
                  <a:gd name="connsiteY386" fmla="*/ 840583 h 881063"/>
                  <a:gd name="connsiteX387" fmla="*/ 1649807 w 2383168"/>
                  <a:gd name="connsiteY387" fmla="*/ 771993 h 881063"/>
                  <a:gd name="connsiteX388" fmla="*/ 1653475 w 2383168"/>
                  <a:gd name="connsiteY388" fmla="*/ 749942 h 881063"/>
                  <a:gd name="connsiteX389" fmla="*/ 1632974 w 2383168"/>
                  <a:gd name="connsiteY389" fmla="*/ 744982 h 881063"/>
                  <a:gd name="connsiteX390" fmla="*/ 1528616 w 2383168"/>
                  <a:gd name="connsiteY390" fmla="*/ 701611 h 881063"/>
                  <a:gd name="connsiteX391" fmla="*/ 1518013 w 2383168"/>
                  <a:gd name="connsiteY391" fmla="*/ 721754 h 881063"/>
                  <a:gd name="connsiteX392" fmla="*/ 1484645 w 2383168"/>
                  <a:gd name="connsiteY392" fmla="*/ 745332 h 881063"/>
                  <a:gd name="connsiteX393" fmla="*/ 1504702 w 2383168"/>
                  <a:gd name="connsiteY393" fmla="*/ 690489 h 881063"/>
                  <a:gd name="connsiteX394" fmla="*/ 1413218 w 2383168"/>
                  <a:gd name="connsiteY394" fmla="*/ 642961 h 881063"/>
                  <a:gd name="connsiteX395" fmla="*/ 1353338 w 2383168"/>
                  <a:gd name="connsiteY395" fmla="*/ 617470 h 881063"/>
                  <a:gd name="connsiteX396" fmla="*/ 1345892 w 2383168"/>
                  <a:gd name="connsiteY396" fmla="*/ 632586 h 881063"/>
                  <a:gd name="connsiteX397" fmla="*/ 1322720 w 2383168"/>
                  <a:gd name="connsiteY397" fmla="*/ 650082 h 881063"/>
                  <a:gd name="connsiteX398" fmla="*/ 1322720 w 2383168"/>
                  <a:gd name="connsiteY398" fmla="*/ 650081 h 881063"/>
                  <a:gd name="connsiteX399" fmla="*/ 1336355 w 2383168"/>
                  <a:gd name="connsiteY399" fmla="*/ 610241 h 881063"/>
                  <a:gd name="connsiteX400" fmla="*/ 1311437 w 2383168"/>
                  <a:gd name="connsiteY400" fmla="*/ 599634 h 881063"/>
                  <a:gd name="connsiteX401" fmla="*/ 1197830 w 2383168"/>
                  <a:gd name="connsiteY401" fmla="*/ 581411 h 881063"/>
                  <a:gd name="connsiteX402" fmla="*/ 1121661 w 2383168"/>
                  <a:gd name="connsiteY402" fmla="*/ 590755 h 881063"/>
                  <a:gd name="connsiteX403" fmla="*/ 1134599 w 2383168"/>
                  <a:gd name="connsiteY403" fmla="*/ 623888 h 881063"/>
                  <a:gd name="connsiteX404" fmla="*/ 1109574 w 2383168"/>
                  <a:gd name="connsiteY404" fmla="*/ 607327 h 881063"/>
                  <a:gd name="connsiteX405" fmla="*/ 1103105 w 2383168"/>
                  <a:gd name="connsiteY405" fmla="*/ 593032 h 881063"/>
                  <a:gd name="connsiteX406" fmla="*/ 1098017 w 2383168"/>
                  <a:gd name="connsiteY406" fmla="*/ 593656 h 881063"/>
                  <a:gd name="connsiteX407" fmla="*/ 1001995 w 2383168"/>
                  <a:gd name="connsiteY407" fmla="*/ 625487 h 881063"/>
                  <a:gd name="connsiteX408" fmla="*/ 938415 w 2383168"/>
                  <a:gd name="connsiteY408" fmla="*/ 653358 h 881063"/>
                  <a:gd name="connsiteX409" fmla="*/ 956007 w 2383168"/>
                  <a:gd name="connsiteY409" fmla="*/ 707229 h 881063"/>
                  <a:gd name="connsiteX410" fmla="*/ 956007 w 2383168"/>
                  <a:gd name="connsiteY410" fmla="*/ 707231 h 881063"/>
                  <a:gd name="connsiteX411" fmla="*/ 927274 w 2383168"/>
                  <a:gd name="connsiteY411" fmla="*/ 684495 h 881063"/>
                  <a:gd name="connsiteX412" fmla="*/ 917042 w 2383168"/>
                  <a:gd name="connsiteY412" fmla="*/ 662728 h 881063"/>
                  <a:gd name="connsiteX413" fmla="*/ 905329 w 2383168"/>
                  <a:gd name="connsiteY413" fmla="*/ 667862 h 881063"/>
                  <a:gd name="connsiteX414" fmla="*/ 803584 w 2383168"/>
                  <a:gd name="connsiteY414" fmla="*/ 711741 h 881063"/>
                  <a:gd name="connsiteX415" fmla="*/ 747494 w 2383168"/>
                  <a:gd name="connsiteY415" fmla="*/ 730925 h 881063"/>
                  <a:gd name="connsiteX416" fmla="*/ 750364 w 2383168"/>
                  <a:gd name="connsiteY416" fmla="*/ 748178 h 881063"/>
                  <a:gd name="connsiteX417" fmla="*/ 770269 w 2383168"/>
                  <a:gd name="connsiteY417" fmla="*/ 816768 h 881063"/>
                  <a:gd name="connsiteX418" fmla="*/ 770269 w 2383168"/>
                  <a:gd name="connsiteY418" fmla="*/ 816769 h 881063"/>
                  <a:gd name="connsiteX419" fmla="*/ 726334 w 2383168"/>
                  <a:gd name="connsiteY419" fmla="*/ 751090 h 881063"/>
                  <a:gd name="connsiteX420" fmla="*/ 723383 w 2383168"/>
                  <a:gd name="connsiteY420" fmla="*/ 739172 h 881063"/>
                  <a:gd name="connsiteX421" fmla="*/ 715551 w 2383168"/>
                  <a:gd name="connsiteY421" fmla="*/ 741850 h 881063"/>
                  <a:gd name="connsiteX422" fmla="*/ 512134 w 2383168"/>
                  <a:gd name="connsiteY422" fmla="*/ 769080 h 881063"/>
                  <a:gd name="connsiteX423" fmla="*/ 480776 w 2383168"/>
                  <a:gd name="connsiteY423" fmla="*/ 766091 h 881063"/>
                  <a:gd name="connsiteX424" fmla="*/ 492079 w 2383168"/>
                  <a:gd name="connsiteY424" fmla="*/ 802265 h 881063"/>
                  <a:gd name="connsiteX425" fmla="*/ 527382 w 2383168"/>
                  <a:gd name="connsiteY425" fmla="*/ 871538 h 881063"/>
                  <a:gd name="connsiteX426" fmla="*/ 458150 w 2383168"/>
                  <a:gd name="connsiteY426" fmla="*/ 797116 h 881063"/>
                  <a:gd name="connsiteX427" fmla="*/ 446335 w 2383168"/>
                  <a:gd name="connsiteY427" fmla="*/ 762809 h 881063"/>
                  <a:gd name="connsiteX428" fmla="*/ 405341 w 2383168"/>
                  <a:gd name="connsiteY428" fmla="*/ 758902 h 881063"/>
                  <a:gd name="connsiteX429" fmla="*/ 311056 w 2383168"/>
                  <a:gd name="connsiteY429" fmla="*/ 734345 h 881063"/>
                  <a:gd name="connsiteX430" fmla="*/ 251853 w 2383168"/>
                  <a:gd name="connsiteY430" fmla="*/ 708330 h 881063"/>
                  <a:gd name="connsiteX431" fmla="*/ 266874 w 2383168"/>
                  <a:gd name="connsiteY431" fmla="*/ 762021 h 881063"/>
                  <a:gd name="connsiteX432" fmla="*/ 298782 w 2383168"/>
                  <a:gd name="connsiteY432" fmla="*/ 822209 h 881063"/>
                  <a:gd name="connsiteX433" fmla="*/ 219644 w 2383168"/>
                  <a:gd name="connsiteY433" fmla="*/ 711314 h 881063"/>
                  <a:gd name="connsiteX434" fmla="*/ 214147 w 2383168"/>
                  <a:gd name="connsiteY434" fmla="*/ 688778 h 881063"/>
                  <a:gd name="connsiteX435" fmla="*/ 159441 w 2383168"/>
                  <a:gd name="connsiteY435" fmla="*/ 653850 h 881063"/>
                  <a:gd name="connsiteX436" fmla="*/ 102148 w 2383168"/>
                  <a:gd name="connsiteY436" fmla="*/ 596861 h 881063"/>
                  <a:gd name="connsiteX437" fmla="*/ 118577 w 2383168"/>
                  <a:gd name="connsiteY437" fmla="*/ 650580 h 881063"/>
                  <a:gd name="connsiteX438" fmla="*/ 141619 w 2383168"/>
                  <a:gd name="connsiteY438" fmla="*/ 692944 h 881063"/>
                  <a:gd name="connsiteX439" fmla="*/ 79320 w 2383168"/>
                  <a:gd name="connsiteY439" fmla="*/ 621455 h 881063"/>
                  <a:gd name="connsiteX440" fmla="*/ 64131 w 2383168"/>
                  <a:gd name="connsiteY440" fmla="*/ 559045 h 881063"/>
                  <a:gd name="connsiteX441" fmla="*/ 56139 w 2383168"/>
                  <a:gd name="connsiteY441" fmla="*/ 551096 h 881063"/>
                  <a:gd name="connsiteX442" fmla="*/ 0 w 2383168"/>
                  <a:gd name="connsiteY442" fmla="*/ 449583 h 881063"/>
                  <a:gd name="connsiteX443" fmla="*/ 49122 w 2383168"/>
                  <a:gd name="connsiteY443" fmla="*/ 356119 h 881063"/>
                  <a:gd name="connsiteX444" fmla="*/ 63485 w 2383168"/>
                  <a:gd name="connsiteY444" fmla="*/ 341338 h 881063"/>
                  <a:gd name="connsiteX445" fmla="*/ 79320 w 2383168"/>
                  <a:gd name="connsiteY445" fmla="*/ 276275 h 881063"/>
                  <a:gd name="connsiteX446" fmla="*/ 141619 w 2383168"/>
                  <a:gd name="connsiteY446" fmla="*/ 204786 h 881063"/>
                  <a:gd name="connsiteX447" fmla="*/ 118577 w 2383168"/>
                  <a:gd name="connsiteY447" fmla="*/ 247151 h 881063"/>
                  <a:gd name="connsiteX448" fmla="*/ 101845 w 2383168"/>
                  <a:gd name="connsiteY448" fmla="*/ 301863 h 881063"/>
                  <a:gd name="connsiteX449" fmla="*/ 158457 w 2383168"/>
                  <a:gd name="connsiteY449" fmla="*/ 243605 h 881063"/>
                  <a:gd name="connsiteX450" fmla="*/ 212094 w 2383168"/>
                  <a:gd name="connsiteY450" fmla="*/ 206821 h 881063"/>
                  <a:gd name="connsiteX451" fmla="*/ 219644 w 2383168"/>
                  <a:gd name="connsiteY451" fmla="*/ 175866 h 881063"/>
                  <a:gd name="connsiteX452" fmla="*/ 298782 w 2383168"/>
                  <a:gd name="connsiteY452" fmla="*/ 64971 h 881063"/>
                  <a:gd name="connsiteX453" fmla="*/ 266874 w 2383168"/>
                  <a:gd name="connsiteY453" fmla="*/ 125159 h 881063"/>
                  <a:gd name="connsiteX454" fmla="*/ 250436 w 2383168"/>
                  <a:gd name="connsiteY454" fmla="*/ 183916 h 881063"/>
                  <a:gd name="connsiteX455" fmla="*/ 322153 w 2383168"/>
                  <a:gd name="connsiteY455" fmla="*/ 149412 h 881063"/>
                  <a:gd name="connsiteX456" fmla="*/ 422558 w 2383168"/>
                  <a:gd name="connsiteY456" fmla="*/ 120864 h 881063"/>
                  <a:gd name="connsiteX457" fmla="*/ 442776 w 2383168"/>
                  <a:gd name="connsiteY457" fmla="*/ 119064 h 881063"/>
                  <a:gd name="connsiteX458" fmla="*/ 458150 w 2383168"/>
                  <a:gd name="connsiteY458" fmla="*/ 74422 h 881063"/>
                  <a:gd name="connsiteX459" fmla="*/ 527382 w 2383168"/>
                  <a:gd name="connsiteY459" fmla="*/ 0 h 881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</a:cxnLst>
                <a:rect l="l" t="t" r="r" b="b"/>
                <a:pathLst>
                  <a:path w="2383168" h="881063">
                    <a:moveTo>
                      <a:pt x="1531145" y="511503"/>
                    </a:moveTo>
                    <a:lnTo>
                      <a:pt x="1469953" y="634146"/>
                    </a:lnTo>
                    <a:lnTo>
                      <a:pt x="1486795" y="643017"/>
                    </a:lnTo>
                    <a:lnTo>
                      <a:pt x="1512413" y="655588"/>
                    </a:lnTo>
                    <a:lnTo>
                      <a:pt x="1520522" y="618083"/>
                    </a:lnTo>
                    <a:cubicBezTo>
                      <a:pt x="1524749" y="592198"/>
                      <a:pt x="1528026" y="564416"/>
                      <a:pt x="1530247" y="535398"/>
                    </a:cubicBezTo>
                    <a:close/>
                    <a:moveTo>
                      <a:pt x="1707821" y="477402"/>
                    </a:moveTo>
                    <a:lnTo>
                      <a:pt x="1704949" y="570371"/>
                    </a:lnTo>
                    <a:cubicBezTo>
                      <a:pt x="1702654" y="606497"/>
                      <a:pt x="1699299" y="640340"/>
                      <a:pt x="1695062" y="671029"/>
                    </a:cubicBezTo>
                    <a:lnTo>
                      <a:pt x="1686048" y="724498"/>
                    </a:lnTo>
                    <a:lnTo>
                      <a:pt x="1765882" y="739202"/>
                    </a:lnTo>
                    <a:lnTo>
                      <a:pt x="1838106" y="738521"/>
                    </a:lnTo>
                    <a:close/>
                    <a:moveTo>
                      <a:pt x="1355392" y="465761"/>
                    </a:moveTo>
                    <a:lnTo>
                      <a:pt x="1251472" y="476291"/>
                    </a:lnTo>
                    <a:cubicBezTo>
                      <a:pt x="1207318" y="478000"/>
                      <a:pt x="1163163" y="477178"/>
                      <a:pt x="1119009" y="474535"/>
                    </a:cubicBezTo>
                    <a:lnTo>
                      <a:pt x="1100249" y="472738"/>
                    </a:lnTo>
                    <a:lnTo>
                      <a:pt x="1100397" y="476434"/>
                    </a:lnTo>
                    <a:cubicBezTo>
                      <a:pt x="1102063" y="496816"/>
                      <a:pt x="1104521" y="516330"/>
                      <a:pt x="1107691" y="534511"/>
                    </a:cubicBezTo>
                    <a:lnTo>
                      <a:pt x="1111341" y="550318"/>
                    </a:lnTo>
                    <a:lnTo>
                      <a:pt x="1143667" y="544762"/>
                    </a:lnTo>
                    <a:cubicBezTo>
                      <a:pt x="1161744" y="542626"/>
                      <a:pt x="1179763" y="541539"/>
                      <a:pt x="1197715" y="541702"/>
                    </a:cubicBezTo>
                    <a:cubicBezTo>
                      <a:pt x="1224643" y="541947"/>
                      <a:pt x="1250285" y="545282"/>
                      <a:pt x="1275072" y="550926"/>
                    </a:cubicBezTo>
                    <a:lnTo>
                      <a:pt x="1344127" y="572991"/>
                    </a:lnTo>
                    <a:lnTo>
                      <a:pt x="1347635" y="555654"/>
                    </a:lnTo>
                    <a:cubicBezTo>
                      <a:pt x="1350570" y="536446"/>
                      <a:pt x="1352846" y="515829"/>
                      <a:pt x="1354389" y="494296"/>
                    </a:cubicBezTo>
                    <a:close/>
                    <a:moveTo>
                      <a:pt x="692431" y="456201"/>
                    </a:moveTo>
                    <a:lnTo>
                      <a:pt x="559142" y="723341"/>
                    </a:lnTo>
                    <a:lnTo>
                      <a:pt x="583226" y="722466"/>
                    </a:lnTo>
                    <a:cubicBezTo>
                      <a:pt x="612352" y="718533"/>
                      <a:pt x="641595" y="711998"/>
                      <a:pt x="670911" y="703688"/>
                    </a:cubicBezTo>
                    <a:lnTo>
                      <a:pt x="712301" y="689872"/>
                    </a:lnTo>
                    <a:lnTo>
                      <a:pt x="705109" y="647215"/>
                    </a:lnTo>
                    <a:cubicBezTo>
                      <a:pt x="700873" y="616526"/>
                      <a:pt x="697518" y="582683"/>
                      <a:pt x="695222" y="546557"/>
                    </a:cubicBezTo>
                    <a:close/>
                    <a:moveTo>
                      <a:pt x="914924" y="450719"/>
                    </a:moveTo>
                    <a:lnTo>
                      <a:pt x="916739" y="504792"/>
                    </a:lnTo>
                    <a:cubicBezTo>
                      <a:pt x="918651" y="532774"/>
                      <a:pt x="921474" y="559564"/>
                      <a:pt x="925113" y="584524"/>
                    </a:cubicBezTo>
                    <a:lnTo>
                      <a:pt x="929372" y="606582"/>
                    </a:lnTo>
                    <a:lnTo>
                      <a:pt x="979691" y="586821"/>
                    </a:lnTo>
                    <a:lnTo>
                      <a:pt x="1087585" y="554615"/>
                    </a:lnTo>
                    <a:lnTo>
                      <a:pt x="1075359" y="495178"/>
                    </a:lnTo>
                    <a:lnTo>
                      <a:pt x="1073821" y="470207"/>
                    </a:lnTo>
                    <a:lnTo>
                      <a:pt x="986546" y="461849"/>
                    </a:lnTo>
                    <a:close/>
                    <a:moveTo>
                      <a:pt x="2325016" y="445964"/>
                    </a:moveTo>
                    <a:lnTo>
                      <a:pt x="2325227" y="448865"/>
                    </a:lnTo>
                    <a:lnTo>
                      <a:pt x="2320700" y="510988"/>
                    </a:lnTo>
                    <a:lnTo>
                      <a:pt x="2347017" y="475436"/>
                    </a:lnTo>
                    <a:lnTo>
                      <a:pt x="2356326" y="452296"/>
                    </a:lnTo>
                    <a:close/>
                    <a:moveTo>
                      <a:pt x="54224" y="439120"/>
                    </a:moveTo>
                    <a:lnTo>
                      <a:pt x="28724" y="450301"/>
                    </a:lnTo>
                    <a:lnTo>
                      <a:pt x="56581" y="490950"/>
                    </a:lnTo>
                    <a:lnTo>
                      <a:pt x="53514" y="448865"/>
                    </a:lnTo>
                    <a:close/>
                    <a:moveTo>
                      <a:pt x="1532888" y="425469"/>
                    </a:moveTo>
                    <a:lnTo>
                      <a:pt x="1516397" y="430019"/>
                    </a:lnTo>
                    <a:cubicBezTo>
                      <a:pt x="1472243" y="444679"/>
                      <a:pt x="1428089" y="455393"/>
                      <a:pt x="1383935" y="462868"/>
                    </a:cubicBezTo>
                    <a:lnTo>
                      <a:pt x="1380318" y="463235"/>
                    </a:lnTo>
                    <a:lnTo>
                      <a:pt x="1377572" y="514100"/>
                    </a:lnTo>
                    <a:lnTo>
                      <a:pt x="1365274" y="582321"/>
                    </a:lnTo>
                    <a:lnTo>
                      <a:pt x="1417015" y="606264"/>
                    </a:lnTo>
                    <a:lnTo>
                      <a:pt x="1442408" y="619639"/>
                    </a:lnTo>
                    <a:lnTo>
                      <a:pt x="1533336" y="437398"/>
                    </a:lnTo>
                    <a:close/>
                    <a:moveTo>
                      <a:pt x="733952" y="422597"/>
                    </a:moveTo>
                    <a:lnTo>
                      <a:pt x="722708" y="445131"/>
                    </a:lnTo>
                    <a:lnTo>
                      <a:pt x="725691" y="550202"/>
                    </a:lnTo>
                    <a:cubicBezTo>
                      <a:pt x="727885" y="588057"/>
                      <a:pt x="731117" y="624114"/>
                      <a:pt x="735269" y="657426"/>
                    </a:cubicBezTo>
                    <a:lnTo>
                      <a:pt x="739173" y="680902"/>
                    </a:lnTo>
                    <a:lnTo>
                      <a:pt x="759041" y="674270"/>
                    </a:lnTo>
                    <a:cubicBezTo>
                      <a:pt x="795820" y="660487"/>
                      <a:pt x="832651" y="645228"/>
                      <a:pt x="869453" y="630113"/>
                    </a:cubicBezTo>
                    <a:lnTo>
                      <a:pt x="902864" y="616992"/>
                    </a:lnTo>
                    <a:lnTo>
                      <a:pt x="887990" y="530527"/>
                    </a:lnTo>
                    <a:lnTo>
                      <a:pt x="883629" y="445856"/>
                    </a:lnTo>
                    <a:close/>
                    <a:moveTo>
                      <a:pt x="2175608" y="417541"/>
                    </a:moveTo>
                    <a:lnTo>
                      <a:pt x="2177589" y="450733"/>
                    </a:lnTo>
                    <a:cubicBezTo>
                      <a:pt x="2177589" y="503009"/>
                      <a:pt x="2174457" y="552811"/>
                      <a:pt x="2168794" y="598109"/>
                    </a:cubicBezTo>
                    <a:lnTo>
                      <a:pt x="2161014" y="646601"/>
                    </a:lnTo>
                    <a:lnTo>
                      <a:pt x="2195376" y="629733"/>
                    </a:lnTo>
                    <a:lnTo>
                      <a:pt x="2283627" y="556891"/>
                    </a:lnTo>
                    <a:lnTo>
                      <a:pt x="2288872" y="524706"/>
                    </a:lnTo>
                    <a:cubicBezTo>
                      <a:pt x="2291434" y="500433"/>
                      <a:pt x="2292788" y="474940"/>
                      <a:pt x="2292788" y="448865"/>
                    </a:cubicBezTo>
                    <a:lnTo>
                      <a:pt x="2292297" y="439347"/>
                    </a:lnTo>
                    <a:lnTo>
                      <a:pt x="2208448" y="422390"/>
                    </a:lnTo>
                    <a:close/>
                    <a:moveTo>
                      <a:pt x="2122970" y="409770"/>
                    </a:moveTo>
                    <a:lnTo>
                      <a:pt x="2128771" y="412664"/>
                    </a:lnTo>
                    <a:cubicBezTo>
                      <a:pt x="2131334" y="413943"/>
                      <a:pt x="2132375" y="417057"/>
                      <a:pt x="2131096" y="419621"/>
                    </a:cubicBezTo>
                    <a:lnTo>
                      <a:pt x="1981488" y="719470"/>
                    </a:lnTo>
                    <a:lnTo>
                      <a:pt x="2056976" y="697674"/>
                    </a:lnTo>
                    <a:lnTo>
                      <a:pt x="2124604" y="664475"/>
                    </a:lnTo>
                    <a:lnTo>
                      <a:pt x="2137942" y="572872"/>
                    </a:lnTo>
                    <a:cubicBezTo>
                      <a:pt x="2141585" y="534049"/>
                      <a:pt x="2143526" y="492948"/>
                      <a:pt x="2143526" y="450733"/>
                    </a:cubicBezTo>
                    <a:lnTo>
                      <a:pt x="2141780" y="412547"/>
                    </a:lnTo>
                    <a:close/>
                    <a:moveTo>
                      <a:pt x="189744" y="395323"/>
                    </a:moveTo>
                    <a:lnTo>
                      <a:pt x="132296" y="404888"/>
                    </a:lnTo>
                    <a:lnTo>
                      <a:pt x="87203" y="424660"/>
                    </a:lnTo>
                    <a:lnTo>
                      <a:pt x="85953" y="448865"/>
                    </a:lnTo>
                    <a:cubicBezTo>
                      <a:pt x="85953" y="474940"/>
                      <a:pt x="87307" y="500433"/>
                      <a:pt x="89869" y="524706"/>
                    </a:cubicBezTo>
                    <a:lnTo>
                      <a:pt x="91832" y="536749"/>
                    </a:lnTo>
                    <a:lnTo>
                      <a:pt x="158360" y="595627"/>
                    </a:lnTo>
                    <a:lnTo>
                      <a:pt x="200612" y="621840"/>
                    </a:lnTo>
                    <a:lnTo>
                      <a:pt x="195658" y="590966"/>
                    </a:lnTo>
                    <a:cubicBezTo>
                      <a:pt x="189995" y="545668"/>
                      <a:pt x="186863" y="495866"/>
                      <a:pt x="186863" y="443590"/>
                    </a:cubicBezTo>
                    <a:close/>
                    <a:moveTo>
                      <a:pt x="1676056" y="393503"/>
                    </a:moveTo>
                    <a:lnTo>
                      <a:pt x="1602904" y="406150"/>
                    </a:lnTo>
                    <a:lnTo>
                      <a:pt x="1568656" y="415600"/>
                    </a:lnTo>
                    <a:lnTo>
                      <a:pt x="1569555" y="431183"/>
                    </a:lnTo>
                    <a:lnTo>
                      <a:pt x="1570223" y="433182"/>
                    </a:lnTo>
                    <a:lnTo>
                      <a:pt x="1569728" y="434175"/>
                    </a:lnTo>
                    <a:lnTo>
                      <a:pt x="1570369" y="445296"/>
                    </a:lnTo>
                    <a:cubicBezTo>
                      <a:pt x="1570369" y="528149"/>
                      <a:pt x="1560774" y="603158"/>
                      <a:pt x="1545261" y="657454"/>
                    </a:cubicBezTo>
                    <a:lnTo>
                      <a:pt x="1541043" y="669635"/>
                    </a:lnTo>
                    <a:lnTo>
                      <a:pt x="1584432" y="690925"/>
                    </a:lnTo>
                    <a:lnTo>
                      <a:pt x="1658864" y="717544"/>
                    </a:lnTo>
                    <a:lnTo>
                      <a:pt x="1664903" y="681242"/>
                    </a:lnTo>
                    <a:cubicBezTo>
                      <a:pt x="1673206" y="614618"/>
                      <a:pt x="1677830" y="537013"/>
                      <a:pt x="1677830" y="456012"/>
                    </a:cubicBezTo>
                    <a:close/>
                    <a:moveTo>
                      <a:pt x="1944993" y="389761"/>
                    </a:moveTo>
                    <a:lnTo>
                      <a:pt x="1946607" y="451247"/>
                    </a:lnTo>
                    <a:cubicBezTo>
                      <a:pt x="1946607" y="540265"/>
                      <a:pt x="1939561" y="622962"/>
                      <a:pt x="1927493" y="691562"/>
                    </a:cubicBezTo>
                    <a:lnTo>
                      <a:pt x="1919031" y="730950"/>
                    </a:lnTo>
                    <a:lnTo>
                      <a:pt x="1942930" y="727035"/>
                    </a:lnTo>
                    <a:lnTo>
                      <a:pt x="2102720" y="406780"/>
                    </a:lnTo>
                    <a:lnTo>
                      <a:pt x="2035436" y="396846"/>
                    </a:lnTo>
                    <a:close/>
                    <a:moveTo>
                      <a:pt x="261185" y="387177"/>
                    </a:moveTo>
                    <a:lnTo>
                      <a:pt x="223370" y="390128"/>
                    </a:lnTo>
                    <a:lnTo>
                      <a:pt x="220926" y="443590"/>
                    </a:lnTo>
                    <a:cubicBezTo>
                      <a:pt x="220926" y="485805"/>
                      <a:pt x="222867" y="526906"/>
                      <a:pt x="226510" y="565729"/>
                    </a:cubicBezTo>
                    <a:lnTo>
                      <a:pt x="238064" y="645076"/>
                    </a:lnTo>
                    <a:lnTo>
                      <a:pt x="256174" y="656312"/>
                    </a:lnTo>
                    <a:cubicBezTo>
                      <a:pt x="282895" y="669968"/>
                      <a:pt x="311160" y="682243"/>
                      <a:pt x="340618" y="692585"/>
                    </a:cubicBezTo>
                    <a:lnTo>
                      <a:pt x="422379" y="714606"/>
                    </a:lnTo>
                    <a:lnTo>
                      <a:pt x="260312" y="389787"/>
                    </a:lnTo>
                    <a:close/>
                    <a:moveTo>
                      <a:pt x="443408" y="386504"/>
                    </a:moveTo>
                    <a:lnTo>
                      <a:pt x="441243" y="435769"/>
                    </a:lnTo>
                    <a:cubicBezTo>
                      <a:pt x="441243" y="532944"/>
                      <a:pt x="449833" y="624989"/>
                      <a:pt x="464896" y="701189"/>
                    </a:cubicBezTo>
                    <a:lnTo>
                      <a:pt x="469741" y="722163"/>
                    </a:lnTo>
                    <a:lnTo>
                      <a:pt x="496232" y="725627"/>
                    </a:lnTo>
                    <a:lnTo>
                      <a:pt x="523717" y="724628"/>
                    </a:lnTo>
                    <a:lnTo>
                      <a:pt x="678609" y="414191"/>
                    </a:lnTo>
                    <a:lnTo>
                      <a:pt x="589158" y="400694"/>
                    </a:lnTo>
                    <a:cubicBezTo>
                      <a:pt x="545003" y="394806"/>
                      <a:pt x="500849" y="389930"/>
                      <a:pt x="456695" y="386771"/>
                    </a:cubicBezTo>
                    <a:close/>
                    <a:moveTo>
                      <a:pt x="305309" y="383733"/>
                    </a:moveTo>
                    <a:lnTo>
                      <a:pt x="292571" y="384728"/>
                    </a:lnTo>
                    <a:lnTo>
                      <a:pt x="419088" y="638296"/>
                    </a:lnTo>
                    <a:lnTo>
                      <a:pt x="409124" y="565354"/>
                    </a:lnTo>
                    <a:cubicBezTo>
                      <a:pt x="405506" y="524418"/>
                      <a:pt x="403557" y="480895"/>
                      <a:pt x="403557" y="435769"/>
                    </a:cubicBezTo>
                    <a:lnTo>
                      <a:pt x="404990" y="385734"/>
                    </a:lnTo>
                    <a:close/>
                    <a:moveTo>
                      <a:pt x="1862423" y="383292"/>
                    </a:moveTo>
                    <a:cubicBezTo>
                      <a:pt x="1833588" y="382558"/>
                      <a:pt x="1804752" y="382718"/>
                      <a:pt x="1775917" y="383970"/>
                    </a:cubicBezTo>
                    <a:lnTo>
                      <a:pt x="1749947" y="386139"/>
                    </a:lnTo>
                    <a:lnTo>
                      <a:pt x="1748240" y="389560"/>
                    </a:lnTo>
                    <a:lnTo>
                      <a:pt x="1742610" y="386751"/>
                    </a:lnTo>
                    <a:lnTo>
                      <a:pt x="1705752" y="389830"/>
                    </a:lnTo>
                    <a:lnTo>
                      <a:pt x="1706960" y="419115"/>
                    </a:lnTo>
                    <a:lnTo>
                      <a:pt x="1707573" y="418809"/>
                    </a:lnTo>
                    <a:cubicBezTo>
                      <a:pt x="1710136" y="417530"/>
                      <a:pt x="1713251" y="418571"/>
                      <a:pt x="1714530" y="421134"/>
                    </a:cubicBezTo>
                    <a:lnTo>
                      <a:pt x="1872726" y="738194"/>
                    </a:lnTo>
                    <a:lnTo>
                      <a:pt x="1874947" y="738173"/>
                    </a:lnTo>
                    <a:lnTo>
                      <a:pt x="1886238" y="736323"/>
                    </a:lnTo>
                    <a:lnTo>
                      <a:pt x="1891167" y="713040"/>
                    </a:lnTo>
                    <a:cubicBezTo>
                      <a:pt x="1904781" y="637881"/>
                      <a:pt x="1912545" y="547094"/>
                      <a:pt x="1912545" y="451246"/>
                    </a:cubicBezTo>
                    <a:lnTo>
                      <a:pt x="1909959" y="387016"/>
                    </a:lnTo>
                    <a:close/>
                    <a:moveTo>
                      <a:pt x="58428" y="381443"/>
                    </a:moveTo>
                    <a:lnTo>
                      <a:pt x="38969" y="404627"/>
                    </a:lnTo>
                    <a:lnTo>
                      <a:pt x="28839" y="426521"/>
                    </a:lnTo>
                    <a:lnTo>
                      <a:pt x="56123" y="413071"/>
                    </a:lnTo>
                    <a:close/>
                    <a:moveTo>
                      <a:pt x="2319468" y="369844"/>
                    </a:moveTo>
                    <a:lnTo>
                      <a:pt x="2323543" y="425752"/>
                    </a:lnTo>
                    <a:lnTo>
                      <a:pt x="2343188" y="432225"/>
                    </a:lnTo>
                    <a:lnTo>
                      <a:pt x="2360841" y="441074"/>
                    </a:lnTo>
                    <a:lnTo>
                      <a:pt x="2360944" y="440817"/>
                    </a:lnTo>
                    <a:cubicBezTo>
                      <a:pt x="2359192" y="430466"/>
                      <a:pt x="2354296" y="418599"/>
                      <a:pt x="2346605" y="405725"/>
                    </a:cubicBezTo>
                    <a:close/>
                    <a:moveTo>
                      <a:pt x="1108558" y="288034"/>
                    </a:moveTo>
                    <a:lnTo>
                      <a:pt x="1107692" y="291788"/>
                    </a:lnTo>
                    <a:cubicBezTo>
                      <a:pt x="1101352" y="328150"/>
                      <a:pt x="1097858" y="369842"/>
                      <a:pt x="1097858" y="413149"/>
                    </a:cubicBezTo>
                    <a:lnTo>
                      <a:pt x="1098691" y="433891"/>
                    </a:lnTo>
                    <a:lnTo>
                      <a:pt x="1116385" y="435185"/>
                    </a:lnTo>
                    <a:cubicBezTo>
                      <a:pt x="1163331" y="437065"/>
                      <a:pt x="1210195" y="437198"/>
                      <a:pt x="1256461" y="434985"/>
                    </a:cubicBezTo>
                    <a:lnTo>
                      <a:pt x="1356637" y="424505"/>
                    </a:lnTo>
                    <a:lnTo>
                      <a:pt x="1354389" y="360574"/>
                    </a:lnTo>
                    <a:cubicBezTo>
                      <a:pt x="1352846" y="339041"/>
                      <a:pt x="1350570" y="318425"/>
                      <a:pt x="1347635" y="299217"/>
                    </a:cubicBezTo>
                    <a:lnTo>
                      <a:pt x="1345649" y="289399"/>
                    </a:lnTo>
                    <a:lnTo>
                      <a:pt x="1308001" y="296714"/>
                    </a:lnTo>
                    <a:cubicBezTo>
                      <a:pt x="1284057" y="300011"/>
                      <a:pt x="1259857" y="301851"/>
                      <a:pt x="1235307" y="301798"/>
                    </a:cubicBezTo>
                    <a:cubicBezTo>
                      <a:pt x="1193222" y="301709"/>
                      <a:pt x="1153164" y="297030"/>
                      <a:pt x="1113891" y="289407"/>
                    </a:cubicBezTo>
                    <a:close/>
                    <a:moveTo>
                      <a:pt x="996036" y="258993"/>
                    </a:moveTo>
                    <a:lnTo>
                      <a:pt x="1070597" y="408431"/>
                    </a:lnTo>
                    <a:lnTo>
                      <a:pt x="1075359" y="331120"/>
                    </a:lnTo>
                    <a:lnTo>
                      <a:pt x="1085445" y="282083"/>
                    </a:lnTo>
                    <a:lnTo>
                      <a:pt x="997188" y="259358"/>
                    </a:lnTo>
                    <a:close/>
                    <a:moveTo>
                      <a:pt x="202648" y="252650"/>
                    </a:moveTo>
                    <a:lnTo>
                      <a:pt x="106241" y="324474"/>
                    </a:lnTo>
                    <a:lnTo>
                      <a:pt x="95743" y="336982"/>
                    </a:lnTo>
                    <a:lnTo>
                      <a:pt x="89870" y="373024"/>
                    </a:lnTo>
                    <a:lnTo>
                      <a:pt x="88739" y="394912"/>
                    </a:lnTo>
                    <a:lnTo>
                      <a:pt x="106779" y="383235"/>
                    </a:lnTo>
                    <a:cubicBezTo>
                      <a:pt x="118294" y="376582"/>
                      <a:pt x="131706" y="370213"/>
                      <a:pt x="149677" y="364536"/>
                    </a:cubicBezTo>
                    <a:lnTo>
                      <a:pt x="192105" y="355755"/>
                    </a:lnTo>
                    <a:lnTo>
                      <a:pt x="195658" y="296215"/>
                    </a:lnTo>
                    <a:close/>
                    <a:moveTo>
                      <a:pt x="2159522" y="245569"/>
                    </a:moveTo>
                    <a:lnTo>
                      <a:pt x="2168794" y="303358"/>
                    </a:lnTo>
                    <a:lnTo>
                      <a:pt x="2173864" y="388313"/>
                    </a:lnTo>
                    <a:lnTo>
                      <a:pt x="2254585" y="403031"/>
                    </a:lnTo>
                    <a:lnTo>
                      <a:pt x="2291042" y="415043"/>
                    </a:lnTo>
                    <a:lnTo>
                      <a:pt x="2288872" y="373024"/>
                    </a:lnTo>
                    <a:lnTo>
                      <a:pt x="2283016" y="337090"/>
                    </a:lnTo>
                    <a:lnTo>
                      <a:pt x="2211290" y="276362"/>
                    </a:lnTo>
                    <a:close/>
                    <a:moveTo>
                      <a:pt x="1513740" y="241141"/>
                    </a:moveTo>
                    <a:lnTo>
                      <a:pt x="1379162" y="282888"/>
                    </a:lnTo>
                    <a:lnTo>
                      <a:pt x="1367544" y="285145"/>
                    </a:lnTo>
                    <a:lnTo>
                      <a:pt x="1377572" y="340772"/>
                    </a:lnTo>
                    <a:lnTo>
                      <a:pt x="1381949" y="421857"/>
                    </a:lnTo>
                    <a:lnTo>
                      <a:pt x="1392946" y="420706"/>
                    </a:lnTo>
                    <a:cubicBezTo>
                      <a:pt x="1437499" y="413199"/>
                      <a:pt x="1480938" y="402746"/>
                      <a:pt x="1522747" y="388744"/>
                    </a:cubicBezTo>
                    <a:lnTo>
                      <a:pt x="1531428" y="386604"/>
                    </a:lnTo>
                    <a:lnTo>
                      <a:pt x="1530248" y="355195"/>
                    </a:lnTo>
                    <a:cubicBezTo>
                      <a:pt x="1528026" y="326177"/>
                      <a:pt x="1524749" y="298394"/>
                      <a:pt x="1520522" y="272510"/>
                    </a:cubicBezTo>
                    <a:close/>
                    <a:moveTo>
                      <a:pt x="927799" y="237382"/>
                    </a:moveTo>
                    <a:lnTo>
                      <a:pt x="925113" y="251294"/>
                    </a:lnTo>
                    <a:cubicBezTo>
                      <a:pt x="921474" y="276254"/>
                      <a:pt x="918651" y="303044"/>
                      <a:pt x="916739" y="331026"/>
                    </a:cubicBezTo>
                    <a:lnTo>
                      <a:pt x="913859" y="416852"/>
                    </a:lnTo>
                    <a:lnTo>
                      <a:pt x="975812" y="424907"/>
                    </a:lnTo>
                    <a:lnTo>
                      <a:pt x="1046618" y="430084"/>
                    </a:lnTo>
                    <a:lnTo>
                      <a:pt x="954725" y="245910"/>
                    </a:lnTo>
                    <a:close/>
                    <a:moveTo>
                      <a:pt x="1929720" y="226691"/>
                    </a:moveTo>
                    <a:lnTo>
                      <a:pt x="1937812" y="283943"/>
                    </a:lnTo>
                    <a:lnTo>
                      <a:pt x="1943180" y="350356"/>
                    </a:lnTo>
                    <a:lnTo>
                      <a:pt x="1994844" y="357213"/>
                    </a:lnTo>
                    <a:close/>
                    <a:moveTo>
                      <a:pt x="1658590" y="192833"/>
                    </a:moveTo>
                    <a:lnTo>
                      <a:pt x="1544514" y="230981"/>
                    </a:lnTo>
                    <a:lnTo>
                      <a:pt x="1545261" y="233139"/>
                    </a:lnTo>
                    <a:cubicBezTo>
                      <a:pt x="1553018" y="260287"/>
                      <a:pt x="1559295" y="292613"/>
                      <a:pt x="1563633" y="328509"/>
                    </a:cubicBezTo>
                    <a:lnTo>
                      <a:pt x="1566485" y="377959"/>
                    </a:lnTo>
                    <a:lnTo>
                      <a:pt x="1659967" y="354907"/>
                    </a:lnTo>
                    <a:lnTo>
                      <a:pt x="1674920" y="353509"/>
                    </a:lnTo>
                    <a:lnTo>
                      <a:pt x="1674480" y="338006"/>
                    </a:lnTo>
                    <a:cubicBezTo>
                      <a:pt x="1672286" y="300151"/>
                      <a:pt x="1669054" y="264094"/>
                      <a:pt x="1664903" y="230782"/>
                    </a:cubicBezTo>
                    <a:close/>
                    <a:moveTo>
                      <a:pt x="739068" y="184127"/>
                    </a:moveTo>
                    <a:lnTo>
                      <a:pt x="735269" y="206967"/>
                    </a:lnTo>
                    <a:cubicBezTo>
                      <a:pt x="731117" y="240278"/>
                      <a:pt x="727885" y="276336"/>
                      <a:pt x="725691" y="314190"/>
                    </a:cubicBezTo>
                    <a:lnTo>
                      <a:pt x="724028" y="372773"/>
                    </a:lnTo>
                    <a:lnTo>
                      <a:pt x="804186" y="212118"/>
                    </a:lnTo>
                    <a:cubicBezTo>
                      <a:pt x="805465" y="209555"/>
                      <a:pt x="808580" y="208514"/>
                      <a:pt x="811143" y="209793"/>
                    </a:cubicBezTo>
                    <a:lnTo>
                      <a:pt x="829710" y="219057"/>
                    </a:lnTo>
                    <a:cubicBezTo>
                      <a:pt x="832274" y="220336"/>
                      <a:pt x="833315" y="223450"/>
                      <a:pt x="832036" y="226014"/>
                    </a:cubicBezTo>
                    <a:lnTo>
                      <a:pt x="748242" y="393956"/>
                    </a:lnTo>
                    <a:lnTo>
                      <a:pt x="792957" y="401134"/>
                    </a:lnTo>
                    <a:lnTo>
                      <a:pt x="882454" y="412770"/>
                    </a:lnTo>
                    <a:lnTo>
                      <a:pt x="887990" y="305293"/>
                    </a:lnTo>
                    <a:lnTo>
                      <a:pt x="901125" y="228935"/>
                    </a:lnTo>
                    <a:lnTo>
                      <a:pt x="877753" y="221533"/>
                    </a:lnTo>
                    <a:cubicBezTo>
                      <a:pt x="836659" y="208726"/>
                      <a:pt x="793868" y="196270"/>
                      <a:pt x="748140" y="185811"/>
                    </a:cubicBezTo>
                    <a:close/>
                    <a:moveTo>
                      <a:pt x="1935110" y="167781"/>
                    </a:moveTo>
                    <a:lnTo>
                      <a:pt x="2032263" y="362495"/>
                    </a:lnTo>
                    <a:lnTo>
                      <a:pt x="2140394" y="382211"/>
                    </a:lnTo>
                    <a:lnTo>
                      <a:pt x="2137942" y="328593"/>
                    </a:lnTo>
                    <a:lnTo>
                      <a:pt x="2123103" y="226685"/>
                    </a:lnTo>
                    <a:lnTo>
                      <a:pt x="2065014" y="200510"/>
                    </a:lnTo>
                    <a:cubicBezTo>
                      <a:pt x="2038056" y="190253"/>
                      <a:pt x="2010039" y="181526"/>
                      <a:pt x="1981312" y="174839"/>
                    </a:cubicBezTo>
                    <a:close/>
                    <a:moveTo>
                      <a:pt x="649240" y="167761"/>
                    </a:moveTo>
                    <a:lnTo>
                      <a:pt x="551900" y="362852"/>
                    </a:lnTo>
                    <a:lnTo>
                      <a:pt x="569010" y="365188"/>
                    </a:lnTo>
                    <a:lnTo>
                      <a:pt x="693628" y="385190"/>
                    </a:lnTo>
                    <a:lnTo>
                      <a:pt x="697864" y="282504"/>
                    </a:lnTo>
                    <a:cubicBezTo>
                      <a:pt x="699852" y="259500"/>
                      <a:pt x="702285" y="237639"/>
                      <a:pt x="705109" y="217179"/>
                    </a:cubicBezTo>
                    <a:lnTo>
                      <a:pt x="711543" y="179020"/>
                    </a:lnTo>
                    <a:lnTo>
                      <a:pt x="652398" y="168045"/>
                    </a:lnTo>
                    <a:close/>
                    <a:moveTo>
                      <a:pt x="430803" y="166113"/>
                    </a:moveTo>
                    <a:lnTo>
                      <a:pt x="408114" y="169248"/>
                    </a:lnTo>
                    <a:cubicBezTo>
                      <a:pt x="364708" y="177799"/>
                      <a:pt x="324194" y="190810"/>
                      <a:pt x="286969" y="206720"/>
                    </a:cubicBezTo>
                    <a:lnTo>
                      <a:pt x="239754" y="230495"/>
                    </a:lnTo>
                    <a:lnTo>
                      <a:pt x="226510" y="321450"/>
                    </a:lnTo>
                    <a:lnTo>
                      <a:pt x="225222" y="349627"/>
                    </a:lnTo>
                    <a:lnTo>
                      <a:pt x="333511" y="342073"/>
                    </a:lnTo>
                    <a:lnTo>
                      <a:pt x="406259" y="345836"/>
                    </a:lnTo>
                    <a:lnTo>
                      <a:pt x="413288" y="266148"/>
                    </a:lnTo>
                    <a:cubicBezTo>
                      <a:pt x="416421" y="240081"/>
                      <a:pt x="420254" y="215309"/>
                      <a:pt x="424704" y="192126"/>
                    </a:cubicBezTo>
                    <a:close/>
                    <a:moveTo>
                      <a:pt x="1826832" y="162330"/>
                    </a:moveTo>
                    <a:lnTo>
                      <a:pt x="1805829" y="162623"/>
                    </a:lnTo>
                    <a:cubicBezTo>
                      <a:pt x="1780811" y="164987"/>
                      <a:pt x="1756202" y="168941"/>
                      <a:pt x="1731907" y="174050"/>
                    </a:cubicBezTo>
                    <a:lnTo>
                      <a:pt x="1685759" y="185809"/>
                    </a:lnTo>
                    <a:lnTo>
                      <a:pt x="1695062" y="240993"/>
                    </a:lnTo>
                    <a:cubicBezTo>
                      <a:pt x="1697886" y="261453"/>
                      <a:pt x="1700319" y="283314"/>
                      <a:pt x="1702307" y="306318"/>
                    </a:cubicBezTo>
                    <a:lnTo>
                      <a:pt x="1704141" y="350776"/>
                    </a:lnTo>
                    <a:lnTo>
                      <a:pt x="1734211" y="347963"/>
                    </a:lnTo>
                    <a:close/>
                    <a:moveTo>
                      <a:pt x="1885252" y="161513"/>
                    </a:moveTo>
                    <a:lnTo>
                      <a:pt x="1856035" y="161922"/>
                    </a:lnTo>
                    <a:lnTo>
                      <a:pt x="1858355" y="168864"/>
                    </a:lnTo>
                    <a:lnTo>
                      <a:pt x="1770697" y="344551"/>
                    </a:lnTo>
                    <a:lnTo>
                      <a:pt x="1797186" y="342073"/>
                    </a:lnTo>
                    <a:lnTo>
                      <a:pt x="1908308" y="346041"/>
                    </a:lnTo>
                    <a:lnTo>
                      <a:pt x="1906961" y="312592"/>
                    </a:lnTo>
                    <a:cubicBezTo>
                      <a:pt x="1903319" y="268519"/>
                      <a:pt x="1897974" y="227033"/>
                      <a:pt x="1891167" y="189453"/>
                    </a:cubicBezTo>
                    <a:close/>
                    <a:moveTo>
                      <a:pt x="546617" y="158533"/>
                    </a:moveTo>
                    <a:cubicBezTo>
                      <a:pt x="522219" y="157569"/>
                      <a:pt x="498444" y="158110"/>
                      <a:pt x="475344" y="159960"/>
                    </a:cubicBezTo>
                    <a:lnTo>
                      <a:pt x="467031" y="161109"/>
                    </a:lnTo>
                    <a:lnTo>
                      <a:pt x="464896" y="170350"/>
                    </a:lnTo>
                    <a:cubicBezTo>
                      <a:pt x="457365" y="208450"/>
                      <a:pt x="451451" y="250511"/>
                      <a:pt x="447421" y="295194"/>
                    </a:cubicBezTo>
                    <a:lnTo>
                      <a:pt x="445089" y="348268"/>
                    </a:lnTo>
                    <a:lnTo>
                      <a:pt x="519336" y="358405"/>
                    </a:lnTo>
                    <a:lnTo>
                      <a:pt x="615951" y="164768"/>
                    </a:lnTo>
                    <a:close/>
                    <a:moveTo>
                      <a:pt x="527382" y="0"/>
                    </a:moveTo>
                    <a:cubicBezTo>
                      <a:pt x="514438" y="16897"/>
                      <a:pt x="502582" y="40435"/>
                      <a:pt x="492079" y="69273"/>
                    </a:cubicBezTo>
                    <a:lnTo>
                      <a:pt x="477487" y="115973"/>
                    </a:lnTo>
                    <a:lnTo>
                      <a:pt x="534359" y="110909"/>
                    </a:lnTo>
                    <a:cubicBezTo>
                      <a:pt x="573444" y="111209"/>
                      <a:pt x="610251" y="113879"/>
                      <a:pt x="645172" y="118327"/>
                    </a:cubicBezTo>
                    <a:lnTo>
                      <a:pt x="721648" y="132227"/>
                    </a:lnTo>
                    <a:lnTo>
                      <a:pt x="726334" y="113304"/>
                    </a:lnTo>
                    <a:cubicBezTo>
                      <a:pt x="738876" y="71838"/>
                      <a:pt x="753995" y="47625"/>
                      <a:pt x="770269" y="47625"/>
                    </a:cubicBezTo>
                    <a:cubicBezTo>
                      <a:pt x="762911" y="66162"/>
                      <a:pt x="756237" y="89342"/>
                      <a:pt x="750364" y="116215"/>
                    </a:cubicBezTo>
                    <a:lnTo>
                      <a:pt x="746890" y="137098"/>
                    </a:lnTo>
                    <a:lnTo>
                      <a:pt x="911632" y="188034"/>
                    </a:lnTo>
                    <a:lnTo>
                      <a:pt x="914735" y="178001"/>
                    </a:lnTo>
                    <a:cubicBezTo>
                      <a:pt x="926516" y="146805"/>
                      <a:pt x="940719" y="128589"/>
                      <a:pt x="956007" y="128589"/>
                    </a:cubicBezTo>
                    <a:cubicBezTo>
                      <a:pt x="949472" y="143680"/>
                      <a:pt x="943569" y="161876"/>
                      <a:pt x="938389" y="182540"/>
                    </a:cubicBezTo>
                    <a:lnTo>
                      <a:pt x="935779" y="196053"/>
                    </a:lnTo>
                    <a:lnTo>
                      <a:pt x="1076695" y="244311"/>
                    </a:lnTo>
                    <a:lnTo>
                      <a:pt x="1096081" y="248788"/>
                    </a:lnTo>
                    <a:lnTo>
                      <a:pt x="1109574" y="218971"/>
                    </a:lnTo>
                    <a:cubicBezTo>
                      <a:pt x="1117265" y="208307"/>
                      <a:pt x="1125722" y="202410"/>
                      <a:pt x="1134599" y="202410"/>
                    </a:cubicBezTo>
                    <a:cubicBezTo>
                      <a:pt x="1128908" y="213402"/>
                      <a:pt x="1123766" y="226656"/>
                      <a:pt x="1119254" y="241707"/>
                    </a:cubicBezTo>
                    <a:lnTo>
                      <a:pt x="1116529" y="253511"/>
                    </a:lnTo>
                    <a:lnTo>
                      <a:pt x="1154999" y="262396"/>
                    </a:lnTo>
                    <a:cubicBezTo>
                      <a:pt x="1181442" y="266844"/>
                      <a:pt x="1208357" y="269514"/>
                      <a:pt x="1236138" y="269814"/>
                    </a:cubicBezTo>
                    <a:cubicBezTo>
                      <a:pt x="1263919" y="270114"/>
                      <a:pt x="1290300" y="268062"/>
                      <a:pt x="1315736" y="264243"/>
                    </a:cubicBezTo>
                    <a:lnTo>
                      <a:pt x="1339506" y="259045"/>
                    </a:lnTo>
                    <a:lnTo>
                      <a:pt x="1336929" y="246307"/>
                    </a:lnTo>
                    <a:cubicBezTo>
                      <a:pt x="1332752" y="230406"/>
                      <a:pt x="1327990" y="216403"/>
                      <a:pt x="1322720" y="204790"/>
                    </a:cubicBezTo>
                    <a:cubicBezTo>
                      <a:pt x="1335050" y="204790"/>
                      <a:pt x="1346503" y="218808"/>
                      <a:pt x="1356004" y="242815"/>
                    </a:cubicBezTo>
                    <a:lnTo>
                      <a:pt x="1359824" y="254602"/>
                    </a:lnTo>
                    <a:lnTo>
                      <a:pt x="1389668" y="248076"/>
                    </a:lnTo>
                    <a:lnTo>
                      <a:pt x="1506334" y="206890"/>
                    </a:lnTo>
                    <a:lnTo>
                      <a:pt x="1505106" y="201209"/>
                    </a:lnTo>
                    <a:cubicBezTo>
                      <a:pt x="1499090" y="179780"/>
                      <a:pt x="1492234" y="160910"/>
                      <a:pt x="1484645" y="145260"/>
                    </a:cubicBezTo>
                    <a:cubicBezTo>
                      <a:pt x="1502399" y="145260"/>
                      <a:pt x="1518893" y="164150"/>
                      <a:pt x="1532574" y="196502"/>
                    </a:cubicBezTo>
                    <a:lnTo>
                      <a:pt x="1532931" y="197532"/>
                    </a:lnTo>
                    <a:lnTo>
                      <a:pt x="1652779" y="157896"/>
                    </a:lnTo>
                    <a:lnTo>
                      <a:pt x="1649807" y="140030"/>
                    </a:lnTo>
                    <a:cubicBezTo>
                      <a:pt x="1643934" y="113157"/>
                      <a:pt x="1637260" y="89977"/>
                      <a:pt x="1629902" y="71440"/>
                    </a:cubicBezTo>
                    <a:lnTo>
                      <a:pt x="1629902" y="71439"/>
                    </a:lnTo>
                    <a:cubicBezTo>
                      <a:pt x="1646177" y="71439"/>
                      <a:pt x="1661296" y="95652"/>
                      <a:pt x="1673837" y="137118"/>
                    </a:cubicBezTo>
                    <a:lnTo>
                      <a:pt x="1676999" y="149886"/>
                    </a:lnTo>
                    <a:lnTo>
                      <a:pt x="1683591" y="147706"/>
                    </a:lnTo>
                    <a:cubicBezTo>
                      <a:pt x="1738431" y="134026"/>
                      <a:pt x="1798635" y="124993"/>
                      <a:pt x="1867859" y="125292"/>
                    </a:cubicBezTo>
                    <a:lnTo>
                      <a:pt x="1877041" y="126231"/>
                    </a:lnTo>
                    <a:lnTo>
                      <a:pt x="1866598" y="89757"/>
                    </a:lnTo>
                    <a:cubicBezTo>
                      <a:pt x="1857105" y="61313"/>
                      <a:pt x="1846389" y="38097"/>
                      <a:pt x="1834689" y="21431"/>
                    </a:cubicBezTo>
                    <a:cubicBezTo>
                      <a:pt x="1857868" y="21431"/>
                      <a:pt x="1879402" y="48492"/>
                      <a:pt x="1897264" y="94837"/>
                    </a:cubicBezTo>
                    <a:lnTo>
                      <a:pt x="1908177" y="129416"/>
                    </a:lnTo>
                    <a:lnTo>
                      <a:pt x="1968915" y="135628"/>
                    </a:lnTo>
                    <a:cubicBezTo>
                      <a:pt x="2001571" y="142137"/>
                      <a:pt x="2033096" y="151477"/>
                      <a:pt x="2063183" y="162951"/>
                    </a:cubicBezTo>
                    <a:lnTo>
                      <a:pt x="2112637" y="186126"/>
                    </a:lnTo>
                    <a:lnTo>
                      <a:pt x="2097579" y="132302"/>
                    </a:lnTo>
                    <a:cubicBezTo>
                      <a:pt x="2088086" y="107246"/>
                      <a:pt x="2077370" y="86795"/>
                      <a:pt x="2065670" y="72114"/>
                    </a:cubicBezTo>
                    <a:cubicBezTo>
                      <a:pt x="2096576" y="72114"/>
                      <a:pt x="2124555" y="114493"/>
                      <a:pt x="2144809" y="183009"/>
                    </a:cubicBezTo>
                    <a:lnTo>
                      <a:pt x="2149871" y="203764"/>
                    </a:lnTo>
                    <a:lnTo>
                      <a:pt x="2223992" y="251844"/>
                    </a:lnTo>
                    <a:lnTo>
                      <a:pt x="2277144" y="302671"/>
                    </a:lnTo>
                    <a:lnTo>
                      <a:pt x="2260164" y="247151"/>
                    </a:lnTo>
                    <a:cubicBezTo>
                      <a:pt x="2253352" y="230317"/>
                      <a:pt x="2245623" y="215983"/>
                      <a:pt x="2237122" y="204786"/>
                    </a:cubicBezTo>
                    <a:cubicBezTo>
                      <a:pt x="2261452" y="204786"/>
                      <a:pt x="2283478" y="232106"/>
                      <a:pt x="2299422" y="276275"/>
                    </a:cubicBezTo>
                    <a:lnTo>
                      <a:pt x="2314552" y="338442"/>
                    </a:lnTo>
                    <a:lnTo>
                      <a:pt x="2335562" y="358534"/>
                    </a:lnTo>
                    <a:cubicBezTo>
                      <a:pt x="2362909" y="393348"/>
                      <a:pt x="2379596" y="425555"/>
                      <a:pt x="2383168" y="449583"/>
                    </a:cubicBezTo>
                    <a:cubicBezTo>
                      <a:pt x="2378009" y="473012"/>
                      <a:pt x="2360548" y="505294"/>
                      <a:pt x="2332382" y="540501"/>
                    </a:cubicBezTo>
                    <a:lnTo>
                      <a:pt x="2315175" y="556728"/>
                    </a:lnTo>
                    <a:lnTo>
                      <a:pt x="2299422" y="621455"/>
                    </a:lnTo>
                    <a:cubicBezTo>
                      <a:pt x="2283478" y="665625"/>
                      <a:pt x="2261452" y="692944"/>
                      <a:pt x="2237122" y="692944"/>
                    </a:cubicBezTo>
                    <a:cubicBezTo>
                      <a:pt x="2254123" y="670551"/>
                      <a:pt x="2268040" y="635606"/>
                      <a:pt x="2277706" y="593222"/>
                    </a:cubicBezTo>
                    <a:lnTo>
                      <a:pt x="2277929" y="591852"/>
                    </a:lnTo>
                    <a:lnTo>
                      <a:pt x="2217363" y="648969"/>
                    </a:lnTo>
                    <a:lnTo>
                      <a:pt x="2151618" y="690537"/>
                    </a:lnTo>
                    <a:lnTo>
                      <a:pt x="2144809" y="718457"/>
                    </a:lnTo>
                    <a:cubicBezTo>
                      <a:pt x="2124555" y="786974"/>
                      <a:pt x="2096576" y="829352"/>
                      <a:pt x="2065670" y="829352"/>
                    </a:cubicBezTo>
                    <a:cubicBezTo>
                      <a:pt x="2077370" y="814671"/>
                      <a:pt x="2088086" y="794220"/>
                      <a:pt x="2097579" y="769164"/>
                    </a:cubicBezTo>
                    <a:lnTo>
                      <a:pt x="2114231" y="709643"/>
                    </a:lnTo>
                    <a:lnTo>
                      <a:pt x="2047688" y="739416"/>
                    </a:lnTo>
                    <a:cubicBezTo>
                      <a:pt x="2015386" y="751013"/>
                      <a:pt x="1981206" y="760376"/>
                      <a:pt x="1945347" y="766766"/>
                    </a:cubicBezTo>
                    <a:lnTo>
                      <a:pt x="1909204" y="769822"/>
                    </a:lnTo>
                    <a:lnTo>
                      <a:pt x="1897264" y="807657"/>
                    </a:lnTo>
                    <a:cubicBezTo>
                      <a:pt x="1879402" y="854002"/>
                      <a:pt x="1857868" y="881063"/>
                      <a:pt x="1834689" y="881063"/>
                    </a:cubicBezTo>
                    <a:lnTo>
                      <a:pt x="1834689" y="881061"/>
                    </a:lnTo>
                    <a:cubicBezTo>
                      <a:pt x="1846389" y="864395"/>
                      <a:pt x="1857105" y="841179"/>
                      <a:pt x="1866598" y="812735"/>
                    </a:cubicBezTo>
                    <a:lnTo>
                      <a:pt x="1878132" y="772449"/>
                    </a:lnTo>
                    <a:lnTo>
                      <a:pt x="1861593" y="773848"/>
                    </a:lnTo>
                    <a:lnTo>
                      <a:pt x="1856900" y="776189"/>
                    </a:lnTo>
                    <a:lnTo>
                      <a:pt x="1855969" y="774323"/>
                    </a:lnTo>
                    <a:lnTo>
                      <a:pt x="1832934" y="776271"/>
                    </a:lnTo>
                    <a:cubicBezTo>
                      <a:pt x="1793917" y="775972"/>
                      <a:pt x="1758171" y="772721"/>
                      <a:pt x="1725057" y="767259"/>
                    </a:cubicBezTo>
                    <a:lnTo>
                      <a:pt x="1678519" y="756000"/>
                    </a:lnTo>
                    <a:lnTo>
                      <a:pt x="1673837" y="774904"/>
                    </a:lnTo>
                    <a:cubicBezTo>
                      <a:pt x="1661296" y="816371"/>
                      <a:pt x="1646177" y="840583"/>
                      <a:pt x="1629902" y="840583"/>
                    </a:cubicBezTo>
                    <a:cubicBezTo>
                      <a:pt x="1637260" y="822046"/>
                      <a:pt x="1643934" y="798866"/>
                      <a:pt x="1649807" y="771993"/>
                    </a:cubicBezTo>
                    <a:lnTo>
                      <a:pt x="1653475" y="749942"/>
                    </a:lnTo>
                    <a:lnTo>
                      <a:pt x="1632974" y="744982"/>
                    </a:lnTo>
                    <a:lnTo>
                      <a:pt x="1528616" y="701611"/>
                    </a:lnTo>
                    <a:lnTo>
                      <a:pt x="1518013" y="721754"/>
                    </a:lnTo>
                    <a:cubicBezTo>
                      <a:pt x="1507757" y="736937"/>
                      <a:pt x="1496481" y="745332"/>
                      <a:pt x="1484645" y="745332"/>
                    </a:cubicBezTo>
                    <a:lnTo>
                      <a:pt x="1504702" y="690489"/>
                    </a:lnTo>
                    <a:lnTo>
                      <a:pt x="1413218" y="642961"/>
                    </a:lnTo>
                    <a:lnTo>
                      <a:pt x="1353338" y="617470"/>
                    </a:lnTo>
                    <a:lnTo>
                      <a:pt x="1345892" y="632586"/>
                    </a:lnTo>
                    <a:cubicBezTo>
                      <a:pt x="1338770" y="643852"/>
                      <a:pt x="1330940" y="650082"/>
                      <a:pt x="1322720" y="650082"/>
                    </a:cubicBezTo>
                    <a:lnTo>
                      <a:pt x="1322720" y="650081"/>
                    </a:lnTo>
                    <a:lnTo>
                      <a:pt x="1336355" y="610241"/>
                    </a:lnTo>
                    <a:lnTo>
                      <a:pt x="1311437" y="599634"/>
                    </a:lnTo>
                    <a:cubicBezTo>
                      <a:pt x="1276257" y="588543"/>
                      <a:pt x="1239105" y="581636"/>
                      <a:pt x="1197830" y="581411"/>
                    </a:cubicBezTo>
                    <a:lnTo>
                      <a:pt x="1121661" y="590755"/>
                    </a:lnTo>
                    <a:lnTo>
                      <a:pt x="1134599" y="623888"/>
                    </a:lnTo>
                    <a:cubicBezTo>
                      <a:pt x="1125722" y="623888"/>
                      <a:pt x="1117265" y="617991"/>
                      <a:pt x="1109574" y="607327"/>
                    </a:cubicBezTo>
                    <a:lnTo>
                      <a:pt x="1103105" y="593032"/>
                    </a:lnTo>
                    <a:lnTo>
                      <a:pt x="1098017" y="593656"/>
                    </a:lnTo>
                    <a:cubicBezTo>
                      <a:pt x="1065624" y="601504"/>
                      <a:pt x="1033864" y="612617"/>
                      <a:pt x="1001995" y="625487"/>
                    </a:cubicBezTo>
                    <a:lnTo>
                      <a:pt x="938415" y="653358"/>
                    </a:lnTo>
                    <a:lnTo>
                      <a:pt x="956007" y="707229"/>
                    </a:lnTo>
                    <a:lnTo>
                      <a:pt x="956007" y="707231"/>
                    </a:lnTo>
                    <a:cubicBezTo>
                      <a:pt x="945815" y="707231"/>
                      <a:pt x="936105" y="699135"/>
                      <a:pt x="927274" y="684495"/>
                    </a:cubicBezTo>
                    <a:lnTo>
                      <a:pt x="917042" y="662728"/>
                    </a:lnTo>
                    <a:lnTo>
                      <a:pt x="905329" y="667862"/>
                    </a:lnTo>
                    <a:cubicBezTo>
                      <a:pt x="872507" y="682740"/>
                      <a:pt x="838839" y="697868"/>
                      <a:pt x="803584" y="711741"/>
                    </a:cubicBezTo>
                    <a:lnTo>
                      <a:pt x="747494" y="730925"/>
                    </a:lnTo>
                    <a:lnTo>
                      <a:pt x="750364" y="748178"/>
                    </a:lnTo>
                    <a:cubicBezTo>
                      <a:pt x="756237" y="775051"/>
                      <a:pt x="762911" y="798231"/>
                      <a:pt x="770269" y="816768"/>
                    </a:cubicBezTo>
                    <a:lnTo>
                      <a:pt x="770269" y="816769"/>
                    </a:lnTo>
                    <a:cubicBezTo>
                      <a:pt x="753995" y="816769"/>
                      <a:pt x="738876" y="792557"/>
                      <a:pt x="726334" y="751090"/>
                    </a:cubicBezTo>
                    <a:lnTo>
                      <a:pt x="723383" y="739172"/>
                    </a:lnTo>
                    <a:lnTo>
                      <a:pt x="715551" y="741850"/>
                    </a:lnTo>
                    <a:cubicBezTo>
                      <a:pt x="654328" y="759287"/>
                      <a:pt x="587532" y="770421"/>
                      <a:pt x="512134" y="769080"/>
                    </a:cubicBezTo>
                    <a:lnTo>
                      <a:pt x="480776" y="766091"/>
                    </a:lnTo>
                    <a:lnTo>
                      <a:pt x="492079" y="802265"/>
                    </a:lnTo>
                    <a:cubicBezTo>
                      <a:pt x="502582" y="831103"/>
                      <a:pt x="514438" y="854641"/>
                      <a:pt x="527382" y="871538"/>
                    </a:cubicBezTo>
                    <a:cubicBezTo>
                      <a:pt x="501737" y="871538"/>
                      <a:pt x="477913" y="844102"/>
                      <a:pt x="458150" y="797116"/>
                    </a:cubicBezTo>
                    <a:lnTo>
                      <a:pt x="446335" y="762809"/>
                    </a:lnTo>
                    <a:lnTo>
                      <a:pt x="405341" y="758902"/>
                    </a:lnTo>
                    <a:cubicBezTo>
                      <a:pt x="371836" y="752949"/>
                      <a:pt x="340416" y="744600"/>
                      <a:pt x="311056" y="734345"/>
                    </a:cubicBezTo>
                    <a:lnTo>
                      <a:pt x="251853" y="708330"/>
                    </a:lnTo>
                    <a:lnTo>
                      <a:pt x="266874" y="762021"/>
                    </a:lnTo>
                    <a:cubicBezTo>
                      <a:pt x="276367" y="787077"/>
                      <a:pt x="287082" y="807528"/>
                      <a:pt x="298782" y="822209"/>
                    </a:cubicBezTo>
                    <a:cubicBezTo>
                      <a:pt x="267877" y="822209"/>
                      <a:pt x="239897" y="779831"/>
                      <a:pt x="219644" y="711314"/>
                    </a:cubicBezTo>
                    <a:lnTo>
                      <a:pt x="214147" y="688778"/>
                    </a:lnTo>
                    <a:lnTo>
                      <a:pt x="159441" y="653850"/>
                    </a:lnTo>
                    <a:lnTo>
                      <a:pt x="102148" y="596861"/>
                    </a:lnTo>
                    <a:lnTo>
                      <a:pt x="118577" y="650580"/>
                    </a:lnTo>
                    <a:cubicBezTo>
                      <a:pt x="125389" y="667413"/>
                      <a:pt x="133119" y="681748"/>
                      <a:pt x="141619" y="692944"/>
                    </a:cubicBezTo>
                    <a:cubicBezTo>
                      <a:pt x="117290" y="692944"/>
                      <a:pt x="95263" y="665625"/>
                      <a:pt x="79320" y="621455"/>
                    </a:cubicBezTo>
                    <a:lnTo>
                      <a:pt x="64131" y="559045"/>
                    </a:lnTo>
                    <a:lnTo>
                      <a:pt x="56139" y="551096"/>
                    </a:lnTo>
                    <a:cubicBezTo>
                      <a:pt x="29630" y="515746"/>
                      <a:pt x="10980" y="480603"/>
                      <a:pt x="0" y="449583"/>
                    </a:cubicBezTo>
                    <a:cubicBezTo>
                      <a:pt x="5689" y="425755"/>
                      <a:pt x="22388" y="392524"/>
                      <a:pt x="49122" y="356119"/>
                    </a:cubicBezTo>
                    <a:lnTo>
                      <a:pt x="63485" y="341338"/>
                    </a:lnTo>
                    <a:lnTo>
                      <a:pt x="79320" y="276275"/>
                    </a:lnTo>
                    <a:cubicBezTo>
                      <a:pt x="95263" y="232106"/>
                      <a:pt x="117290" y="204786"/>
                      <a:pt x="141619" y="204786"/>
                    </a:cubicBezTo>
                    <a:cubicBezTo>
                      <a:pt x="133119" y="215983"/>
                      <a:pt x="125390" y="230317"/>
                      <a:pt x="118577" y="247151"/>
                    </a:cubicBezTo>
                    <a:lnTo>
                      <a:pt x="101845" y="301863"/>
                    </a:lnTo>
                    <a:lnTo>
                      <a:pt x="158457" y="243605"/>
                    </a:lnTo>
                    <a:lnTo>
                      <a:pt x="212094" y="206821"/>
                    </a:lnTo>
                    <a:lnTo>
                      <a:pt x="219644" y="175866"/>
                    </a:lnTo>
                    <a:cubicBezTo>
                      <a:pt x="239897" y="107349"/>
                      <a:pt x="267877" y="64971"/>
                      <a:pt x="298782" y="64971"/>
                    </a:cubicBezTo>
                    <a:cubicBezTo>
                      <a:pt x="287082" y="79652"/>
                      <a:pt x="276367" y="100103"/>
                      <a:pt x="266874" y="125159"/>
                    </a:cubicBezTo>
                    <a:lnTo>
                      <a:pt x="250436" y="183916"/>
                    </a:lnTo>
                    <a:lnTo>
                      <a:pt x="322153" y="149412"/>
                    </a:lnTo>
                    <a:cubicBezTo>
                      <a:pt x="353640" y="137316"/>
                      <a:pt x="387149" y="127541"/>
                      <a:pt x="422558" y="120864"/>
                    </a:cubicBezTo>
                    <a:lnTo>
                      <a:pt x="442776" y="119064"/>
                    </a:lnTo>
                    <a:lnTo>
                      <a:pt x="458150" y="74422"/>
                    </a:lnTo>
                    <a:cubicBezTo>
                      <a:pt x="477913" y="27436"/>
                      <a:pt x="501737" y="0"/>
                      <a:pt x="527382" y="0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635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955" name="グループ化 954">
              <a:extLst>
                <a:ext uri="{FF2B5EF4-FFF2-40B4-BE49-F238E27FC236}">
                  <a16:creationId xmlns:a16="http://schemas.microsoft.com/office/drawing/2014/main" id="{239DBEB0-33B3-466D-8E7F-AB1F1342F3B2}"/>
                </a:ext>
              </a:extLst>
            </p:cNvPr>
            <p:cNvGrpSpPr/>
            <p:nvPr/>
          </p:nvGrpSpPr>
          <p:grpSpPr>
            <a:xfrm>
              <a:off x="5327107" y="4341252"/>
              <a:ext cx="719388" cy="266925"/>
              <a:chOff x="3173081" y="3548062"/>
              <a:chExt cx="2383168" cy="884261"/>
            </a:xfrm>
          </p:grpSpPr>
          <p:sp>
            <p:nvSpPr>
              <p:cNvPr id="992" name="フリーフォーム: 図形 991">
                <a:extLst>
                  <a:ext uri="{FF2B5EF4-FFF2-40B4-BE49-F238E27FC236}">
                    <a16:creationId xmlns:a16="http://schemas.microsoft.com/office/drawing/2014/main" id="{C0F2C87A-0FFA-4A45-AD05-CC34C0B932F6}"/>
                  </a:ext>
                </a:extLst>
              </p:cNvPr>
              <p:cNvSpPr/>
              <p:nvPr/>
            </p:nvSpPr>
            <p:spPr>
              <a:xfrm>
                <a:off x="3173081" y="3551002"/>
                <a:ext cx="2383168" cy="881321"/>
              </a:xfrm>
              <a:custGeom>
                <a:avLst/>
                <a:gdLst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191584 w 2383168"/>
                  <a:gd name="connsiteY2" fmla="*/ 288599 h 897148"/>
                  <a:gd name="connsiteX3" fmla="*/ 1197830 w 2383168"/>
                  <a:gd name="connsiteY3" fmla="*/ 273969 h 897148"/>
                  <a:gd name="connsiteX4" fmla="*/ 1766259 w 2383168"/>
                  <a:gd name="connsiteY4" fmla="*/ 0 h 897148"/>
                  <a:gd name="connsiteX5" fmla="*/ 2383168 w 2383168"/>
                  <a:gd name="connsiteY5" fmla="*/ 448574 h 897148"/>
                  <a:gd name="connsiteX6" fmla="*/ 1766259 w 2383168"/>
                  <a:gd name="connsiteY6" fmla="*/ 897148 h 897148"/>
                  <a:gd name="connsiteX7" fmla="*/ 1197830 w 2383168"/>
                  <a:gd name="connsiteY7" fmla="*/ 623180 h 897148"/>
                  <a:gd name="connsiteX8" fmla="*/ 1191584 w 2383168"/>
                  <a:gd name="connsiteY8" fmla="*/ 608549 h 897148"/>
                  <a:gd name="connsiteX9" fmla="*/ 1185338 w 2383168"/>
                  <a:gd name="connsiteY9" fmla="*/ 623180 h 897148"/>
                  <a:gd name="connsiteX10" fmla="*/ 616909 w 2383168"/>
                  <a:gd name="connsiteY10" fmla="*/ 897148 h 897148"/>
                  <a:gd name="connsiteX11" fmla="*/ 0 w 2383168"/>
                  <a:gd name="connsiteY11" fmla="*/ 448574 h 897148"/>
                  <a:gd name="connsiteX12" fmla="*/ 616909 w 2383168"/>
                  <a:gd name="connsiteY12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191584 w 2383168"/>
                  <a:gd name="connsiteY2" fmla="*/ 288599 h 897148"/>
                  <a:gd name="connsiteX3" fmla="*/ 1766259 w 2383168"/>
                  <a:gd name="connsiteY3" fmla="*/ 0 h 897148"/>
                  <a:gd name="connsiteX4" fmla="*/ 2383168 w 2383168"/>
                  <a:gd name="connsiteY4" fmla="*/ 448574 h 897148"/>
                  <a:gd name="connsiteX5" fmla="*/ 1766259 w 2383168"/>
                  <a:gd name="connsiteY5" fmla="*/ 897148 h 897148"/>
                  <a:gd name="connsiteX6" fmla="*/ 1197830 w 2383168"/>
                  <a:gd name="connsiteY6" fmla="*/ 623180 h 897148"/>
                  <a:gd name="connsiteX7" fmla="*/ 1191584 w 2383168"/>
                  <a:gd name="connsiteY7" fmla="*/ 608549 h 897148"/>
                  <a:gd name="connsiteX8" fmla="*/ 1185338 w 2383168"/>
                  <a:gd name="connsiteY8" fmla="*/ 623180 h 897148"/>
                  <a:gd name="connsiteX9" fmla="*/ 616909 w 2383168"/>
                  <a:gd name="connsiteY9" fmla="*/ 897148 h 897148"/>
                  <a:gd name="connsiteX10" fmla="*/ 0 w 2383168"/>
                  <a:gd name="connsiteY10" fmla="*/ 448574 h 897148"/>
                  <a:gd name="connsiteX11" fmla="*/ 616909 w 2383168"/>
                  <a:gd name="connsiteY11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1191584 w 2383168"/>
                  <a:gd name="connsiteY6" fmla="*/ 608549 h 897148"/>
                  <a:gd name="connsiteX7" fmla="*/ 1185338 w 2383168"/>
                  <a:gd name="connsiteY7" fmla="*/ 623180 h 897148"/>
                  <a:gd name="connsiteX8" fmla="*/ 616909 w 2383168"/>
                  <a:gd name="connsiteY8" fmla="*/ 897148 h 897148"/>
                  <a:gd name="connsiteX9" fmla="*/ 0 w 2383168"/>
                  <a:gd name="connsiteY9" fmla="*/ 448574 h 897148"/>
                  <a:gd name="connsiteX10" fmla="*/ 616909 w 2383168"/>
                  <a:gd name="connsiteY10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1191584 w 2383168"/>
                  <a:gd name="connsiteY6" fmla="*/ 608549 h 897148"/>
                  <a:gd name="connsiteX7" fmla="*/ 616909 w 2383168"/>
                  <a:gd name="connsiteY7" fmla="*/ 897148 h 897148"/>
                  <a:gd name="connsiteX8" fmla="*/ 0 w 2383168"/>
                  <a:gd name="connsiteY8" fmla="*/ 448574 h 897148"/>
                  <a:gd name="connsiteX9" fmla="*/ 616909 w 2383168"/>
                  <a:gd name="connsiteY9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616909 w 2383168"/>
                  <a:gd name="connsiteY6" fmla="*/ 897148 h 897148"/>
                  <a:gd name="connsiteX7" fmla="*/ 0 w 2383168"/>
                  <a:gd name="connsiteY7" fmla="*/ 448574 h 897148"/>
                  <a:gd name="connsiteX8" fmla="*/ 616909 w 2383168"/>
                  <a:gd name="connsiteY8" fmla="*/ 0 h 897148"/>
                  <a:gd name="connsiteX0" fmla="*/ 616909 w 2383168"/>
                  <a:gd name="connsiteY0" fmla="*/ 5647 h 902795"/>
                  <a:gd name="connsiteX1" fmla="*/ 1236138 w 2383168"/>
                  <a:gd name="connsiteY1" fmla="*/ 216116 h 902795"/>
                  <a:gd name="connsiteX2" fmla="*/ 1766259 w 2383168"/>
                  <a:gd name="connsiteY2" fmla="*/ 5647 h 902795"/>
                  <a:gd name="connsiteX3" fmla="*/ 2383168 w 2383168"/>
                  <a:gd name="connsiteY3" fmla="*/ 454221 h 902795"/>
                  <a:gd name="connsiteX4" fmla="*/ 1766259 w 2383168"/>
                  <a:gd name="connsiteY4" fmla="*/ 902795 h 902795"/>
                  <a:gd name="connsiteX5" fmla="*/ 1197830 w 2383168"/>
                  <a:gd name="connsiteY5" fmla="*/ 628827 h 902795"/>
                  <a:gd name="connsiteX6" fmla="*/ 616909 w 2383168"/>
                  <a:gd name="connsiteY6" fmla="*/ 902795 h 902795"/>
                  <a:gd name="connsiteX7" fmla="*/ 0 w 2383168"/>
                  <a:gd name="connsiteY7" fmla="*/ 454221 h 902795"/>
                  <a:gd name="connsiteX8" fmla="*/ 616909 w 2383168"/>
                  <a:gd name="connsiteY8" fmla="*/ 5647 h 902795"/>
                  <a:gd name="connsiteX0" fmla="*/ 616909 w 2383168"/>
                  <a:gd name="connsiteY0" fmla="*/ 4225 h 901373"/>
                  <a:gd name="connsiteX1" fmla="*/ 1236138 w 2383168"/>
                  <a:gd name="connsiteY1" fmla="*/ 214694 h 901373"/>
                  <a:gd name="connsiteX2" fmla="*/ 1766259 w 2383168"/>
                  <a:gd name="connsiteY2" fmla="*/ 4225 h 901373"/>
                  <a:gd name="connsiteX3" fmla="*/ 2383168 w 2383168"/>
                  <a:gd name="connsiteY3" fmla="*/ 452799 h 901373"/>
                  <a:gd name="connsiteX4" fmla="*/ 1766259 w 2383168"/>
                  <a:gd name="connsiteY4" fmla="*/ 901373 h 901373"/>
                  <a:gd name="connsiteX5" fmla="*/ 1197830 w 2383168"/>
                  <a:gd name="connsiteY5" fmla="*/ 627405 h 901373"/>
                  <a:gd name="connsiteX6" fmla="*/ 616909 w 2383168"/>
                  <a:gd name="connsiteY6" fmla="*/ 901373 h 901373"/>
                  <a:gd name="connsiteX7" fmla="*/ 0 w 2383168"/>
                  <a:gd name="connsiteY7" fmla="*/ 452799 h 901373"/>
                  <a:gd name="connsiteX8" fmla="*/ 616909 w 2383168"/>
                  <a:gd name="connsiteY8" fmla="*/ 4225 h 901373"/>
                  <a:gd name="connsiteX0" fmla="*/ 616909 w 2383168"/>
                  <a:gd name="connsiteY0" fmla="*/ 4225 h 901373"/>
                  <a:gd name="connsiteX1" fmla="*/ 1236138 w 2383168"/>
                  <a:gd name="connsiteY1" fmla="*/ 214694 h 901373"/>
                  <a:gd name="connsiteX2" fmla="*/ 1766259 w 2383168"/>
                  <a:gd name="connsiteY2" fmla="*/ 4225 h 901373"/>
                  <a:gd name="connsiteX3" fmla="*/ 2383168 w 2383168"/>
                  <a:gd name="connsiteY3" fmla="*/ 452799 h 901373"/>
                  <a:gd name="connsiteX4" fmla="*/ 1766259 w 2383168"/>
                  <a:gd name="connsiteY4" fmla="*/ 901373 h 901373"/>
                  <a:gd name="connsiteX5" fmla="*/ 1197830 w 2383168"/>
                  <a:gd name="connsiteY5" fmla="*/ 627405 h 901373"/>
                  <a:gd name="connsiteX6" fmla="*/ 616909 w 2383168"/>
                  <a:gd name="connsiteY6" fmla="*/ 901373 h 901373"/>
                  <a:gd name="connsiteX7" fmla="*/ 0 w 2383168"/>
                  <a:gd name="connsiteY7" fmla="*/ 452799 h 901373"/>
                  <a:gd name="connsiteX8" fmla="*/ 616909 w 2383168"/>
                  <a:gd name="connsiteY8" fmla="*/ 4225 h 901373"/>
                  <a:gd name="connsiteX0" fmla="*/ 616909 w 2383168"/>
                  <a:gd name="connsiteY0" fmla="*/ 4225 h 901638"/>
                  <a:gd name="connsiteX1" fmla="*/ 1236138 w 2383168"/>
                  <a:gd name="connsiteY1" fmla="*/ 214694 h 901638"/>
                  <a:gd name="connsiteX2" fmla="*/ 1766259 w 2383168"/>
                  <a:gd name="connsiteY2" fmla="*/ 4225 h 901638"/>
                  <a:gd name="connsiteX3" fmla="*/ 2383168 w 2383168"/>
                  <a:gd name="connsiteY3" fmla="*/ 452799 h 901638"/>
                  <a:gd name="connsiteX4" fmla="*/ 1766259 w 2383168"/>
                  <a:gd name="connsiteY4" fmla="*/ 901373 h 901638"/>
                  <a:gd name="connsiteX5" fmla="*/ 1197830 w 2383168"/>
                  <a:gd name="connsiteY5" fmla="*/ 627405 h 901638"/>
                  <a:gd name="connsiteX6" fmla="*/ 616909 w 2383168"/>
                  <a:gd name="connsiteY6" fmla="*/ 901373 h 901638"/>
                  <a:gd name="connsiteX7" fmla="*/ 0 w 2383168"/>
                  <a:gd name="connsiteY7" fmla="*/ 452799 h 901638"/>
                  <a:gd name="connsiteX8" fmla="*/ 616909 w 2383168"/>
                  <a:gd name="connsiteY8" fmla="*/ 4225 h 901638"/>
                  <a:gd name="connsiteX0" fmla="*/ 616909 w 2383168"/>
                  <a:gd name="connsiteY0" fmla="*/ 4225 h 901638"/>
                  <a:gd name="connsiteX1" fmla="*/ 1236138 w 2383168"/>
                  <a:gd name="connsiteY1" fmla="*/ 214694 h 901638"/>
                  <a:gd name="connsiteX2" fmla="*/ 1766259 w 2383168"/>
                  <a:gd name="connsiteY2" fmla="*/ 4225 h 901638"/>
                  <a:gd name="connsiteX3" fmla="*/ 2383168 w 2383168"/>
                  <a:gd name="connsiteY3" fmla="*/ 452799 h 901638"/>
                  <a:gd name="connsiteX4" fmla="*/ 1766259 w 2383168"/>
                  <a:gd name="connsiteY4" fmla="*/ 901373 h 901638"/>
                  <a:gd name="connsiteX5" fmla="*/ 1197830 w 2383168"/>
                  <a:gd name="connsiteY5" fmla="*/ 627405 h 901638"/>
                  <a:gd name="connsiteX6" fmla="*/ 616909 w 2383168"/>
                  <a:gd name="connsiteY6" fmla="*/ 901373 h 901638"/>
                  <a:gd name="connsiteX7" fmla="*/ 0 w 2383168"/>
                  <a:gd name="connsiteY7" fmla="*/ 452799 h 901638"/>
                  <a:gd name="connsiteX8" fmla="*/ 616909 w 2383168"/>
                  <a:gd name="connsiteY8" fmla="*/ 4225 h 901638"/>
                  <a:gd name="connsiteX0" fmla="*/ 616909 w 2383168"/>
                  <a:gd name="connsiteY0" fmla="*/ 9 h 897422"/>
                  <a:gd name="connsiteX1" fmla="*/ 1236138 w 2383168"/>
                  <a:gd name="connsiteY1" fmla="*/ 210478 h 897422"/>
                  <a:gd name="connsiteX2" fmla="*/ 1766259 w 2383168"/>
                  <a:gd name="connsiteY2" fmla="*/ 9 h 897422"/>
                  <a:gd name="connsiteX3" fmla="*/ 2383168 w 2383168"/>
                  <a:gd name="connsiteY3" fmla="*/ 448583 h 897422"/>
                  <a:gd name="connsiteX4" fmla="*/ 1766259 w 2383168"/>
                  <a:gd name="connsiteY4" fmla="*/ 897157 h 897422"/>
                  <a:gd name="connsiteX5" fmla="*/ 1197830 w 2383168"/>
                  <a:gd name="connsiteY5" fmla="*/ 623189 h 897422"/>
                  <a:gd name="connsiteX6" fmla="*/ 616909 w 2383168"/>
                  <a:gd name="connsiteY6" fmla="*/ 897157 h 897422"/>
                  <a:gd name="connsiteX7" fmla="*/ 0 w 2383168"/>
                  <a:gd name="connsiteY7" fmla="*/ 448583 h 897422"/>
                  <a:gd name="connsiteX8" fmla="*/ 616909 w 2383168"/>
                  <a:gd name="connsiteY8" fmla="*/ 9 h 897422"/>
                  <a:gd name="connsiteX0" fmla="*/ 616909 w 2383168"/>
                  <a:gd name="connsiteY0" fmla="*/ 9 h 897422"/>
                  <a:gd name="connsiteX1" fmla="*/ 1236138 w 2383168"/>
                  <a:gd name="connsiteY1" fmla="*/ 210478 h 897422"/>
                  <a:gd name="connsiteX2" fmla="*/ 1766259 w 2383168"/>
                  <a:gd name="connsiteY2" fmla="*/ 9 h 897422"/>
                  <a:gd name="connsiteX3" fmla="*/ 2383168 w 2383168"/>
                  <a:gd name="connsiteY3" fmla="*/ 448583 h 897422"/>
                  <a:gd name="connsiteX4" fmla="*/ 1766259 w 2383168"/>
                  <a:gd name="connsiteY4" fmla="*/ 897157 h 897422"/>
                  <a:gd name="connsiteX5" fmla="*/ 1197830 w 2383168"/>
                  <a:gd name="connsiteY5" fmla="*/ 623189 h 897422"/>
                  <a:gd name="connsiteX6" fmla="*/ 616909 w 2383168"/>
                  <a:gd name="connsiteY6" fmla="*/ 897157 h 897422"/>
                  <a:gd name="connsiteX7" fmla="*/ 0 w 2383168"/>
                  <a:gd name="connsiteY7" fmla="*/ 448583 h 897422"/>
                  <a:gd name="connsiteX8" fmla="*/ 616909 w 2383168"/>
                  <a:gd name="connsiteY8" fmla="*/ 9 h 897422"/>
                  <a:gd name="connsiteX0" fmla="*/ 616909 w 2383718"/>
                  <a:gd name="connsiteY0" fmla="*/ 9 h 897422"/>
                  <a:gd name="connsiteX1" fmla="*/ 1236138 w 2383718"/>
                  <a:gd name="connsiteY1" fmla="*/ 210478 h 897422"/>
                  <a:gd name="connsiteX2" fmla="*/ 1766259 w 2383718"/>
                  <a:gd name="connsiteY2" fmla="*/ 9 h 897422"/>
                  <a:gd name="connsiteX3" fmla="*/ 2383168 w 2383718"/>
                  <a:gd name="connsiteY3" fmla="*/ 448583 h 897422"/>
                  <a:gd name="connsiteX4" fmla="*/ 1839284 w 2383718"/>
                  <a:gd name="connsiteY4" fmla="*/ 897157 h 897422"/>
                  <a:gd name="connsiteX5" fmla="*/ 1197830 w 2383718"/>
                  <a:gd name="connsiteY5" fmla="*/ 623189 h 897422"/>
                  <a:gd name="connsiteX6" fmla="*/ 616909 w 2383718"/>
                  <a:gd name="connsiteY6" fmla="*/ 897157 h 897422"/>
                  <a:gd name="connsiteX7" fmla="*/ 0 w 2383718"/>
                  <a:gd name="connsiteY7" fmla="*/ 448583 h 897422"/>
                  <a:gd name="connsiteX8" fmla="*/ 616909 w 2383718"/>
                  <a:gd name="connsiteY8" fmla="*/ 9 h 897422"/>
                  <a:gd name="connsiteX0" fmla="*/ 617621 w 2384430"/>
                  <a:gd name="connsiteY0" fmla="*/ 9 h 897181"/>
                  <a:gd name="connsiteX1" fmla="*/ 1236850 w 2384430"/>
                  <a:gd name="connsiteY1" fmla="*/ 210478 h 897181"/>
                  <a:gd name="connsiteX2" fmla="*/ 1766971 w 2384430"/>
                  <a:gd name="connsiteY2" fmla="*/ 9 h 897181"/>
                  <a:gd name="connsiteX3" fmla="*/ 2383880 w 2384430"/>
                  <a:gd name="connsiteY3" fmla="*/ 448583 h 897181"/>
                  <a:gd name="connsiteX4" fmla="*/ 1839996 w 2384430"/>
                  <a:gd name="connsiteY4" fmla="*/ 897157 h 897181"/>
                  <a:gd name="connsiteX5" fmla="*/ 1198542 w 2384430"/>
                  <a:gd name="connsiteY5" fmla="*/ 623189 h 897181"/>
                  <a:gd name="connsiteX6" fmla="*/ 512846 w 2384430"/>
                  <a:gd name="connsiteY6" fmla="*/ 871757 h 897181"/>
                  <a:gd name="connsiteX7" fmla="*/ 712 w 2384430"/>
                  <a:gd name="connsiteY7" fmla="*/ 448583 h 897181"/>
                  <a:gd name="connsiteX8" fmla="*/ 617621 w 2384430"/>
                  <a:gd name="connsiteY8" fmla="*/ 9 h 897181"/>
                  <a:gd name="connsiteX0" fmla="*/ 617848 w 2384657"/>
                  <a:gd name="connsiteY0" fmla="*/ 9 h 897181"/>
                  <a:gd name="connsiteX1" fmla="*/ 1237077 w 2384657"/>
                  <a:gd name="connsiteY1" fmla="*/ 210478 h 897181"/>
                  <a:gd name="connsiteX2" fmla="*/ 1767198 w 2384657"/>
                  <a:gd name="connsiteY2" fmla="*/ 9 h 897181"/>
                  <a:gd name="connsiteX3" fmla="*/ 2384107 w 2384657"/>
                  <a:gd name="connsiteY3" fmla="*/ 448583 h 897181"/>
                  <a:gd name="connsiteX4" fmla="*/ 1840223 w 2384657"/>
                  <a:gd name="connsiteY4" fmla="*/ 897157 h 897181"/>
                  <a:gd name="connsiteX5" fmla="*/ 1198769 w 2384657"/>
                  <a:gd name="connsiteY5" fmla="*/ 623189 h 897181"/>
                  <a:gd name="connsiteX6" fmla="*/ 513073 w 2384657"/>
                  <a:gd name="connsiteY6" fmla="*/ 871757 h 897181"/>
                  <a:gd name="connsiteX7" fmla="*/ 939 w 2384657"/>
                  <a:gd name="connsiteY7" fmla="*/ 448583 h 897181"/>
                  <a:gd name="connsiteX8" fmla="*/ 617848 w 2384657"/>
                  <a:gd name="connsiteY8" fmla="*/ 9 h 897181"/>
                  <a:gd name="connsiteX0" fmla="*/ 617848 w 2384929"/>
                  <a:gd name="connsiteY0" fmla="*/ 9 h 897157"/>
                  <a:gd name="connsiteX1" fmla="*/ 1237077 w 2384929"/>
                  <a:gd name="connsiteY1" fmla="*/ 210478 h 897157"/>
                  <a:gd name="connsiteX2" fmla="*/ 1767198 w 2384929"/>
                  <a:gd name="connsiteY2" fmla="*/ 9 h 897157"/>
                  <a:gd name="connsiteX3" fmla="*/ 2384107 w 2384929"/>
                  <a:gd name="connsiteY3" fmla="*/ 448583 h 897157"/>
                  <a:gd name="connsiteX4" fmla="*/ 1840223 w 2384929"/>
                  <a:gd name="connsiteY4" fmla="*/ 897157 h 897157"/>
                  <a:gd name="connsiteX5" fmla="*/ 1198769 w 2384929"/>
                  <a:gd name="connsiteY5" fmla="*/ 623189 h 897157"/>
                  <a:gd name="connsiteX6" fmla="*/ 513073 w 2384929"/>
                  <a:gd name="connsiteY6" fmla="*/ 871757 h 897157"/>
                  <a:gd name="connsiteX7" fmla="*/ 939 w 2384929"/>
                  <a:gd name="connsiteY7" fmla="*/ 448583 h 897157"/>
                  <a:gd name="connsiteX8" fmla="*/ 617848 w 2384929"/>
                  <a:gd name="connsiteY8" fmla="*/ 9 h 897157"/>
                  <a:gd name="connsiteX0" fmla="*/ 534407 w 2384038"/>
                  <a:gd name="connsiteY0" fmla="*/ 9 h 897157"/>
                  <a:gd name="connsiteX1" fmla="*/ 1236186 w 2384038"/>
                  <a:gd name="connsiteY1" fmla="*/ 210478 h 897157"/>
                  <a:gd name="connsiteX2" fmla="*/ 1766307 w 2384038"/>
                  <a:gd name="connsiteY2" fmla="*/ 9 h 897157"/>
                  <a:gd name="connsiteX3" fmla="*/ 2383216 w 2384038"/>
                  <a:gd name="connsiteY3" fmla="*/ 448583 h 897157"/>
                  <a:gd name="connsiteX4" fmla="*/ 1839332 w 2384038"/>
                  <a:gd name="connsiteY4" fmla="*/ 897157 h 897157"/>
                  <a:gd name="connsiteX5" fmla="*/ 1197878 w 2384038"/>
                  <a:gd name="connsiteY5" fmla="*/ 623189 h 897157"/>
                  <a:gd name="connsiteX6" fmla="*/ 512182 w 2384038"/>
                  <a:gd name="connsiteY6" fmla="*/ 871757 h 897157"/>
                  <a:gd name="connsiteX7" fmla="*/ 48 w 2384038"/>
                  <a:gd name="connsiteY7" fmla="*/ 448583 h 897157"/>
                  <a:gd name="connsiteX8" fmla="*/ 534407 w 2384038"/>
                  <a:gd name="connsiteY8" fmla="*/ 9 h 897157"/>
                  <a:gd name="connsiteX0" fmla="*/ 534407 w 2384038"/>
                  <a:gd name="connsiteY0" fmla="*/ 96 h 897244"/>
                  <a:gd name="connsiteX1" fmla="*/ 1236186 w 2384038"/>
                  <a:gd name="connsiteY1" fmla="*/ 210565 h 897244"/>
                  <a:gd name="connsiteX2" fmla="*/ 1766307 w 2384038"/>
                  <a:gd name="connsiteY2" fmla="*/ 96 h 897244"/>
                  <a:gd name="connsiteX3" fmla="*/ 2383216 w 2384038"/>
                  <a:gd name="connsiteY3" fmla="*/ 448670 h 897244"/>
                  <a:gd name="connsiteX4" fmla="*/ 1839332 w 2384038"/>
                  <a:gd name="connsiteY4" fmla="*/ 897244 h 897244"/>
                  <a:gd name="connsiteX5" fmla="*/ 1197878 w 2384038"/>
                  <a:gd name="connsiteY5" fmla="*/ 623276 h 897244"/>
                  <a:gd name="connsiteX6" fmla="*/ 512182 w 2384038"/>
                  <a:gd name="connsiteY6" fmla="*/ 871844 h 897244"/>
                  <a:gd name="connsiteX7" fmla="*/ 48 w 2384038"/>
                  <a:gd name="connsiteY7" fmla="*/ 448670 h 897244"/>
                  <a:gd name="connsiteX8" fmla="*/ 534407 w 2384038"/>
                  <a:gd name="connsiteY8" fmla="*/ 96 h 897244"/>
                  <a:gd name="connsiteX0" fmla="*/ 534407 w 2383295"/>
                  <a:gd name="connsiteY0" fmla="*/ 96 h 897244"/>
                  <a:gd name="connsiteX1" fmla="*/ 1236186 w 2383295"/>
                  <a:gd name="connsiteY1" fmla="*/ 210565 h 897244"/>
                  <a:gd name="connsiteX2" fmla="*/ 1867907 w 2383295"/>
                  <a:gd name="connsiteY2" fmla="*/ 96 h 897244"/>
                  <a:gd name="connsiteX3" fmla="*/ 2383216 w 2383295"/>
                  <a:gd name="connsiteY3" fmla="*/ 448670 h 897244"/>
                  <a:gd name="connsiteX4" fmla="*/ 1839332 w 2383295"/>
                  <a:gd name="connsiteY4" fmla="*/ 897244 h 897244"/>
                  <a:gd name="connsiteX5" fmla="*/ 1197878 w 2383295"/>
                  <a:gd name="connsiteY5" fmla="*/ 623276 h 897244"/>
                  <a:gd name="connsiteX6" fmla="*/ 512182 w 2383295"/>
                  <a:gd name="connsiteY6" fmla="*/ 871844 h 897244"/>
                  <a:gd name="connsiteX7" fmla="*/ 48 w 2383295"/>
                  <a:gd name="connsiteY7" fmla="*/ 448670 h 897244"/>
                  <a:gd name="connsiteX8" fmla="*/ 534407 w 2383295"/>
                  <a:gd name="connsiteY8" fmla="*/ 96 h 897244"/>
                  <a:gd name="connsiteX0" fmla="*/ 534407 w 2383316"/>
                  <a:gd name="connsiteY0" fmla="*/ 96 h 897244"/>
                  <a:gd name="connsiteX1" fmla="*/ 1236186 w 2383316"/>
                  <a:gd name="connsiteY1" fmla="*/ 210565 h 897244"/>
                  <a:gd name="connsiteX2" fmla="*/ 1867907 w 2383316"/>
                  <a:gd name="connsiteY2" fmla="*/ 96 h 897244"/>
                  <a:gd name="connsiteX3" fmla="*/ 2383216 w 2383316"/>
                  <a:gd name="connsiteY3" fmla="*/ 448670 h 897244"/>
                  <a:gd name="connsiteX4" fmla="*/ 1839332 w 2383316"/>
                  <a:gd name="connsiteY4" fmla="*/ 897244 h 897244"/>
                  <a:gd name="connsiteX5" fmla="*/ 1197878 w 2383316"/>
                  <a:gd name="connsiteY5" fmla="*/ 623276 h 897244"/>
                  <a:gd name="connsiteX6" fmla="*/ 512182 w 2383316"/>
                  <a:gd name="connsiteY6" fmla="*/ 871844 h 897244"/>
                  <a:gd name="connsiteX7" fmla="*/ 48 w 2383316"/>
                  <a:gd name="connsiteY7" fmla="*/ 448670 h 897244"/>
                  <a:gd name="connsiteX8" fmla="*/ 534407 w 2383316"/>
                  <a:gd name="connsiteY8" fmla="*/ 96 h 897244"/>
                  <a:gd name="connsiteX0" fmla="*/ 534407 w 2383227"/>
                  <a:gd name="connsiteY0" fmla="*/ 96 h 897244"/>
                  <a:gd name="connsiteX1" fmla="*/ 1236186 w 2383227"/>
                  <a:gd name="connsiteY1" fmla="*/ 210565 h 897244"/>
                  <a:gd name="connsiteX2" fmla="*/ 1867907 w 2383227"/>
                  <a:gd name="connsiteY2" fmla="*/ 96 h 897244"/>
                  <a:gd name="connsiteX3" fmla="*/ 2383216 w 2383227"/>
                  <a:gd name="connsiteY3" fmla="*/ 448670 h 897244"/>
                  <a:gd name="connsiteX4" fmla="*/ 1839332 w 2383227"/>
                  <a:gd name="connsiteY4" fmla="*/ 897244 h 897244"/>
                  <a:gd name="connsiteX5" fmla="*/ 1197878 w 2383227"/>
                  <a:gd name="connsiteY5" fmla="*/ 623276 h 897244"/>
                  <a:gd name="connsiteX6" fmla="*/ 512182 w 2383227"/>
                  <a:gd name="connsiteY6" fmla="*/ 871844 h 897244"/>
                  <a:gd name="connsiteX7" fmla="*/ 48 w 2383227"/>
                  <a:gd name="connsiteY7" fmla="*/ 448670 h 897244"/>
                  <a:gd name="connsiteX8" fmla="*/ 534407 w 2383227"/>
                  <a:gd name="connsiteY8" fmla="*/ 96 h 897244"/>
                  <a:gd name="connsiteX0" fmla="*/ 534407 w 2383227"/>
                  <a:gd name="connsiteY0" fmla="*/ 96 h 897244"/>
                  <a:gd name="connsiteX1" fmla="*/ 1236186 w 2383227"/>
                  <a:gd name="connsiteY1" fmla="*/ 210565 h 897244"/>
                  <a:gd name="connsiteX2" fmla="*/ 1867907 w 2383227"/>
                  <a:gd name="connsiteY2" fmla="*/ 96 h 897244"/>
                  <a:gd name="connsiteX3" fmla="*/ 2383216 w 2383227"/>
                  <a:gd name="connsiteY3" fmla="*/ 448670 h 897244"/>
                  <a:gd name="connsiteX4" fmla="*/ 1839332 w 2383227"/>
                  <a:gd name="connsiteY4" fmla="*/ 897244 h 897244"/>
                  <a:gd name="connsiteX5" fmla="*/ 1197878 w 2383227"/>
                  <a:gd name="connsiteY5" fmla="*/ 623276 h 897244"/>
                  <a:gd name="connsiteX6" fmla="*/ 512182 w 2383227"/>
                  <a:gd name="connsiteY6" fmla="*/ 871844 h 897244"/>
                  <a:gd name="connsiteX7" fmla="*/ 48 w 2383227"/>
                  <a:gd name="connsiteY7" fmla="*/ 448670 h 897244"/>
                  <a:gd name="connsiteX8" fmla="*/ 534407 w 2383227"/>
                  <a:gd name="connsiteY8" fmla="*/ 96 h 897244"/>
                  <a:gd name="connsiteX0" fmla="*/ 534407 w 2383216"/>
                  <a:gd name="connsiteY0" fmla="*/ 96 h 897244"/>
                  <a:gd name="connsiteX1" fmla="*/ 1236186 w 2383216"/>
                  <a:gd name="connsiteY1" fmla="*/ 210565 h 897244"/>
                  <a:gd name="connsiteX2" fmla="*/ 1867907 w 2383216"/>
                  <a:gd name="connsiteY2" fmla="*/ 96 h 897244"/>
                  <a:gd name="connsiteX3" fmla="*/ 2383216 w 2383216"/>
                  <a:gd name="connsiteY3" fmla="*/ 448670 h 897244"/>
                  <a:gd name="connsiteX4" fmla="*/ 1839332 w 2383216"/>
                  <a:gd name="connsiteY4" fmla="*/ 897244 h 897244"/>
                  <a:gd name="connsiteX5" fmla="*/ 1197878 w 2383216"/>
                  <a:gd name="connsiteY5" fmla="*/ 623276 h 897244"/>
                  <a:gd name="connsiteX6" fmla="*/ 512182 w 2383216"/>
                  <a:gd name="connsiteY6" fmla="*/ 871844 h 897244"/>
                  <a:gd name="connsiteX7" fmla="*/ 48 w 2383216"/>
                  <a:gd name="connsiteY7" fmla="*/ 448670 h 897244"/>
                  <a:gd name="connsiteX8" fmla="*/ 534407 w 2383216"/>
                  <a:gd name="connsiteY8" fmla="*/ 96 h 897244"/>
                  <a:gd name="connsiteX0" fmla="*/ 534407 w 2383216"/>
                  <a:gd name="connsiteY0" fmla="*/ 96 h 897244"/>
                  <a:gd name="connsiteX1" fmla="*/ 1236186 w 2383216"/>
                  <a:gd name="connsiteY1" fmla="*/ 210565 h 897244"/>
                  <a:gd name="connsiteX2" fmla="*/ 1867907 w 2383216"/>
                  <a:gd name="connsiteY2" fmla="*/ 96 h 897244"/>
                  <a:gd name="connsiteX3" fmla="*/ 2383216 w 2383216"/>
                  <a:gd name="connsiteY3" fmla="*/ 448670 h 897244"/>
                  <a:gd name="connsiteX4" fmla="*/ 1839332 w 2383216"/>
                  <a:gd name="connsiteY4" fmla="*/ 897244 h 897244"/>
                  <a:gd name="connsiteX5" fmla="*/ 1197878 w 2383216"/>
                  <a:gd name="connsiteY5" fmla="*/ 623276 h 897244"/>
                  <a:gd name="connsiteX6" fmla="*/ 512182 w 2383216"/>
                  <a:gd name="connsiteY6" fmla="*/ 871844 h 897244"/>
                  <a:gd name="connsiteX7" fmla="*/ 48 w 2383216"/>
                  <a:gd name="connsiteY7" fmla="*/ 448670 h 897244"/>
                  <a:gd name="connsiteX8" fmla="*/ 534407 w 2383216"/>
                  <a:gd name="connsiteY8" fmla="*/ 96 h 897244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9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1914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1914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93"/>
                  <a:gd name="connsiteX1" fmla="*/ 1236186 w 2383216"/>
                  <a:gd name="connsiteY1" fmla="*/ 210565 h 881393"/>
                  <a:gd name="connsiteX2" fmla="*/ 1867907 w 2383216"/>
                  <a:gd name="connsiteY2" fmla="*/ 19146 h 881393"/>
                  <a:gd name="connsiteX3" fmla="*/ 2383216 w 2383216"/>
                  <a:gd name="connsiteY3" fmla="*/ 448670 h 881393"/>
                  <a:gd name="connsiteX4" fmla="*/ 1832982 w 2383216"/>
                  <a:gd name="connsiteY4" fmla="*/ 881369 h 881393"/>
                  <a:gd name="connsiteX5" fmla="*/ 1197878 w 2383216"/>
                  <a:gd name="connsiteY5" fmla="*/ 623276 h 881393"/>
                  <a:gd name="connsiteX6" fmla="*/ 512182 w 2383216"/>
                  <a:gd name="connsiteY6" fmla="*/ 871844 h 881393"/>
                  <a:gd name="connsiteX7" fmla="*/ 48 w 2383216"/>
                  <a:gd name="connsiteY7" fmla="*/ 448670 h 881393"/>
                  <a:gd name="connsiteX8" fmla="*/ 534407 w 2383216"/>
                  <a:gd name="connsiteY8" fmla="*/ 96 h 881393"/>
                  <a:gd name="connsiteX0" fmla="*/ 534407 w 2383216"/>
                  <a:gd name="connsiteY0" fmla="*/ 91 h 881388"/>
                  <a:gd name="connsiteX1" fmla="*/ 1236186 w 2383216"/>
                  <a:gd name="connsiteY1" fmla="*/ 210560 h 881388"/>
                  <a:gd name="connsiteX2" fmla="*/ 1867907 w 2383216"/>
                  <a:gd name="connsiteY2" fmla="*/ 19141 h 881388"/>
                  <a:gd name="connsiteX3" fmla="*/ 2383216 w 2383216"/>
                  <a:gd name="connsiteY3" fmla="*/ 448665 h 881388"/>
                  <a:gd name="connsiteX4" fmla="*/ 1832982 w 2383216"/>
                  <a:gd name="connsiteY4" fmla="*/ 881364 h 881388"/>
                  <a:gd name="connsiteX5" fmla="*/ 1197878 w 2383216"/>
                  <a:gd name="connsiteY5" fmla="*/ 623271 h 881388"/>
                  <a:gd name="connsiteX6" fmla="*/ 512182 w 2383216"/>
                  <a:gd name="connsiteY6" fmla="*/ 871839 h 881388"/>
                  <a:gd name="connsiteX7" fmla="*/ 48 w 2383216"/>
                  <a:gd name="connsiteY7" fmla="*/ 448665 h 881388"/>
                  <a:gd name="connsiteX8" fmla="*/ 534407 w 2383216"/>
                  <a:gd name="connsiteY8" fmla="*/ 91 h 881388"/>
                  <a:gd name="connsiteX0" fmla="*/ 534359 w 2383168"/>
                  <a:gd name="connsiteY0" fmla="*/ 91 h 881388"/>
                  <a:gd name="connsiteX1" fmla="*/ 1236138 w 2383168"/>
                  <a:gd name="connsiteY1" fmla="*/ 210560 h 881388"/>
                  <a:gd name="connsiteX2" fmla="*/ 1867859 w 2383168"/>
                  <a:gd name="connsiteY2" fmla="*/ 19141 h 881388"/>
                  <a:gd name="connsiteX3" fmla="*/ 2383168 w 2383168"/>
                  <a:gd name="connsiteY3" fmla="*/ 448665 h 881388"/>
                  <a:gd name="connsiteX4" fmla="*/ 1832934 w 2383168"/>
                  <a:gd name="connsiteY4" fmla="*/ 881364 h 881388"/>
                  <a:gd name="connsiteX5" fmla="*/ 1197830 w 2383168"/>
                  <a:gd name="connsiteY5" fmla="*/ 623271 h 881388"/>
                  <a:gd name="connsiteX6" fmla="*/ 512134 w 2383168"/>
                  <a:gd name="connsiteY6" fmla="*/ 871839 h 881388"/>
                  <a:gd name="connsiteX7" fmla="*/ 0 w 2383168"/>
                  <a:gd name="connsiteY7" fmla="*/ 448665 h 881388"/>
                  <a:gd name="connsiteX8" fmla="*/ 534359 w 2383168"/>
                  <a:gd name="connsiteY8" fmla="*/ 91 h 881388"/>
                  <a:gd name="connsiteX0" fmla="*/ 534359 w 2383168"/>
                  <a:gd name="connsiteY0" fmla="*/ 24 h 881321"/>
                  <a:gd name="connsiteX1" fmla="*/ 1236138 w 2383168"/>
                  <a:gd name="connsiteY1" fmla="*/ 210493 h 881321"/>
                  <a:gd name="connsiteX2" fmla="*/ 1867859 w 2383168"/>
                  <a:gd name="connsiteY2" fmla="*/ 19074 h 881321"/>
                  <a:gd name="connsiteX3" fmla="*/ 2383168 w 2383168"/>
                  <a:gd name="connsiteY3" fmla="*/ 448598 h 881321"/>
                  <a:gd name="connsiteX4" fmla="*/ 1832934 w 2383168"/>
                  <a:gd name="connsiteY4" fmla="*/ 881297 h 881321"/>
                  <a:gd name="connsiteX5" fmla="*/ 1197830 w 2383168"/>
                  <a:gd name="connsiteY5" fmla="*/ 623204 h 881321"/>
                  <a:gd name="connsiteX6" fmla="*/ 512134 w 2383168"/>
                  <a:gd name="connsiteY6" fmla="*/ 871772 h 881321"/>
                  <a:gd name="connsiteX7" fmla="*/ 0 w 2383168"/>
                  <a:gd name="connsiteY7" fmla="*/ 448598 h 881321"/>
                  <a:gd name="connsiteX8" fmla="*/ 534359 w 2383168"/>
                  <a:gd name="connsiteY8" fmla="*/ 24 h 881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83168" h="881321">
                    <a:moveTo>
                      <a:pt x="534359" y="24"/>
                    </a:moveTo>
                    <a:cubicBezTo>
                      <a:pt x="847041" y="3199"/>
                      <a:pt x="1013888" y="207318"/>
                      <a:pt x="1236138" y="210493"/>
                    </a:cubicBezTo>
                    <a:cubicBezTo>
                      <a:pt x="1458388" y="213668"/>
                      <a:pt x="1590962" y="17490"/>
                      <a:pt x="1867859" y="19074"/>
                    </a:cubicBezTo>
                    <a:cubicBezTo>
                      <a:pt x="2144756" y="20658"/>
                      <a:pt x="2368880" y="321298"/>
                      <a:pt x="2383168" y="448598"/>
                    </a:cubicBezTo>
                    <a:cubicBezTo>
                      <a:pt x="2362531" y="572723"/>
                      <a:pt x="2145068" y="884472"/>
                      <a:pt x="1832934" y="881297"/>
                    </a:cubicBezTo>
                    <a:cubicBezTo>
                      <a:pt x="1520800" y="878122"/>
                      <a:pt x="1417963" y="624792"/>
                      <a:pt x="1197830" y="623204"/>
                    </a:cubicBezTo>
                    <a:cubicBezTo>
                      <a:pt x="977697" y="621617"/>
                      <a:pt x="813724" y="878874"/>
                      <a:pt x="512134" y="871772"/>
                    </a:cubicBezTo>
                    <a:cubicBezTo>
                      <a:pt x="210544" y="864670"/>
                      <a:pt x="43921" y="612939"/>
                      <a:pt x="0" y="448598"/>
                    </a:cubicBezTo>
                    <a:cubicBezTo>
                      <a:pt x="22754" y="322357"/>
                      <a:pt x="221677" y="-3151"/>
                      <a:pt x="534359" y="2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>
                      <a:lumMod val="40000"/>
                      <a:lumOff val="60000"/>
                    </a:srgbClr>
                  </a:gs>
                  <a:gs pos="100000">
                    <a:srgbClr val="FFC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93" name="フリーフォーム: 図形 992">
                <a:extLst>
                  <a:ext uri="{FF2B5EF4-FFF2-40B4-BE49-F238E27FC236}">
                    <a16:creationId xmlns:a16="http://schemas.microsoft.com/office/drawing/2014/main" id="{80D77EBB-F50A-4DD6-8010-BAE268507BF0}"/>
                  </a:ext>
                </a:extLst>
              </p:cNvPr>
              <p:cNvSpPr/>
              <p:nvPr/>
            </p:nvSpPr>
            <p:spPr>
              <a:xfrm>
                <a:off x="3173081" y="3548062"/>
                <a:ext cx="2383168" cy="881063"/>
              </a:xfrm>
              <a:custGeom>
                <a:avLst/>
                <a:gdLst>
                  <a:gd name="connsiteX0" fmla="*/ 1531145 w 2383168"/>
                  <a:gd name="connsiteY0" fmla="*/ 511503 h 881063"/>
                  <a:gd name="connsiteX1" fmla="*/ 1469953 w 2383168"/>
                  <a:gd name="connsiteY1" fmla="*/ 634146 h 881063"/>
                  <a:gd name="connsiteX2" fmla="*/ 1486795 w 2383168"/>
                  <a:gd name="connsiteY2" fmla="*/ 643017 h 881063"/>
                  <a:gd name="connsiteX3" fmla="*/ 1512413 w 2383168"/>
                  <a:gd name="connsiteY3" fmla="*/ 655588 h 881063"/>
                  <a:gd name="connsiteX4" fmla="*/ 1520522 w 2383168"/>
                  <a:gd name="connsiteY4" fmla="*/ 618083 h 881063"/>
                  <a:gd name="connsiteX5" fmla="*/ 1530247 w 2383168"/>
                  <a:gd name="connsiteY5" fmla="*/ 535398 h 881063"/>
                  <a:gd name="connsiteX6" fmla="*/ 1707821 w 2383168"/>
                  <a:gd name="connsiteY6" fmla="*/ 477402 h 881063"/>
                  <a:gd name="connsiteX7" fmla="*/ 1704949 w 2383168"/>
                  <a:gd name="connsiteY7" fmla="*/ 570371 h 881063"/>
                  <a:gd name="connsiteX8" fmla="*/ 1695062 w 2383168"/>
                  <a:gd name="connsiteY8" fmla="*/ 671029 h 881063"/>
                  <a:gd name="connsiteX9" fmla="*/ 1686048 w 2383168"/>
                  <a:gd name="connsiteY9" fmla="*/ 724498 h 881063"/>
                  <a:gd name="connsiteX10" fmla="*/ 1765882 w 2383168"/>
                  <a:gd name="connsiteY10" fmla="*/ 739202 h 881063"/>
                  <a:gd name="connsiteX11" fmla="*/ 1838106 w 2383168"/>
                  <a:gd name="connsiteY11" fmla="*/ 738521 h 881063"/>
                  <a:gd name="connsiteX12" fmla="*/ 1355392 w 2383168"/>
                  <a:gd name="connsiteY12" fmla="*/ 465761 h 881063"/>
                  <a:gd name="connsiteX13" fmla="*/ 1251472 w 2383168"/>
                  <a:gd name="connsiteY13" fmla="*/ 476291 h 881063"/>
                  <a:gd name="connsiteX14" fmla="*/ 1119009 w 2383168"/>
                  <a:gd name="connsiteY14" fmla="*/ 474535 h 881063"/>
                  <a:gd name="connsiteX15" fmla="*/ 1100249 w 2383168"/>
                  <a:gd name="connsiteY15" fmla="*/ 472738 h 881063"/>
                  <a:gd name="connsiteX16" fmla="*/ 1100397 w 2383168"/>
                  <a:gd name="connsiteY16" fmla="*/ 476434 h 881063"/>
                  <a:gd name="connsiteX17" fmla="*/ 1107691 w 2383168"/>
                  <a:gd name="connsiteY17" fmla="*/ 534511 h 881063"/>
                  <a:gd name="connsiteX18" fmla="*/ 1111341 w 2383168"/>
                  <a:gd name="connsiteY18" fmla="*/ 550318 h 881063"/>
                  <a:gd name="connsiteX19" fmla="*/ 1143667 w 2383168"/>
                  <a:gd name="connsiteY19" fmla="*/ 544762 h 881063"/>
                  <a:gd name="connsiteX20" fmla="*/ 1197715 w 2383168"/>
                  <a:gd name="connsiteY20" fmla="*/ 541702 h 881063"/>
                  <a:gd name="connsiteX21" fmla="*/ 1275072 w 2383168"/>
                  <a:gd name="connsiteY21" fmla="*/ 550926 h 881063"/>
                  <a:gd name="connsiteX22" fmla="*/ 1344127 w 2383168"/>
                  <a:gd name="connsiteY22" fmla="*/ 572991 h 881063"/>
                  <a:gd name="connsiteX23" fmla="*/ 1347635 w 2383168"/>
                  <a:gd name="connsiteY23" fmla="*/ 555654 h 881063"/>
                  <a:gd name="connsiteX24" fmla="*/ 1354389 w 2383168"/>
                  <a:gd name="connsiteY24" fmla="*/ 494296 h 881063"/>
                  <a:gd name="connsiteX25" fmla="*/ 692431 w 2383168"/>
                  <a:gd name="connsiteY25" fmla="*/ 456201 h 881063"/>
                  <a:gd name="connsiteX26" fmla="*/ 559142 w 2383168"/>
                  <a:gd name="connsiteY26" fmla="*/ 723341 h 881063"/>
                  <a:gd name="connsiteX27" fmla="*/ 583226 w 2383168"/>
                  <a:gd name="connsiteY27" fmla="*/ 722466 h 881063"/>
                  <a:gd name="connsiteX28" fmla="*/ 670911 w 2383168"/>
                  <a:gd name="connsiteY28" fmla="*/ 703688 h 881063"/>
                  <a:gd name="connsiteX29" fmla="*/ 712301 w 2383168"/>
                  <a:gd name="connsiteY29" fmla="*/ 689872 h 881063"/>
                  <a:gd name="connsiteX30" fmla="*/ 705109 w 2383168"/>
                  <a:gd name="connsiteY30" fmla="*/ 647215 h 881063"/>
                  <a:gd name="connsiteX31" fmla="*/ 695222 w 2383168"/>
                  <a:gd name="connsiteY31" fmla="*/ 546557 h 881063"/>
                  <a:gd name="connsiteX32" fmla="*/ 914924 w 2383168"/>
                  <a:gd name="connsiteY32" fmla="*/ 450719 h 881063"/>
                  <a:gd name="connsiteX33" fmla="*/ 916739 w 2383168"/>
                  <a:gd name="connsiteY33" fmla="*/ 504792 h 881063"/>
                  <a:gd name="connsiteX34" fmla="*/ 925113 w 2383168"/>
                  <a:gd name="connsiteY34" fmla="*/ 584524 h 881063"/>
                  <a:gd name="connsiteX35" fmla="*/ 929372 w 2383168"/>
                  <a:gd name="connsiteY35" fmla="*/ 606582 h 881063"/>
                  <a:gd name="connsiteX36" fmla="*/ 979691 w 2383168"/>
                  <a:gd name="connsiteY36" fmla="*/ 586821 h 881063"/>
                  <a:gd name="connsiteX37" fmla="*/ 1087585 w 2383168"/>
                  <a:gd name="connsiteY37" fmla="*/ 554615 h 881063"/>
                  <a:gd name="connsiteX38" fmla="*/ 1075359 w 2383168"/>
                  <a:gd name="connsiteY38" fmla="*/ 495178 h 881063"/>
                  <a:gd name="connsiteX39" fmla="*/ 1073821 w 2383168"/>
                  <a:gd name="connsiteY39" fmla="*/ 470207 h 881063"/>
                  <a:gd name="connsiteX40" fmla="*/ 986546 w 2383168"/>
                  <a:gd name="connsiteY40" fmla="*/ 461849 h 881063"/>
                  <a:gd name="connsiteX41" fmla="*/ 2325016 w 2383168"/>
                  <a:gd name="connsiteY41" fmla="*/ 445964 h 881063"/>
                  <a:gd name="connsiteX42" fmla="*/ 2325227 w 2383168"/>
                  <a:gd name="connsiteY42" fmla="*/ 448865 h 881063"/>
                  <a:gd name="connsiteX43" fmla="*/ 2320700 w 2383168"/>
                  <a:gd name="connsiteY43" fmla="*/ 510988 h 881063"/>
                  <a:gd name="connsiteX44" fmla="*/ 2347017 w 2383168"/>
                  <a:gd name="connsiteY44" fmla="*/ 475436 h 881063"/>
                  <a:gd name="connsiteX45" fmla="*/ 2356326 w 2383168"/>
                  <a:gd name="connsiteY45" fmla="*/ 452296 h 881063"/>
                  <a:gd name="connsiteX46" fmla="*/ 54224 w 2383168"/>
                  <a:gd name="connsiteY46" fmla="*/ 439120 h 881063"/>
                  <a:gd name="connsiteX47" fmla="*/ 28724 w 2383168"/>
                  <a:gd name="connsiteY47" fmla="*/ 450301 h 881063"/>
                  <a:gd name="connsiteX48" fmla="*/ 56581 w 2383168"/>
                  <a:gd name="connsiteY48" fmla="*/ 490950 h 881063"/>
                  <a:gd name="connsiteX49" fmla="*/ 53514 w 2383168"/>
                  <a:gd name="connsiteY49" fmla="*/ 448865 h 881063"/>
                  <a:gd name="connsiteX50" fmla="*/ 1532888 w 2383168"/>
                  <a:gd name="connsiteY50" fmla="*/ 425469 h 881063"/>
                  <a:gd name="connsiteX51" fmla="*/ 1516397 w 2383168"/>
                  <a:gd name="connsiteY51" fmla="*/ 430019 h 881063"/>
                  <a:gd name="connsiteX52" fmla="*/ 1383935 w 2383168"/>
                  <a:gd name="connsiteY52" fmla="*/ 462868 h 881063"/>
                  <a:gd name="connsiteX53" fmla="*/ 1380318 w 2383168"/>
                  <a:gd name="connsiteY53" fmla="*/ 463235 h 881063"/>
                  <a:gd name="connsiteX54" fmla="*/ 1377572 w 2383168"/>
                  <a:gd name="connsiteY54" fmla="*/ 514100 h 881063"/>
                  <a:gd name="connsiteX55" fmla="*/ 1365274 w 2383168"/>
                  <a:gd name="connsiteY55" fmla="*/ 582321 h 881063"/>
                  <a:gd name="connsiteX56" fmla="*/ 1417015 w 2383168"/>
                  <a:gd name="connsiteY56" fmla="*/ 606264 h 881063"/>
                  <a:gd name="connsiteX57" fmla="*/ 1442408 w 2383168"/>
                  <a:gd name="connsiteY57" fmla="*/ 619639 h 881063"/>
                  <a:gd name="connsiteX58" fmla="*/ 1533336 w 2383168"/>
                  <a:gd name="connsiteY58" fmla="*/ 437398 h 881063"/>
                  <a:gd name="connsiteX59" fmla="*/ 733952 w 2383168"/>
                  <a:gd name="connsiteY59" fmla="*/ 422597 h 881063"/>
                  <a:gd name="connsiteX60" fmla="*/ 722708 w 2383168"/>
                  <a:gd name="connsiteY60" fmla="*/ 445131 h 881063"/>
                  <a:gd name="connsiteX61" fmla="*/ 725691 w 2383168"/>
                  <a:gd name="connsiteY61" fmla="*/ 550202 h 881063"/>
                  <a:gd name="connsiteX62" fmla="*/ 735269 w 2383168"/>
                  <a:gd name="connsiteY62" fmla="*/ 657426 h 881063"/>
                  <a:gd name="connsiteX63" fmla="*/ 739173 w 2383168"/>
                  <a:gd name="connsiteY63" fmla="*/ 680902 h 881063"/>
                  <a:gd name="connsiteX64" fmla="*/ 759041 w 2383168"/>
                  <a:gd name="connsiteY64" fmla="*/ 674270 h 881063"/>
                  <a:gd name="connsiteX65" fmla="*/ 869453 w 2383168"/>
                  <a:gd name="connsiteY65" fmla="*/ 630113 h 881063"/>
                  <a:gd name="connsiteX66" fmla="*/ 902864 w 2383168"/>
                  <a:gd name="connsiteY66" fmla="*/ 616992 h 881063"/>
                  <a:gd name="connsiteX67" fmla="*/ 887990 w 2383168"/>
                  <a:gd name="connsiteY67" fmla="*/ 530527 h 881063"/>
                  <a:gd name="connsiteX68" fmla="*/ 883629 w 2383168"/>
                  <a:gd name="connsiteY68" fmla="*/ 445856 h 881063"/>
                  <a:gd name="connsiteX69" fmla="*/ 2175608 w 2383168"/>
                  <a:gd name="connsiteY69" fmla="*/ 417541 h 881063"/>
                  <a:gd name="connsiteX70" fmla="*/ 2177589 w 2383168"/>
                  <a:gd name="connsiteY70" fmla="*/ 450733 h 881063"/>
                  <a:gd name="connsiteX71" fmla="*/ 2168794 w 2383168"/>
                  <a:gd name="connsiteY71" fmla="*/ 598109 h 881063"/>
                  <a:gd name="connsiteX72" fmla="*/ 2161014 w 2383168"/>
                  <a:gd name="connsiteY72" fmla="*/ 646601 h 881063"/>
                  <a:gd name="connsiteX73" fmla="*/ 2195376 w 2383168"/>
                  <a:gd name="connsiteY73" fmla="*/ 629733 h 881063"/>
                  <a:gd name="connsiteX74" fmla="*/ 2283627 w 2383168"/>
                  <a:gd name="connsiteY74" fmla="*/ 556891 h 881063"/>
                  <a:gd name="connsiteX75" fmla="*/ 2288872 w 2383168"/>
                  <a:gd name="connsiteY75" fmla="*/ 524706 h 881063"/>
                  <a:gd name="connsiteX76" fmla="*/ 2292788 w 2383168"/>
                  <a:gd name="connsiteY76" fmla="*/ 448865 h 881063"/>
                  <a:gd name="connsiteX77" fmla="*/ 2292297 w 2383168"/>
                  <a:gd name="connsiteY77" fmla="*/ 439347 h 881063"/>
                  <a:gd name="connsiteX78" fmla="*/ 2208448 w 2383168"/>
                  <a:gd name="connsiteY78" fmla="*/ 422390 h 881063"/>
                  <a:gd name="connsiteX79" fmla="*/ 2122970 w 2383168"/>
                  <a:gd name="connsiteY79" fmla="*/ 409770 h 881063"/>
                  <a:gd name="connsiteX80" fmla="*/ 2128771 w 2383168"/>
                  <a:gd name="connsiteY80" fmla="*/ 412664 h 881063"/>
                  <a:gd name="connsiteX81" fmla="*/ 2131096 w 2383168"/>
                  <a:gd name="connsiteY81" fmla="*/ 419621 h 881063"/>
                  <a:gd name="connsiteX82" fmla="*/ 1981488 w 2383168"/>
                  <a:gd name="connsiteY82" fmla="*/ 719470 h 881063"/>
                  <a:gd name="connsiteX83" fmla="*/ 2056976 w 2383168"/>
                  <a:gd name="connsiteY83" fmla="*/ 697674 h 881063"/>
                  <a:gd name="connsiteX84" fmla="*/ 2124604 w 2383168"/>
                  <a:gd name="connsiteY84" fmla="*/ 664475 h 881063"/>
                  <a:gd name="connsiteX85" fmla="*/ 2137942 w 2383168"/>
                  <a:gd name="connsiteY85" fmla="*/ 572872 h 881063"/>
                  <a:gd name="connsiteX86" fmla="*/ 2143526 w 2383168"/>
                  <a:gd name="connsiteY86" fmla="*/ 450733 h 881063"/>
                  <a:gd name="connsiteX87" fmla="*/ 2141780 w 2383168"/>
                  <a:gd name="connsiteY87" fmla="*/ 412547 h 881063"/>
                  <a:gd name="connsiteX88" fmla="*/ 189744 w 2383168"/>
                  <a:gd name="connsiteY88" fmla="*/ 395323 h 881063"/>
                  <a:gd name="connsiteX89" fmla="*/ 132296 w 2383168"/>
                  <a:gd name="connsiteY89" fmla="*/ 404888 h 881063"/>
                  <a:gd name="connsiteX90" fmla="*/ 87203 w 2383168"/>
                  <a:gd name="connsiteY90" fmla="*/ 424660 h 881063"/>
                  <a:gd name="connsiteX91" fmla="*/ 85953 w 2383168"/>
                  <a:gd name="connsiteY91" fmla="*/ 448865 h 881063"/>
                  <a:gd name="connsiteX92" fmla="*/ 89869 w 2383168"/>
                  <a:gd name="connsiteY92" fmla="*/ 524706 h 881063"/>
                  <a:gd name="connsiteX93" fmla="*/ 91832 w 2383168"/>
                  <a:gd name="connsiteY93" fmla="*/ 536749 h 881063"/>
                  <a:gd name="connsiteX94" fmla="*/ 158360 w 2383168"/>
                  <a:gd name="connsiteY94" fmla="*/ 595627 h 881063"/>
                  <a:gd name="connsiteX95" fmla="*/ 200612 w 2383168"/>
                  <a:gd name="connsiteY95" fmla="*/ 621840 h 881063"/>
                  <a:gd name="connsiteX96" fmla="*/ 195658 w 2383168"/>
                  <a:gd name="connsiteY96" fmla="*/ 590966 h 881063"/>
                  <a:gd name="connsiteX97" fmla="*/ 186863 w 2383168"/>
                  <a:gd name="connsiteY97" fmla="*/ 443590 h 881063"/>
                  <a:gd name="connsiteX98" fmla="*/ 1676056 w 2383168"/>
                  <a:gd name="connsiteY98" fmla="*/ 393503 h 881063"/>
                  <a:gd name="connsiteX99" fmla="*/ 1602904 w 2383168"/>
                  <a:gd name="connsiteY99" fmla="*/ 406150 h 881063"/>
                  <a:gd name="connsiteX100" fmla="*/ 1568656 w 2383168"/>
                  <a:gd name="connsiteY100" fmla="*/ 415600 h 881063"/>
                  <a:gd name="connsiteX101" fmla="*/ 1569555 w 2383168"/>
                  <a:gd name="connsiteY101" fmla="*/ 431183 h 881063"/>
                  <a:gd name="connsiteX102" fmla="*/ 1570223 w 2383168"/>
                  <a:gd name="connsiteY102" fmla="*/ 433182 h 881063"/>
                  <a:gd name="connsiteX103" fmla="*/ 1569728 w 2383168"/>
                  <a:gd name="connsiteY103" fmla="*/ 434175 h 881063"/>
                  <a:gd name="connsiteX104" fmla="*/ 1570369 w 2383168"/>
                  <a:gd name="connsiteY104" fmla="*/ 445296 h 881063"/>
                  <a:gd name="connsiteX105" fmla="*/ 1545261 w 2383168"/>
                  <a:gd name="connsiteY105" fmla="*/ 657454 h 881063"/>
                  <a:gd name="connsiteX106" fmla="*/ 1541043 w 2383168"/>
                  <a:gd name="connsiteY106" fmla="*/ 669635 h 881063"/>
                  <a:gd name="connsiteX107" fmla="*/ 1584432 w 2383168"/>
                  <a:gd name="connsiteY107" fmla="*/ 690925 h 881063"/>
                  <a:gd name="connsiteX108" fmla="*/ 1658864 w 2383168"/>
                  <a:gd name="connsiteY108" fmla="*/ 717544 h 881063"/>
                  <a:gd name="connsiteX109" fmla="*/ 1664903 w 2383168"/>
                  <a:gd name="connsiteY109" fmla="*/ 681242 h 881063"/>
                  <a:gd name="connsiteX110" fmla="*/ 1677830 w 2383168"/>
                  <a:gd name="connsiteY110" fmla="*/ 456012 h 881063"/>
                  <a:gd name="connsiteX111" fmla="*/ 1944993 w 2383168"/>
                  <a:gd name="connsiteY111" fmla="*/ 389761 h 881063"/>
                  <a:gd name="connsiteX112" fmla="*/ 1946607 w 2383168"/>
                  <a:gd name="connsiteY112" fmla="*/ 451247 h 881063"/>
                  <a:gd name="connsiteX113" fmla="*/ 1927493 w 2383168"/>
                  <a:gd name="connsiteY113" fmla="*/ 691562 h 881063"/>
                  <a:gd name="connsiteX114" fmla="*/ 1919031 w 2383168"/>
                  <a:gd name="connsiteY114" fmla="*/ 730950 h 881063"/>
                  <a:gd name="connsiteX115" fmla="*/ 1942930 w 2383168"/>
                  <a:gd name="connsiteY115" fmla="*/ 727035 h 881063"/>
                  <a:gd name="connsiteX116" fmla="*/ 2102720 w 2383168"/>
                  <a:gd name="connsiteY116" fmla="*/ 406780 h 881063"/>
                  <a:gd name="connsiteX117" fmla="*/ 2035436 w 2383168"/>
                  <a:gd name="connsiteY117" fmla="*/ 396846 h 881063"/>
                  <a:gd name="connsiteX118" fmla="*/ 261185 w 2383168"/>
                  <a:gd name="connsiteY118" fmla="*/ 387177 h 881063"/>
                  <a:gd name="connsiteX119" fmla="*/ 223370 w 2383168"/>
                  <a:gd name="connsiteY119" fmla="*/ 390128 h 881063"/>
                  <a:gd name="connsiteX120" fmla="*/ 220926 w 2383168"/>
                  <a:gd name="connsiteY120" fmla="*/ 443590 h 881063"/>
                  <a:gd name="connsiteX121" fmla="*/ 226510 w 2383168"/>
                  <a:gd name="connsiteY121" fmla="*/ 565729 h 881063"/>
                  <a:gd name="connsiteX122" fmla="*/ 238064 w 2383168"/>
                  <a:gd name="connsiteY122" fmla="*/ 645076 h 881063"/>
                  <a:gd name="connsiteX123" fmla="*/ 256174 w 2383168"/>
                  <a:gd name="connsiteY123" fmla="*/ 656312 h 881063"/>
                  <a:gd name="connsiteX124" fmla="*/ 340618 w 2383168"/>
                  <a:gd name="connsiteY124" fmla="*/ 692585 h 881063"/>
                  <a:gd name="connsiteX125" fmla="*/ 422379 w 2383168"/>
                  <a:gd name="connsiteY125" fmla="*/ 714606 h 881063"/>
                  <a:gd name="connsiteX126" fmla="*/ 260312 w 2383168"/>
                  <a:gd name="connsiteY126" fmla="*/ 389787 h 881063"/>
                  <a:gd name="connsiteX127" fmla="*/ 443408 w 2383168"/>
                  <a:gd name="connsiteY127" fmla="*/ 386504 h 881063"/>
                  <a:gd name="connsiteX128" fmla="*/ 441243 w 2383168"/>
                  <a:gd name="connsiteY128" fmla="*/ 435769 h 881063"/>
                  <a:gd name="connsiteX129" fmla="*/ 464896 w 2383168"/>
                  <a:gd name="connsiteY129" fmla="*/ 701189 h 881063"/>
                  <a:gd name="connsiteX130" fmla="*/ 469741 w 2383168"/>
                  <a:gd name="connsiteY130" fmla="*/ 722163 h 881063"/>
                  <a:gd name="connsiteX131" fmla="*/ 496232 w 2383168"/>
                  <a:gd name="connsiteY131" fmla="*/ 725627 h 881063"/>
                  <a:gd name="connsiteX132" fmla="*/ 523717 w 2383168"/>
                  <a:gd name="connsiteY132" fmla="*/ 724628 h 881063"/>
                  <a:gd name="connsiteX133" fmla="*/ 678609 w 2383168"/>
                  <a:gd name="connsiteY133" fmla="*/ 414191 h 881063"/>
                  <a:gd name="connsiteX134" fmla="*/ 589158 w 2383168"/>
                  <a:gd name="connsiteY134" fmla="*/ 400694 h 881063"/>
                  <a:gd name="connsiteX135" fmla="*/ 456695 w 2383168"/>
                  <a:gd name="connsiteY135" fmla="*/ 386771 h 881063"/>
                  <a:gd name="connsiteX136" fmla="*/ 305309 w 2383168"/>
                  <a:gd name="connsiteY136" fmla="*/ 383733 h 881063"/>
                  <a:gd name="connsiteX137" fmla="*/ 292571 w 2383168"/>
                  <a:gd name="connsiteY137" fmla="*/ 384728 h 881063"/>
                  <a:gd name="connsiteX138" fmla="*/ 419088 w 2383168"/>
                  <a:gd name="connsiteY138" fmla="*/ 638296 h 881063"/>
                  <a:gd name="connsiteX139" fmla="*/ 409124 w 2383168"/>
                  <a:gd name="connsiteY139" fmla="*/ 565354 h 881063"/>
                  <a:gd name="connsiteX140" fmla="*/ 403557 w 2383168"/>
                  <a:gd name="connsiteY140" fmla="*/ 435769 h 881063"/>
                  <a:gd name="connsiteX141" fmla="*/ 404990 w 2383168"/>
                  <a:gd name="connsiteY141" fmla="*/ 385734 h 881063"/>
                  <a:gd name="connsiteX142" fmla="*/ 1862423 w 2383168"/>
                  <a:gd name="connsiteY142" fmla="*/ 383292 h 881063"/>
                  <a:gd name="connsiteX143" fmla="*/ 1775917 w 2383168"/>
                  <a:gd name="connsiteY143" fmla="*/ 383970 h 881063"/>
                  <a:gd name="connsiteX144" fmla="*/ 1749947 w 2383168"/>
                  <a:gd name="connsiteY144" fmla="*/ 386139 h 881063"/>
                  <a:gd name="connsiteX145" fmla="*/ 1748240 w 2383168"/>
                  <a:gd name="connsiteY145" fmla="*/ 389560 h 881063"/>
                  <a:gd name="connsiteX146" fmla="*/ 1742610 w 2383168"/>
                  <a:gd name="connsiteY146" fmla="*/ 386751 h 881063"/>
                  <a:gd name="connsiteX147" fmla="*/ 1705752 w 2383168"/>
                  <a:gd name="connsiteY147" fmla="*/ 389830 h 881063"/>
                  <a:gd name="connsiteX148" fmla="*/ 1706960 w 2383168"/>
                  <a:gd name="connsiteY148" fmla="*/ 419115 h 881063"/>
                  <a:gd name="connsiteX149" fmla="*/ 1707573 w 2383168"/>
                  <a:gd name="connsiteY149" fmla="*/ 418809 h 881063"/>
                  <a:gd name="connsiteX150" fmla="*/ 1714530 w 2383168"/>
                  <a:gd name="connsiteY150" fmla="*/ 421134 h 881063"/>
                  <a:gd name="connsiteX151" fmla="*/ 1872726 w 2383168"/>
                  <a:gd name="connsiteY151" fmla="*/ 738194 h 881063"/>
                  <a:gd name="connsiteX152" fmla="*/ 1874947 w 2383168"/>
                  <a:gd name="connsiteY152" fmla="*/ 738173 h 881063"/>
                  <a:gd name="connsiteX153" fmla="*/ 1886238 w 2383168"/>
                  <a:gd name="connsiteY153" fmla="*/ 736323 h 881063"/>
                  <a:gd name="connsiteX154" fmla="*/ 1891167 w 2383168"/>
                  <a:gd name="connsiteY154" fmla="*/ 713040 h 881063"/>
                  <a:gd name="connsiteX155" fmla="*/ 1912545 w 2383168"/>
                  <a:gd name="connsiteY155" fmla="*/ 451246 h 881063"/>
                  <a:gd name="connsiteX156" fmla="*/ 1909959 w 2383168"/>
                  <a:gd name="connsiteY156" fmla="*/ 387016 h 881063"/>
                  <a:gd name="connsiteX157" fmla="*/ 58428 w 2383168"/>
                  <a:gd name="connsiteY157" fmla="*/ 381443 h 881063"/>
                  <a:gd name="connsiteX158" fmla="*/ 38969 w 2383168"/>
                  <a:gd name="connsiteY158" fmla="*/ 404627 h 881063"/>
                  <a:gd name="connsiteX159" fmla="*/ 28839 w 2383168"/>
                  <a:gd name="connsiteY159" fmla="*/ 426521 h 881063"/>
                  <a:gd name="connsiteX160" fmla="*/ 56123 w 2383168"/>
                  <a:gd name="connsiteY160" fmla="*/ 413071 h 881063"/>
                  <a:gd name="connsiteX161" fmla="*/ 2319468 w 2383168"/>
                  <a:gd name="connsiteY161" fmla="*/ 369844 h 881063"/>
                  <a:gd name="connsiteX162" fmla="*/ 2323543 w 2383168"/>
                  <a:gd name="connsiteY162" fmla="*/ 425752 h 881063"/>
                  <a:gd name="connsiteX163" fmla="*/ 2343188 w 2383168"/>
                  <a:gd name="connsiteY163" fmla="*/ 432225 h 881063"/>
                  <a:gd name="connsiteX164" fmla="*/ 2360841 w 2383168"/>
                  <a:gd name="connsiteY164" fmla="*/ 441074 h 881063"/>
                  <a:gd name="connsiteX165" fmla="*/ 2360944 w 2383168"/>
                  <a:gd name="connsiteY165" fmla="*/ 440817 h 881063"/>
                  <a:gd name="connsiteX166" fmla="*/ 2346605 w 2383168"/>
                  <a:gd name="connsiteY166" fmla="*/ 405725 h 881063"/>
                  <a:gd name="connsiteX167" fmla="*/ 1108558 w 2383168"/>
                  <a:gd name="connsiteY167" fmla="*/ 288034 h 881063"/>
                  <a:gd name="connsiteX168" fmla="*/ 1107692 w 2383168"/>
                  <a:gd name="connsiteY168" fmla="*/ 291788 h 881063"/>
                  <a:gd name="connsiteX169" fmla="*/ 1097858 w 2383168"/>
                  <a:gd name="connsiteY169" fmla="*/ 413149 h 881063"/>
                  <a:gd name="connsiteX170" fmla="*/ 1098691 w 2383168"/>
                  <a:gd name="connsiteY170" fmla="*/ 433891 h 881063"/>
                  <a:gd name="connsiteX171" fmla="*/ 1116385 w 2383168"/>
                  <a:gd name="connsiteY171" fmla="*/ 435185 h 881063"/>
                  <a:gd name="connsiteX172" fmla="*/ 1256461 w 2383168"/>
                  <a:gd name="connsiteY172" fmla="*/ 434985 h 881063"/>
                  <a:gd name="connsiteX173" fmla="*/ 1356637 w 2383168"/>
                  <a:gd name="connsiteY173" fmla="*/ 424505 h 881063"/>
                  <a:gd name="connsiteX174" fmla="*/ 1354389 w 2383168"/>
                  <a:gd name="connsiteY174" fmla="*/ 360574 h 881063"/>
                  <a:gd name="connsiteX175" fmla="*/ 1347635 w 2383168"/>
                  <a:gd name="connsiteY175" fmla="*/ 299217 h 881063"/>
                  <a:gd name="connsiteX176" fmla="*/ 1345649 w 2383168"/>
                  <a:gd name="connsiteY176" fmla="*/ 289399 h 881063"/>
                  <a:gd name="connsiteX177" fmla="*/ 1308001 w 2383168"/>
                  <a:gd name="connsiteY177" fmla="*/ 296714 h 881063"/>
                  <a:gd name="connsiteX178" fmla="*/ 1235307 w 2383168"/>
                  <a:gd name="connsiteY178" fmla="*/ 301798 h 881063"/>
                  <a:gd name="connsiteX179" fmla="*/ 1113891 w 2383168"/>
                  <a:gd name="connsiteY179" fmla="*/ 289407 h 881063"/>
                  <a:gd name="connsiteX180" fmla="*/ 996036 w 2383168"/>
                  <a:gd name="connsiteY180" fmla="*/ 258993 h 881063"/>
                  <a:gd name="connsiteX181" fmla="*/ 1070597 w 2383168"/>
                  <a:gd name="connsiteY181" fmla="*/ 408431 h 881063"/>
                  <a:gd name="connsiteX182" fmla="*/ 1075359 w 2383168"/>
                  <a:gd name="connsiteY182" fmla="*/ 331120 h 881063"/>
                  <a:gd name="connsiteX183" fmla="*/ 1085445 w 2383168"/>
                  <a:gd name="connsiteY183" fmla="*/ 282083 h 881063"/>
                  <a:gd name="connsiteX184" fmla="*/ 997188 w 2383168"/>
                  <a:gd name="connsiteY184" fmla="*/ 259358 h 881063"/>
                  <a:gd name="connsiteX185" fmla="*/ 202648 w 2383168"/>
                  <a:gd name="connsiteY185" fmla="*/ 252650 h 881063"/>
                  <a:gd name="connsiteX186" fmla="*/ 106241 w 2383168"/>
                  <a:gd name="connsiteY186" fmla="*/ 324474 h 881063"/>
                  <a:gd name="connsiteX187" fmla="*/ 95743 w 2383168"/>
                  <a:gd name="connsiteY187" fmla="*/ 336982 h 881063"/>
                  <a:gd name="connsiteX188" fmla="*/ 89870 w 2383168"/>
                  <a:gd name="connsiteY188" fmla="*/ 373024 h 881063"/>
                  <a:gd name="connsiteX189" fmla="*/ 88739 w 2383168"/>
                  <a:gd name="connsiteY189" fmla="*/ 394912 h 881063"/>
                  <a:gd name="connsiteX190" fmla="*/ 106779 w 2383168"/>
                  <a:gd name="connsiteY190" fmla="*/ 383235 h 881063"/>
                  <a:gd name="connsiteX191" fmla="*/ 149677 w 2383168"/>
                  <a:gd name="connsiteY191" fmla="*/ 364536 h 881063"/>
                  <a:gd name="connsiteX192" fmla="*/ 192105 w 2383168"/>
                  <a:gd name="connsiteY192" fmla="*/ 355755 h 881063"/>
                  <a:gd name="connsiteX193" fmla="*/ 195658 w 2383168"/>
                  <a:gd name="connsiteY193" fmla="*/ 296215 h 881063"/>
                  <a:gd name="connsiteX194" fmla="*/ 2159522 w 2383168"/>
                  <a:gd name="connsiteY194" fmla="*/ 245569 h 881063"/>
                  <a:gd name="connsiteX195" fmla="*/ 2168794 w 2383168"/>
                  <a:gd name="connsiteY195" fmla="*/ 303358 h 881063"/>
                  <a:gd name="connsiteX196" fmla="*/ 2173864 w 2383168"/>
                  <a:gd name="connsiteY196" fmla="*/ 388313 h 881063"/>
                  <a:gd name="connsiteX197" fmla="*/ 2254585 w 2383168"/>
                  <a:gd name="connsiteY197" fmla="*/ 403031 h 881063"/>
                  <a:gd name="connsiteX198" fmla="*/ 2291042 w 2383168"/>
                  <a:gd name="connsiteY198" fmla="*/ 415043 h 881063"/>
                  <a:gd name="connsiteX199" fmla="*/ 2288872 w 2383168"/>
                  <a:gd name="connsiteY199" fmla="*/ 373024 h 881063"/>
                  <a:gd name="connsiteX200" fmla="*/ 2283016 w 2383168"/>
                  <a:gd name="connsiteY200" fmla="*/ 337090 h 881063"/>
                  <a:gd name="connsiteX201" fmla="*/ 2211290 w 2383168"/>
                  <a:gd name="connsiteY201" fmla="*/ 276362 h 881063"/>
                  <a:gd name="connsiteX202" fmla="*/ 1513740 w 2383168"/>
                  <a:gd name="connsiteY202" fmla="*/ 241141 h 881063"/>
                  <a:gd name="connsiteX203" fmla="*/ 1379162 w 2383168"/>
                  <a:gd name="connsiteY203" fmla="*/ 282888 h 881063"/>
                  <a:gd name="connsiteX204" fmla="*/ 1367544 w 2383168"/>
                  <a:gd name="connsiteY204" fmla="*/ 285145 h 881063"/>
                  <a:gd name="connsiteX205" fmla="*/ 1377572 w 2383168"/>
                  <a:gd name="connsiteY205" fmla="*/ 340772 h 881063"/>
                  <a:gd name="connsiteX206" fmla="*/ 1381949 w 2383168"/>
                  <a:gd name="connsiteY206" fmla="*/ 421857 h 881063"/>
                  <a:gd name="connsiteX207" fmla="*/ 1392946 w 2383168"/>
                  <a:gd name="connsiteY207" fmla="*/ 420706 h 881063"/>
                  <a:gd name="connsiteX208" fmla="*/ 1522747 w 2383168"/>
                  <a:gd name="connsiteY208" fmla="*/ 388744 h 881063"/>
                  <a:gd name="connsiteX209" fmla="*/ 1531428 w 2383168"/>
                  <a:gd name="connsiteY209" fmla="*/ 386604 h 881063"/>
                  <a:gd name="connsiteX210" fmla="*/ 1530248 w 2383168"/>
                  <a:gd name="connsiteY210" fmla="*/ 355195 h 881063"/>
                  <a:gd name="connsiteX211" fmla="*/ 1520522 w 2383168"/>
                  <a:gd name="connsiteY211" fmla="*/ 272510 h 881063"/>
                  <a:gd name="connsiteX212" fmla="*/ 927799 w 2383168"/>
                  <a:gd name="connsiteY212" fmla="*/ 237382 h 881063"/>
                  <a:gd name="connsiteX213" fmla="*/ 925113 w 2383168"/>
                  <a:gd name="connsiteY213" fmla="*/ 251294 h 881063"/>
                  <a:gd name="connsiteX214" fmla="*/ 916739 w 2383168"/>
                  <a:gd name="connsiteY214" fmla="*/ 331026 h 881063"/>
                  <a:gd name="connsiteX215" fmla="*/ 913859 w 2383168"/>
                  <a:gd name="connsiteY215" fmla="*/ 416852 h 881063"/>
                  <a:gd name="connsiteX216" fmla="*/ 975812 w 2383168"/>
                  <a:gd name="connsiteY216" fmla="*/ 424907 h 881063"/>
                  <a:gd name="connsiteX217" fmla="*/ 1046618 w 2383168"/>
                  <a:gd name="connsiteY217" fmla="*/ 430084 h 881063"/>
                  <a:gd name="connsiteX218" fmla="*/ 954725 w 2383168"/>
                  <a:gd name="connsiteY218" fmla="*/ 245910 h 881063"/>
                  <a:gd name="connsiteX219" fmla="*/ 1929720 w 2383168"/>
                  <a:gd name="connsiteY219" fmla="*/ 226691 h 881063"/>
                  <a:gd name="connsiteX220" fmla="*/ 1937812 w 2383168"/>
                  <a:gd name="connsiteY220" fmla="*/ 283943 h 881063"/>
                  <a:gd name="connsiteX221" fmla="*/ 1943180 w 2383168"/>
                  <a:gd name="connsiteY221" fmla="*/ 350356 h 881063"/>
                  <a:gd name="connsiteX222" fmla="*/ 1994844 w 2383168"/>
                  <a:gd name="connsiteY222" fmla="*/ 357213 h 881063"/>
                  <a:gd name="connsiteX223" fmla="*/ 1658590 w 2383168"/>
                  <a:gd name="connsiteY223" fmla="*/ 192833 h 881063"/>
                  <a:gd name="connsiteX224" fmla="*/ 1544514 w 2383168"/>
                  <a:gd name="connsiteY224" fmla="*/ 230981 h 881063"/>
                  <a:gd name="connsiteX225" fmla="*/ 1545261 w 2383168"/>
                  <a:gd name="connsiteY225" fmla="*/ 233139 h 881063"/>
                  <a:gd name="connsiteX226" fmla="*/ 1563633 w 2383168"/>
                  <a:gd name="connsiteY226" fmla="*/ 328509 h 881063"/>
                  <a:gd name="connsiteX227" fmla="*/ 1566485 w 2383168"/>
                  <a:gd name="connsiteY227" fmla="*/ 377959 h 881063"/>
                  <a:gd name="connsiteX228" fmla="*/ 1659967 w 2383168"/>
                  <a:gd name="connsiteY228" fmla="*/ 354907 h 881063"/>
                  <a:gd name="connsiteX229" fmla="*/ 1674920 w 2383168"/>
                  <a:gd name="connsiteY229" fmla="*/ 353509 h 881063"/>
                  <a:gd name="connsiteX230" fmla="*/ 1674480 w 2383168"/>
                  <a:gd name="connsiteY230" fmla="*/ 338006 h 881063"/>
                  <a:gd name="connsiteX231" fmla="*/ 1664903 w 2383168"/>
                  <a:gd name="connsiteY231" fmla="*/ 230782 h 881063"/>
                  <a:gd name="connsiteX232" fmla="*/ 739068 w 2383168"/>
                  <a:gd name="connsiteY232" fmla="*/ 184127 h 881063"/>
                  <a:gd name="connsiteX233" fmla="*/ 735269 w 2383168"/>
                  <a:gd name="connsiteY233" fmla="*/ 206967 h 881063"/>
                  <a:gd name="connsiteX234" fmla="*/ 725691 w 2383168"/>
                  <a:gd name="connsiteY234" fmla="*/ 314190 h 881063"/>
                  <a:gd name="connsiteX235" fmla="*/ 724028 w 2383168"/>
                  <a:gd name="connsiteY235" fmla="*/ 372773 h 881063"/>
                  <a:gd name="connsiteX236" fmla="*/ 804186 w 2383168"/>
                  <a:gd name="connsiteY236" fmla="*/ 212118 h 881063"/>
                  <a:gd name="connsiteX237" fmla="*/ 811143 w 2383168"/>
                  <a:gd name="connsiteY237" fmla="*/ 209793 h 881063"/>
                  <a:gd name="connsiteX238" fmla="*/ 829710 w 2383168"/>
                  <a:gd name="connsiteY238" fmla="*/ 219057 h 881063"/>
                  <a:gd name="connsiteX239" fmla="*/ 832036 w 2383168"/>
                  <a:gd name="connsiteY239" fmla="*/ 226014 h 881063"/>
                  <a:gd name="connsiteX240" fmla="*/ 748242 w 2383168"/>
                  <a:gd name="connsiteY240" fmla="*/ 393956 h 881063"/>
                  <a:gd name="connsiteX241" fmla="*/ 792957 w 2383168"/>
                  <a:gd name="connsiteY241" fmla="*/ 401134 h 881063"/>
                  <a:gd name="connsiteX242" fmla="*/ 882454 w 2383168"/>
                  <a:gd name="connsiteY242" fmla="*/ 412770 h 881063"/>
                  <a:gd name="connsiteX243" fmla="*/ 887990 w 2383168"/>
                  <a:gd name="connsiteY243" fmla="*/ 305293 h 881063"/>
                  <a:gd name="connsiteX244" fmla="*/ 901125 w 2383168"/>
                  <a:gd name="connsiteY244" fmla="*/ 228935 h 881063"/>
                  <a:gd name="connsiteX245" fmla="*/ 877753 w 2383168"/>
                  <a:gd name="connsiteY245" fmla="*/ 221533 h 881063"/>
                  <a:gd name="connsiteX246" fmla="*/ 748140 w 2383168"/>
                  <a:gd name="connsiteY246" fmla="*/ 185811 h 881063"/>
                  <a:gd name="connsiteX247" fmla="*/ 1935110 w 2383168"/>
                  <a:gd name="connsiteY247" fmla="*/ 167781 h 881063"/>
                  <a:gd name="connsiteX248" fmla="*/ 2032263 w 2383168"/>
                  <a:gd name="connsiteY248" fmla="*/ 362495 h 881063"/>
                  <a:gd name="connsiteX249" fmla="*/ 2140394 w 2383168"/>
                  <a:gd name="connsiteY249" fmla="*/ 382211 h 881063"/>
                  <a:gd name="connsiteX250" fmla="*/ 2137942 w 2383168"/>
                  <a:gd name="connsiteY250" fmla="*/ 328593 h 881063"/>
                  <a:gd name="connsiteX251" fmla="*/ 2123103 w 2383168"/>
                  <a:gd name="connsiteY251" fmla="*/ 226685 h 881063"/>
                  <a:gd name="connsiteX252" fmla="*/ 2065014 w 2383168"/>
                  <a:gd name="connsiteY252" fmla="*/ 200510 h 881063"/>
                  <a:gd name="connsiteX253" fmla="*/ 1981312 w 2383168"/>
                  <a:gd name="connsiteY253" fmla="*/ 174839 h 881063"/>
                  <a:gd name="connsiteX254" fmla="*/ 649240 w 2383168"/>
                  <a:gd name="connsiteY254" fmla="*/ 167761 h 881063"/>
                  <a:gd name="connsiteX255" fmla="*/ 551900 w 2383168"/>
                  <a:gd name="connsiteY255" fmla="*/ 362852 h 881063"/>
                  <a:gd name="connsiteX256" fmla="*/ 569010 w 2383168"/>
                  <a:gd name="connsiteY256" fmla="*/ 365188 h 881063"/>
                  <a:gd name="connsiteX257" fmla="*/ 693628 w 2383168"/>
                  <a:gd name="connsiteY257" fmla="*/ 385190 h 881063"/>
                  <a:gd name="connsiteX258" fmla="*/ 697864 w 2383168"/>
                  <a:gd name="connsiteY258" fmla="*/ 282504 h 881063"/>
                  <a:gd name="connsiteX259" fmla="*/ 705109 w 2383168"/>
                  <a:gd name="connsiteY259" fmla="*/ 217179 h 881063"/>
                  <a:gd name="connsiteX260" fmla="*/ 711543 w 2383168"/>
                  <a:gd name="connsiteY260" fmla="*/ 179020 h 881063"/>
                  <a:gd name="connsiteX261" fmla="*/ 652398 w 2383168"/>
                  <a:gd name="connsiteY261" fmla="*/ 168045 h 881063"/>
                  <a:gd name="connsiteX262" fmla="*/ 430803 w 2383168"/>
                  <a:gd name="connsiteY262" fmla="*/ 166113 h 881063"/>
                  <a:gd name="connsiteX263" fmla="*/ 408114 w 2383168"/>
                  <a:gd name="connsiteY263" fmla="*/ 169248 h 881063"/>
                  <a:gd name="connsiteX264" fmla="*/ 286969 w 2383168"/>
                  <a:gd name="connsiteY264" fmla="*/ 206720 h 881063"/>
                  <a:gd name="connsiteX265" fmla="*/ 239754 w 2383168"/>
                  <a:gd name="connsiteY265" fmla="*/ 230495 h 881063"/>
                  <a:gd name="connsiteX266" fmla="*/ 226510 w 2383168"/>
                  <a:gd name="connsiteY266" fmla="*/ 321450 h 881063"/>
                  <a:gd name="connsiteX267" fmla="*/ 225222 w 2383168"/>
                  <a:gd name="connsiteY267" fmla="*/ 349627 h 881063"/>
                  <a:gd name="connsiteX268" fmla="*/ 333511 w 2383168"/>
                  <a:gd name="connsiteY268" fmla="*/ 342073 h 881063"/>
                  <a:gd name="connsiteX269" fmla="*/ 406259 w 2383168"/>
                  <a:gd name="connsiteY269" fmla="*/ 345836 h 881063"/>
                  <a:gd name="connsiteX270" fmla="*/ 413288 w 2383168"/>
                  <a:gd name="connsiteY270" fmla="*/ 266148 h 881063"/>
                  <a:gd name="connsiteX271" fmla="*/ 424704 w 2383168"/>
                  <a:gd name="connsiteY271" fmla="*/ 192126 h 881063"/>
                  <a:gd name="connsiteX272" fmla="*/ 1826832 w 2383168"/>
                  <a:gd name="connsiteY272" fmla="*/ 162330 h 881063"/>
                  <a:gd name="connsiteX273" fmla="*/ 1805829 w 2383168"/>
                  <a:gd name="connsiteY273" fmla="*/ 162623 h 881063"/>
                  <a:gd name="connsiteX274" fmla="*/ 1731907 w 2383168"/>
                  <a:gd name="connsiteY274" fmla="*/ 174050 h 881063"/>
                  <a:gd name="connsiteX275" fmla="*/ 1685759 w 2383168"/>
                  <a:gd name="connsiteY275" fmla="*/ 185809 h 881063"/>
                  <a:gd name="connsiteX276" fmla="*/ 1695062 w 2383168"/>
                  <a:gd name="connsiteY276" fmla="*/ 240993 h 881063"/>
                  <a:gd name="connsiteX277" fmla="*/ 1702307 w 2383168"/>
                  <a:gd name="connsiteY277" fmla="*/ 306318 h 881063"/>
                  <a:gd name="connsiteX278" fmla="*/ 1704141 w 2383168"/>
                  <a:gd name="connsiteY278" fmla="*/ 350776 h 881063"/>
                  <a:gd name="connsiteX279" fmla="*/ 1734211 w 2383168"/>
                  <a:gd name="connsiteY279" fmla="*/ 347963 h 881063"/>
                  <a:gd name="connsiteX280" fmla="*/ 1885252 w 2383168"/>
                  <a:gd name="connsiteY280" fmla="*/ 161513 h 881063"/>
                  <a:gd name="connsiteX281" fmla="*/ 1856035 w 2383168"/>
                  <a:gd name="connsiteY281" fmla="*/ 161922 h 881063"/>
                  <a:gd name="connsiteX282" fmla="*/ 1858355 w 2383168"/>
                  <a:gd name="connsiteY282" fmla="*/ 168864 h 881063"/>
                  <a:gd name="connsiteX283" fmla="*/ 1770697 w 2383168"/>
                  <a:gd name="connsiteY283" fmla="*/ 344551 h 881063"/>
                  <a:gd name="connsiteX284" fmla="*/ 1797186 w 2383168"/>
                  <a:gd name="connsiteY284" fmla="*/ 342073 h 881063"/>
                  <a:gd name="connsiteX285" fmla="*/ 1908308 w 2383168"/>
                  <a:gd name="connsiteY285" fmla="*/ 346041 h 881063"/>
                  <a:gd name="connsiteX286" fmla="*/ 1906961 w 2383168"/>
                  <a:gd name="connsiteY286" fmla="*/ 312592 h 881063"/>
                  <a:gd name="connsiteX287" fmla="*/ 1891167 w 2383168"/>
                  <a:gd name="connsiteY287" fmla="*/ 189453 h 881063"/>
                  <a:gd name="connsiteX288" fmla="*/ 546617 w 2383168"/>
                  <a:gd name="connsiteY288" fmla="*/ 158533 h 881063"/>
                  <a:gd name="connsiteX289" fmla="*/ 475344 w 2383168"/>
                  <a:gd name="connsiteY289" fmla="*/ 159960 h 881063"/>
                  <a:gd name="connsiteX290" fmla="*/ 467031 w 2383168"/>
                  <a:gd name="connsiteY290" fmla="*/ 161109 h 881063"/>
                  <a:gd name="connsiteX291" fmla="*/ 464896 w 2383168"/>
                  <a:gd name="connsiteY291" fmla="*/ 170350 h 881063"/>
                  <a:gd name="connsiteX292" fmla="*/ 447421 w 2383168"/>
                  <a:gd name="connsiteY292" fmla="*/ 295194 h 881063"/>
                  <a:gd name="connsiteX293" fmla="*/ 445089 w 2383168"/>
                  <a:gd name="connsiteY293" fmla="*/ 348268 h 881063"/>
                  <a:gd name="connsiteX294" fmla="*/ 519336 w 2383168"/>
                  <a:gd name="connsiteY294" fmla="*/ 358405 h 881063"/>
                  <a:gd name="connsiteX295" fmla="*/ 615951 w 2383168"/>
                  <a:gd name="connsiteY295" fmla="*/ 164768 h 881063"/>
                  <a:gd name="connsiteX296" fmla="*/ 527382 w 2383168"/>
                  <a:gd name="connsiteY296" fmla="*/ 0 h 881063"/>
                  <a:gd name="connsiteX297" fmla="*/ 492079 w 2383168"/>
                  <a:gd name="connsiteY297" fmla="*/ 69273 h 881063"/>
                  <a:gd name="connsiteX298" fmla="*/ 477487 w 2383168"/>
                  <a:gd name="connsiteY298" fmla="*/ 115973 h 881063"/>
                  <a:gd name="connsiteX299" fmla="*/ 534359 w 2383168"/>
                  <a:gd name="connsiteY299" fmla="*/ 110909 h 881063"/>
                  <a:gd name="connsiteX300" fmla="*/ 645172 w 2383168"/>
                  <a:gd name="connsiteY300" fmla="*/ 118327 h 881063"/>
                  <a:gd name="connsiteX301" fmla="*/ 721648 w 2383168"/>
                  <a:gd name="connsiteY301" fmla="*/ 132227 h 881063"/>
                  <a:gd name="connsiteX302" fmla="*/ 726334 w 2383168"/>
                  <a:gd name="connsiteY302" fmla="*/ 113304 h 881063"/>
                  <a:gd name="connsiteX303" fmla="*/ 770269 w 2383168"/>
                  <a:gd name="connsiteY303" fmla="*/ 47625 h 881063"/>
                  <a:gd name="connsiteX304" fmla="*/ 750364 w 2383168"/>
                  <a:gd name="connsiteY304" fmla="*/ 116215 h 881063"/>
                  <a:gd name="connsiteX305" fmla="*/ 746890 w 2383168"/>
                  <a:gd name="connsiteY305" fmla="*/ 137098 h 881063"/>
                  <a:gd name="connsiteX306" fmla="*/ 911632 w 2383168"/>
                  <a:gd name="connsiteY306" fmla="*/ 188034 h 881063"/>
                  <a:gd name="connsiteX307" fmla="*/ 914735 w 2383168"/>
                  <a:gd name="connsiteY307" fmla="*/ 178001 h 881063"/>
                  <a:gd name="connsiteX308" fmla="*/ 956007 w 2383168"/>
                  <a:gd name="connsiteY308" fmla="*/ 128589 h 881063"/>
                  <a:gd name="connsiteX309" fmla="*/ 938389 w 2383168"/>
                  <a:gd name="connsiteY309" fmla="*/ 182540 h 881063"/>
                  <a:gd name="connsiteX310" fmla="*/ 935779 w 2383168"/>
                  <a:gd name="connsiteY310" fmla="*/ 196053 h 881063"/>
                  <a:gd name="connsiteX311" fmla="*/ 1076695 w 2383168"/>
                  <a:gd name="connsiteY311" fmla="*/ 244311 h 881063"/>
                  <a:gd name="connsiteX312" fmla="*/ 1096081 w 2383168"/>
                  <a:gd name="connsiteY312" fmla="*/ 248788 h 881063"/>
                  <a:gd name="connsiteX313" fmla="*/ 1109574 w 2383168"/>
                  <a:gd name="connsiteY313" fmla="*/ 218971 h 881063"/>
                  <a:gd name="connsiteX314" fmla="*/ 1134599 w 2383168"/>
                  <a:gd name="connsiteY314" fmla="*/ 202410 h 881063"/>
                  <a:gd name="connsiteX315" fmla="*/ 1119254 w 2383168"/>
                  <a:gd name="connsiteY315" fmla="*/ 241707 h 881063"/>
                  <a:gd name="connsiteX316" fmla="*/ 1116529 w 2383168"/>
                  <a:gd name="connsiteY316" fmla="*/ 253511 h 881063"/>
                  <a:gd name="connsiteX317" fmla="*/ 1154999 w 2383168"/>
                  <a:gd name="connsiteY317" fmla="*/ 262396 h 881063"/>
                  <a:gd name="connsiteX318" fmla="*/ 1236138 w 2383168"/>
                  <a:gd name="connsiteY318" fmla="*/ 269814 h 881063"/>
                  <a:gd name="connsiteX319" fmla="*/ 1315736 w 2383168"/>
                  <a:gd name="connsiteY319" fmla="*/ 264243 h 881063"/>
                  <a:gd name="connsiteX320" fmla="*/ 1339506 w 2383168"/>
                  <a:gd name="connsiteY320" fmla="*/ 259045 h 881063"/>
                  <a:gd name="connsiteX321" fmla="*/ 1336929 w 2383168"/>
                  <a:gd name="connsiteY321" fmla="*/ 246307 h 881063"/>
                  <a:gd name="connsiteX322" fmla="*/ 1322720 w 2383168"/>
                  <a:gd name="connsiteY322" fmla="*/ 204790 h 881063"/>
                  <a:gd name="connsiteX323" fmla="*/ 1356004 w 2383168"/>
                  <a:gd name="connsiteY323" fmla="*/ 242815 h 881063"/>
                  <a:gd name="connsiteX324" fmla="*/ 1359824 w 2383168"/>
                  <a:gd name="connsiteY324" fmla="*/ 254602 h 881063"/>
                  <a:gd name="connsiteX325" fmla="*/ 1389668 w 2383168"/>
                  <a:gd name="connsiteY325" fmla="*/ 248076 h 881063"/>
                  <a:gd name="connsiteX326" fmla="*/ 1506334 w 2383168"/>
                  <a:gd name="connsiteY326" fmla="*/ 206890 h 881063"/>
                  <a:gd name="connsiteX327" fmla="*/ 1505106 w 2383168"/>
                  <a:gd name="connsiteY327" fmla="*/ 201209 h 881063"/>
                  <a:gd name="connsiteX328" fmla="*/ 1484645 w 2383168"/>
                  <a:gd name="connsiteY328" fmla="*/ 145260 h 881063"/>
                  <a:gd name="connsiteX329" fmla="*/ 1532574 w 2383168"/>
                  <a:gd name="connsiteY329" fmla="*/ 196502 h 881063"/>
                  <a:gd name="connsiteX330" fmla="*/ 1532931 w 2383168"/>
                  <a:gd name="connsiteY330" fmla="*/ 197532 h 881063"/>
                  <a:gd name="connsiteX331" fmla="*/ 1652779 w 2383168"/>
                  <a:gd name="connsiteY331" fmla="*/ 157896 h 881063"/>
                  <a:gd name="connsiteX332" fmla="*/ 1649807 w 2383168"/>
                  <a:gd name="connsiteY332" fmla="*/ 140030 h 881063"/>
                  <a:gd name="connsiteX333" fmla="*/ 1629902 w 2383168"/>
                  <a:gd name="connsiteY333" fmla="*/ 71440 h 881063"/>
                  <a:gd name="connsiteX334" fmla="*/ 1629902 w 2383168"/>
                  <a:gd name="connsiteY334" fmla="*/ 71439 h 881063"/>
                  <a:gd name="connsiteX335" fmla="*/ 1673837 w 2383168"/>
                  <a:gd name="connsiteY335" fmla="*/ 137118 h 881063"/>
                  <a:gd name="connsiteX336" fmla="*/ 1676999 w 2383168"/>
                  <a:gd name="connsiteY336" fmla="*/ 149886 h 881063"/>
                  <a:gd name="connsiteX337" fmla="*/ 1683591 w 2383168"/>
                  <a:gd name="connsiteY337" fmla="*/ 147706 h 881063"/>
                  <a:gd name="connsiteX338" fmla="*/ 1867859 w 2383168"/>
                  <a:gd name="connsiteY338" fmla="*/ 125292 h 881063"/>
                  <a:gd name="connsiteX339" fmla="*/ 1877041 w 2383168"/>
                  <a:gd name="connsiteY339" fmla="*/ 126231 h 881063"/>
                  <a:gd name="connsiteX340" fmla="*/ 1866598 w 2383168"/>
                  <a:gd name="connsiteY340" fmla="*/ 89757 h 881063"/>
                  <a:gd name="connsiteX341" fmla="*/ 1834689 w 2383168"/>
                  <a:gd name="connsiteY341" fmla="*/ 21431 h 881063"/>
                  <a:gd name="connsiteX342" fmla="*/ 1897264 w 2383168"/>
                  <a:gd name="connsiteY342" fmla="*/ 94837 h 881063"/>
                  <a:gd name="connsiteX343" fmla="*/ 1908177 w 2383168"/>
                  <a:gd name="connsiteY343" fmla="*/ 129416 h 881063"/>
                  <a:gd name="connsiteX344" fmla="*/ 1968915 w 2383168"/>
                  <a:gd name="connsiteY344" fmla="*/ 135628 h 881063"/>
                  <a:gd name="connsiteX345" fmla="*/ 2063183 w 2383168"/>
                  <a:gd name="connsiteY345" fmla="*/ 162951 h 881063"/>
                  <a:gd name="connsiteX346" fmla="*/ 2112637 w 2383168"/>
                  <a:gd name="connsiteY346" fmla="*/ 186126 h 881063"/>
                  <a:gd name="connsiteX347" fmla="*/ 2097579 w 2383168"/>
                  <a:gd name="connsiteY347" fmla="*/ 132302 h 881063"/>
                  <a:gd name="connsiteX348" fmla="*/ 2065670 w 2383168"/>
                  <a:gd name="connsiteY348" fmla="*/ 72114 h 881063"/>
                  <a:gd name="connsiteX349" fmla="*/ 2144809 w 2383168"/>
                  <a:gd name="connsiteY349" fmla="*/ 183009 h 881063"/>
                  <a:gd name="connsiteX350" fmla="*/ 2149871 w 2383168"/>
                  <a:gd name="connsiteY350" fmla="*/ 203764 h 881063"/>
                  <a:gd name="connsiteX351" fmla="*/ 2223992 w 2383168"/>
                  <a:gd name="connsiteY351" fmla="*/ 251844 h 881063"/>
                  <a:gd name="connsiteX352" fmla="*/ 2277144 w 2383168"/>
                  <a:gd name="connsiteY352" fmla="*/ 302671 h 881063"/>
                  <a:gd name="connsiteX353" fmla="*/ 2260164 w 2383168"/>
                  <a:gd name="connsiteY353" fmla="*/ 247151 h 881063"/>
                  <a:gd name="connsiteX354" fmla="*/ 2237122 w 2383168"/>
                  <a:gd name="connsiteY354" fmla="*/ 204786 h 881063"/>
                  <a:gd name="connsiteX355" fmla="*/ 2299422 w 2383168"/>
                  <a:gd name="connsiteY355" fmla="*/ 276275 h 881063"/>
                  <a:gd name="connsiteX356" fmla="*/ 2314552 w 2383168"/>
                  <a:gd name="connsiteY356" fmla="*/ 338442 h 881063"/>
                  <a:gd name="connsiteX357" fmla="*/ 2335562 w 2383168"/>
                  <a:gd name="connsiteY357" fmla="*/ 358534 h 881063"/>
                  <a:gd name="connsiteX358" fmla="*/ 2383168 w 2383168"/>
                  <a:gd name="connsiteY358" fmla="*/ 449583 h 881063"/>
                  <a:gd name="connsiteX359" fmla="*/ 2332382 w 2383168"/>
                  <a:gd name="connsiteY359" fmla="*/ 540501 h 881063"/>
                  <a:gd name="connsiteX360" fmla="*/ 2315175 w 2383168"/>
                  <a:gd name="connsiteY360" fmla="*/ 556728 h 881063"/>
                  <a:gd name="connsiteX361" fmla="*/ 2299422 w 2383168"/>
                  <a:gd name="connsiteY361" fmla="*/ 621455 h 881063"/>
                  <a:gd name="connsiteX362" fmla="*/ 2237122 w 2383168"/>
                  <a:gd name="connsiteY362" fmla="*/ 692944 h 881063"/>
                  <a:gd name="connsiteX363" fmla="*/ 2277706 w 2383168"/>
                  <a:gd name="connsiteY363" fmla="*/ 593222 h 881063"/>
                  <a:gd name="connsiteX364" fmla="*/ 2277929 w 2383168"/>
                  <a:gd name="connsiteY364" fmla="*/ 591852 h 881063"/>
                  <a:gd name="connsiteX365" fmla="*/ 2217363 w 2383168"/>
                  <a:gd name="connsiteY365" fmla="*/ 648969 h 881063"/>
                  <a:gd name="connsiteX366" fmla="*/ 2151618 w 2383168"/>
                  <a:gd name="connsiteY366" fmla="*/ 690537 h 881063"/>
                  <a:gd name="connsiteX367" fmla="*/ 2144809 w 2383168"/>
                  <a:gd name="connsiteY367" fmla="*/ 718457 h 881063"/>
                  <a:gd name="connsiteX368" fmla="*/ 2065670 w 2383168"/>
                  <a:gd name="connsiteY368" fmla="*/ 829352 h 881063"/>
                  <a:gd name="connsiteX369" fmla="*/ 2097579 w 2383168"/>
                  <a:gd name="connsiteY369" fmla="*/ 769164 h 881063"/>
                  <a:gd name="connsiteX370" fmla="*/ 2114231 w 2383168"/>
                  <a:gd name="connsiteY370" fmla="*/ 709643 h 881063"/>
                  <a:gd name="connsiteX371" fmla="*/ 2047688 w 2383168"/>
                  <a:gd name="connsiteY371" fmla="*/ 739416 h 881063"/>
                  <a:gd name="connsiteX372" fmla="*/ 1945347 w 2383168"/>
                  <a:gd name="connsiteY372" fmla="*/ 766766 h 881063"/>
                  <a:gd name="connsiteX373" fmla="*/ 1909204 w 2383168"/>
                  <a:gd name="connsiteY373" fmla="*/ 769822 h 881063"/>
                  <a:gd name="connsiteX374" fmla="*/ 1897264 w 2383168"/>
                  <a:gd name="connsiteY374" fmla="*/ 807657 h 881063"/>
                  <a:gd name="connsiteX375" fmla="*/ 1834689 w 2383168"/>
                  <a:gd name="connsiteY375" fmla="*/ 881063 h 881063"/>
                  <a:gd name="connsiteX376" fmla="*/ 1834689 w 2383168"/>
                  <a:gd name="connsiteY376" fmla="*/ 881061 h 881063"/>
                  <a:gd name="connsiteX377" fmla="*/ 1866598 w 2383168"/>
                  <a:gd name="connsiteY377" fmla="*/ 812735 h 881063"/>
                  <a:gd name="connsiteX378" fmla="*/ 1878132 w 2383168"/>
                  <a:gd name="connsiteY378" fmla="*/ 772449 h 881063"/>
                  <a:gd name="connsiteX379" fmla="*/ 1861593 w 2383168"/>
                  <a:gd name="connsiteY379" fmla="*/ 773848 h 881063"/>
                  <a:gd name="connsiteX380" fmla="*/ 1856900 w 2383168"/>
                  <a:gd name="connsiteY380" fmla="*/ 776189 h 881063"/>
                  <a:gd name="connsiteX381" fmla="*/ 1855969 w 2383168"/>
                  <a:gd name="connsiteY381" fmla="*/ 774323 h 881063"/>
                  <a:gd name="connsiteX382" fmla="*/ 1832934 w 2383168"/>
                  <a:gd name="connsiteY382" fmla="*/ 776271 h 881063"/>
                  <a:gd name="connsiteX383" fmla="*/ 1725057 w 2383168"/>
                  <a:gd name="connsiteY383" fmla="*/ 767259 h 881063"/>
                  <a:gd name="connsiteX384" fmla="*/ 1678519 w 2383168"/>
                  <a:gd name="connsiteY384" fmla="*/ 756000 h 881063"/>
                  <a:gd name="connsiteX385" fmla="*/ 1673837 w 2383168"/>
                  <a:gd name="connsiteY385" fmla="*/ 774904 h 881063"/>
                  <a:gd name="connsiteX386" fmla="*/ 1629902 w 2383168"/>
                  <a:gd name="connsiteY386" fmla="*/ 840583 h 881063"/>
                  <a:gd name="connsiteX387" fmla="*/ 1649807 w 2383168"/>
                  <a:gd name="connsiteY387" fmla="*/ 771993 h 881063"/>
                  <a:gd name="connsiteX388" fmla="*/ 1653475 w 2383168"/>
                  <a:gd name="connsiteY388" fmla="*/ 749942 h 881063"/>
                  <a:gd name="connsiteX389" fmla="*/ 1632974 w 2383168"/>
                  <a:gd name="connsiteY389" fmla="*/ 744982 h 881063"/>
                  <a:gd name="connsiteX390" fmla="*/ 1528616 w 2383168"/>
                  <a:gd name="connsiteY390" fmla="*/ 701611 h 881063"/>
                  <a:gd name="connsiteX391" fmla="*/ 1518013 w 2383168"/>
                  <a:gd name="connsiteY391" fmla="*/ 721754 h 881063"/>
                  <a:gd name="connsiteX392" fmla="*/ 1484645 w 2383168"/>
                  <a:gd name="connsiteY392" fmla="*/ 745332 h 881063"/>
                  <a:gd name="connsiteX393" fmla="*/ 1504702 w 2383168"/>
                  <a:gd name="connsiteY393" fmla="*/ 690489 h 881063"/>
                  <a:gd name="connsiteX394" fmla="*/ 1413218 w 2383168"/>
                  <a:gd name="connsiteY394" fmla="*/ 642961 h 881063"/>
                  <a:gd name="connsiteX395" fmla="*/ 1353338 w 2383168"/>
                  <a:gd name="connsiteY395" fmla="*/ 617470 h 881063"/>
                  <a:gd name="connsiteX396" fmla="*/ 1345892 w 2383168"/>
                  <a:gd name="connsiteY396" fmla="*/ 632586 h 881063"/>
                  <a:gd name="connsiteX397" fmla="*/ 1322720 w 2383168"/>
                  <a:gd name="connsiteY397" fmla="*/ 650082 h 881063"/>
                  <a:gd name="connsiteX398" fmla="*/ 1322720 w 2383168"/>
                  <a:gd name="connsiteY398" fmla="*/ 650081 h 881063"/>
                  <a:gd name="connsiteX399" fmla="*/ 1336355 w 2383168"/>
                  <a:gd name="connsiteY399" fmla="*/ 610241 h 881063"/>
                  <a:gd name="connsiteX400" fmla="*/ 1311437 w 2383168"/>
                  <a:gd name="connsiteY400" fmla="*/ 599634 h 881063"/>
                  <a:gd name="connsiteX401" fmla="*/ 1197830 w 2383168"/>
                  <a:gd name="connsiteY401" fmla="*/ 581411 h 881063"/>
                  <a:gd name="connsiteX402" fmla="*/ 1121661 w 2383168"/>
                  <a:gd name="connsiteY402" fmla="*/ 590755 h 881063"/>
                  <a:gd name="connsiteX403" fmla="*/ 1134599 w 2383168"/>
                  <a:gd name="connsiteY403" fmla="*/ 623888 h 881063"/>
                  <a:gd name="connsiteX404" fmla="*/ 1109574 w 2383168"/>
                  <a:gd name="connsiteY404" fmla="*/ 607327 h 881063"/>
                  <a:gd name="connsiteX405" fmla="*/ 1103105 w 2383168"/>
                  <a:gd name="connsiteY405" fmla="*/ 593032 h 881063"/>
                  <a:gd name="connsiteX406" fmla="*/ 1098017 w 2383168"/>
                  <a:gd name="connsiteY406" fmla="*/ 593656 h 881063"/>
                  <a:gd name="connsiteX407" fmla="*/ 1001995 w 2383168"/>
                  <a:gd name="connsiteY407" fmla="*/ 625487 h 881063"/>
                  <a:gd name="connsiteX408" fmla="*/ 938415 w 2383168"/>
                  <a:gd name="connsiteY408" fmla="*/ 653358 h 881063"/>
                  <a:gd name="connsiteX409" fmla="*/ 956007 w 2383168"/>
                  <a:gd name="connsiteY409" fmla="*/ 707229 h 881063"/>
                  <a:gd name="connsiteX410" fmla="*/ 956007 w 2383168"/>
                  <a:gd name="connsiteY410" fmla="*/ 707231 h 881063"/>
                  <a:gd name="connsiteX411" fmla="*/ 927274 w 2383168"/>
                  <a:gd name="connsiteY411" fmla="*/ 684495 h 881063"/>
                  <a:gd name="connsiteX412" fmla="*/ 917042 w 2383168"/>
                  <a:gd name="connsiteY412" fmla="*/ 662728 h 881063"/>
                  <a:gd name="connsiteX413" fmla="*/ 905329 w 2383168"/>
                  <a:gd name="connsiteY413" fmla="*/ 667862 h 881063"/>
                  <a:gd name="connsiteX414" fmla="*/ 803584 w 2383168"/>
                  <a:gd name="connsiteY414" fmla="*/ 711741 h 881063"/>
                  <a:gd name="connsiteX415" fmla="*/ 747494 w 2383168"/>
                  <a:gd name="connsiteY415" fmla="*/ 730925 h 881063"/>
                  <a:gd name="connsiteX416" fmla="*/ 750364 w 2383168"/>
                  <a:gd name="connsiteY416" fmla="*/ 748178 h 881063"/>
                  <a:gd name="connsiteX417" fmla="*/ 770269 w 2383168"/>
                  <a:gd name="connsiteY417" fmla="*/ 816768 h 881063"/>
                  <a:gd name="connsiteX418" fmla="*/ 770269 w 2383168"/>
                  <a:gd name="connsiteY418" fmla="*/ 816769 h 881063"/>
                  <a:gd name="connsiteX419" fmla="*/ 726334 w 2383168"/>
                  <a:gd name="connsiteY419" fmla="*/ 751090 h 881063"/>
                  <a:gd name="connsiteX420" fmla="*/ 723383 w 2383168"/>
                  <a:gd name="connsiteY420" fmla="*/ 739172 h 881063"/>
                  <a:gd name="connsiteX421" fmla="*/ 715551 w 2383168"/>
                  <a:gd name="connsiteY421" fmla="*/ 741850 h 881063"/>
                  <a:gd name="connsiteX422" fmla="*/ 512134 w 2383168"/>
                  <a:gd name="connsiteY422" fmla="*/ 769080 h 881063"/>
                  <a:gd name="connsiteX423" fmla="*/ 480776 w 2383168"/>
                  <a:gd name="connsiteY423" fmla="*/ 766091 h 881063"/>
                  <a:gd name="connsiteX424" fmla="*/ 492079 w 2383168"/>
                  <a:gd name="connsiteY424" fmla="*/ 802265 h 881063"/>
                  <a:gd name="connsiteX425" fmla="*/ 527382 w 2383168"/>
                  <a:gd name="connsiteY425" fmla="*/ 871538 h 881063"/>
                  <a:gd name="connsiteX426" fmla="*/ 458150 w 2383168"/>
                  <a:gd name="connsiteY426" fmla="*/ 797116 h 881063"/>
                  <a:gd name="connsiteX427" fmla="*/ 446335 w 2383168"/>
                  <a:gd name="connsiteY427" fmla="*/ 762809 h 881063"/>
                  <a:gd name="connsiteX428" fmla="*/ 405341 w 2383168"/>
                  <a:gd name="connsiteY428" fmla="*/ 758902 h 881063"/>
                  <a:gd name="connsiteX429" fmla="*/ 311056 w 2383168"/>
                  <a:gd name="connsiteY429" fmla="*/ 734345 h 881063"/>
                  <a:gd name="connsiteX430" fmla="*/ 251853 w 2383168"/>
                  <a:gd name="connsiteY430" fmla="*/ 708330 h 881063"/>
                  <a:gd name="connsiteX431" fmla="*/ 266874 w 2383168"/>
                  <a:gd name="connsiteY431" fmla="*/ 762021 h 881063"/>
                  <a:gd name="connsiteX432" fmla="*/ 298782 w 2383168"/>
                  <a:gd name="connsiteY432" fmla="*/ 822209 h 881063"/>
                  <a:gd name="connsiteX433" fmla="*/ 219644 w 2383168"/>
                  <a:gd name="connsiteY433" fmla="*/ 711314 h 881063"/>
                  <a:gd name="connsiteX434" fmla="*/ 214147 w 2383168"/>
                  <a:gd name="connsiteY434" fmla="*/ 688778 h 881063"/>
                  <a:gd name="connsiteX435" fmla="*/ 159441 w 2383168"/>
                  <a:gd name="connsiteY435" fmla="*/ 653850 h 881063"/>
                  <a:gd name="connsiteX436" fmla="*/ 102148 w 2383168"/>
                  <a:gd name="connsiteY436" fmla="*/ 596861 h 881063"/>
                  <a:gd name="connsiteX437" fmla="*/ 118577 w 2383168"/>
                  <a:gd name="connsiteY437" fmla="*/ 650580 h 881063"/>
                  <a:gd name="connsiteX438" fmla="*/ 141619 w 2383168"/>
                  <a:gd name="connsiteY438" fmla="*/ 692944 h 881063"/>
                  <a:gd name="connsiteX439" fmla="*/ 79320 w 2383168"/>
                  <a:gd name="connsiteY439" fmla="*/ 621455 h 881063"/>
                  <a:gd name="connsiteX440" fmla="*/ 64131 w 2383168"/>
                  <a:gd name="connsiteY440" fmla="*/ 559045 h 881063"/>
                  <a:gd name="connsiteX441" fmla="*/ 56139 w 2383168"/>
                  <a:gd name="connsiteY441" fmla="*/ 551096 h 881063"/>
                  <a:gd name="connsiteX442" fmla="*/ 0 w 2383168"/>
                  <a:gd name="connsiteY442" fmla="*/ 449583 h 881063"/>
                  <a:gd name="connsiteX443" fmla="*/ 49122 w 2383168"/>
                  <a:gd name="connsiteY443" fmla="*/ 356119 h 881063"/>
                  <a:gd name="connsiteX444" fmla="*/ 63485 w 2383168"/>
                  <a:gd name="connsiteY444" fmla="*/ 341338 h 881063"/>
                  <a:gd name="connsiteX445" fmla="*/ 79320 w 2383168"/>
                  <a:gd name="connsiteY445" fmla="*/ 276275 h 881063"/>
                  <a:gd name="connsiteX446" fmla="*/ 141619 w 2383168"/>
                  <a:gd name="connsiteY446" fmla="*/ 204786 h 881063"/>
                  <a:gd name="connsiteX447" fmla="*/ 118577 w 2383168"/>
                  <a:gd name="connsiteY447" fmla="*/ 247151 h 881063"/>
                  <a:gd name="connsiteX448" fmla="*/ 101845 w 2383168"/>
                  <a:gd name="connsiteY448" fmla="*/ 301863 h 881063"/>
                  <a:gd name="connsiteX449" fmla="*/ 158457 w 2383168"/>
                  <a:gd name="connsiteY449" fmla="*/ 243605 h 881063"/>
                  <a:gd name="connsiteX450" fmla="*/ 212094 w 2383168"/>
                  <a:gd name="connsiteY450" fmla="*/ 206821 h 881063"/>
                  <a:gd name="connsiteX451" fmla="*/ 219644 w 2383168"/>
                  <a:gd name="connsiteY451" fmla="*/ 175866 h 881063"/>
                  <a:gd name="connsiteX452" fmla="*/ 298782 w 2383168"/>
                  <a:gd name="connsiteY452" fmla="*/ 64971 h 881063"/>
                  <a:gd name="connsiteX453" fmla="*/ 266874 w 2383168"/>
                  <a:gd name="connsiteY453" fmla="*/ 125159 h 881063"/>
                  <a:gd name="connsiteX454" fmla="*/ 250436 w 2383168"/>
                  <a:gd name="connsiteY454" fmla="*/ 183916 h 881063"/>
                  <a:gd name="connsiteX455" fmla="*/ 322153 w 2383168"/>
                  <a:gd name="connsiteY455" fmla="*/ 149412 h 881063"/>
                  <a:gd name="connsiteX456" fmla="*/ 422558 w 2383168"/>
                  <a:gd name="connsiteY456" fmla="*/ 120864 h 881063"/>
                  <a:gd name="connsiteX457" fmla="*/ 442776 w 2383168"/>
                  <a:gd name="connsiteY457" fmla="*/ 119064 h 881063"/>
                  <a:gd name="connsiteX458" fmla="*/ 458150 w 2383168"/>
                  <a:gd name="connsiteY458" fmla="*/ 74422 h 881063"/>
                  <a:gd name="connsiteX459" fmla="*/ 527382 w 2383168"/>
                  <a:gd name="connsiteY459" fmla="*/ 0 h 881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</a:cxnLst>
                <a:rect l="l" t="t" r="r" b="b"/>
                <a:pathLst>
                  <a:path w="2383168" h="881063">
                    <a:moveTo>
                      <a:pt x="1531145" y="511503"/>
                    </a:moveTo>
                    <a:lnTo>
                      <a:pt x="1469953" y="634146"/>
                    </a:lnTo>
                    <a:lnTo>
                      <a:pt x="1486795" y="643017"/>
                    </a:lnTo>
                    <a:lnTo>
                      <a:pt x="1512413" y="655588"/>
                    </a:lnTo>
                    <a:lnTo>
                      <a:pt x="1520522" y="618083"/>
                    </a:lnTo>
                    <a:cubicBezTo>
                      <a:pt x="1524749" y="592198"/>
                      <a:pt x="1528026" y="564416"/>
                      <a:pt x="1530247" y="535398"/>
                    </a:cubicBezTo>
                    <a:close/>
                    <a:moveTo>
                      <a:pt x="1707821" y="477402"/>
                    </a:moveTo>
                    <a:lnTo>
                      <a:pt x="1704949" y="570371"/>
                    </a:lnTo>
                    <a:cubicBezTo>
                      <a:pt x="1702654" y="606497"/>
                      <a:pt x="1699299" y="640340"/>
                      <a:pt x="1695062" y="671029"/>
                    </a:cubicBezTo>
                    <a:lnTo>
                      <a:pt x="1686048" y="724498"/>
                    </a:lnTo>
                    <a:lnTo>
                      <a:pt x="1765882" y="739202"/>
                    </a:lnTo>
                    <a:lnTo>
                      <a:pt x="1838106" y="738521"/>
                    </a:lnTo>
                    <a:close/>
                    <a:moveTo>
                      <a:pt x="1355392" y="465761"/>
                    </a:moveTo>
                    <a:lnTo>
                      <a:pt x="1251472" y="476291"/>
                    </a:lnTo>
                    <a:cubicBezTo>
                      <a:pt x="1207318" y="478000"/>
                      <a:pt x="1163163" y="477178"/>
                      <a:pt x="1119009" y="474535"/>
                    </a:cubicBezTo>
                    <a:lnTo>
                      <a:pt x="1100249" y="472738"/>
                    </a:lnTo>
                    <a:lnTo>
                      <a:pt x="1100397" y="476434"/>
                    </a:lnTo>
                    <a:cubicBezTo>
                      <a:pt x="1102063" y="496816"/>
                      <a:pt x="1104521" y="516330"/>
                      <a:pt x="1107691" y="534511"/>
                    </a:cubicBezTo>
                    <a:lnTo>
                      <a:pt x="1111341" y="550318"/>
                    </a:lnTo>
                    <a:lnTo>
                      <a:pt x="1143667" y="544762"/>
                    </a:lnTo>
                    <a:cubicBezTo>
                      <a:pt x="1161744" y="542626"/>
                      <a:pt x="1179763" y="541539"/>
                      <a:pt x="1197715" y="541702"/>
                    </a:cubicBezTo>
                    <a:cubicBezTo>
                      <a:pt x="1224643" y="541947"/>
                      <a:pt x="1250285" y="545282"/>
                      <a:pt x="1275072" y="550926"/>
                    </a:cubicBezTo>
                    <a:lnTo>
                      <a:pt x="1344127" y="572991"/>
                    </a:lnTo>
                    <a:lnTo>
                      <a:pt x="1347635" y="555654"/>
                    </a:lnTo>
                    <a:cubicBezTo>
                      <a:pt x="1350570" y="536446"/>
                      <a:pt x="1352846" y="515829"/>
                      <a:pt x="1354389" y="494296"/>
                    </a:cubicBezTo>
                    <a:close/>
                    <a:moveTo>
                      <a:pt x="692431" y="456201"/>
                    </a:moveTo>
                    <a:lnTo>
                      <a:pt x="559142" y="723341"/>
                    </a:lnTo>
                    <a:lnTo>
                      <a:pt x="583226" y="722466"/>
                    </a:lnTo>
                    <a:cubicBezTo>
                      <a:pt x="612352" y="718533"/>
                      <a:pt x="641595" y="711998"/>
                      <a:pt x="670911" y="703688"/>
                    </a:cubicBezTo>
                    <a:lnTo>
                      <a:pt x="712301" y="689872"/>
                    </a:lnTo>
                    <a:lnTo>
                      <a:pt x="705109" y="647215"/>
                    </a:lnTo>
                    <a:cubicBezTo>
                      <a:pt x="700873" y="616526"/>
                      <a:pt x="697518" y="582683"/>
                      <a:pt x="695222" y="546557"/>
                    </a:cubicBezTo>
                    <a:close/>
                    <a:moveTo>
                      <a:pt x="914924" y="450719"/>
                    </a:moveTo>
                    <a:lnTo>
                      <a:pt x="916739" y="504792"/>
                    </a:lnTo>
                    <a:cubicBezTo>
                      <a:pt x="918651" y="532774"/>
                      <a:pt x="921474" y="559564"/>
                      <a:pt x="925113" y="584524"/>
                    </a:cubicBezTo>
                    <a:lnTo>
                      <a:pt x="929372" y="606582"/>
                    </a:lnTo>
                    <a:lnTo>
                      <a:pt x="979691" y="586821"/>
                    </a:lnTo>
                    <a:lnTo>
                      <a:pt x="1087585" y="554615"/>
                    </a:lnTo>
                    <a:lnTo>
                      <a:pt x="1075359" y="495178"/>
                    </a:lnTo>
                    <a:lnTo>
                      <a:pt x="1073821" y="470207"/>
                    </a:lnTo>
                    <a:lnTo>
                      <a:pt x="986546" y="461849"/>
                    </a:lnTo>
                    <a:close/>
                    <a:moveTo>
                      <a:pt x="2325016" y="445964"/>
                    </a:moveTo>
                    <a:lnTo>
                      <a:pt x="2325227" y="448865"/>
                    </a:lnTo>
                    <a:lnTo>
                      <a:pt x="2320700" y="510988"/>
                    </a:lnTo>
                    <a:lnTo>
                      <a:pt x="2347017" y="475436"/>
                    </a:lnTo>
                    <a:lnTo>
                      <a:pt x="2356326" y="452296"/>
                    </a:lnTo>
                    <a:close/>
                    <a:moveTo>
                      <a:pt x="54224" y="439120"/>
                    </a:moveTo>
                    <a:lnTo>
                      <a:pt x="28724" y="450301"/>
                    </a:lnTo>
                    <a:lnTo>
                      <a:pt x="56581" y="490950"/>
                    </a:lnTo>
                    <a:lnTo>
                      <a:pt x="53514" y="448865"/>
                    </a:lnTo>
                    <a:close/>
                    <a:moveTo>
                      <a:pt x="1532888" y="425469"/>
                    </a:moveTo>
                    <a:lnTo>
                      <a:pt x="1516397" y="430019"/>
                    </a:lnTo>
                    <a:cubicBezTo>
                      <a:pt x="1472243" y="444679"/>
                      <a:pt x="1428089" y="455393"/>
                      <a:pt x="1383935" y="462868"/>
                    </a:cubicBezTo>
                    <a:lnTo>
                      <a:pt x="1380318" y="463235"/>
                    </a:lnTo>
                    <a:lnTo>
                      <a:pt x="1377572" y="514100"/>
                    </a:lnTo>
                    <a:lnTo>
                      <a:pt x="1365274" y="582321"/>
                    </a:lnTo>
                    <a:lnTo>
                      <a:pt x="1417015" y="606264"/>
                    </a:lnTo>
                    <a:lnTo>
                      <a:pt x="1442408" y="619639"/>
                    </a:lnTo>
                    <a:lnTo>
                      <a:pt x="1533336" y="437398"/>
                    </a:lnTo>
                    <a:close/>
                    <a:moveTo>
                      <a:pt x="733952" y="422597"/>
                    </a:moveTo>
                    <a:lnTo>
                      <a:pt x="722708" y="445131"/>
                    </a:lnTo>
                    <a:lnTo>
                      <a:pt x="725691" y="550202"/>
                    </a:lnTo>
                    <a:cubicBezTo>
                      <a:pt x="727885" y="588057"/>
                      <a:pt x="731117" y="624114"/>
                      <a:pt x="735269" y="657426"/>
                    </a:cubicBezTo>
                    <a:lnTo>
                      <a:pt x="739173" y="680902"/>
                    </a:lnTo>
                    <a:lnTo>
                      <a:pt x="759041" y="674270"/>
                    </a:lnTo>
                    <a:cubicBezTo>
                      <a:pt x="795820" y="660487"/>
                      <a:pt x="832651" y="645228"/>
                      <a:pt x="869453" y="630113"/>
                    </a:cubicBezTo>
                    <a:lnTo>
                      <a:pt x="902864" y="616992"/>
                    </a:lnTo>
                    <a:lnTo>
                      <a:pt x="887990" y="530527"/>
                    </a:lnTo>
                    <a:lnTo>
                      <a:pt x="883629" y="445856"/>
                    </a:lnTo>
                    <a:close/>
                    <a:moveTo>
                      <a:pt x="2175608" y="417541"/>
                    </a:moveTo>
                    <a:lnTo>
                      <a:pt x="2177589" y="450733"/>
                    </a:lnTo>
                    <a:cubicBezTo>
                      <a:pt x="2177589" y="503009"/>
                      <a:pt x="2174457" y="552811"/>
                      <a:pt x="2168794" y="598109"/>
                    </a:cubicBezTo>
                    <a:lnTo>
                      <a:pt x="2161014" y="646601"/>
                    </a:lnTo>
                    <a:lnTo>
                      <a:pt x="2195376" y="629733"/>
                    </a:lnTo>
                    <a:lnTo>
                      <a:pt x="2283627" y="556891"/>
                    </a:lnTo>
                    <a:lnTo>
                      <a:pt x="2288872" y="524706"/>
                    </a:lnTo>
                    <a:cubicBezTo>
                      <a:pt x="2291434" y="500433"/>
                      <a:pt x="2292788" y="474940"/>
                      <a:pt x="2292788" y="448865"/>
                    </a:cubicBezTo>
                    <a:lnTo>
                      <a:pt x="2292297" y="439347"/>
                    </a:lnTo>
                    <a:lnTo>
                      <a:pt x="2208448" y="422390"/>
                    </a:lnTo>
                    <a:close/>
                    <a:moveTo>
                      <a:pt x="2122970" y="409770"/>
                    </a:moveTo>
                    <a:lnTo>
                      <a:pt x="2128771" y="412664"/>
                    </a:lnTo>
                    <a:cubicBezTo>
                      <a:pt x="2131334" y="413943"/>
                      <a:pt x="2132375" y="417057"/>
                      <a:pt x="2131096" y="419621"/>
                    </a:cubicBezTo>
                    <a:lnTo>
                      <a:pt x="1981488" y="719470"/>
                    </a:lnTo>
                    <a:lnTo>
                      <a:pt x="2056976" y="697674"/>
                    </a:lnTo>
                    <a:lnTo>
                      <a:pt x="2124604" y="664475"/>
                    </a:lnTo>
                    <a:lnTo>
                      <a:pt x="2137942" y="572872"/>
                    </a:lnTo>
                    <a:cubicBezTo>
                      <a:pt x="2141585" y="534049"/>
                      <a:pt x="2143526" y="492948"/>
                      <a:pt x="2143526" y="450733"/>
                    </a:cubicBezTo>
                    <a:lnTo>
                      <a:pt x="2141780" y="412547"/>
                    </a:lnTo>
                    <a:close/>
                    <a:moveTo>
                      <a:pt x="189744" y="395323"/>
                    </a:moveTo>
                    <a:lnTo>
                      <a:pt x="132296" y="404888"/>
                    </a:lnTo>
                    <a:lnTo>
                      <a:pt x="87203" y="424660"/>
                    </a:lnTo>
                    <a:lnTo>
                      <a:pt x="85953" y="448865"/>
                    </a:lnTo>
                    <a:cubicBezTo>
                      <a:pt x="85953" y="474940"/>
                      <a:pt x="87307" y="500433"/>
                      <a:pt x="89869" y="524706"/>
                    </a:cubicBezTo>
                    <a:lnTo>
                      <a:pt x="91832" y="536749"/>
                    </a:lnTo>
                    <a:lnTo>
                      <a:pt x="158360" y="595627"/>
                    </a:lnTo>
                    <a:lnTo>
                      <a:pt x="200612" y="621840"/>
                    </a:lnTo>
                    <a:lnTo>
                      <a:pt x="195658" y="590966"/>
                    </a:lnTo>
                    <a:cubicBezTo>
                      <a:pt x="189995" y="545668"/>
                      <a:pt x="186863" y="495866"/>
                      <a:pt x="186863" y="443590"/>
                    </a:cubicBezTo>
                    <a:close/>
                    <a:moveTo>
                      <a:pt x="1676056" y="393503"/>
                    </a:moveTo>
                    <a:lnTo>
                      <a:pt x="1602904" y="406150"/>
                    </a:lnTo>
                    <a:lnTo>
                      <a:pt x="1568656" y="415600"/>
                    </a:lnTo>
                    <a:lnTo>
                      <a:pt x="1569555" y="431183"/>
                    </a:lnTo>
                    <a:lnTo>
                      <a:pt x="1570223" y="433182"/>
                    </a:lnTo>
                    <a:lnTo>
                      <a:pt x="1569728" y="434175"/>
                    </a:lnTo>
                    <a:lnTo>
                      <a:pt x="1570369" y="445296"/>
                    </a:lnTo>
                    <a:cubicBezTo>
                      <a:pt x="1570369" y="528149"/>
                      <a:pt x="1560774" y="603158"/>
                      <a:pt x="1545261" y="657454"/>
                    </a:cubicBezTo>
                    <a:lnTo>
                      <a:pt x="1541043" y="669635"/>
                    </a:lnTo>
                    <a:lnTo>
                      <a:pt x="1584432" y="690925"/>
                    </a:lnTo>
                    <a:lnTo>
                      <a:pt x="1658864" y="717544"/>
                    </a:lnTo>
                    <a:lnTo>
                      <a:pt x="1664903" y="681242"/>
                    </a:lnTo>
                    <a:cubicBezTo>
                      <a:pt x="1673206" y="614618"/>
                      <a:pt x="1677830" y="537013"/>
                      <a:pt x="1677830" y="456012"/>
                    </a:cubicBezTo>
                    <a:close/>
                    <a:moveTo>
                      <a:pt x="1944993" y="389761"/>
                    </a:moveTo>
                    <a:lnTo>
                      <a:pt x="1946607" y="451247"/>
                    </a:lnTo>
                    <a:cubicBezTo>
                      <a:pt x="1946607" y="540265"/>
                      <a:pt x="1939561" y="622962"/>
                      <a:pt x="1927493" y="691562"/>
                    </a:cubicBezTo>
                    <a:lnTo>
                      <a:pt x="1919031" y="730950"/>
                    </a:lnTo>
                    <a:lnTo>
                      <a:pt x="1942930" y="727035"/>
                    </a:lnTo>
                    <a:lnTo>
                      <a:pt x="2102720" y="406780"/>
                    </a:lnTo>
                    <a:lnTo>
                      <a:pt x="2035436" y="396846"/>
                    </a:lnTo>
                    <a:close/>
                    <a:moveTo>
                      <a:pt x="261185" y="387177"/>
                    </a:moveTo>
                    <a:lnTo>
                      <a:pt x="223370" y="390128"/>
                    </a:lnTo>
                    <a:lnTo>
                      <a:pt x="220926" y="443590"/>
                    </a:lnTo>
                    <a:cubicBezTo>
                      <a:pt x="220926" y="485805"/>
                      <a:pt x="222867" y="526906"/>
                      <a:pt x="226510" y="565729"/>
                    </a:cubicBezTo>
                    <a:lnTo>
                      <a:pt x="238064" y="645076"/>
                    </a:lnTo>
                    <a:lnTo>
                      <a:pt x="256174" y="656312"/>
                    </a:lnTo>
                    <a:cubicBezTo>
                      <a:pt x="282895" y="669968"/>
                      <a:pt x="311160" y="682243"/>
                      <a:pt x="340618" y="692585"/>
                    </a:cubicBezTo>
                    <a:lnTo>
                      <a:pt x="422379" y="714606"/>
                    </a:lnTo>
                    <a:lnTo>
                      <a:pt x="260312" y="389787"/>
                    </a:lnTo>
                    <a:close/>
                    <a:moveTo>
                      <a:pt x="443408" y="386504"/>
                    </a:moveTo>
                    <a:lnTo>
                      <a:pt x="441243" y="435769"/>
                    </a:lnTo>
                    <a:cubicBezTo>
                      <a:pt x="441243" y="532944"/>
                      <a:pt x="449833" y="624989"/>
                      <a:pt x="464896" y="701189"/>
                    </a:cubicBezTo>
                    <a:lnTo>
                      <a:pt x="469741" y="722163"/>
                    </a:lnTo>
                    <a:lnTo>
                      <a:pt x="496232" y="725627"/>
                    </a:lnTo>
                    <a:lnTo>
                      <a:pt x="523717" y="724628"/>
                    </a:lnTo>
                    <a:lnTo>
                      <a:pt x="678609" y="414191"/>
                    </a:lnTo>
                    <a:lnTo>
                      <a:pt x="589158" y="400694"/>
                    </a:lnTo>
                    <a:cubicBezTo>
                      <a:pt x="545003" y="394806"/>
                      <a:pt x="500849" y="389930"/>
                      <a:pt x="456695" y="386771"/>
                    </a:cubicBezTo>
                    <a:close/>
                    <a:moveTo>
                      <a:pt x="305309" y="383733"/>
                    </a:moveTo>
                    <a:lnTo>
                      <a:pt x="292571" y="384728"/>
                    </a:lnTo>
                    <a:lnTo>
                      <a:pt x="419088" y="638296"/>
                    </a:lnTo>
                    <a:lnTo>
                      <a:pt x="409124" y="565354"/>
                    </a:lnTo>
                    <a:cubicBezTo>
                      <a:pt x="405506" y="524418"/>
                      <a:pt x="403557" y="480895"/>
                      <a:pt x="403557" y="435769"/>
                    </a:cubicBezTo>
                    <a:lnTo>
                      <a:pt x="404990" y="385734"/>
                    </a:lnTo>
                    <a:close/>
                    <a:moveTo>
                      <a:pt x="1862423" y="383292"/>
                    </a:moveTo>
                    <a:cubicBezTo>
                      <a:pt x="1833588" y="382558"/>
                      <a:pt x="1804752" y="382718"/>
                      <a:pt x="1775917" y="383970"/>
                    </a:cubicBezTo>
                    <a:lnTo>
                      <a:pt x="1749947" y="386139"/>
                    </a:lnTo>
                    <a:lnTo>
                      <a:pt x="1748240" y="389560"/>
                    </a:lnTo>
                    <a:lnTo>
                      <a:pt x="1742610" y="386751"/>
                    </a:lnTo>
                    <a:lnTo>
                      <a:pt x="1705752" y="389830"/>
                    </a:lnTo>
                    <a:lnTo>
                      <a:pt x="1706960" y="419115"/>
                    </a:lnTo>
                    <a:lnTo>
                      <a:pt x="1707573" y="418809"/>
                    </a:lnTo>
                    <a:cubicBezTo>
                      <a:pt x="1710136" y="417530"/>
                      <a:pt x="1713251" y="418571"/>
                      <a:pt x="1714530" y="421134"/>
                    </a:cubicBezTo>
                    <a:lnTo>
                      <a:pt x="1872726" y="738194"/>
                    </a:lnTo>
                    <a:lnTo>
                      <a:pt x="1874947" y="738173"/>
                    </a:lnTo>
                    <a:lnTo>
                      <a:pt x="1886238" y="736323"/>
                    </a:lnTo>
                    <a:lnTo>
                      <a:pt x="1891167" y="713040"/>
                    </a:lnTo>
                    <a:cubicBezTo>
                      <a:pt x="1904781" y="637881"/>
                      <a:pt x="1912545" y="547094"/>
                      <a:pt x="1912545" y="451246"/>
                    </a:cubicBezTo>
                    <a:lnTo>
                      <a:pt x="1909959" y="387016"/>
                    </a:lnTo>
                    <a:close/>
                    <a:moveTo>
                      <a:pt x="58428" y="381443"/>
                    </a:moveTo>
                    <a:lnTo>
                      <a:pt x="38969" y="404627"/>
                    </a:lnTo>
                    <a:lnTo>
                      <a:pt x="28839" y="426521"/>
                    </a:lnTo>
                    <a:lnTo>
                      <a:pt x="56123" y="413071"/>
                    </a:lnTo>
                    <a:close/>
                    <a:moveTo>
                      <a:pt x="2319468" y="369844"/>
                    </a:moveTo>
                    <a:lnTo>
                      <a:pt x="2323543" y="425752"/>
                    </a:lnTo>
                    <a:lnTo>
                      <a:pt x="2343188" y="432225"/>
                    </a:lnTo>
                    <a:lnTo>
                      <a:pt x="2360841" y="441074"/>
                    </a:lnTo>
                    <a:lnTo>
                      <a:pt x="2360944" y="440817"/>
                    </a:lnTo>
                    <a:cubicBezTo>
                      <a:pt x="2359192" y="430466"/>
                      <a:pt x="2354296" y="418599"/>
                      <a:pt x="2346605" y="405725"/>
                    </a:cubicBezTo>
                    <a:close/>
                    <a:moveTo>
                      <a:pt x="1108558" y="288034"/>
                    </a:moveTo>
                    <a:lnTo>
                      <a:pt x="1107692" y="291788"/>
                    </a:lnTo>
                    <a:cubicBezTo>
                      <a:pt x="1101352" y="328150"/>
                      <a:pt x="1097858" y="369842"/>
                      <a:pt x="1097858" y="413149"/>
                    </a:cubicBezTo>
                    <a:lnTo>
                      <a:pt x="1098691" y="433891"/>
                    </a:lnTo>
                    <a:lnTo>
                      <a:pt x="1116385" y="435185"/>
                    </a:lnTo>
                    <a:cubicBezTo>
                      <a:pt x="1163331" y="437065"/>
                      <a:pt x="1210195" y="437198"/>
                      <a:pt x="1256461" y="434985"/>
                    </a:cubicBezTo>
                    <a:lnTo>
                      <a:pt x="1356637" y="424505"/>
                    </a:lnTo>
                    <a:lnTo>
                      <a:pt x="1354389" y="360574"/>
                    </a:lnTo>
                    <a:cubicBezTo>
                      <a:pt x="1352846" y="339041"/>
                      <a:pt x="1350570" y="318425"/>
                      <a:pt x="1347635" y="299217"/>
                    </a:cubicBezTo>
                    <a:lnTo>
                      <a:pt x="1345649" y="289399"/>
                    </a:lnTo>
                    <a:lnTo>
                      <a:pt x="1308001" y="296714"/>
                    </a:lnTo>
                    <a:cubicBezTo>
                      <a:pt x="1284057" y="300011"/>
                      <a:pt x="1259857" y="301851"/>
                      <a:pt x="1235307" y="301798"/>
                    </a:cubicBezTo>
                    <a:cubicBezTo>
                      <a:pt x="1193222" y="301709"/>
                      <a:pt x="1153164" y="297030"/>
                      <a:pt x="1113891" y="289407"/>
                    </a:cubicBezTo>
                    <a:close/>
                    <a:moveTo>
                      <a:pt x="996036" y="258993"/>
                    </a:moveTo>
                    <a:lnTo>
                      <a:pt x="1070597" y="408431"/>
                    </a:lnTo>
                    <a:lnTo>
                      <a:pt x="1075359" y="331120"/>
                    </a:lnTo>
                    <a:lnTo>
                      <a:pt x="1085445" y="282083"/>
                    </a:lnTo>
                    <a:lnTo>
                      <a:pt x="997188" y="259358"/>
                    </a:lnTo>
                    <a:close/>
                    <a:moveTo>
                      <a:pt x="202648" y="252650"/>
                    </a:moveTo>
                    <a:lnTo>
                      <a:pt x="106241" y="324474"/>
                    </a:lnTo>
                    <a:lnTo>
                      <a:pt x="95743" y="336982"/>
                    </a:lnTo>
                    <a:lnTo>
                      <a:pt x="89870" y="373024"/>
                    </a:lnTo>
                    <a:lnTo>
                      <a:pt x="88739" y="394912"/>
                    </a:lnTo>
                    <a:lnTo>
                      <a:pt x="106779" y="383235"/>
                    </a:lnTo>
                    <a:cubicBezTo>
                      <a:pt x="118294" y="376582"/>
                      <a:pt x="131706" y="370213"/>
                      <a:pt x="149677" y="364536"/>
                    </a:cubicBezTo>
                    <a:lnTo>
                      <a:pt x="192105" y="355755"/>
                    </a:lnTo>
                    <a:lnTo>
                      <a:pt x="195658" y="296215"/>
                    </a:lnTo>
                    <a:close/>
                    <a:moveTo>
                      <a:pt x="2159522" y="245569"/>
                    </a:moveTo>
                    <a:lnTo>
                      <a:pt x="2168794" y="303358"/>
                    </a:lnTo>
                    <a:lnTo>
                      <a:pt x="2173864" y="388313"/>
                    </a:lnTo>
                    <a:lnTo>
                      <a:pt x="2254585" y="403031"/>
                    </a:lnTo>
                    <a:lnTo>
                      <a:pt x="2291042" y="415043"/>
                    </a:lnTo>
                    <a:lnTo>
                      <a:pt x="2288872" y="373024"/>
                    </a:lnTo>
                    <a:lnTo>
                      <a:pt x="2283016" y="337090"/>
                    </a:lnTo>
                    <a:lnTo>
                      <a:pt x="2211290" y="276362"/>
                    </a:lnTo>
                    <a:close/>
                    <a:moveTo>
                      <a:pt x="1513740" y="241141"/>
                    </a:moveTo>
                    <a:lnTo>
                      <a:pt x="1379162" y="282888"/>
                    </a:lnTo>
                    <a:lnTo>
                      <a:pt x="1367544" y="285145"/>
                    </a:lnTo>
                    <a:lnTo>
                      <a:pt x="1377572" y="340772"/>
                    </a:lnTo>
                    <a:lnTo>
                      <a:pt x="1381949" y="421857"/>
                    </a:lnTo>
                    <a:lnTo>
                      <a:pt x="1392946" y="420706"/>
                    </a:lnTo>
                    <a:cubicBezTo>
                      <a:pt x="1437499" y="413199"/>
                      <a:pt x="1480938" y="402746"/>
                      <a:pt x="1522747" y="388744"/>
                    </a:cubicBezTo>
                    <a:lnTo>
                      <a:pt x="1531428" y="386604"/>
                    </a:lnTo>
                    <a:lnTo>
                      <a:pt x="1530248" y="355195"/>
                    </a:lnTo>
                    <a:cubicBezTo>
                      <a:pt x="1528026" y="326177"/>
                      <a:pt x="1524749" y="298394"/>
                      <a:pt x="1520522" y="272510"/>
                    </a:cubicBezTo>
                    <a:close/>
                    <a:moveTo>
                      <a:pt x="927799" y="237382"/>
                    </a:moveTo>
                    <a:lnTo>
                      <a:pt x="925113" y="251294"/>
                    </a:lnTo>
                    <a:cubicBezTo>
                      <a:pt x="921474" y="276254"/>
                      <a:pt x="918651" y="303044"/>
                      <a:pt x="916739" y="331026"/>
                    </a:cubicBezTo>
                    <a:lnTo>
                      <a:pt x="913859" y="416852"/>
                    </a:lnTo>
                    <a:lnTo>
                      <a:pt x="975812" y="424907"/>
                    </a:lnTo>
                    <a:lnTo>
                      <a:pt x="1046618" y="430084"/>
                    </a:lnTo>
                    <a:lnTo>
                      <a:pt x="954725" y="245910"/>
                    </a:lnTo>
                    <a:close/>
                    <a:moveTo>
                      <a:pt x="1929720" y="226691"/>
                    </a:moveTo>
                    <a:lnTo>
                      <a:pt x="1937812" y="283943"/>
                    </a:lnTo>
                    <a:lnTo>
                      <a:pt x="1943180" y="350356"/>
                    </a:lnTo>
                    <a:lnTo>
                      <a:pt x="1994844" y="357213"/>
                    </a:lnTo>
                    <a:close/>
                    <a:moveTo>
                      <a:pt x="1658590" y="192833"/>
                    </a:moveTo>
                    <a:lnTo>
                      <a:pt x="1544514" y="230981"/>
                    </a:lnTo>
                    <a:lnTo>
                      <a:pt x="1545261" y="233139"/>
                    </a:lnTo>
                    <a:cubicBezTo>
                      <a:pt x="1553018" y="260287"/>
                      <a:pt x="1559295" y="292613"/>
                      <a:pt x="1563633" y="328509"/>
                    </a:cubicBezTo>
                    <a:lnTo>
                      <a:pt x="1566485" y="377959"/>
                    </a:lnTo>
                    <a:lnTo>
                      <a:pt x="1659967" y="354907"/>
                    </a:lnTo>
                    <a:lnTo>
                      <a:pt x="1674920" y="353509"/>
                    </a:lnTo>
                    <a:lnTo>
                      <a:pt x="1674480" y="338006"/>
                    </a:lnTo>
                    <a:cubicBezTo>
                      <a:pt x="1672286" y="300151"/>
                      <a:pt x="1669054" y="264094"/>
                      <a:pt x="1664903" y="230782"/>
                    </a:cubicBezTo>
                    <a:close/>
                    <a:moveTo>
                      <a:pt x="739068" y="184127"/>
                    </a:moveTo>
                    <a:lnTo>
                      <a:pt x="735269" y="206967"/>
                    </a:lnTo>
                    <a:cubicBezTo>
                      <a:pt x="731117" y="240278"/>
                      <a:pt x="727885" y="276336"/>
                      <a:pt x="725691" y="314190"/>
                    </a:cubicBezTo>
                    <a:lnTo>
                      <a:pt x="724028" y="372773"/>
                    </a:lnTo>
                    <a:lnTo>
                      <a:pt x="804186" y="212118"/>
                    </a:lnTo>
                    <a:cubicBezTo>
                      <a:pt x="805465" y="209555"/>
                      <a:pt x="808580" y="208514"/>
                      <a:pt x="811143" y="209793"/>
                    </a:cubicBezTo>
                    <a:lnTo>
                      <a:pt x="829710" y="219057"/>
                    </a:lnTo>
                    <a:cubicBezTo>
                      <a:pt x="832274" y="220336"/>
                      <a:pt x="833315" y="223450"/>
                      <a:pt x="832036" y="226014"/>
                    </a:cubicBezTo>
                    <a:lnTo>
                      <a:pt x="748242" y="393956"/>
                    </a:lnTo>
                    <a:lnTo>
                      <a:pt x="792957" y="401134"/>
                    </a:lnTo>
                    <a:lnTo>
                      <a:pt x="882454" y="412770"/>
                    </a:lnTo>
                    <a:lnTo>
                      <a:pt x="887990" y="305293"/>
                    </a:lnTo>
                    <a:lnTo>
                      <a:pt x="901125" y="228935"/>
                    </a:lnTo>
                    <a:lnTo>
                      <a:pt x="877753" y="221533"/>
                    </a:lnTo>
                    <a:cubicBezTo>
                      <a:pt x="836659" y="208726"/>
                      <a:pt x="793868" y="196270"/>
                      <a:pt x="748140" y="185811"/>
                    </a:cubicBezTo>
                    <a:close/>
                    <a:moveTo>
                      <a:pt x="1935110" y="167781"/>
                    </a:moveTo>
                    <a:lnTo>
                      <a:pt x="2032263" y="362495"/>
                    </a:lnTo>
                    <a:lnTo>
                      <a:pt x="2140394" y="382211"/>
                    </a:lnTo>
                    <a:lnTo>
                      <a:pt x="2137942" y="328593"/>
                    </a:lnTo>
                    <a:lnTo>
                      <a:pt x="2123103" y="226685"/>
                    </a:lnTo>
                    <a:lnTo>
                      <a:pt x="2065014" y="200510"/>
                    </a:lnTo>
                    <a:cubicBezTo>
                      <a:pt x="2038056" y="190253"/>
                      <a:pt x="2010039" y="181526"/>
                      <a:pt x="1981312" y="174839"/>
                    </a:cubicBezTo>
                    <a:close/>
                    <a:moveTo>
                      <a:pt x="649240" y="167761"/>
                    </a:moveTo>
                    <a:lnTo>
                      <a:pt x="551900" y="362852"/>
                    </a:lnTo>
                    <a:lnTo>
                      <a:pt x="569010" y="365188"/>
                    </a:lnTo>
                    <a:lnTo>
                      <a:pt x="693628" y="385190"/>
                    </a:lnTo>
                    <a:lnTo>
                      <a:pt x="697864" y="282504"/>
                    </a:lnTo>
                    <a:cubicBezTo>
                      <a:pt x="699852" y="259500"/>
                      <a:pt x="702285" y="237639"/>
                      <a:pt x="705109" y="217179"/>
                    </a:cubicBezTo>
                    <a:lnTo>
                      <a:pt x="711543" y="179020"/>
                    </a:lnTo>
                    <a:lnTo>
                      <a:pt x="652398" y="168045"/>
                    </a:lnTo>
                    <a:close/>
                    <a:moveTo>
                      <a:pt x="430803" y="166113"/>
                    </a:moveTo>
                    <a:lnTo>
                      <a:pt x="408114" y="169248"/>
                    </a:lnTo>
                    <a:cubicBezTo>
                      <a:pt x="364708" y="177799"/>
                      <a:pt x="324194" y="190810"/>
                      <a:pt x="286969" y="206720"/>
                    </a:cubicBezTo>
                    <a:lnTo>
                      <a:pt x="239754" y="230495"/>
                    </a:lnTo>
                    <a:lnTo>
                      <a:pt x="226510" y="321450"/>
                    </a:lnTo>
                    <a:lnTo>
                      <a:pt x="225222" y="349627"/>
                    </a:lnTo>
                    <a:lnTo>
                      <a:pt x="333511" y="342073"/>
                    </a:lnTo>
                    <a:lnTo>
                      <a:pt x="406259" y="345836"/>
                    </a:lnTo>
                    <a:lnTo>
                      <a:pt x="413288" y="266148"/>
                    </a:lnTo>
                    <a:cubicBezTo>
                      <a:pt x="416421" y="240081"/>
                      <a:pt x="420254" y="215309"/>
                      <a:pt x="424704" y="192126"/>
                    </a:cubicBezTo>
                    <a:close/>
                    <a:moveTo>
                      <a:pt x="1826832" y="162330"/>
                    </a:moveTo>
                    <a:lnTo>
                      <a:pt x="1805829" y="162623"/>
                    </a:lnTo>
                    <a:cubicBezTo>
                      <a:pt x="1780811" y="164987"/>
                      <a:pt x="1756202" y="168941"/>
                      <a:pt x="1731907" y="174050"/>
                    </a:cubicBezTo>
                    <a:lnTo>
                      <a:pt x="1685759" y="185809"/>
                    </a:lnTo>
                    <a:lnTo>
                      <a:pt x="1695062" y="240993"/>
                    </a:lnTo>
                    <a:cubicBezTo>
                      <a:pt x="1697886" y="261453"/>
                      <a:pt x="1700319" y="283314"/>
                      <a:pt x="1702307" y="306318"/>
                    </a:cubicBezTo>
                    <a:lnTo>
                      <a:pt x="1704141" y="350776"/>
                    </a:lnTo>
                    <a:lnTo>
                      <a:pt x="1734211" y="347963"/>
                    </a:lnTo>
                    <a:close/>
                    <a:moveTo>
                      <a:pt x="1885252" y="161513"/>
                    </a:moveTo>
                    <a:lnTo>
                      <a:pt x="1856035" y="161922"/>
                    </a:lnTo>
                    <a:lnTo>
                      <a:pt x="1858355" y="168864"/>
                    </a:lnTo>
                    <a:lnTo>
                      <a:pt x="1770697" y="344551"/>
                    </a:lnTo>
                    <a:lnTo>
                      <a:pt x="1797186" y="342073"/>
                    </a:lnTo>
                    <a:lnTo>
                      <a:pt x="1908308" y="346041"/>
                    </a:lnTo>
                    <a:lnTo>
                      <a:pt x="1906961" y="312592"/>
                    </a:lnTo>
                    <a:cubicBezTo>
                      <a:pt x="1903319" y="268519"/>
                      <a:pt x="1897974" y="227033"/>
                      <a:pt x="1891167" y="189453"/>
                    </a:cubicBezTo>
                    <a:close/>
                    <a:moveTo>
                      <a:pt x="546617" y="158533"/>
                    </a:moveTo>
                    <a:cubicBezTo>
                      <a:pt x="522219" y="157569"/>
                      <a:pt x="498444" y="158110"/>
                      <a:pt x="475344" y="159960"/>
                    </a:cubicBezTo>
                    <a:lnTo>
                      <a:pt x="467031" y="161109"/>
                    </a:lnTo>
                    <a:lnTo>
                      <a:pt x="464896" y="170350"/>
                    </a:lnTo>
                    <a:cubicBezTo>
                      <a:pt x="457365" y="208450"/>
                      <a:pt x="451451" y="250511"/>
                      <a:pt x="447421" y="295194"/>
                    </a:cubicBezTo>
                    <a:lnTo>
                      <a:pt x="445089" y="348268"/>
                    </a:lnTo>
                    <a:lnTo>
                      <a:pt x="519336" y="358405"/>
                    </a:lnTo>
                    <a:lnTo>
                      <a:pt x="615951" y="164768"/>
                    </a:lnTo>
                    <a:close/>
                    <a:moveTo>
                      <a:pt x="527382" y="0"/>
                    </a:moveTo>
                    <a:cubicBezTo>
                      <a:pt x="514438" y="16897"/>
                      <a:pt x="502582" y="40435"/>
                      <a:pt x="492079" y="69273"/>
                    </a:cubicBezTo>
                    <a:lnTo>
                      <a:pt x="477487" y="115973"/>
                    </a:lnTo>
                    <a:lnTo>
                      <a:pt x="534359" y="110909"/>
                    </a:lnTo>
                    <a:cubicBezTo>
                      <a:pt x="573444" y="111209"/>
                      <a:pt x="610251" y="113879"/>
                      <a:pt x="645172" y="118327"/>
                    </a:cubicBezTo>
                    <a:lnTo>
                      <a:pt x="721648" y="132227"/>
                    </a:lnTo>
                    <a:lnTo>
                      <a:pt x="726334" y="113304"/>
                    </a:lnTo>
                    <a:cubicBezTo>
                      <a:pt x="738876" y="71838"/>
                      <a:pt x="753995" y="47625"/>
                      <a:pt x="770269" y="47625"/>
                    </a:cubicBezTo>
                    <a:cubicBezTo>
                      <a:pt x="762911" y="66162"/>
                      <a:pt x="756237" y="89342"/>
                      <a:pt x="750364" y="116215"/>
                    </a:cubicBezTo>
                    <a:lnTo>
                      <a:pt x="746890" y="137098"/>
                    </a:lnTo>
                    <a:lnTo>
                      <a:pt x="911632" y="188034"/>
                    </a:lnTo>
                    <a:lnTo>
                      <a:pt x="914735" y="178001"/>
                    </a:lnTo>
                    <a:cubicBezTo>
                      <a:pt x="926516" y="146805"/>
                      <a:pt x="940719" y="128589"/>
                      <a:pt x="956007" y="128589"/>
                    </a:cubicBezTo>
                    <a:cubicBezTo>
                      <a:pt x="949472" y="143680"/>
                      <a:pt x="943569" y="161876"/>
                      <a:pt x="938389" y="182540"/>
                    </a:cubicBezTo>
                    <a:lnTo>
                      <a:pt x="935779" y="196053"/>
                    </a:lnTo>
                    <a:lnTo>
                      <a:pt x="1076695" y="244311"/>
                    </a:lnTo>
                    <a:lnTo>
                      <a:pt x="1096081" y="248788"/>
                    </a:lnTo>
                    <a:lnTo>
                      <a:pt x="1109574" y="218971"/>
                    </a:lnTo>
                    <a:cubicBezTo>
                      <a:pt x="1117265" y="208307"/>
                      <a:pt x="1125722" y="202410"/>
                      <a:pt x="1134599" y="202410"/>
                    </a:cubicBezTo>
                    <a:cubicBezTo>
                      <a:pt x="1128908" y="213402"/>
                      <a:pt x="1123766" y="226656"/>
                      <a:pt x="1119254" y="241707"/>
                    </a:cubicBezTo>
                    <a:lnTo>
                      <a:pt x="1116529" y="253511"/>
                    </a:lnTo>
                    <a:lnTo>
                      <a:pt x="1154999" y="262396"/>
                    </a:lnTo>
                    <a:cubicBezTo>
                      <a:pt x="1181442" y="266844"/>
                      <a:pt x="1208357" y="269514"/>
                      <a:pt x="1236138" y="269814"/>
                    </a:cubicBezTo>
                    <a:cubicBezTo>
                      <a:pt x="1263919" y="270114"/>
                      <a:pt x="1290300" y="268062"/>
                      <a:pt x="1315736" y="264243"/>
                    </a:cubicBezTo>
                    <a:lnTo>
                      <a:pt x="1339506" y="259045"/>
                    </a:lnTo>
                    <a:lnTo>
                      <a:pt x="1336929" y="246307"/>
                    </a:lnTo>
                    <a:cubicBezTo>
                      <a:pt x="1332752" y="230406"/>
                      <a:pt x="1327990" y="216403"/>
                      <a:pt x="1322720" y="204790"/>
                    </a:cubicBezTo>
                    <a:cubicBezTo>
                      <a:pt x="1335050" y="204790"/>
                      <a:pt x="1346503" y="218808"/>
                      <a:pt x="1356004" y="242815"/>
                    </a:cubicBezTo>
                    <a:lnTo>
                      <a:pt x="1359824" y="254602"/>
                    </a:lnTo>
                    <a:lnTo>
                      <a:pt x="1389668" y="248076"/>
                    </a:lnTo>
                    <a:lnTo>
                      <a:pt x="1506334" y="206890"/>
                    </a:lnTo>
                    <a:lnTo>
                      <a:pt x="1505106" y="201209"/>
                    </a:lnTo>
                    <a:cubicBezTo>
                      <a:pt x="1499090" y="179780"/>
                      <a:pt x="1492234" y="160910"/>
                      <a:pt x="1484645" y="145260"/>
                    </a:cubicBezTo>
                    <a:cubicBezTo>
                      <a:pt x="1502399" y="145260"/>
                      <a:pt x="1518893" y="164150"/>
                      <a:pt x="1532574" y="196502"/>
                    </a:cubicBezTo>
                    <a:lnTo>
                      <a:pt x="1532931" y="197532"/>
                    </a:lnTo>
                    <a:lnTo>
                      <a:pt x="1652779" y="157896"/>
                    </a:lnTo>
                    <a:lnTo>
                      <a:pt x="1649807" y="140030"/>
                    </a:lnTo>
                    <a:cubicBezTo>
                      <a:pt x="1643934" y="113157"/>
                      <a:pt x="1637260" y="89977"/>
                      <a:pt x="1629902" y="71440"/>
                    </a:cubicBezTo>
                    <a:lnTo>
                      <a:pt x="1629902" y="71439"/>
                    </a:lnTo>
                    <a:cubicBezTo>
                      <a:pt x="1646177" y="71439"/>
                      <a:pt x="1661296" y="95652"/>
                      <a:pt x="1673837" y="137118"/>
                    </a:cubicBezTo>
                    <a:lnTo>
                      <a:pt x="1676999" y="149886"/>
                    </a:lnTo>
                    <a:lnTo>
                      <a:pt x="1683591" y="147706"/>
                    </a:lnTo>
                    <a:cubicBezTo>
                      <a:pt x="1738431" y="134026"/>
                      <a:pt x="1798635" y="124993"/>
                      <a:pt x="1867859" y="125292"/>
                    </a:cubicBezTo>
                    <a:lnTo>
                      <a:pt x="1877041" y="126231"/>
                    </a:lnTo>
                    <a:lnTo>
                      <a:pt x="1866598" y="89757"/>
                    </a:lnTo>
                    <a:cubicBezTo>
                      <a:pt x="1857105" y="61313"/>
                      <a:pt x="1846389" y="38097"/>
                      <a:pt x="1834689" y="21431"/>
                    </a:cubicBezTo>
                    <a:cubicBezTo>
                      <a:pt x="1857868" y="21431"/>
                      <a:pt x="1879402" y="48492"/>
                      <a:pt x="1897264" y="94837"/>
                    </a:cubicBezTo>
                    <a:lnTo>
                      <a:pt x="1908177" y="129416"/>
                    </a:lnTo>
                    <a:lnTo>
                      <a:pt x="1968915" y="135628"/>
                    </a:lnTo>
                    <a:cubicBezTo>
                      <a:pt x="2001571" y="142137"/>
                      <a:pt x="2033096" y="151477"/>
                      <a:pt x="2063183" y="162951"/>
                    </a:cubicBezTo>
                    <a:lnTo>
                      <a:pt x="2112637" y="186126"/>
                    </a:lnTo>
                    <a:lnTo>
                      <a:pt x="2097579" y="132302"/>
                    </a:lnTo>
                    <a:cubicBezTo>
                      <a:pt x="2088086" y="107246"/>
                      <a:pt x="2077370" y="86795"/>
                      <a:pt x="2065670" y="72114"/>
                    </a:cubicBezTo>
                    <a:cubicBezTo>
                      <a:pt x="2096576" y="72114"/>
                      <a:pt x="2124555" y="114493"/>
                      <a:pt x="2144809" y="183009"/>
                    </a:cubicBezTo>
                    <a:lnTo>
                      <a:pt x="2149871" y="203764"/>
                    </a:lnTo>
                    <a:lnTo>
                      <a:pt x="2223992" y="251844"/>
                    </a:lnTo>
                    <a:lnTo>
                      <a:pt x="2277144" y="302671"/>
                    </a:lnTo>
                    <a:lnTo>
                      <a:pt x="2260164" y="247151"/>
                    </a:lnTo>
                    <a:cubicBezTo>
                      <a:pt x="2253352" y="230317"/>
                      <a:pt x="2245623" y="215983"/>
                      <a:pt x="2237122" y="204786"/>
                    </a:cubicBezTo>
                    <a:cubicBezTo>
                      <a:pt x="2261452" y="204786"/>
                      <a:pt x="2283478" y="232106"/>
                      <a:pt x="2299422" y="276275"/>
                    </a:cubicBezTo>
                    <a:lnTo>
                      <a:pt x="2314552" y="338442"/>
                    </a:lnTo>
                    <a:lnTo>
                      <a:pt x="2335562" y="358534"/>
                    </a:lnTo>
                    <a:cubicBezTo>
                      <a:pt x="2362909" y="393348"/>
                      <a:pt x="2379596" y="425555"/>
                      <a:pt x="2383168" y="449583"/>
                    </a:cubicBezTo>
                    <a:cubicBezTo>
                      <a:pt x="2378009" y="473012"/>
                      <a:pt x="2360548" y="505294"/>
                      <a:pt x="2332382" y="540501"/>
                    </a:cubicBezTo>
                    <a:lnTo>
                      <a:pt x="2315175" y="556728"/>
                    </a:lnTo>
                    <a:lnTo>
                      <a:pt x="2299422" y="621455"/>
                    </a:lnTo>
                    <a:cubicBezTo>
                      <a:pt x="2283478" y="665625"/>
                      <a:pt x="2261452" y="692944"/>
                      <a:pt x="2237122" y="692944"/>
                    </a:cubicBezTo>
                    <a:cubicBezTo>
                      <a:pt x="2254123" y="670551"/>
                      <a:pt x="2268040" y="635606"/>
                      <a:pt x="2277706" y="593222"/>
                    </a:cubicBezTo>
                    <a:lnTo>
                      <a:pt x="2277929" y="591852"/>
                    </a:lnTo>
                    <a:lnTo>
                      <a:pt x="2217363" y="648969"/>
                    </a:lnTo>
                    <a:lnTo>
                      <a:pt x="2151618" y="690537"/>
                    </a:lnTo>
                    <a:lnTo>
                      <a:pt x="2144809" y="718457"/>
                    </a:lnTo>
                    <a:cubicBezTo>
                      <a:pt x="2124555" y="786974"/>
                      <a:pt x="2096576" y="829352"/>
                      <a:pt x="2065670" y="829352"/>
                    </a:cubicBezTo>
                    <a:cubicBezTo>
                      <a:pt x="2077370" y="814671"/>
                      <a:pt x="2088086" y="794220"/>
                      <a:pt x="2097579" y="769164"/>
                    </a:cubicBezTo>
                    <a:lnTo>
                      <a:pt x="2114231" y="709643"/>
                    </a:lnTo>
                    <a:lnTo>
                      <a:pt x="2047688" y="739416"/>
                    </a:lnTo>
                    <a:cubicBezTo>
                      <a:pt x="2015386" y="751013"/>
                      <a:pt x="1981206" y="760376"/>
                      <a:pt x="1945347" y="766766"/>
                    </a:cubicBezTo>
                    <a:lnTo>
                      <a:pt x="1909204" y="769822"/>
                    </a:lnTo>
                    <a:lnTo>
                      <a:pt x="1897264" y="807657"/>
                    </a:lnTo>
                    <a:cubicBezTo>
                      <a:pt x="1879402" y="854002"/>
                      <a:pt x="1857868" y="881063"/>
                      <a:pt x="1834689" y="881063"/>
                    </a:cubicBezTo>
                    <a:lnTo>
                      <a:pt x="1834689" y="881061"/>
                    </a:lnTo>
                    <a:cubicBezTo>
                      <a:pt x="1846389" y="864395"/>
                      <a:pt x="1857105" y="841179"/>
                      <a:pt x="1866598" y="812735"/>
                    </a:cubicBezTo>
                    <a:lnTo>
                      <a:pt x="1878132" y="772449"/>
                    </a:lnTo>
                    <a:lnTo>
                      <a:pt x="1861593" y="773848"/>
                    </a:lnTo>
                    <a:lnTo>
                      <a:pt x="1856900" y="776189"/>
                    </a:lnTo>
                    <a:lnTo>
                      <a:pt x="1855969" y="774323"/>
                    </a:lnTo>
                    <a:lnTo>
                      <a:pt x="1832934" y="776271"/>
                    </a:lnTo>
                    <a:cubicBezTo>
                      <a:pt x="1793917" y="775972"/>
                      <a:pt x="1758171" y="772721"/>
                      <a:pt x="1725057" y="767259"/>
                    </a:cubicBezTo>
                    <a:lnTo>
                      <a:pt x="1678519" y="756000"/>
                    </a:lnTo>
                    <a:lnTo>
                      <a:pt x="1673837" y="774904"/>
                    </a:lnTo>
                    <a:cubicBezTo>
                      <a:pt x="1661296" y="816371"/>
                      <a:pt x="1646177" y="840583"/>
                      <a:pt x="1629902" y="840583"/>
                    </a:cubicBezTo>
                    <a:cubicBezTo>
                      <a:pt x="1637260" y="822046"/>
                      <a:pt x="1643934" y="798866"/>
                      <a:pt x="1649807" y="771993"/>
                    </a:cubicBezTo>
                    <a:lnTo>
                      <a:pt x="1653475" y="749942"/>
                    </a:lnTo>
                    <a:lnTo>
                      <a:pt x="1632974" y="744982"/>
                    </a:lnTo>
                    <a:lnTo>
                      <a:pt x="1528616" y="701611"/>
                    </a:lnTo>
                    <a:lnTo>
                      <a:pt x="1518013" y="721754"/>
                    </a:lnTo>
                    <a:cubicBezTo>
                      <a:pt x="1507757" y="736937"/>
                      <a:pt x="1496481" y="745332"/>
                      <a:pt x="1484645" y="745332"/>
                    </a:cubicBezTo>
                    <a:lnTo>
                      <a:pt x="1504702" y="690489"/>
                    </a:lnTo>
                    <a:lnTo>
                      <a:pt x="1413218" y="642961"/>
                    </a:lnTo>
                    <a:lnTo>
                      <a:pt x="1353338" y="617470"/>
                    </a:lnTo>
                    <a:lnTo>
                      <a:pt x="1345892" y="632586"/>
                    </a:lnTo>
                    <a:cubicBezTo>
                      <a:pt x="1338770" y="643852"/>
                      <a:pt x="1330940" y="650082"/>
                      <a:pt x="1322720" y="650082"/>
                    </a:cubicBezTo>
                    <a:lnTo>
                      <a:pt x="1322720" y="650081"/>
                    </a:lnTo>
                    <a:lnTo>
                      <a:pt x="1336355" y="610241"/>
                    </a:lnTo>
                    <a:lnTo>
                      <a:pt x="1311437" y="599634"/>
                    </a:lnTo>
                    <a:cubicBezTo>
                      <a:pt x="1276257" y="588543"/>
                      <a:pt x="1239105" y="581636"/>
                      <a:pt x="1197830" y="581411"/>
                    </a:cubicBezTo>
                    <a:lnTo>
                      <a:pt x="1121661" y="590755"/>
                    </a:lnTo>
                    <a:lnTo>
                      <a:pt x="1134599" y="623888"/>
                    </a:lnTo>
                    <a:cubicBezTo>
                      <a:pt x="1125722" y="623888"/>
                      <a:pt x="1117265" y="617991"/>
                      <a:pt x="1109574" y="607327"/>
                    </a:cubicBezTo>
                    <a:lnTo>
                      <a:pt x="1103105" y="593032"/>
                    </a:lnTo>
                    <a:lnTo>
                      <a:pt x="1098017" y="593656"/>
                    </a:lnTo>
                    <a:cubicBezTo>
                      <a:pt x="1065624" y="601504"/>
                      <a:pt x="1033864" y="612617"/>
                      <a:pt x="1001995" y="625487"/>
                    </a:cubicBezTo>
                    <a:lnTo>
                      <a:pt x="938415" y="653358"/>
                    </a:lnTo>
                    <a:lnTo>
                      <a:pt x="956007" y="707229"/>
                    </a:lnTo>
                    <a:lnTo>
                      <a:pt x="956007" y="707231"/>
                    </a:lnTo>
                    <a:cubicBezTo>
                      <a:pt x="945815" y="707231"/>
                      <a:pt x="936105" y="699135"/>
                      <a:pt x="927274" y="684495"/>
                    </a:cubicBezTo>
                    <a:lnTo>
                      <a:pt x="917042" y="662728"/>
                    </a:lnTo>
                    <a:lnTo>
                      <a:pt x="905329" y="667862"/>
                    </a:lnTo>
                    <a:cubicBezTo>
                      <a:pt x="872507" y="682740"/>
                      <a:pt x="838839" y="697868"/>
                      <a:pt x="803584" y="711741"/>
                    </a:cubicBezTo>
                    <a:lnTo>
                      <a:pt x="747494" y="730925"/>
                    </a:lnTo>
                    <a:lnTo>
                      <a:pt x="750364" y="748178"/>
                    </a:lnTo>
                    <a:cubicBezTo>
                      <a:pt x="756237" y="775051"/>
                      <a:pt x="762911" y="798231"/>
                      <a:pt x="770269" y="816768"/>
                    </a:cubicBezTo>
                    <a:lnTo>
                      <a:pt x="770269" y="816769"/>
                    </a:lnTo>
                    <a:cubicBezTo>
                      <a:pt x="753995" y="816769"/>
                      <a:pt x="738876" y="792557"/>
                      <a:pt x="726334" y="751090"/>
                    </a:cubicBezTo>
                    <a:lnTo>
                      <a:pt x="723383" y="739172"/>
                    </a:lnTo>
                    <a:lnTo>
                      <a:pt x="715551" y="741850"/>
                    </a:lnTo>
                    <a:cubicBezTo>
                      <a:pt x="654328" y="759287"/>
                      <a:pt x="587532" y="770421"/>
                      <a:pt x="512134" y="769080"/>
                    </a:cubicBezTo>
                    <a:lnTo>
                      <a:pt x="480776" y="766091"/>
                    </a:lnTo>
                    <a:lnTo>
                      <a:pt x="492079" y="802265"/>
                    </a:lnTo>
                    <a:cubicBezTo>
                      <a:pt x="502582" y="831103"/>
                      <a:pt x="514438" y="854641"/>
                      <a:pt x="527382" y="871538"/>
                    </a:cubicBezTo>
                    <a:cubicBezTo>
                      <a:pt x="501737" y="871538"/>
                      <a:pt x="477913" y="844102"/>
                      <a:pt x="458150" y="797116"/>
                    </a:cubicBezTo>
                    <a:lnTo>
                      <a:pt x="446335" y="762809"/>
                    </a:lnTo>
                    <a:lnTo>
                      <a:pt x="405341" y="758902"/>
                    </a:lnTo>
                    <a:cubicBezTo>
                      <a:pt x="371836" y="752949"/>
                      <a:pt x="340416" y="744600"/>
                      <a:pt x="311056" y="734345"/>
                    </a:cubicBezTo>
                    <a:lnTo>
                      <a:pt x="251853" y="708330"/>
                    </a:lnTo>
                    <a:lnTo>
                      <a:pt x="266874" y="762021"/>
                    </a:lnTo>
                    <a:cubicBezTo>
                      <a:pt x="276367" y="787077"/>
                      <a:pt x="287082" y="807528"/>
                      <a:pt x="298782" y="822209"/>
                    </a:cubicBezTo>
                    <a:cubicBezTo>
                      <a:pt x="267877" y="822209"/>
                      <a:pt x="239897" y="779831"/>
                      <a:pt x="219644" y="711314"/>
                    </a:cubicBezTo>
                    <a:lnTo>
                      <a:pt x="214147" y="688778"/>
                    </a:lnTo>
                    <a:lnTo>
                      <a:pt x="159441" y="653850"/>
                    </a:lnTo>
                    <a:lnTo>
                      <a:pt x="102148" y="596861"/>
                    </a:lnTo>
                    <a:lnTo>
                      <a:pt x="118577" y="650580"/>
                    </a:lnTo>
                    <a:cubicBezTo>
                      <a:pt x="125389" y="667413"/>
                      <a:pt x="133119" y="681748"/>
                      <a:pt x="141619" y="692944"/>
                    </a:cubicBezTo>
                    <a:cubicBezTo>
                      <a:pt x="117290" y="692944"/>
                      <a:pt x="95263" y="665625"/>
                      <a:pt x="79320" y="621455"/>
                    </a:cubicBezTo>
                    <a:lnTo>
                      <a:pt x="64131" y="559045"/>
                    </a:lnTo>
                    <a:lnTo>
                      <a:pt x="56139" y="551096"/>
                    </a:lnTo>
                    <a:cubicBezTo>
                      <a:pt x="29630" y="515746"/>
                      <a:pt x="10980" y="480603"/>
                      <a:pt x="0" y="449583"/>
                    </a:cubicBezTo>
                    <a:cubicBezTo>
                      <a:pt x="5689" y="425755"/>
                      <a:pt x="22388" y="392524"/>
                      <a:pt x="49122" y="356119"/>
                    </a:cubicBezTo>
                    <a:lnTo>
                      <a:pt x="63485" y="341338"/>
                    </a:lnTo>
                    <a:lnTo>
                      <a:pt x="79320" y="276275"/>
                    </a:lnTo>
                    <a:cubicBezTo>
                      <a:pt x="95263" y="232106"/>
                      <a:pt x="117290" y="204786"/>
                      <a:pt x="141619" y="204786"/>
                    </a:cubicBezTo>
                    <a:cubicBezTo>
                      <a:pt x="133119" y="215983"/>
                      <a:pt x="125390" y="230317"/>
                      <a:pt x="118577" y="247151"/>
                    </a:cubicBezTo>
                    <a:lnTo>
                      <a:pt x="101845" y="301863"/>
                    </a:lnTo>
                    <a:lnTo>
                      <a:pt x="158457" y="243605"/>
                    </a:lnTo>
                    <a:lnTo>
                      <a:pt x="212094" y="206821"/>
                    </a:lnTo>
                    <a:lnTo>
                      <a:pt x="219644" y="175866"/>
                    </a:lnTo>
                    <a:cubicBezTo>
                      <a:pt x="239897" y="107349"/>
                      <a:pt x="267877" y="64971"/>
                      <a:pt x="298782" y="64971"/>
                    </a:cubicBezTo>
                    <a:cubicBezTo>
                      <a:pt x="287082" y="79652"/>
                      <a:pt x="276367" y="100103"/>
                      <a:pt x="266874" y="125159"/>
                    </a:cubicBezTo>
                    <a:lnTo>
                      <a:pt x="250436" y="183916"/>
                    </a:lnTo>
                    <a:lnTo>
                      <a:pt x="322153" y="149412"/>
                    </a:lnTo>
                    <a:cubicBezTo>
                      <a:pt x="353640" y="137316"/>
                      <a:pt x="387149" y="127541"/>
                      <a:pt x="422558" y="120864"/>
                    </a:cubicBezTo>
                    <a:lnTo>
                      <a:pt x="442776" y="119064"/>
                    </a:lnTo>
                    <a:lnTo>
                      <a:pt x="458150" y="74422"/>
                    </a:lnTo>
                    <a:cubicBezTo>
                      <a:pt x="477913" y="27436"/>
                      <a:pt x="501737" y="0"/>
                      <a:pt x="527382" y="0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635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956" name="グループ化 955">
              <a:extLst>
                <a:ext uri="{FF2B5EF4-FFF2-40B4-BE49-F238E27FC236}">
                  <a16:creationId xmlns:a16="http://schemas.microsoft.com/office/drawing/2014/main" id="{B58AEFAB-CD60-4A18-A6B5-0006C269A45D}"/>
                </a:ext>
              </a:extLst>
            </p:cNvPr>
            <p:cNvGrpSpPr/>
            <p:nvPr/>
          </p:nvGrpSpPr>
          <p:grpSpPr>
            <a:xfrm rot="20970665">
              <a:off x="4351735" y="4556764"/>
              <a:ext cx="719388" cy="266925"/>
              <a:chOff x="3173081" y="3548062"/>
              <a:chExt cx="2383168" cy="884261"/>
            </a:xfrm>
          </p:grpSpPr>
          <p:sp>
            <p:nvSpPr>
              <p:cNvPr id="990" name="フリーフォーム: 図形 989">
                <a:extLst>
                  <a:ext uri="{FF2B5EF4-FFF2-40B4-BE49-F238E27FC236}">
                    <a16:creationId xmlns:a16="http://schemas.microsoft.com/office/drawing/2014/main" id="{9A5E0F17-5BB8-47F5-99A9-99164B5423C5}"/>
                  </a:ext>
                </a:extLst>
              </p:cNvPr>
              <p:cNvSpPr/>
              <p:nvPr/>
            </p:nvSpPr>
            <p:spPr>
              <a:xfrm>
                <a:off x="3173081" y="3551002"/>
                <a:ext cx="2383168" cy="881321"/>
              </a:xfrm>
              <a:custGeom>
                <a:avLst/>
                <a:gdLst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191584 w 2383168"/>
                  <a:gd name="connsiteY2" fmla="*/ 288599 h 897148"/>
                  <a:gd name="connsiteX3" fmla="*/ 1197830 w 2383168"/>
                  <a:gd name="connsiteY3" fmla="*/ 273969 h 897148"/>
                  <a:gd name="connsiteX4" fmla="*/ 1766259 w 2383168"/>
                  <a:gd name="connsiteY4" fmla="*/ 0 h 897148"/>
                  <a:gd name="connsiteX5" fmla="*/ 2383168 w 2383168"/>
                  <a:gd name="connsiteY5" fmla="*/ 448574 h 897148"/>
                  <a:gd name="connsiteX6" fmla="*/ 1766259 w 2383168"/>
                  <a:gd name="connsiteY6" fmla="*/ 897148 h 897148"/>
                  <a:gd name="connsiteX7" fmla="*/ 1197830 w 2383168"/>
                  <a:gd name="connsiteY7" fmla="*/ 623180 h 897148"/>
                  <a:gd name="connsiteX8" fmla="*/ 1191584 w 2383168"/>
                  <a:gd name="connsiteY8" fmla="*/ 608549 h 897148"/>
                  <a:gd name="connsiteX9" fmla="*/ 1185338 w 2383168"/>
                  <a:gd name="connsiteY9" fmla="*/ 623180 h 897148"/>
                  <a:gd name="connsiteX10" fmla="*/ 616909 w 2383168"/>
                  <a:gd name="connsiteY10" fmla="*/ 897148 h 897148"/>
                  <a:gd name="connsiteX11" fmla="*/ 0 w 2383168"/>
                  <a:gd name="connsiteY11" fmla="*/ 448574 h 897148"/>
                  <a:gd name="connsiteX12" fmla="*/ 616909 w 2383168"/>
                  <a:gd name="connsiteY12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191584 w 2383168"/>
                  <a:gd name="connsiteY2" fmla="*/ 288599 h 897148"/>
                  <a:gd name="connsiteX3" fmla="*/ 1766259 w 2383168"/>
                  <a:gd name="connsiteY3" fmla="*/ 0 h 897148"/>
                  <a:gd name="connsiteX4" fmla="*/ 2383168 w 2383168"/>
                  <a:gd name="connsiteY4" fmla="*/ 448574 h 897148"/>
                  <a:gd name="connsiteX5" fmla="*/ 1766259 w 2383168"/>
                  <a:gd name="connsiteY5" fmla="*/ 897148 h 897148"/>
                  <a:gd name="connsiteX6" fmla="*/ 1197830 w 2383168"/>
                  <a:gd name="connsiteY6" fmla="*/ 623180 h 897148"/>
                  <a:gd name="connsiteX7" fmla="*/ 1191584 w 2383168"/>
                  <a:gd name="connsiteY7" fmla="*/ 608549 h 897148"/>
                  <a:gd name="connsiteX8" fmla="*/ 1185338 w 2383168"/>
                  <a:gd name="connsiteY8" fmla="*/ 623180 h 897148"/>
                  <a:gd name="connsiteX9" fmla="*/ 616909 w 2383168"/>
                  <a:gd name="connsiteY9" fmla="*/ 897148 h 897148"/>
                  <a:gd name="connsiteX10" fmla="*/ 0 w 2383168"/>
                  <a:gd name="connsiteY10" fmla="*/ 448574 h 897148"/>
                  <a:gd name="connsiteX11" fmla="*/ 616909 w 2383168"/>
                  <a:gd name="connsiteY11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1191584 w 2383168"/>
                  <a:gd name="connsiteY6" fmla="*/ 608549 h 897148"/>
                  <a:gd name="connsiteX7" fmla="*/ 1185338 w 2383168"/>
                  <a:gd name="connsiteY7" fmla="*/ 623180 h 897148"/>
                  <a:gd name="connsiteX8" fmla="*/ 616909 w 2383168"/>
                  <a:gd name="connsiteY8" fmla="*/ 897148 h 897148"/>
                  <a:gd name="connsiteX9" fmla="*/ 0 w 2383168"/>
                  <a:gd name="connsiteY9" fmla="*/ 448574 h 897148"/>
                  <a:gd name="connsiteX10" fmla="*/ 616909 w 2383168"/>
                  <a:gd name="connsiteY10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1191584 w 2383168"/>
                  <a:gd name="connsiteY6" fmla="*/ 608549 h 897148"/>
                  <a:gd name="connsiteX7" fmla="*/ 616909 w 2383168"/>
                  <a:gd name="connsiteY7" fmla="*/ 897148 h 897148"/>
                  <a:gd name="connsiteX8" fmla="*/ 0 w 2383168"/>
                  <a:gd name="connsiteY8" fmla="*/ 448574 h 897148"/>
                  <a:gd name="connsiteX9" fmla="*/ 616909 w 2383168"/>
                  <a:gd name="connsiteY9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616909 w 2383168"/>
                  <a:gd name="connsiteY6" fmla="*/ 897148 h 897148"/>
                  <a:gd name="connsiteX7" fmla="*/ 0 w 2383168"/>
                  <a:gd name="connsiteY7" fmla="*/ 448574 h 897148"/>
                  <a:gd name="connsiteX8" fmla="*/ 616909 w 2383168"/>
                  <a:gd name="connsiteY8" fmla="*/ 0 h 897148"/>
                  <a:gd name="connsiteX0" fmla="*/ 616909 w 2383168"/>
                  <a:gd name="connsiteY0" fmla="*/ 5647 h 902795"/>
                  <a:gd name="connsiteX1" fmla="*/ 1236138 w 2383168"/>
                  <a:gd name="connsiteY1" fmla="*/ 216116 h 902795"/>
                  <a:gd name="connsiteX2" fmla="*/ 1766259 w 2383168"/>
                  <a:gd name="connsiteY2" fmla="*/ 5647 h 902795"/>
                  <a:gd name="connsiteX3" fmla="*/ 2383168 w 2383168"/>
                  <a:gd name="connsiteY3" fmla="*/ 454221 h 902795"/>
                  <a:gd name="connsiteX4" fmla="*/ 1766259 w 2383168"/>
                  <a:gd name="connsiteY4" fmla="*/ 902795 h 902795"/>
                  <a:gd name="connsiteX5" fmla="*/ 1197830 w 2383168"/>
                  <a:gd name="connsiteY5" fmla="*/ 628827 h 902795"/>
                  <a:gd name="connsiteX6" fmla="*/ 616909 w 2383168"/>
                  <a:gd name="connsiteY6" fmla="*/ 902795 h 902795"/>
                  <a:gd name="connsiteX7" fmla="*/ 0 w 2383168"/>
                  <a:gd name="connsiteY7" fmla="*/ 454221 h 902795"/>
                  <a:gd name="connsiteX8" fmla="*/ 616909 w 2383168"/>
                  <a:gd name="connsiteY8" fmla="*/ 5647 h 902795"/>
                  <a:gd name="connsiteX0" fmla="*/ 616909 w 2383168"/>
                  <a:gd name="connsiteY0" fmla="*/ 4225 h 901373"/>
                  <a:gd name="connsiteX1" fmla="*/ 1236138 w 2383168"/>
                  <a:gd name="connsiteY1" fmla="*/ 214694 h 901373"/>
                  <a:gd name="connsiteX2" fmla="*/ 1766259 w 2383168"/>
                  <a:gd name="connsiteY2" fmla="*/ 4225 h 901373"/>
                  <a:gd name="connsiteX3" fmla="*/ 2383168 w 2383168"/>
                  <a:gd name="connsiteY3" fmla="*/ 452799 h 901373"/>
                  <a:gd name="connsiteX4" fmla="*/ 1766259 w 2383168"/>
                  <a:gd name="connsiteY4" fmla="*/ 901373 h 901373"/>
                  <a:gd name="connsiteX5" fmla="*/ 1197830 w 2383168"/>
                  <a:gd name="connsiteY5" fmla="*/ 627405 h 901373"/>
                  <a:gd name="connsiteX6" fmla="*/ 616909 w 2383168"/>
                  <a:gd name="connsiteY6" fmla="*/ 901373 h 901373"/>
                  <a:gd name="connsiteX7" fmla="*/ 0 w 2383168"/>
                  <a:gd name="connsiteY7" fmla="*/ 452799 h 901373"/>
                  <a:gd name="connsiteX8" fmla="*/ 616909 w 2383168"/>
                  <a:gd name="connsiteY8" fmla="*/ 4225 h 901373"/>
                  <a:gd name="connsiteX0" fmla="*/ 616909 w 2383168"/>
                  <a:gd name="connsiteY0" fmla="*/ 4225 h 901373"/>
                  <a:gd name="connsiteX1" fmla="*/ 1236138 w 2383168"/>
                  <a:gd name="connsiteY1" fmla="*/ 214694 h 901373"/>
                  <a:gd name="connsiteX2" fmla="*/ 1766259 w 2383168"/>
                  <a:gd name="connsiteY2" fmla="*/ 4225 h 901373"/>
                  <a:gd name="connsiteX3" fmla="*/ 2383168 w 2383168"/>
                  <a:gd name="connsiteY3" fmla="*/ 452799 h 901373"/>
                  <a:gd name="connsiteX4" fmla="*/ 1766259 w 2383168"/>
                  <a:gd name="connsiteY4" fmla="*/ 901373 h 901373"/>
                  <a:gd name="connsiteX5" fmla="*/ 1197830 w 2383168"/>
                  <a:gd name="connsiteY5" fmla="*/ 627405 h 901373"/>
                  <a:gd name="connsiteX6" fmla="*/ 616909 w 2383168"/>
                  <a:gd name="connsiteY6" fmla="*/ 901373 h 901373"/>
                  <a:gd name="connsiteX7" fmla="*/ 0 w 2383168"/>
                  <a:gd name="connsiteY7" fmla="*/ 452799 h 901373"/>
                  <a:gd name="connsiteX8" fmla="*/ 616909 w 2383168"/>
                  <a:gd name="connsiteY8" fmla="*/ 4225 h 901373"/>
                  <a:gd name="connsiteX0" fmla="*/ 616909 w 2383168"/>
                  <a:gd name="connsiteY0" fmla="*/ 4225 h 901638"/>
                  <a:gd name="connsiteX1" fmla="*/ 1236138 w 2383168"/>
                  <a:gd name="connsiteY1" fmla="*/ 214694 h 901638"/>
                  <a:gd name="connsiteX2" fmla="*/ 1766259 w 2383168"/>
                  <a:gd name="connsiteY2" fmla="*/ 4225 h 901638"/>
                  <a:gd name="connsiteX3" fmla="*/ 2383168 w 2383168"/>
                  <a:gd name="connsiteY3" fmla="*/ 452799 h 901638"/>
                  <a:gd name="connsiteX4" fmla="*/ 1766259 w 2383168"/>
                  <a:gd name="connsiteY4" fmla="*/ 901373 h 901638"/>
                  <a:gd name="connsiteX5" fmla="*/ 1197830 w 2383168"/>
                  <a:gd name="connsiteY5" fmla="*/ 627405 h 901638"/>
                  <a:gd name="connsiteX6" fmla="*/ 616909 w 2383168"/>
                  <a:gd name="connsiteY6" fmla="*/ 901373 h 901638"/>
                  <a:gd name="connsiteX7" fmla="*/ 0 w 2383168"/>
                  <a:gd name="connsiteY7" fmla="*/ 452799 h 901638"/>
                  <a:gd name="connsiteX8" fmla="*/ 616909 w 2383168"/>
                  <a:gd name="connsiteY8" fmla="*/ 4225 h 901638"/>
                  <a:gd name="connsiteX0" fmla="*/ 616909 w 2383168"/>
                  <a:gd name="connsiteY0" fmla="*/ 4225 h 901638"/>
                  <a:gd name="connsiteX1" fmla="*/ 1236138 w 2383168"/>
                  <a:gd name="connsiteY1" fmla="*/ 214694 h 901638"/>
                  <a:gd name="connsiteX2" fmla="*/ 1766259 w 2383168"/>
                  <a:gd name="connsiteY2" fmla="*/ 4225 h 901638"/>
                  <a:gd name="connsiteX3" fmla="*/ 2383168 w 2383168"/>
                  <a:gd name="connsiteY3" fmla="*/ 452799 h 901638"/>
                  <a:gd name="connsiteX4" fmla="*/ 1766259 w 2383168"/>
                  <a:gd name="connsiteY4" fmla="*/ 901373 h 901638"/>
                  <a:gd name="connsiteX5" fmla="*/ 1197830 w 2383168"/>
                  <a:gd name="connsiteY5" fmla="*/ 627405 h 901638"/>
                  <a:gd name="connsiteX6" fmla="*/ 616909 w 2383168"/>
                  <a:gd name="connsiteY6" fmla="*/ 901373 h 901638"/>
                  <a:gd name="connsiteX7" fmla="*/ 0 w 2383168"/>
                  <a:gd name="connsiteY7" fmla="*/ 452799 h 901638"/>
                  <a:gd name="connsiteX8" fmla="*/ 616909 w 2383168"/>
                  <a:gd name="connsiteY8" fmla="*/ 4225 h 901638"/>
                  <a:gd name="connsiteX0" fmla="*/ 616909 w 2383168"/>
                  <a:gd name="connsiteY0" fmla="*/ 9 h 897422"/>
                  <a:gd name="connsiteX1" fmla="*/ 1236138 w 2383168"/>
                  <a:gd name="connsiteY1" fmla="*/ 210478 h 897422"/>
                  <a:gd name="connsiteX2" fmla="*/ 1766259 w 2383168"/>
                  <a:gd name="connsiteY2" fmla="*/ 9 h 897422"/>
                  <a:gd name="connsiteX3" fmla="*/ 2383168 w 2383168"/>
                  <a:gd name="connsiteY3" fmla="*/ 448583 h 897422"/>
                  <a:gd name="connsiteX4" fmla="*/ 1766259 w 2383168"/>
                  <a:gd name="connsiteY4" fmla="*/ 897157 h 897422"/>
                  <a:gd name="connsiteX5" fmla="*/ 1197830 w 2383168"/>
                  <a:gd name="connsiteY5" fmla="*/ 623189 h 897422"/>
                  <a:gd name="connsiteX6" fmla="*/ 616909 w 2383168"/>
                  <a:gd name="connsiteY6" fmla="*/ 897157 h 897422"/>
                  <a:gd name="connsiteX7" fmla="*/ 0 w 2383168"/>
                  <a:gd name="connsiteY7" fmla="*/ 448583 h 897422"/>
                  <a:gd name="connsiteX8" fmla="*/ 616909 w 2383168"/>
                  <a:gd name="connsiteY8" fmla="*/ 9 h 897422"/>
                  <a:gd name="connsiteX0" fmla="*/ 616909 w 2383168"/>
                  <a:gd name="connsiteY0" fmla="*/ 9 h 897422"/>
                  <a:gd name="connsiteX1" fmla="*/ 1236138 w 2383168"/>
                  <a:gd name="connsiteY1" fmla="*/ 210478 h 897422"/>
                  <a:gd name="connsiteX2" fmla="*/ 1766259 w 2383168"/>
                  <a:gd name="connsiteY2" fmla="*/ 9 h 897422"/>
                  <a:gd name="connsiteX3" fmla="*/ 2383168 w 2383168"/>
                  <a:gd name="connsiteY3" fmla="*/ 448583 h 897422"/>
                  <a:gd name="connsiteX4" fmla="*/ 1766259 w 2383168"/>
                  <a:gd name="connsiteY4" fmla="*/ 897157 h 897422"/>
                  <a:gd name="connsiteX5" fmla="*/ 1197830 w 2383168"/>
                  <a:gd name="connsiteY5" fmla="*/ 623189 h 897422"/>
                  <a:gd name="connsiteX6" fmla="*/ 616909 w 2383168"/>
                  <a:gd name="connsiteY6" fmla="*/ 897157 h 897422"/>
                  <a:gd name="connsiteX7" fmla="*/ 0 w 2383168"/>
                  <a:gd name="connsiteY7" fmla="*/ 448583 h 897422"/>
                  <a:gd name="connsiteX8" fmla="*/ 616909 w 2383168"/>
                  <a:gd name="connsiteY8" fmla="*/ 9 h 897422"/>
                  <a:gd name="connsiteX0" fmla="*/ 616909 w 2383718"/>
                  <a:gd name="connsiteY0" fmla="*/ 9 h 897422"/>
                  <a:gd name="connsiteX1" fmla="*/ 1236138 w 2383718"/>
                  <a:gd name="connsiteY1" fmla="*/ 210478 h 897422"/>
                  <a:gd name="connsiteX2" fmla="*/ 1766259 w 2383718"/>
                  <a:gd name="connsiteY2" fmla="*/ 9 h 897422"/>
                  <a:gd name="connsiteX3" fmla="*/ 2383168 w 2383718"/>
                  <a:gd name="connsiteY3" fmla="*/ 448583 h 897422"/>
                  <a:gd name="connsiteX4" fmla="*/ 1839284 w 2383718"/>
                  <a:gd name="connsiteY4" fmla="*/ 897157 h 897422"/>
                  <a:gd name="connsiteX5" fmla="*/ 1197830 w 2383718"/>
                  <a:gd name="connsiteY5" fmla="*/ 623189 h 897422"/>
                  <a:gd name="connsiteX6" fmla="*/ 616909 w 2383718"/>
                  <a:gd name="connsiteY6" fmla="*/ 897157 h 897422"/>
                  <a:gd name="connsiteX7" fmla="*/ 0 w 2383718"/>
                  <a:gd name="connsiteY7" fmla="*/ 448583 h 897422"/>
                  <a:gd name="connsiteX8" fmla="*/ 616909 w 2383718"/>
                  <a:gd name="connsiteY8" fmla="*/ 9 h 897422"/>
                  <a:gd name="connsiteX0" fmla="*/ 617621 w 2384430"/>
                  <a:gd name="connsiteY0" fmla="*/ 9 h 897181"/>
                  <a:gd name="connsiteX1" fmla="*/ 1236850 w 2384430"/>
                  <a:gd name="connsiteY1" fmla="*/ 210478 h 897181"/>
                  <a:gd name="connsiteX2" fmla="*/ 1766971 w 2384430"/>
                  <a:gd name="connsiteY2" fmla="*/ 9 h 897181"/>
                  <a:gd name="connsiteX3" fmla="*/ 2383880 w 2384430"/>
                  <a:gd name="connsiteY3" fmla="*/ 448583 h 897181"/>
                  <a:gd name="connsiteX4" fmla="*/ 1839996 w 2384430"/>
                  <a:gd name="connsiteY4" fmla="*/ 897157 h 897181"/>
                  <a:gd name="connsiteX5" fmla="*/ 1198542 w 2384430"/>
                  <a:gd name="connsiteY5" fmla="*/ 623189 h 897181"/>
                  <a:gd name="connsiteX6" fmla="*/ 512846 w 2384430"/>
                  <a:gd name="connsiteY6" fmla="*/ 871757 h 897181"/>
                  <a:gd name="connsiteX7" fmla="*/ 712 w 2384430"/>
                  <a:gd name="connsiteY7" fmla="*/ 448583 h 897181"/>
                  <a:gd name="connsiteX8" fmla="*/ 617621 w 2384430"/>
                  <a:gd name="connsiteY8" fmla="*/ 9 h 897181"/>
                  <a:gd name="connsiteX0" fmla="*/ 617848 w 2384657"/>
                  <a:gd name="connsiteY0" fmla="*/ 9 h 897181"/>
                  <a:gd name="connsiteX1" fmla="*/ 1237077 w 2384657"/>
                  <a:gd name="connsiteY1" fmla="*/ 210478 h 897181"/>
                  <a:gd name="connsiteX2" fmla="*/ 1767198 w 2384657"/>
                  <a:gd name="connsiteY2" fmla="*/ 9 h 897181"/>
                  <a:gd name="connsiteX3" fmla="*/ 2384107 w 2384657"/>
                  <a:gd name="connsiteY3" fmla="*/ 448583 h 897181"/>
                  <a:gd name="connsiteX4" fmla="*/ 1840223 w 2384657"/>
                  <a:gd name="connsiteY4" fmla="*/ 897157 h 897181"/>
                  <a:gd name="connsiteX5" fmla="*/ 1198769 w 2384657"/>
                  <a:gd name="connsiteY5" fmla="*/ 623189 h 897181"/>
                  <a:gd name="connsiteX6" fmla="*/ 513073 w 2384657"/>
                  <a:gd name="connsiteY6" fmla="*/ 871757 h 897181"/>
                  <a:gd name="connsiteX7" fmla="*/ 939 w 2384657"/>
                  <a:gd name="connsiteY7" fmla="*/ 448583 h 897181"/>
                  <a:gd name="connsiteX8" fmla="*/ 617848 w 2384657"/>
                  <a:gd name="connsiteY8" fmla="*/ 9 h 897181"/>
                  <a:gd name="connsiteX0" fmla="*/ 617848 w 2384929"/>
                  <a:gd name="connsiteY0" fmla="*/ 9 h 897157"/>
                  <a:gd name="connsiteX1" fmla="*/ 1237077 w 2384929"/>
                  <a:gd name="connsiteY1" fmla="*/ 210478 h 897157"/>
                  <a:gd name="connsiteX2" fmla="*/ 1767198 w 2384929"/>
                  <a:gd name="connsiteY2" fmla="*/ 9 h 897157"/>
                  <a:gd name="connsiteX3" fmla="*/ 2384107 w 2384929"/>
                  <a:gd name="connsiteY3" fmla="*/ 448583 h 897157"/>
                  <a:gd name="connsiteX4" fmla="*/ 1840223 w 2384929"/>
                  <a:gd name="connsiteY4" fmla="*/ 897157 h 897157"/>
                  <a:gd name="connsiteX5" fmla="*/ 1198769 w 2384929"/>
                  <a:gd name="connsiteY5" fmla="*/ 623189 h 897157"/>
                  <a:gd name="connsiteX6" fmla="*/ 513073 w 2384929"/>
                  <a:gd name="connsiteY6" fmla="*/ 871757 h 897157"/>
                  <a:gd name="connsiteX7" fmla="*/ 939 w 2384929"/>
                  <a:gd name="connsiteY7" fmla="*/ 448583 h 897157"/>
                  <a:gd name="connsiteX8" fmla="*/ 617848 w 2384929"/>
                  <a:gd name="connsiteY8" fmla="*/ 9 h 897157"/>
                  <a:gd name="connsiteX0" fmla="*/ 534407 w 2384038"/>
                  <a:gd name="connsiteY0" fmla="*/ 9 h 897157"/>
                  <a:gd name="connsiteX1" fmla="*/ 1236186 w 2384038"/>
                  <a:gd name="connsiteY1" fmla="*/ 210478 h 897157"/>
                  <a:gd name="connsiteX2" fmla="*/ 1766307 w 2384038"/>
                  <a:gd name="connsiteY2" fmla="*/ 9 h 897157"/>
                  <a:gd name="connsiteX3" fmla="*/ 2383216 w 2384038"/>
                  <a:gd name="connsiteY3" fmla="*/ 448583 h 897157"/>
                  <a:gd name="connsiteX4" fmla="*/ 1839332 w 2384038"/>
                  <a:gd name="connsiteY4" fmla="*/ 897157 h 897157"/>
                  <a:gd name="connsiteX5" fmla="*/ 1197878 w 2384038"/>
                  <a:gd name="connsiteY5" fmla="*/ 623189 h 897157"/>
                  <a:gd name="connsiteX6" fmla="*/ 512182 w 2384038"/>
                  <a:gd name="connsiteY6" fmla="*/ 871757 h 897157"/>
                  <a:gd name="connsiteX7" fmla="*/ 48 w 2384038"/>
                  <a:gd name="connsiteY7" fmla="*/ 448583 h 897157"/>
                  <a:gd name="connsiteX8" fmla="*/ 534407 w 2384038"/>
                  <a:gd name="connsiteY8" fmla="*/ 9 h 897157"/>
                  <a:gd name="connsiteX0" fmla="*/ 534407 w 2384038"/>
                  <a:gd name="connsiteY0" fmla="*/ 96 h 897244"/>
                  <a:gd name="connsiteX1" fmla="*/ 1236186 w 2384038"/>
                  <a:gd name="connsiteY1" fmla="*/ 210565 h 897244"/>
                  <a:gd name="connsiteX2" fmla="*/ 1766307 w 2384038"/>
                  <a:gd name="connsiteY2" fmla="*/ 96 h 897244"/>
                  <a:gd name="connsiteX3" fmla="*/ 2383216 w 2384038"/>
                  <a:gd name="connsiteY3" fmla="*/ 448670 h 897244"/>
                  <a:gd name="connsiteX4" fmla="*/ 1839332 w 2384038"/>
                  <a:gd name="connsiteY4" fmla="*/ 897244 h 897244"/>
                  <a:gd name="connsiteX5" fmla="*/ 1197878 w 2384038"/>
                  <a:gd name="connsiteY5" fmla="*/ 623276 h 897244"/>
                  <a:gd name="connsiteX6" fmla="*/ 512182 w 2384038"/>
                  <a:gd name="connsiteY6" fmla="*/ 871844 h 897244"/>
                  <a:gd name="connsiteX7" fmla="*/ 48 w 2384038"/>
                  <a:gd name="connsiteY7" fmla="*/ 448670 h 897244"/>
                  <a:gd name="connsiteX8" fmla="*/ 534407 w 2384038"/>
                  <a:gd name="connsiteY8" fmla="*/ 96 h 897244"/>
                  <a:gd name="connsiteX0" fmla="*/ 534407 w 2383295"/>
                  <a:gd name="connsiteY0" fmla="*/ 96 h 897244"/>
                  <a:gd name="connsiteX1" fmla="*/ 1236186 w 2383295"/>
                  <a:gd name="connsiteY1" fmla="*/ 210565 h 897244"/>
                  <a:gd name="connsiteX2" fmla="*/ 1867907 w 2383295"/>
                  <a:gd name="connsiteY2" fmla="*/ 96 h 897244"/>
                  <a:gd name="connsiteX3" fmla="*/ 2383216 w 2383295"/>
                  <a:gd name="connsiteY3" fmla="*/ 448670 h 897244"/>
                  <a:gd name="connsiteX4" fmla="*/ 1839332 w 2383295"/>
                  <a:gd name="connsiteY4" fmla="*/ 897244 h 897244"/>
                  <a:gd name="connsiteX5" fmla="*/ 1197878 w 2383295"/>
                  <a:gd name="connsiteY5" fmla="*/ 623276 h 897244"/>
                  <a:gd name="connsiteX6" fmla="*/ 512182 w 2383295"/>
                  <a:gd name="connsiteY6" fmla="*/ 871844 h 897244"/>
                  <a:gd name="connsiteX7" fmla="*/ 48 w 2383295"/>
                  <a:gd name="connsiteY7" fmla="*/ 448670 h 897244"/>
                  <a:gd name="connsiteX8" fmla="*/ 534407 w 2383295"/>
                  <a:gd name="connsiteY8" fmla="*/ 96 h 897244"/>
                  <a:gd name="connsiteX0" fmla="*/ 534407 w 2383316"/>
                  <a:gd name="connsiteY0" fmla="*/ 96 h 897244"/>
                  <a:gd name="connsiteX1" fmla="*/ 1236186 w 2383316"/>
                  <a:gd name="connsiteY1" fmla="*/ 210565 h 897244"/>
                  <a:gd name="connsiteX2" fmla="*/ 1867907 w 2383316"/>
                  <a:gd name="connsiteY2" fmla="*/ 96 h 897244"/>
                  <a:gd name="connsiteX3" fmla="*/ 2383216 w 2383316"/>
                  <a:gd name="connsiteY3" fmla="*/ 448670 h 897244"/>
                  <a:gd name="connsiteX4" fmla="*/ 1839332 w 2383316"/>
                  <a:gd name="connsiteY4" fmla="*/ 897244 h 897244"/>
                  <a:gd name="connsiteX5" fmla="*/ 1197878 w 2383316"/>
                  <a:gd name="connsiteY5" fmla="*/ 623276 h 897244"/>
                  <a:gd name="connsiteX6" fmla="*/ 512182 w 2383316"/>
                  <a:gd name="connsiteY6" fmla="*/ 871844 h 897244"/>
                  <a:gd name="connsiteX7" fmla="*/ 48 w 2383316"/>
                  <a:gd name="connsiteY7" fmla="*/ 448670 h 897244"/>
                  <a:gd name="connsiteX8" fmla="*/ 534407 w 2383316"/>
                  <a:gd name="connsiteY8" fmla="*/ 96 h 897244"/>
                  <a:gd name="connsiteX0" fmla="*/ 534407 w 2383227"/>
                  <a:gd name="connsiteY0" fmla="*/ 96 h 897244"/>
                  <a:gd name="connsiteX1" fmla="*/ 1236186 w 2383227"/>
                  <a:gd name="connsiteY1" fmla="*/ 210565 h 897244"/>
                  <a:gd name="connsiteX2" fmla="*/ 1867907 w 2383227"/>
                  <a:gd name="connsiteY2" fmla="*/ 96 h 897244"/>
                  <a:gd name="connsiteX3" fmla="*/ 2383216 w 2383227"/>
                  <a:gd name="connsiteY3" fmla="*/ 448670 h 897244"/>
                  <a:gd name="connsiteX4" fmla="*/ 1839332 w 2383227"/>
                  <a:gd name="connsiteY4" fmla="*/ 897244 h 897244"/>
                  <a:gd name="connsiteX5" fmla="*/ 1197878 w 2383227"/>
                  <a:gd name="connsiteY5" fmla="*/ 623276 h 897244"/>
                  <a:gd name="connsiteX6" fmla="*/ 512182 w 2383227"/>
                  <a:gd name="connsiteY6" fmla="*/ 871844 h 897244"/>
                  <a:gd name="connsiteX7" fmla="*/ 48 w 2383227"/>
                  <a:gd name="connsiteY7" fmla="*/ 448670 h 897244"/>
                  <a:gd name="connsiteX8" fmla="*/ 534407 w 2383227"/>
                  <a:gd name="connsiteY8" fmla="*/ 96 h 897244"/>
                  <a:gd name="connsiteX0" fmla="*/ 534407 w 2383227"/>
                  <a:gd name="connsiteY0" fmla="*/ 96 h 897244"/>
                  <a:gd name="connsiteX1" fmla="*/ 1236186 w 2383227"/>
                  <a:gd name="connsiteY1" fmla="*/ 210565 h 897244"/>
                  <a:gd name="connsiteX2" fmla="*/ 1867907 w 2383227"/>
                  <a:gd name="connsiteY2" fmla="*/ 96 h 897244"/>
                  <a:gd name="connsiteX3" fmla="*/ 2383216 w 2383227"/>
                  <a:gd name="connsiteY3" fmla="*/ 448670 h 897244"/>
                  <a:gd name="connsiteX4" fmla="*/ 1839332 w 2383227"/>
                  <a:gd name="connsiteY4" fmla="*/ 897244 h 897244"/>
                  <a:gd name="connsiteX5" fmla="*/ 1197878 w 2383227"/>
                  <a:gd name="connsiteY5" fmla="*/ 623276 h 897244"/>
                  <a:gd name="connsiteX6" fmla="*/ 512182 w 2383227"/>
                  <a:gd name="connsiteY6" fmla="*/ 871844 h 897244"/>
                  <a:gd name="connsiteX7" fmla="*/ 48 w 2383227"/>
                  <a:gd name="connsiteY7" fmla="*/ 448670 h 897244"/>
                  <a:gd name="connsiteX8" fmla="*/ 534407 w 2383227"/>
                  <a:gd name="connsiteY8" fmla="*/ 96 h 897244"/>
                  <a:gd name="connsiteX0" fmla="*/ 534407 w 2383216"/>
                  <a:gd name="connsiteY0" fmla="*/ 96 h 897244"/>
                  <a:gd name="connsiteX1" fmla="*/ 1236186 w 2383216"/>
                  <a:gd name="connsiteY1" fmla="*/ 210565 h 897244"/>
                  <a:gd name="connsiteX2" fmla="*/ 1867907 w 2383216"/>
                  <a:gd name="connsiteY2" fmla="*/ 96 h 897244"/>
                  <a:gd name="connsiteX3" fmla="*/ 2383216 w 2383216"/>
                  <a:gd name="connsiteY3" fmla="*/ 448670 h 897244"/>
                  <a:gd name="connsiteX4" fmla="*/ 1839332 w 2383216"/>
                  <a:gd name="connsiteY4" fmla="*/ 897244 h 897244"/>
                  <a:gd name="connsiteX5" fmla="*/ 1197878 w 2383216"/>
                  <a:gd name="connsiteY5" fmla="*/ 623276 h 897244"/>
                  <a:gd name="connsiteX6" fmla="*/ 512182 w 2383216"/>
                  <a:gd name="connsiteY6" fmla="*/ 871844 h 897244"/>
                  <a:gd name="connsiteX7" fmla="*/ 48 w 2383216"/>
                  <a:gd name="connsiteY7" fmla="*/ 448670 h 897244"/>
                  <a:gd name="connsiteX8" fmla="*/ 534407 w 2383216"/>
                  <a:gd name="connsiteY8" fmla="*/ 96 h 897244"/>
                  <a:gd name="connsiteX0" fmla="*/ 534407 w 2383216"/>
                  <a:gd name="connsiteY0" fmla="*/ 96 h 897244"/>
                  <a:gd name="connsiteX1" fmla="*/ 1236186 w 2383216"/>
                  <a:gd name="connsiteY1" fmla="*/ 210565 h 897244"/>
                  <a:gd name="connsiteX2" fmla="*/ 1867907 w 2383216"/>
                  <a:gd name="connsiteY2" fmla="*/ 96 h 897244"/>
                  <a:gd name="connsiteX3" fmla="*/ 2383216 w 2383216"/>
                  <a:gd name="connsiteY3" fmla="*/ 448670 h 897244"/>
                  <a:gd name="connsiteX4" fmla="*/ 1839332 w 2383216"/>
                  <a:gd name="connsiteY4" fmla="*/ 897244 h 897244"/>
                  <a:gd name="connsiteX5" fmla="*/ 1197878 w 2383216"/>
                  <a:gd name="connsiteY5" fmla="*/ 623276 h 897244"/>
                  <a:gd name="connsiteX6" fmla="*/ 512182 w 2383216"/>
                  <a:gd name="connsiteY6" fmla="*/ 871844 h 897244"/>
                  <a:gd name="connsiteX7" fmla="*/ 48 w 2383216"/>
                  <a:gd name="connsiteY7" fmla="*/ 448670 h 897244"/>
                  <a:gd name="connsiteX8" fmla="*/ 534407 w 2383216"/>
                  <a:gd name="connsiteY8" fmla="*/ 96 h 897244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9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1914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1914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93"/>
                  <a:gd name="connsiteX1" fmla="*/ 1236186 w 2383216"/>
                  <a:gd name="connsiteY1" fmla="*/ 210565 h 881393"/>
                  <a:gd name="connsiteX2" fmla="*/ 1867907 w 2383216"/>
                  <a:gd name="connsiteY2" fmla="*/ 19146 h 881393"/>
                  <a:gd name="connsiteX3" fmla="*/ 2383216 w 2383216"/>
                  <a:gd name="connsiteY3" fmla="*/ 448670 h 881393"/>
                  <a:gd name="connsiteX4" fmla="*/ 1832982 w 2383216"/>
                  <a:gd name="connsiteY4" fmla="*/ 881369 h 881393"/>
                  <a:gd name="connsiteX5" fmla="*/ 1197878 w 2383216"/>
                  <a:gd name="connsiteY5" fmla="*/ 623276 h 881393"/>
                  <a:gd name="connsiteX6" fmla="*/ 512182 w 2383216"/>
                  <a:gd name="connsiteY6" fmla="*/ 871844 h 881393"/>
                  <a:gd name="connsiteX7" fmla="*/ 48 w 2383216"/>
                  <a:gd name="connsiteY7" fmla="*/ 448670 h 881393"/>
                  <a:gd name="connsiteX8" fmla="*/ 534407 w 2383216"/>
                  <a:gd name="connsiteY8" fmla="*/ 96 h 881393"/>
                  <a:gd name="connsiteX0" fmla="*/ 534407 w 2383216"/>
                  <a:gd name="connsiteY0" fmla="*/ 91 h 881388"/>
                  <a:gd name="connsiteX1" fmla="*/ 1236186 w 2383216"/>
                  <a:gd name="connsiteY1" fmla="*/ 210560 h 881388"/>
                  <a:gd name="connsiteX2" fmla="*/ 1867907 w 2383216"/>
                  <a:gd name="connsiteY2" fmla="*/ 19141 h 881388"/>
                  <a:gd name="connsiteX3" fmla="*/ 2383216 w 2383216"/>
                  <a:gd name="connsiteY3" fmla="*/ 448665 h 881388"/>
                  <a:gd name="connsiteX4" fmla="*/ 1832982 w 2383216"/>
                  <a:gd name="connsiteY4" fmla="*/ 881364 h 881388"/>
                  <a:gd name="connsiteX5" fmla="*/ 1197878 w 2383216"/>
                  <a:gd name="connsiteY5" fmla="*/ 623271 h 881388"/>
                  <a:gd name="connsiteX6" fmla="*/ 512182 w 2383216"/>
                  <a:gd name="connsiteY6" fmla="*/ 871839 h 881388"/>
                  <a:gd name="connsiteX7" fmla="*/ 48 w 2383216"/>
                  <a:gd name="connsiteY7" fmla="*/ 448665 h 881388"/>
                  <a:gd name="connsiteX8" fmla="*/ 534407 w 2383216"/>
                  <a:gd name="connsiteY8" fmla="*/ 91 h 881388"/>
                  <a:gd name="connsiteX0" fmla="*/ 534359 w 2383168"/>
                  <a:gd name="connsiteY0" fmla="*/ 91 h 881388"/>
                  <a:gd name="connsiteX1" fmla="*/ 1236138 w 2383168"/>
                  <a:gd name="connsiteY1" fmla="*/ 210560 h 881388"/>
                  <a:gd name="connsiteX2" fmla="*/ 1867859 w 2383168"/>
                  <a:gd name="connsiteY2" fmla="*/ 19141 h 881388"/>
                  <a:gd name="connsiteX3" fmla="*/ 2383168 w 2383168"/>
                  <a:gd name="connsiteY3" fmla="*/ 448665 h 881388"/>
                  <a:gd name="connsiteX4" fmla="*/ 1832934 w 2383168"/>
                  <a:gd name="connsiteY4" fmla="*/ 881364 h 881388"/>
                  <a:gd name="connsiteX5" fmla="*/ 1197830 w 2383168"/>
                  <a:gd name="connsiteY5" fmla="*/ 623271 h 881388"/>
                  <a:gd name="connsiteX6" fmla="*/ 512134 w 2383168"/>
                  <a:gd name="connsiteY6" fmla="*/ 871839 h 881388"/>
                  <a:gd name="connsiteX7" fmla="*/ 0 w 2383168"/>
                  <a:gd name="connsiteY7" fmla="*/ 448665 h 881388"/>
                  <a:gd name="connsiteX8" fmla="*/ 534359 w 2383168"/>
                  <a:gd name="connsiteY8" fmla="*/ 91 h 881388"/>
                  <a:gd name="connsiteX0" fmla="*/ 534359 w 2383168"/>
                  <a:gd name="connsiteY0" fmla="*/ 24 h 881321"/>
                  <a:gd name="connsiteX1" fmla="*/ 1236138 w 2383168"/>
                  <a:gd name="connsiteY1" fmla="*/ 210493 h 881321"/>
                  <a:gd name="connsiteX2" fmla="*/ 1867859 w 2383168"/>
                  <a:gd name="connsiteY2" fmla="*/ 19074 h 881321"/>
                  <a:gd name="connsiteX3" fmla="*/ 2383168 w 2383168"/>
                  <a:gd name="connsiteY3" fmla="*/ 448598 h 881321"/>
                  <a:gd name="connsiteX4" fmla="*/ 1832934 w 2383168"/>
                  <a:gd name="connsiteY4" fmla="*/ 881297 h 881321"/>
                  <a:gd name="connsiteX5" fmla="*/ 1197830 w 2383168"/>
                  <a:gd name="connsiteY5" fmla="*/ 623204 h 881321"/>
                  <a:gd name="connsiteX6" fmla="*/ 512134 w 2383168"/>
                  <a:gd name="connsiteY6" fmla="*/ 871772 h 881321"/>
                  <a:gd name="connsiteX7" fmla="*/ 0 w 2383168"/>
                  <a:gd name="connsiteY7" fmla="*/ 448598 h 881321"/>
                  <a:gd name="connsiteX8" fmla="*/ 534359 w 2383168"/>
                  <a:gd name="connsiteY8" fmla="*/ 24 h 881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83168" h="881321">
                    <a:moveTo>
                      <a:pt x="534359" y="24"/>
                    </a:moveTo>
                    <a:cubicBezTo>
                      <a:pt x="847041" y="3199"/>
                      <a:pt x="1013888" y="207318"/>
                      <a:pt x="1236138" y="210493"/>
                    </a:cubicBezTo>
                    <a:cubicBezTo>
                      <a:pt x="1458388" y="213668"/>
                      <a:pt x="1590962" y="17490"/>
                      <a:pt x="1867859" y="19074"/>
                    </a:cubicBezTo>
                    <a:cubicBezTo>
                      <a:pt x="2144756" y="20658"/>
                      <a:pt x="2368880" y="321298"/>
                      <a:pt x="2383168" y="448598"/>
                    </a:cubicBezTo>
                    <a:cubicBezTo>
                      <a:pt x="2362531" y="572723"/>
                      <a:pt x="2145068" y="884472"/>
                      <a:pt x="1832934" y="881297"/>
                    </a:cubicBezTo>
                    <a:cubicBezTo>
                      <a:pt x="1520800" y="878122"/>
                      <a:pt x="1417963" y="624792"/>
                      <a:pt x="1197830" y="623204"/>
                    </a:cubicBezTo>
                    <a:cubicBezTo>
                      <a:pt x="977697" y="621617"/>
                      <a:pt x="813724" y="878874"/>
                      <a:pt x="512134" y="871772"/>
                    </a:cubicBezTo>
                    <a:cubicBezTo>
                      <a:pt x="210544" y="864670"/>
                      <a:pt x="43921" y="612939"/>
                      <a:pt x="0" y="448598"/>
                    </a:cubicBezTo>
                    <a:cubicBezTo>
                      <a:pt x="22754" y="322357"/>
                      <a:pt x="221677" y="-3151"/>
                      <a:pt x="534359" y="2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>
                      <a:lumMod val="40000"/>
                      <a:lumOff val="60000"/>
                    </a:srgbClr>
                  </a:gs>
                  <a:gs pos="100000">
                    <a:srgbClr val="FFC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91" name="フリーフォーム: 図形 990">
                <a:extLst>
                  <a:ext uri="{FF2B5EF4-FFF2-40B4-BE49-F238E27FC236}">
                    <a16:creationId xmlns:a16="http://schemas.microsoft.com/office/drawing/2014/main" id="{71406274-1863-49CE-AE10-D70FE2B669F7}"/>
                  </a:ext>
                </a:extLst>
              </p:cNvPr>
              <p:cNvSpPr/>
              <p:nvPr/>
            </p:nvSpPr>
            <p:spPr>
              <a:xfrm>
                <a:off x="3173081" y="3548062"/>
                <a:ext cx="2383168" cy="881063"/>
              </a:xfrm>
              <a:custGeom>
                <a:avLst/>
                <a:gdLst>
                  <a:gd name="connsiteX0" fmla="*/ 1531145 w 2383168"/>
                  <a:gd name="connsiteY0" fmla="*/ 511503 h 881063"/>
                  <a:gd name="connsiteX1" fmla="*/ 1469953 w 2383168"/>
                  <a:gd name="connsiteY1" fmla="*/ 634146 h 881063"/>
                  <a:gd name="connsiteX2" fmla="*/ 1486795 w 2383168"/>
                  <a:gd name="connsiteY2" fmla="*/ 643017 h 881063"/>
                  <a:gd name="connsiteX3" fmla="*/ 1512413 w 2383168"/>
                  <a:gd name="connsiteY3" fmla="*/ 655588 h 881063"/>
                  <a:gd name="connsiteX4" fmla="*/ 1520522 w 2383168"/>
                  <a:gd name="connsiteY4" fmla="*/ 618083 h 881063"/>
                  <a:gd name="connsiteX5" fmla="*/ 1530247 w 2383168"/>
                  <a:gd name="connsiteY5" fmla="*/ 535398 h 881063"/>
                  <a:gd name="connsiteX6" fmla="*/ 1707821 w 2383168"/>
                  <a:gd name="connsiteY6" fmla="*/ 477402 h 881063"/>
                  <a:gd name="connsiteX7" fmla="*/ 1704949 w 2383168"/>
                  <a:gd name="connsiteY7" fmla="*/ 570371 h 881063"/>
                  <a:gd name="connsiteX8" fmla="*/ 1695062 w 2383168"/>
                  <a:gd name="connsiteY8" fmla="*/ 671029 h 881063"/>
                  <a:gd name="connsiteX9" fmla="*/ 1686048 w 2383168"/>
                  <a:gd name="connsiteY9" fmla="*/ 724498 h 881063"/>
                  <a:gd name="connsiteX10" fmla="*/ 1765882 w 2383168"/>
                  <a:gd name="connsiteY10" fmla="*/ 739202 h 881063"/>
                  <a:gd name="connsiteX11" fmla="*/ 1838106 w 2383168"/>
                  <a:gd name="connsiteY11" fmla="*/ 738521 h 881063"/>
                  <a:gd name="connsiteX12" fmla="*/ 1355392 w 2383168"/>
                  <a:gd name="connsiteY12" fmla="*/ 465761 h 881063"/>
                  <a:gd name="connsiteX13" fmla="*/ 1251472 w 2383168"/>
                  <a:gd name="connsiteY13" fmla="*/ 476291 h 881063"/>
                  <a:gd name="connsiteX14" fmla="*/ 1119009 w 2383168"/>
                  <a:gd name="connsiteY14" fmla="*/ 474535 h 881063"/>
                  <a:gd name="connsiteX15" fmla="*/ 1100249 w 2383168"/>
                  <a:gd name="connsiteY15" fmla="*/ 472738 h 881063"/>
                  <a:gd name="connsiteX16" fmla="*/ 1100397 w 2383168"/>
                  <a:gd name="connsiteY16" fmla="*/ 476434 h 881063"/>
                  <a:gd name="connsiteX17" fmla="*/ 1107691 w 2383168"/>
                  <a:gd name="connsiteY17" fmla="*/ 534511 h 881063"/>
                  <a:gd name="connsiteX18" fmla="*/ 1111341 w 2383168"/>
                  <a:gd name="connsiteY18" fmla="*/ 550318 h 881063"/>
                  <a:gd name="connsiteX19" fmla="*/ 1143667 w 2383168"/>
                  <a:gd name="connsiteY19" fmla="*/ 544762 h 881063"/>
                  <a:gd name="connsiteX20" fmla="*/ 1197715 w 2383168"/>
                  <a:gd name="connsiteY20" fmla="*/ 541702 h 881063"/>
                  <a:gd name="connsiteX21" fmla="*/ 1275072 w 2383168"/>
                  <a:gd name="connsiteY21" fmla="*/ 550926 h 881063"/>
                  <a:gd name="connsiteX22" fmla="*/ 1344127 w 2383168"/>
                  <a:gd name="connsiteY22" fmla="*/ 572991 h 881063"/>
                  <a:gd name="connsiteX23" fmla="*/ 1347635 w 2383168"/>
                  <a:gd name="connsiteY23" fmla="*/ 555654 h 881063"/>
                  <a:gd name="connsiteX24" fmla="*/ 1354389 w 2383168"/>
                  <a:gd name="connsiteY24" fmla="*/ 494296 h 881063"/>
                  <a:gd name="connsiteX25" fmla="*/ 692431 w 2383168"/>
                  <a:gd name="connsiteY25" fmla="*/ 456201 h 881063"/>
                  <a:gd name="connsiteX26" fmla="*/ 559142 w 2383168"/>
                  <a:gd name="connsiteY26" fmla="*/ 723341 h 881063"/>
                  <a:gd name="connsiteX27" fmla="*/ 583226 w 2383168"/>
                  <a:gd name="connsiteY27" fmla="*/ 722466 h 881063"/>
                  <a:gd name="connsiteX28" fmla="*/ 670911 w 2383168"/>
                  <a:gd name="connsiteY28" fmla="*/ 703688 h 881063"/>
                  <a:gd name="connsiteX29" fmla="*/ 712301 w 2383168"/>
                  <a:gd name="connsiteY29" fmla="*/ 689872 h 881063"/>
                  <a:gd name="connsiteX30" fmla="*/ 705109 w 2383168"/>
                  <a:gd name="connsiteY30" fmla="*/ 647215 h 881063"/>
                  <a:gd name="connsiteX31" fmla="*/ 695222 w 2383168"/>
                  <a:gd name="connsiteY31" fmla="*/ 546557 h 881063"/>
                  <a:gd name="connsiteX32" fmla="*/ 914924 w 2383168"/>
                  <a:gd name="connsiteY32" fmla="*/ 450719 h 881063"/>
                  <a:gd name="connsiteX33" fmla="*/ 916739 w 2383168"/>
                  <a:gd name="connsiteY33" fmla="*/ 504792 h 881063"/>
                  <a:gd name="connsiteX34" fmla="*/ 925113 w 2383168"/>
                  <a:gd name="connsiteY34" fmla="*/ 584524 h 881063"/>
                  <a:gd name="connsiteX35" fmla="*/ 929372 w 2383168"/>
                  <a:gd name="connsiteY35" fmla="*/ 606582 h 881063"/>
                  <a:gd name="connsiteX36" fmla="*/ 979691 w 2383168"/>
                  <a:gd name="connsiteY36" fmla="*/ 586821 h 881063"/>
                  <a:gd name="connsiteX37" fmla="*/ 1087585 w 2383168"/>
                  <a:gd name="connsiteY37" fmla="*/ 554615 h 881063"/>
                  <a:gd name="connsiteX38" fmla="*/ 1075359 w 2383168"/>
                  <a:gd name="connsiteY38" fmla="*/ 495178 h 881063"/>
                  <a:gd name="connsiteX39" fmla="*/ 1073821 w 2383168"/>
                  <a:gd name="connsiteY39" fmla="*/ 470207 h 881063"/>
                  <a:gd name="connsiteX40" fmla="*/ 986546 w 2383168"/>
                  <a:gd name="connsiteY40" fmla="*/ 461849 h 881063"/>
                  <a:gd name="connsiteX41" fmla="*/ 2325016 w 2383168"/>
                  <a:gd name="connsiteY41" fmla="*/ 445964 h 881063"/>
                  <a:gd name="connsiteX42" fmla="*/ 2325227 w 2383168"/>
                  <a:gd name="connsiteY42" fmla="*/ 448865 h 881063"/>
                  <a:gd name="connsiteX43" fmla="*/ 2320700 w 2383168"/>
                  <a:gd name="connsiteY43" fmla="*/ 510988 h 881063"/>
                  <a:gd name="connsiteX44" fmla="*/ 2347017 w 2383168"/>
                  <a:gd name="connsiteY44" fmla="*/ 475436 h 881063"/>
                  <a:gd name="connsiteX45" fmla="*/ 2356326 w 2383168"/>
                  <a:gd name="connsiteY45" fmla="*/ 452296 h 881063"/>
                  <a:gd name="connsiteX46" fmla="*/ 54224 w 2383168"/>
                  <a:gd name="connsiteY46" fmla="*/ 439120 h 881063"/>
                  <a:gd name="connsiteX47" fmla="*/ 28724 w 2383168"/>
                  <a:gd name="connsiteY47" fmla="*/ 450301 h 881063"/>
                  <a:gd name="connsiteX48" fmla="*/ 56581 w 2383168"/>
                  <a:gd name="connsiteY48" fmla="*/ 490950 h 881063"/>
                  <a:gd name="connsiteX49" fmla="*/ 53514 w 2383168"/>
                  <a:gd name="connsiteY49" fmla="*/ 448865 h 881063"/>
                  <a:gd name="connsiteX50" fmla="*/ 1532888 w 2383168"/>
                  <a:gd name="connsiteY50" fmla="*/ 425469 h 881063"/>
                  <a:gd name="connsiteX51" fmla="*/ 1516397 w 2383168"/>
                  <a:gd name="connsiteY51" fmla="*/ 430019 h 881063"/>
                  <a:gd name="connsiteX52" fmla="*/ 1383935 w 2383168"/>
                  <a:gd name="connsiteY52" fmla="*/ 462868 h 881063"/>
                  <a:gd name="connsiteX53" fmla="*/ 1380318 w 2383168"/>
                  <a:gd name="connsiteY53" fmla="*/ 463235 h 881063"/>
                  <a:gd name="connsiteX54" fmla="*/ 1377572 w 2383168"/>
                  <a:gd name="connsiteY54" fmla="*/ 514100 h 881063"/>
                  <a:gd name="connsiteX55" fmla="*/ 1365274 w 2383168"/>
                  <a:gd name="connsiteY55" fmla="*/ 582321 h 881063"/>
                  <a:gd name="connsiteX56" fmla="*/ 1417015 w 2383168"/>
                  <a:gd name="connsiteY56" fmla="*/ 606264 h 881063"/>
                  <a:gd name="connsiteX57" fmla="*/ 1442408 w 2383168"/>
                  <a:gd name="connsiteY57" fmla="*/ 619639 h 881063"/>
                  <a:gd name="connsiteX58" fmla="*/ 1533336 w 2383168"/>
                  <a:gd name="connsiteY58" fmla="*/ 437398 h 881063"/>
                  <a:gd name="connsiteX59" fmla="*/ 733952 w 2383168"/>
                  <a:gd name="connsiteY59" fmla="*/ 422597 h 881063"/>
                  <a:gd name="connsiteX60" fmla="*/ 722708 w 2383168"/>
                  <a:gd name="connsiteY60" fmla="*/ 445131 h 881063"/>
                  <a:gd name="connsiteX61" fmla="*/ 725691 w 2383168"/>
                  <a:gd name="connsiteY61" fmla="*/ 550202 h 881063"/>
                  <a:gd name="connsiteX62" fmla="*/ 735269 w 2383168"/>
                  <a:gd name="connsiteY62" fmla="*/ 657426 h 881063"/>
                  <a:gd name="connsiteX63" fmla="*/ 739173 w 2383168"/>
                  <a:gd name="connsiteY63" fmla="*/ 680902 h 881063"/>
                  <a:gd name="connsiteX64" fmla="*/ 759041 w 2383168"/>
                  <a:gd name="connsiteY64" fmla="*/ 674270 h 881063"/>
                  <a:gd name="connsiteX65" fmla="*/ 869453 w 2383168"/>
                  <a:gd name="connsiteY65" fmla="*/ 630113 h 881063"/>
                  <a:gd name="connsiteX66" fmla="*/ 902864 w 2383168"/>
                  <a:gd name="connsiteY66" fmla="*/ 616992 h 881063"/>
                  <a:gd name="connsiteX67" fmla="*/ 887990 w 2383168"/>
                  <a:gd name="connsiteY67" fmla="*/ 530527 h 881063"/>
                  <a:gd name="connsiteX68" fmla="*/ 883629 w 2383168"/>
                  <a:gd name="connsiteY68" fmla="*/ 445856 h 881063"/>
                  <a:gd name="connsiteX69" fmla="*/ 2175608 w 2383168"/>
                  <a:gd name="connsiteY69" fmla="*/ 417541 h 881063"/>
                  <a:gd name="connsiteX70" fmla="*/ 2177589 w 2383168"/>
                  <a:gd name="connsiteY70" fmla="*/ 450733 h 881063"/>
                  <a:gd name="connsiteX71" fmla="*/ 2168794 w 2383168"/>
                  <a:gd name="connsiteY71" fmla="*/ 598109 h 881063"/>
                  <a:gd name="connsiteX72" fmla="*/ 2161014 w 2383168"/>
                  <a:gd name="connsiteY72" fmla="*/ 646601 h 881063"/>
                  <a:gd name="connsiteX73" fmla="*/ 2195376 w 2383168"/>
                  <a:gd name="connsiteY73" fmla="*/ 629733 h 881063"/>
                  <a:gd name="connsiteX74" fmla="*/ 2283627 w 2383168"/>
                  <a:gd name="connsiteY74" fmla="*/ 556891 h 881063"/>
                  <a:gd name="connsiteX75" fmla="*/ 2288872 w 2383168"/>
                  <a:gd name="connsiteY75" fmla="*/ 524706 h 881063"/>
                  <a:gd name="connsiteX76" fmla="*/ 2292788 w 2383168"/>
                  <a:gd name="connsiteY76" fmla="*/ 448865 h 881063"/>
                  <a:gd name="connsiteX77" fmla="*/ 2292297 w 2383168"/>
                  <a:gd name="connsiteY77" fmla="*/ 439347 h 881063"/>
                  <a:gd name="connsiteX78" fmla="*/ 2208448 w 2383168"/>
                  <a:gd name="connsiteY78" fmla="*/ 422390 h 881063"/>
                  <a:gd name="connsiteX79" fmla="*/ 2122970 w 2383168"/>
                  <a:gd name="connsiteY79" fmla="*/ 409770 h 881063"/>
                  <a:gd name="connsiteX80" fmla="*/ 2128771 w 2383168"/>
                  <a:gd name="connsiteY80" fmla="*/ 412664 h 881063"/>
                  <a:gd name="connsiteX81" fmla="*/ 2131096 w 2383168"/>
                  <a:gd name="connsiteY81" fmla="*/ 419621 h 881063"/>
                  <a:gd name="connsiteX82" fmla="*/ 1981488 w 2383168"/>
                  <a:gd name="connsiteY82" fmla="*/ 719470 h 881063"/>
                  <a:gd name="connsiteX83" fmla="*/ 2056976 w 2383168"/>
                  <a:gd name="connsiteY83" fmla="*/ 697674 h 881063"/>
                  <a:gd name="connsiteX84" fmla="*/ 2124604 w 2383168"/>
                  <a:gd name="connsiteY84" fmla="*/ 664475 h 881063"/>
                  <a:gd name="connsiteX85" fmla="*/ 2137942 w 2383168"/>
                  <a:gd name="connsiteY85" fmla="*/ 572872 h 881063"/>
                  <a:gd name="connsiteX86" fmla="*/ 2143526 w 2383168"/>
                  <a:gd name="connsiteY86" fmla="*/ 450733 h 881063"/>
                  <a:gd name="connsiteX87" fmla="*/ 2141780 w 2383168"/>
                  <a:gd name="connsiteY87" fmla="*/ 412547 h 881063"/>
                  <a:gd name="connsiteX88" fmla="*/ 189744 w 2383168"/>
                  <a:gd name="connsiteY88" fmla="*/ 395323 h 881063"/>
                  <a:gd name="connsiteX89" fmla="*/ 132296 w 2383168"/>
                  <a:gd name="connsiteY89" fmla="*/ 404888 h 881063"/>
                  <a:gd name="connsiteX90" fmla="*/ 87203 w 2383168"/>
                  <a:gd name="connsiteY90" fmla="*/ 424660 h 881063"/>
                  <a:gd name="connsiteX91" fmla="*/ 85953 w 2383168"/>
                  <a:gd name="connsiteY91" fmla="*/ 448865 h 881063"/>
                  <a:gd name="connsiteX92" fmla="*/ 89869 w 2383168"/>
                  <a:gd name="connsiteY92" fmla="*/ 524706 h 881063"/>
                  <a:gd name="connsiteX93" fmla="*/ 91832 w 2383168"/>
                  <a:gd name="connsiteY93" fmla="*/ 536749 h 881063"/>
                  <a:gd name="connsiteX94" fmla="*/ 158360 w 2383168"/>
                  <a:gd name="connsiteY94" fmla="*/ 595627 h 881063"/>
                  <a:gd name="connsiteX95" fmla="*/ 200612 w 2383168"/>
                  <a:gd name="connsiteY95" fmla="*/ 621840 h 881063"/>
                  <a:gd name="connsiteX96" fmla="*/ 195658 w 2383168"/>
                  <a:gd name="connsiteY96" fmla="*/ 590966 h 881063"/>
                  <a:gd name="connsiteX97" fmla="*/ 186863 w 2383168"/>
                  <a:gd name="connsiteY97" fmla="*/ 443590 h 881063"/>
                  <a:gd name="connsiteX98" fmla="*/ 1676056 w 2383168"/>
                  <a:gd name="connsiteY98" fmla="*/ 393503 h 881063"/>
                  <a:gd name="connsiteX99" fmla="*/ 1602904 w 2383168"/>
                  <a:gd name="connsiteY99" fmla="*/ 406150 h 881063"/>
                  <a:gd name="connsiteX100" fmla="*/ 1568656 w 2383168"/>
                  <a:gd name="connsiteY100" fmla="*/ 415600 h 881063"/>
                  <a:gd name="connsiteX101" fmla="*/ 1569555 w 2383168"/>
                  <a:gd name="connsiteY101" fmla="*/ 431183 h 881063"/>
                  <a:gd name="connsiteX102" fmla="*/ 1570223 w 2383168"/>
                  <a:gd name="connsiteY102" fmla="*/ 433182 h 881063"/>
                  <a:gd name="connsiteX103" fmla="*/ 1569728 w 2383168"/>
                  <a:gd name="connsiteY103" fmla="*/ 434175 h 881063"/>
                  <a:gd name="connsiteX104" fmla="*/ 1570369 w 2383168"/>
                  <a:gd name="connsiteY104" fmla="*/ 445296 h 881063"/>
                  <a:gd name="connsiteX105" fmla="*/ 1545261 w 2383168"/>
                  <a:gd name="connsiteY105" fmla="*/ 657454 h 881063"/>
                  <a:gd name="connsiteX106" fmla="*/ 1541043 w 2383168"/>
                  <a:gd name="connsiteY106" fmla="*/ 669635 h 881063"/>
                  <a:gd name="connsiteX107" fmla="*/ 1584432 w 2383168"/>
                  <a:gd name="connsiteY107" fmla="*/ 690925 h 881063"/>
                  <a:gd name="connsiteX108" fmla="*/ 1658864 w 2383168"/>
                  <a:gd name="connsiteY108" fmla="*/ 717544 h 881063"/>
                  <a:gd name="connsiteX109" fmla="*/ 1664903 w 2383168"/>
                  <a:gd name="connsiteY109" fmla="*/ 681242 h 881063"/>
                  <a:gd name="connsiteX110" fmla="*/ 1677830 w 2383168"/>
                  <a:gd name="connsiteY110" fmla="*/ 456012 h 881063"/>
                  <a:gd name="connsiteX111" fmla="*/ 1944993 w 2383168"/>
                  <a:gd name="connsiteY111" fmla="*/ 389761 h 881063"/>
                  <a:gd name="connsiteX112" fmla="*/ 1946607 w 2383168"/>
                  <a:gd name="connsiteY112" fmla="*/ 451247 h 881063"/>
                  <a:gd name="connsiteX113" fmla="*/ 1927493 w 2383168"/>
                  <a:gd name="connsiteY113" fmla="*/ 691562 h 881063"/>
                  <a:gd name="connsiteX114" fmla="*/ 1919031 w 2383168"/>
                  <a:gd name="connsiteY114" fmla="*/ 730950 h 881063"/>
                  <a:gd name="connsiteX115" fmla="*/ 1942930 w 2383168"/>
                  <a:gd name="connsiteY115" fmla="*/ 727035 h 881063"/>
                  <a:gd name="connsiteX116" fmla="*/ 2102720 w 2383168"/>
                  <a:gd name="connsiteY116" fmla="*/ 406780 h 881063"/>
                  <a:gd name="connsiteX117" fmla="*/ 2035436 w 2383168"/>
                  <a:gd name="connsiteY117" fmla="*/ 396846 h 881063"/>
                  <a:gd name="connsiteX118" fmla="*/ 261185 w 2383168"/>
                  <a:gd name="connsiteY118" fmla="*/ 387177 h 881063"/>
                  <a:gd name="connsiteX119" fmla="*/ 223370 w 2383168"/>
                  <a:gd name="connsiteY119" fmla="*/ 390128 h 881063"/>
                  <a:gd name="connsiteX120" fmla="*/ 220926 w 2383168"/>
                  <a:gd name="connsiteY120" fmla="*/ 443590 h 881063"/>
                  <a:gd name="connsiteX121" fmla="*/ 226510 w 2383168"/>
                  <a:gd name="connsiteY121" fmla="*/ 565729 h 881063"/>
                  <a:gd name="connsiteX122" fmla="*/ 238064 w 2383168"/>
                  <a:gd name="connsiteY122" fmla="*/ 645076 h 881063"/>
                  <a:gd name="connsiteX123" fmla="*/ 256174 w 2383168"/>
                  <a:gd name="connsiteY123" fmla="*/ 656312 h 881063"/>
                  <a:gd name="connsiteX124" fmla="*/ 340618 w 2383168"/>
                  <a:gd name="connsiteY124" fmla="*/ 692585 h 881063"/>
                  <a:gd name="connsiteX125" fmla="*/ 422379 w 2383168"/>
                  <a:gd name="connsiteY125" fmla="*/ 714606 h 881063"/>
                  <a:gd name="connsiteX126" fmla="*/ 260312 w 2383168"/>
                  <a:gd name="connsiteY126" fmla="*/ 389787 h 881063"/>
                  <a:gd name="connsiteX127" fmla="*/ 443408 w 2383168"/>
                  <a:gd name="connsiteY127" fmla="*/ 386504 h 881063"/>
                  <a:gd name="connsiteX128" fmla="*/ 441243 w 2383168"/>
                  <a:gd name="connsiteY128" fmla="*/ 435769 h 881063"/>
                  <a:gd name="connsiteX129" fmla="*/ 464896 w 2383168"/>
                  <a:gd name="connsiteY129" fmla="*/ 701189 h 881063"/>
                  <a:gd name="connsiteX130" fmla="*/ 469741 w 2383168"/>
                  <a:gd name="connsiteY130" fmla="*/ 722163 h 881063"/>
                  <a:gd name="connsiteX131" fmla="*/ 496232 w 2383168"/>
                  <a:gd name="connsiteY131" fmla="*/ 725627 h 881063"/>
                  <a:gd name="connsiteX132" fmla="*/ 523717 w 2383168"/>
                  <a:gd name="connsiteY132" fmla="*/ 724628 h 881063"/>
                  <a:gd name="connsiteX133" fmla="*/ 678609 w 2383168"/>
                  <a:gd name="connsiteY133" fmla="*/ 414191 h 881063"/>
                  <a:gd name="connsiteX134" fmla="*/ 589158 w 2383168"/>
                  <a:gd name="connsiteY134" fmla="*/ 400694 h 881063"/>
                  <a:gd name="connsiteX135" fmla="*/ 456695 w 2383168"/>
                  <a:gd name="connsiteY135" fmla="*/ 386771 h 881063"/>
                  <a:gd name="connsiteX136" fmla="*/ 305309 w 2383168"/>
                  <a:gd name="connsiteY136" fmla="*/ 383733 h 881063"/>
                  <a:gd name="connsiteX137" fmla="*/ 292571 w 2383168"/>
                  <a:gd name="connsiteY137" fmla="*/ 384728 h 881063"/>
                  <a:gd name="connsiteX138" fmla="*/ 419088 w 2383168"/>
                  <a:gd name="connsiteY138" fmla="*/ 638296 h 881063"/>
                  <a:gd name="connsiteX139" fmla="*/ 409124 w 2383168"/>
                  <a:gd name="connsiteY139" fmla="*/ 565354 h 881063"/>
                  <a:gd name="connsiteX140" fmla="*/ 403557 w 2383168"/>
                  <a:gd name="connsiteY140" fmla="*/ 435769 h 881063"/>
                  <a:gd name="connsiteX141" fmla="*/ 404990 w 2383168"/>
                  <a:gd name="connsiteY141" fmla="*/ 385734 h 881063"/>
                  <a:gd name="connsiteX142" fmla="*/ 1862423 w 2383168"/>
                  <a:gd name="connsiteY142" fmla="*/ 383292 h 881063"/>
                  <a:gd name="connsiteX143" fmla="*/ 1775917 w 2383168"/>
                  <a:gd name="connsiteY143" fmla="*/ 383970 h 881063"/>
                  <a:gd name="connsiteX144" fmla="*/ 1749947 w 2383168"/>
                  <a:gd name="connsiteY144" fmla="*/ 386139 h 881063"/>
                  <a:gd name="connsiteX145" fmla="*/ 1748240 w 2383168"/>
                  <a:gd name="connsiteY145" fmla="*/ 389560 h 881063"/>
                  <a:gd name="connsiteX146" fmla="*/ 1742610 w 2383168"/>
                  <a:gd name="connsiteY146" fmla="*/ 386751 h 881063"/>
                  <a:gd name="connsiteX147" fmla="*/ 1705752 w 2383168"/>
                  <a:gd name="connsiteY147" fmla="*/ 389830 h 881063"/>
                  <a:gd name="connsiteX148" fmla="*/ 1706960 w 2383168"/>
                  <a:gd name="connsiteY148" fmla="*/ 419115 h 881063"/>
                  <a:gd name="connsiteX149" fmla="*/ 1707573 w 2383168"/>
                  <a:gd name="connsiteY149" fmla="*/ 418809 h 881063"/>
                  <a:gd name="connsiteX150" fmla="*/ 1714530 w 2383168"/>
                  <a:gd name="connsiteY150" fmla="*/ 421134 h 881063"/>
                  <a:gd name="connsiteX151" fmla="*/ 1872726 w 2383168"/>
                  <a:gd name="connsiteY151" fmla="*/ 738194 h 881063"/>
                  <a:gd name="connsiteX152" fmla="*/ 1874947 w 2383168"/>
                  <a:gd name="connsiteY152" fmla="*/ 738173 h 881063"/>
                  <a:gd name="connsiteX153" fmla="*/ 1886238 w 2383168"/>
                  <a:gd name="connsiteY153" fmla="*/ 736323 h 881063"/>
                  <a:gd name="connsiteX154" fmla="*/ 1891167 w 2383168"/>
                  <a:gd name="connsiteY154" fmla="*/ 713040 h 881063"/>
                  <a:gd name="connsiteX155" fmla="*/ 1912545 w 2383168"/>
                  <a:gd name="connsiteY155" fmla="*/ 451246 h 881063"/>
                  <a:gd name="connsiteX156" fmla="*/ 1909959 w 2383168"/>
                  <a:gd name="connsiteY156" fmla="*/ 387016 h 881063"/>
                  <a:gd name="connsiteX157" fmla="*/ 58428 w 2383168"/>
                  <a:gd name="connsiteY157" fmla="*/ 381443 h 881063"/>
                  <a:gd name="connsiteX158" fmla="*/ 38969 w 2383168"/>
                  <a:gd name="connsiteY158" fmla="*/ 404627 h 881063"/>
                  <a:gd name="connsiteX159" fmla="*/ 28839 w 2383168"/>
                  <a:gd name="connsiteY159" fmla="*/ 426521 h 881063"/>
                  <a:gd name="connsiteX160" fmla="*/ 56123 w 2383168"/>
                  <a:gd name="connsiteY160" fmla="*/ 413071 h 881063"/>
                  <a:gd name="connsiteX161" fmla="*/ 2319468 w 2383168"/>
                  <a:gd name="connsiteY161" fmla="*/ 369844 h 881063"/>
                  <a:gd name="connsiteX162" fmla="*/ 2323543 w 2383168"/>
                  <a:gd name="connsiteY162" fmla="*/ 425752 h 881063"/>
                  <a:gd name="connsiteX163" fmla="*/ 2343188 w 2383168"/>
                  <a:gd name="connsiteY163" fmla="*/ 432225 h 881063"/>
                  <a:gd name="connsiteX164" fmla="*/ 2360841 w 2383168"/>
                  <a:gd name="connsiteY164" fmla="*/ 441074 h 881063"/>
                  <a:gd name="connsiteX165" fmla="*/ 2360944 w 2383168"/>
                  <a:gd name="connsiteY165" fmla="*/ 440817 h 881063"/>
                  <a:gd name="connsiteX166" fmla="*/ 2346605 w 2383168"/>
                  <a:gd name="connsiteY166" fmla="*/ 405725 h 881063"/>
                  <a:gd name="connsiteX167" fmla="*/ 1108558 w 2383168"/>
                  <a:gd name="connsiteY167" fmla="*/ 288034 h 881063"/>
                  <a:gd name="connsiteX168" fmla="*/ 1107692 w 2383168"/>
                  <a:gd name="connsiteY168" fmla="*/ 291788 h 881063"/>
                  <a:gd name="connsiteX169" fmla="*/ 1097858 w 2383168"/>
                  <a:gd name="connsiteY169" fmla="*/ 413149 h 881063"/>
                  <a:gd name="connsiteX170" fmla="*/ 1098691 w 2383168"/>
                  <a:gd name="connsiteY170" fmla="*/ 433891 h 881063"/>
                  <a:gd name="connsiteX171" fmla="*/ 1116385 w 2383168"/>
                  <a:gd name="connsiteY171" fmla="*/ 435185 h 881063"/>
                  <a:gd name="connsiteX172" fmla="*/ 1256461 w 2383168"/>
                  <a:gd name="connsiteY172" fmla="*/ 434985 h 881063"/>
                  <a:gd name="connsiteX173" fmla="*/ 1356637 w 2383168"/>
                  <a:gd name="connsiteY173" fmla="*/ 424505 h 881063"/>
                  <a:gd name="connsiteX174" fmla="*/ 1354389 w 2383168"/>
                  <a:gd name="connsiteY174" fmla="*/ 360574 h 881063"/>
                  <a:gd name="connsiteX175" fmla="*/ 1347635 w 2383168"/>
                  <a:gd name="connsiteY175" fmla="*/ 299217 h 881063"/>
                  <a:gd name="connsiteX176" fmla="*/ 1345649 w 2383168"/>
                  <a:gd name="connsiteY176" fmla="*/ 289399 h 881063"/>
                  <a:gd name="connsiteX177" fmla="*/ 1308001 w 2383168"/>
                  <a:gd name="connsiteY177" fmla="*/ 296714 h 881063"/>
                  <a:gd name="connsiteX178" fmla="*/ 1235307 w 2383168"/>
                  <a:gd name="connsiteY178" fmla="*/ 301798 h 881063"/>
                  <a:gd name="connsiteX179" fmla="*/ 1113891 w 2383168"/>
                  <a:gd name="connsiteY179" fmla="*/ 289407 h 881063"/>
                  <a:gd name="connsiteX180" fmla="*/ 996036 w 2383168"/>
                  <a:gd name="connsiteY180" fmla="*/ 258993 h 881063"/>
                  <a:gd name="connsiteX181" fmla="*/ 1070597 w 2383168"/>
                  <a:gd name="connsiteY181" fmla="*/ 408431 h 881063"/>
                  <a:gd name="connsiteX182" fmla="*/ 1075359 w 2383168"/>
                  <a:gd name="connsiteY182" fmla="*/ 331120 h 881063"/>
                  <a:gd name="connsiteX183" fmla="*/ 1085445 w 2383168"/>
                  <a:gd name="connsiteY183" fmla="*/ 282083 h 881063"/>
                  <a:gd name="connsiteX184" fmla="*/ 997188 w 2383168"/>
                  <a:gd name="connsiteY184" fmla="*/ 259358 h 881063"/>
                  <a:gd name="connsiteX185" fmla="*/ 202648 w 2383168"/>
                  <a:gd name="connsiteY185" fmla="*/ 252650 h 881063"/>
                  <a:gd name="connsiteX186" fmla="*/ 106241 w 2383168"/>
                  <a:gd name="connsiteY186" fmla="*/ 324474 h 881063"/>
                  <a:gd name="connsiteX187" fmla="*/ 95743 w 2383168"/>
                  <a:gd name="connsiteY187" fmla="*/ 336982 h 881063"/>
                  <a:gd name="connsiteX188" fmla="*/ 89870 w 2383168"/>
                  <a:gd name="connsiteY188" fmla="*/ 373024 h 881063"/>
                  <a:gd name="connsiteX189" fmla="*/ 88739 w 2383168"/>
                  <a:gd name="connsiteY189" fmla="*/ 394912 h 881063"/>
                  <a:gd name="connsiteX190" fmla="*/ 106779 w 2383168"/>
                  <a:gd name="connsiteY190" fmla="*/ 383235 h 881063"/>
                  <a:gd name="connsiteX191" fmla="*/ 149677 w 2383168"/>
                  <a:gd name="connsiteY191" fmla="*/ 364536 h 881063"/>
                  <a:gd name="connsiteX192" fmla="*/ 192105 w 2383168"/>
                  <a:gd name="connsiteY192" fmla="*/ 355755 h 881063"/>
                  <a:gd name="connsiteX193" fmla="*/ 195658 w 2383168"/>
                  <a:gd name="connsiteY193" fmla="*/ 296215 h 881063"/>
                  <a:gd name="connsiteX194" fmla="*/ 2159522 w 2383168"/>
                  <a:gd name="connsiteY194" fmla="*/ 245569 h 881063"/>
                  <a:gd name="connsiteX195" fmla="*/ 2168794 w 2383168"/>
                  <a:gd name="connsiteY195" fmla="*/ 303358 h 881063"/>
                  <a:gd name="connsiteX196" fmla="*/ 2173864 w 2383168"/>
                  <a:gd name="connsiteY196" fmla="*/ 388313 h 881063"/>
                  <a:gd name="connsiteX197" fmla="*/ 2254585 w 2383168"/>
                  <a:gd name="connsiteY197" fmla="*/ 403031 h 881063"/>
                  <a:gd name="connsiteX198" fmla="*/ 2291042 w 2383168"/>
                  <a:gd name="connsiteY198" fmla="*/ 415043 h 881063"/>
                  <a:gd name="connsiteX199" fmla="*/ 2288872 w 2383168"/>
                  <a:gd name="connsiteY199" fmla="*/ 373024 h 881063"/>
                  <a:gd name="connsiteX200" fmla="*/ 2283016 w 2383168"/>
                  <a:gd name="connsiteY200" fmla="*/ 337090 h 881063"/>
                  <a:gd name="connsiteX201" fmla="*/ 2211290 w 2383168"/>
                  <a:gd name="connsiteY201" fmla="*/ 276362 h 881063"/>
                  <a:gd name="connsiteX202" fmla="*/ 1513740 w 2383168"/>
                  <a:gd name="connsiteY202" fmla="*/ 241141 h 881063"/>
                  <a:gd name="connsiteX203" fmla="*/ 1379162 w 2383168"/>
                  <a:gd name="connsiteY203" fmla="*/ 282888 h 881063"/>
                  <a:gd name="connsiteX204" fmla="*/ 1367544 w 2383168"/>
                  <a:gd name="connsiteY204" fmla="*/ 285145 h 881063"/>
                  <a:gd name="connsiteX205" fmla="*/ 1377572 w 2383168"/>
                  <a:gd name="connsiteY205" fmla="*/ 340772 h 881063"/>
                  <a:gd name="connsiteX206" fmla="*/ 1381949 w 2383168"/>
                  <a:gd name="connsiteY206" fmla="*/ 421857 h 881063"/>
                  <a:gd name="connsiteX207" fmla="*/ 1392946 w 2383168"/>
                  <a:gd name="connsiteY207" fmla="*/ 420706 h 881063"/>
                  <a:gd name="connsiteX208" fmla="*/ 1522747 w 2383168"/>
                  <a:gd name="connsiteY208" fmla="*/ 388744 h 881063"/>
                  <a:gd name="connsiteX209" fmla="*/ 1531428 w 2383168"/>
                  <a:gd name="connsiteY209" fmla="*/ 386604 h 881063"/>
                  <a:gd name="connsiteX210" fmla="*/ 1530248 w 2383168"/>
                  <a:gd name="connsiteY210" fmla="*/ 355195 h 881063"/>
                  <a:gd name="connsiteX211" fmla="*/ 1520522 w 2383168"/>
                  <a:gd name="connsiteY211" fmla="*/ 272510 h 881063"/>
                  <a:gd name="connsiteX212" fmla="*/ 927799 w 2383168"/>
                  <a:gd name="connsiteY212" fmla="*/ 237382 h 881063"/>
                  <a:gd name="connsiteX213" fmla="*/ 925113 w 2383168"/>
                  <a:gd name="connsiteY213" fmla="*/ 251294 h 881063"/>
                  <a:gd name="connsiteX214" fmla="*/ 916739 w 2383168"/>
                  <a:gd name="connsiteY214" fmla="*/ 331026 h 881063"/>
                  <a:gd name="connsiteX215" fmla="*/ 913859 w 2383168"/>
                  <a:gd name="connsiteY215" fmla="*/ 416852 h 881063"/>
                  <a:gd name="connsiteX216" fmla="*/ 975812 w 2383168"/>
                  <a:gd name="connsiteY216" fmla="*/ 424907 h 881063"/>
                  <a:gd name="connsiteX217" fmla="*/ 1046618 w 2383168"/>
                  <a:gd name="connsiteY217" fmla="*/ 430084 h 881063"/>
                  <a:gd name="connsiteX218" fmla="*/ 954725 w 2383168"/>
                  <a:gd name="connsiteY218" fmla="*/ 245910 h 881063"/>
                  <a:gd name="connsiteX219" fmla="*/ 1929720 w 2383168"/>
                  <a:gd name="connsiteY219" fmla="*/ 226691 h 881063"/>
                  <a:gd name="connsiteX220" fmla="*/ 1937812 w 2383168"/>
                  <a:gd name="connsiteY220" fmla="*/ 283943 h 881063"/>
                  <a:gd name="connsiteX221" fmla="*/ 1943180 w 2383168"/>
                  <a:gd name="connsiteY221" fmla="*/ 350356 h 881063"/>
                  <a:gd name="connsiteX222" fmla="*/ 1994844 w 2383168"/>
                  <a:gd name="connsiteY222" fmla="*/ 357213 h 881063"/>
                  <a:gd name="connsiteX223" fmla="*/ 1658590 w 2383168"/>
                  <a:gd name="connsiteY223" fmla="*/ 192833 h 881063"/>
                  <a:gd name="connsiteX224" fmla="*/ 1544514 w 2383168"/>
                  <a:gd name="connsiteY224" fmla="*/ 230981 h 881063"/>
                  <a:gd name="connsiteX225" fmla="*/ 1545261 w 2383168"/>
                  <a:gd name="connsiteY225" fmla="*/ 233139 h 881063"/>
                  <a:gd name="connsiteX226" fmla="*/ 1563633 w 2383168"/>
                  <a:gd name="connsiteY226" fmla="*/ 328509 h 881063"/>
                  <a:gd name="connsiteX227" fmla="*/ 1566485 w 2383168"/>
                  <a:gd name="connsiteY227" fmla="*/ 377959 h 881063"/>
                  <a:gd name="connsiteX228" fmla="*/ 1659967 w 2383168"/>
                  <a:gd name="connsiteY228" fmla="*/ 354907 h 881063"/>
                  <a:gd name="connsiteX229" fmla="*/ 1674920 w 2383168"/>
                  <a:gd name="connsiteY229" fmla="*/ 353509 h 881063"/>
                  <a:gd name="connsiteX230" fmla="*/ 1674480 w 2383168"/>
                  <a:gd name="connsiteY230" fmla="*/ 338006 h 881063"/>
                  <a:gd name="connsiteX231" fmla="*/ 1664903 w 2383168"/>
                  <a:gd name="connsiteY231" fmla="*/ 230782 h 881063"/>
                  <a:gd name="connsiteX232" fmla="*/ 739068 w 2383168"/>
                  <a:gd name="connsiteY232" fmla="*/ 184127 h 881063"/>
                  <a:gd name="connsiteX233" fmla="*/ 735269 w 2383168"/>
                  <a:gd name="connsiteY233" fmla="*/ 206967 h 881063"/>
                  <a:gd name="connsiteX234" fmla="*/ 725691 w 2383168"/>
                  <a:gd name="connsiteY234" fmla="*/ 314190 h 881063"/>
                  <a:gd name="connsiteX235" fmla="*/ 724028 w 2383168"/>
                  <a:gd name="connsiteY235" fmla="*/ 372773 h 881063"/>
                  <a:gd name="connsiteX236" fmla="*/ 804186 w 2383168"/>
                  <a:gd name="connsiteY236" fmla="*/ 212118 h 881063"/>
                  <a:gd name="connsiteX237" fmla="*/ 811143 w 2383168"/>
                  <a:gd name="connsiteY237" fmla="*/ 209793 h 881063"/>
                  <a:gd name="connsiteX238" fmla="*/ 829710 w 2383168"/>
                  <a:gd name="connsiteY238" fmla="*/ 219057 h 881063"/>
                  <a:gd name="connsiteX239" fmla="*/ 832036 w 2383168"/>
                  <a:gd name="connsiteY239" fmla="*/ 226014 h 881063"/>
                  <a:gd name="connsiteX240" fmla="*/ 748242 w 2383168"/>
                  <a:gd name="connsiteY240" fmla="*/ 393956 h 881063"/>
                  <a:gd name="connsiteX241" fmla="*/ 792957 w 2383168"/>
                  <a:gd name="connsiteY241" fmla="*/ 401134 h 881063"/>
                  <a:gd name="connsiteX242" fmla="*/ 882454 w 2383168"/>
                  <a:gd name="connsiteY242" fmla="*/ 412770 h 881063"/>
                  <a:gd name="connsiteX243" fmla="*/ 887990 w 2383168"/>
                  <a:gd name="connsiteY243" fmla="*/ 305293 h 881063"/>
                  <a:gd name="connsiteX244" fmla="*/ 901125 w 2383168"/>
                  <a:gd name="connsiteY244" fmla="*/ 228935 h 881063"/>
                  <a:gd name="connsiteX245" fmla="*/ 877753 w 2383168"/>
                  <a:gd name="connsiteY245" fmla="*/ 221533 h 881063"/>
                  <a:gd name="connsiteX246" fmla="*/ 748140 w 2383168"/>
                  <a:gd name="connsiteY246" fmla="*/ 185811 h 881063"/>
                  <a:gd name="connsiteX247" fmla="*/ 1935110 w 2383168"/>
                  <a:gd name="connsiteY247" fmla="*/ 167781 h 881063"/>
                  <a:gd name="connsiteX248" fmla="*/ 2032263 w 2383168"/>
                  <a:gd name="connsiteY248" fmla="*/ 362495 h 881063"/>
                  <a:gd name="connsiteX249" fmla="*/ 2140394 w 2383168"/>
                  <a:gd name="connsiteY249" fmla="*/ 382211 h 881063"/>
                  <a:gd name="connsiteX250" fmla="*/ 2137942 w 2383168"/>
                  <a:gd name="connsiteY250" fmla="*/ 328593 h 881063"/>
                  <a:gd name="connsiteX251" fmla="*/ 2123103 w 2383168"/>
                  <a:gd name="connsiteY251" fmla="*/ 226685 h 881063"/>
                  <a:gd name="connsiteX252" fmla="*/ 2065014 w 2383168"/>
                  <a:gd name="connsiteY252" fmla="*/ 200510 h 881063"/>
                  <a:gd name="connsiteX253" fmla="*/ 1981312 w 2383168"/>
                  <a:gd name="connsiteY253" fmla="*/ 174839 h 881063"/>
                  <a:gd name="connsiteX254" fmla="*/ 649240 w 2383168"/>
                  <a:gd name="connsiteY254" fmla="*/ 167761 h 881063"/>
                  <a:gd name="connsiteX255" fmla="*/ 551900 w 2383168"/>
                  <a:gd name="connsiteY255" fmla="*/ 362852 h 881063"/>
                  <a:gd name="connsiteX256" fmla="*/ 569010 w 2383168"/>
                  <a:gd name="connsiteY256" fmla="*/ 365188 h 881063"/>
                  <a:gd name="connsiteX257" fmla="*/ 693628 w 2383168"/>
                  <a:gd name="connsiteY257" fmla="*/ 385190 h 881063"/>
                  <a:gd name="connsiteX258" fmla="*/ 697864 w 2383168"/>
                  <a:gd name="connsiteY258" fmla="*/ 282504 h 881063"/>
                  <a:gd name="connsiteX259" fmla="*/ 705109 w 2383168"/>
                  <a:gd name="connsiteY259" fmla="*/ 217179 h 881063"/>
                  <a:gd name="connsiteX260" fmla="*/ 711543 w 2383168"/>
                  <a:gd name="connsiteY260" fmla="*/ 179020 h 881063"/>
                  <a:gd name="connsiteX261" fmla="*/ 652398 w 2383168"/>
                  <a:gd name="connsiteY261" fmla="*/ 168045 h 881063"/>
                  <a:gd name="connsiteX262" fmla="*/ 430803 w 2383168"/>
                  <a:gd name="connsiteY262" fmla="*/ 166113 h 881063"/>
                  <a:gd name="connsiteX263" fmla="*/ 408114 w 2383168"/>
                  <a:gd name="connsiteY263" fmla="*/ 169248 h 881063"/>
                  <a:gd name="connsiteX264" fmla="*/ 286969 w 2383168"/>
                  <a:gd name="connsiteY264" fmla="*/ 206720 h 881063"/>
                  <a:gd name="connsiteX265" fmla="*/ 239754 w 2383168"/>
                  <a:gd name="connsiteY265" fmla="*/ 230495 h 881063"/>
                  <a:gd name="connsiteX266" fmla="*/ 226510 w 2383168"/>
                  <a:gd name="connsiteY266" fmla="*/ 321450 h 881063"/>
                  <a:gd name="connsiteX267" fmla="*/ 225222 w 2383168"/>
                  <a:gd name="connsiteY267" fmla="*/ 349627 h 881063"/>
                  <a:gd name="connsiteX268" fmla="*/ 333511 w 2383168"/>
                  <a:gd name="connsiteY268" fmla="*/ 342073 h 881063"/>
                  <a:gd name="connsiteX269" fmla="*/ 406259 w 2383168"/>
                  <a:gd name="connsiteY269" fmla="*/ 345836 h 881063"/>
                  <a:gd name="connsiteX270" fmla="*/ 413288 w 2383168"/>
                  <a:gd name="connsiteY270" fmla="*/ 266148 h 881063"/>
                  <a:gd name="connsiteX271" fmla="*/ 424704 w 2383168"/>
                  <a:gd name="connsiteY271" fmla="*/ 192126 h 881063"/>
                  <a:gd name="connsiteX272" fmla="*/ 1826832 w 2383168"/>
                  <a:gd name="connsiteY272" fmla="*/ 162330 h 881063"/>
                  <a:gd name="connsiteX273" fmla="*/ 1805829 w 2383168"/>
                  <a:gd name="connsiteY273" fmla="*/ 162623 h 881063"/>
                  <a:gd name="connsiteX274" fmla="*/ 1731907 w 2383168"/>
                  <a:gd name="connsiteY274" fmla="*/ 174050 h 881063"/>
                  <a:gd name="connsiteX275" fmla="*/ 1685759 w 2383168"/>
                  <a:gd name="connsiteY275" fmla="*/ 185809 h 881063"/>
                  <a:gd name="connsiteX276" fmla="*/ 1695062 w 2383168"/>
                  <a:gd name="connsiteY276" fmla="*/ 240993 h 881063"/>
                  <a:gd name="connsiteX277" fmla="*/ 1702307 w 2383168"/>
                  <a:gd name="connsiteY277" fmla="*/ 306318 h 881063"/>
                  <a:gd name="connsiteX278" fmla="*/ 1704141 w 2383168"/>
                  <a:gd name="connsiteY278" fmla="*/ 350776 h 881063"/>
                  <a:gd name="connsiteX279" fmla="*/ 1734211 w 2383168"/>
                  <a:gd name="connsiteY279" fmla="*/ 347963 h 881063"/>
                  <a:gd name="connsiteX280" fmla="*/ 1885252 w 2383168"/>
                  <a:gd name="connsiteY280" fmla="*/ 161513 h 881063"/>
                  <a:gd name="connsiteX281" fmla="*/ 1856035 w 2383168"/>
                  <a:gd name="connsiteY281" fmla="*/ 161922 h 881063"/>
                  <a:gd name="connsiteX282" fmla="*/ 1858355 w 2383168"/>
                  <a:gd name="connsiteY282" fmla="*/ 168864 h 881063"/>
                  <a:gd name="connsiteX283" fmla="*/ 1770697 w 2383168"/>
                  <a:gd name="connsiteY283" fmla="*/ 344551 h 881063"/>
                  <a:gd name="connsiteX284" fmla="*/ 1797186 w 2383168"/>
                  <a:gd name="connsiteY284" fmla="*/ 342073 h 881063"/>
                  <a:gd name="connsiteX285" fmla="*/ 1908308 w 2383168"/>
                  <a:gd name="connsiteY285" fmla="*/ 346041 h 881063"/>
                  <a:gd name="connsiteX286" fmla="*/ 1906961 w 2383168"/>
                  <a:gd name="connsiteY286" fmla="*/ 312592 h 881063"/>
                  <a:gd name="connsiteX287" fmla="*/ 1891167 w 2383168"/>
                  <a:gd name="connsiteY287" fmla="*/ 189453 h 881063"/>
                  <a:gd name="connsiteX288" fmla="*/ 546617 w 2383168"/>
                  <a:gd name="connsiteY288" fmla="*/ 158533 h 881063"/>
                  <a:gd name="connsiteX289" fmla="*/ 475344 w 2383168"/>
                  <a:gd name="connsiteY289" fmla="*/ 159960 h 881063"/>
                  <a:gd name="connsiteX290" fmla="*/ 467031 w 2383168"/>
                  <a:gd name="connsiteY290" fmla="*/ 161109 h 881063"/>
                  <a:gd name="connsiteX291" fmla="*/ 464896 w 2383168"/>
                  <a:gd name="connsiteY291" fmla="*/ 170350 h 881063"/>
                  <a:gd name="connsiteX292" fmla="*/ 447421 w 2383168"/>
                  <a:gd name="connsiteY292" fmla="*/ 295194 h 881063"/>
                  <a:gd name="connsiteX293" fmla="*/ 445089 w 2383168"/>
                  <a:gd name="connsiteY293" fmla="*/ 348268 h 881063"/>
                  <a:gd name="connsiteX294" fmla="*/ 519336 w 2383168"/>
                  <a:gd name="connsiteY294" fmla="*/ 358405 h 881063"/>
                  <a:gd name="connsiteX295" fmla="*/ 615951 w 2383168"/>
                  <a:gd name="connsiteY295" fmla="*/ 164768 h 881063"/>
                  <a:gd name="connsiteX296" fmla="*/ 527382 w 2383168"/>
                  <a:gd name="connsiteY296" fmla="*/ 0 h 881063"/>
                  <a:gd name="connsiteX297" fmla="*/ 492079 w 2383168"/>
                  <a:gd name="connsiteY297" fmla="*/ 69273 h 881063"/>
                  <a:gd name="connsiteX298" fmla="*/ 477487 w 2383168"/>
                  <a:gd name="connsiteY298" fmla="*/ 115973 h 881063"/>
                  <a:gd name="connsiteX299" fmla="*/ 534359 w 2383168"/>
                  <a:gd name="connsiteY299" fmla="*/ 110909 h 881063"/>
                  <a:gd name="connsiteX300" fmla="*/ 645172 w 2383168"/>
                  <a:gd name="connsiteY300" fmla="*/ 118327 h 881063"/>
                  <a:gd name="connsiteX301" fmla="*/ 721648 w 2383168"/>
                  <a:gd name="connsiteY301" fmla="*/ 132227 h 881063"/>
                  <a:gd name="connsiteX302" fmla="*/ 726334 w 2383168"/>
                  <a:gd name="connsiteY302" fmla="*/ 113304 h 881063"/>
                  <a:gd name="connsiteX303" fmla="*/ 770269 w 2383168"/>
                  <a:gd name="connsiteY303" fmla="*/ 47625 h 881063"/>
                  <a:gd name="connsiteX304" fmla="*/ 750364 w 2383168"/>
                  <a:gd name="connsiteY304" fmla="*/ 116215 h 881063"/>
                  <a:gd name="connsiteX305" fmla="*/ 746890 w 2383168"/>
                  <a:gd name="connsiteY305" fmla="*/ 137098 h 881063"/>
                  <a:gd name="connsiteX306" fmla="*/ 911632 w 2383168"/>
                  <a:gd name="connsiteY306" fmla="*/ 188034 h 881063"/>
                  <a:gd name="connsiteX307" fmla="*/ 914735 w 2383168"/>
                  <a:gd name="connsiteY307" fmla="*/ 178001 h 881063"/>
                  <a:gd name="connsiteX308" fmla="*/ 956007 w 2383168"/>
                  <a:gd name="connsiteY308" fmla="*/ 128589 h 881063"/>
                  <a:gd name="connsiteX309" fmla="*/ 938389 w 2383168"/>
                  <a:gd name="connsiteY309" fmla="*/ 182540 h 881063"/>
                  <a:gd name="connsiteX310" fmla="*/ 935779 w 2383168"/>
                  <a:gd name="connsiteY310" fmla="*/ 196053 h 881063"/>
                  <a:gd name="connsiteX311" fmla="*/ 1076695 w 2383168"/>
                  <a:gd name="connsiteY311" fmla="*/ 244311 h 881063"/>
                  <a:gd name="connsiteX312" fmla="*/ 1096081 w 2383168"/>
                  <a:gd name="connsiteY312" fmla="*/ 248788 h 881063"/>
                  <a:gd name="connsiteX313" fmla="*/ 1109574 w 2383168"/>
                  <a:gd name="connsiteY313" fmla="*/ 218971 h 881063"/>
                  <a:gd name="connsiteX314" fmla="*/ 1134599 w 2383168"/>
                  <a:gd name="connsiteY314" fmla="*/ 202410 h 881063"/>
                  <a:gd name="connsiteX315" fmla="*/ 1119254 w 2383168"/>
                  <a:gd name="connsiteY315" fmla="*/ 241707 h 881063"/>
                  <a:gd name="connsiteX316" fmla="*/ 1116529 w 2383168"/>
                  <a:gd name="connsiteY316" fmla="*/ 253511 h 881063"/>
                  <a:gd name="connsiteX317" fmla="*/ 1154999 w 2383168"/>
                  <a:gd name="connsiteY317" fmla="*/ 262396 h 881063"/>
                  <a:gd name="connsiteX318" fmla="*/ 1236138 w 2383168"/>
                  <a:gd name="connsiteY318" fmla="*/ 269814 h 881063"/>
                  <a:gd name="connsiteX319" fmla="*/ 1315736 w 2383168"/>
                  <a:gd name="connsiteY319" fmla="*/ 264243 h 881063"/>
                  <a:gd name="connsiteX320" fmla="*/ 1339506 w 2383168"/>
                  <a:gd name="connsiteY320" fmla="*/ 259045 h 881063"/>
                  <a:gd name="connsiteX321" fmla="*/ 1336929 w 2383168"/>
                  <a:gd name="connsiteY321" fmla="*/ 246307 h 881063"/>
                  <a:gd name="connsiteX322" fmla="*/ 1322720 w 2383168"/>
                  <a:gd name="connsiteY322" fmla="*/ 204790 h 881063"/>
                  <a:gd name="connsiteX323" fmla="*/ 1356004 w 2383168"/>
                  <a:gd name="connsiteY323" fmla="*/ 242815 h 881063"/>
                  <a:gd name="connsiteX324" fmla="*/ 1359824 w 2383168"/>
                  <a:gd name="connsiteY324" fmla="*/ 254602 h 881063"/>
                  <a:gd name="connsiteX325" fmla="*/ 1389668 w 2383168"/>
                  <a:gd name="connsiteY325" fmla="*/ 248076 h 881063"/>
                  <a:gd name="connsiteX326" fmla="*/ 1506334 w 2383168"/>
                  <a:gd name="connsiteY326" fmla="*/ 206890 h 881063"/>
                  <a:gd name="connsiteX327" fmla="*/ 1505106 w 2383168"/>
                  <a:gd name="connsiteY327" fmla="*/ 201209 h 881063"/>
                  <a:gd name="connsiteX328" fmla="*/ 1484645 w 2383168"/>
                  <a:gd name="connsiteY328" fmla="*/ 145260 h 881063"/>
                  <a:gd name="connsiteX329" fmla="*/ 1532574 w 2383168"/>
                  <a:gd name="connsiteY329" fmla="*/ 196502 h 881063"/>
                  <a:gd name="connsiteX330" fmla="*/ 1532931 w 2383168"/>
                  <a:gd name="connsiteY330" fmla="*/ 197532 h 881063"/>
                  <a:gd name="connsiteX331" fmla="*/ 1652779 w 2383168"/>
                  <a:gd name="connsiteY331" fmla="*/ 157896 h 881063"/>
                  <a:gd name="connsiteX332" fmla="*/ 1649807 w 2383168"/>
                  <a:gd name="connsiteY332" fmla="*/ 140030 h 881063"/>
                  <a:gd name="connsiteX333" fmla="*/ 1629902 w 2383168"/>
                  <a:gd name="connsiteY333" fmla="*/ 71440 h 881063"/>
                  <a:gd name="connsiteX334" fmla="*/ 1629902 w 2383168"/>
                  <a:gd name="connsiteY334" fmla="*/ 71439 h 881063"/>
                  <a:gd name="connsiteX335" fmla="*/ 1673837 w 2383168"/>
                  <a:gd name="connsiteY335" fmla="*/ 137118 h 881063"/>
                  <a:gd name="connsiteX336" fmla="*/ 1676999 w 2383168"/>
                  <a:gd name="connsiteY336" fmla="*/ 149886 h 881063"/>
                  <a:gd name="connsiteX337" fmla="*/ 1683591 w 2383168"/>
                  <a:gd name="connsiteY337" fmla="*/ 147706 h 881063"/>
                  <a:gd name="connsiteX338" fmla="*/ 1867859 w 2383168"/>
                  <a:gd name="connsiteY338" fmla="*/ 125292 h 881063"/>
                  <a:gd name="connsiteX339" fmla="*/ 1877041 w 2383168"/>
                  <a:gd name="connsiteY339" fmla="*/ 126231 h 881063"/>
                  <a:gd name="connsiteX340" fmla="*/ 1866598 w 2383168"/>
                  <a:gd name="connsiteY340" fmla="*/ 89757 h 881063"/>
                  <a:gd name="connsiteX341" fmla="*/ 1834689 w 2383168"/>
                  <a:gd name="connsiteY341" fmla="*/ 21431 h 881063"/>
                  <a:gd name="connsiteX342" fmla="*/ 1897264 w 2383168"/>
                  <a:gd name="connsiteY342" fmla="*/ 94837 h 881063"/>
                  <a:gd name="connsiteX343" fmla="*/ 1908177 w 2383168"/>
                  <a:gd name="connsiteY343" fmla="*/ 129416 h 881063"/>
                  <a:gd name="connsiteX344" fmla="*/ 1968915 w 2383168"/>
                  <a:gd name="connsiteY344" fmla="*/ 135628 h 881063"/>
                  <a:gd name="connsiteX345" fmla="*/ 2063183 w 2383168"/>
                  <a:gd name="connsiteY345" fmla="*/ 162951 h 881063"/>
                  <a:gd name="connsiteX346" fmla="*/ 2112637 w 2383168"/>
                  <a:gd name="connsiteY346" fmla="*/ 186126 h 881063"/>
                  <a:gd name="connsiteX347" fmla="*/ 2097579 w 2383168"/>
                  <a:gd name="connsiteY347" fmla="*/ 132302 h 881063"/>
                  <a:gd name="connsiteX348" fmla="*/ 2065670 w 2383168"/>
                  <a:gd name="connsiteY348" fmla="*/ 72114 h 881063"/>
                  <a:gd name="connsiteX349" fmla="*/ 2144809 w 2383168"/>
                  <a:gd name="connsiteY349" fmla="*/ 183009 h 881063"/>
                  <a:gd name="connsiteX350" fmla="*/ 2149871 w 2383168"/>
                  <a:gd name="connsiteY350" fmla="*/ 203764 h 881063"/>
                  <a:gd name="connsiteX351" fmla="*/ 2223992 w 2383168"/>
                  <a:gd name="connsiteY351" fmla="*/ 251844 h 881063"/>
                  <a:gd name="connsiteX352" fmla="*/ 2277144 w 2383168"/>
                  <a:gd name="connsiteY352" fmla="*/ 302671 h 881063"/>
                  <a:gd name="connsiteX353" fmla="*/ 2260164 w 2383168"/>
                  <a:gd name="connsiteY353" fmla="*/ 247151 h 881063"/>
                  <a:gd name="connsiteX354" fmla="*/ 2237122 w 2383168"/>
                  <a:gd name="connsiteY354" fmla="*/ 204786 h 881063"/>
                  <a:gd name="connsiteX355" fmla="*/ 2299422 w 2383168"/>
                  <a:gd name="connsiteY355" fmla="*/ 276275 h 881063"/>
                  <a:gd name="connsiteX356" fmla="*/ 2314552 w 2383168"/>
                  <a:gd name="connsiteY356" fmla="*/ 338442 h 881063"/>
                  <a:gd name="connsiteX357" fmla="*/ 2335562 w 2383168"/>
                  <a:gd name="connsiteY357" fmla="*/ 358534 h 881063"/>
                  <a:gd name="connsiteX358" fmla="*/ 2383168 w 2383168"/>
                  <a:gd name="connsiteY358" fmla="*/ 449583 h 881063"/>
                  <a:gd name="connsiteX359" fmla="*/ 2332382 w 2383168"/>
                  <a:gd name="connsiteY359" fmla="*/ 540501 h 881063"/>
                  <a:gd name="connsiteX360" fmla="*/ 2315175 w 2383168"/>
                  <a:gd name="connsiteY360" fmla="*/ 556728 h 881063"/>
                  <a:gd name="connsiteX361" fmla="*/ 2299422 w 2383168"/>
                  <a:gd name="connsiteY361" fmla="*/ 621455 h 881063"/>
                  <a:gd name="connsiteX362" fmla="*/ 2237122 w 2383168"/>
                  <a:gd name="connsiteY362" fmla="*/ 692944 h 881063"/>
                  <a:gd name="connsiteX363" fmla="*/ 2277706 w 2383168"/>
                  <a:gd name="connsiteY363" fmla="*/ 593222 h 881063"/>
                  <a:gd name="connsiteX364" fmla="*/ 2277929 w 2383168"/>
                  <a:gd name="connsiteY364" fmla="*/ 591852 h 881063"/>
                  <a:gd name="connsiteX365" fmla="*/ 2217363 w 2383168"/>
                  <a:gd name="connsiteY365" fmla="*/ 648969 h 881063"/>
                  <a:gd name="connsiteX366" fmla="*/ 2151618 w 2383168"/>
                  <a:gd name="connsiteY366" fmla="*/ 690537 h 881063"/>
                  <a:gd name="connsiteX367" fmla="*/ 2144809 w 2383168"/>
                  <a:gd name="connsiteY367" fmla="*/ 718457 h 881063"/>
                  <a:gd name="connsiteX368" fmla="*/ 2065670 w 2383168"/>
                  <a:gd name="connsiteY368" fmla="*/ 829352 h 881063"/>
                  <a:gd name="connsiteX369" fmla="*/ 2097579 w 2383168"/>
                  <a:gd name="connsiteY369" fmla="*/ 769164 h 881063"/>
                  <a:gd name="connsiteX370" fmla="*/ 2114231 w 2383168"/>
                  <a:gd name="connsiteY370" fmla="*/ 709643 h 881063"/>
                  <a:gd name="connsiteX371" fmla="*/ 2047688 w 2383168"/>
                  <a:gd name="connsiteY371" fmla="*/ 739416 h 881063"/>
                  <a:gd name="connsiteX372" fmla="*/ 1945347 w 2383168"/>
                  <a:gd name="connsiteY372" fmla="*/ 766766 h 881063"/>
                  <a:gd name="connsiteX373" fmla="*/ 1909204 w 2383168"/>
                  <a:gd name="connsiteY373" fmla="*/ 769822 h 881063"/>
                  <a:gd name="connsiteX374" fmla="*/ 1897264 w 2383168"/>
                  <a:gd name="connsiteY374" fmla="*/ 807657 h 881063"/>
                  <a:gd name="connsiteX375" fmla="*/ 1834689 w 2383168"/>
                  <a:gd name="connsiteY375" fmla="*/ 881063 h 881063"/>
                  <a:gd name="connsiteX376" fmla="*/ 1834689 w 2383168"/>
                  <a:gd name="connsiteY376" fmla="*/ 881061 h 881063"/>
                  <a:gd name="connsiteX377" fmla="*/ 1866598 w 2383168"/>
                  <a:gd name="connsiteY377" fmla="*/ 812735 h 881063"/>
                  <a:gd name="connsiteX378" fmla="*/ 1878132 w 2383168"/>
                  <a:gd name="connsiteY378" fmla="*/ 772449 h 881063"/>
                  <a:gd name="connsiteX379" fmla="*/ 1861593 w 2383168"/>
                  <a:gd name="connsiteY379" fmla="*/ 773848 h 881063"/>
                  <a:gd name="connsiteX380" fmla="*/ 1856900 w 2383168"/>
                  <a:gd name="connsiteY380" fmla="*/ 776189 h 881063"/>
                  <a:gd name="connsiteX381" fmla="*/ 1855969 w 2383168"/>
                  <a:gd name="connsiteY381" fmla="*/ 774323 h 881063"/>
                  <a:gd name="connsiteX382" fmla="*/ 1832934 w 2383168"/>
                  <a:gd name="connsiteY382" fmla="*/ 776271 h 881063"/>
                  <a:gd name="connsiteX383" fmla="*/ 1725057 w 2383168"/>
                  <a:gd name="connsiteY383" fmla="*/ 767259 h 881063"/>
                  <a:gd name="connsiteX384" fmla="*/ 1678519 w 2383168"/>
                  <a:gd name="connsiteY384" fmla="*/ 756000 h 881063"/>
                  <a:gd name="connsiteX385" fmla="*/ 1673837 w 2383168"/>
                  <a:gd name="connsiteY385" fmla="*/ 774904 h 881063"/>
                  <a:gd name="connsiteX386" fmla="*/ 1629902 w 2383168"/>
                  <a:gd name="connsiteY386" fmla="*/ 840583 h 881063"/>
                  <a:gd name="connsiteX387" fmla="*/ 1649807 w 2383168"/>
                  <a:gd name="connsiteY387" fmla="*/ 771993 h 881063"/>
                  <a:gd name="connsiteX388" fmla="*/ 1653475 w 2383168"/>
                  <a:gd name="connsiteY388" fmla="*/ 749942 h 881063"/>
                  <a:gd name="connsiteX389" fmla="*/ 1632974 w 2383168"/>
                  <a:gd name="connsiteY389" fmla="*/ 744982 h 881063"/>
                  <a:gd name="connsiteX390" fmla="*/ 1528616 w 2383168"/>
                  <a:gd name="connsiteY390" fmla="*/ 701611 h 881063"/>
                  <a:gd name="connsiteX391" fmla="*/ 1518013 w 2383168"/>
                  <a:gd name="connsiteY391" fmla="*/ 721754 h 881063"/>
                  <a:gd name="connsiteX392" fmla="*/ 1484645 w 2383168"/>
                  <a:gd name="connsiteY392" fmla="*/ 745332 h 881063"/>
                  <a:gd name="connsiteX393" fmla="*/ 1504702 w 2383168"/>
                  <a:gd name="connsiteY393" fmla="*/ 690489 h 881063"/>
                  <a:gd name="connsiteX394" fmla="*/ 1413218 w 2383168"/>
                  <a:gd name="connsiteY394" fmla="*/ 642961 h 881063"/>
                  <a:gd name="connsiteX395" fmla="*/ 1353338 w 2383168"/>
                  <a:gd name="connsiteY395" fmla="*/ 617470 h 881063"/>
                  <a:gd name="connsiteX396" fmla="*/ 1345892 w 2383168"/>
                  <a:gd name="connsiteY396" fmla="*/ 632586 h 881063"/>
                  <a:gd name="connsiteX397" fmla="*/ 1322720 w 2383168"/>
                  <a:gd name="connsiteY397" fmla="*/ 650082 h 881063"/>
                  <a:gd name="connsiteX398" fmla="*/ 1322720 w 2383168"/>
                  <a:gd name="connsiteY398" fmla="*/ 650081 h 881063"/>
                  <a:gd name="connsiteX399" fmla="*/ 1336355 w 2383168"/>
                  <a:gd name="connsiteY399" fmla="*/ 610241 h 881063"/>
                  <a:gd name="connsiteX400" fmla="*/ 1311437 w 2383168"/>
                  <a:gd name="connsiteY400" fmla="*/ 599634 h 881063"/>
                  <a:gd name="connsiteX401" fmla="*/ 1197830 w 2383168"/>
                  <a:gd name="connsiteY401" fmla="*/ 581411 h 881063"/>
                  <a:gd name="connsiteX402" fmla="*/ 1121661 w 2383168"/>
                  <a:gd name="connsiteY402" fmla="*/ 590755 h 881063"/>
                  <a:gd name="connsiteX403" fmla="*/ 1134599 w 2383168"/>
                  <a:gd name="connsiteY403" fmla="*/ 623888 h 881063"/>
                  <a:gd name="connsiteX404" fmla="*/ 1109574 w 2383168"/>
                  <a:gd name="connsiteY404" fmla="*/ 607327 h 881063"/>
                  <a:gd name="connsiteX405" fmla="*/ 1103105 w 2383168"/>
                  <a:gd name="connsiteY405" fmla="*/ 593032 h 881063"/>
                  <a:gd name="connsiteX406" fmla="*/ 1098017 w 2383168"/>
                  <a:gd name="connsiteY406" fmla="*/ 593656 h 881063"/>
                  <a:gd name="connsiteX407" fmla="*/ 1001995 w 2383168"/>
                  <a:gd name="connsiteY407" fmla="*/ 625487 h 881063"/>
                  <a:gd name="connsiteX408" fmla="*/ 938415 w 2383168"/>
                  <a:gd name="connsiteY408" fmla="*/ 653358 h 881063"/>
                  <a:gd name="connsiteX409" fmla="*/ 956007 w 2383168"/>
                  <a:gd name="connsiteY409" fmla="*/ 707229 h 881063"/>
                  <a:gd name="connsiteX410" fmla="*/ 956007 w 2383168"/>
                  <a:gd name="connsiteY410" fmla="*/ 707231 h 881063"/>
                  <a:gd name="connsiteX411" fmla="*/ 927274 w 2383168"/>
                  <a:gd name="connsiteY411" fmla="*/ 684495 h 881063"/>
                  <a:gd name="connsiteX412" fmla="*/ 917042 w 2383168"/>
                  <a:gd name="connsiteY412" fmla="*/ 662728 h 881063"/>
                  <a:gd name="connsiteX413" fmla="*/ 905329 w 2383168"/>
                  <a:gd name="connsiteY413" fmla="*/ 667862 h 881063"/>
                  <a:gd name="connsiteX414" fmla="*/ 803584 w 2383168"/>
                  <a:gd name="connsiteY414" fmla="*/ 711741 h 881063"/>
                  <a:gd name="connsiteX415" fmla="*/ 747494 w 2383168"/>
                  <a:gd name="connsiteY415" fmla="*/ 730925 h 881063"/>
                  <a:gd name="connsiteX416" fmla="*/ 750364 w 2383168"/>
                  <a:gd name="connsiteY416" fmla="*/ 748178 h 881063"/>
                  <a:gd name="connsiteX417" fmla="*/ 770269 w 2383168"/>
                  <a:gd name="connsiteY417" fmla="*/ 816768 h 881063"/>
                  <a:gd name="connsiteX418" fmla="*/ 770269 w 2383168"/>
                  <a:gd name="connsiteY418" fmla="*/ 816769 h 881063"/>
                  <a:gd name="connsiteX419" fmla="*/ 726334 w 2383168"/>
                  <a:gd name="connsiteY419" fmla="*/ 751090 h 881063"/>
                  <a:gd name="connsiteX420" fmla="*/ 723383 w 2383168"/>
                  <a:gd name="connsiteY420" fmla="*/ 739172 h 881063"/>
                  <a:gd name="connsiteX421" fmla="*/ 715551 w 2383168"/>
                  <a:gd name="connsiteY421" fmla="*/ 741850 h 881063"/>
                  <a:gd name="connsiteX422" fmla="*/ 512134 w 2383168"/>
                  <a:gd name="connsiteY422" fmla="*/ 769080 h 881063"/>
                  <a:gd name="connsiteX423" fmla="*/ 480776 w 2383168"/>
                  <a:gd name="connsiteY423" fmla="*/ 766091 h 881063"/>
                  <a:gd name="connsiteX424" fmla="*/ 492079 w 2383168"/>
                  <a:gd name="connsiteY424" fmla="*/ 802265 h 881063"/>
                  <a:gd name="connsiteX425" fmla="*/ 527382 w 2383168"/>
                  <a:gd name="connsiteY425" fmla="*/ 871538 h 881063"/>
                  <a:gd name="connsiteX426" fmla="*/ 458150 w 2383168"/>
                  <a:gd name="connsiteY426" fmla="*/ 797116 h 881063"/>
                  <a:gd name="connsiteX427" fmla="*/ 446335 w 2383168"/>
                  <a:gd name="connsiteY427" fmla="*/ 762809 h 881063"/>
                  <a:gd name="connsiteX428" fmla="*/ 405341 w 2383168"/>
                  <a:gd name="connsiteY428" fmla="*/ 758902 h 881063"/>
                  <a:gd name="connsiteX429" fmla="*/ 311056 w 2383168"/>
                  <a:gd name="connsiteY429" fmla="*/ 734345 h 881063"/>
                  <a:gd name="connsiteX430" fmla="*/ 251853 w 2383168"/>
                  <a:gd name="connsiteY430" fmla="*/ 708330 h 881063"/>
                  <a:gd name="connsiteX431" fmla="*/ 266874 w 2383168"/>
                  <a:gd name="connsiteY431" fmla="*/ 762021 h 881063"/>
                  <a:gd name="connsiteX432" fmla="*/ 298782 w 2383168"/>
                  <a:gd name="connsiteY432" fmla="*/ 822209 h 881063"/>
                  <a:gd name="connsiteX433" fmla="*/ 219644 w 2383168"/>
                  <a:gd name="connsiteY433" fmla="*/ 711314 h 881063"/>
                  <a:gd name="connsiteX434" fmla="*/ 214147 w 2383168"/>
                  <a:gd name="connsiteY434" fmla="*/ 688778 h 881063"/>
                  <a:gd name="connsiteX435" fmla="*/ 159441 w 2383168"/>
                  <a:gd name="connsiteY435" fmla="*/ 653850 h 881063"/>
                  <a:gd name="connsiteX436" fmla="*/ 102148 w 2383168"/>
                  <a:gd name="connsiteY436" fmla="*/ 596861 h 881063"/>
                  <a:gd name="connsiteX437" fmla="*/ 118577 w 2383168"/>
                  <a:gd name="connsiteY437" fmla="*/ 650580 h 881063"/>
                  <a:gd name="connsiteX438" fmla="*/ 141619 w 2383168"/>
                  <a:gd name="connsiteY438" fmla="*/ 692944 h 881063"/>
                  <a:gd name="connsiteX439" fmla="*/ 79320 w 2383168"/>
                  <a:gd name="connsiteY439" fmla="*/ 621455 h 881063"/>
                  <a:gd name="connsiteX440" fmla="*/ 64131 w 2383168"/>
                  <a:gd name="connsiteY440" fmla="*/ 559045 h 881063"/>
                  <a:gd name="connsiteX441" fmla="*/ 56139 w 2383168"/>
                  <a:gd name="connsiteY441" fmla="*/ 551096 h 881063"/>
                  <a:gd name="connsiteX442" fmla="*/ 0 w 2383168"/>
                  <a:gd name="connsiteY442" fmla="*/ 449583 h 881063"/>
                  <a:gd name="connsiteX443" fmla="*/ 49122 w 2383168"/>
                  <a:gd name="connsiteY443" fmla="*/ 356119 h 881063"/>
                  <a:gd name="connsiteX444" fmla="*/ 63485 w 2383168"/>
                  <a:gd name="connsiteY444" fmla="*/ 341338 h 881063"/>
                  <a:gd name="connsiteX445" fmla="*/ 79320 w 2383168"/>
                  <a:gd name="connsiteY445" fmla="*/ 276275 h 881063"/>
                  <a:gd name="connsiteX446" fmla="*/ 141619 w 2383168"/>
                  <a:gd name="connsiteY446" fmla="*/ 204786 h 881063"/>
                  <a:gd name="connsiteX447" fmla="*/ 118577 w 2383168"/>
                  <a:gd name="connsiteY447" fmla="*/ 247151 h 881063"/>
                  <a:gd name="connsiteX448" fmla="*/ 101845 w 2383168"/>
                  <a:gd name="connsiteY448" fmla="*/ 301863 h 881063"/>
                  <a:gd name="connsiteX449" fmla="*/ 158457 w 2383168"/>
                  <a:gd name="connsiteY449" fmla="*/ 243605 h 881063"/>
                  <a:gd name="connsiteX450" fmla="*/ 212094 w 2383168"/>
                  <a:gd name="connsiteY450" fmla="*/ 206821 h 881063"/>
                  <a:gd name="connsiteX451" fmla="*/ 219644 w 2383168"/>
                  <a:gd name="connsiteY451" fmla="*/ 175866 h 881063"/>
                  <a:gd name="connsiteX452" fmla="*/ 298782 w 2383168"/>
                  <a:gd name="connsiteY452" fmla="*/ 64971 h 881063"/>
                  <a:gd name="connsiteX453" fmla="*/ 266874 w 2383168"/>
                  <a:gd name="connsiteY453" fmla="*/ 125159 h 881063"/>
                  <a:gd name="connsiteX454" fmla="*/ 250436 w 2383168"/>
                  <a:gd name="connsiteY454" fmla="*/ 183916 h 881063"/>
                  <a:gd name="connsiteX455" fmla="*/ 322153 w 2383168"/>
                  <a:gd name="connsiteY455" fmla="*/ 149412 h 881063"/>
                  <a:gd name="connsiteX456" fmla="*/ 422558 w 2383168"/>
                  <a:gd name="connsiteY456" fmla="*/ 120864 h 881063"/>
                  <a:gd name="connsiteX457" fmla="*/ 442776 w 2383168"/>
                  <a:gd name="connsiteY457" fmla="*/ 119064 h 881063"/>
                  <a:gd name="connsiteX458" fmla="*/ 458150 w 2383168"/>
                  <a:gd name="connsiteY458" fmla="*/ 74422 h 881063"/>
                  <a:gd name="connsiteX459" fmla="*/ 527382 w 2383168"/>
                  <a:gd name="connsiteY459" fmla="*/ 0 h 881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</a:cxnLst>
                <a:rect l="l" t="t" r="r" b="b"/>
                <a:pathLst>
                  <a:path w="2383168" h="881063">
                    <a:moveTo>
                      <a:pt x="1531145" y="511503"/>
                    </a:moveTo>
                    <a:lnTo>
                      <a:pt x="1469953" y="634146"/>
                    </a:lnTo>
                    <a:lnTo>
                      <a:pt x="1486795" y="643017"/>
                    </a:lnTo>
                    <a:lnTo>
                      <a:pt x="1512413" y="655588"/>
                    </a:lnTo>
                    <a:lnTo>
                      <a:pt x="1520522" y="618083"/>
                    </a:lnTo>
                    <a:cubicBezTo>
                      <a:pt x="1524749" y="592198"/>
                      <a:pt x="1528026" y="564416"/>
                      <a:pt x="1530247" y="535398"/>
                    </a:cubicBezTo>
                    <a:close/>
                    <a:moveTo>
                      <a:pt x="1707821" y="477402"/>
                    </a:moveTo>
                    <a:lnTo>
                      <a:pt x="1704949" y="570371"/>
                    </a:lnTo>
                    <a:cubicBezTo>
                      <a:pt x="1702654" y="606497"/>
                      <a:pt x="1699299" y="640340"/>
                      <a:pt x="1695062" y="671029"/>
                    </a:cubicBezTo>
                    <a:lnTo>
                      <a:pt x="1686048" y="724498"/>
                    </a:lnTo>
                    <a:lnTo>
                      <a:pt x="1765882" y="739202"/>
                    </a:lnTo>
                    <a:lnTo>
                      <a:pt x="1838106" y="738521"/>
                    </a:lnTo>
                    <a:close/>
                    <a:moveTo>
                      <a:pt x="1355392" y="465761"/>
                    </a:moveTo>
                    <a:lnTo>
                      <a:pt x="1251472" y="476291"/>
                    </a:lnTo>
                    <a:cubicBezTo>
                      <a:pt x="1207318" y="478000"/>
                      <a:pt x="1163163" y="477178"/>
                      <a:pt x="1119009" y="474535"/>
                    </a:cubicBezTo>
                    <a:lnTo>
                      <a:pt x="1100249" y="472738"/>
                    </a:lnTo>
                    <a:lnTo>
                      <a:pt x="1100397" y="476434"/>
                    </a:lnTo>
                    <a:cubicBezTo>
                      <a:pt x="1102063" y="496816"/>
                      <a:pt x="1104521" y="516330"/>
                      <a:pt x="1107691" y="534511"/>
                    </a:cubicBezTo>
                    <a:lnTo>
                      <a:pt x="1111341" y="550318"/>
                    </a:lnTo>
                    <a:lnTo>
                      <a:pt x="1143667" y="544762"/>
                    </a:lnTo>
                    <a:cubicBezTo>
                      <a:pt x="1161744" y="542626"/>
                      <a:pt x="1179763" y="541539"/>
                      <a:pt x="1197715" y="541702"/>
                    </a:cubicBezTo>
                    <a:cubicBezTo>
                      <a:pt x="1224643" y="541947"/>
                      <a:pt x="1250285" y="545282"/>
                      <a:pt x="1275072" y="550926"/>
                    </a:cubicBezTo>
                    <a:lnTo>
                      <a:pt x="1344127" y="572991"/>
                    </a:lnTo>
                    <a:lnTo>
                      <a:pt x="1347635" y="555654"/>
                    </a:lnTo>
                    <a:cubicBezTo>
                      <a:pt x="1350570" y="536446"/>
                      <a:pt x="1352846" y="515829"/>
                      <a:pt x="1354389" y="494296"/>
                    </a:cubicBezTo>
                    <a:close/>
                    <a:moveTo>
                      <a:pt x="692431" y="456201"/>
                    </a:moveTo>
                    <a:lnTo>
                      <a:pt x="559142" y="723341"/>
                    </a:lnTo>
                    <a:lnTo>
                      <a:pt x="583226" y="722466"/>
                    </a:lnTo>
                    <a:cubicBezTo>
                      <a:pt x="612352" y="718533"/>
                      <a:pt x="641595" y="711998"/>
                      <a:pt x="670911" y="703688"/>
                    </a:cubicBezTo>
                    <a:lnTo>
                      <a:pt x="712301" y="689872"/>
                    </a:lnTo>
                    <a:lnTo>
                      <a:pt x="705109" y="647215"/>
                    </a:lnTo>
                    <a:cubicBezTo>
                      <a:pt x="700873" y="616526"/>
                      <a:pt x="697518" y="582683"/>
                      <a:pt x="695222" y="546557"/>
                    </a:cubicBezTo>
                    <a:close/>
                    <a:moveTo>
                      <a:pt x="914924" y="450719"/>
                    </a:moveTo>
                    <a:lnTo>
                      <a:pt x="916739" y="504792"/>
                    </a:lnTo>
                    <a:cubicBezTo>
                      <a:pt x="918651" y="532774"/>
                      <a:pt x="921474" y="559564"/>
                      <a:pt x="925113" y="584524"/>
                    </a:cubicBezTo>
                    <a:lnTo>
                      <a:pt x="929372" y="606582"/>
                    </a:lnTo>
                    <a:lnTo>
                      <a:pt x="979691" y="586821"/>
                    </a:lnTo>
                    <a:lnTo>
                      <a:pt x="1087585" y="554615"/>
                    </a:lnTo>
                    <a:lnTo>
                      <a:pt x="1075359" y="495178"/>
                    </a:lnTo>
                    <a:lnTo>
                      <a:pt x="1073821" y="470207"/>
                    </a:lnTo>
                    <a:lnTo>
                      <a:pt x="986546" y="461849"/>
                    </a:lnTo>
                    <a:close/>
                    <a:moveTo>
                      <a:pt x="2325016" y="445964"/>
                    </a:moveTo>
                    <a:lnTo>
                      <a:pt x="2325227" y="448865"/>
                    </a:lnTo>
                    <a:lnTo>
                      <a:pt x="2320700" y="510988"/>
                    </a:lnTo>
                    <a:lnTo>
                      <a:pt x="2347017" y="475436"/>
                    </a:lnTo>
                    <a:lnTo>
                      <a:pt x="2356326" y="452296"/>
                    </a:lnTo>
                    <a:close/>
                    <a:moveTo>
                      <a:pt x="54224" y="439120"/>
                    </a:moveTo>
                    <a:lnTo>
                      <a:pt x="28724" y="450301"/>
                    </a:lnTo>
                    <a:lnTo>
                      <a:pt x="56581" y="490950"/>
                    </a:lnTo>
                    <a:lnTo>
                      <a:pt x="53514" y="448865"/>
                    </a:lnTo>
                    <a:close/>
                    <a:moveTo>
                      <a:pt x="1532888" y="425469"/>
                    </a:moveTo>
                    <a:lnTo>
                      <a:pt x="1516397" y="430019"/>
                    </a:lnTo>
                    <a:cubicBezTo>
                      <a:pt x="1472243" y="444679"/>
                      <a:pt x="1428089" y="455393"/>
                      <a:pt x="1383935" y="462868"/>
                    </a:cubicBezTo>
                    <a:lnTo>
                      <a:pt x="1380318" y="463235"/>
                    </a:lnTo>
                    <a:lnTo>
                      <a:pt x="1377572" y="514100"/>
                    </a:lnTo>
                    <a:lnTo>
                      <a:pt x="1365274" y="582321"/>
                    </a:lnTo>
                    <a:lnTo>
                      <a:pt x="1417015" y="606264"/>
                    </a:lnTo>
                    <a:lnTo>
                      <a:pt x="1442408" y="619639"/>
                    </a:lnTo>
                    <a:lnTo>
                      <a:pt x="1533336" y="437398"/>
                    </a:lnTo>
                    <a:close/>
                    <a:moveTo>
                      <a:pt x="733952" y="422597"/>
                    </a:moveTo>
                    <a:lnTo>
                      <a:pt x="722708" y="445131"/>
                    </a:lnTo>
                    <a:lnTo>
                      <a:pt x="725691" y="550202"/>
                    </a:lnTo>
                    <a:cubicBezTo>
                      <a:pt x="727885" y="588057"/>
                      <a:pt x="731117" y="624114"/>
                      <a:pt x="735269" y="657426"/>
                    </a:cubicBezTo>
                    <a:lnTo>
                      <a:pt x="739173" y="680902"/>
                    </a:lnTo>
                    <a:lnTo>
                      <a:pt x="759041" y="674270"/>
                    </a:lnTo>
                    <a:cubicBezTo>
                      <a:pt x="795820" y="660487"/>
                      <a:pt x="832651" y="645228"/>
                      <a:pt x="869453" y="630113"/>
                    </a:cubicBezTo>
                    <a:lnTo>
                      <a:pt x="902864" y="616992"/>
                    </a:lnTo>
                    <a:lnTo>
                      <a:pt x="887990" y="530527"/>
                    </a:lnTo>
                    <a:lnTo>
                      <a:pt x="883629" y="445856"/>
                    </a:lnTo>
                    <a:close/>
                    <a:moveTo>
                      <a:pt x="2175608" y="417541"/>
                    </a:moveTo>
                    <a:lnTo>
                      <a:pt x="2177589" y="450733"/>
                    </a:lnTo>
                    <a:cubicBezTo>
                      <a:pt x="2177589" y="503009"/>
                      <a:pt x="2174457" y="552811"/>
                      <a:pt x="2168794" y="598109"/>
                    </a:cubicBezTo>
                    <a:lnTo>
                      <a:pt x="2161014" y="646601"/>
                    </a:lnTo>
                    <a:lnTo>
                      <a:pt x="2195376" y="629733"/>
                    </a:lnTo>
                    <a:lnTo>
                      <a:pt x="2283627" y="556891"/>
                    </a:lnTo>
                    <a:lnTo>
                      <a:pt x="2288872" y="524706"/>
                    </a:lnTo>
                    <a:cubicBezTo>
                      <a:pt x="2291434" y="500433"/>
                      <a:pt x="2292788" y="474940"/>
                      <a:pt x="2292788" y="448865"/>
                    </a:cubicBezTo>
                    <a:lnTo>
                      <a:pt x="2292297" y="439347"/>
                    </a:lnTo>
                    <a:lnTo>
                      <a:pt x="2208448" y="422390"/>
                    </a:lnTo>
                    <a:close/>
                    <a:moveTo>
                      <a:pt x="2122970" y="409770"/>
                    </a:moveTo>
                    <a:lnTo>
                      <a:pt x="2128771" y="412664"/>
                    </a:lnTo>
                    <a:cubicBezTo>
                      <a:pt x="2131334" y="413943"/>
                      <a:pt x="2132375" y="417057"/>
                      <a:pt x="2131096" y="419621"/>
                    </a:cubicBezTo>
                    <a:lnTo>
                      <a:pt x="1981488" y="719470"/>
                    </a:lnTo>
                    <a:lnTo>
                      <a:pt x="2056976" y="697674"/>
                    </a:lnTo>
                    <a:lnTo>
                      <a:pt x="2124604" y="664475"/>
                    </a:lnTo>
                    <a:lnTo>
                      <a:pt x="2137942" y="572872"/>
                    </a:lnTo>
                    <a:cubicBezTo>
                      <a:pt x="2141585" y="534049"/>
                      <a:pt x="2143526" y="492948"/>
                      <a:pt x="2143526" y="450733"/>
                    </a:cubicBezTo>
                    <a:lnTo>
                      <a:pt x="2141780" y="412547"/>
                    </a:lnTo>
                    <a:close/>
                    <a:moveTo>
                      <a:pt x="189744" y="395323"/>
                    </a:moveTo>
                    <a:lnTo>
                      <a:pt x="132296" y="404888"/>
                    </a:lnTo>
                    <a:lnTo>
                      <a:pt x="87203" y="424660"/>
                    </a:lnTo>
                    <a:lnTo>
                      <a:pt x="85953" y="448865"/>
                    </a:lnTo>
                    <a:cubicBezTo>
                      <a:pt x="85953" y="474940"/>
                      <a:pt x="87307" y="500433"/>
                      <a:pt x="89869" y="524706"/>
                    </a:cubicBezTo>
                    <a:lnTo>
                      <a:pt x="91832" y="536749"/>
                    </a:lnTo>
                    <a:lnTo>
                      <a:pt x="158360" y="595627"/>
                    </a:lnTo>
                    <a:lnTo>
                      <a:pt x="200612" y="621840"/>
                    </a:lnTo>
                    <a:lnTo>
                      <a:pt x="195658" y="590966"/>
                    </a:lnTo>
                    <a:cubicBezTo>
                      <a:pt x="189995" y="545668"/>
                      <a:pt x="186863" y="495866"/>
                      <a:pt x="186863" y="443590"/>
                    </a:cubicBezTo>
                    <a:close/>
                    <a:moveTo>
                      <a:pt x="1676056" y="393503"/>
                    </a:moveTo>
                    <a:lnTo>
                      <a:pt x="1602904" y="406150"/>
                    </a:lnTo>
                    <a:lnTo>
                      <a:pt x="1568656" y="415600"/>
                    </a:lnTo>
                    <a:lnTo>
                      <a:pt x="1569555" y="431183"/>
                    </a:lnTo>
                    <a:lnTo>
                      <a:pt x="1570223" y="433182"/>
                    </a:lnTo>
                    <a:lnTo>
                      <a:pt x="1569728" y="434175"/>
                    </a:lnTo>
                    <a:lnTo>
                      <a:pt x="1570369" y="445296"/>
                    </a:lnTo>
                    <a:cubicBezTo>
                      <a:pt x="1570369" y="528149"/>
                      <a:pt x="1560774" y="603158"/>
                      <a:pt x="1545261" y="657454"/>
                    </a:cubicBezTo>
                    <a:lnTo>
                      <a:pt x="1541043" y="669635"/>
                    </a:lnTo>
                    <a:lnTo>
                      <a:pt x="1584432" y="690925"/>
                    </a:lnTo>
                    <a:lnTo>
                      <a:pt x="1658864" y="717544"/>
                    </a:lnTo>
                    <a:lnTo>
                      <a:pt x="1664903" y="681242"/>
                    </a:lnTo>
                    <a:cubicBezTo>
                      <a:pt x="1673206" y="614618"/>
                      <a:pt x="1677830" y="537013"/>
                      <a:pt x="1677830" y="456012"/>
                    </a:cubicBezTo>
                    <a:close/>
                    <a:moveTo>
                      <a:pt x="1944993" y="389761"/>
                    </a:moveTo>
                    <a:lnTo>
                      <a:pt x="1946607" y="451247"/>
                    </a:lnTo>
                    <a:cubicBezTo>
                      <a:pt x="1946607" y="540265"/>
                      <a:pt x="1939561" y="622962"/>
                      <a:pt x="1927493" y="691562"/>
                    </a:cubicBezTo>
                    <a:lnTo>
                      <a:pt x="1919031" y="730950"/>
                    </a:lnTo>
                    <a:lnTo>
                      <a:pt x="1942930" y="727035"/>
                    </a:lnTo>
                    <a:lnTo>
                      <a:pt x="2102720" y="406780"/>
                    </a:lnTo>
                    <a:lnTo>
                      <a:pt x="2035436" y="396846"/>
                    </a:lnTo>
                    <a:close/>
                    <a:moveTo>
                      <a:pt x="261185" y="387177"/>
                    </a:moveTo>
                    <a:lnTo>
                      <a:pt x="223370" y="390128"/>
                    </a:lnTo>
                    <a:lnTo>
                      <a:pt x="220926" y="443590"/>
                    </a:lnTo>
                    <a:cubicBezTo>
                      <a:pt x="220926" y="485805"/>
                      <a:pt x="222867" y="526906"/>
                      <a:pt x="226510" y="565729"/>
                    </a:cubicBezTo>
                    <a:lnTo>
                      <a:pt x="238064" y="645076"/>
                    </a:lnTo>
                    <a:lnTo>
                      <a:pt x="256174" y="656312"/>
                    </a:lnTo>
                    <a:cubicBezTo>
                      <a:pt x="282895" y="669968"/>
                      <a:pt x="311160" y="682243"/>
                      <a:pt x="340618" y="692585"/>
                    </a:cubicBezTo>
                    <a:lnTo>
                      <a:pt x="422379" y="714606"/>
                    </a:lnTo>
                    <a:lnTo>
                      <a:pt x="260312" y="389787"/>
                    </a:lnTo>
                    <a:close/>
                    <a:moveTo>
                      <a:pt x="443408" y="386504"/>
                    </a:moveTo>
                    <a:lnTo>
                      <a:pt x="441243" y="435769"/>
                    </a:lnTo>
                    <a:cubicBezTo>
                      <a:pt x="441243" y="532944"/>
                      <a:pt x="449833" y="624989"/>
                      <a:pt x="464896" y="701189"/>
                    </a:cubicBezTo>
                    <a:lnTo>
                      <a:pt x="469741" y="722163"/>
                    </a:lnTo>
                    <a:lnTo>
                      <a:pt x="496232" y="725627"/>
                    </a:lnTo>
                    <a:lnTo>
                      <a:pt x="523717" y="724628"/>
                    </a:lnTo>
                    <a:lnTo>
                      <a:pt x="678609" y="414191"/>
                    </a:lnTo>
                    <a:lnTo>
                      <a:pt x="589158" y="400694"/>
                    </a:lnTo>
                    <a:cubicBezTo>
                      <a:pt x="545003" y="394806"/>
                      <a:pt x="500849" y="389930"/>
                      <a:pt x="456695" y="386771"/>
                    </a:cubicBezTo>
                    <a:close/>
                    <a:moveTo>
                      <a:pt x="305309" y="383733"/>
                    </a:moveTo>
                    <a:lnTo>
                      <a:pt x="292571" y="384728"/>
                    </a:lnTo>
                    <a:lnTo>
                      <a:pt x="419088" y="638296"/>
                    </a:lnTo>
                    <a:lnTo>
                      <a:pt x="409124" y="565354"/>
                    </a:lnTo>
                    <a:cubicBezTo>
                      <a:pt x="405506" y="524418"/>
                      <a:pt x="403557" y="480895"/>
                      <a:pt x="403557" y="435769"/>
                    </a:cubicBezTo>
                    <a:lnTo>
                      <a:pt x="404990" y="385734"/>
                    </a:lnTo>
                    <a:close/>
                    <a:moveTo>
                      <a:pt x="1862423" y="383292"/>
                    </a:moveTo>
                    <a:cubicBezTo>
                      <a:pt x="1833588" y="382558"/>
                      <a:pt x="1804752" y="382718"/>
                      <a:pt x="1775917" y="383970"/>
                    </a:cubicBezTo>
                    <a:lnTo>
                      <a:pt x="1749947" y="386139"/>
                    </a:lnTo>
                    <a:lnTo>
                      <a:pt x="1748240" y="389560"/>
                    </a:lnTo>
                    <a:lnTo>
                      <a:pt x="1742610" y="386751"/>
                    </a:lnTo>
                    <a:lnTo>
                      <a:pt x="1705752" y="389830"/>
                    </a:lnTo>
                    <a:lnTo>
                      <a:pt x="1706960" y="419115"/>
                    </a:lnTo>
                    <a:lnTo>
                      <a:pt x="1707573" y="418809"/>
                    </a:lnTo>
                    <a:cubicBezTo>
                      <a:pt x="1710136" y="417530"/>
                      <a:pt x="1713251" y="418571"/>
                      <a:pt x="1714530" y="421134"/>
                    </a:cubicBezTo>
                    <a:lnTo>
                      <a:pt x="1872726" y="738194"/>
                    </a:lnTo>
                    <a:lnTo>
                      <a:pt x="1874947" y="738173"/>
                    </a:lnTo>
                    <a:lnTo>
                      <a:pt x="1886238" y="736323"/>
                    </a:lnTo>
                    <a:lnTo>
                      <a:pt x="1891167" y="713040"/>
                    </a:lnTo>
                    <a:cubicBezTo>
                      <a:pt x="1904781" y="637881"/>
                      <a:pt x="1912545" y="547094"/>
                      <a:pt x="1912545" y="451246"/>
                    </a:cubicBezTo>
                    <a:lnTo>
                      <a:pt x="1909959" y="387016"/>
                    </a:lnTo>
                    <a:close/>
                    <a:moveTo>
                      <a:pt x="58428" y="381443"/>
                    </a:moveTo>
                    <a:lnTo>
                      <a:pt x="38969" y="404627"/>
                    </a:lnTo>
                    <a:lnTo>
                      <a:pt x="28839" y="426521"/>
                    </a:lnTo>
                    <a:lnTo>
                      <a:pt x="56123" y="413071"/>
                    </a:lnTo>
                    <a:close/>
                    <a:moveTo>
                      <a:pt x="2319468" y="369844"/>
                    </a:moveTo>
                    <a:lnTo>
                      <a:pt x="2323543" y="425752"/>
                    </a:lnTo>
                    <a:lnTo>
                      <a:pt x="2343188" y="432225"/>
                    </a:lnTo>
                    <a:lnTo>
                      <a:pt x="2360841" y="441074"/>
                    </a:lnTo>
                    <a:lnTo>
                      <a:pt x="2360944" y="440817"/>
                    </a:lnTo>
                    <a:cubicBezTo>
                      <a:pt x="2359192" y="430466"/>
                      <a:pt x="2354296" y="418599"/>
                      <a:pt x="2346605" y="405725"/>
                    </a:cubicBezTo>
                    <a:close/>
                    <a:moveTo>
                      <a:pt x="1108558" y="288034"/>
                    </a:moveTo>
                    <a:lnTo>
                      <a:pt x="1107692" y="291788"/>
                    </a:lnTo>
                    <a:cubicBezTo>
                      <a:pt x="1101352" y="328150"/>
                      <a:pt x="1097858" y="369842"/>
                      <a:pt x="1097858" y="413149"/>
                    </a:cubicBezTo>
                    <a:lnTo>
                      <a:pt x="1098691" y="433891"/>
                    </a:lnTo>
                    <a:lnTo>
                      <a:pt x="1116385" y="435185"/>
                    </a:lnTo>
                    <a:cubicBezTo>
                      <a:pt x="1163331" y="437065"/>
                      <a:pt x="1210195" y="437198"/>
                      <a:pt x="1256461" y="434985"/>
                    </a:cubicBezTo>
                    <a:lnTo>
                      <a:pt x="1356637" y="424505"/>
                    </a:lnTo>
                    <a:lnTo>
                      <a:pt x="1354389" y="360574"/>
                    </a:lnTo>
                    <a:cubicBezTo>
                      <a:pt x="1352846" y="339041"/>
                      <a:pt x="1350570" y="318425"/>
                      <a:pt x="1347635" y="299217"/>
                    </a:cubicBezTo>
                    <a:lnTo>
                      <a:pt x="1345649" y="289399"/>
                    </a:lnTo>
                    <a:lnTo>
                      <a:pt x="1308001" y="296714"/>
                    </a:lnTo>
                    <a:cubicBezTo>
                      <a:pt x="1284057" y="300011"/>
                      <a:pt x="1259857" y="301851"/>
                      <a:pt x="1235307" y="301798"/>
                    </a:cubicBezTo>
                    <a:cubicBezTo>
                      <a:pt x="1193222" y="301709"/>
                      <a:pt x="1153164" y="297030"/>
                      <a:pt x="1113891" y="289407"/>
                    </a:cubicBezTo>
                    <a:close/>
                    <a:moveTo>
                      <a:pt x="996036" y="258993"/>
                    </a:moveTo>
                    <a:lnTo>
                      <a:pt x="1070597" y="408431"/>
                    </a:lnTo>
                    <a:lnTo>
                      <a:pt x="1075359" y="331120"/>
                    </a:lnTo>
                    <a:lnTo>
                      <a:pt x="1085445" y="282083"/>
                    </a:lnTo>
                    <a:lnTo>
                      <a:pt x="997188" y="259358"/>
                    </a:lnTo>
                    <a:close/>
                    <a:moveTo>
                      <a:pt x="202648" y="252650"/>
                    </a:moveTo>
                    <a:lnTo>
                      <a:pt x="106241" y="324474"/>
                    </a:lnTo>
                    <a:lnTo>
                      <a:pt x="95743" y="336982"/>
                    </a:lnTo>
                    <a:lnTo>
                      <a:pt x="89870" y="373024"/>
                    </a:lnTo>
                    <a:lnTo>
                      <a:pt x="88739" y="394912"/>
                    </a:lnTo>
                    <a:lnTo>
                      <a:pt x="106779" y="383235"/>
                    </a:lnTo>
                    <a:cubicBezTo>
                      <a:pt x="118294" y="376582"/>
                      <a:pt x="131706" y="370213"/>
                      <a:pt x="149677" y="364536"/>
                    </a:cubicBezTo>
                    <a:lnTo>
                      <a:pt x="192105" y="355755"/>
                    </a:lnTo>
                    <a:lnTo>
                      <a:pt x="195658" y="296215"/>
                    </a:lnTo>
                    <a:close/>
                    <a:moveTo>
                      <a:pt x="2159522" y="245569"/>
                    </a:moveTo>
                    <a:lnTo>
                      <a:pt x="2168794" y="303358"/>
                    </a:lnTo>
                    <a:lnTo>
                      <a:pt x="2173864" y="388313"/>
                    </a:lnTo>
                    <a:lnTo>
                      <a:pt x="2254585" y="403031"/>
                    </a:lnTo>
                    <a:lnTo>
                      <a:pt x="2291042" y="415043"/>
                    </a:lnTo>
                    <a:lnTo>
                      <a:pt x="2288872" y="373024"/>
                    </a:lnTo>
                    <a:lnTo>
                      <a:pt x="2283016" y="337090"/>
                    </a:lnTo>
                    <a:lnTo>
                      <a:pt x="2211290" y="276362"/>
                    </a:lnTo>
                    <a:close/>
                    <a:moveTo>
                      <a:pt x="1513740" y="241141"/>
                    </a:moveTo>
                    <a:lnTo>
                      <a:pt x="1379162" y="282888"/>
                    </a:lnTo>
                    <a:lnTo>
                      <a:pt x="1367544" y="285145"/>
                    </a:lnTo>
                    <a:lnTo>
                      <a:pt x="1377572" y="340772"/>
                    </a:lnTo>
                    <a:lnTo>
                      <a:pt x="1381949" y="421857"/>
                    </a:lnTo>
                    <a:lnTo>
                      <a:pt x="1392946" y="420706"/>
                    </a:lnTo>
                    <a:cubicBezTo>
                      <a:pt x="1437499" y="413199"/>
                      <a:pt x="1480938" y="402746"/>
                      <a:pt x="1522747" y="388744"/>
                    </a:cubicBezTo>
                    <a:lnTo>
                      <a:pt x="1531428" y="386604"/>
                    </a:lnTo>
                    <a:lnTo>
                      <a:pt x="1530248" y="355195"/>
                    </a:lnTo>
                    <a:cubicBezTo>
                      <a:pt x="1528026" y="326177"/>
                      <a:pt x="1524749" y="298394"/>
                      <a:pt x="1520522" y="272510"/>
                    </a:cubicBezTo>
                    <a:close/>
                    <a:moveTo>
                      <a:pt x="927799" y="237382"/>
                    </a:moveTo>
                    <a:lnTo>
                      <a:pt x="925113" y="251294"/>
                    </a:lnTo>
                    <a:cubicBezTo>
                      <a:pt x="921474" y="276254"/>
                      <a:pt x="918651" y="303044"/>
                      <a:pt x="916739" y="331026"/>
                    </a:cubicBezTo>
                    <a:lnTo>
                      <a:pt x="913859" y="416852"/>
                    </a:lnTo>
                    <a:lnTo>
                      <a:pt x="975812" y="424907"/>
                    </a:lnTo>
                    <a:lnTo>
                      <a:pt x="1046618" y="430084"/>
                    </a:lnTo>
                    <a:lnTo>
                      <a:pt x="954725" y="245910"/>
                    </a:lnTo>
                    <a:close/>
                    <a:moveTo>
                      <a:pt x="1929720" y="226691"/>
                    </a:moveTo>
                    <a:lnTo>
                      <a:pt x="1937812" y="283943"/>
                    </a:lnTo>
                    <a:lnTo>
                      <a:pt x="1943180" y="350356"/>
                    </a:lnTo>
                    <a:lnTo>
                      <a:pt x="1994844" y="357213"/>
                    </a:lnTo>
                    <a:close/>
                    <a:moveTo>
                      <a:pt x="1658590" y="192833"/>
                    </a:moveTo>
                    <a:lnTo>
                      <a:pt x="1544514" y="230981"/>
                    </a:lnTo>
                    <a:lnTo>
                      <a:pt x="1545261" y="233139"/>
                    </a:lnTo>
                    <a:cubicBezTo>
                      <a:pt x="1553018" y="260287"/>
                      <a:pt x="1559295" y="292613"/>
                      <a:pt x="1563633" y="328509"/>
                    </a:cubicBezTo>
                    <a:lnTo>
                      <a:pt x="1566485" y="377959"/>
                    </a:lnTo>
                    <a:lnTo>
                      <a:pt x="1659967" y="354907"/>
                    </a:lnTo>
                    <a:lnTo>
                      <a:pt x="1674920" y="353509"/>
                    </a:lnTo>
                    <a:lnTo>
                      <a:pt x="1674480" y="338006"/>
                    </a:lnTo>
                    <a:cubicBezTo>
                      <a:pt x="1672286" y="300151"/>
                      <a:pt x="1669054" y="264094"/>
                      <a:pt x="1664903" y="230782"/>
                    </a:cubicBezTo>
                    <a:close/>
                    <a:moveTo>
                      <a:pt x="739068" y="184127"/>
                    </a:moveTo>
                    <a:lnTo>
                      <a:pt x="735269" y="206967"/>
                    </a:lnTo>
                    <a:cubicBezTo>
                      <a:pt x="731117" y="240278"/>
                      <a:pt x="727885" y="276336"/>
                      <a:pt x="725691" y="314190"/>
                    </a:cubicBezTo>
                    <a:lnTo>
                      <a:pt x="724028" y="372773"/>
                    </a:lnTo>
                    <a:lnTo>
                      <a:pt x="804186" y="212118"/>
                    </a:lnTo>
                    <a:cubicBezTo>
                      <a:pt x="805465" y="209555"/>
                      <a:pt x="808580" y="208514"/>
                      <a:pt x="811143" y="209793"/>
                    </a:cubicBezTo>
                    <a:lnTo>
                      <a:pt x="829710" y="219057"/>
                    </a:lnTo>
                    <a:cubicBezTo>
                      <a:pt x="832274" y="220336"/>
                      <a:pt x="833315" y="223450"/>
                      <a:pt x="832036" y="226014"/>
                    </a:cubicBezTo>
                    <a:lnTo>
                      <a:pt x="748242" y="393956"/>
                    </a:lnTo>
                    <a:lnTo>
                      <a:pt x="792957" y="401134"/>
                    </a:lnTo>
                    <a:lnTo>
                      <a:pt x="882454" y="412770"/>
                    </a:lnTo>
                    <a:lnTo>
                      <a:pt x="887990" y="305293"/>
                    </a:lnTo>
                    <a:lnTo>
                      <a:pt x="901125" y="228935"/>
                    </a:lnTo>
                    <a:lnTo>
                      <a:pt x="877753" y="221533"/>
                    </a:lnTo>
                    <a:cubicBezTo>
                      <a:pt x="836659" y="208726"/>
                      <a:pt x="793868" y="196270"/>
                      <a:pt x="748140" y="185811"/>
                    </a:cubicBezTo>
                    <a:close/>
                    <a:moveTo>
                      <a:pt x="1935110" y="167781"/>
                    </a:moveTo>
                    <a:lnTo>
                      <a:pt x="2032263" y="362495"/>
                    </a:lnTo>
                    <a:lnTo>
                      <a:pt x="2140394" y="382211"/>
                    </a:lnTo>
                    <a:lnTo>
                      <a:pt x="2137942" y="328593"/>
                    </a:lnTo>
                    <a:lnTo>
                      <a:pt x="2123103" y="226685"/>
                    </a:lnTo>
                    <a:lnTo>
                      <a:pt x="2065014" y="200510"/>
                    </a:lnTo>
                    <a:cubicBezTo>
                      <a:pt x="2038056" y="190253"/>
                      <a:pt x="2010039" y="181526"/>
                      <a:pt x="1981312" y="174839"/>
                    </a:cubicBezTo>
                    <a:close/>
                    <a:moveTo>
                      <a:pt x="649240" y="167761"/>
                    </a:moveTo>
                    <a:lnTo>
                      <a:pt x="551900" y="362852"/>
                    </a:lnTo>
                    <a:lnTo>
                      <a:pt x="569010" y="365188"/>
                    </a:lnTo>
                    <a:lnTo>
                      <a:pt x="693628" y="385190"/>
                    </a:lnTo>
                    <a:lnTo>
                      <a:pt x="697864" y="282504"/>
                    </a:lnTo>
                    <a:cubicBezTo>
                      <a:pt x="699852" y="259500"/>
                      <a:pt x="702285" y="237639"/>
                      <a:pt x="705109" y="217179"/>
                    </a:cubicBezTo>
                    <a:lnTo>
                      <a:pt x="711543" y="179020"/>
                    </a:lnTo>
                    <a:lnTo>
                      <a:pt x="652398" y="168045"/>
                    </a:lnTo>
                    <a:close/>
                    <a:moveTo>
                      <a:pt x="430803" y="166113"/>
                    </a:moveTo>
                    <a:lnTo>
                      <a:pt x="408114" y="169248"/>
                    </a:lnTo>
                    <a:cubicBezTo>
                      <a:pt x="364708" y="177799"/>
                      <a:pt x="324194" y="190810"/>
                      <a:pt x="286969" y="206720"/>
                    </a:cubicBezTo>
                    <a:lnTo>
                      <a:pt x="239754" y="230495"/>
                    </a:lnTo>
                    <a:lnTo>
                      <a:pt x="226510" y="321450"/>
                    </a:lnTo>
                    <a:lnTo>
                      <a:pt x="225222" y="349627"/>
                    </a:lnTo>
                    <a:lnTo>
                      <a:pt x="333511" y="342073"/>
                    </a:lnTo>
                    <a:lnTo>
                      <a:pt x="406259" y="345836"/>
                    </a:lnTo>
                    <a:lnTo>
                      <a:pt x="413288" y="266148"/>
                    </a:lnTo>
                    <a:cubicBezTo>
                      <a:pt x="416421" y="240081"/>
                      <a:pt x="420254" y="215309"/>
                      <a:pt x="424704" y="192126"/>
                    </a:cubicBezTo>
                    <a:close/>
                    <a:moveTo>
                      <a:pt x="1826832" y="162330"/>
                    </a:moveTo>
                    <a:lnTo>
                      <a:pt x="1805829" y="162623"/>
                    </a:lnTo>
                    <a:cubicBezTo>
                      <a:pt x="1780811" y="164987"/>
                      <a:pt x="1756202" y="168941"/>
                      <a:pt x="1731907" y="174050"/>
                    </a:cubicBezTo>
                    <a:lnTo>
                      <a:pt x="1685759" y="185809"/>
                    </a:lnTo>
                    <a:lnTo>
                      <a:pt x="1695062" y="240993"/>
                    </a:lnTo>
                    <a:cubicBezTo>
                      <a:pt x="1697886" y="261453"/>
                      <a:pt x="1700319" y="283314"/>
                      <a:pt x="1702307" y="306318"/>
                    </a:cubicBezTo>
                    <a:lnTo>
                      <a:pt x="1704141" y="350776"/>
                    </a:lnTo>
                    <a:lnTo>
                      <a:pt x="1734211" y="347963"/>
                    </a:lnTo>
                    <a:close/>
                    <a:moveTo>
                      <a:pt x="1885252" y="161513"/>
                    </a:moveTo>
                    <a:lnTo>
                      <a:pt x="1856035" y="161922"/>
                    </a:lnTo>
                    <a:lnTo>
                      <a:pt x="1858355" y="168864"/>
                    </a:lnTo>
                    <a:lnTo>
                      <a:pt x="1770697" y="344551"/>
                    </a:lnTo>
                    <a:lnTo>
                      <a:pt x="1797186" y="342073"/>
                    </a:lnTo>
                    <a:lnTo>
                      <a:pt x="1908308" y="346041"/>
                    </a:lnTo>
                    <a:lnTo>
                      <a:pt x="1906961" y="312592"/>
                    </a:lnTo>
                    <a:cubicBezTo>
                      <a:pt x="1903319" y="268519"/>
                      <a:pt x="1897974" y="227033"/>
                      <a:pt x="1891167" y="189453"/>
                    </a:cubicBezTo>
                    <a:close/>
                    <a:moveTo>
                      <a:pt x="546617" y="158533"/>
                    </a:moveTo>
                    <a:cubicBezTo>
                      <a:pt x="522219" y="157569"/>
                      <a:pt x="498444" y="158110"/>
                      <a:pt x="475344" y="159960"/>
                    </a:cubicBezTo>
                    <a:lnTo>
                      <a:pt x="467031" y="161109"/>
                    </a:lnTo>
                    <a:lnTo>
                      <a:pt x="464896" y="170350"/>
                    </a:lnTo>
                    <a:cubicBezTo>
                      <a:pt x="457365" y="208450"/>
                      <a:pt x="451451" y="250511"/>
                      <a:pt x="447421" y="295194"/>
                    </a:cubicBezTo>
                    <a:lnTo>
                      <a:pt x="445089" y="348268"/>
                    </a:lnTo>
                    <a:lnTo>
                      <a:pt x="519336" y="358405"/>
                    </a:lnTo>
                    <a:lnTo>
                      <a:pt x="615951" y="164768"/>
                    </a:lnTo>
                    <a:close/>
                    <a:moveTo>
                      <a:pt x="527382" y="0"/>
                    </a:moveTo>
                    <a:cubicBezTo>
                      <a:pt x="514438" y="16897"/>
                      <a:pt x="502582" y="40435"/>
                      <a:pt x="492079" y="69273"/>
                    </a:cubicBezTo>
                    <a:lnTo>
                      <a:pt x="477487" y="115973"/>
                    </a:lnTo>
                    <a:lnTo>
                      <a:pt x="534359" y="110909"/>
                    </a:lnTo>
                    <a:cubicBezTo>
                      <a:pt x="573444" y="111209"/>
                      <a:pt x="610251" y="113879"/>
                      <a:pt x="645172" y="118327"/>
                    </a:cubicBezTo>
                    <a:lnTo>
                      <a:pt x="721648" y="132227"/>
                    </a:lnTo>
                    <a:lnTo>
                      <a:pt x="726334" y="113304"/>
                    </a:lnTo>
                    <a:cubicBezTo>
                      <a:pt x="738876" y="71838"/>
                      <a:pt x="753995" y="47625"/>
                      <a:pt x="770269" y="47625"/>
                    </a:cubicBezTo>
                    <a:cubicBezTo>
                      <a:pt x="762911" y="66162"/>
                      <a:pt x="756237" y="89342"/>
                      <a:pt x="750364" y="116215"/>
                    </a:cubicBezTo>
                    <a:lnTo>
                      <a:pt x="746890" y="137098"/>
                    </a:lnTo>
                    <a:lnTo>
                      <a:pt x="911632" y="188034"/>
                    </a:lnTo>
                    <a:lnTo>
                      <a:pt x="914735" y="178001"/>
                    </a:lnTo>
                    <a:cubicBezTo>
                      <a:pt x="926516" y="146805"/>
                      <a:pt x="940719" y="128589"/>
                      <a:pt x="956007" y="128589"/>
                    </a:cubicBezTo>
                    <a:cubicBezTo>
                      <a:pt x="949472" y="143680"/>
                      <a:pt x="943569" y="161876"/>
                      <a:pt x="938389" y="182540"/>
                    </a:cubicBezTo>
                    <a:lnTo>
                      <a:pt x="935779" y="196053"/>
                    </a:lnTo>
                    <a:lnTo>
                      <a:pt x="1076695" y="244311"/>
                    </a:lnTo>
                    <a:lnTo>
                      <a:pt x="1096081" y="248788"/>
                    </a:lnTo>
                    <a:lnTo>
                      <a:pt x="1109574" y="218971"/>
                    </a:lnTo>
                    <a:cubicBezTo>
                      <a:pt x="1117265" y="208307"/>
                      <a:pt x="1125722" y="202410"/>
                      <a:pt x="1134599" y="202410"/>
                    </a:cubicBezTo>
                    <a:cubicBezTo>
                      <a:pt x="1128908" y="213402"/>
                      <a:pt x="1123766" y="226656"/>
                      <a:pt x="1119254" y="241707"/>
                    </a:cubicBezTo>
                    <a:lnTo>
                      <a:pt x="1116529" y="253511"/>
                    </a:lnTo>
                    <a:lnTo>
                      <a:pt x="1154999" y="262396"/>
                    </a:lnTo>
                    <a:cubicBezTo>
                      <a:pt x="1181442" y="266844"/>
                      <a:pt x="1208357" y="269514"/>
                      <a:pt x="1236138" y="269814"/>
                    </a:cubicBezTo>
                    <a:cubicBezTo>
                      <a:pt x="1263919" y="270114"/>
                      <a:pt x="1290300" y="268062"/>
                      <a:pt x="1315736" y="264243"/>
                    </a:cubicBezTo>
                    <a:lnTo>
                      <a:pt x="1339506" y="259045"/>
                    </a:lnTo>
                    <a:lnTo>
                      <a:pt x="1336929" y="246307"/>
                    </a:lnTo>
                    <a:cubicBezTo>
                      <a:pt x="1332752" y="230406"/>
                      <a:pt x="1327990" y="216403"/>
                      <a:pt x="1322720" y="204790"/>
                    </a:cubicBezTo>
                    <a:cubicBezTo>
                      <a:pt x="1335050" y="204790"/>
                      <a:pt x="1346503" y="218808"/>
                      <a:pt x="1356004" y="242815"/>
                    </a:cubicBezTo>
                    <a:lnTo>
                      <a:pt x="1359824" y="254602"/>
                    </a:lnTo>
                    <a:lnTo>
                      <a:pt x="1389668" y="248076"/>
                    </a:lnTo>
                    <a:lnTo>
                      <a:pt x="1506334" y="206890"/>
                    </a:lnTo>
                    <a:lnTo>
                      <a:pt x="1505106" y="201209"/>
                    </a:lnTo>
                    <a:cubicBezTo>
                      <a:pt x="1499090" y="179780"/>
                      <a:pt x="1492234" y="160910"/>
                      <a:pt x="1484645" y="145260"/>
                    </a:cubicBezTo>
                    <a:cubicBezTo>
                      <a:pt x="1502399" y="145260"/>
                      <a:pt x="1518893" y="164150"/>
                      <a:pt x="1532574" y="196502"/>
                    </a:cubicBezTo>
                    <a:lnTo>
                      <a:pt x="1532931" y="197532"/>
                    </a:lnTo>
                    <a:lnTo>
                      <a:pt x="1652779" y="157896"/>
                    </a:lnTo>
                    <a:lnTo>
                      <a:pt x="1649807" y="140030"/>
                    </a:lnTo>
                    <a:cubicBezTo>
                      <a:pt x="1643934" y="113157"/>
                      <a:pt x="1637260" y="89977"/>
                      <a:pt x="1629902" y="71440"/>
                    </a:cubicBezTo>
                    <a:lnTo>
                      <a:pt x="1629902" y="71439"/>
                    </a:lnTo>
                    <a:cubicBezTo>
                      <a:pt x="1646177" y="71439"/>
                      <a:pt x="1661296" y="95652"/>
                      <a:pt x="1673837" y="137118"/>
                    </a:cubicBezTo>
                    <a:lnTo>
                      <a:pt x="1676999" y="149886"/>
                    </a:lnTo>
                    <a:lnTo>
                      <a:pt x="1683591" y="147706"/>
                    </a:lnTo>
                    <a:cubicBezTo>
                      <a:pt x="1738431" y="134026"/>
                      <a:pt x="1798635" y="124993"/>
                      <a:pt x="1867859" y="125292"/>
                    </a:cubicBezTo>
                    <a:lnTo>
                      <a:pt x="1877041" y="126231"/>
                    </a:lnTo>
                    <a:lnTo>
                      <a:pt x="1866598" y="89757"/>
                    </a:lnTo>
                    <a:cubicBezTo>
                      <a:pt x="1857105" y="61313"/>
                      <a:pt x="1846389" y="38097"/>
                      <a:pt x="1834689" y="21431"/>
                    </a:cubicBezTo>
                    <a:cubicBezTo>
                      <a:pt x="1857868" y="21431"/>
                      <a:pt x="1879402" y="48492"/>
                      <a:pt x="1897264" y="94837"/>
                    </a:cubicBezTo>
                    <a:lnTo>
                      <a:pt x="1908177" y="129416"/>
                    </a:lnTo>
                    <a:lnTo>
                      <a:pt x="1968915" y="135628"/>
                    </a:lnTo>
                    <a:cubicBezTo>
                      <a:pt x="2001571" y="142137"/>
                      <a:pt x="2033096" y="151477"/>
                      <a:pt x="2063183" y="162951"/>
                    </a:cubicBezTo>
                    <a:lnTo>
                      <a:pt x="2112637" y="186126"/>
                    </a:lnTo>
                    <a:lnTo>
                      <a:pt x="2097579" y="132302"/>
                    </a:lnTo>
                    <a:cubicBezTo>
                      <a:pt x="2088086" y="107246"/>
                      <a:pt x="2077370" y="86795"/>
                      <a:pt x="2065670" y="72114"/>
                    </a:cubicBezTo>
                    <a:cubicBezTo>
                      <a:pt x="2096576" y="72114"/>
                      <a:pt x="2124555" y="114493"/>
                      <a:pt x="2144809" y="183009"/>
                    </a:cubicBezTo>
                    <a:lnTo>
                      <a:pt x="2149871" y="203764"/>
                    </a:lnTo>
                    <a:lnTo>
                      <a:pt x="2223992" y="251844"/>
                    </a:lnTo>
                    <a:lnTo>
                      <a:pt x="2277144" y="302671"/>
                    </a:lnTo>
                    <a:lnTo>
                      <a:pt x="2260164" y="247151"/>
                    </a:lnTo>
                    <a:cubicBezTo>
                      <a:pt x="2253352" y="230317"/>
                      <a:pt x="2245623" y="215983"/>
                      <a:pt x="2237122" y="204786"/>
                    </a:cubicBezTo>
                    <a:cubicBezTo>
                      <a:pt x="2261452" y="204786"/>
                      <a:pt x="2283478" y="232106"/>
                      <a:pt x="2299422" y="276275"/>
                    </a:cubicBezTo>
                    <a:lnTo>
                      <a:pt x="2314552" y="338442"/>
                    </a:lnTo>
                    <a:lnTo>
                      <a:pt x="2335562" y="358534"/>
                    </a:lnTo>
                    <a:cubicBezTo>
                      <a:pt x="2362909" y="393348"/>
                      <a:pt x="2379596" y="425555"/>
                      <a:pt x="2383168" y="449583"/>
                    </a:cubicBezTo>
                    <a:cubicBezTo>
                      <a:pt x="2378009" y="473012"/>
                      <a:pt x="2360548" y="505294"/>
                      <a:pt x="2332382" y="540501"/>
                    </a:cubicBezTo>
                    <a:lnTo>
                      <a:pt x="2315175" y="556728"/>
                    </a:lnTo>
                    <a:lnTo>
                      <a:pt x="2299422" y="621455"/>
                    </a:lnTo>
                    <a:cubicBezTo>
                      <a:pt x="2283478" y="665625"/>
                      <a:pt x="2261452" y="692944"/>
                      <a:pt x="2237122" y="692944"/>
                    </a:cubicBezTo>
                    <a:cubicBezTo>
                      <a:pt x="2254123" y="670551"/>
                      <a:pt x="2268040" y="635606"/>
                      <a:pt x="2277706" y="593222"/>
                    </a:cubicBezTo>
                    <a:lnTo>
                      <a:pt x="2277929" y="591852"/>
                    </a:lnTo>
                    <a:lnTo>
                      <a:pt x="2217363" y="648969"/>
                    </a:lnTo>
                    <a:lnTo>
                      <a:pt x="2151618" y="690537"/>
                    </a:lnTo>
                    <a:lnTo>
                      <a:pt x="2144809" y="718457"/>
                    </a:lnTo>
                    <a:cubicBezTo>
                      <a:pt x="2124555" y="786974"/>
                      <a:pt x="2096576" y="829352"/>
                      <a:pt x="2065670" y="829352"/>
                    </a:cubicBezTo>
                    <a:cubicBezTo>
                      <a:pt x="2077370" y="814671"/>
                      <a:pt x="2088086" y="794220"/>
                      <a:pt x="2097579" y="769164"/>
                    </a:cubicBezTo>
                    <a:lnTo>
                      <a:pt x="2114231" y="709643"/>
                    </a:lnTo>
                    <a:lnTo>
                      <a:pt x="2047688" y="739416"/>
                    </a:lnTo>
                    <a:cubicBezTo>
                      <a:pt x="2015386" y="751013"/>
                      <a:pt x="1981206" y="760376"/>
                      <a:pt x="1945347" y="766766"/>
                    </a:cubicBezTo>
                    <a:lnTo>
                      <a:pt x="1909204" y="769822"/>
                    </a:lnTo>
                    <a:lnTo>
                      <a:pt x="1897264" y="807657"/>
                    </a:lnTo>
                    <a:cubicBezTo>
                      <a:pt x="1879402" y="854002"/>
                      <a:pt x="1857868" y="881063"/>
                      <a:pt x="1834689" y="881063"/>
                    </a:cubicBezTo>
                    <a:lnTo>
                      <a:pt x="1834689" y="881061"/>
                    </a:lnTo>
                    <a:cubicBezTo>
                      <a:pt x="1846389" y="864395"/>
                      <a:pt x="1857105" y="841179"/>
                      <a:pt x="1866598" y="812735"/>
                    </a:cubicBezTo>
                    <a:lnTo>
                      <a:pt x="1878132" y="772449"/>
                    </a:lnTo>
                    <a:lnTo>
                      <a:pt x="1861593" y="773848"/>
                    </a:lnTo>
                    <a:lnTo>
                      <a:pt x="1856900" y="776189"/>
                    </a:lnTo>
                    <a:lnTo>
                      <a:pt x="1855969" y="774323"/>
                    </a:lnTo>
                    <a:lnTo>
                      <a:pt x="1832934" y="776271"/>
                    </a:lnTo>
                    <a:cubicBezTo>
                      <a:pt x="1793917" y="775972"/>
                      <a:pt x="1758171" y="772721"/>
                      <a:pt x="1725057" y="767259"/>
                    </a:cubicBezTo>
                    <a:lnTo>
                      <a:pt x="1678519" y="756000"/>
                    </a:lnTo>
                    <a:lnTo>
                      <a:pt x="1673837" y="774904"/>
                    </a:lnTo>
                    <a:cubicBezTo>
                      <a:pt x="1661296" y="816371"/>
                      <a:pt x="1646177" y="840583"/>
                      <a:pt x="1629902" y="840583"/>
                    </a:cubicBezTo>
                    <a:cubicBezTo>
                      <a:pt x="1637260" y="822046"/>
                      <a:pt x="1643934" y="798866"/>
                      <a:pt x="1649807" y="771993"/>
                    </a:cubicBezTo>
                    <a:lnTo>
                      <a:pt x="1653475" y="749942"/>
                    </a:lnTo>
                    <a:lnTo>
                      <a:pt x="1632974" y="744982"/>
                    </a:lnTo>
                    <a:lnTo>
                      <a:pt x="1528616" y="701611"/>
                    </a:lnTo>
                    <a:lnTo>
                      <a:pt x="1518013" y="721754"/>
                    </a:lnTo>
                    <a:cubicBezTo>
                      <a:pt x="1507757" y="736937"/>
                      <a:pt x="1496481" y="745332"/>
                      <a:pt x="1484645" y="745332"/>
                    </a:cubicBezTo>
                    <a:lnTo>
                      <a:pt x="1504702" y="690489"/>
                    </a:lnTo>
                    <a:lnTo>
                      <a:pt x="1413218" y="642961"/>
                    </a:lnTo>
                    <a:lnTo>
                      <a:pt x="1353338" y="617470"/>
                    </a:lnTo>
                    <a:lnTo>
                      <a:pt x="1345892" y="632586"/>
                    </a:lnTo>
                    <a:cubicBezTo>
                      <a:pt x="1338770" y="643852"/>
                      <a:pt x="1330940" y="650082"/>
                      <a:pt x="1322720" y="650082"/>
                    </a:cubicBezTo>
                    <a:lnTo>
                      <a:pt x="1322720" y="650081"/>
                    </a:lnTo>
                    <a:lnTo>
                      <a:pt x="1336355" y="610241"/>
                    </a:lnTo>
                    <a:lnTo>
                      <a:pt x="1311437" y="599634"/>
                    </a:lnTo>
                    <a:cubicBezTo>
                      <a:pt x="1276257" y="588543"/>
                      <a:pt x="1239105" y="581636"/>
                      <a:pt x="1197830" y="581411"/>
                    </a:cubicBezTo>
                    <a:lnTo>
                      <a:pt x="1121661" y="590755"/>
                    </a:lnTo>
                    <a:lnTo>
                      <a:pt x="1134599" y="623888"/>
                    </a:lnTo>
                    <a:cubicBezTo>
                      <a:pt x="1125722" y="623888"/>
                      <a:pt x="1117265" y="617991"/>
                      <a:pt x="1109574" y="607327"/>
                    </a:cubicBezTo>
                    <a:lnTo>
                      <a:pt x="1103105" y="593032"/>
                    </a:lnTo>
                    <a:lnTo>
                      <a:pt x="1098017" y="593656"/>
                    </a:lnTo>
                    <a:cubicBezTo>
                      <a:pt x="1065624" y="601504"/>
                      <a:pt x="1033864" y="612617"/>
                      <a:pt x="1001995" y="625487"/>
                    </a:cubicBezTo>
                    <a:lnTo>
                      <a:pt x="938415" y="653358"/>
                    </a:lnTo>
                    <a:lnTo>
                      <a:pt x="956007" y="707229"/>
                    </a:lnTo>
                    <a:lnTo>
                      <a:pt x="956007" y="707231"/>
                    </a:lnTo>
                    <a:cubicBezTo>
                      <a:pt x="945815" y="707231"/>
                      <a:pt x="936105" y="699135"/>
                      <a:pt x="927274" y="684495"/>
                    </a:cubicBezTo>
                    <a:lnTo>
                      <a:pt x="917042" y="662728"/>
                    </a:lnTo>
                    <a:lnTo>
                      <a:pt x="905329" y="667862"/>
                    </a:lnTo>
                    <a:cubicBezTo>
                      <a:pt x="872507" y="682740"/>
                      <a:pt x="838839" y="697868"/>
                      <a:pt x="803584" y="711741"/>
                    </a:cubicBezTo>
                    <a:lnTo>
                      <a:pt x="747494" y="730925"/>
                    </a:lnTo>
                    <a:lnTo>
                      <a:pt x="750364" y="748178"/>
                    </a:lnTo>
                    <a:cubicBezTo>
                      <a:pt x="756237" y="775051"/>
                      <a:pt x="762911" y="798231"/>
                      <a:pt x="770269" y="816768"/>
                    </a:cubicBezTo>
                    <a:lnTo>
                      <a:pt x="770269" y="816769"/>
                    </a:lnTo>
                    <a:cubicBezTo>
                      <a:pt x="753995" y="816769"/>
                      <a:pt x="738876" y="792557"/>
                      <a:pt x="726334" y="751090"/>
                    </a:cubicBezTo>
                    <a:lnTo>
                      <a:pt x="723383" y="739172"/>
                    </a:lnTo>
                    <a:lnTo>
                      <a:pt x="715551" y="741850"/>
                    </a:lnTo>
                    <a:cubicBezTo>
                      <a:pt x="654328" y="759287"/>
                      <a:pt x="587532" y="770421"/>
                      <a:pt x="512134" y="769080"/>
                    </a:cubicBezTo>
                    <a:lnTo>
                      <a:pt x="480776" y="766091"/>
                    </a:lnTo>
                    <a:lnTo>
                      <a:pt x="492079" y="802265"/>
                    </a:lnTo>
                    <a:cubicBezTo>
                      <a:pt x="502582" y="831103"/>
                      <a:pt x="514438" y="854641"/>
                      <a:pt x="527382" y="871538"/>
                    </a:cubicBezTo>
                    <a:cubicBezTo>
                      <a:pt x="501737" y="871538"/>
                      <a:pt x="477913" y="844102"/>
                      <a:pt x="458150" y="797116"/>
                    </a:cubicBezTo>
                    <a:lnTo>
                      <a:pt x="446335" y="762809"/>
                    </a:lnTo>
                    <a:lnTo>
                      <a:pt x="405341" y="758902"/>
                    </a:lnTo>
                    <a:cubicBezTo>
                      <a:pt x="371836" y="752949"/>
                      <a:pt x="340416" y="744600"/>
                      <a:pt x="311056" y="734345"/>
                    </a:cubicBezTo>
                    <a:lnTo>
                      <a:pt x="251853" y="708330"/>
                    </a:lnTo>
                    <a:lnTo>
                      <a:pt x="266874" y="762021"/>
                    </a:lnTo>
                    <a:cubicBezTo>
                      <a:pt x="276367" y="787077"/>
                      <a:pt x="287082" y="807528"/>
                      <a:pt x="298782" y="822209"/>
                    </a:cubicBezTo>
                    <a:cubicBezTo>
                      <a:pt x="267877" y="822209"/>
                      <a:pt x="239897" y="779831"/>
                      <a:pt x="219644" y="711314"/>
                    </a:cubicBezTo>
                    <a:lnTo>
                      <a:pt x="214147" y="688778"/>
                    </a:lnTo>
                    <a:lnTo>
                      <a:pt x="159441" y="653850"/>
                    </a:lnTo>
                    <a:lnTo>
                      <a:pt x="102148" y="596861"/>
                    </a:lnTo>
                    <a:lnTo>
                      <a:pt x="118577" y="650580"/>
                    </a:lnTo>
                    <a:cubicBezTo>
                      <a:pt x="125389" y="667413"/>
                      <a:pt x="133119" y="681748"/>
                      <a:pt x="141619" y="692944"/>
                    </a:cubicBezTo>
                    <a:cubicBezTo>
                      <a:pt x="117290" y="692944"/>
                      <a:pt x="95263" y="665625"/>
                      <a:pt x="79320" y="621455"/>
                    </a:cubicBezTo>
                    <a:lnTo>
                      <a:pt x="64131" y="559045"/>
                    </a:lnTo>
                    <a:lnTo>
                      <a:pt x="56139" y="551096"/>
                    </a:lnTo>
                    <a:cubicBezTo>
                      <a:pt x="29630" y="515746"/>
                      <a:pt x="10980" y="480603"/>
                      <a:pt x="0" y="449583"/>
                    </a:cubicBezTo>
                    <a:cubicBezTo>
                      <a:pt x="5689" y="425755"/>
                      <a:pt x="22388" y="392524"/>
                      <a:pt x="49122" y="356119"/>
                    </a:cubicBezTo>
                    <a:lnTo>
                      <a:pt x="63485" y="341338"/>
                    </a:lnTo>
                    <a:lnTo>
                      <a:pt x="79320" y="276275"/>
                    </a:lnTo>
                    <a:cubicBezTo>
                      <a:pt x="95263" y="232106"/>
                      <a:pt x="117290" y="204786"/>
                      <a:pt x="141619" y="204786"/>
                    </a:cubicBezTo>
                    <a:cubicBezTo>
                      <a:pt x="133119" y="215983"/>
                      <a:pt x="125390" y="230317"/>
                      <a:pt x="118577" y="247151"/>
                    </a:cubicBezTo>
                    <a:lnTo>
                      <a:pt x="101845" y="301863"/>
                    </a:lnTo>
                    <a:lnTo>
                      <a:pt x="158457" y="243605"/>
                    </a:lnTo>
                    <a:lnTo>
                      <a:pt x="212094" y="206821"/>
                    </a:lnTo>
                    <a:lnTo>
                      <a:pt x="219644" y="175866"/>
                    </a:lnTo>
                    <a:cubicBezTo>
                      <a:pt x="239897" y="107349"/>
                      <a:pt x="267877" y="64971"/>
                      <a:pt x="298782" y="64971"/>
                    </a:cubicBezTo>
                    <a:cubicBezTo>
                      <a:pt x="287082" y="79652"/>
                      <a:pt x="276367" y="100103"/>
                      <a:pt x="266874" y="125159"/>
                    </a:cubicBezTo>
                    <a:lnTo>
                      <a:pt x="250436" y="183916"/>
                    </a:lnTo>
                    <a:lnTo>
                      <a:pt x="322153" y="149412"/>
                    </a:lnTo>
                    <a:cubicBezTo>
                      <a:pt x="353640" y="137316"/>
                      <a:pt x="387149" y="127541"/>
                      <a:pt x="422558" y="120864"/>
                    </a:cubicBezTo>
                    <a:lnTo>
                      <a:pt x="442776" y="119064"/>
                    </a:lnTo>
                    <a:lnTo>
                      <a:pt x="458150" y="74422"/>
                    </a:lnTo>
                    <a:cubicBezTo>
                      <a:pt x="477913" y="27436"/>
                      <a:pt x="501737" y="0"/>
                      <a:pt x="527382" y="0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635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957" name="グループ化 956">
              <a:extLst>
                <a:ext uri="{FF2B5EF4-FFF2-40B4-BE49-F238E27FC236}">
                  <a16:creationId xmlns:a16="http://schemas.microsoft.com/office/drawing/2014/main" id="{88D4CBD8-8992-4172-B33D-0DD70D08B246}"/>
                </a:ext>
              </a:extLst>
            </p:cNvPr>
            <p:cNvGrpSpPr/>
            <p:nvPr/>
          </p:nvGrpSpPr>
          <p:grpSpPr>
            <a:xfrm rot="519077">
              <a:off x="5160358" y="4527746"/>
              <a:ext cx="719388" cy="266925"/>
              <a:chOff x="3173081" y="3548062"/>
              <a:chExt cx="2383168" cy="884261"/>
            </a:xfrm>
          </p:grpSpPr>
          <p:sp>
            <p:nvSpPr>
              <p:cNvPr id="988" name="フリーフォーム: 図形 987">
                <a:extLst>
                  <a:ext uri="{FF2B5EF4-FFF2-40B4-BE49-F238E27FC236}">
                    <a16:creationId xmlns:a16="http://schemas.microsoft.com/office/drawing/2014/main" id="{EC2D3849-A6B8-44E3-A056-A05D57E49D81}"/>
                  </a:ext>
                </a:extLst>
              </p:cNvPr>
              <p:cNvSpPr/>
              <p:nvPr/>
            </p:nvSpPr>
            <p:spPr>
              <a:xfrm>
                <a:off x="3173081" y="3551002"/>
                <a:ext cx="2383168" cy="881321"/>
              </a:xfrm>
              <a:custGeom>
                <a:avLst/>
                <a:gdLst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191584 w 2383168"/>
                  <a:gd name="connsiteY2" fmla="*/ 288599 h 897148"/>
                  <a:gd name="connsiteX3" fmla="*/ 1197830 w 2383168"/>
                  <a:gd name="connsiteY3" fmla="*/ 273969 h 897148"/>
                  <a:gd name="connsiteX4" fmla="*/ 1766259 w 2383168"/>
                  <a:gd name="connsiteY4" fmla="*/ 0 h 897148"/>
                  <a:gd name="connsiteX5" fmla="*/ 2383168 w 2383168"/>
                  <a:gd name="connsiteY5" fmla="*/ 448574 h 897148"/>
                  <a:gd name="connsiteX6" fmla="*/ 1766259 w 2383168"/>
                  <a:gd name="connsiteY6" fmla="*/ 897148 h 897148"/>
                  <a:gd name="connsiteX7" fmla="*/ 1197830 w 2383168"/>
                  <a:gd name="connsiteY7" fmla="*/ 623180 h 897148"/>
                  <a:gd name="connsiteX8" fmla="*/ 1191584 w 2383168"/>
                  <a:gd name="connsiteY8" fmla="*/ 608549 h 897148"/>
                  <a:gd name="connsiteX9" fmla="*/ 1185338 w 2383168"/>
                  <a:gd name="connsiteY9" fmla="*/ 623180 h 897148"/>
                  <a:gd name="connsiteX10" fmla="*/ 616909 w 2383168"/>
                  <a:gd name="connsiteY10" fmla="*/ 897148 h 897148"/>
                  <a:gd name="connsiteX11" fmla="*/ 0 w 2383168"/>
                  <a:gd name="connsiteY11" fmla="*/ 448574 h 897148"/>
                  <a:gd name="connsiteX12" fmla="*/ 616909 w 2383168"/>
                  <a:gd name="connsiteY12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191584 w 2383168"/>
                  <a:gd name="connsiteY2" fmla="*/ 288599 h 897148"/>
                  <a:gd name="connsiteX3" fmla="*/ 1766259 w 2383168"/>
                  <a:gd name="connsiteY3" fmla="*/ 0 h 897148"/>
                  <a:gd name="connsiteX4" fmla="*/ 2383168 w 2383168"/>
                  <a:gd name="connsiteY4" fmla="*/ 448574 h 897148"/>
                  <a:gd name="connsiteX5" fmla="*/ 1766259 w 2383168"/>
                  <a:gd name="connsiteY5" fmla="*/ 897148 h 897148"/>
                  <a:gd name="connsiteX6" fmla="*/ 1197830 w 2383168"/>
                  <a:gd name="connsiteY6" fmla="*/ 623180 h 897148"/>
                  <a:gd name="connsiteX7" fmla="*/ 1191584 w 2383168"/>
                  <a:gd name="connsiteY7" fmla="*/ 608549 h 897148"/>
                  <a:gd name="connsiteX8" fmla="*/ 1185338 w 2383168"/>
                  <a:gd name="connsiteY8" fmla="*/ 623180 h 897148"/>
                  <a:gd name="connsiteX9" fmla="*/ 616909 w 2383168"/>
                  <a:gd name="connsiteY9" fmla="*/ 897148 h 897148"/>
                  <a:gd name="connsiteX10" fmla="*/ 0 w 2383168"/>
                  <a:gd name="connsiteY10" fmla="*/ 448574 h 897148"/>
                  <a:gd name="connsiteX11" fmla="*/ 616909 w 2383168"/>
                  <a:gd name="connsiteY11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1191584 w 2383168"/>
                  <a:gd name="connsiteY6" fmla="*/ 608549 h 897148"/>
                  <a:gd name="connsiteX7" fmla="*/ 1185338 w 2383168"/>
                  <a:gd name="connsiteY7" fmla="*/ 623180 h 897148"/>
                  <a:gd name="connsiteX8" fmla="*/ 616909 w 2383168"/>
                  <a:gd name="connsiteY8" fmla="*/ 897148 h 897148"/>
                  <a:gd name="connsiteX9" fmla="*/ 0 w 2383168"/>
                  <a:gd name="connsiteY9" fmla="*/ 448574 h 897148"/>
                  <a:gd name="connsiteX10" fmla="*/ 616909 w 2383168"/>
                  <a:gd name="connsiteY10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1191584 w 2383168"/>
                  <a:gd name="connsiteY6" fmla="*/ 608549 h 897148"/>
                  <a:gd name="connsiteX7" fmla="*/ 616909 w 2383168"/>
                  <a:gd name="connsiteY7" fmla="*/ 897148 h 897148"/>
                  <a:gd name="connsiteX8" fmla="*/ 0 w 2383168"/>
                  <a:gd name="connsiteY8" fmla="*/ 448574 h 897148"/>
                  <a:gd name="connsiteX9" fmla="*/ 616909 w 2383168"/>
                  <a:gd name="connsiteY9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616909 w 2383168"/>
                  <a:gd name="connsiteY6" fmla="*/ 897148 h 897148"/>
                  <a:gd name="connsiteX7" fmla="*/ 0 w 2383168"/>
                  <a:gd name="connsiteY7" fmla="*/ 448574 h 897148"/>
                  <a:gd name="connsiteX8" fmla="*/ 616909 w 2383168"/>
                  <a:gd name="connsiteY8" fmla="*/ 0 h 897148"/>
                  <a:gd name="connsiteX0" fmla="*/ 616909 w 2383168"/>
                  <a:gd name="connsiteY0" fmla="*/ 5647 h 902795"/>
                  <a:gd name="connsiteX1" fmla="*/ 1236138 w 2383168"/>
                  <a:gd name="connsiteY1" fmla="*/ 216116 h 902795"/>
                  <a:gd name="connsiteX2" fmla="*/ 1766259 w 2383168"/>
                  <a:gd name="connsiteY2" fmla="*/ 5647 h 902795"/>
                  <a:gd name="connsiteX3" fmla="*/ 2383168 w 2383168"/>
                  <a:gd name="connsiteY3" fmla="*/ 454221 h 902795"/>
                  <a:gd name="connsiteX4" fmla="*/ 1766259 w 2383168"/>
                  <a:gd name="connsiteY4" fmla="*/ 902795 h 902795"/>
                  <a:gd name="connsiteX5" fmla="*/ 1197830 w 2383168"/>
                  <a:gd name="connsiteY5" fmla="*/ 628827 h 902795"/>
                  <a:gd name="connsiteX6" fmla="*/ 616909 w 2383168"/>
                  <a:gd name="connsiteY6" fmla="*/ 902795 h 902795"/>
                  <a:gd name="connsiteX7" fmla="*/ 0 w 2383168"/>
                  <a:gd name="connsiteY7" fmla="*/ 454221 h 902795"/>
                  <a:gd name="connsiteX8" fmla="*/ 616909 w 2383168"/>
                  <a:gd name="connsiteY8" fmla="*/ 5647 h 902795"/>
                  <a:gd name="connsiteX0" fmla="*/ 616909 w 2383168"/>
                  <a:gd name="connsiteY0" fmla="*/ 4225 h 901373"/>
                  <a:gd name="connsiteX1" fmla="*/ 1236138 w 2383168"/>
                  <a:gd name="connsiteY1" fmla="*/ 214694 h 901373"/>
                  <a:gd name="connsiteX2" fmla="*/ 1766259 w 2383168"/>
                  <a:gd name="connsiteY2" fmla="*/ 4225 h 901373"/>
                  <a:gd name="connsiteX3" fmla="*/ 2383168 w 2383168"/>
                  <a:gd name="connsiteY3" fmla="*/ 452799 h 901373"/>
                  <a:gd name="connsiteX4" fmla="*/ 1766259 w 2383168"/>
                  <a:gd name="connsiteY4" fmla="*/ 901373 h 901373"/>
                  <a:gd name="connsiteX5" fmla="*/ 1197830 w 2383168"/>
                  <a:gd name="connsiteY5" fmla="*/ 627405 h 901373"/>
                  <a:gd name="connsiteX6" fmla="*/ 616909 w 2383168"/>
                  <a:gd name="connsiteY6" fmla="*/ 901373 h 901373"/>
                  <a:gd name="connsiteX7" fmla="*/ 0 w 2383168"/>
                  <a:gd name="connsiteY7" fmla="*/ 452799 h 901373"/>
                  <a:gd name="connsiteX8" fmla="*/ 616909 w 2383168"/>
                  <a:gd name="connsiteY8" fmla="*/ 4225 h 901373"/>
                  <a:gd name="connsiteX0" fmla="*/ 616909 w 2383168"/>
                  <a:gd name="connsiteY0" fmla="*/ 4225 h 901373"/>
                  <a:gd name="connsiteX1" fmla="*/ 1236138 w 2383168"/>
                  <a:gd name="connsiteY1" fmla="*/ 214694 h 901373"/>
                  <a:gd name="connsiteX2" fmla="*/ 1766259 w 2383168"/>
                  <a:gd name="connsiteY2" fmla="*/ 4225 h 901373"/>
                  <a:gd name="connsiteX3" fmla="*/ 2383168 w 2383168"/>
                  <a:gd name="connsiteY3" fmla="*/ 452799 h 901373"/>
                  <a:gd name="connsiteX4" fmla="*/ 1766259 w 2383168"/>
                  <a:gd name="connsiteY4" fmla="*/ 901373 h 901373"/>
                  <a:gd name="connsiteX5" fmla="*/ 1197830 w 2383168"/>
                  <a:gd name="connsiteY5" fmla="*/ 627405 h 901373"/>
                  <a:gd name="connsiteX6" fmla="*/ 616909 w 2383168"/>
                  <a:gd name="connsiteY6" fmla="*/ 901373 h 901373"/>
                  <a:gd name="connsiteX7" fmla="*/ 0 w 2383168"/>
                  <a:gd name="connsiteY7" fmla="*/ 452799 h 901373"/>
                  <a:gd name="connsiteX8" fmla="*/ 616909 w 2383168"/>
                  <a:gd name="connsiteY8" fmla="*/ 4225 h 901373"/>
                  <a:gd name="connsiteX0" fmla="*/ 616909 w 2383168"/>
                  <a:gd name="connsiteY0" fmla="*/ 4225 h 901638"/>
                  <a:gd name="connsiteX1" fmla="*/ 1236138 w 2383168"/>
                  <a:gd name="connsiteY1" fmla="*/ 214694 h 901638"/>
                  <a:gd name="connsiteX2" fmla="*/ 1766259 w 2383168"/>
                  <a:gd name="connsiteY2" fmla="*/ 4225 h 901638"/>
                  <a:gd name="connsiteX3" fmla="*/ 2383168 w 2383168"/>
                  <a:gd name="connsiteY3" fmla="*/ 452799 h 901638"/>
                  <a:gd name="connsiteX4" fmla="*/ 1766259 w 2383168"/>
                  <a:gd name="connsiteY4" fmla="*/ 901373 h 901638"/>
                  <a:gd name="connsiteX5" fmla="*/ 1197830 w 2383168"/>
                  <a:gd name="connsiteY5" fmla="*/ 627405 h 901638"/>
                  <a:gd name="connsiteX6" fmla="*/ 616909 w 2383168"/>
                  <a:gd name="connsiteY6" fmla="*/ 901373 h 901638"/>
                  <a:gd name="connsiteX7" fmla="*/ 0 w 2383168"/>
                  <a:gd name="connsiteY7" fmla="*/ 452799 h 901638"/>
                  <a:gd name="connsiteX8" fmla="*/ 616909 w 2383168"/>
                  <a:gd name="connsiteY8" fmla="*/ 4225 h 901638"/>
                  <a:gd name="connsiteX0" fmla="*/ 616909 w 2383168"/>
                  <a:gd name="connsiteY0" fmla="*/ 4225 h 901638"/>
                  <a:gd name="connsiteX1" fmla="*/ 1236138 w 2383168"/>
                  <a:gd name="connsiteY1" fmla="*/ 214694 h 901638"/>
                  <a:gd name="connsiteX2" fmla="*/ 1766259 w 2383168"/>
                  <a:gd name="connsiteY2" fmla="*/ 4225 h 901638"/>
                  <a:gd name="connsiteX3" fmla="*/ 2383168 w 2383168"/>
                  <a:gd name="connsiteY3" fmla="*/ 452799 h 901638"/>
                  <a:gd name="connsiteX4" fmla="*/ 1766259 w 2383168"/>
                  <a:gd name="connsiteY4" fmla="*/ 901373 h 901638"/>
                  <a:gd name="connsiteX5" fmla="*/ 1197830 w 2383168"/>
                  <a:gd name="connsiteY5" fmla="*/ 627405 h 901638"/>
                  <a:gd name="connsiteX6" fmla="*/ 616909 w 2383168"/>
                  <a:gd name="connsiteY6" fmla="*/ 901373 h 901638"/>
                  <a:gd name="connsiteX7" fmla="*/ 0 w 2383168"/>
                  <a:gd name="connsiteY7" fmla="*/ 452799 h 901638"/>
                  <a:gd name="connsiteX8" fmla="*/ 616909 w 2383168"/>
                  <a:gd name="connsiteY8" fmla="*/ 4225 h 901638"/>
                  <a:gd name="connsiteX0" fmla="*/ 616909 w 2383168"/>
                  <a:gd name="connsiteY0" fmla="*/ 9 h 897422"/>
                  <a:gd name="connsiteX1" fmla="*/ 1236138 w 2383168"/>
                  <a:gd name="connsiteY1" fmla="*/ 210478 h 897422"/>
                  <a:gd name="connsiteX2" fmla="*/ 1766259 w 2383168"/>
                  <a:gd name="connsiteY2" fmla="*/ 9 h 897422"/>
                  <a:gd name="connsiteX3" fmla="*/ 2383168 w 2383168"/>
                  <a:gd name="connsiteY3" fmla="*/ 448583 h 897422"/>
                  <a:gd name="connsiteX4" fmla="*/ 1766259 w 2383168"/>
                  <a:gd name="connsiteY4" fmla="*/ 897157 h 897422"/>
                  <a:gd name="connsiteX5" fmla="*/ 1197830 w 2383168"/>
                  <a:gd name="connsiteY5" fmla="*/ 623189 h 897422"/>
                  <a:gd name="connsiteX6" fmla="*/ 616909 w 2383168"/>
                  <a:gd name="connsiteY6" fmla="*/ 897157 h 897422"/>
                  <a:gd name="connsiteX7" fmla="*/ 0 w 2383168"/>
                  <a:gd name="connsiteY7" fmla="*/ 448583 h 897422"/>
                  <a:gd name="connsiteX8" fmla="*/ 616909 w 2383168"/>
                  <a:gd name="connsiteY8" fmla="*/ 9 h 897422"/>
                  <a:gd name="connsiteX0" fmla="*/ 616909 w 2383168"/>
                  <a:gd name="connsiteY0" fmla="*/ 9 h 897422"/>
                  <a:gd name="connsiteX1" fmla="*/ 1236138 w 2383168"/>
                  <a:gd name="connsiteY1" fmla="*/ 210478 h 897422"/>
                  <a:gd name="connsiteX2" fmla="*/ 1766259 w 2383168"/>
                  <a:gd name="connsiteY2" fmla="*/ 9 h 897422"/>
                  <a:gd name="connsiteX3" fmla="*/ 2383168 w 2383168"/>
                  <a:gd name="connsiteY3" fmla="*/ 448583 h 897422"/>
                  <a:gd name="connsiteX4" fmla="*/ 1766259 w 2383168"/>
                  <a:gd name="connsiteY4" fmla="*/ 897157 h 897422"/>
                  <a:gd name="connsiteX5" fmla="*/ 1197830 w 2383168"/>
                  <a:gd name="connsiteY5" fmla="*/ 623189 h 897422"/>
                  <a:gd name="connsiteX6" fmla="*/ 616909 w 2383168"/>
                  <a:gd name="connsiteY6" fmla="*/ 897157 h 897422"/>
                  <a:gd name="connsiteX7" fmla="*/ 0 w 2383168"/>
                  <a:gd name="connsiteY7" fmla="*/ 448583 h 897422"/>
                  <a:gd name="connsiteX8" fmla="*/ 616909 w 2383168"/>
                  <a:gd name="connsiteY8" fmla="*/ 9 h 897422"/>
                  <a:gd name="connsiteX0" fmla="*/ 616909 w 2383718"/>
                  <a:gd name="connsiteY0" fmla="*/ 9 h 897422"/>
                  <a:gd name="connsiteX1" fmla="*/ 1236138 w 2383718"/>
                  <a:gd name="connsiteY1" fmla="*/ 210478 h 897422"/>
                  <a:gd name="connsiteX2" fmla="*/ 1766259 w 2383718"/>
                  <a:gd name="connsiteY2" fmla="*/ 9 h 897422"/>
                  <a:gd name="connsiteX3" fmla="*/ 2383168 w 2383718"/>
                  <a:gd name="connsiteY3" fmla="*/ 448583 h 897422"/>
                  <a:gd name="connsiteX4" fmla="*/ 1839284 w 2383718"/>
                  <a:gd name="connsiteY4" fmla="*/ 897157 h 897422"/>
                  <a:gd name="connsiteX5" fmla="*/ 1197830 w 2383718"/>
                  <a:gd name="connsiteY5" fmla="*/ 623189 h 897422"/>
                  <a:gd name="connsiteX6" fmla="*/ 616909 w 2383718"/>
                  <a:gd name="connsiteY6" fmla="*/ 897157 h 897422"/>
                  <a:gd name="connsiteX7" fmla="*/ 0 w 2383718"/>
                  <a:gd name="connsiteY7" fmla="*/ 448583 h 897422"/>
                  <a:gd name="connsiteX8" fmla="*/ 616909 w 2383718"/>
                  <a:gd name="connsiteY8" fmla="*/ 9 h 897422"/>
                  <a:gd name="connsiteX0" fmla="*/ 617621 w 2384430"/>
                  <a:gd name="connsiteY0" fmla="*/ 9 h 897181"/>
                  <a:gd name="connsiteX1" fmla="*/ 1236850 w 2384430"/>
                  <a:gd name="connsiteY1" fmla="*/ 210478 h 897181"/>
                  <a:gd name="connsiteX2" fmla="*/ 1766971 w 2384430"/>
                  <a:gd name="connsiteY2" fmla="*/ 9 h 897181"/>
                  <a:gd name="connsiteX3" fmla="*/ 2383880 w 2384430"/>
                  <a:gd name="connsiteY3" fmla="*/ 448583 h 897181"/>
                  <a:gd name="connsiteX4" fmla="*/ 1839996 w 2384430"/>
                  <a:gd name="connsiteY4" fmla="*/ 897157 h 897181"/>
                  <a:gd name="connsiteX5" fmla="*/ 1198542 w 2384430"/>
                  <a:gd name="connsiteY5" fmla="*/ 623189 h 897181"/>
                  <a:gd name="connsiteX6" fmla="*/ 512846 w 2384430"/>
                  <a:gd name="connsiteY6" fmla="*/ 871757 h 897181"/>
                  <a:gd name="connsiteX7" fmla="*/ 712 w 2384430"/>
                  <a:gd name="connsiteY7" fmla="*/ 448583 h 897181"/>
                  <a:gd name="connsiteX8" fmla="*/ 617621 w 2384430"/>
                  <a:gd name="connsiteY8" fmla="*/ 9 h 897181"/>
                  <a:gd name="connsiteX0" fmla="*/ 617848 w 2384657"/>
                  <a:gd name="connsiteY0" fmla="*/ 9 h 897181"/>
                  <a:gd name="connsiteX1" fmla="*/ 1237077 w 2384657"/>
                  <a:gd name="connsiteY1" fmla="*/ 210478 h 897181"/>
                  <a:gd name="connsiteX2" fmla="*/ 1767198 w 2384657"/>
                  <a:gd name="connsiteY2" fmla="*/ 9 h 897181"/>
                  <a:gd name="connsiteX3" fmla="*/ 2384107 w 2384657"/>
                  <a:gd name="connsiteY3" fmla="*/ 448583 h 897181"/>
                  <a:gd name="connsiteX4" fmla="*/ 1840223 w 2384657"/>
                  <a:gd name="connsiteY4" fmla="*/ 897157 h 897181"/>
                  <a:gd name="connsiteX5" fmla="*/ 1198769 w 2384657"/>
                  <a:gd name="connsiteY5" fmla="*/ 623189 h 897181"/>
                  <a:gd name="connsiteX6" fmla="*/ 513073 w 2384657"/>
                  <a:gd name="connsiteY6" fmla="*/ 871757 h 897181"/>
                  <a:gd name="connsiteX7" fmla="*/ 939 w 2384657"/>
                  <a:gd name="connsiteY7" fmla="*/ 448583 h 897181"/>
                  <a:gd name="connsiteX8" fmla="*/ 617848 w 2384657"/>
                  <a:gd name="connsiteY8" fmla="*/ 9 h 897181"/>
                  <a:gd name="connsiteX0" fmla="*/ 617848 w 2384929"/>
                  <a:gd name="connsiteY0" fmla="*/ 9 h 897157"/>
                  <a:gd name="connsiteX1" fmla="*/ 1237077 w 2384929"/>
                  <a:gd name="connsiteY1" fmla="*/ 210478 h 897157"/>
                  <a:gd name="connsiteX2" fmla="*/ 1767198 w 2384929"/>
                  <a:gd name="connsiteY2" fmla="*/ 9 h 897157"/>
                  <a:gd name="connsiteX3" fmla="*/ 2384107 w 2384929"/>
                  <a:gd name="connsiteY3" fmla="*/ 448583 h 897157"/>
                  <a:gd name="connsiteX4" fmla="*/ 1840223 w 2384929"/>
                  <a:gd name="connsiteY4" fmla="*/ 897157 h 897157"/>
                  <a:gd name="connsiteX5" fmla="*/ 1198769 w 2384929"/>
                  <a:gd name="connsiteY5" fmla="*/ 623189 h 897157"/>
                  <a:gd name="connsiteX6" fmla="*/ 513073 w 2384929"/>
                  <a:gd name="connsiteY6" fmla="*/ 871757 h 897157"/>
                  <a:gd name="connsiteX7" fmla="*/ 939 w 2384929"/>
                  <a:gd name="connsiteY7" fmla="*/ 448583 h 897157"/>
                  <a:gd name="connsiteX8" fmla="*/ 617848 w 2384929"/>
                  <a:gd name="connsiteY8" fmla="*/ 9 h 897157"/>
                  <a:gd name="connsiteX0" fmla="*/ 534407 w 2384038"/>
                  <a:gd name="connsiteY0" fmla="*/ 9 h 897157"/>
                  <a:gd name="connsiteX1" fmla="*/ 1236186 w 2384038"/>
                  <a:gd name="connsiteY1" fmla="*/ 210478 h 897157"/>
                  <a:gd name="connsiteX2" fmla="*/ 1766307 w 2384038"/>
                  <a:gd name="connsiteY2" fmla="*/ 9 h 897157"/>
                  <a:gd name="connsiteX3" fmla="*/ 2383216 w 2384038"/>
                  <a:gd name="connsiteY3" fmla="*/ 448583 h 897157"/>
                  <a:gd name="connsiteX4" fmla="*/ 1839332 w 2384038"/>
                  <a:gd name="connsiteY4" fmla="*/ 897157 h 897157"/>
                  <a:gd name="connsiteX5" fmla="*/ 1197878 w 2384038"/>
                  <a:gd name="connsiteY5" fmla="*/ 623189 h 897157"/>
                  <a:gd name="connsiteX6" fmla="*/ 512182 w 2384038"/>
                  <a:gd name="connsiteY6" fmla="*/ 871757 h 897157"/>
                  <a:gd name="connsiteX7" fmla="*/ 48 w 2384038"/>
                  <a:gd name="connsiteY7" fmla="*/ 448583 h 897157"/>
                  <a:gd name="connsiteX8" fmla="*/ 534407 w 2384038"/>
                  <a:gd name="connsiteY8" fmla="*/ 9 h 897157"/>
                  <a:gd name="connsiteX0" fmla="*/ 534407 w 2384038"/>
                  <a:gd name="connsiteY0" fmla="*/ 96 h 897244"/>
                  <a:gd name="connsiteX1" fmla="*/ 1236186 w 2384038"/>
                  <a:gd name="connsiteY1" fmla="*/ 210565 h 897244"/>
                  <a:gd name="connsiteX2" fmla="*/ 1766307 w 2384038"/>
                  <a:gd name="connsiteY2" fmla="*/ 96 h 897244"/>
                  <a:gd name="connsiteX3" fmla="*/ 2383216 w 2384038"/>
                  <a:gd name="connsiteY3" fmla="*/ 448670 h 897244"/>
                  <a:gd name="connsiteX4" fmla="*/ 1839332 w 2384038"/>
                  <a:gd name="connsiteY4" fmla="*/ 897244 h 897244"/>
                  <a:gd name="connsiteX5" fmla="*/ 1197878 w 2384038"/>
                  <a:gd name="connsiteY5" fmla="*/ 623276 h 897244"/>
                  <a:gd name="connsiteX6" fmla="*/ 512182 w 2384038"/>
                  <a:gd name="connsiteY6" fmla="*/ 871844 h 897244"/>
                  <a:gd name="connsiteX7" fmla="*/ 48 w 2384038"/>
                  <a:gd name="connsiteY7" fmla="*/ 448670 h 897244"/>
                  <a:gd name="connsiteX8" fmla="*/ 534407 w 2384038"/>
                  <a:gd name="connsiteY8" fmla="*/ 96 h 897244"/>
                  <a:gd name="connsiteX0" fmla="*/ 534407 w 2383295"/>
                  <a:gd name="connsiteY0" fmla="*/ 96 h 897244"/>
                  <a:gd name="connsiteX1" fmla="*/ 1236186 w 2383295"/>
                  <a:gd name="connsiteY1" fmla="*/ 210565 h 897244"/>
                  <a:gd name="connsiteX2" fmla="*/ 1867907 w 2383295"/>
                  <a:gd name="connsiteY2" fmla="*/ 96 h 897244"/>
                  <a:gd name="connsiteX3" fmla="*/ 2383216 w 2383295"/>
                  <a:gd name="connsiteY3" fmla="*/ 448670 h 897244"/>
                  <a:gd name="connsiteX4" fmla="*/ 1839332 w 2383295"/>
                  <a:gd name="connsiteY4" fmla="*/ 897244 h 897244"/>
                  <a:gd name="connsiteX5" fmla="*/ 1197878 w 2383295"/>
                  <a:gd name="connsiteY5" fmla="*/ 623276 h 897244"/>
                  <a:gd name="connsiteX6" fmla="*/ 512182 w 2383295"/>
                  <a:gd name="connsiteY6" fmla="*/ 871844 h 897244"/>
                  <a:gd name="connsiteX7" fmla="*/ 48 w 2383295"/>
                  <a:gd name="connsiteY7" fmla="*/ 448670 h 897244"/>
                  <a:gd name="connsiteX8" fmla="*/ 534407 w 2383295"/>
                  <a:gd name="connsiteY8" fmla="*/ 96 h 897244"/>
                  <a:gd name="connsiteX0" fmla="*/ 534407 w 2383316"/>
                  <a:gd name="connsiteY0" fmla="*/ 96 h 897244"/>
                  <a:gd name="connsiteX1" fmla="*/ 1236186 w 2383316"/>
                  <a:gd name="connsiteY1" fmla="*/ 210565 h 897244"/>
                  <a:gd name="connsiteX2" fmla="*/ 1867907 w 2383316"/>
                  <a:gd name="connsiteY2" fmla="*/ 96 h 897244"/>
                  <a:gd name="connsiteX3" fmla="*/ 2383216 w 2383316"/>
                  <a:gd name="connsiteY3" fmla="*/ 448670 h 897244"/>
                  <a:gd name="connsiteX4" fmla="*/ 1839332 w 2383316"/>
                  <a:gd name="connsiteY4" fmla="*/ 897244 h 897244"/>
                  <a:gd name="connsiteX5" fmla="*/ 1197878 w 2383316"/>
                  <a:gd name="connsiteY5" fmla="*/ 623276 h 897244"/>
                  <a:gd name="connsiteX6" fmla="*/ 512182 w 2383316"/>
                  <a:gd name="connsiteY6" fmla="*/ 871844 h 897244"/>
                  <a:gd name="connsiteX7" fmla="*/ 48 w 2383316"/>
                  <a:gd name="connsiteY7" fmla="*/ 448670 h 897244"/>
                  <a:gd name="connsiteX8" fmla="*/ 534407 w 2383316"/>
                  <a:gd name="connsiteY8" fmla="*/ 96 h 897244"/>
                  <a:gd name="connsiteX0" fmla="*/ 534407 w 2383227"/>
                  <a:gd name="connsiteY0" fmla="*/ 96 h 897244"/>
                  <a:gd name="connsiteX1" fmla="*/ 1236186 w 2383227"/>
                  <a:gd name="connsiteY1" fmla="*/ 210565 h 897244"/>
                  <a:gd name="connsiteX2" fmla="*/ 1867907 w 2383227"/>
                  <a:gd name="connsiteY2" fmla="*/ 96 h 897244"/>
                  <a:gd name="connsiteX3" fmla="*/ 2383216 w 2383227"/>
                  <a:gd name="connsiteY3" fmla="*/ 448670 h 897244"/>
                  <a:gd name="connsiteX4" fmla="*/ 1839332 w 2383227"/>
                  <a:gd name="connsiteY4" fmla="*/ 897244 h 897244"/>
                  <a:gd name="connsiteX5" fmla="*/ 1197878 w 2383227"/>
                  <a:gd name="connsiteY5" fmla="*/ 623276 h 897244"/>
                  <a:gd name="connsiteX6" fmla="*/ 512182 w 2383227"/>
                  <a:gd name="connsiteY6" fmla="*/ 871844 h 897244"/>
                  <a:gd name="connsiteX7" fmla="*/ 48 w 2383227"/>
                  <a:gd name="connsiteY7" fmla="*/ 448670 h 897244"/>
                  <a:gd name="connsiteX8" fmla="*/ 534407 w 2383227"/>
                  <a:gd name="connsiteY8" fmla="*/ 96 h 897244"/>
                  <a:gd name="connsiteX0" fmla="*/ 534407 w 2383227"/>
                  <a:gd name="connsiteY0" fmla="*/ 96 h 897244"/>
                  <a:gd name="connsiteX1" fmla="*/ 1236186 w 2383227"/>
                  <a:gd name="connsiteY1" fmla="*/ 210565 h 897244"/>
                  <a:gd name="connsiteX2" fmla="*/ 1867907 w 2383227"/>
                  <a:gd name="connsiteY2" fmla="*/ 96 h 897244"/>
                  <a:gd name="connsiteX3" fmla="*/ 2383216 w 2383227"/>
                  <a:gd name="connsiteY3" fmla="*/ 448670 h 897244"/>
                  <a:gd name="connsiteX4" fmla="*/ 1839332 w 2383227"/>
                  <a:gd name="connsiteY4" fmla="*/ 897244 h 897244"/>
                  <a:gd name="connsiteX5" fmla="*/ 1197878 w 2383227"/>
                  <a:gd name="connsiteY5" fmla="*/ 623276 h 897244"/>
                  <a:gd name="connsiteX6" fmla="*/ 512182 w 2383227"/>
                  <a:gd name="connsiteY6" fmla="*/ 871844 h 897244"/>
                  <a:gd name="connsiteX7" fmla="*/ 48 w 2383227"/>
                  <a:gd name="connsiteY7" fmla="*/ 448670 h 897244"/>
                  <a:gd name="connsiteX8" fmla="*/ 534407 w 2383227"/>
                  <a:gd name="connsiteY8" fmla="*/ 96 h 897244"/>
                  <a:gd name="connsiteX0" fmla="*/ 534407 w 2383216"/>
                  <a:gd name="connsiteY0" fmla="*/ 96 h 897244"/>
                  <a:gd name="connsiteX1" fmla="*/ 1236186 w 2383216"/>
                  <a:gd name="connsiteY1" fmla="*/ 210565 h 897244"/>
                  <a:gd name="connsiteX2" fmla="*/ 1867907 w 2383216"/>
                  <a:gd name="connsiteY2" fmla="*/ 96 h 897244"/>
                  <a:gd name="connsiteX3" fmla="*/ 2383216 w 2383216"/>
                  <a:gd name="connsiteY3" fmla="*/ 448670 h 897244"/>
                  <a:gd name="connsiteX4" fmla="*/ 1839332 w 2383216"/>
                  <a:gd name="connsiteY4" fmla="*/ 897244 h 897244"/>
                  <a:gd name="connsiteX5" fmla="*/ 1197878 w 2383216"/>
                  <a:gd name="connsiteY5" fmla="*/ 623276 h 897244"/>
                  <a:gd name="connsiteX6" fmla="*/ 512182 w 2383216"/>
                  <a:gd name="connsiteY6" fmla="*/ 871844 h 897244"/>
                  <a:gd name="connsiteX7" fmla="*/ 48 w 2383216"/>
                  <a:gd name="connsiteY7" fmla="*/ 448670 h 897244"/>
                  <a:gd name="connsiteX8" fmla="*/ 534407 w 2383216"/>
                  <a:gd name="connsiteY8" fmla="*/ 96 h 897244"/>
                  <a:gd name="connsiteX0" fmla="*/ 534407 w 2383216"/>
                  <a:gd name="connsiteY0" fmla="*/ 96 h 897244"/>
                  <a:gd name="connsiteX1" fmla="*/ 1236186 w 2383216"/>
                  <a:gd name="connsiteY1" fmla="*/ 210565 h 897244"/>
                  <a:gd name="connsiteX2" fmla="*/ 1867907 w 2383216"/>
                  <a:gd name="connsiteY2" fmla="*/ 96 h 897244"/>
                  <a:gd name="connsiteX3" fmla="*/ 2383216 w 2383216"/>
                  <a:gd name="connsiteY3" fmla="*/ 448670 h 897244"/>
                  <a:gd name="connsiteX4" fmla="*/ 1839332 w 2383216"/>
                  <a:gd name="connsiteY4" fmla="*/ 897244 h 897244"/>
                  <a:gd name="connsiteX5" fmla="*/ 1197878 w 2383216"/>
                  <a:gd name="connsiteY5" fmla="*/ 623276 h 897244"/>
                  <a:gd name="connsiteX6" fmla="*/ 512182 w 2383216"/>
                  <a:gd name="connsiteY6" fmla="*/ 871844 h 897244"/>
                  <a:gd name="connsiteX7" fmla="*/ 48 w 2383216"/>
                  <a:gd name="connsiteY7" fmla="*/ 448670 h 897244"/>
                  <a:gd name="connsiteX8" fmla="*/ 534407 w 2383216"/>
                  <a:gd name="connsiteY8" fmla="*/ 96 h 897244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9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1914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1914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93"/>
                  <a:gd name="connsiteX1" fmla="*/ 1236186 w 2383216"/>
                  <a:gd name="connsiteY1" fmla="*/ 210565 h 881393"/>
                  <a:gd name="connsiteX2" fmla="*/ 1867907 w 2383216"/>
                  <a:gd name="connsiteY2" fmla="*/ 19146 h 881393"/>
                  <a:gd name="connsiteX3" fmla="*/ 2383216 w 2383216"/>
                  <a:gd name="connsiteY3" fmla="*/ 448670 h 881393"/>
                  <a:gd name="connsiteX4" fmla="*/ 1832982 w 2383216"/>
                  <a:gd name="connsiteY4" fmla="*/ 881369 h 881393"/>
                  <a:gd name="connsiteX5" fmla="*/ 1197878 w 2383216"/>
                  <a:gd name="connsiteY5" fmla="*/ 623276 h 881393"/>
                  <a:gd name="connsiteX6" fmla="*/ 512182 w 2383216"/>
                  <a:gd name="connsiteY6" fmla="*/ 871844 h 881393"/>
                  <a:gd name="connsiteX7" fmla="*/ 48 w 2383216"/>
                  <a:gd name="connsiteY7" fmla="*/ 448670 h 881393"/>
                  <a:gd name="connsiteX8" fmla="*/ 534407 w 2383216"/>
                  <a:gd name="connsiteY8" fmla="*/ 96 h 881393"/>
                  <a:gd name="connsiteX0" fmla="*/ 534407 w 2383216"/>
                  <a:gd name="connsiteY0" fmla="*/ 91 h 881388"/>
                  <a:gd name="connsiteX1" fmla="*/ 1236186 w 2383216"/>
                  <a:gd name="connsiteY1" fmla="*/ 210560 h 881388"/>
                  <a:gd name="connsiteX2" fmla="*/ 1867907 w 2383216"/>
                  <a:gd name="connsiteY2" fmla="*/ 19141 h 881388"/>
                  <a:gd name="connsiteX3" fmla="*/ 2383216 w 2383216"/>
                  <a:gd name="connsiteY3" fmla="*/ 448665 h 881388"/>
                  <a:gd name="connsiteX4" fmla="*/ 1832982 w 2383216"/>
                  <a:gd name="connsiteY4" fmla="*/ 881364 h 881388"/>
                  <a:gd name="connsiteX5" fmla="*/ 1197878 w 2383216"/>
                  <a:gd name="connsiteY5" fmla="*/ 623271 h 881388"/>
                  <a:gd name="connsiteX6" fmla="*/ 512182 w 2383216"/>
                  <a:gd name="connsiteY6" fmla="*/ 871839 h 881388"/>
                  <a:gd name="connsiteX7" fmla="*/ 48 w 2383216"/>
                  <a:gd name="connsiteY7" fmla="*/ 448665 h 881388"/>
                  <a:gd name="connsiteX8" fmla="*/ 534407 w 2383216"/>
                  <a:gd name="connsiteY8" fmla="*/ 91 h 881388"/>
                  <a:gd name="connsiteX0" fmla="*/ 534359 w 2383168"/>
                  <a:gd name="connsiteY0" fmla="*/ 91 h 881388"/>
                  <a:gd name="connsiteX1" fmla="*/ 1236138 w 2383168"/>
                  <a:gd name="connsiteY1" fmla="*/ 210560 h 881388"/>
                  <a:gd name="connsiteX2" fmla="*/ 1867859 w 2383168"/>
                  <a:gd name="connsiteY2" fmla="*/ 19141 h 881388"/>
                  <a:gd name="connsiteX3" fmla="*/ 2383168 w 2383168"/>
                  <a:gd name="connsiteY3" fmla="*/ 448665 h 881388"/>
                  <a:gd name="connsiteX4" fmla="*/ 1832934 w 2383168"/>
                  <a:gd name="connsiteY4" fmla="*/ 881364 h 881388"/>
                  <a:gd name="connsiteX5" fmla="*/ 1197830 w 2383168"/>
                  <a:gd name="connsiteY5" fmla="*/ 623271 h 881388"/>
                  <a:gd name="connsiteX6" fmla="*/ 512134 w 2383168"/>
                  <a:gd name="connsiteY6" fmla="*/ 871839 h 881388"/>
                  <a:gd name="connsiteX7" fmla="*/ 0 w 2383168"/>
                  <a:gd name="connsiteY7" fmla="*/ 448665 h 881388"/>
                  <a:gd name="connsiteX8" fmla="*/ 534359 w 2383168"/>
                  <a:gd name="connsiteY8" fmla="*/ 91 h 881388"/>
                  <a:gd name="connsiteX0" fmla="*/ 534359 w 2383168"/>
                  <a:gd name="connsiteY0" fmla="*/ 24 h 881321"/>
                  <a:gd name="connsiteX1" fmla="*/ 1236138 w 2383168"/>
                  <a:gd name="connsiteY1" fmla="*/ 210493 h 881321"/>
                  <a:gd name="connsiteX2" fmla="*/ 1867859 w 2383168"/>
                  <a:gd name="connsiteY2" fmla="*/ 19074 h 881321"/>
                  <a:gd name="connsiteX3" fmla="*/ 2383168 w 2383168"/>
                  <a:gd name="connsiteY3" fmla="*/ 448598 h 881321"/>
                  <a:gd name="connsiteX4" fmla="*/ 1832934 w 2383168"/>
                  <a:gd name="connsiteY4" fmla="*/ 881297 h 881321"/>
                  <a:gd name="connsiteX5" fmla="*/ 1197830 w 2383168"/>
                  <a:gd name="connsiteY5" fmla="*/ 623204 h 881321"/>
                  <a:gd name="connsiteX6" fmla="*/ 512134 w 2383168"/>
                  <a:gd name="connsiteY6" fmla="*/ 871772 h 881321"/>
                  <a:gd name="connsiteX7" fmla="*/ 0 w 2383168"/>
                  <a:gd name="connsiteY7" fmla="*/ 448598 h 881321"/>
                  <a:gd name="connsiteX8" fmla="*/ 534359 w 2383168"/>
                  <a:gd name="connsiteY8" fmla="*/ 24 h 881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83168" h="881321">
                    <a:moveTo>
                      <a:pt x="534359" y="24"/>
                    </a:moveTo>
                    <a:cubicBezTo>
                      <a:pt x="847041" y="3199"/>
                      <a:pt x="1013888" y="207318"/>
                      <a:pt x="1236138" y="210493"/>
                    </a:cubicBezTo>
                    <a:cubicBezTo>
                      <a:pt x="1458388" y="213668"/>
                      <a:pt x="1590962" y="17490"/>
                      <a:pt x="1867859" y="19074"/>
                    </a:cubicBezTo>
                    <a:cubicBezTo>
                      <a:pt x="2144756" y="20658"/>
                      <a:pt x="2368880" y="321298"/>
                      <a:pt x="2383168" y="448598"/>
                    </a:cubicBezTo>
                    <a:cubicBezTo>
                      <a:pt x="2362531" y="572723"/>
                      <a:pt x="2145068" y="884472"/>
                      <a:pt x="1832934" y="881297"/>
                    </a:cubicBezTo>
                    <a:cubicBezTo>
                      <a:pt x="1520800" y="878122"/>
                      <a:pt x="1417963" y="624792"/>
                      <a:pt x="1197830" y="623204"/>
                    </a:cubicBezTo>
                    <a:cubicBezTo>
                      <a:pt x="977697" y="621617"/>
                      <a:pt x="813724" y="878874"/>
                      <a:pt x="512134" y="871772"/>
                    </a:cubicBezTo>
                    <a:cubicBezTo>
                      <a:pt x="210544" y="864670"/>
                      <a:pt x="43921" y="612939"/>
                      <a:pt x="0" y="448598"/>
                    </a:cubicBezTo>
                    <a:cubicBezTo>
                      <a:pt x="22754" y="322357"/>
                      <a:pt x="221677" y="-3151"/>
                      <a:pt x="534359" y="2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>
                      <a:lumMod val="40000"/>
                      <a:lumOff val="60000"/>
                    </a:srgbClr>
                  </a:gs>
                  <a:gs pos="100000">
                    <a:srgbClr val="FFC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89" name="フリーフォーム: 図形 988">
                <a:extLst>
                  <a:ext uri="{FF2B5EF4-FFF2-40B4-BE49-F238E27FC236}">
                    <a16:creationId xmlns:a16="http://schemas.microsoft.com/office/drawing/2014/main" id="{A74D99C9-4761-4FB3-8BD5-46A5FEE9B9B6}"/>
                  </a:ext>
                </a:extLst>
              </p:cNvPr>
              <p:cNvSpPr/>
              <p:nvPr/>
            </p:nvSpPr>
            <p:spPr>
              <a:xfrm>
                <a:off x="3173081" y="3548062"/>
                <a:ext cx="2383168" cy="881063"/>
              </a:xfrm>
              <a:custGeom>
                <a:avLst/>
                <a:gdLst>
                  <a:gd name="connsiteX0" fmla="*/ 1531145 w 2383168"/>
                  <a:gd name="connsiteY0" fmla="*/ 511503 h 881063"/>
                  <a:gd name="connsiteX1" fmla="*/ 1469953 w 2383168"/>
                  <a:gd name="connsiteY1" fmla="*/ 634146 h 881063"/>
                  <a:gd name="connsiteX2" fmla="*/ 1486795 w 2383168"/>
                  <a:gd name="connsiteY2" fmla="*/ 643017 h 881063"/>
                  <a:gd name="connsiteX3" fmla="*/ 1512413 w 2383168"/>
                  <a:gd name="connsiteY3" fmla="*/ 655588 h 881063"/>
                  <a:gd name="connsiteX4" fmla="*/ 1520522 w 2383168"/>
                  <a:gd name="connsiteY4" fmla="*/ 618083 h 881063"/>
                  <a:gd name="connsiteX5" fmla="*/ 1530247 w 2383168"/>
                  <a:gd name="connsiteY5" fmla="*/ 535398 h 881063"/>
                  <a:gd name="connsiteX6" fmla="*/ 1707821 w 2383168"/>
                  <a:gd name="connsiteY6" fmla="*/ 477402 h 881063"/>
                  <a:gd name="connsiteX7" fmla="*/ 1704949 w 2383168"/>
                  <a:gd name="connsiteY7" fmla="*/ 570371 h 881063"/>
                  <a:gd name="connsiteX8" fmla="*/ 1695062 w 2383168"/>
                  <a:gd name="connsiteY8" fmla="*/ 671029 h 881063"/>
                  <a:gd name="connsiteX9" fmla="*/ 1686048 w 2383168"/>
                  <a:gd name="connsiteY9" fmla="*/ 724498 h 881063"/>
                  <a:gd name="connsiteX10" fmla="*/ 1765882 w 2383168"/>
                  <a:gd name="connsiteY10" fmla="*/ 739202 h 881063"/>
                  <a:gd name="connsiteX11" fmla="*/ 1838106 w 2383168"/>
                  <a:gd name="connsiteY11" fmla="*/ 738521 h 881063"/>
                  <a:gd name="connsiteX12" fmla="*/ 1355392 w 2383168"/>
                  <a:gd name="connsiteY12" fmla="*/ 465761 h 881063"/>
                  <a:gd name="connsiteX13" fmla="*/ 1251472 w 2383168"/>
                  <a:gd name="connsiteY13" fmla="*/ 476291 h 881063"/>
                  <a:gd name="connsiteX14" fmla="*/ 1119009 w 2383168"/>
                  <a:gd name="connsiteY14" fmla="*/ 474535 h 881063"/>
                  <a:gd name="connsiteX15" fmla="*/ 1100249 w 2383168"/>
                  <a:gd name="connsiteY15" fmla="*/ 472738 h 881063"/>
                  <a:gd name="connsiteX16" fmla="*/ 1100397 w 2383168"/>
                  <a:gd name="connsiteY16" fmla="*/ 476434 h 881063"/>
                  <a:gd name="connsiteX17" fmla="*/ 1107691 w 2383168"/>
                  <a:gd name="connsiteY17" fmla="*/ 534511 h 881063"/>
                  <a:gd name="connsiteX18" fmla="*/ 1111341 w 2383168"/>
                  <a:gd name="connsiteY18" fmla="*/ 550318 h 881063"/>
                  <a:gd name="connsiteX19" fmla="*/ 1143667 w 2383168"/>
                  <a:gd name="connsiteY19" fmla="*/ 544762 h 881063"/>
                  <a:gd name="connsiteX20" fmla="*/ 1197715 w 2383168"/>
                  <a:gd name="connsiteY20" fmla="*/ 541702 h 881063"/>
                  <a:gd name="connsiteX21" fmla="*/ 1275072 w 2383168"/>
                  <a:gd name="connsiteY21" fmla="*/ 550926 h 881063"/>
                  <a:gd name="connsiteX22" fmla="*/ 1344127 w 2383168"/>
                  <a:gd name="connsiteY22" fmla="*/ 572991 h 881063"/>
                  <a:gd name="connsiteX23" fmla="*/ 1347635 w 2383168"/>
                  <a:gd name="connsiteY23" fmla="*/ 555654 h 881063"/>
                  <a:gd name="connsiteX24" fmla="*/ 1354389 w 2383168"/>
                  <a:gd name="connsiteY24" fmla="*/ 494296 h 881063"/>
                  <a:gd name="connsiteX25" fmla="*/ 692431 w 2383168"/>
                  <a:gd name="connsiteY25" fmla="*/ 456201 h 881063"/>
                  <a:gd name="connsiteX26" fmla="*/ 559142 w 2383168"/>
                  <a:gd name="connsiteY26" fmla="*/ 723341 h 881063"/>
                  <a:gd name="connsiteX27" fmla="*/ 583226 w 2383168"/>
                  <a:gd name="connsiteY27" fmla="*/ 722466 h 881063"/>
                  <a:gd name="connsiteX28" fmla="*/ 670911 w 2383168"/>
                  <a:gd name="connsiteY28" fmla="*/ 703688 h 881063"/>
                  <a:gd name="connsiteX29" fmla="*/ 712301 w 2383168"/>
                  <a:gd name="connsiteY29" fmla="*/ 689872 h 881063"/>
                  <a:gd name="connsiteX30" fmla="*/ 705109 w 2383168"/>
                  <a:gd name="connsiteY30" fmla="*/ 647215 h 881063"/>
                  <a:gd name="connsiteX31" fmla="*/ 695222 w 2383168"/>
                  <a:gd name="connsiteY31" fmla="*/ 546557 h 881063"/>
                  <a:gd name="connsiteX32" fmla="*/ 914924 w 2383168"/>
                  <a:gd name="connsiteY32" fmla="*/ 450719 h 881063"/>
                  <a:gd name="connsiteX33" fmla="*/ 916739 w 2383168"/>
                  <a:gd name="connsiteY33" fmla="*/ 504792 h 881063"/>
                  <a:gd name="connsiteX34" fmla="*/ 925113 w 2383168"/>
                  <a:gd name="connsiteY34" fmla="*/ 584524 h 881063"/>
                  <a:gd name="connsiteX35" fmla="*/ 929372 w 2383168"/>
                  <a:gd name="connsiteY35" fmla="*/ 606582 h 881063"/>
                  <a:gd name="connsiteX36" fmla="*/ 979691 w 2383168"/>
                  <a:gd name="connsiteY36" fmla="*/ 586821 h 881063"/>
                  <a:gd name="connsiteX37" fmla="*/ 1087585 w 2383168"/>
                  <a:gd name="connsiteY37" fmla="*/ 554615 h 881063"/>
                  <a:gd name="connsiteX38" fmla="*/ 1075359 w 2383168"/>
                  <a:gd name="connsiteY38" fmla="*/ 495178 h 881063"/>
                  <a:gd name="connsiteX39" fmla="*/ 1073821 w 2383168"/>
                  <a:gd name="connsiteY39" fmla="*/ 470207 h 881063"/>
                  <a:gd name="connsiteX40" fmla="*/ 986546 w 2383168"/>
                  <a:gd name="connsiteY40" fmla="*/ 461849 h 881063"/>
                  <a:gd name="connsiteX41" fmla="*/ 2325016 w 2383168"/>
                  <a:gd name="connsiteY41" fmla="*/ 445964 h 881063"/>
                  <a:gd name="connsiteX42" fmla="*/ 2325227 w 2383168"/>
                  <a:gd name="connsiteY42" fmla="*/ 448865 h 881063"/>
                  <a:gd name="connsiteX43" fmla="*/ 2320700 w 2383168"/>
                  <a:gd name="connsiteY43" fmla="*/ 510988 h 881063"/>
                  <a:gd name="connsiteX44" fmla="*/ 2347017 w 2383168"/>
                  <a:gd name="connsiteY44" fmla="*/ 475436 h 881063"/>
                  <a:gd name="connsiteX45" fmla="*/ 2356326 w 2383168"/>
                  <a:gd name="connsiteY45" fmla="*/ 452296 h 881063"/>
                  <a:gd name="connsiteX46" fmla="*/ 54224 w 2383168"/>
                  <a:gd name="connsiteY46" fmla="*/ 439120 h 881063"/>
                  <a:gd name="connsiteX47" fmla="*/ 28724 w 2383168"/>
                  <a:gd name="connsiteY47" fmla="*/ 450301 h 881063"/>
                  <a:gd name="connsiteX48" fmla="*/ 56581 w 2383168"/>
                  <a:gd name="connsiteY48" fmla="*/ 490950 h 881063"/>
                  <a:gd name="connsiteX49" fmla="*/ 53514 w 2383168"/>
                  <a:gd name="connsiteY49" fmla="*/ 448865 h 881063"/>
                  <a:gd name="connsiteX50" fmla="*/ 1532888 w 2383168"/>
                  <a:gd name="connsiteY50" fmla="*/ 425469 h 881063"/>
                  <a:gd name="connsiteX51" fmla="*/ 1516397 w 2383168"/>
                  <a:gd name="connsiteY51" fmla="*/ 430019 h 881063"/>
                  <a:gd name="connsiteX52" fmla="*/ 1383935 w 2383168"/>
                  <a:gd name="connsiteY52" fmla="*/ 462868 h 881063"/>
                  <a:gd name="connsiteX53" fmla="*/ 1380318 w 2383168"/>
                  <a:gd name="connsiteY53" fmla="*/ 463235 h 881063"/>
                  <a:gd name="connsiteX54" fmla="*/ 1377572 w 2383168"/>
                  <a:gd name="connsiteY54" fmla="*/ 514100 h 881063"/>
                  <a:gd name="connsiteX55" fmla="*/ 1365274 w 2383168"/>
                  <a:gd name="connsiteY55" fmla="*/ 582321 h 881063"/>
                  <a:gd name="connsiteX56" fmla="*/ 1417015 w 2383168"/>
                  <a:gd name="connsiteY56" fmla="*/ 606264 h 881063"/>
                  <a:gd name="connsiteX57" fmla="*/ 1442408 w 2383168"/>
                  <a:gd name="connsiteY57" fmla="*/ 619639 h 881063"/>
                  <a:gd name="connsiteX58" fmla="*/ 1533336 w 2383168"/>
                  <a:gd name="connsiteY58" fmla="*/ 437398 h 881063"/>
                  <a:gd name="connsiteX59" fmla="*/ 733952 w 2383168"/>
                  <a:gd name="connsiteY59" fmla="*/ 422597 h 881063"/>
                  <a:gd name="connsiteX60" fmla="*/ 722708 w 2383168"/>
                  <a:gd name="connsiteY60" fmla="*/ 445131 h 881063"/>
                  <a:gd name="connsiteX61" fmla="*/ 725691 w 2383168"/>
                  <a:gd name="connsiteY61" fmla="*/ 550202 h 881063"/>
                  <a:gd name="connsiteX62" fmla="*/ 735269 w 2383168"/>
                  <a:gd name="connsiteY62" fmla="*/ 657426 h 881063"/>
                  <a:gd name="connsiteX63" fmla="*/ 739173 w 2383168"/>
                  <a:gd name="connsiteY63" fmla="*/ 680902 h 881063"/>
                  <a:gd name="connsiteX64" fmla="*/ 759041 w 2383168"/>
                  <a:gd name="connsiteY64" fmla="*/ 674270 h 881063"/>
                  <a:gd name="connsiteX65" fmla="*/ 869453 w 2383168"/>
                  <a:gd name="connsiteY65" fmla="*/ 630113 h 881063"/>
                  <a:gd name="connsiteX66" fmla="*/ 902864 w 2383168"/>
                  <a:gd name="connsiteY66" fmla="*/ 616992 h 881063"/>
                  <a:gd name="connsiteX67" fmla="*/ 887990 w 2383168"/>
                  <a:gd name="connsiteY67" fmla="*/ 530527 h 881063"/>
                  <a:gd name="connsiteX68" fmla="*/ 883629 w 2383168"/>
                  <a:gd name="connsiteY68" fmla="*/ 445856 h 881063"/>
                  <a:gd name="connsiteX69" fmla="*/ 2175608 w 2383168"/>
                  <a:gd name="connsiteY69" fmla="*/ 417541 h 881063"/>
                  <a:gd name="connsiteX70" fmla="*/ 2177589 w 2383168"/>
                  <a:gd name="connsiteY70" fmla="*/ 450733 h 881063"/>
                  <a:gd name="connsiteX71" fmla="*/ 2168794 w 2383168"/>
                  <a:gd name="connsiteY71" fmla="*/ 598109 h 881063"/>
                  <a:gd name="connsiteX72" fmla="*/ 2161014 w 2383168"/>
                  <a:gd name="connsiteY72" fmla="*/ 646601 h 881063"/>
                  <a:gd name="connsiteX73" fmla="*/ 2195376 w 2383168"/>
                  <a:gd name="connsiteY73" fmla="*/ 629733 h 881063"/>
                  <a:gd name="connsiteX74" fmla="*/ 2283627 w 2383168"/>
                  <a:gd name="connsiteY74" fmla="*/ 556891 h 881063"/>
                  <a:gd name="connsiteX75" fmla="*/ 2288872 w 2383168"/>
                  <a:gd name="connsiteY75" fmla="*/ 524706 h 881063"/>
                  <a:gd name="connsiteX76" fmla="*/ 2292788 w 2383168"/>
                  <a:gd name="connsiteY76" fmla="*/ 448865 h 881063"/>
                  <a:gd name="connsiteX77" fmla="*/ 2292297 w 2383168"/>
                  <a:gd name="connsiteY77" fmla="*/ 439347 h 881063"/>
                  <a:gd name="connsiteX78" fmla="*/ 2208448 w 2383168"/>
                  <a:gd name="connsiteY78" fmla="*/ 422390 h 881063"/>
                  <a:gd name="connsiteX79" fmla="*/ 2122970 w 2383168"/>
                  <a:gd name="connsiteY79" fmla="*/ 409770 h 881063"/>
                  <a:gd name="connsiteX80" fmla="*/ 2128771 w 2383168"/>
                  <a:gd name="connsiteY80" fmla="*/ 412664 h 881063"/>
                  <a:gd name="connsiteX81" fmla="*/ 2131096 w 2383168"/>
                  <a:gd name="connsiteY81" fmla="*/ 419621 h 881063"/>
                  <a:gd name="connsiteX82" fmla="*/ 1981488 w 2383168"/>
                  <a:gd name="connsiteY82" fmla="*/ 719470 h 881063"/>
                  <a:gd name="connsiteX83" fmla="*/ 2056976 w 2383168"/>
                  <a:gd name="connsiteY83" fmla="*/ 697674 h 881063"/>
                  <a:gd name="connsiteX84" fmla="*/ 2124604 w 2383168"/>
                  <a:gd name="connsiteY84" fmla="*/ 664475 h 881063"/>
                  <a:gd name="connsiteX85" fmla="*/ 2137942 w 2383168"/>
                  <a:gd name="connsiteY85" fmla="*/ 572872 h 881063"/>
                  <a:gd name="connsiteX86" fmla="*/ 2143526 w 2383168"/>
                  <a:gd name="connsiteY86" fmla="*/ 450733 h 881063"/>
                  <a:gd name="connsiteX87" fmla="*/ 2141780 w 2383168"/>
                  <a:gd name="connsiteY87" fmla="*/ 412547 h 881063"/>
                  <a:gd name="connsiteX88" fmla="*/ 189744 w 2383168"/>
                  <a:gd name="connsiteY88" fmla="*/ 395323 h 881063"/>
                  <a:gd name="connsiteX89" fmla="*/ 132296 w 2383168"/>
                  <a:gd name="connsiteY89" fmla="*/ 404888 h 881063"/>
                  <a:gd name="connsiteX90" fmla="*/ 87203 w 2383168"/>
                  <a:gd name="connsiteY90" fmla="*/ 424660 h 881063"/>
                  <a:gd name="connsiteX91" fmla="*/ 85953 w 2383168"/>
                  <a:gd name="connsiteY91" fmla="*/ 448865 h 881063"/>
                  <a:gd name="connsiteX92" fmla="*/ 89869 w 2383168"/>
                  <a:gd name="connsiteY92" fmla="*/ 524706 h 881063"/>
                  <a:gd name="connsiteX93" fmla="*/ 91832 w 2383168"/>
                  <a:gd name="connsiteY93" fmla="*/ 536749 h 881063"/>
                  <a:gd name="connsiteX94" fmla="*/ 158360 w 2383168"/>
                  <a:gd name="connsiteY94" fmla="*/ 595627 h 881063"/>
                  <a:gd name="connsiteX95" fmla="*/ 200612 w 2383168"/>
                  <a:gd name="connsiteY95" fmla="*/ 621840 h 881063"/>
                  <a:gd name="connsiteX96" fmla="*/ 195658 w 2383168"/>
                  <a:gd name="connsiteY96" fmla="*/ 590966 h 881063"/>
                  <a:gd name="connsiteX97" fmla="*/ 186863 w 2383168"/>
                  <a:gd name="connsiteY97" fmla="*/ 443590 h 881063"/>
                  <a:gd name="connsiteX98" fmla="*/ 1676056 w 2383168"/>
                  <a:gd name="connsiteY98" fmla="*/ 393503 h 881063"/>
                  <a:gd name="connsiteX99" fmla="*/ 1602904 w 2383168"/>
                  <a:gd name="connsiteY99" fmla="*/ 406150 h 881063"/>
                  <a:gd name="connsiteX100" fmla="*/ 1568656 w 2383168"/>
                  <a:gd name="connsiteY100" fmla="*/ 415600 h 881063"/>
                  <a:gd name="connsiteX101" fmla="*/ 1569555 w 2383168"/>
                  <a:gd name="connsiteY101" fmla="*/ 431183 h 881063"/>
                  <a:gd name="connsiteX102" fmla="*/ 1570223 w 2383168"/>
                  <a:gd name="connsiteY102" fmla="*/ 433182 h 881063"/>
                  <a:gd name="connsiteX103" fmla="*/ 1569728 w 2383168"/>
                  <a:gd name="connsiteY103" fmla="*/ 434175 h 881063"/>
                  <a:gd name="connsiteX104" fmla="*/ 1570369 w 2383168"/>
                  <a:gd name="connsiteY104" fmla="*/ 445296 h 881063"/>
                  <a:gd name="connsiteX105" fmla="*/ 1545261 w 2383168"/>
                  <a:gd name="connsiteY105" fmla="*/ 657454 h 881063"/>
                  <a:gd name="connsiteX106" fmla="*/ 1541043 w 2383168"/>
                  <a:gd name="connsiteY106" fmla="*/ 669635 h 881063"/>
                  <a:gd name="connsiteX107" fmla="*/ 1584432 w 2383168"/>
                  <a:gd name="connsiteY107" fmla="*/ 690925 h 881063"/>
                  <a:gd name="connsiteX108" fmla="*/ 1658864 w 2383168"/>
                  <a:gd name="connsiteY108" fmla="*/ 717544 h 881063"/>
                  <a:gd name="connsiteX109" fmla="*/ 1664903 w 2383168"/>
                  <a:gd name="connsiteY109" fmla="*/ 681242 h 881063"/>
                  <a:gd name="connsiteX110" fmla="*/ 1677830 w 2383168"/>
                  <a:gd name="connsiteY110" fmla="*/ 456012 h 881063"/>
                  <a:gd name="connsiteX111" fmla="*/ 1944993 w 2383168"/>
                  <a:gd name="connsiteY111" fmla="*/ 389761 h 881063"/>
                  <a:gd name="connsiteX112" fmla="*/ 1946607 w 2383168"/>
                  <a:gd name="connsiteY112" fmla="*/ 451247 h 881063"/>
                  <a:gd name="connsiteX113" fmla="*/ 1927493 w 2383168"/>
                  <a:gd name="connsiteY113" fmla="*/ 691562 h 881063"/>
                  <a:gd name="connsiteX114" fmla="*/ 1919031 w 2383168"/>
                  <a:gd name="connsiteY114" fmla="*/ 730950 h 881063"/>
                  <a:gd name="connsiteX115" fmla="*/ 1942930 w 2383168"/>
                  <a:gd name="connsiteY115" fmla="*/ 727035 h 881063"/>
                  <a:gd name="connsiteX116" fmla="*/ 2102720 w 2383168"/>
                  <a:gd name="connsiteY116" fmla="*/ 406780 h 881063"/>
                  <a:gd name="connsiteX117" fmla="*/ 2035436 w 2383168"/>
                  <a:gd name="connsiteY117" fmla="*/ 396846 h 881063"/>
                  <a:gd name="connsiteX118" fmla="*/ 261185 w 2383168"/>
                  <a:gd name="connsiteY118" fmla="*/ 387177 h 881063"/>
                  <a:gd name="connsiteX119" fmla="*/ 223370 w 2383168"/>
                  <a:gd name="connsiteY119" fmla="*/ 390128 h 881063"/>
                  <a:gd name="connsiteX120" fmla="*/ 220926 w 2383168"/>
                  <a:gd name="connsiteY120" fmla="*/ 443590 h 881063"/>
                  <a:gd name="connsiteX121" fmla="*/ 226510 w 2383168"/>
                  <a:gd name="connsiteY121" fmla="*/ 565729 h 881063"/>
                  <a:gd name="connsiteX122" fmla="*/ 238064 w 2383168"/>
                  <a:gd name="connsiteY122" fmla="*/ 645076 h 881063"/>
                  <a:gd name="connsiteX123" fmla="*/ 256174 w 2383168"/>
                  <a:gd name="connsiteY123" fmla="*/ 656312 h 881063"/>
                  <a:gd name="connsiteX124" fmla="*/ 340618 w 2383168"/>
                  <a:gd name="connsiteY124" fmla="*/ 692585 h 881063"/>
                  <a:gd name="connsiteX125" fmla="*/ 422379 w 2383168"/>
                  <a:gd name="connsiteY125" fmla="*/ 714606 h 881063"/>
                  <a:gd name="connsiteX126" fmla="*/ 260312 w 2383168"/>
                  <a:gd name="connsiteY126" fmla="*/ 389787 h 881063"/>
                  <a:gd name="connsiteX127" fmla="*/ 443408 w 2383168"/>
                  <a:gd name="connsiteY127" fmla="*/ 386504 h 881063"/>
                  <a:gd name="connsiteX128" fmla="*/ 441243 w 2383168"/>
                  <a:gd name="connsiteY128" fmla="*/ 435769 h 881063"/>
                  <a:gd name="connsiteX129" fmla="*/ 464896 w 2383168"/>
                  <a:gd name="connsiteY129" fmla="*/ 701189 h 881063"/>
                  <a:gd name="connsiteX130" fmla="*/ 469741 w 2383168"/>
                  <a:gd name="connsiteY130" fmla="*/ 722163 h 881063"/>
                  <a:gd name="connsiteX131" fmla="*/ 496232 w 2383168"/>
                  <a:gd name="connsiteY131" fmla="*/ 725627 h 881063"/>
                  <a:gd name="connsiteX132" fmla="*/ 523717 w 2383168"/>
                  <a:gd name="connsiteY132" fmla="*/ 724628 h 881063"/>
                  <a:gd name="connsiteX133" fmla="*/ 678609 w 2383168"/>
                  <a:gd name="connsiteY133" fmla="*/ 414191 h 881063"/>
                  <a:gd name="connsiteX134" fmla="*/ 589158 w 2383168"/>
                  <a:gd name="connsiteY134" fmla="*/ 400694 h 881063"/>
                  <a:gd name="connsiteX135" fmla="*/ 456695 w 2383168"/>
                  <a:gd name="connsiteY135" fmla="*/ 386771 h 881063"/>
                  <a:gd name="connsiteX136" fmla="*/ 305309 w 2383168"/>
                  <a:gd name="connsiteY136" fmla="*/ 383733 h 881063"/>
                  <a:gd name="connsiteX137" fmla="*/ 292571 w 2383168"/>
                  <a:gd name="connsiteY137" fmla="*/ 384728 h 881063"/>
                  <a:gd name="connsiteX138" fmla="*/ 419088 w 2383168"/>
                  <a:gd name="connsiteY138" fmla="*/ 638296 h 881063"/>
                  <a:gd name="connsiteX139" fmla="*/ 409124 w 2383168"/>
                  <a:gd name="connsiteY139" fmla="*/ 565354 h 881063"/>
                  <a:gd name="connsiteX140" fmla="*/ 403557 w 2383168"/>
                  <a:gd name="connsiteY140" fmla="*/ 435769 h 881063"/>
                  <a:gd name="connsiteX141" fmla="*/ 404990 w 2383168"/>
                  <a:gd name="connsiteY141" fmla="*/ 385734 h 881063"/>
                  <a:gd name="connsiteX142" fmla="*/ 1862423 w 2383168"/>
                  <a:gd name="connsiteY142" fmla="*/ 383292 h 881063"/>
                  <a:gd name="connsiteX143" fmla="*/ 1775917 w 2383168"/>
                  <a:gd name="connsiteY143" fmla="*/ 383970 h 881063"/>
                  <a:gd name="connsiteX144" fmla="*/ 1749947 w 2383168"/>
                  <a:gd name="connsiteY144" fmla="*/ 386139 h 881063"/>
                  <a:gd name="connsiteX145" fmla="*/ 1748240 w 2383168"/>
                  <a:gd name="connsiteY145" fmla="*/ 389560 h 881063"/>
                  <a:gd name="connsiteX146" fmla="*/ 1742610 w 2383168"/>
                  <a:gd name="connsiteY146" fmla="*/ 386751 h 881063"/>
                  <a:gd name="connsiteX147" fmla="*/ 1705752 w 2383168"/>
                  <a:gd name="connsiteY147" fmla="*/ 389830 h 881063"/>
                  <a:gd name="connsiteX148" fmla="*/ 1706960 w 2383168"/>
                  <a:gd name="connsiteY148" fmla="*/ 419115 h 881063"/>
                  <a:gd name="connsiteX149" fmla="*/ 1707573 w 2383168"/>
                  <a:gd name="connsiteY149" fmla="*/ 418809 h 881063"/>
                  <a:gd name="connsiteX150" fmla="*/ 1714530 w 2383168"/>
                  <a:gd name="connsiteY150" fmla="*/ 421134 h 881063"/>
                  <a:gd name="connsiteX151" fmla="*/ 1872726 w 2383168"/>
                  <a:gd name="connsiteY151" fmla="*/ 738194 h 881063"/>
                  <a:gd name="connsiteX152" fmla="*/ 1874947 w 2383168"/>
                  <a:gd name="connsiteY152" fmla="*/ 738173 h 881063"/>
                  <a:gd name="connsiteX153" fmla="*/ 1886238 w 2383168"/>
                  <a:gd name="connsiteY153" fmla="*/ 736323 h 881063"/>
                  <a:gd name="connsiteX154" fmla="*/ 1891167 w 2383168"/>
                  <a:gd name="connsiteY154" fmla="*/ 713040 h 881063"/>
                  <a:gd name="connsiteX155" fmla="*/ 1912545 w 2383168"/>
                  <a:gd name="connsiteY155" fmla="*/ 451246 h 881063"/>
                  <a:gd name="connsiteX156" fmla="*/ 1909959 w 2383168"/>
                  <a:gd name="connsiteY156" fmla="*/ 387016 h 881063"/>
                  <a:gd name="connsiteX157" fmla="*/ 58428 w 2383168"/>
                  <a:gd name="connsiteY157" fmla="*/ 381443 h 881063"/>
                  <a:gd name="connsiteX158" fmla="*/ 38969 w 2383168"/>
                  <a:gd name="connsiteY158" fmla="*/ 404627 h 881063"/>
                  <a:gd name="connsiteX159" fmla="*/ 28839 w 2383168"/>
                  <a:gd name="connsiteY159" fmla="*/ 426521 h 881063"/>
                  <a:gd name="connsiteX160" fmla="*/ 56123 w 2383168"/>
                  <a:gd name="connsiteY160" fmla="*/ 413071 h 881063"/>
                  <a:gd name="connsiteX161" fmla="*/ 2319468 w 2383168"/>
                  <a:gd name="connsiteY161" fmla="*/ 369844 h 881063"/>
                  <a:gd name="connsiteX162" fmla="*/ 2323543 w 2383168"/>
                  <a:gd name="connsiteY162" fmla="*/ 425752 h 881063"/>
                  <a:gd name="connsiteX163" fmla="*/ 2343188 w 2383168"/>
                  <a:gd name="connsiteY163" fmla="*/ 432225 h 881063"/>
                  <a:gd name="connsiteX164" fmla="*/ 2360841 w 2383168"/>
                  <a:gd name="connsiteY164" fmla="*/ 441074 h 881063"/>
                  <a:gd name="connsiteX165" fmla="*/ 2360944 w 2383168"/>
                  <a:gd name="connsiteY165" fmla="*/ 440817 h 881063"/>
                  <a:gd name="connsiteX166" fmla="*/ 2346605 w 2383168"/>
                  <a:gd name="connsiteY166" fmla="*/ 405725 h 881063"/>
                  <a:gd name="connsiteX167" fmla="*/ 1108558 w 2383168"/>
                  <a:gd name="connsiteY167" fmla="*/ 288034 h 881063"/>
                  <a:gd name="connsiteX168" fmla="*/ 1107692 w 2383168"/>
                  <a:gd name="connsiteY168" fmla="*/ 291788 h 881063"/>
                  <a:gd name="connsiteX169" fmla="*/ 1097858 w 2383168"/>
                  <a:gd name="connsiteY169" fmla="*/ 413149 h 881063"/>
                  <a:gd name="connsiteX170" fmla="*/ 1098691 w 2383168"/>
                  <a:gd name="connsiteY170" fmla="*/ 433891 h 881063"/>
                  <a:gd name="connsiteX171" fmla="*/ 1116385 w 2383168"/>
                  <a:gd name="connsiteY171" fmla="*/ 435185 h 881063"/>
                  <a:gd name="connsiteX172" fmla="*/ 1256461 w 2383168"/>
                  <a:gd name="connsiteY172" fmla="*/ 434985 h 881063"/>
                  <a:gd name="connsiteX173" fmla="*/ 1356637 w 2383168"/>
                  <a:gd name="connsiteY173" fmla="*/ 424505 h 881063"/>
                  <a:gd name="connsiteX174" fmla="*/ 1354389 w 2383168"/>
                  <a:gd name="connsiteY174" fmla="*/ 360574 h 881063"/>
                  <a:gd name="connsiteX175" fmla="*/ 1347635 w 2383168"/>
                  <a:gd name="connsiteY175" fmla="*/ 299217 h 881063"/>
                  <a:gd name="connsiteX176" fmla="*/ 1345649 w 2383168"/>
                  <a:gd name="connsiteY176" fmla="*/ 289399 h 881063"/>
                  <a:gd name="connsiteX177" fmla="*/ 1308001 w 2383168"/>
                  <a:gd name="connsiteY177" fmla="*/ 296714 h 881063"/>
                  <a:gd name="connsiteX178" fmla="*/ 1235307 w 2383168"/>
                  <a:gd name="connsiteY178" fmla="*/ 301798 h 881063"/>
                  <a:gd name="connsiteX179" fmla="*/ 1113891 w 2383168"/>
                  <a:gd name="connsiteY179" fmla="*/ 289407 h 881063"/>
                  <a:gd name="connsiteX180" fmla="*/ 996036 w 2383168"/>
                  <a:gd name="connsiteY180" fmla="*/ 258993 h 881063"/>
                  <a:gd name="connsiteX181" fmla="*/ 1070597 w 2383168"/>
                  <a:gd name="connsiteY181" fmla="*/ 408431 h 881063"/>
                  <a:gd name="connsiteX182" fmla="*/ 1075359 w 2383168"/>
                  <a:gd name="connsiteY182" fmla="*/ 331120 h 881063"/>
                  <a:gd name="connsiteX183" fmla="*/ 1085445 w 2383168"/>
                  <a:gd name="connsiteY183" fmla="*/ 282083 h 881063"/>
                  <a:gd name="connsiteX184" fmla="*/ 997188 w 2383168"/>
                  <a:gd name="connsiteY184" fmla="*/ 259358 h 881063"/>
                  <a:gd name="connsiteX185" fmla="*/ 202648 w 2383168"/>
                  <a:gd name="connsiteY185" fmla="*/ 252650 h 881063"/>
                  <a:gd name="connsiteX186" fmla="*/ 106241 w 2383168"/>
                  <a:gd name="connsiteY186" fmla="*/ 324474 h 881063"/>
                  <a:gd name="connsiteX187" fmla="*/ 95743 w 2383168"/>
                  <a:gd name="connsiteY187" fmla="*/ 336982 h 881063"/>
                  <a:gd name="connsiteX188" fmla="*/ 89870 w 2383168"/>
                  <a:gd name="connsiteY188" fmla="*/ 373024 h 881063"/>
                  <a:gd name="connsiteX189" fmla="*/ 88739 w 2383168"/>
                  <a:gd name="connsiteY189" fmla="*/ 394912 h 881063"/>
                  <a:gd name="connsiteX190" fmla="*/ 106779 w 2383168"/>
                  <a:gd name="connsiteY190" fmla="*/ 383235 h 881063"/>
                  <a:gd name="connsiteX191" fmla="*/ 149677 w 2383168"/>
                  <a:gd name="connsiteY191" fmla="*/ 364536 h 881063"/>
                  <a:gd name="connsiteX192" fmla="*/ 192105 w 2383168"/>
                  <a:gd name="connsiteY192" fmla="*/ 355755 h 881063"/>
                  <a:gd name="connsiteX193" fmla="*/ 195658 w 2383168"/>
                  <a:gd name="connsiteY193" fmla="*/ 296215 h 881063"/>
                  <a:gd name="connsiteX194" fmla="*/ 2159522 w 2383168"/>
                  <a:gd name="connsiteY194" fmla="*/ 245569 h 881063"/>
                  <a:gd name="connsiteX195" fmla="*/ 2168794 w 2383168"/>
                  <a:gd name="connsiteY195" fmla="*/ 303358 h 881063"/>
                  <a:gd name="connsiteX196" fmla="*/ 2173864 w 2383168"/>
                  <a:gd name="connsiteY196" fmla="*/ 388313 h 881063"/>
                  <a:gd name="connsiteX197" fmla="*/ 2254585 w 2383168"/>
                  <a:gd name="connsiteY197" fmla="*/ 403031 h 881063"/>
                  <a:gd name="connsiteX198" fmla="*/ 2291042 w 2383168"/>
                  <a:gd name="connsiteY198" fmla="*/ 415043 h 881063"/>
                  <a:gd name="connsiteX199" fmla="*/ 2288872 w 2383168"/>
                  <a:gd name="connsiteY199" fmla="*/ 373024 h 881063"/>
                  <a:gd name="connsiteX200" fmla="*/ 2283016 w 2383168"/>
                  <a:gd name="connsiteY200" fmla="*/ 337090 h 881063"/>
                  <a:gd name="connsiteX201" fmla="*/ 2211290 w 2383168"/>
                  <a:gd name="connsiteY201" fmla="*/ 276362 h 881063"/>
                  <a:gd name="connsiteX202" fmla="*/ 1513740 w 2383168"/>
                  <a:gd name="connsiteY202" fmla="*/ 241141 h 881063"/>
                  <a:gd name="connsiteX203" fmla="*/ 1379162 w 2383168"/>
                  <a:gd name="connsiteY203" fmla="*/ 282888 h 881063"/>
                  <a:gd name="connsiteX204" fmla="*/ 1367544 w 2383168"/>
                  <a:gd name="connsiteY204" fmla="*/ 285145 h 881063"/>
                  <a:gd name="connsiteX205" fmla="*/ 1377572 w 2383168"/>
                  <a:gd name="connsiteY205" fmla="*/ 340772 h 881063"/>
                  <a:gd name="connsiteX206" fmla="*/ 1381949 w 2383168"/>
                  <a:gd name="connsiteY206" fmla="*/ 421857 h 881063"/>
                  <a:gd name="connsiteX207" fmla="*/ 1392946 w 2383168"/>
                  <a:gd name="connsiteY207" fmla="*/ 420706 h 881063"/>
                  <a:gd name="connsiteX208" fmla="*/ 1522747 w 2383168"/>
                  <a:gd name="connsiteY208" fmla="*/ 388744 h 881063"/>
                  <a:gd name="connsiteX209" fmla="*/ 1531428 w 2383168"/>
                  <a:gd name="connsiteY209" fmla="*/ 386604 h 881063"/>
                  <a:gd name="connsiteX210" fmla="*/ 1530248 w 2383168"/>
                  <a:gd name="connsiteY210" fmla="*/ 355195 h 881063"/>
                  <a:gd name="connsiteX211" fmla="*/ 1520522 w 2383168"/>
                  <a:gd name="connsiteY211" fmla="*/ 272510 h 881063"/>
                  <a:gd name="connsiteX212" fmla="*/ 927799 w 2383168"/>
                  <a:gd name="connsiteY212" fmla="*/ 237382 h 881063"/>
                  <a:gd name="connsiteX213" fmla="*/ 925113 w 2383168"/>
                  <a:gd name="connsiteY213" fmla="*/ 251294 h 881063"/>
                  <a:gd name="connsiteX214" fmla="*/ 916739 w 2383168"/>
                  <a:gd name="connsiteY214" fmla="*/ 331026 h 881063"/>
                  <a:gd name="connsiteX215" fmla="*/ 913859 w 2383168"/>
                  <a:gd name="connsiteY215" fmla="*/ 416852 h 881063"/>
                  <a:gd name="connsiteX216" fmla="*/ 975812 w 2383168"/>
                  <a:gd name="connsiteY216" fmla="*/ 424907 h 881063"/>
                  <a:gd name="connsiteX217" fmla="*/ 1046618 w 2383168"/>
                  <a:gd name="connsiteY217" fmla="*/ 430084 h 881063"/>
                  <a:gd name="connsiteX218" fmla="*/ 954725 w 2383168"/>
                  <a:gd name="connsiteY218" fmla="*/ 245910 h 881063"/>
                  <a:gd name="connsiteX219" fmla="*/ 1929720 w 2383168"/>
                  <a:gd name="connsiteY219" fmla="*/ 226691 h 881063"/>
                  <a:gd name="connsiteX220" fmla="*/ 1937812 w 2383168"/>
                  <a:gd name="connsiteY220" fmla="*/ 283943 h 881063"/>
                  <a:gd name="connsiteX221" fmla="*/ 1943180 w 2383168"/>
                  <a:gd name="connsiteY221" fmla="*/ 350356 h 881063"/>
                  <a:gd name="connsiteX222" fmla="*/ 1994844 w 2383168"/>
                  <a:gd name="connsiteY222" fmla="*/ 357213 h 881063"/>
                  <a:gd name="connsiteX223" fmla="*/ 1658590 w 2383168"/>
                  <a:gd name="connsiteY223" fmla="*/ 192833 h 881063"/>
                  <a:gd name="connsiteX224" fmla="*/ 1544514 w 2383168"/>
                  <a:gd name="connsiteY224" fmla="*/ 230981 h 881063"/>
                  <a:gd name="connsiteX225" fmla="*/ 1545261 w 2383168"/>
                  <a:gd name="connsiteY225" fmla="*/ 233139 h 881063"/>
                  <a:gd name="connsiteX226" fmla="*/ 1563633 w 2383168"/>
                  <a:gd name="connsiteY226" fmla="*/ 328509 h 881063"/>
                  <a:gd name="connsiteX227" fmla="*/ 1566485 w 2383168"/>
                  <a:gd name="connsiteY227" fmla="*/ 377959 h 881063"/>
                  <a:gd name="connsiteX228" fmla="*/ 1659967 w 2383168"/>
                  <a:gd name="connsiteY228" fmla="*/ 354907 h 881063"/>
                  <a:gd name="connsiteX229" fmla="*/ 1674920 w 2383168"/>
                  <a:gd name="connsiteY229" fmla="*/ 353509 h 881063"/>
                  <a:gd name="connsiteX230" fmla="*/ 1674480 w 2383168"/>
                  <a:gd name="connsiteY230" fmla="*/ 338006 h 881063"/>
                  <a:gd name="connsiteX231" fmla="*/ 1664903 w 2383168"/>
                  <a:gd name="connsiteY231" fmla="*/ 230782 h 881063"/>
                  <a:gd name="connsiteX232" fmla="*/ 739068 w 2383168"/>
                  <a:gd name="connsiteY232" fmla="*/ 184127 h 881063"/>
                  <a:gd name="connsiteX233" fmla="*/ 735269 w 2383168"/>
                  <a:gd name="connsiteY233" fmla="*/ 206967 h 881063"/>
                  <a:gd name="connsiteX234" fmla="*/ 725691 w 2383168"/>
                  <a:gd name="connsiteY234" fmla="*/ 314190 h 881063"/>
                  <a:gd name="connsiteX235" fmla="*/ 724028 w 2383168"/>
                  <a:gd name="connsiteY235" fmla="*/ 372773 h 881063"/>
                  <a:gd name="connsiteX236" fmla="*/ 804186 w 2383168"/>
                  <a:gd name="connsiteY236" fmla="*/ 212118 h 881063"/>
                  <a:gd name="connsiteX237" fmla="*/ 811143 w 2383168"/>
                  <a:gd name="connsiteY237" fmla="*/ 209793 h 881063"/>
                  <a:gd name="connsiteX238" fmla="*/ 829710 w 2383168"/>
                  <a:gd name="connsiteY238" fmla="*/ 219057 h 881063"/>
                  <a:gd name="connsiteX239" fmla="*/ 832036 w 2383168"/>
                  <a:gd name="connsiteY239" fmla="*/ 226014 h 881063"/>
                  <a:gd name="connsiteX240" fmla="*/ 748242 w 2383168"/>
                  <a:gd name="connsiteY240" fmla="*/ 393956 h 881063"/>
                  <a:gd name="connsiteX241" fmla="*/ 792957 w 2383168"/>
                  <a:gd name="connsiteY241" fmla="*/ 401134 h 881063"/>
                  <a:gd name="connsiteX242" fmla="*/ 882454 w 2383168"/>
                  <a:gd name="connsiteY242" fmla="*/ 412770 h 881063"/>
                  <a:gd name="connsiteX243" fmla="*/ 887990 w 2383168"/>
                  <a:gd name="connsiteY243" fmla="*/ 305293 h 881063"/>
                  <a:gd name="connsiteX244" fmla="*/ 901125 w 2383168"/>
                  <a:gd name="connsiteY244" fmla="*/ 228935 h 881063"/>
                  <a:gd name="connsiteX245" fmla="*/ 877753 w 2383168"/>
                  <a:gd name="connsiteY245" fmla="*/ 221533 h 881063"/>
                  <a:gd name="connsiteX246" fmla="*/ 748140 w 2383168"/>
                  <a:gd name="connsiteY246" fmla="*/ 185811 h 881063"/>
                  <a:gd name="connsiteX247" fmla="*/ 1935110 w 2383168"/>
                  <a:gd name="connsiteY247" fmla="*/ 167781 h 881063"/>
                  <a:gd name="connsiteX248" fmla="*/ 2032263 w 2383168"/>
                  <a:gd name="connsiteY248" fmla="*/ 362495 h 881063"/>
                  <a:gd name="connsiteX249" fmla="*/ 2140394 w 2383168"/>
                  <a:gd name="connsiteY249" fmla="*/ 382211 h 881063"/>
                  <a:gd name="connsiteX250" fmla="*/ 2137942 w 2383168"/>
                  <a:gd name="connsiteY250" fmla="*/ 328593 h 881063"/>
                  <a:gd name="connsiteX251" fmla="*/ 2123103 w 2383168"/>
                  <a:gd name="connsiteY251" fmla="*/ 226685 h 881063"/>
                  <a:gd name="connsiteX252" fmla="*/ 2065014 w 2383168"/>
                  <a:gd name="connsiteY252" fmla="*/ 200510 h 881063"/>
                  <a:gd name="connsiteX253" fmla="*/ 1981312 w 2383168"/>
                  <a:gd name="connsiteY253" fmla="*/ 174839 h 881063"/>
                  <a:gd name="connsiteX254" fmla="*/ 649240 w 2383168"/>
                  <a:gd name="connsiteY254" fmla="*/ 167761 h 881063"/>
                  <a:gd name="connsiteX255" fmla="*/ 551900 w 2383168"/>
                  <a:gd name="connsiteY255" fmla="*/ 362852 h 881063"/>
                  <a:gd name="connsiteX256" fmla="*/ 569010 w 2383168"/>
                  <a:gd name="connsiteY256" fmla="*/ 365188 h 881063"/>
                  <a:gd name="connsiteX257" fmla="*/ 693628 w 2383168"/>
                  <a:gd name="connsiteY257" fmla="*/ 385190 h 881063"/>
                  <a:gd name="connsiteX258" fmla="*/ 697864 w 2383168"/>
                  <a:gd name="connsiteY258" fmla="*/ 282504 h 881063"/>
                  <a:gd name="connsiteX259" fmla="*/ 705109 w 2383168"/>
                  <a:gd name="connsiteY259" fmla="*/ 217179 h 881063"/>
                  <a:gd name="connsiteX260" fmla="*/ 711543 w 2383168"/>
                  <a:gd name="connsiteY260" fmla="*/ 179020 h 881063"/>
                  <a:gd name="connsiteX261" fmla="*/ 652398 w 2383168"/>
                  <a:gd name="connsiteY261" fmla="*/ 168045 h 881063"/>
                  <a:gd name="connsiteX262" fmla="*/ 430803 w 2383168"/>
                  <a:gd name="connsiteY262" fmla="*/ 166113 h 881063"/>
                  <a:gd name="connsiteX263" fmla="*/ 408114 w 2383168"/>
                  <a:gd name="connsiteY263" fmla="*/ 169248 h 881063"/>
                  <a:gd name="connsiteX264" fmla="*/ 286969 w 2383168"/>
                  <a:gd name="connsiteY264" fmla="*/ 206720 h 881063"/>
                  <a:gd name="connsiteX265" fmla="*/ 239754 w 2383168"/>
                  <a:gd name="connsiteY265" fmla="*/ 230495 h 881063"/>
                  <a:gd name="connsiteX266" fmla="*/ 226510 w 2383168"/>
                  <a:gd name="connsiteY266" fmla="*/ 321450 h 881063"/>
                  <a:gd name="connsiteX267" fmla="*/ 225222 w 2383168"/>
                  <a:gd name="connsiteY267" fmla="*/ 349627 h 881063"/>
                  <a:gd name="connsiteX268" fmla="*/ 333511 w 2383168"/>
                  <a:gd name="connsiteY268" fmla="*/ 342073 h 881063"/>
                  <a:gd name="connsiteX269" fmla="*/ 406259 w 2383168"/>
                  <a:gd name="connsiteY269" fmla="*/ 345836 h 881063"/>
                  <a:gd name="connsiteX270" fmla="*/ 413288 w 2383168"/>
                  <a:gd name="connsiteY270" fmla="*/ 266148 h 881063"/>
                  <a:gd name="connsiteX271" fmla="*/ 424704 w 2383168"/>
                  <a:gd name="connsiteY271" fmla="*/ 192126 h 881063"/>
                  <a:gd name="connsiteX272" fmla="*/ 1826832 w 2383168"/>
                  <a:gd name="connsiteY272" fmla="*/ 162330 h 881063"/>
                  <a:gd name="connsiteX273" fmla="*/ 1805829 w 2383168"/>
                  <a:gd name="connsiteY273" fmla="*/ 162623 h 881063"/>
                  <a:gd name="connsiteX274" fmla="*/ 1731907 w 2383168"/>
                  <a:gd name="connsiteY274" fmla="*/ 174050 h 881063"/>
                  <a:gd name="connsiteX275" fmla="*/ 1685759 w 2383168"/>
                  <a:gd name="connsiteY275" fmla="*/ 185809 h 881063"/>
                  <a:gd name="connsiteX276" fmla="*/ 1695062 w 2383168"/>
                  <a:gd name="connsiteY276" fmla="*/ 240993 h 881063"/>
                  <a:gd name="connsiteX277" fmla="*/ 1702307 w 2383168"/>
                  <a:gd name="connsiteY277" fmla="*/ 306318 h 881063"/>
                  <a:gd name="connsiteX278" fmla="*/ 1704141 w 2383168"/>
                  <a:gd name="connsiteY278" fmla="*/ 350776 h 881063"/>
                  <a:gd name="connsiteX279" fmla="*/ 1734211 w 2383168"/>
                  <a:gd name="connsiteY279" fmla="*/ 347963 h 881063"/>
                  <a:gd name="connsiteX280" fmla="*/ 1885252 w 2383168"/>
                  <a:gd name="connsiteY280" fmla="*/ 161513 h 881063"/>
                  <a:gd name="connsiteX281" fmla="*/ 1856035 w 2383168"/>
                  <a:gd name="connsiteY281" fmla="*/ 161922 h 881063"/>
                  <a:gd name="connsiteX282" fmla="*/ 1858355 w 2383168"/>
                  <a:gd name="connsiteY282" fmla="*/ 168864 h 881063"/>
                  <a:gd name="connsiteX283" fmla="*/ 1770697 w 2383168"/>
                  <a:gd name="connsiteY283" fmla="*/ 344551 h 881063"/>
                  <a:gd name="connsiteX284" fmla="*/ 1797186 w 2383168"/>
                  <a:gd name="connsiteY284" fmla="*/ 342073 h 881063"/>
                  <a:gd name="connsiteX285" fmla="*/ 1908308 w 2383168"/>
                  <a:gd name="connsiteY285" fmla="*/ 346041 h 881063"/>
                  <a:gd name="connsiteX286" fmla="*/ 1906961 w 2383168"/>
                  <a:gd name="connsiteY286" fmla="*/ 312592 h 881063"/>
                  <a:gd name="connsiteX287" fmla="*/ 1891167 w 2383168"/>
                  <a:gd name="connsiteY287" fmla="*/ 189453 h 881063"/>
                  <a:gd name="connsiteX288" fmla="*/ 546617 w 2383168"/>
                  <a:gd name="connsiteY288" fmla="*/ 158533 h 881063"/>
                  <a:gd name="connsiteX289" fmla="*/ 475344 w 2383168"/>
                  <a:gd name="connsiteY289" fmla="*/ 159960 h 881063"/>
                  <a:gd name="connsiteX290" fmla="*/ 467031 w 2383168"/>
                  <a:gd name="connsiteY290" fmla="*/ 161109 h 881063"/>
                  <a:gd name="connsiteX291" fmla="*/ 464896 w 2383168"/>
                  <a:gd name="connsiteY291" fmla="*/ 170350 h 881063"/>
                  <a:gd name="connsiteX292" fmla="*/ 447421 w 2383168"/>
                  <a:gd name="connsiteY292" fmla="*/ 295194 h 881063"/>
                  <a:gd name="connsiteX293" fmla="*/ 445089 w 2383168"/>
                  <a:gd name="connsiteY293" fmla="*/ 348268 h 881063"/>
                  <a:gd name="connsiteX294" fmla="*/ 519336 w 2383168"/>
                  <a:gd name="connsiteY294" fmla="*/ 358405 h 881063"/>
                  <a:gd name="connsiteX295" fmla="*/ 615951 w 2383168"/>
                  <a:gd name="connsiteY295" fmla="*/ 164768 h 881063"/>
                  <a:gd name="connsiteX296" fmla="*/ 527382 w 2383168"/>
                  <a:gd name="connsiteY296" fmla="*/ 0 h 881063"/>
                  <a:gd name="connsiteX297" fmla="*/ 492079 w 2383168"/>
                  <a:gd name="connsiteY297" fmla="*/ 69273 h 881063"/>
                  <a:gd name="connsiteX298" fmla="*/ 477487 w 2383168"/>
                  <a:gd name="connsiteY298" fmla="*/ 115973 h 881063"/>
                  <a:gd name="connsiteX299" fmla="*/ 534359 w 2383168"/>
                  <a:gd name="connsiteY299" fmla="*/ 110909 h 881063"/>
                  <a:gd name="connsiteX300" fmla="*/ 645172 w 2383168"/>
                  <a:gd name="connsiteY300" fmla="*/ 118327 h 881063"/>
                  <a:gd name="connsiteX301" fmla="*/ 721648 w 2383168"/>
                  <a:gd name="connsiteY301" fmla="*/ 132227 h 881063"/>
                  <a:gd name="connsiteX302" fmla="*/ 726334 w 2383168"/>
                  <a:gd name="connsiteY302" fmla="*/ 113304 h 881063"/>
                  <a:gd name="connsiteX303" fmla="*/ 770269 w 2383168"/>
                  <a:gd name="connsiteY303" fmla="*/ 47625 h 881063"/>
                  <a:gd name="connsiteX304" fmla="*/ 750364 w 2383168"/>
                  <a:gd name="connsiteY304" fmla="*/ 116215 h 881063"/>
                  <a:gd name="connsiteX305" fmla="*/ 746890 w 2383168"/>
                  <a:gd name="connsiteY305" fmla="*/ 137098 h 881063"/>
                  <a:gd name="connsiteX306" fmla="*/ 911632 w 2383168"/>
                  <a:gd name="connsiteY306" fmla="*/ 188034 h 881063"/>
                  <a:gd name="connsiteX307" fmla="*/ 914735 w 2383168"/>
                  <a:gd name="connsiteY307" fmla="*/ 178001 h 881063"/>
                  <a:gd name="connsiteX308" fmla="*/ 956007 w 2383168"/>
                  <a:gd name="connsiteY308" fmla="*/ 128589 h 881063"/>
                  <a:gd name="connsiteX309" fmla="*/ 938389 w 2383168"/>
                  <a:gd name="connsiteY309" fmla="*/ 182540 h 881063"/>
                  <a:gd name="connsiteX310" fmla="*/ 935779 w 2383168"/>
                  <a:gd name="connsiteY310" fmla="*/ 196053 h 881063"/>
                  <a:gd name="connsiteX311" fmla="*/ 1076695 w 2383168"/>
                  <a:gd name="connsiteY311" fmla="*/ 244311 h 881063"/>
                  <a:gd name="connsiteX312" fmla="*/ 1096081 w 2383168"/>
                  <a:gd name="connsiteY312" fmla="*/ 248788 h 881063"/>
                  <a:gd name="connsiteX313" fmla="*/ 1109574 w 2383168"/>
                  <a:gd name="connsiteY313" fmla="*/ 218971 h 881063"/>
                  <a:gd name="connsiteX314" fmla="*/ 1134599 w 2383168"/>
                  <a:gd name="connsiteY314" fmla="*/ 202410 h 881063"/>
                  <a:gd name="connsiteX315" fmla="*/ 1119254 w 2383168"/>
                  <a:gd name="connsiteY315" fmla="*/ 241707 h 881063"/>
                  <a:gd name="connsiteX316" fmla="*/ 1116529 w 2383168"/>
                  <a:gd name="connsiteY316" fmla="*/ 253511 h 881063"/>
                  <a:gd name="connsiteX317" fmla="*/ 1154999 w 2383168"/>
                  <a:gd name="connsiteY317" fmla="*/ 262396 h 881063"/>
                  <a:gd name="connsiteX318" fmla="*/ 1236138 w 2383168"/>
                  <a:gd name="connsiteY318" fmla="*/ 269814 h 881063"/>
                  <a:gd name="connsiteX319" fmla="*/ 1315736 w 2383168"/>
                  <a:gd name="connsiteY319" fmla="*/ 264243 h 881063"/>
                  <a:gd name="connsiteX320" fmla="*/ 1339506 w 2383168"/>
                  <a:gd name="connsiteY320" fmla="*/ 259045 h 881063"/>
                  <a:gd name="connsiteX321" fmla="*/ 1336929 w 2383168"/>
                  <a:gd name="connsiteY321" fmla="*/ 246307 h 881063"/>
                  <a:gd name="connsiteX322" fmla="*/ 1322720 w 2383168"/>
                  <a:gd name="connsiteY322" fmla="*/ 204790 h 881063"/>
                  <a:gd name="connsiteX323" fmla="*/ 1356004 w 2383168"/>
                  <a:gd name="connsiteY323" fmla="*/ 242815 h 881063"/>
                  <a:gd name="connsiteX324" fmla="*/ 1359824 w 2383168"/>
                  <a:gd name="connsiteY324" fmla="*/ 254602 h 881063"/>
                  <a:gd name="connsiteX325" fmla="*/ 1389668 w 2383168"/>
                  <a:gd name="connsiteY325" fmla="*/ 248076 h 881063"/>
                  <a:gd name="connsiteX326" fmla="*/ 1506334 w 2383168"/>
                  <a:gd name="connsiteY326" fmla="*/ 206890 h 881063"/>
                  <a:gd name="connsiteX327" fmla="*/ 1505106 w 2383168"/>
                  <a:gd name="connsiteY327" fmla="*/ 201209 h 881063"/>
                  <a:gd name="connsiteX328" fmla="*/ 1484645 w 2383168"/>
                  <a:gd name="connsiteY328" fmla="*/ 145260 h 881063"/>
                  <a:gd name="connsiteX329" fmla="*/ 1532574 w 2383168"/>
                  <a:gd name="connsiteY329" fmla="*/ 196502 h 881063"/>
                  <a:gd name="connsiteX330" fmla="*/ 1532931 w 2383168"/>
                  <a:gd name="connsiteY330" fmla="*/ 197532 h 881063"/>
                  <a:gd name="connsiteX331" fmla="*/ 1652779 w 2383168"/>
                  <a:gd name="connsiteY331" fmla="*/ 157896 h 881063"/>
                  <a:gd name="connsiteX332" fmla="*/ 1649807 w 2383168"/>
                  <a:gd name="connsiteY332" fmla="*/ 140030 h 881063"/>
                  <a:gd name="connsiteX333" fmla="*/ 1629902 w 2383168"/>
                  <a:gd name="connsiteY333" fmla="*/ 71440 h 881063"/>
                  <a:gd name="connsiteX334" fmla="*/ 1629902 w 2383168"/>
                  <a:gd name="connsiteY334" fmla="*/ 71439 h 881063"/>
                  <a:gd name="connsiteX335" fmla="*/ 1673837 w 2383168"/>
                  <a:gd name="connsiteY335" fmla="*/ 137118 h 881063"/>
                  <a:gd name="connsiteX336" fmla="*/ 1676999 w 2383168"/>
                  <a:gd name="connsiteY336" fmla="*/ 149886 h 881063"/>
                  <a:gd name="connsiteX337" fmla="*/ 1683591 w 2383168"/>
                  <a:gd name="connsiteY337" fmla="*/ 147706 h 881063"/>
                  <a:gd name="connsiteX338" fmla="*/ 1867859 w 2383168"/>
                  <a:gd name="connsiteY338" fmla="*/ 125292 h 881063"/>
                  <a:gd name="connsiteX339" fmla="*/ 1877041 w 2383168"/>
                  <a:gd name="connsiteY339" fmla="*/ 126231 h 881063"/>
                  <a:gd name="connsiteX340" fmla="*/ 1866598 w 2383168"/>
                  <a:gd name="connsiteY340" fmla="*/ 89757 h 881063"/>
                  <a:gd name="connsiteX341" fmla="*/ 1834689 w 2383168"/>
                  <a:gd name="connsiteY341" fmla="*/ 21431 h 881063"/>
                  <a:gd name="connsiteX342" fmla="*/ 1897264 w 2383168"/>
                  <a:gd name="connsiteY342" fmla="*/ 94837 h 881063"/>
                  <a:gd name="connsiteX343" fmla="*/ 1908177 w 2383168"/>
                  <a:gd name="connsiteY343" fmla="*/ 129416 h 881063"/>
                  <a:gd name="connsiteX344" fmla="*/ 1968915 w 2383168"/>
                  <a:gd name="connsiteY344" fmla="*/ 135628 h 881063"/>
                  <a:gd name="connsiteX345" fmla="*/ 2063183 w 2383168"/>
                  <a:gd name="connsiteY345" fmla="*/ 162951 h 881063"/>
                  <a:gd name="connsiteX346" fmla="*/ 2112637 w 2383168"/>
                  <a:gd name="connsiteY346" fmla="*/ 186126 h 881063"/>
                  <a:gd name="connsiteX347" fmla="*/ 2097579 w 2383168"/>
                  <a:gd name="connsiteY347" fmla="*/ 132302 h 881063"/>
                  <a:gd name="connsiteX348" fmla="*/ 2065670 w 2383168"/>
                  <a:gd name="connsiteY348" fmla="*/ 72114 h 881063"/>
                  <a:gd name="connsiteX349" fmla="*/ 2144809 w 2383168"/>
                  <a:gd name="connsiteY349" fmla="*/ 183009 h 881063"/>
                  <a:gd name="connsiteX350" fmla="*/ 2149871 w 2383168"/>
                  <a:gd name="connsiteY350" fmla="*/ 203764 h 881063"/>
                  <a:gd name="connsiteX351" fmla="*/ 2223992 w 2383168"/>
                  <a:gd name="connsiteY351" fmla="*/ 251844 h 881063"/>
                  <a:gd name="connsiteX352" fmla="*/ 2277144 w 2383168"/>
                  <a:gd name="connsiteY352" fmla="*/ 302671 h 881063"/>
                  <a:gd name="connsiteX353" fmla="*/ 2260164 w 2383168"/>
                  <a:gd name="connsiteY353" fmla="*/ 247151 h 881063"/>
                  <a:gd name="connsiteX354" fmla="*/ 2237122 w 2383168"/>
                  <a:gd name="connsiteY354" fmla="*/ 204786 h 881063"/>
                  <a:gd name="connsiteX355" fmla="*/ 2299422 w 2383168"/>
                  <a:gd name="connsiteY355" fmla="*/ 276275 h 881063"/>
                  <a:gd name="connsiteX356" fmla="*/ 2314552 w 2383168"/>
                  <a:gd name="connsiteY356" fmla="*/ 338442 h 881063"/>
                  <a:gd name="connsiteX357" fmla="*/ 2335562 w 2383168"/>
                  <a:gd name="connsiteY357" fmla="*/ 358534 h 881063"/>
                  <a:gd name="connsiteX358" fmla="*/ 2383168 w 2383168"/>
                  <a:gd name="connsiteY358" fmla="*/ 449583 h 881063"/>
                  <a:gd name="connsiteX359" fmla="*/ 2332382 w 2383168"/>
                  <a:gd name="connsiteY359" fmla="*/ 540501 h 881063"/>
                  <a:gd name="connsiteX360" fmla="*/ 2315175 w 2383168"/>
                  <a:gd name="connsiteY360" fmla="*/ 556728 h 881063"/>
                  <a:gd name="connsiteX361" fmla="*/ 2299422 w 2383168"/>
                  <a:gd name="connsiteY361" fmla="*/ 621455 h 881063"/>
                  <a:gd name="connsiteX362" fmla="*/ 2237122 w 2383168"/>
                  <a:gd name="connsiteY362" fmla="*/ 692944 h 881063"/>
                  <a:gd name="connsiteX363" fmla="*/ 2277706 w 2383168"/>
                  <a:gd name="connsiteY363" fmla="*/ 593222 h 881063"/>
                  <a:gd name="connsiteX364" fmla="*/ 2277929 w 2383168"/>
                  <a:gd name="connsiteY364" fmla="*/ 591852 h 881063"/>
                  <a:gd name="connsiteX365" fmla="*/ 2217363 w 2383168"/>
                  <a:gd name="connsiteY365" fmla="*/ 648969 h 881063"/>
                  <a:gd name="connsiteX366" fmla="*/ 2151618 w 2383168"/>
                  <a:gd name="connsiteY366" fmla="*/ 690537 h 881063"/>
                  <a:gd name="connsiteX367" fmla="*/ 2144809 w 2383168"/>
                  <a:gd name="connsiteY367" fmla="*/ 718457 h 881063"/>
                  <a:gd name="connsiteX368" fmla="*/ 2065670 w 2383168"/>
                  <a:gd name="connsiteY368" fmla="*/ 829352 h 881063"/>
                  <a:gd name="connsiteX369" fmla="*/ 2097579 w 2383168"/>
                  <a:gd name="connsiteY369" fmla="*/ 769164 h 881063"/>
                  <a:gd name="connsiteX370" fmla="*/ 2114231 w 2383168"/>
                  <a:gd name="connsiteY370" fmla="*/ 709643 h 881063"/>
                  <a:gd name="connsiteX371" fmla="*/ 2047688 w 2383168"/>
                  <a:gd name="connsiteY371" fmla="*/ 739416 h 881063"/>
                  <a:gd name="connsiteX372" fmla="*/ 1945347 w 2383168"/>
                  <a:gd name="connsiteY372" fmla="*/ 766766 h 881063"/>
                  <a:gd name="connsiteX373" fmla="*/ 1909204 w 2383168"/>
                  <a:gd name="connsiteY373" fmla="*/ 769822 h 881063"/>
                  <a:gd name="connsiteX374" fmla="*/ 1897264 w 2383168"/>
                  <a:gd name="connsiteY374" fmla="*/ 807657 h 881063"/>
                  <a:gd name="connsiteX375" fmla="*/ 1834689 w 2383168"/>
                  <a:gd name="connsiteY375" fmla="*/ 881063 h 881063"/>
                  <a:gd name="connsiteX376" fmla="*/ 1834689 w 2383168"/>
                  <a:gd name="connsiteY376" fmla="*/ 881061 h 881063"/>
                  <a:gd name="connsiteX377" fmla="*/ 1866598 w 2383168"/>
                  <a:gd name="connsiteY377" fmla="*/ 812735 h 881063"/>
                  <a:gd name="connsiteX378" fmla="*/ 1878132 w 2383168"/>
                  <a:gd name="connsiteY378" fmla="*/ 772449 h 881063"/>
                  <a:gd name="connsiteX379" fmla="*/ 1861593 w 2383168"/>
                  <a:gd name="connsiteY379" fmla="*/ 773848 h 881063"/>
                  <a:gd name="connsiteX380" fmla="*/ 1856900 w 2383168"/>
                  <a:gd name="connsiteY380" fmla="*/ 776189 h 881063"/>
                  <a:gd name="connsiteX381" fmla="*/ 1855969 w 2383168"/>
                  <a:gd name="connsiteY381" fmla="*/ 774323 h 881063"/>
                  <a:gd name="connsiteX382" fmla="*/ 1832934 w 2383168"/>
                  <a:gd name="connsiteY382" fmla="*/ 776271 h 881063"/>
                  <a:gd name="connsiteX383" fmla="*/ 1725057 w 2383168"/>
                  <a:gd name="connsiteY383" fmla="*/ 767259 h 881063"/>
                  <a:gd name="connsiteX384" fmla="*/ 1678519 w 2383168"/>
                  <a:gd name="connsiteY384" fmla="*/ 756000 h 881063"/>
                  <a:gd name="connsiteX385" fmla="*/ 1673837 w 2383168"/>
                  <a:gd name="connsiteY385" fmla="*/ 774904 h 881063"/>
                  <a:gd name="connsiteX386" fmla="*/ 1629902 w 2383168"/>
                  <a:gd name="connsiteY386" fmla="*/ 840583 h 881063"/>
                  <a:gd name="connsiteX387" fmla="*/ 1649807 w 2383168"/>
                  <a:gd name="connsiteY387" fmla="*/ 771993 h 881063"/>
                  <a:gd name="connsiteX388" fmla="*/ 1653475 w 2383168"/>
                  <a:gd name="connsiteY388" fmla="*/ 749942 h 881063"/>
                  <a:gd name="connsiteX389" fmla="*/ 1632974 w 2383168"/>
                  <a:gd name="connsiteY389" fmla="*/ 744982 h 881063"/>
                  <a:gd name="connsiteX390" fmla="*/ 1528616 w 2383168"/>
                  <a:gd name="connsiteY390" fmla="*/ 701611 h 881063"/>
                  <a:gd name="connsiteX391" fmla="*/ 1518013 w 2383168"/>
                  <a:gd name="connsiteY391" fmla="*/ 721754 h 881063"/>
                  <a:gd name="connsiteX392" fmla="*/ 1484645 w 2383168"/>
                  <a:gd name="connsiteY392" fmla="*/ 745332 h 881063"/>
                  <a:gd name="connsiteX393" fmla="*/ 1504702 w 2383168"/>
                  <a:gd name="connsiteY393" fmla="*/ 690489 h 881063"/>
                  <a:gd name="connsiteX394" fmla="*/ 1413218 w 2383168"/>
                  <a:gd name="connsiteY394" fmla="*/ 642961 h 881063"/>
                  <a:gd name="connsiteX395" fmla="*/ 1353338 w 2383168"/>
                  <a:gd name="connsiteY395" fmla="*/ 617470 h 881063"/>
                  <a:gd name="connsiteX396" fmla="*/ 1345892 w 2383168"/>
                  <a:gd name="connsiteY396" fmla="*/ 632586 h 881063"/>
                  <a:gd name="connsiteX397" fmla="*/ 1322720 w 2383168"/>
                  <a:gd name="connsiteY397" fmla="*/ 650082 h 881063"/>
                  <a:gd name="connsiteX398" fmla="*/ 1322720 w 2383168"/>
                  <a:gd name="connsiteY398" fmla="*/ 650081 h 881063"/>
                  <a:gd name="connsiteX399" fmla="*/ 1336355 w 2383168"/>
                  <a:gd name="connsiteY399" fmla="*/ 610241 h 881063"/>
                  <a:gd name="connsiteX400" fmla="*/ 1311437 w 2383168"/>
                  <a:gd name="connsiteY400" fmla="*/ 599634 h 881063"/>
                  <a:gd name="connsiteX401" fmla="*/ 1197830 w 2383168"/>
                  <a:gd name="connsiteY401" fmla="*/ 581411 h 881063"/>
                  <a:gd name="connsiteX402" fmla="*/ 1121661 w 2383168"/>
                  <a:gd name="connsiteY402" fmla="*/ 590755 h 881063"/>
                  <a:gd name="connsiteX403" fmla="*/ 1134599 w 2383168"/>
                  <a:gd name="connsiteY403" fmla="*/ 623888 h 881063"/>
                  <a:gd name="connsiteX404" fmla="*/ 1109574 w 2383168"/>
                  <a:gd name="connsiteY404" fmla="*/ 607327 h 881063"/>
                  <a:gd name="connsiteX405" fmla="*/ 1103105 w 2383168"/>
                  <a:gd name="connsiteY405" fmla="*/ 593032 h 881063"/>
                  <a:gd name="connsiteX406" fmla="*/ 1098017 w 2383168"/>
                  <a:gd name="connsiteY406" fmla="*/ 593656 h 881063"/>
                  <a:gd name="connsiteX407" fmla="*/ 1001995 w 2383168"/>
                  <a:gd name="connsiteY407" fmla="*/ 625487 h 881063"/>
                  <a:gd name="connsiteX408" fmla="*/ 938415 w 2383168"/>
                  <a:gd name="connsiteY408" fmla="*/ 653358 h 881063"/>
                  <a:gd name="connsiteX409" fmla="*/ 956007 w 2383168"/>
                  <a:gd name="connsiteY409" fmla="*/ 707229 h 881063"/>
                  <a:gd name="connsiteX410" fmla="*/ 956007 w 2383168"/>
                  <a:gd name="connsiteY410" fmla="*/ 707231 h 881063"/>
                  <a:gd name="connsiteX411" fmla="*/ 927274 w 2383168"/>
                  <a:gd name="connsiteY411" fmla="*/ 684495 h 881063"/>
                  <a:gd name="connsiteX412" fmla="*/ 917042 w 2383168"/>
                  <a:gd name="connsiteY412" fmla="*/ 662728 h 881063"/>
                  <a:gd name="connsiteX413" fmla="*/ 905329 w 2383168"/>
                  <a:gd name="connsiteY413" fmla="*/ 667862 h 881063"/>
                  <a:gd name="connsiteX414" fmla="*/ 803584 w 2383168"/>
                  <a:gd name="connsiteY414" fmla="*/ 711741 h 881063"/>
                  <a:gd name="connsiteX415" fmla="*/ 747494 w 2383168"/>
                  <a:gd name="connsiteY415" fmla="*/ 730925 h 881063"/>
                  <a:gd name="connsiteX416" fmla="*/ 750364 w 2383168"/>
                  <a:gd name="connsiteY416" fmla="*/ 748178 h 881063"/>
                  <a:gd name="connsiteX417" fmla="*/ 770269 w 2383168"/>
                  <a:gd name="connsiteY417" fmla="*/ 816768 h 881063"/>
                  <a:gd name="connsiteX418" fmla="*/ 770269 w 2383168"/>
                  <a:gd name="connsiteY418" fmla="*/ 816769 h 881063"/>
                  <a:gd name="connsiteX419" fmla="*/ 726334 w 2383168"/>
                  <a:gd name="connsiteY419" fmla="*/ 751090 h 881063"/>
                  <a:gd name="connsiteX420" fmla="*/ 723383 w 2383168"/>
                  <a:gd name="connsiteY420" fmla="*/ 739172 h 881063"/>
                  <a:gd name="connsiteX421" fmla="*/ 715551 w 2383168"/>
                  <a:gd name="connsiteY421" fmla="*/ 741850 h 881063"/>
                  <a:gd name="connsiteX422" fmla="*/ 512134 w 2383168"/>
                  <a:gd name="connsiteY422" fmla="*/ 769080 h 881063"/>
                  <a:gd name="connsiteX423" fmla="*/ 480776 w 2383168"/>
                  <a:gd name="connsiteY423" fmla="*/ 766091 h 881063"/>
                  <a:gd name="connsiteX424" fmla="*/ 492079 w 2383168"/>
                  <a:gd name="connsiteY424" fmla="*/ 802265 h 881063"/>
                  <a:gd name="connsiteX425" fmla="*/ 527382 w 2383168"/>
                  <a:gd name="connsiteY425" fmla="*/ 871538 h 881063"/>
                  <a:gd name="connsiteX426" fmla="*/ 458150 w 2383168"/>
                  <a:gd name="connsiteY426" fmla="*/ 797116 h 881063"/>
                  <a:gd name="connsiteX427" fmla="*/ 446335 w 2383168"/>
                  <a:gd name="connsiteY427" fmla="*/ 762809 h 881063"/>
                  <a:gd name="connsiteX428" fmla="*/ 405341 w 2383168"/>
                  <a:gd name="connsiteY428" fmla="*/ 758902 h 881063"/>
                  <a:gd name="connsiteX429" fmla="*/ 311056 w 2383168"/>
                  <a:gd name="connsiteY429" fmla="*/ 734345 h 881063"/>
                  <a:gd name="connsiteX430" fmla="*/ 251853 w 2383168"/>
                  <a:gd name="connsiteY430" fmla="*/ 708330 h 881063"/>
                  <a:gd name="connsiteX431" fmla="*/ 266874 w 2383168"/>
                  <a:gd name="connsiteY431" fmla="*/ 762021 h 881063"/>
                  <a:gd name="connsiteX432" fmla="*/ 298782 w 2383168"/>
                  <a:gd name="connsiteY432" fmla="*/ 822209 h 881063"/>
                  <a:gd name="connsiteX433" fmla="*/ 219644 w 2383168"/>
                  <a:gd name="connsiteY433" fmla="*/ 711314 h 881063"/>
                  <a:gd name="connsiteX434" fmla="*/ 214147 w 2383168"/>
                  <a:gd name="connsiteY434" fmla="*/ 688778 h 881063"/>
                  <a:gd name="connsiteX435" fmla="*/ 159441 w 2383168"/>
                  <a:gd name="connsiteY435" fmla="*/ 653850 h 881063"/>
                  <a:gd name="connsiteX436" fmla="*/ 102148 w 2383168"/>
                  <a:gd name="connsiteY436" fmla="*/ 596861 h 881063"/>
                  <a:gd name="connsiteX437" fmla="*/ 118577 w 2383168"/>
                  <a:gd name="connsiteY437" fmla="*/ 650580 h 881063"/>
                  <a:gd name="connsiteX438" fmla="*/ 141619 w 2383168"/>
                  <a:gd name="connsiteY438" fmla="*/ 692944 h 881063"/>
                  <a:gd name="connsiteX439" fmla="*/ 79320 w 2383168"/>
                  <a:gd name="connsiteY439" fmla="*/ 621455 h 881063"/>
                  <a:gd name="connsiteX440" fmla="*/ 64131 w 2383168"/>
                  <a:gd name="connsiteY440" fmla="*/ 559045 h 881063"/>
                  <a:gd name="connsiteX441" fmla="*/ 56139 w 2383168"/>
                  <a:gd name="connsiteY441" fmla="*/ 551096 h 881063"/>
                  <a:gd name="connsiteX442" fmla="*/ 0 w 2383168"/>
                  <a:gd name="connsiteY442" fmla="*/ 449583 h 881063"/>
                  <a:gd name="connsiteX443" fmla="*/ 49122 w 2383168"/>
                  <a:gd name="connsiteY443" fmla="*/ 356119 h 881063"/>
                  <a:gd name="connsiteX444" fmla="*/ 63485 w 2383168"/>
                  <a:gd name="connsiteY444" fmla="*/ 341338 h 881063"/>
                  <a:gd name="connsiteX445" fmla="*/ 79320 w 2383168"/>
                  <a:gd name="connsiteY445" fmla="*/ 276275 h 881063"/>
                  <a:gd name="connsiteX446" fmla="*/ 141619 w 2383168"/>
                  <a:gd name="connsiteY446" fmla="*/ 204786 h 881063"/>
                  <a:gd name="connsiteX447" fmla="*/ 118577 w 2383168"/>
                  <a:gd name="connsiteY447" fmla="*/ 247151 h 881063"/>
                  <a:gd name="connsiteX448" fmla="*/ 101845 w 2383168"/>
                  <a:gd name="connsiteY448" fmla="*/ 301863 h 881063"/>
                  <a:gd name="connsiteX449" fmla="*/ 158457 w 2383168"/>
                  <a:gd name="connsiteY449" fmla="*/ 243605 h 881063"/>
                  <a:gd name="connsiteX450" fmla="*/ 212094 w 2383168"/>
                  <a:gd name="connsiteY450" fmla="*/ 206821 h 881063"/>
                  <a:gd name="connsiteX451" fmla="*/ 219644 w 2383168"/>
                  <a:gd name="connsiteY451" fmla="*/ 175866 h 881063"/>
                  <a:gd name="connsiteX452" fmla="*/ 298782 w 2383168"/>
                  <a:gd name="connsiteY452" fmla="*/ 64971 h 881063"/>
                  <a:gd name="connsiteX453" fmla="*/ 266874 w 2383168"/>
                  <a:gd name="connsiteY453" fmla="*/ 125159 h 881063"/>
                  <a:gd name="connsiteX454" fmla="*/ 250436 w 2383168"/>
                  <a:gd name="connsiteY454" fmla="*/ 183916 h 881063"/>
                  <a:gd name="connsiteX455" fmla="*/ 322153 w 2383168"/>
                  <a:gd name="connsiteY455" fmla="*/ 149412 h 881063"/>
                  <a:gd name="connsiteX456" fmla="*/ 422558 w 2383168"/>
                  <a:gd name="connsiteY456" fmla="*/ 120864 h 881063"/>
                  <a:gd name="connsiteX457" fmla="*/ 442776 w 2383168"/>
                  <a:gd name="connsiteY457" fmla="*/ 119064 h 881063"/>
                  <a:gd name="connsiteX458" fmla="*/ 458150 w 2383168"/>
                  <a:gd name="connsiteY458" fmla="*/ 74422 h 881063"/>
                  <a:gd name="connsiteX459" fmla="*/ 527382 w 2383168"/>
                  <a:gd name="connsiteY459" fmla="*/ 0 h 881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</a:cxnLst>
                <a:rect l="l" t="t" r="r" b="b"/>
                <a:pathLst>
                  <a:path w="2383168" h="881063">
                    <a:moveTo>
                      <a:pt x="1531145" y="511503"/>
                    </a:moveTo>
                    <a:lnTo>
                      <a:pt x="1469953" y="634146"/>
                    </a:lnTo>
                    <a:lnTo>
                      <a:pt x="1486795" y="643017"/>
                    </a:lnTo>
                    <a:lnTo>
                      <a:pt x="1512413" y="655588"/>
                    </a:lnTo>
                    <a:lnTo>
                      <a:pt x="1520522" y="618083"/>
                    </a:lnTo>
                    <a:cubicBezTo>
                      <a:pt x="1524749" y="592198"/>
                      <a:pt x="1528026" y="564416"/>
                      <a:pt x="1530247" y="535398"/>
                    </a:cubicBezTo>
                    <a:close/>
                    <a:moveTo>
                      <a:pt x="1707821" y="477402"/>
                    </a:moveTo>
                    <a:lnTo>
                      <a:pt x="1704949" y="570371"/>
                    </a:lnTo>
                    <a:cubicBezTo>
                      <a:pt x="1702654" y="606497"/>
                      <a:pt x="1699299" y="640340"/>
                      <a:pt x="1695062" y="671029"/>
                    </a:cubicBezTo>
                    <a:lnTo>
                      <a:pt x="1686048" y="724498"/>
                    </a:lnTo>
                    <a:lnTo>
                      <a:pt x="1765882" y="739202"/>
                    </a:lnTo>
                    <a:lnTo>
                      <a:pt x="1838106" y="738521"/>
                    </a:lnTo>
                    <a:close/>
                    <a:moveTo>
                      <a:pt x="1355392" y="465761"/>
                    </a:moveTo>
                    <a:lnTo>
                      <a:pt x="1251472" y="476291"/>
                    </a:lnTo>
                    <a:cubicBezTo>
                      <a:pt x="1207318" y="478000"/>
                      <a:pt x="1163163" y="477178"/>
                      <a:pt x="1119009" y="474535"/>
                    </a:cubicBezTo>
                    <a:lnTo>
                      <a:pt x="1100249" y="472738"/>
                    </a:lnTo>
                    <a:lnTo>
                      <a:pt x="1100397" y="476434"/>
                    </a:lnTo>
                    <a:cubicBezTo>
                      <a:pt x="1102063" y="496816"/>
                      <a:pt x="1104521" y="516330"/>
                      <a:pt x="1107691" y="534511"/>
                    </a:cubicBezTo>
                    <a:lnTo>
                      <a:pt x="1111341" y="550318"/>
                    </a:lnTo>
                    <a:lnTo>
                      <a:pt x="1143667" y="544762"/>
                    </a:lnTo>
                    <a:cubicBezTo>
                      <a:pt x="1161744" y="542626"/>
                      <a:pt x="1179763" y="541539"/>
                      <a:pt x="1197715" y="541702"/>
                    </a:cubicBezTo>
                    <a:cubicBezTo>
                      <a:pt x="1224643" y="541947"/>
                      <a:pt x="1250285" y="545282"/>
                      <a:pt x="1275072" y="550926"/>
                    </a:cubicBezTo>
                    <a:lnTo>
                      <a:pt x="1344127" y="572991"/>
                    </a:lnTo>
                    <a:lnTo>
                      <a:pt x="1347635" y="555654"/>
                    </a:lnTo>
                    <a:cubicBezTo>
                      <a:pt x="1350570" y="536446"/>
                      <a:pt x="1352846" y="515829"/>
                      <a:pt x="1354389" y="494296"/>
                    </a:cubicBezTo>
                    <a:close/>
                    <a:moveTo>
                      <a:pt x="692431" y="456201"/>
                    </a:moveTo>
                    <a:lnTo>
                      <a:pt x="559142" y="723341"/>
                    </a:lnTo>
                    <a:lnTo>
                      <a:pt x="583226" y="722466"/>
                    </a:lnTo>
                    <a:cubicBezTo>
                      <a:pt x="612352" y="718533"/>
                      <a:pt x="641595" y="711998"/>
                      <a:pt x="670911" y="703688"/>
                    </a:cubicBezTo>
                    <a:lnTo>
                      <a:pt x="712301" y="689872"/>
                    </a:lnTo>
                    <a:lnTo>
                      <a:pt x="705109" y="647215"/>
                    </a:lnTo>
                    <a:cubicBezTo>
                      <a:pt x="700873" y="616526"/>
                      <a:pt x="697518" y="582683"/>
                      <a:pt x="695222" y="546557"/>
                    </a:cubicBezTo>
                    <a:close/>
                    <a:moveTo>
                      <a:pt x="914924" y="450719"/>
                    </a:moveTo>
                    <a:lnTo>
                      <a:pt x="916739" y="504792"/>
                    </a:lnTo>
                    <a:cubicBezTo>
                      <a:pt x="918651" y="532774"/>
                      <a:pt x="921474" y="559564"/>
                      <a:pt x="925113" y="584524"/>
                    </a:cubicBezTo>
                    <a:lnTo>
                      <a:pt x="929372" y="606582"/>
                    </a:lnTo>
                    <a:lnTo>
                      <a:pt x="979691" y="586821"/>
                    </a:lnTo>
                    <a:lnTo>
                      <a:pt x="1087585" y="554615"/>
                    </a:lnTo>
                    <a:lnTo>
                      <a:pt x="1075359" y="495178"/>
                    </a:lnTo>
                    <a:lnTo>
                      <a:pt x="1073821" y="470207"/>
                    </a:lnTo>
                    <a:lnTo>
                      <a:pt x="986546" y="461849"/>
                    </a:lnTo>
                    <a:close/>
                    <a:moveTo>
                      <a:pt x="2325016" y="445964"/>
                    </a:moveTo>
                    <a:lnTo>
                      <a:pt x="2325227" y="448865"/>
                    </a:lnTo>
                    <a:lnTo>
                      <a:pt x="2320700" y="510988"/>
                    </a:lnTo>
                    <a:lnTo>
                      <a:pt x="2347017" y="475436"/>
                    </a:lnTo>
                    <a:lnTo>
                      <a:pt x="2356326" y="452296"/>
                    </a:lnTo>
                    <a:close/>
                    <a:moveTo>
                      <a:pt x="54224" y="439120"/>
                    </a:moveTo>
                    <a:lnTo>
                      <a:pt x="28724" y="450301"/>
                    </a:lnTo>
                    <a:lnTo>
                      <a:pt x="56581" y="490950"/>
                    </a:lnTo>
                    <a:lnTo>
                      <a:pt x="53514" y="448865"/>
                    </a:lnTo>
                    <a:close/>
                    <a:moveTo>
                      <a:pt x="1532888" y="425469"/>
                    </a:moveTo>
                    <a:lnTo>
                      <a:pt x="1516397" y="430019"/>
                    </a:lnTo>
                    <a:cubicBezTo>
                      <a:pt x="1472243" y="444679"/>
                      <a:pt x="1428089" y="455393"/>
                      <a:pt x="1383935" y="462868"/>
                    </a:cubicBezTo>
                    <a:lnTo>
                      <a:pt x="1380318" y="463235"/>
                    </a:lnTo>
                    <a:lnTo>
                      <a:pt x="1377572" y="514100"/>
                    </a:lnTo>
                    <a:lnTo>
                      <a:pt x="1365274" y="582321"/>
                    </a:lnTo>
                    <a:lnTo>
                      <a:pt x="1417015" y="606264"/>
                    </a:lnTo>
                    <a:lnTo>
                      <a:pt x="1442408" y="619639"/>
                    </a:lnTo>
                    <a:lnTo>
                      <a:pt x="1533336" y="437398"/>
                    </a:lnTo>
                    <a:close/>
                    <a:moveTo>
                      <a:pt x="733952" y="422597"/>
                    </a:moveTo>
                    <a:lnTo>
                      <a:pt x="722708" y="445131"/>
                    </a:lnTo>
                    <a:lnTo>
                      <a:pt x="725691" y="550202"/>
                    </a:lnTo>
                    <a:cubicBezTo>
                      <a:pt x="727885" y="588057"/>
                      <a:pt x="731117" y="624114"/>
                      <a:pt x="735269" y="657426"/>
                    </a:cubicBezTo>
                    <a:lnTo>
                      <a:pt x="739173" y="680902"/>
                    </a:lnTo>
                    <a:lnTo>
                      <a:pt x="759041" y="674270"/>
                    </a:lnTo>
                    <a:cubicBezTo>
                      <a:pt x="795820" y="660487"/>
                      <a:pt x="832651" y="645228"/>
                      <a:pt x="869453" y="630113"/>
                    </a:cubicBezTo>
                    <a:lnTo>
                      <a:pt x="902864" y="616992"/>
                    </a:lnTo>
                    <a:lnTo>
                      <a:pt x="887990" y="530527"/>
                    </a:lnTo>
                    <a:lnTo>
                      <a:pt x="883629" y="445856"/>
                    </a:lnTo>
                    <a:close/>
                    <a:moveTo>
                      <a:pt x="2175608" y="417541"/>
                    </a:moveTo>
                    <a:lnTo>
                      <a:pt x="2177589" y="450733"/>
                    </a:lnTo>
                    <a:cubicBezTo>
                      <a:pt x="2177589" y="503009"/>
                      <a:pt x="2174457" y="552811"/>
                      <a:pt x="2168794" y="598109"/>
                    </a:cubicBezTo>
                    <a:lnTo>
                      <a:pt x="2161014" y="646601"/>
                    </a:lnTo>
                    <a:lnTo>
                      <a:pt x="2195376" y="629733"/>
                    </a:lnTo>
                    <a:lnTo>
                      <a:pt x="2283627" y="556891"/>
                    </a:lnTo>
                    <a:lnTo>
                      <a:pt x="2288872" y="524706"/>
                    </a:lnTo>
                    <a:cubicBezTo>
                      <a:pt x="2291434" y="500433"/>
                      <a:pt x="2292788" y="474940"/>
                      <a:pt x="2292788" y="448865"/>
                    </a:cubicBezTo>
                    <a:lnTo>
                      <a:pt x="2292297" y="439347"/>
                    </a:lnTo>
                    <a:lnTo>
                      <a:pt x="2208448" y="422390"/>
                    </a:lnTo>
                    <a:close/>
                    <a:moveTo>
                      <a:pt x="2122970" y="409770"/>
                    </a:moveTo>
                    <a:lnTo>
                      <a:pt x="2128771" y="412664"/>
                    </a:lnTo>
                    <a:cubicBezTo>
                      <a:pt x="2131334" y="413943"/>
                      <a:pt x="2132375" y="417057"/>
                      <a:pt x="2131096" y="419621"/>
                    </a:cubicBezTo>
                    <a:lnTo>
                      <a:pt x="1981488" y="719470"/>
                    </a:lnTo>
                    <a:lnTo>
                      <a:pt x="2056976" y="697674"/>
                    </a:lnTo>
                    <a:lnTo>
                      <a:pt x="2124604" y="664475"/>
                    </a:lnTo>
                    <a:lnTo>
                      <a:pt x="2137942" y="572872"/>
                    </a:lnTo>
                    <a:cubicBezTo>
                      <a:pt x="2141585" y="534049"/>
                      <a:pt x="2143526" y="492948"/>
                      <a:pt x="2143526" y="450733"/>
                    </a:cubicBezTo>
                    <a:lnTo>
                      <a:pt x="2141780" y="412547"/>
                    </a:lnTo>
                    <a:close/>
                    <a:moveTo>
                      <a:pt x="189744" y="395323"/>
                    </a:moveTo>
                    <a:lnTo>
                      <a:pt x="132296" y="404888"/>
                    </a:lnTo>
                    <a:lnTo>
                      <a:pt x="87203" y="424660"/>
                    </a:lnTo>
                    <a:lnTo>
                      <a:pt x="85953" y="448865"/>
                    </a:lnTo>
                    <a:cubicBezTo>
                      <a:pt x="85953" y="474940"/>
                      <a:pt x="87307" y="500433"/>
                      <a:pt x="89869" y="524706"/>
                    </a:cubicBezTo>
                    <a:lnTo>
                      <a:pt x="91832" y="536749"/>
                    </a:lnTo>
                    <a:lnTo>
                      <a:pt x="158360" y="595627"/>
                    </a:lnTo>
                    <a:lnTo>
                      <a:pt x="200612" y="621840"/>
                    </a:lnTo>
                    <a:lnTo>
                      <a:pt x="195658" y="590966"/>
                    </a:lnTo>
                    <a:cubicBezTo>
                      <a:pt x="189995" y="545668"/>
                      <a:pt x="186863" y="495866"/>
                      <a:pt x="186863" y="443590"/>
                    </a:cubicBezTo>
                    <a:close/>
                    <a:moveTo>
                      <a:pt x="1676056" y="393503"/>
                    </a:moveTo>
                    <a:lnTo>
                      <a:pt x="1602904" y="406150"/>
                    </a:lnTo>
                    <a:lnTo>
                      <a:pt x="1568656" y="415600"/>
                    </a:lnTo>
                    <a:lnTo>
                      <a:pt x="1569555" y="431183"/>
                    </a:lnTo>
                    <a:lnTo>
                      <a:pt x="1570223" y="433182"/>
                    </a:lnTo>
                    <a:lnTo>
                      <a:pt x="1569728" y="434175"/>
                    </a:lnTo>
                    <a:lnTo>
                      <a:pt x="1570369" y="445296"/>
                    </a:lnTo>
                    <a:cubicBezTo>
                      <a:pt x="1570369" y="528149"/>
                      <a:pt x="1560774" y="603158"/>
                      <a:pt x="1545261" y="657454"/>
                    </a:cubicBezTo>
                    <a:lnTo>
                      <a:pt x="1541043" y="669635"/>
                    </a:lnTo>
                    <a:lnTo>
                      <a:pt x="1584432" y="690925"/>
                    </a:lnTo>
                    <a:lnTo>
                      <a:pt x="1658864" y="717544"/>
                    </a:lnTo>
                    <a:lnTo>
                      <a:pt x="1664903" y="681242"/>
                    </a:lnTo>
                    <a:cubicBezTo>
                      <a:pt x="1673206" y="614618"/>
                      <a:pt x="1677830" y="537013"/>
                      <a:pt x="1677830" y="456012"/>
                    </a:cubicBezTo>
                    <a:close/>
                    <a:moveTo>
                      <a:pt x="1944993" y="389761"/>
                    </a:moveTo>
                    <a:lnTo>
                      <a:pt x="1946607" y="451247"/>
                    </a:lnTo>
                    <a:cubicBezTo>
                      <a:pt x="1946607" y="540265"/>
                      <a:pt x="1939561" y="622962"/>
                      <a:pt x="1927493" y="691562"/>
                    </a:cubicBezTo>
                    <a:lnTo>
                      <a:pt x="1919031" y="730950"/>
                    </a:lnTo>
                    <a:lnTo>
                      <a:pt x="1942930" y="727035"/>
                    </a:lnTo>
                    <a:lnTo>
                      <a:pt x="2102720" y="406780"/>
                    </a:lnTo>
                    <a:lnTo>
                      <a:pt x="2035436" y="396846"/>
                    </a:lnTo>
                    <a:close/>
                    <a:moveTo>
                      <a:pt x="261185" y="387177"/>
                    </a:moveTo>
                    <a:lnTo>
                      <a:pt x="223370" y="390128"/>
                    </a:lnTo>
                    <a:lnTo>
                      <a:pt x="220926" y="443590"/>
                    </a:lnTo>
                    <a:cubicBezTo>
                      <a:pt x="220926" y="485805"/>
                      <a:pt x="222867" y="526906"/>
                      <a:pt x="226510" y="565729"/>
                    </a:cubicBezTo>
                    <a:lnTo>
                      <a:pt x="238064" y="645076"/>
                    </a:lnTo>
                    <a:lnTo>
                      <a:pt x="256174" y="656312"/>
                    </a:lnTo>
                    <a:cubicBezTo>
                      <a:pt x="282895" y="669968"/>
                      <a:pt x="311160" y="682243"/>
                      <a:pt x="340618" y="692585"/>
                    </a:cubicBezTo>
                    <a:lnTo>
                      <a:pt x="422379" y="714606"/>
                    </a:lnTo>
                    <a:lnTo>
                      <a:pt x="260312" y="389787"/>
                    </a:lnTo>
                    <a:close/>
                    <a:moveTo>
                      <a:pt x="443408" y="386504"/>
                    </a:moveTo>
                    <a:lnTo>
                      <a:pt x="441243" y="435769"/>
                    </a:lnTo>
                    <a:cubicBezTo>
                      <a:pt x="441243" y="532944"/>
                      <a:pt x="449833" y="624989"/>
                      <a:pt x="464896" y="701189"/>
                    </a:cubicBezTo>
                    <a:lnTo>
                      <a:pt x="469741" y="722163"/>
                    </a:lnTo>
                    <a:lnTo>
                      <a:pt x="496232" y="725627"/>
                    </a:lnTo>
                    <a:lnTo>
                      <a:pt x="523717" y="724628"/>
                    </a:lnTo>
                    <a:lnTo>
                      <a:pt x="678609" y="414191"/>
                    </a:lnTo>
                    <a:lnTo>
                      <a:pt x="589158" y="400694"/>
                    </a:lnTo>
                    <a:cubicBezTo>
                      <a:pt x="545003" y="394806"/>
                      <a:pt x="500849" y="389930"/>
                      <a:pt x="456695" y="386771"/>
                    </a:cubicBezTo>
                    <a:close/>
                    <a:moveTo>
                      <a:pt x="305309" y="383733"/>
                    </a:moveTo>
                    <a:lnTo>
                      <a:pt x="292571" y="384728"/>
                    </a:lnTo>
                    <a:lnTo>
                      <a:pt x="419088" y="638296"/>
                    </a:lnTo>
                    <a:lnTo>
                      <a:pt x="409124" y="565354"/>
                    </a:lnTo>
                    <a:cubicBezTo>
                      <a:pt x="405506" y="524418"/>
                      <a:pt x="403557" y="480895"/>
                      <a:pt x="403557" y="435769"/>
                    </a:cubicBezTo>
                    <a:lnTo>
                      <a:pt x="404990" y="385734"/>
                    </a:lnTo>
                    <a:close/>
                    <a:moveTo>
                      <a:pt x="1862423" y="383292"/>
                    </a:moveTo>
                    <a:cubicBezTo>
                      <a:pt x="1833588" y="382558"/>
                      <a:pt x="1804752" y="382718"/>
                      <a:pt x="1775917" y="383970"/>
                    </a:cubicBezTo>
                    <a:lnTo>
                      <a:pt x="1749947" y="386139"/>
                    </a:lnTo>
                    <a:lnTo>
                      <a:pt x="1748240" y="389560"/>
                    </a:lnTo>
                    <a:lnTo>
                      <a:pt x="1742610" y="386751"/>
                    </a:lnTo>
                    <a:lnTo>
                      <a:pt x="1705752" y="389830"/>
                    </a:lnTo>
                    <a:lnTo>
                      <a:pt x="1706960" y="419115"/>
                    </a:lnTo>
                    <a:lnTo>
                      <a:pt x="1707573" y="418809"/>
                    </a:lnTo>
                    <a:cubicBezTo>
                      <a:pt x="1710136" y="417530"/>
                      <a:pt x="1713251" y="418571"/>
                      <a:pt x="1714530" y="421134"/>
                    </a:cubicBezTo>
                    <a:lnTo>
                      <a:pt x="1872726" y="738194"/>
                    </a:lnTo>
                    <a:lnTo>
                      <a:pt x="1874947" y="738173"/>
                    </a:lnTo>
                    <a:lnTo>
                      <a:pt x="1886238" y="736323"/>
                    </a:lnTo>
                    <a:lnTo>
                      <a:pt x="1891167" y="713040"/>
                    </a:lnTo>
                    <a:cubicBezTo>
                      <a:pt x="1904781" y="637881"/>
                      <a:pt x="1912545" y="547094"/>
                      <a:pt x="1912545" y="451246"/>
                    </a:cubicBezTo>
                    <a:lnTo>
                      <a:pt x="1909959" y="387016"/>
                    </a:lnTo>
                    <a:close/>
                    <a:moveTo>
                      <a:pt x="58428" y="381443"/>
                    </a:moveTo>
                    <a:lnTo>
                      <a:pt x="38969" y="404627"/>
                    </a:lnTo>
                    <a:lnTo>
                      <a:pt x="28839" y="426521"/>
                    </a:lnTo>
                    <a:lnTo>
                      <a:pt x="56123" y="413071"/>
                    </a:lnTo>
                    <a:close/>
                    <a:moveTo>
                      <a:pt x="2319468" y="369844"/>
                    </a:moveTo>
                    <a:lnTo>
                      <a:pt x="2323543" y="425752"/>
                    </a:lnTo>
                    <a:lnTo>
                      <a:pt x="2343188" y="432225"/>
                    </a:lnTo>
                    <a:lnTo>
                      <a:pt x="2360841" y="441074"/>
                    </a:lnTo>
                    <a:lnTo>
                      <a:pt x="2360944" y="440817"/>
                    </a:lnTo>
                    <a:cubicBezTo>
                      <a:pt x="2359192" y="430466"/>
                      <a:pt x="2354296" y="418599"/>
                      <a:pt x="2346605" y="405725"/>
                    </a:cubicBezTo>
                    <a:close/>
                    <a:moveTo>
                      <a:pt x="1108558" y="288034"/>
                    </a:moveTo>
                    <a:lnTo>
                      <a:pt x="1107692" y="291788"/>
                    </a:lnTo>
                    <a:cubicBezTo>
                      <a:pt x="1101352" y="328150"/>
                      <a:pt x="1097858" y="369842"/>
                      <a:pt x="1097858" y="413149"/>
                    </a:cubicBezTo>
                    <a:lnTo>
                      <a:pt x="1098691" y="433891"/>
                    </a:lnTo>
                    <a:lnTo>
                      <a:pt x="1116385" y="435185"/>
                    </a:lnTo>
                    <a:cubicBezTo>
                      <a:pt x="1163331" y="437065"/>
                      <a:pt x="1210195" y="437198"/>
                      <a:pt x="1256461" y="434985"/>
                    </a:cubicBezTo>
                    <a:lnTo>
                      <a:pt x="1356637" y="424505"/>
                    </a:lnTo>
                    <a:lnTo>
                      <a:pt x="1354389" y="360574"/>
                    </a:lnTo>
                    <a:cubicBezTo>
                      <a:pt x="1352846" y="339041"/>
                      <a:pt x="1350570" y="318425"/>
                      <a:pt x="1347635" y="299217"/>
                    </a:cubicBezTo>
                    <a:lnTo>
                      <a:pt x="1345649" y="289399"/>
                    </a:lnTo>
                    <a:lnTo>
                      <a:pt x="1308001" y="296714"/>
                    </a:lnTo>
                    <a:cubicBezTo>
                      <a:pt x="1284057" y="300011"/>
                      <a:pt x="1259857" y="301851"/>
                      <a:pt x="1235307" y="301798"/>
                    </a:cubicBezTo>
                    <a:cubicBezTo>
                      <a:pt x="1193222" y="301709"/>
                      <a:pt x="1153164" y="297030"/>
                      <a:pt x="1113891" y="289407"/>
                    </a:cubicBezTo>
                    <a:close/>
                    <a:moveTo>
                      <a:pt x="996036" y="258993"/>
                    </a:moveTo>
                    <a:lnTo>
                      <a:pt x="1070597" y="408431"/>
                    </a:lnTo>
                    <a:lnTo>
                      <a:pt x="1075359" y="331120"/>
                    </a:lnTo>
                    <a:lnTo>
                      <a:pt x="1085445" y="282083"/>
                    </a:lnTo>
                    <a:lnTo>
                      <a:pt x="997188" y="259358"/>
                    </a:lnTo>
                    <a:close/>
                    <a:moveTo>
                      <a:pt x="202648" y="252650"/>
                    </a:moveTo>
                    <a:lnTo>
                      <a:pt x="106241" y="324474"/>
                    </a:lnTo>
                    <a:lnTo>
                      <a:pt x="95743" y="336982"/>
                    </a:lnTo>
                    <a:lnTo>
                      <a:pt x="89870" y="373024"/>
                    </a:lnTo>
                    <a:lnTo>
                      <a:pt x="88739" y="394912"/>
                    </a:lnTo>
                    <a:lnTo>
                      <a:pt x="106779" y="383235"/>
                    </a:lnTo>
                    <a:cubicBezTo>
                      <a:pt x="118294" y="376582"/>
                      <a:pt x="131706" y="370213"/>
                      <a:pt x="149677" y="364536"/>
                    </a:cubicBezTo>
                    <a:lnTo>
                      <a:pt x="192105" y="355755"/>
                    </a:lnTo>
                    <a:lnTo>
                      <a:pt x="195658" y="296215"/>
                    </a:lnTo>
                    <a:close/>
                    <a:moveTo>
                      <a:pt x="2159522" y="245569"/>
                    </a:moveTo>
                    <a:lnTo>
                      <a:pt x="2168794" y="303358"/>
                    </a:lnTo>
                    <a:lnTo>
                      <a:pt x="2173864" y="388313"/>
                    </a:lnTo>
                    <a:lnTo>
                      <a:pt x="2254585" y="403031"/>
                    </a:lnTo>
                    <a:lnTo>
                      <a:pt x="2291042" y="415043"/>
                    </a:lnTo>
                    <a:lnTo>
                      <a:pt x="2288872" y="373024"/>
                    </a:lnTo>
                    <a:lnTo>
                      <a:pt x="2283016" y="337090"/>
                    </a:lnTo>
                    <a:lnTo>
                      <a:pt x="2211290" y="276362"/>
                    </a:lnTo>
                    <a:close/>
                    <a:moveTo>
                      <a:pt x="1513740" y="241141"/>
                    </a:moveTo>
                    <a:lnTo>
                      <a:pt x="1379162" y="282888"/>
                    </a:lnTo>
                    <a:lnTo>
                      <a:pt x="1367544" y="285145"/>
                    </a:lnTo>
                    <a:lnTo>
                      <a:pt x="1377572" y="340772"/>
                    </a:lnTo>
                    <a:lnTo>
                      <a:pt x="1381949" y="421857"/>
                    </a:lnTo>
                    <a:lnTo>
                      <a:pt x="1392946" y="420706"/>
                    </a:lnTo>
                    <a:cubicBezTo>
                      <a:pt x="1437499" y="413199"/>
                      <a:pt x="1480938" y="402746"/>
                      <a:pt x="1522747" y="388744"/>
                    </a:cubicBezTo>
                    <a:lnTo>
                      <a:pt x="1531428" y="386604"/>
                    </a:lnTo>
                    <a:lnTo>
                      <a:pt x="1530248" y="355195"/>
                    </a:lnTo>
                    <a:cubicBezTo>
                      <a:pt x="1528026" y="326177"/>
                      <a:pt x="1524749" y="298394"/>
                      <a:pt x="1520522" y="272510"/>
                    </a:cubicBezTo>
                    <a:close/>
                    <a:moveTo>
                      <a:pt x="927799" y="237382"/>
                    </a:moveTo>
                    <a:lnTo>
                      <a:pt x="925113" y="251294"/>
                    </a:lnTo>
                    <a:cubicBezTo>
                      <a:pt x="921474" y="276254"/>
                      <a:pt x="918651" y="303044"/>
                      <a:pt x="916739" y="331026"/>
                    </a:cubicBezTo>
                    <a:lnTo>
                      <a:pt x="913859" y="416852"/>
                    </a:lnTo>
                    <a:lnTo>
                      <a:pt x="975812" y="424907"/>
                    </a:lnTo>
                    <a:lnTo>
                      <a:pt x="1046618" y="430084"/>
                    </a:lnTo>
                    <a:lnTo>
                      <a:pt x="954725" y="245910"/>
                    </a:lnTo>
                    <a:close/>
                    <a:moveTo>
                      <a:pt x="1929720" y="226691"/>
                    </a:moveTo>
                    <a:lnTo>
                      <a:pt x="1937812" y="283943"/>
                    </a:lnTo>
                    <a:lnTo>
                      <a:pt x="1943180" y="350356"/>
                    </a:lnTo>
                    <a:lnTo>
                      <a:pt x="1994844" y="357213"/>
                    </a:lnTo>
                    <a:close/>
                    <a:moveTo>
                      <a:pt x="1658590" y="192833"/>
                    </a:moveTo>
                    <a:lnTo>
                      <a:pt x="1544514" y="230981"/>
                    </a:lnTo>
                    <a:lnTo>
                      <a:pt x="1545261" y="233139"/>
                    </a:lnTo>
                    <a:cubicBezTo>
                      <a:pt x="1553018" y="260287"/>
                      <a:pt x="1559295" y="292613"/>
                      <a:pt x="1563633" y="328509"/>
                    </a:cubicBezTo>
                    <a:lnTo>
                      <a:pt x="1566485" y="377959"/>
                    </a:lnTo>
                    <a:lnTo>
                      <a:pt x="1659967" y="354907"/>
                    </a:lnTo>
                    <a:lnTo>
                      <a:pt x="1674920" y="353509"/>
                    </a:lnTo>
                    <a:lnTo>
                      <a:pt x="1674480" y="338006"/>
                    </a:lnTo>
                    <a:cubicBezTo>
                      <a:pt x="1672286" y="300151"/>
                      <a:pt x="1669054" y="264094"/>
                      <a:pt x="1664903" y="230782"/>
                    </a:cubicBezTo>
                    <a:close/>
                    <a:moveTo>
                      <a:pt x="739068" y="184127"/>
                    </a:moveTo>
                    <a:lnTo>
                      <a:pt x="735269" y="206967"/>
                    </a:lnTo>
                    <a:cubicBezTo>
                      <a:pt x="731117" y="240278"/>
                      <a:pt x="727885" y="276336"/>
                      <a:pt x="725691" y="314190"/>
                    </a:cubicBezTo>
                    <a:lnTo>
                      <a:pt x="724028" y="372773"/>
                    </a:lnTo>
                    <a:lnTo>
                      <a:pt x="804186" y="212118"/>
                    </a:lnTo>
                    <a:cubicBezTo>
                      <a:pt x="805465" y="209555"/>
                      <a:pt x="808580" y="208514"/>
                      <a:pt x="811143" y="209793"/>
                    </a:cubicBezTo>
                    <a:lnTo>
                      <a:pt x="829710" y="219057"/>
                    </a:lnTo>
                    <a:cubicBezTo>
                      <a:pt x="832274" y="220336"/>
                      <a:pt x="833315" y="223450"/>
                      <a:pt x="832036" y="226014"/>
                    </a:cubicBezTo>
                    <a:lnTo>
                      <a:pt x="748242" y="393956"/>
                    </a:lnTo>
                    <a:lnTo>
                      <a:pt x="792957" y="401134"/>
                    </a:lnTo>
                    <a:lnTo>
                      <a:pt x="882454" y="412770"/>
                    </a:lnTo>
                    <a:lnTo>
                      <a:pt x="887990" y="305293"/>
                    </a:lnTo>
                    <a:lnTo>
                      <a:pt x="901125" y="228935"/>
                    </a:lnTo>
                    <a:lnTo>
                      <a:pt x="877753" y="221533"/>
                    </a:lnTo>
                    <a:cubicBezTo>
                      <a:pt x="836659" y="208726"/>
                      <a:pt x="793868" y="196270"/>
                      <a:pt x="748140" y="185811"/>
                    </a:cubicBezTo>
                    <a:close/>
                    <a:moveTo>
                      <a:pt x="1935110" y="167781"/>
                    </a:moveTo>
                    <a:lnTo>
                      <a:pt x="2032263" y="362495"/>
                    </a:lnTo>
                    <a:lnTo>
                      <a:pt x="2140394" y="382211"/>
                    </a:lnTo>
                    <a:lnTo>
                      <a:pt x="2137942" y="328593"/>
                    </a:lnTo>
                    <a:lnTo>
                      <a:pt x="2123103" y="226685"/>
                    </a:lnTo>
                    <a:lnTo>
                      <a:pt x="2065014" y="200510"/>
                    </a:lnTo>
                    <a:cubicBezTo>
                      <a:pt x="2038056" y="190253"/>
                      <a:pt x="2010039" y="181526"/>
                      <a:pt x="1981312" y="174839"/>
                    </a:cubicBezTo>
                    <a:close/>
                    <a:moveTo>
                      <a:pt x="649240" y="167761"/>
                    </a:moveTo>
                    <a:lnTo>
                      <a:pt x="551900" y="362852"/>
                    </a:lnTo>
                    <a:lnTo>
                      <a:pt x="569010" y="365188"/>
                    </a:lnTo>
                    <a:lnTo>
                      <a:pt x="693628" y="385190"/>
                    </a:lnTo>
                    <a:lnTo>
                      <a:pt x="697864" y="282504"/>
                    </a:lnTo>
                    <a:cubicBezTo>
                      <a:pt x="699852" y="259500"/>
                      <a:pt x="702285" y="237639"/>
                      <a:pt x="705109" y="217179"/>
                    </a:cubicBezTo>
                    <a:lnTo>
                      <a:pt x="711543" y="179020"/>
                    </a:lnTo>
                    <a:lnTo>
                      <a:pt x="652398" y="168045"/>
                    </a:lnTo>
                    <a:close/>
                    <a:moveTo>
                      <a:pt x="430803" y="166113"/>
                    </a:moveTo>
                    <a:lnTo>
                      <a:pt x="408114" y="169248"/>
                    </a:lnTo>
                    <a:cubicBezTo>
                      <a:pt x="364708" y="177799"/>
                      <a:pt x="324194" y="190810"/>
                      <a:pt x="286969" y="206720"/>
                    </a:cubicBezTo>
                    <a:lnTo>
                      <a:pt x="239754" y="230495"/>
                    </a:lnTo>
                    <a:lnTo>
                      <a:pt x="226510" y="321450"/>
                    </a:lnTo>
                    <a:lnTo>
                      <a:pt x="225222" y="349627"/>
                    </a:lnTo>
                    <a:lnTo>
                      <a:pt x="333511" y="342073"/>
                    </a:lnTo>
                    <a:lnTo>
                      <a:pt x="406259" y="345836"/>
                    </a:lnTo>
                    <a:lnTo>
                      <a:pt x="413288" y="266148"/>
                    </a:lnTo>
                    <a:cubicBezTo>
                      <a:pt x="416421" y="240081"/>
                      <a:pt x="420254" y="215309"/>
                      <a:pt x="424704" y="192126"/>
                    </a:cubicBezTo>
                    <a:close/>
                    <a:moveTo>
                      <a:pt x="1826832" y="162330"/>
                    </a:moveTo>
                    <a:lnTo>
                      <a:pt x="1805829" y="162623"/>
                    </a:lnTo>
                    <a:cubicBezTo>
                      <a:pt x="1780811" y="164987"/>
                      <a:pt x="1756202" y="168941"/>
                      <a:pt x="1731907" y="174050"/>
                    </a:cubicBezTo>
                    <a:lnTo>
                      <a:pt x="1685759" y="185809"/>
                    </a:lnTo>
                    <a:lnTo>
                      <a:pt x="1695062" y="240993"/>
                    </a:lnTo>
                    <a:cubicBezTo>
                      <a:pt x="1697886" y="261453"/>
                      <a:pt x="1700319" y="283314"/>
                      <a:pt x="1702307" y="306318"/>
                    </a:cubicBezTo>
                    <a:lnTo>
                      <a:pt x="1704141" y="350776"/>
                    </a:lnTo>
                    <a:lnTo>
                      <a:pt x="1734211" y="347963"/>
                    </a:lnTo>
                    <a:close/>
                    <a:moveTo>
                      <a:pt x="1885252" y="161513"/>
                    </a:moveTo>
                    <a:lnTo>
                      <a:pt x="1856035" y="161922"/>
                    </a:lnTo>
                    <a:lnTo>
                      <a:pt x="1858355" y="168864"/>
                    </a:lnTo>
                    <a:lnTo>
                      <a:pt x="1770697" y="344551"/>
                    </a:lnTo>
                    <a:lnTo>
                      <a:pt x="1797186" y="342073"/>
                    </a:lnTo>
                    <a:lnTo>
                      <a:pt x="1908308" y="346041"/>
                    </a:lnTo>
                    <a:lnTo>
                      <a:pt x="1906961" y="312592"/>
                    </a:lnTo>
                    <a:cubicBezTo>
                      <a:pt x="1903319" y="268519"/>
                      <a:pt x="1897974" y="227033"/>
                      <a:pt x="1891167" y="189453"/>
                    </a:cubicBezTo>
                    <a:close/>
                    <a:moveTo>
                      <a:pt x="546617" y="158533"/>
                    </a:moveTo>
                    <a:cubicBezTo>
                      <a:pt x="522219" y="157569"/>
                      <a:pt x="498444" y="158110"/>
                      <a:pt x="475344" y="159960"/>
                    </a:cubicBezTo>
                    <a:lnTo>
                      <a:pt x="467031" y="161109"/>
                    </a:lnTo>
                    <a:lnTo>
                      <a:pt x="464896" y="170350"/>
                    </a:lnTo>
                    <a:cubicBezTo>
                      <a:pt x="457365" y="208450"/>
                      <a:pt x="451451" y="250511"/>
                      <a:pt x="447421" y="295194"/>
                    </a:cubicBezTo>
                    <a:lnTo>
                      <a:pt x="445089" y="348268"/>
                    </a:lnTo>
                    <a:lnTo>
                      <a:pt x="519336" y="358405"/>
                    </a:lnTo>
                    <a:lnTo>
                      <a:pt x="615951" y="164768"/>
                    </a:lnTo>
                    <a:close/>
                    <a:moveTo>
                      <a:pt x="527382" y="0"/>
                    </a:moveTo>
                    <a:cubicBezTo>
                      <a:pt x="514438" y="16897"/>
                      <a:pt x="502582" y="40435"/>
                      <a:pt x="492079" y="69273"/>
                    </a:cubicBezTo>
                    <a:lnTo>
                      <a:pt x="477487" y="115973"/>
                    </a:lnTo>
                    <a:lnTo>
                      <a:pt x="534359" y="110909"/>
                    </a:lnTo>
                    <a:cubicBezTo>
                      <a:pt x="573444" y="111209"/>
                      <a:pt x="610251" y="113879"/>
                      <a:pt x="645172" y="118327"/>
                    </a:cubicBezTo>
                    <a:lnTo>
                      <a:pt x="721648" y="132227"/>
                    </a:lnTo>
                    <a:lnTo>
                      <a:pt x="726334" y="113304"/>
                    </a:lnTo>
                    <a:cubicBezTo>
                      <a:pt x="738876" y="71838"/>
                      <a:pt x="753995" y="47625"/>
                      <a:pt x="770269" y="47625"/>
                    </a:cubicBezTo>
                    <a:cubicBezTo>
                      <a:pt x="762911" y="66162"/>
                      <a:pt x="756237" y="89342"/>
                      <a:pt x="750364" y="116215"/>
                    </a:cubicBezTo>
                    <a:lnTo>
                      <a:pt x="746890" y="137098"/>
                    </a:lnTo>
                    <a:lnTo>
                      <a:pt x="911632" y="188034"/>
                    </a:lnTo>
                    <a:lnTo>
                      <a:pt x="914735" y="178001"/>
                    </a:lnTo>
                    <a:cubicBezTo>
                      <a:pt x="926516" y="146805"/>
                      <a:pt x="940719" y="128589"/>
                      <a:pt x="956007" y="128589"/>
                    </a:cubicBezTo>
                    <a:cubicBezTo>
                      <a:pt x="949472" y="143680"/>
                      <a:pt x="943569" y="161876"/>
                      <a:pt x="938389" y="182540"/>
                    </a:cubicBezTo>
                    <a:lnTo>
                      <a:pt x="935779" y="196053"/>
                    </a:lnTo>
                    <a:lnTo>
                      <a:pt x="1076695" y="244311"/>
                    </a:lnTo>
                    <a:lnTo>
                      <a:pt x="1096081" y="248788"/>
                    </a:lnTo>
                    <a:lnTo>
                      <a:pt x="1109574" y="218971"/>
                    </a:lnTo>
                    <a:cubicBezTo>
                      <a:pt x="1117265" y="208307"/>
                      <a:pt x="1125722" y="202410"/>
                      <a:pt x="1134599" y="202410"/>
                    </a:cubicBezTo>
                    <a:cubicBezTo>
                      <a:pt x="1128908" y="213402"/>
                      <a:pt x="1123766" y="226656"/>
                      <a:pt x="1119254" y="241707"/>
                    </a:cubicBezTo>
                    <a:lnTo>
                      <a:pt x="1116529" y="253511"/>
                    </a:lnTo>
                    <a:lnTo>
                      <a:pt x="1154999" y="262396"/>
                    </a:lnTo>
                    <a:cubicBezTo>
                      <a:pt x="1181442" y="266844"/>
                      <a:pt x="1208357" y="269514"/>
                      <a:pt x="1236138" y="269814"/>
                    </a:cubicBezTo>
                    <a:cubicBezTo>
                      <a:pt x="1263919" y="270114"/>
                      <a:pt x="1290300" y="268062"/>
                      <a:pt x="1315736" y="264243"/>
                    </a:cubicBezTo>
                    <a:lnTo>
                      <a:pt x="1339506" y="259045"/>
                    </a:lnTo>
                    <a:lnTo>
                      <a:pt x="1336929" y="246307"/>
                    </a:lnTo>
                    <a:cubicBezTo>
                      <a:pt x="1332752" y="230406"/>
                      <a:pt x="1327990" y="216403"/>
                      <a:pt x="1322720" y="204790"/>
                    </a:cubicBezTo>
                    <a:cubicBezTo>
                      <a:pt x="1335050" y="204790"/>
                      <a:pt x="1346503" y="218808"/>
                      <a:pt x="1356004" y="242815"/>
                    </a:cubicBezTo>
                    <a:lnTo>
                      <a:pt x="1359824" y="254602"/>
                    </a:lnTo>
                    <a:lnTo>
                      <a:pt x="1389668" y="248076"/>
                    </a:lnTo>
                    <a:lnTo>
                      <a:pt x="1506334" y="206890"/>
                    </a:lnTo>
                    <a:lnTo>
                      <a:pt x="1505106" y="201209"/>
                    </a:lnTo>
                    <a:cubicBezTo>
                      <a:pt x="1499090" y="179780"/>
                      <a:pt x="1492234" y="160910"/>
                      <a:pt x="1484645" y="145260"/>
                    </a:cubicBezTo>
                    <a:cubicBezTo>
                      <a:pt x="1502399" y="145260"/>
                      <a:pt x="1518893" y="164150"/>
                      <a:pt x="1532574" y="196502"/>
                    </a:cubicBezTo>
                    <a:lnTo>
                      <a:pt x="1532931" y="197532"/>
                    </a:lnTo>
                    <a:lnTo>
                      <a:pt x="1652779" y="157896"/>
                    </a:lnTo>
                    <a:lnTo>
                      <a:pt x="1649807" y="140030"/>
                    </a:lnTo>
                    <a:cubicBezTo>
                      <a:pt x="1643934" y="113157"/>
                      <a:pt x="1637260" y="89977"/>
                      <a:pt x="1629902" y="71440"/>
                    </a:cubicBezTo>
                    <a:lnTo>
                      <a:pt x="1629902" y="71439"/>
                    </a:lnTo>
                    <a:cubicBezTo>
                      <a:pt x="1646177" y="71439"/>
                      <a:pt x="1661296" y="95652"/>
                      <a:pt x="1673837" y="137118"/>
                    </a:cubicBezTo>
                    <a:lnTo>
                      <a:pt x="1676999" y="149886"/>
                    </a:lnTo>
                    <a:lnTo>
                      <a:pt x="1683591" y="147706"/>
                    </a:lnTo>
                    <a:cubicBezTo>
                      <a:pt x="1738431" y="134026"/>
                      <a:pt x="1798635" y="124993"/>
                      <a:pt x="1867859" y="125292"/>
                    </a:cubicBezTo>
                    <a:lnTo>
                      <a:pt x="1877041" y="126231"/>
                    </a:lnTo>
                    <a:lnTo>
                      <a:pt x="1866598" y="89757"/>
                    </a:lnTo>
                    <a:cubicBezTo>
                      <a:pt x="1857105" y="61313"/>
                      <a:pt x="1846389" y="38097"/>
                      <a:pt x="1834689" y="21431"/>
                    </a:cubicBezTo>
                    <a:cubicBezTo>
                      <a:pt x="1857868" y="21431"/>
                      <a:pt x="1879402" y="48492"/>
                      <a:pt x="1897264" y="94837"/>
                    </a:cubicBezTo>
                    <a:lnTo>
                      <a:pt x="1908177" y="129416"/>
                    </a:lnTo>
                    <a:lnTo>
                      <a:pt x="1968915" y="135628"/>
                    </a:lnTo>
                    <a:cubicBezTo>
                      <a:pt x="2001571" y="142137"/>
                      <a:pt x="2033096" y="151477"/>
                      <a:pt x="2063183" y="162951"/>
                    </a:cubicBezTo>
                    <a:lnTo>
                      <a:pt x="2112637" y="186126"/>
                    </a:lnTo>
                    <a:lnTo>
                      <a:pt x="2097579" y="132302"/>
                    </a:lnTo>
                    <a:cubicBezTo>
                      <a:pt x="2088086" y="107246"/>
                      <a:pt x="2077370" y="86795"/>
                      <a:pt x="2065670" y="72114"/>
                    </a:cubicBezTo>
                    <a:cubicBezTo>
                      <a:pt x="2096576" y="72114"/>
                      <a:pt x="2124555" y="114493"/>
                      <a:pt x="2144809" y="183009"/>
                    </a:cubicBezTo>
                    <a:lnTo>
                      <a:pt x="2149871" y="203764"/>
                    </a:lnTo>
                    <a:lnTo>
                      <a:pt x="2223992" y="251844"/>
                    </a:lnTo>
                    <a:lnTo>
                      <a:pt x="2277144" y="302671"/>
                    </a:lnTo>
                    <a:lnTo>
                      <a:pt x="2260164" y="247151"/>
                    </a:lnTo>
                    <a:cubicBezTo>
                      <a:pt x="2253352" y="230317"/>
                      <a:pt x="2245623" y="215983"/>
                      <a:pt x="2237122" y="204786"/>
                    </a:cubicBezTo>
                    <a:cubicBezTo>
                      <a:pt x="2261452" y="204786"/>
                      <a:pt x="2283478" y="232106"/>
                      <a:pt x="2299422" y="276275"/>
                    </a:cubicBezTo>
                    <a:lnTo>
                      <a:pt x="2314552" y="338442"/>
                    </a:lnTo>
                    <a:lnTo>
                      <a:pt x="2335562" y="358534"/>
                    </a:lnTo>
                    <a:cubicBezTo>
                      <a:pt x="2362909" y="393348"/>
                      <a:pt x="2379596" y="425555"/>
                      <a:pt x="2383168" y="449583"/>
                    </a:cubicBezTo>
                    <a:cubicBezTo>
                      <a:pt x="2378009" y="473012"/>
                      <a:pt x="2360548" y="505294"/>
                      <a:pt x="2332382" y="540501"/>
                    </a:cubicBezTo>
                    <a:lnTo>
                      <a:pt x="2315175" y="556728"/>
                    </a:lnTo>
                    <a:lnTo>
                      <a:pt x="2299422" y="621455"/>
                    </a:lnTo>
                    <a:cubicBezTo>
                      <a:pt x="2283478" y="665625"/>
                      <a:pt x="2261452" y="692944"/>
                      <a:pt x="2237122" y="692944"/>
                    </a:cubicBezTo>
                    <a:cubicBezTo>
                      <a:pt x="2254123" y="670551"/>
                      <a:pt x="2268040" y="635606"/>
                      <a:pt x="2277706" y="593222"/>
                    </a:cubicBezTo>
                    <a:lnTo>
                      <a:pt x="2277929" y="591852"/>
                    </a:lnTo>
                    <a:lnTo>
                      <a:pt x="2217363" y="648969"/>
                    </a:lnTo>
                    <a:lnTo>
                      <a:pt x="2151618" y="690537"/>
                    </a:lnTo>
                    <a:lnTo>
                      <a:pt x="2144809" y="718457"/>
                    </a:lnTo>
                    <a:cubicBezTo>
                      <a:pt x="2124555" y="786974"/>
                      <a:pt x="2096576" y="829352"/>
                      <a:pt x="2065670" y="829352"/>
                    </a:cubicBezTo>
                    <a:cubicBezTo>
                      <a:pt x="2077370" y="814671"/>
                      <a:pt x="2088086" y="794220"/>
                      <a:pt x="2097579" y="769164"/>
                    </a:cubicBezTo>
                    <a:lnTo>
                      <a:pt x="2114231" y="709643"/>
                    </a:lnTo>
                    <a:lnTo>
                      <a:pt x="2047688" y="739416"/>
                    </a:lnTo>
                    <a:cubicBezTo>
                      <a:pt x="2015386" y="751013"/>
                      <a:pt x="1981206" y="760376"/>
                      <a:pt x="1945347" y="766766"/>
                    </a:cubicBezTo>
                    <a:lnTo>
                      <a:pt x="1909204" y="769822"/>
                    </a:lnTo>
                    <a:lnTo>
                      <a:pt x="1897264" y="807657"/>
                    </a:lnTo>
                    <a:cubicBezTo>
                      <a:pt x="1879402" y="854002"/>
                      <a:pt x="1857868" y="881063"/>
                      <a:pt x="1834689" y="881063"/>
                    </a:cubicBezTo>
                    <a:lnTo>
                      <a:pt x="1834689" y="881061"/>
                    </a:lnTo>
                    <a:cubicBezTo>
                      <a:pt x="1846389" y="864395"/>
                      <a:pt x="1857105" y="841179"/>
                      <a:pt x="1866598" y="812735"/>
                    </a:cubicBezTo>
                    <a:lnTo>
                      <a:pt x="1878132" y="772449"/>
                    </a:lnTo>
                    <a:lnTo>
                      <a:pt x="1861593" y="773848"/>
                    </a:lnTo>
                    <a:lnTo>
                      <a:pt x="1856900" y="776189"/>
                    </a:lnTo>
                    <a:lnTo>
                      <a:pt x="1855969" y="774323"/>
                    </a:lnTo>
                    <a:lnTo>
                      <a:pt x="1832934" y="776271"/>
                    </a:lnTo>
                    <a:cubicBezTo>
                      <a:pt x="1793917" y="775972"/>
                      <a:pt x="1758171" y="772721"/>
                      <a:pt x="1725057" y="767259"/>
                    </a:cubicBezTo>
                    <a:lnTo>
                      <a:pt x="1678519" y="756000"/>
                    </a:lnTo>
                    <a:lnTo>
                      <a:pt x="1673837" y="774904"/>
                    </a:lnTo>
                    <a:cubicBezTo>
                      <a:pt x="1661296" y="816371"/>
                      <a:pt x="1646177" y="840583"/>
                      <a:pt x="1629902" y="840583"/>
                    </a:cubicBezTo>
                    <a:cubicBezTo>
                      <a:pt x="1637260" y="822046"/>
                      <a:pt x="1643934" y="798866"/>
                      <a:pt x="1649807" y="771993"/>
                    </a:cubicBezTo>
                    <a:lnTo>
                      <a:pt x="1653475" y="749942"/>
                    </a:lnTo>
                    <a:lnTo>
                      <a:pt x="1632974" y="744982"/>
                    </a:lnTo>
                    <a:lnTo>
                      <a:pt x="1528616" y="701611"/>
                    </a:lnTo>
                    <a:lnTo>
                      <a:pt x="1518013" y="721754"/>
                    </a:lnTo>
                    <a:cubicBezTo>
                      <a:pt x="1507757" y="736937"/>
                      <a:pt x="1496481" y="745332"/>
                      <a:pt x="1484645" y="745332"/>
                    </a:cubicBezTo>
                    <a:lnTo>
                      <a:pt x="1504702" y="690489"/>
                    </a:lnTo>
                    <a:lnTo>
                      <a:pt x="1413218" y="642961"/>
                    </a:lnTo>
                    <a:lnTo>
                      <a:pt x="1353338" y="617470"/>
                    </a:lnTo>
                    <a:lnTo>
                      <a:pt x="1345892" y="632586"/>
                    </a:lnTo>
                    <a:cubicBezTo>
                      <a:pt x="1338770" y="643852"/>
                      <a:pt x="1330940" y="650082"/>
                      <a:pt x="1322720" y="650082"/>
                    </a:cubicBezTo>
                    <a:lnTo>
                      <a:pt x="1322720" y="650081"/>
                    </a:lnTo>
                    <a:lnTo>
                      <a:pt x="1336355" y="610241"/>
                    </a:lnTo>
                    <a:lnTo>
                      <a:pt x="1311437" y="599634"/>
                    </a:lnTo>
                    <a:cubicBezTo>
                      <a:pt x="1276257" y="588543"/>
                      <a:pt x="1239105" y="581636"/>
                      <a:pt x="1197830" y="581411"/>
                    </a:cubicBezTo>
                    <a:lnTo>
                      <a:pt x="1121661" y="590755"/>
                    </a:lnTo>
                    <a:lnTo>
                      <a:pt x="1134599" y="623888"/>
                    </a:lnTo>
                    <a:cubicBezTo>
                      <a:pt x="1125722" y="623888"/>
                      <a:pt x="1117265" y="617991"/>
                      <a:pt x="1109574" y="607327"/>
                    </a:cubicBezTo>
                    <a:lnTo>
                      <a:pt x="1103105" y="593032"/>
                    </a:lnTo>
                    <a:lnTo>
                      <a:pt x="1098017" y="593656"/>
                    </a:lnTo>
                    <a:cubicBezTo>
                      <a:pt x="1065624" y="601504"/>
                      <a:pt x="1033864" y="612617"/>
                      <a:pt x="1001995" y="625487"/>
                    </a:cubicBezTo>
                    <a:lnTo>
                      <a:pt x="938415" y="653358"/>
                    </a:lnTo>
                    <a:lnTo>
                      <a:pt x="956007" y="707229"/>
                    </a:lnTo>
                    <a:lnTo>
                      <a:pt x="956007" y="707231"/>
                    </a:lnTo>
                    <a:cubicBezTo>
                      <a:pt x="945815" y="707231"/>
                      <a:pt x="936105" y="699135"/>
                      <a:pt x="927274" y="684495"/>
                    </a:cubicBezTo>
                    <a:lnTo>
                      <a:pt x="917042" y="662728"/>
                    </a:lnTo>
                    <a:lnTo>
                      <a:pt x="905329" y="667862"/>
                    </a:lnTo>
                    <a:cubicBezTo>
                      <a:pt x="872507" y="682740"/>
                      <a:pt x="838839" y="697868"/>
                      <a:pt x="803584" y="711741"/>
                    </a:cubicBezTo>
                    <a:lnTo>
                      <a:pt x="747494" y="730925"/>
                    </a:lnTo>
                    <a:lnTo>
                      <a:pt x="750364" y="748178"/>
                    </a:lnTo>
                    <a:cubicBezTo>
                      <a:pt x="756237" y="775051"/>
                      <a:pt x="762911" y="798231"/>
                      <a:pt x="770269" y="816768"/>
                    </a:cubicBezTo>
                    <a:lnTo>
                      <a:pt x="770269" y="816769"/>
                    </a:lnTo>
                    <a:cubicBezTo>
                      <a:pt x="753995" y="816769"/>
                      <a:pt x="738876" y="792557"/>
                      <a:pt x="726334" y="751090"/>
                    </a:cubicBezTo>
                    <a:lnTo>
                      <a:pt x="723383" y="739172"/>
                    </a:lnTo>
                    <a:lnTo>
                      <a:pt x="715551" y="741850"/>
                    </a:lnTo>
                    <a:cubicBezTo>
                      <a:pt x="654328" y="759287"/>
                      <a:pt x="587532" y="770421"/>
                      <a:pt x="512134" y="769080"/>
                    </a:cubicBezTo>
                    <a:lnTo>
                      <a:pt x="480776" y="766091"/>
                    </a:lnTo>
                    <a:lnTo>
                      <a:pt x="492079" y="802265"/>
                    </a:lnTo>
                    <a:cubicBezTo>
                      <a:pt x="502582" y="831103"/>
                      <a:pt x="514438" y="854641"/>
                      <a:pt x="527382" y="871538"/>
                    </a:cubicBezTo>
                    <a:cubicBezTo>
                      <a:pt x="501737" y="871538"/>
                      <a:pt x="477913" y="844102"/>
                      <a:pt x="458150" y="797116"/>
                    </a:cubicBezTo>
                    <a:lnTo>
                      <a:pt x="446335" y="762809"/>
                    </a:lnTo>
                    <a:lnTo>
                      <a:pt x="405341" y="758902"/>
                    </a:lnTo>
                    <a:cubicBezTo>
                      <a:pt x="371836" y="752949"/>
                      <a:pt x="340416" y="744600"/>
                      <a:pt x="311056" y="734345"/>
                    </a:cubicBezTo>
                    <a:lnTo>
                      <a:pt x="251853" y="708330"/>
                    </a:lnTo>
                    <a:lnTo>
                      <a:pt x="266874" y="762021"/>
                    </a:lnTo>
                    <a:cubicBezTo>
                      <a:pt x="276367" y="787077"/>
                      <a:pt x="287082" y="807528"/>
                      <a:pt x="298782" y="822209"/>
                    </a:cubicBezTo>
                    <a:cubicBezTo>
                      <a:pt x="267877" y="822209"/>
                      <a:pt x="239897" y="779831"/>
                      <a:pt x="219644" y="711314"/>
                    </a:cubicBezTo>
                    <a:lnTo>
                      <a:pt x="214147" y="688778"/>
                    </a:lnTo>
                    <a:lnTo>
                      <a:pt x="159441" y="653850"/>
                    </a:lnTo>
                    <a:lnTo>
                      <a:pt x="102148" y="596861"/>
                    </a:lnTo>
                    <a:lnTo>
                      <a:pt x="118577" y="650580"/>
                    </a:lnTo>
                    <a:cubicBezTo>
                      <a:pt x="125389" y="667413"/>
                      <a:pt x="133119" y="681748"/>
                      <a:pt x="141619" y="692944"/>
                    </a:cubicBezTo>
                    <a:cubicBezTo>
                      <a:pt x="117290" y="692944"/>
                      <a:pt x="95263" y="665625"/>
                      <a:pt x="79320" y="621455"/>
                    </a:cubicBezTo>
                    <a:lnTo>
                      <a:pt x="64131" y="559045"/>
                    </a:lnTo>
                    <a:lnTo>
                      <a:pt x="56139" y="551096"/>
                    </a:lnTo>
                    <a:cubicBezTo>
                      <a:pt x="29630" y="515746"/>
                      <a:pt x="10980" y="480603"/>
                      <a:pt x="0" y="449583"/>
                    </a:cubicBezTo>
                    <a:cubicBezTo>
                      <a:pt x="5689" y="425755"/>
                      <a:pt x="22388" y="392524"/>
                      <a:pt x="49122" y="356119"/>
                    </a:cubicBezTo>
                    <a:lnTo>
                      <a:pt x="63485" y="341338"/>
                    </a:lnTo>
                    <a:lnTo>
                      <a:pt x="79320" y="276275"/>
                    </a:lnTo>
                    <a:cubicBezTo>
                      <a:pt x="95263" y="232106"/>
                      <a:pt x="117290" y="204786"/>
                      <a:pt x="141619" y="204786"/>
                    </a:cubicBezTo>
                    <a:cubicBezTo>
                      <a:pt x="133119" y="215983"/>
                      <a:pt x="125390" y="230317"/>
                      <a:pt x="118577" y="247151"/>
                    </a:cubicBezTo>
                    <a:lnTo>
                      <a:pt x="101845" y="301863"/>
                    </a:lnTo>
                    <a:lnTo>
                      <a:pt x="158457" y="243605"/>
                    </a:lnTo>
                    <a:lnTo>
                      <a:pt x="212094" y="206821"/>
                    </a:lnTo>
                    <a:lnTo>
                      <a:pt x="219644" y="175866"/>
                    </a:lnTo>
                    <a:cubicBezTo>
                      <a:pt x="239897" y="107349"/>
                      <a:pt x="267877" y="64971"/>
                      <a:pt x="298782" y="64971"/>
                    </a:cubicBezTo>
                    <a:cubicBezTo>
                      <a:pt x="287082" y="79652"/>
                      <a:pt x="276367" y="100103"/>
                      <a:pt x="266874" y="125159"/>
                    </a:cubicBezTo>
                    <a:lnTo>
                      <a:pt x="250436" y="183916"/>
                    </a:lnTo>
                    <a:lnTo>
                      <a:pt x="322153" y="149412"/>
                    </a:lnTo>
                    <a:cubicBezTo>
                      <a:pt x="353640" y="137316"/>
                      <a:pt x="387149" y="127541"/>
                      <a:pt x="422558" y="120864"/>
                    </a:cubicBezTo>
                    <a:lnTo>
                      <a:pt x="442776" y="119064"/>
                    </a:lnTo>
                    <a:lnTo>
                      <a:pt x="458150" y="74422"/>
                    </a:lnTo>
                    <a:cubicBezTo>
                      <a:pt x="477913" y="27436"/>
                      <a:pt x="501737" y="0"/>
                      <a:pt x="527382" y="0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635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958" name="グループ化 957">
              <a:extLst>
                <a:ext uri="{FF2B5EF4-FFF2-40B4-BE49-F238E27FC236}">
                  <a16:creationId xmlns:a16="http://schemas.microsoft.com/office/drawing/2014/main" id="{6CD4B1D8-95FF-4F1F-8DF8-B37040D8EAE6}"/>
                </a:ext>
              </a:extLst>
            </p:cNvPr>
            <p:cNvGrpSpPr/>
            <p:nvPr/>
          </p:nvGrpSpPr>
          <p:grpSpPr>
            <a:xfrm rot="519077">
              <a:off x="4887871" y="4681966"/>
              <a:ext cx="719388" cy="266925"/>
              <a:chOff x="3173081" y="3548062"/>
              <a:chExt cx="2383168" cy="884261"/>
            </a:xfrm>
          </p:grpSpPr>
          <p:sp>
            <p:nvSpPr>
              <p:cNvPr id="986" name="フリーフォーム: 図形 985">
                <a:extLst>
                  <a:ext uri="{FF2B5EF4-FFF2-40B4-BE49-F238E27FC236}">
                    <a16:creationId xmlns:a16="http://schemas.microsoft.com/office/drawing/2014/main" id="{AF05387C-B6BB-4516-B275-B0F97386B20A}"/>
                  </a:ext>
                </a:extLst>
              </p:cNvPr>
              <p:cNvSpPr/>
              <p:nvPr/>
            </p:nvSpPr>
            <p:spPr>
              <a:xfrm>
                <a:off x="3173081" y="3551002"/>
                <a:ext cx="2383168" cy="881321"/>
              </a:xfrm>
              <a:custGeom>
                <a:avLst/>
                <a:gdLst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191584 w 2383168"/>
                  <a:gd name="connsiteY2" fmla="*/ 288599 h 897148"/>
                  <a:gd name="connsiteX3" fmla="*/ 1197830 w 2383168"/>
                  <a:gd name="connsiteY3" fmla="*/ 273969 h 897148"/>
                  <a:gd name="connsiteX4" fmla="*/ 1766259 w 2383168"/>
                  <a:gd name="connsiteY4" fmla="*/ 0 h 897148"/>
                  <a:gd name="connsiteX5" fmla="*/ 2383168 w 2383168"/>
                  <a:gd name="connsiteY5" fmla="*/ 448574 h 897148"/>
                  <a:gd name="connsiteX6" fmla="*/ 1766259 w 2383168"/>
                  <a:gd name="connsiteY6" fmla="*/ 897148 h 897148"/>
                  <a:gd name="connsiteX7" fmla="*/ 1197830 w 2383168"/>
                  <a:gd name="connsiteY7" fmla="*/ 623180 h 897148"/>
                  <a:gd name="connsiteX8" fmla="*/ 1191584 w 2383168"/>
                  <a:gd name="connsiteY8" fmla="*/ 608549 h 897148"/>
                  <a:gd name="connsiteX9" fmla="*/ 1185338 w 2383168"/>
                  <a:gd name="connsiteY9" fmla="*/ 623180 h 897148"/>
                  <a:gd name="connsiteX10" fmla="*/ 616909 w 2383168"/>
                  <a:gd name="connsiteY10" fmla="*/ 897148 h 897148"/>
                  <a:gd name="connsiteX11" fmla="*/ 0 w 2383168"/>
                  <a:gd name="connsiteY11" fmla="*/ 448574 h 897148"/>
                  <a:gd name="connsiteX12" fmla="*/ 616909 w 2383168"/>
                  <a:gd name="connsiteY12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191584 w 2383168"/>
                  <a:gd name="connsiteY2" fmla="*/ 288599 h 897148"/>
                  <a:gd name="connsiteX3" fmla="*/ 1766259 w 2383168"/>
                  <a:gd name="connsiteY3" fmla="*/ 0 h 897148"/>
                  <a:gd name="connsiteX4" fmla="*/ 2383168 w 2383168"/>
                  <a:gd name="connsiteY4" fmla="*/ 448574 h 897148"/>
                  <a:gd name="connsiteX5" fmla="*/ 1766259 w 2383168"/>
                  <a:gd name="connsiteY5" fmla="*/ 897148 h 897148"/>
                  <a:gd name="connsiteX6" fmla="*/ 1197830 w 2383168"/>
                  <a:gd name="connsiteY6" fmla="*/ 623180 h 897148"/>
                  <a:gd name="connsiteX7" fmla="*/ 1191584 w 2383168"/>
                  <a:gd name="connsiteY7" fmla="*/ 608549 h 897148"/>
                  <a:gd name="connsiteX8" fmla="*/ 1185338 w 2383168"/>
                  <a:gd name="connsiteY8" fmla="*/ 623180 h 897148"/>
                  <a:gd name="connsiteX9" fmla="*/ 616909 w 2383168"/>
                  <a:gd name="connsiteY9" fmla="*/ 897148 h 897148"/>
                  <a:gd name="connsiteX10" fmla="*/ 0 w 2383168"/>
                  <a:gd name="connsiteY10" fmla="*/ 448574 h 897148"/>
                  <a:gd name="connsiteX11" fmla="*/ 616909 w 2383168"/>
                  <a:gd name="connsiteY11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1191584 w 2383168"/>
                  <a:gd name="connsiteY6" fmla="*/ 608549 h 897148"/>
                  <a:gd name="connsiteX7" fmla="*/ 1185338 w 2383168"/>
                  <a:gd name="connsiteY7" fmla="*/ 623180 h 897148"/>
                  <a:gd name="connsiteX8" fmla="*/ 616909 w 2383168"/>
                  <a:gd name="connsiteY8" fmla="*/ 897148 h 897148"/>
                  <a:gd name="connsiteX9" fmla="*/ 0 w 2383168"/>
                  <a:gd name="connsiteY9" fmla="*/ 448574 h 897148"/>
                  <a:gd name="connsiteX10" fmla="*/ 616909 w 2383168"/>
                  <a:gd name="connsiteY10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1191584 w 2383168"/>
                  <a:gd name="connsiteY6" fmla="*/ 608549 h 897148"/>
                  <a:gd name="connsiteX7" fmla="*/ 616909 w 2383168"/>
                  <a:gd name="connsiteY7" fmla="*/ 897148 h 897148"/>
                  <a:gd name="connsiteX8" fmla="*/ 0 w 2383168"/>
                  <a:gd name="connsiteY8" fmla="*/ 448574 h 897148"/>
                  <a:gd name="connsiteX9" fmla="*/ 616909 w 2383168"/>
                  <a:gd name="connsiteY9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616909 w 2383168"/>
                  <a:gd name="connsiteY6" fmla="*/ 897148 h 897148"/>
                  <a:gd name="connsiteX7" fmla="*/ 0 w 2383168"/>
                  <a:gd name="connsiteY7" fmla="*/ 448574 h 897148"/>
                  <a:gd name="connsiteX8" fmla="*/ 616909 w 2383168"/>
                  <a:gd name="connsiteY8" fmla="*/ 0 h 897148"/>
                  <a:gd name="connsiteX0" fmla="*/ 616909 w 2383168"/>
                  <a:gd name="connsiteY0" fmla="*/ 5647 h 902795"/>
                  <a:gd name="connsiteX1" fmla="*/ 1236138 w 2383168"/>
                  <a:gd name="connsiteY1" fmla="*/ 216116 h 902795"/>
                  <a:gd name="connsiteX2" fmla="*/ 1766259 w 2383168"/>
                  <a:gd name="connsiteY2" fmla="*/ 5647 h 902795"/>
                  <a:gd name="connsiteX3" fmla="*/ 2383168 w 2383168"/>
                  <a:gd name="connsiteY3" fmla="*/ 454221 h 902795"/>
                  <a:gd name="connsiteX4" fmla="*/ 1766259 w 2383168"/>
                  <a:gd name="connsiteY4" fmla="*/ 902795 h 902795"/>
                  <a:gd name="connsiteX5" fmla="*/ 1197830 w 2383168"/>
                  <a:gd name="connsiteY5" fmla="*/ 628827 h 902795"/>
                  <a:gd name="connsiteX6" fmla="*/ 616909 w 2383168"/>
                  <a:gd name="connsiteY6" fmla="*/ 902795 h 902795"/>
                  <a:gd name="connsiteX7" fmla="*/ 0 w 2383168"/>
                  <a:gd name="connsiteY7" fmla="*/ 454221 h 902795"/>
                  <a:gd name="connsiteX8" fmla="*/ 616909 w 2383168"/>
                  <a:gd name="connsiteY8" fmla="*/ 5647 h 902795"/>
                  <a:gd name="connsiteX0" fmla="*/ 616909 w 2383168"/>
                  <a:gd name="connsiteY0" fmla="*/ 4225 h 901373"/>
                  <a:gd name="connsiteX1" fmla="*/ 1236138 w 2383168"/>
                  <a:gd name="connsiteY1" fmla="*/ 214694 h 901373"/>
                  <a:gd name="connsiteX2" fmla="*/ 1766259 w 2383168"/>
                  <a:gd name="connsiteY2" fmla="*/ 4225 h 901373"/>
                  <a:gd name="connsiteX3" fmla="*/ 2383168 w 2383168"/>
                  <a:gd name="connsiteY3" fmla="*/ 452799 h 901373"/>
                  <a:gd name="connsiteX4" fmla="*/ 1766259 w 2383168"/>
                  <a:gd name="connsiteY4" fmla="*/ 901373 h 901373"/>
                  <a:gd name="connsiteX5" fmla="*/ 1197830 w 2383168"/>
                  <a:gd name="connsiteY5" fmla="*/ 627405 h 901373"/>
                  <a:gd name="connsiteX6" fmla="*/ 616909 w 2383168"/>
                  <a:gd name="connsiteY6" fmla="*/ 901373 h 901373"/>
                  <a:gd name="connsiteX7" fmla="*/ 0 w 2383168"/>
                  <a:gd name="connsiteY7" fmla="*/ 452799 h 901373"/>
                  <a:gd name="connsiteX8" fmla="*/ 616909 w 2383168"/>
                  <a:gd name="connsiteY8" fmla="*/ 4225 h 901373"/>
                  <a:gd name="connsiteX0" fmla="*/ 616909 w 2383168"/>
                  <a:gd name="connsiteY0" fmla="*/ 4225 h 901373"/>
                  <a:gd name="connsiteX1" fmla="*/ 1236138 w 2383168"/>
                  <a:gd name="connsiteY1" fmla="*/ 214694 h 901373"/>
                  <a:gd name="connsiteX2" fmla="*/ 1766259 w 2383168"/>
                  <a:gd name="connsiteY2" fmla="*/ 4225 h 901373"/>
                  <a:gd name="connsiteX3" fmla="*/ 2383168 w 2383168"/>
                  <a:gd name="connsiteY3" fmla="*/ 452799 h 901373"/>
                  <a:gd name="connsiteX4" fmla="*/ 1766259 w 2383168"/>
                  <a:gd name="connsiteY4" fmla="*/ 901373 h 901373"/>
                  <a:gd name="connsiteX5" fmla="*/ 1197830 w 2383168"/>
                  <a:gd name="connsiteY5" fmla="*/ 627405 h 901373"/>
                  <a:gd name="connsiteX6" fmla="*/ 616909 w 2383168"/>
                  <a:gd name="connsiteY6" fmla="*/ 901373 h 901373"/>
                  <a:gd name="connsiteX7" fmla="*/ 0 w 2383168"/>
                  <a:gd name="connsiteY7" fmla="*/ 452799 h 901373"/>
                  <a:gd name="connsiteX8" fmla="*/ 616909 w 2383168"/>
                  <a:gd name="connsiteY8" fmla="*/ 4225 h 901373"/>
                  <a:gd name="connsiteX0" fmla="*/ 616909 w 2383168"/>
                  <a:gd name="connsiteY0" fmla="*/ 4225 h 901638"/>
                  <a:gd name="connsiteX1" fmla="*/ 1236138 w 2383168"/>
                  <a:gd name="connsiteY1" fmla="*/ 214694 h 901638"/>
                  <a:gd name="connsiteX2" fmla="*/ 1766259 w 2383168"/>
                  <a:gd name="connsiteY2" fmla="*/ 4225 h 901638"/>
                  <a:gd name="connsiteX3" fmla="*/ 2383168 w 2383168"/>
                  <a:gd name="connsiteY3" fmla="*/ 452799 h 901638"/>
                  <a:gd name="connsiteX4" fmla="*/ 1766259 w 2383168"/>
                  <a:gd name="connsiteY4" fmla="*/ 901373 h 901638"/>
                  <a:gd name="connsiteX5" fmla="*/ 1197830 w 2383168"/>
                  <a:gd name="connsiteY5" fmla="*/ 627405 h 901638"/>
                  <a:gd name="connsiteX6" fmla="*/ 616909 w 2383168"/>
                  <a:gd name="connsiteY6" fmla="*/ 901373 h 901638"/>
                  <a:gd name="connsiteX7" fmla="*/ 0 w 2383168"/>
                  <a:gd name="connsiteY7" fmla="*/ 452799 h 901638"/>
                  <a:gd name="connsiteX8" fmla="*/ 616909 w 2383168"/>
                  <a:gd name="connsiteY8" fmla="*/ 4225 h 901638"/>
                  <a:gd name="connsiteX0" fmla="*/ 616909 w 2383168"/>
                  <a:gd name="connsiteY0" fmla="*/ 4225 h 901638"/>
                  <a:gd name="connsiteX1" fmla="*/ 1236138 w 2383168"/>
                  <a:gd name="connsiteY1" fmla="*/ 214694 h 901638"/>
                  <a:gd name="connsiteX2" fmla="*/ 1766259 w 2383168"/>
                  <a:gd name="connsiteY2" fmla="*/ 4225 h 901638"/>
                  <a:gd name="connsiteX3" fmla="*/ 2383168 w 2383168"/>
                  <a:gd name="connsiteY3" fmla="*/ 452799 h 901638"/>
                  <a:gd name="connsiteX4" fmla="*/ 1766259 w 2383168"/>
                  <a:gd name="connsiteY4" fmla="*/ 901373 h 901638"/>
                  <a:gd name="connsiteX5" fmla="*/ 1197830 w 2383168"/>
                  <a:gd name="connsiteY5" fmla="*/ 627405 h 901638"/>
                  <a:gd name="connsiteX6" fmla="*/ 616909 w 2383168"/>
                  <a:gd name="connsiteY6" fmla="*/ 901373 h 901638"/>
                  <a:gd name="connsiteX7" fmla="*/ 0 w 2383168"/>
                  <a:gd name="connsiteY7" fmla="*/ 452799 h 901638"/>
                  <a:gd name="connsiteX8" fmla="*/ 616909 w 2383168"/>
                  <a:gd name="connsiteY8" fmla="*/ 4225 h 901638"/>
                  <a:gd name="connsiteX0" fmla="*/ 616909 w 2383168"/>
                  <a:gd name="connsiteY0" fmla="*/ 9 h 897422"/>
                  <a:gd name="connsiteX1" fmla="*/ 1236138 w 2383168"/>
                  <a:gd name="connsiteY1" fmla="*/ 210478 h 897422"/>
                  <a:gd name="connsiteX2" fmla="*/ 1766259 w 2383168"/>
                  <a:gd name="connsiteY2" fmla="*/ 9 h 897422"/>
                  <a:gd name="connsiteX3" fmla="*/ 2383168 w 2383168"/>
                  <a:gd name="connsiteY3" fmla="*/ 448583 h 897422"/>
                  <a:gd name="connsiteX4" fmla="*/ 1766259 w 2383168"/>
                  <a:gd name="connsiteY4" fmla="*/ 897157 h 897422"/>
                  <a:gd name="connsiteX5" fmla="*/ 1197830 w 2383168"/>
                  <a:gd name="connsiteY5" fmla="*/ 623189 h 897422"/>
                  <a:gd name="connsiteX6" fmla="*/ 616909 w 2383168"/>
                  <a:gd name="connsiteY6" fmla="*/ 897157 h 897422"/>
                  <a:gd name="connsiteX7" fmla="*/ 0 w 2383168"/>
                  <a:gd name="connsiteY7" fmla="*/ 448583 h 897422"/>
                  <a:gd name="connsiteX8" fmla="*/ 616909 w 2383168"/>
                  <a:gd name="connsiteY8" fmla="*/ 9 h 897422"/>
                  <a:gd name="connsiteX0" fmla="*/ 616909 w 2383168"/>
                  <a:gd name="connsiteY0" fmla="*/ 9 h 897422"/>
                  <a:gd name="connsiteX1" fmla="*/ 1236138 w 2383168"/>
                  <a:gd name="connsiteY1" fmla="*/ 210478 h 897422"/>
                  <a:gd name="connsiteX2" fmla="*/ 1766259 w 2383168"/>
                  <a:gd name="connsiteY2" fmla="*/ 9 h 897422"/>
                  <a:gd name="connsiteX3" fmla="*/ 2383168 w 2383168"/>
                  <a:gd name="connsiteY3" fmla="*/ 448583 h 897422"/>
                  <a:gd name="connsiteX4" fmla="*/ 1766259 w 2383168"/>
                  <a:gd name="connsiteY4" fmla="*/ 897157 h 897422"/>
                  <a:gd name="connsiteX5" fmla="*/ 1197830 w 2383168"/>
                  <a:gd name="connsiteY5" fmla="*/ 623189 h 897422"/>
                  <a:gd name="connsiteX6" fmla="*/ 616909 w 2383168"/>
                  <a:gd name="connsiteY6" fmla="*/ 897157 h 897422"/>
                  <a:gd name="connsiteX7" fmla="*/ 0 w 2383168"/>
                  <a:gd name="connsiteY7" fmla="*/ 448583 h 897422"/>
                  <a:gd name="connsiteX8" fmla="*/ 616909 w 2383168"/>
                  <a:gd name="connsiteY8" fmla="*/ 9 h 897422"/>
                  <a:gd name="connsiteX0" fmla="*/ 616909 w 2383718"/>
                  <a:gd name="connsiteY0" fmla="*/ 9 h 897422"/>
                  <a:gd name="connsiteX1" fmla="*/ 1236138 w 2383718"/>
                  <a:gd name="connsiteY1" fmla="*/ 210478 h 897422"/>
                  <a:gd name="connsiteX2" fmla="*/ 1766259 w 2383718"/>
                  <a:gd name="connsiteY2" fmla="*/ 9 h 897422"/>
                  <a:gd name="connsiteX3" fmla="*/ 2383168 w 2383718"/>
                  <a:gd name="connsiteY3" fmla="*/ 448583 h 897422"/>
                  <a:gd name="connsiteX4" fmla="*/ 1839284 w 2383718"/>
                  <a:gd name="connsiteY4" fmla="*/ 897157 h 897422"/>
                  <a:gd name="connsiteX5" fmla="*/ 1197830 w 2383718"/>
                  <a:gd name="connsiteY5" fmla="*/ 623189 h 897422"/>
                  <a:gd name="connsiteX6" fmla="*/ 616909 w 2383718"/>
                  <a:gd name="connsiteY6" fmla="*/ 897157 h 897422"/>
                  <a:gd name="connsiteX7" fmla="*/ 0 w 2383718"/>
                  <a:gd name="connsiteY7" fmla="*/ 448583 h 897422"/>
                  <a:gd name="connsiteX8" fmla="*/ 616909 w 2383718"/>
                  <a:gd name="connsiteY8" fmla="*/ 9 h 897422"/>
                  <a:gd name="connsiteX0" fmla="*/ 617621 w 2384430"/>
                  <a:gd name="connsiteY0" fmla="*/ 9 h 897181"/>
                  <a:gd name="connsiteX1" fmla="*/ 1236850 w 2384430"/>
                  <a:gd name="connsiteY1" fmla="*/ 210478 h 897181"/>
                  <a:gd name="connsiteX2" fmla="*/ 1766971 w 2384430"/>
                  <a:gd name="connsiteY2" fmla="*/ 9 h 897181"/>
                  <a:gd name="connsiteX3" fmla="*/ 2383880 w 2384430"/>
                  <a:gd name="connsiteY3" fmla="*/ 448583 h 897181"/>
                  <a:gd name="connsiteX4" fmla="*/ 1839996 w 2384430"/>
                  <a:gd name="connsiteY4" fmla="*/ 897157 h 897181"/>
                  <a:gd name="connsiteX5" fmla="*/ 1198542 w 2384430"/>
                  <a:gd name="connsiteY5" fmla="*/ 623189 h 897181"/>
                  <a:gd name="connsiteX6" fmla="*/ 512846 w 2384430"/>
                  <a:gd name="connsiteY6" fmla="*/ 871757 h 897181"/>
                  <a:gd name="connsiteX7" fmla="*/ 712 w 2384430"/>
                  <a:gd name="connsiteY7" fmla="*/ 448583 h 897181"/>
                  <a:gd name="connsiteX8" fmla="*/ 617621 w 2384430"/>
                  <a:gd name="connsiteY8" fmla="*/ 9 h 897181"/>
                  <a:gd name="connsiteX0" fmla="*/ 617848 w 2384657"/>
                  <a:gd name="connsiteY0" fmla="*/ 9 h 897181"/>
                  <a:gd name="connsiteX1" fmla="*/ 1237077 w 2384657"/>
                  <a:gd name="connsiteY1" fmla="*/ 210478 h 897181"/>
                  <a:gd name="connsiteX2" fmla="*/ 1767198 w 2384657"/>
                  <a:gd name="connsiteY2" fmla="*/ 9 h 897181"/>
                  <a:gd name="connsiteX3" fmla="*/ 2384107 w 2384657"/>
                  <a:gd name="connsiteY3" fmla="*/ 448583 h 897181"/>
                  <a:gd name="connsiteX4" fmla="*/ 1840223 w 2384657"/>
                  <a:gd name="connsiteY4" fmla="*/ 897157 h 897181"/>
                  <a:gd name="connsiteX5" fmla="*/ 1198769 w 2384657"/>
                  <a:gd name="connsiteY5" fmla="*/ 623189 h 897181"/>
                  <a:gd name="connsiteX6" fmla="*/ 513073 w 2384657"/>
                  <a:gd name="connsiteY6" fmla="*/ 871757 h 897181"/>
                  <a:gd name="connsiteX7" fmla="*/ 939 w 2384657"/>
                  <a:gd name="connsiteY7" fmla="*/ 448583 h 897181"/>
                  <a:gd name="connsiteX8" fmla="*/ 617848 w 2384657"/>
                  <a:gd name="connsiteY8" fmla="*/ 9 h 897181"/>
                  <a:gd name="connsiteX0" fmla="*/ 617848 w 2384929"/>
                  <a:gd name="connsiteY0" fmla="*/ 9 h 897157"/>
                  <a:gd name="connsiteX1" fmla="*/ 1237077 w 2384929"/>
                  <a:gd name="connsiteY1" fmla="*/ 210478 h 897157"/>
                  <a:gd name="connsiteX2" fmla="*/ 1767198 w 2384929"/>
                  <a:gd name="connsiteY2" fmla="*/ 9 h 897157"/>
                  <a:gd name="connsiteX3" fmla="*/ 2384107 w 2384929"/>
                  <a:gd name="connsiteY3" fmla="*/ 448583 h 897157"/>
                  <a:gd name="connsiteX4" fmla="*/ 1840223 w 2384929"/>
                  <a:gd name="connsiteY4" fmla="*/ 897157 h 897157"/>
                  <a:gd name="connsiteX5" fmla="*/ 1198769 w 2384929"/>
                  <a:gd name="connsiteY5" fmla="*/ 623189 h 897157"/>
                  <a:gd name="connsiteX6" fmla="*/ 513073 w 2384929"/>
                  <a:gd name="connsiteY6" fmla="*/ 871757 h 897157"/>
                  <a:gd name="connsiteX7" fmla="*/ 939 w 2384929"/>
                  <a:gd name="connsiteY7" fmla="*/ 448583 h 897157"/>
                  <a:gd name="connsiteX8" fmla="*/ 617848 w 2384929"/>
                  <a:gd name="connsiteY8" fmla="*/ 9 h 897157"/>
                  <a:gd name="connsiteX0" fmla="*/ 534407 w 2384038"/>
                  <a:gd name="connsiteY0" fmla="*/ 9 h 897157"/>
                  <a:gd name="connsiteX1" fmla="*/ 1236186 w 2384038"/>
                  <a:gd name="connsiteY1" fmla="*/ 210478 h 897157"/>
                  <a:gd name="connsiteX2" fmla="*/ 1766307 w 2384038"/>
                  <a:gd name="connsiteY2" fmla="*/ 9 h 897157"/>
                  <a:gd name="connsiteX3" fmla="*/ 2383216 w 2384038"/>
                  <a:gd name="connsiteY3" fmla="*/ 448583 h 897157"/>
                  <a:gd name="connsiteX4" fmla="*/ 1839332 w 2384038"/>
                  <a:gd name="connsiteY4" fmla="*/ 897157 h 897157"/>
                  <a:gd name="connsiteX5" fmla="*/ 1197878 w 2384038"/>
                  <a:gd name="connsiteY5" fmla="*/ 623189 h 897157"/>
                  <a:gd name="connsiteX6" fmla="*/ 512182 w 2384038"/>
                  <a:gd name="connsiteY6" fmla="*/ 871757 h 897157"/>
                  <a:gd name="connsiteX7" fmla="*/ 48 w 2384038"/>
                  <a:gd name="connsiteY7" fmla="*/ 448583 h 897157"/>
                  <a:gd name="connsiteX8" fmla="*/ 534407 w 2384038"/>
                  <a:gd name="connsiteY8" fmla="*/ 9 h 897157"/>
                  <a:gd name="connsiteX0" fmla="*/ 534407 w 2384038"/>
                  <a:gd name="connsiteY0" fmla="*/ 96 h 897244"/>
                  <a:gd name="connsiteX1" fmla="*/ 1236186 w 2384038"/>
                  <a:gd name="connsiteY1" fmla="*/ 210565 h 897244"/>
                  <a:gd name="connsiteX2" fmla="*/ 1766307 w 2384038"/>
                  <a:gd name="connsiteY2" fmla="*/ 96 h 897244"/>
                  <a:gd name="connsiteX3" fmla="*/ 2383216 w 2384038"/>
                  <a:gd name="connsiteY3" fmla="*/ 448670 h 897244"/>
                  <a:gd name="connsiteX4" fmla="*/ 1839332 w 2384038"/>
                  <a:gd name="connsiteY4" fmla="*/ 897244 h 897244"/>
                  <a:gd name="connsiteX5" fmla="*/ 1197878 w 2384038"/>
                  <a:gd name="connsiteY5" fmla="*/ 623276 h 897244"/>
                  <a:gd name="connsiteX6" fmla="*/ 512182 w 2384038"/>
                  <a:gd name="connsiteY6" fmla="*/ 871844 h 897244"/>
                  <a:gd name="connsiteX7" fmla="*/ 48 w 2384038"/>
                  <a:gd name="connsiteY7" fmla="*/ 448670 h 897244"/>
                  <a:gd name="connsiteX8" fmla="*/ 534407 w 2384038"/>
                  <a:gd name="connsiteY8" fmla="*/ 96 h 897244"/>
                  <a:gd name="connsiteX0" fmla="*/ 534407 w 2383295"/>
                  <a:gd name="connsiteY0" fmla="*/ 96 h 897244"/>
                  <a:gd name="connsiteX1" fmla="*/ 1236186 w 2383295"/>
                  <a:gd name="connsiteY1" fmla="*/ 210565 h 897244"/>
                  <a:gd name="connsiteX2" fmla="*/ 1867907 w 2383295"/>
                  <a:gd name="connsiteY2" fmla="*/ 96 h 897244"/>
                  <a:gd name="connsiteX3" fmla="*/ 2383216 w 2383295"/>
                  <a:gd name="connsiteY3" fmla="*/ 448670 h 897244"/>
                  <a:gd name="connsiteX4" fmla="*/ 1839332 w 2383295"/>
                  <a:gd name="connsiteY4" fmla="*/ 897244 h 897244"/>
                  <a:gd name="connsiteX5" fmla="*/ 1197878 w 2383295"/>
                  <a:gd name="connsiteY5" fmla="*/ 623276 h 897244"/>
                  <a:gd name="connsiteX6" fmla="*/ 512182 w 2383295"/>
                  <a:gd name="connsiteY6" fmla="*/ 871844 h 897244"/>
                  <a:gd name="connsiteX7" fmla="*/ 48 w 2383295"/>
                  <a:gd name="connsiteY7" fmla="*/ 448670 h 897244"/>
                  <a:gd name="connsiteX8" fmla="*/ 534407 w 2383295"/>
                  <a:gd name="connsiteY8" fmla="*/ 96 h 897244"/>
                  <a:gd name="connsiteX0" fmla="*/ 534407 w 2383316"/>
                  <a:gd name="connsiteY0" fmla="*/ 96 h 897244"/>
                  <a:gd name="connsiteX1" fmla="*/ 1236186 w 2383316"/>
                  <a:gd name="connsiteY1" fmla="*/ 210565 h 897244"/>
                  <a:gd name="connsiteX2" fmla="*/ 1867907 w 2383316"/>
                  <a:gd name="connsiteY2" fmla="*/ 96 h 897244"/>
                  <a:gd name="connsiteX3" fmla="*/ 2383216 w 2383316"/>
                  <a:gd name="connsiteY3" fmla="*/ 448670 h 897244"/>
                  <a:gd name="connsiteX4" fmla="*/ 1839332 w 2383316"/>
                  <a:gd name="connsiteY4" fmla="*/ 897244 h 897244"/>
                  <a:gd name="connsiteX5" fmla="*/ 1197878 w 2383316"/>
                  <a:gd name="connsiteY5" fmla="*/ 623276 h 897244"/>
                  <a:gd name="connsiteX6" fmla="*/ 512182 w 2383316"/>
                  <a:gd name="connsiteY6" fmla="*/ 871844 h 897244"/>
                  <a:gd name="connsiteX7" fmla="*/ 48 w 2383316"/>
                  <a:gd name="connsiteY7" fmla="*/ 448670 h 897244"/>
                  <a:gd name="connsiteX8" fmla="*/ 534407 w 2383316"/>
                  <a:gd name="connsiteY8" fmla="*/ 96 h 897244"/>
                  <a:gd name="connsiteX0" fmla="*/ 534407 w 2383227"/>
                  <a:gd name="connsiteY0" fmla="*/ 96 h 897244"/>
                  <a:gd name="connsiteX1" fmla="*/ 1236186 w 2383227"/>
                  <a:gd name="connsiteY1" fmla="*/ 210565 h 897244"/>
                  <a:gd name="connsiteX2" fmla="*/ 1867907 w 2383227"/>
                  <a:gd name="connsiteY2" fmla="*/ 96 h 897244"/>
                  <a:gd name="connsiteX3" fmla="*/ 2383216 w 2383227"/>
                  <a:gd name="connsiteY3" fmla="*/ 448670 h 897244"/>
                  <a:gd name="connsiteX4" fmla="*/ 1839332 w 2383227"/>
                  <a:gd name="connsiteY4" fmla="*/ 897244 h 897244"/>
                  <a:gd name="connsiteX5" fmla="*/ 1197878 w 2383227"/>
                  <a:gd name="connsiteY5" fmla="*/ 623276 h 897244"/>
                  <a:gd name="connsiteX6" fmla="*/ 512182 w 2383227"/>
                  <a:gd name="connsiteY6" fmla="*/ 871844 h 897244"/>
                  <a:gd name="connsiteX7" fmla="*/ 48 w 2383227"/>
                  <a:gd name="connsiteY7" fmla="*/ 448670 h 897244"/>
                  <a:gd name="connsiteX8" fmla="*/ 534407 w 2383227"/>
                  <a:gd name="connsiteY8" fmla="*/ 96 h 897244"/>
                  <a:gd name="connsiteX0" fmla="*/ 534407 w 2383227"/>
                  <a:gd name="connsiteY0" fmla="*/ 96 h 897244"/>
                  <a:gd name="connsiteX1" fmla="*/ 1236186 w 2383227"/>
                  <a:gd name="connsiteY1" fmla="*/ 210565 h 897244"/>
                  <a:gd name="connsiteX2" fmla="*/ 1867907 w 2383227"/>
                  <a:gd name="connsiteY2" fmla="*/ 96 h 897244"/>
                  <a:gd name="connsiteX3" fmla="*/ 2383216 w 2383227"/>
                  <a:gd name="connsiteY3" fmla="*/ 448670 h 897244"/>
                  <a:gd name="connsiteX4" fmla="*/ 1839332 w 2383227"/>
                  <a:gd name="connsiteY4" fmla="*/ 897244 h 897244"/>
                  <a:gd name="connsiteX5" fmla="*/ 1197878 w 2383227"/>
                  <a:gd name="connsiteY5" fmla="*/ 623276 h 897244"/>
                  <a:gd name="connsiteX6" fmla="*/ 512182 w 2383227"/>
                  <a:gd name="connsiteY6" fmla="*/ 871844 h 897244"/>
                  <a:gd name="connsiteX7" fmla="*/ 48 w 2383227"/>
                  <a:gd name="connsiteY7" fmla="*/ 448670 h 897244"/>
                  <a:gd name="connsiteX8" fmla="*/ 534407 w 2383227"/>
                  <a:gd name="connsiteY8" fmla="*/ 96 h 897244"/>
                  <a:gd name="connsiteX0" fmla="*/ 534407 w 2383216"/>
                  <a:gd name="connsiteY0" fmla="*/ 96 h 897244"/>
                  <a:gd name="connsiteX1" fmla="*/ 1236186 w 2383216"/>
                  <a:gd name="connsiteY1" fmla="*/ 210565 h 897244"/>
                  <a:gd name="connsiteX2" fmla="*/ 1867907 w 2383216"/>
                  <a:gd name="connsiteY2" fmla="*/ 96 h 897244"/>
                  <a:gd name="connsiteX3" fmla="*/ 2383216 w 2383216"/>
                  <a:gd name="connsiteY3" fmla="*/ 448670 h 897244"/>
                  <a:gd name="connsiteX4" fmla="*/ 1839332 w 2383216"/>
                  <a:gd name="connsiteY4" fmla="*/ 897244 h 897244"/>
                  <a:gd name="connsiteX5" fmla="*/ 1197878 w 2383216"/>
                  <a:gd name="connsiteY5" fmla="*/ 623276 h 897244"/>
                  <a:gd name="connsiteX6" fmla="*/ 512182 w 2383216"/>
                  <a:gd name="connsiteY6" fmla="*/ 871844 h 897244"/>
                  <a:gd name="connsiteX7" fmla="*/ 48 w 2383216"/>
                  <a:gd name="connsiteY7" fmla="*/ 448670 h 897244"/>
                  <a:gd name="connsiteX8" fmla="*/ 534407 w 2383216"/>
                  <a:gd name="connsiteY8" fmla="*/ 96 h 897244"/>
                  <a:gd name="connsiteX0" fmla="*/ 534407 w 2383216"/>
                  <a:gd name="connsiteY0" fmla="*/ 96 h 897244"/>
                  <a:gd name="connsiteX1" fmla="*/ 1236186 w 2383216"/>
                  <a:gd name="connsiteY1" fmla="*/ 210565 h 897244"/>
                  <a:gd name="connsiteX2" fmla="*/ 1867907 w 2383216"/>
                  <a:gd name="connsiteY2" fmla="*/ 96 h 897244"/>
                  <a:gd name="connsiteX3" fmla="*/ 2383216 w 2383216"/>
                  <a:gd name="connsiteY3" fmla="*/ 448670 h 897244"/>
                  <a:gd name="connsiteX4" fmla="*/ 1839332 w 2383216"/>
                  <a:gd name="connsiteY4" fmla="*/ 897244 h 897244"/>
                  <a:gd name="connsiteX5" fmla="*/ 1197878 w 2383216"/>
                  <a:gd name="connsiteY5" fmla="*/ 623276 h 897244"/>
                  <a:gd name="connsiteX6" fmla="*/ 512182 w 2383216"/>
                  <a:gd name="connsiteY6" fmla="*/ 871844 h 897244"/>
                  <a:gd name="connsiteX7" fmla="*/ 48 w 2383216"/>
                  <a:gd name="connsiteY7" fmla="*/ 448670 h 897244"/>
                  <a:gd name="connsiteX8" fmla="*/ 534407 w 2383216"/>
                  <a:gd name="connsiteY8" fmla="*/ 96 h 897244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9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1914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1914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93"/>
                  <a:gd name="connsiteX1" fmla="*/ 1236186 w 2383216"/>
                  <a:gd name="connsiteY1" fmla="*/ 210565 h 881393"/>
                  <a:gd name="connsiteX2" fmla="*/ 1867907 w 2383216"/>
                  <a:gd name="connsiteY2" fmla="*/ 19146 h 881393"/>
                  <a:gd name="connsiteX3" fmla="*/ 2383216 w 2383216"/>
                  <a:gd name="connsiteY3" fmla="*/ 448670 h 881393"/>
                  <a:gd name="connsiteX4" fmla="*/ 1832982 w 2383216"/>
                  <a:gd name="connsiteY4" fmla="*/ 881369 h 881393"/>
                  <a:gd name="connsiteX5" fmla="*/ 1197878 w 2383216"/>
                  <a:gd name="connsiteY5" fmla="*/ 623276 h 881393"/>
                  <a:gd name="connsiteX6" fmla="*/ 512182 w 2383216"/>
                  <a:gd name="connsiteY6" fmla="*/ 871844 h 881393"/>
                  <a:gd name="connsiteX7" fmla="*/ 48 w 2383216"/>
                  <a:gd name="connsiteY7" fmla="*/ 448670 h 881393"/>
                  <a:gd name="connsiteX8" fmla="*/ 534407 w 2383216"/>
                  <a:gd name="connsiteY8" fmla="*/ 96 h 881393"/>
                  <a:gd name="connsiteX0" fmla="*/ 534407 w 2383216"/>
                  <a:gd name="connsiteY0" fmla="*/ 91 h 881388"/>
                  <a:gd name="connsiteX1" fmla="*/ 1236186 w 2383216"/>
                  <a:gd name="connsiteY1" fmla="*/ 210560 h 881388"/>
                  <a:gd name="connsiteX2" fmla="*/ 1867907 w 2383216"/>
                  <a:gd name="connsiteY2" fmla="*/ 19141 h 881388"/>
                  <a:gd name="connsiteX3" fmla="*/ 2383216 w 2383216"/>
                  <a:gd name="connsiteY3" fmla="*/ 448665 h 881388"/>
                  <a:gd name="connsiteX4" fmla="*/ 1832982 w 2383216"/>
                  <a:gd name="connsiteY4" fmla="*/ 881364 h 881388"/>
                  <a:gd name="connsiteX5" fmla="*/ 1197878 w 2383216"/>
                  <a:gd name="connsiteY5" fmla="*/ 623271 h 881388"/>
                  <a:gd name="connsiteX6" fmla="*/ 512182 w 2383216"/>
                  <a:gd name="connsiteY6" fmla="*/ 871839 h 881388"/>
                  <a:gd name="connsiteX7" fmla="*/ 48 w 2383216"/>
                  <a:gd name="connsiteY7" fmla="*/ 448665 h 881388"/>
                  <a:gd name="connsiteX8" fmla="*/ 534407 w 2383216"/>
                  <a:gd name="connsiteY8" fmla="*/ 91 h 881388"/>
                  <a:gd name="connsiteX0" fmla="*/ 534359 w 2383168"/>
                  <a:gd name="connsiteY0" fmla="*/ 91 h 881388"/>
                  <a:gd name="connsiteX1" fmla="*/ 1236138 w 2383168"/>
                  <a:gd name="connsiteY1" fmla="*/ 210560 h 881388"/>
                  <a:gd name="connsiteX2" fmla="*/ 1867859 w 2383168"/>
                  <a:gd name="connsiteY2" fmla="*/ 19141 h 881388"/>
                  <a:gd name="connsiteX3" fmla="*/ 2383168 w 2383168"/>
                  <a:gd name="connsiteY3" fmla="*/ 448665 h 881388"/>
                  <a:gd name="connsiteX4" fmla="*/ 1832934 w 2383168"/>
                  <a:gd name="connsiteY4" fmla="*/ 881364 h 881388"/>
                  <a:gd name="connsiteX5" fmla="*/ 1197830 w 2383168"/>
                  <a:gd name="connsiteY5" fmla="*/ 623271 h 881388"/>
                  <a:gd name="connsiteX6" fmla="*/ 512134 w 2383168"/>
                  <a:gd name="connsiteY6" fmla="*/ 871839 h 881388"/>
                  <a:gd name="connsiteX7" fmla="*/ 0 w 2383168"/>
                  <a:gd name="connsiteY7" fmla="*/ 448665 h 881388"/>
                  <a:gd name="connsiteX8" fmla="*/ 534359 w 2383168"/>
                  <a:gd name="connsiteY8" fmla="*/ 91 h 881388"/>
                  <a:gd name="connsiteX0" fmla="*/ 534359 w 2383168"/>
                  <a:gd name="connsiteY0" fmla="*/ 24 h 881321"/>
                  <a:gd name="connsiteX1" fmla="*/ 1236138 w 2383168"/>
                  <a:gd name="connsiteY1" fmla="*/ 210493 h 881321"/>
                  <a:gd name="connsiteX2" fmla="*/ 1867859 w 2383168"/>
                  <a:gd name="connsiteY2" fmla="*/ 19074 h 881321"/>
                  <a:gd name="connsiteX3" fmla="*/ 2383168 w 2383168"/>
                  <a:gd name="connsiteY3" fmla="*/ 448598 h 881321"/>
                  <a:gd name="connsiteX4" fmla="*/ 1832934 w 2383168"/>
                  <a:gd name="connsiteY4" fmla="*/ 881297 h 881321"/>
                  <a:gd name="connsiteX5" fmla="*/ 1197830 w 2383168"/>
                  <a:gd name="connsiteY5" fmla="*/ 623204 h 881321"/>
                  <a:gd name="connsiteX6" fmla="*/ 512134 w 2383168"/>
                  <a:gd name="connsiteY6" fmla="*/ 871772 h 881321"/>
                  <a:gd name="connsiteX7" fmla="*/ 0 w 2383168"/>
                  <a:gd name="connsiteY7" fmla="*/ 448598 h 881321"/>
                  <a:gd name="connsiteX8" fmla="*/ 534359 w 2383168"/>
                  <a:gd name="connsiteY8" fmla="*/ 24 h 881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83168" h="881321">
                    <a:moveTo>
                      <a:pt x="534359" y="24"/>
                    </a:moveTo>
                    <a:cubicBezTo>
                      <a:pt x="847041" y="3199"/>
                      <a:pt x="1013888" y="207318"/>
                      <a:pt x="1236138" y="210493"/>
                    </a:cubicBezTo>
                    <a:cubicBezTo>
                      <a:pt x="1458388" y="213668"/>
                      <a:pt x="1590962" y="17490"/>
                      <a:pt x="1867859" y="19074"/>
                    </a:cubicBezTo>
                    <a:cubicBezTo>
                      <a:pt x="2144756" y="20658"/>
                      <a:pt x="2368880" y="321298"/>
                      <a:pt x="2383168" y="448598"/>
                    </a:cubicBezTo>
                    <a:cubicBezTo>
                      <a:pt x="2362531" y="572723"/>
                      <a:pt x="2145068" y="884472"/>
                      <a:pt x="1832934" y="881297"/>
                    </a:cubicBezTo>
                    <a:cubicBezTo>
                      <a:pt x="1520800" y="878122"/>
                      <a:pt x="1417963" y="624792"/>
                      <a:pt x="1197830" y="623204"/>
                    </a:cubicBezTo>
                    <a:cubicBezTo>
                      <a:pt x="977697" y="621617"/>
                      <a:pt x="813724" y="878874"/>
                      <a:pt x="512134" y="871772"/>
                    </a:cubicBezTo>
                    <a:cubicBezTo>
                      <a:pt x="210544" y="864670"/>
                      <a:pt x="43921" y="612939"/>
                      <a:pt x="0" y="448598"/>
                    </a:cubicBezTo>
                    <a:cubicBezTo>
                      <a:pt x="22754" y="322357"/>
                      <a:pt x="221677" y="-3151"/>
                      <a:pt x="534359" y="2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>
                      <a:lumMod val="40000"/>
                      <a:lumOff val="60000"/>
                    </a:srgbClr>
                  </a:gs>
                  <a:gs pos="100000">
                    <a:srgbClr val="FFC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87" name="フリーフォーム: 図形 986">
                <a:extLst>
                  <a:ext uri="{FF2B5EF4-FFF2-40B4-BE49-F238E27FC236}">
                    <a16:creationId xmlns:a16="http://schemas.microsoft.com/office/drawing/2014/main" id="{988AB5BB-D350-4BF3-8535-2E553C43D386}"/>
                  </a:ext>
                </a:extLst>
              </p:cNvPr>
              <p:cNvSpPr/>
              <p:nvPr/>
            </p:nvSpPr>
            <p:spPr>
              <a:xfrm>
                <a:off x="3173081" y="3548062"/>
                <a:ext cx="2383168" cy="881063"/>
              </a:xfrm>
              <a:custGeom>
                <a:avLst/>
                <a:gdLst>
                  <a:gd name="connsiteX0" fmla="*/ 1531145 w 2383168"/>
                  <a:gd name="connsiteY0" fmla="*/ 511503 h 881063"/>
                  <a:gd name="connsiteX1" fmla="*/ 1469953 w 2383168"/>
                  <a:gd name="connsiteY1" fmla="*/ 634146 h 881063"/>
                  <a:gd name="connsiteX2" fmla="*/ 1486795 w 2383168"/>
                  <a:gd name="connsiteY2" fmla="*/ 643017 h 881063"/>
                  <a:gd name="connsiteX3" fmla="*/ 1512413 w 2383168"/>
                  <a:gd name="connsiteY3" fmla="*/ 655588 h 881063"/>
                  <a:gd name="connsiteX4" fmla="*/ 1520522 w 2383168"/>
                  <a:gd name="connsiteY4" fmla="*/ 618083 h 881063"/>
                  <a:gd name="connsiteX5" fmla="*/ 1530247 w 2383168"/>
                  <a:gd name="connsiteY5" fmla="*/ 535398 h 881063"/>
                  <a:gd name="connsiteX6" fmla="*/ 1707821 w 2383168"/>
                  <a:gd name="connsiteY6" fmla="*/ 477402 h 881063"/>
                  <a:gd name="connsiteX7" fmla="*/ 1704949 w 2383168"/>
                  <a:gd name="connsiteY7" fmla="*/ 570371 h 881063"/>
                  <a:gd name="connsiteX8" fmla="*/ 1695062 w 2383168"/>
                  <a:gd name="connsiteY8" fmla="*/ 671029 h 881063"/>
                  <a:gd name="connsiteX9" fmla="*/ 1686048 w 2383168"/>
                  <a:gd name="connsiteY9" fmla="*/ 724498 h 881063"/>
                  <a:gd name="connsiteX10" fmla="*/ 1765882 w 2383168"/>
                  <a:gd name="connsiteY10" fmla="*/ 739202 h 881063"/>
                  <a:gd name="connsiteX11" fmla="*/ 1838106 w 2383168"/>
                  <a:gd name="connsiteY11" fmla="*/ 738521 h 881063"/>
                  <a:gd name="connsiteX12" fmla="*/ 1355392 w 2383168"/>
                  <a:gd name="connsiteY12" fmla="*/ 465761 h 881063"/>
                  <a:gd name="connsiteX13" fmla="*/ 1251472 w 2383168"/>
                  <a:gd name="connsiteY13" fmla="*/ 476291 h 881063"/>
                  <a:gd name="connsiteX14" fmla="*/ 1119009 w 2383168"/>
                  <a:gd name="connsiteY14" fmla="*/ 474535 h 881063"/>
                  <a:gd name="connsiteX15" fmla="*/ 1100249 w 2383168"/>
                  <a:gd name="connsiteY15" fmla="*/ 472738 h 881063"/>
                  <a:gd name="connsiteX16" fmla="*/ 1100397 w 2383168"/>
                  <a:gd name="connsiteY16" fmla="*/ 476434 h 881063"/>
                  <a:gd name="connsiteX17" fmla="*/ 1107691 w 2383168"/>
                  <a:gd name="connsiteY17" fmla="*/ 534511 h 881063"/>
                  <a:gd name="connsiteX18" fmla="*/ 1111341 w 2383168"/>
                  <a:gd name="connsiteY18" fmla="*/ 550318 h 881063"/>
                  <a:gd name="connsiteX19" fmla="*/ 1143667 w 2383168"/>
                  <a:gd name="connsiteY19" fmla="*/ 544762 h 881063"/>
                  <a:gd name="connsiteX20" fmla="*/ 1197715 w 2383168"/>
                  <a:gd name="connsiteY20" fmla="*/ 541702 h 881063"/>
                  <a:gd name="connsiteX21" fmla="*/ 1275072 w 2383168"/>
                  <a:gd name="connsiteY21" fmla="*/ 550926 h 881063"/>
                  <a:gd name="connsiteX22" fmla="*/ 1344127 w 2383168"/>
                  <a:gd name="connsiteY22" fmla="*/ 572991 h 881063"/>
                  <a:gd name="connsiteX23" fmla="*/ 1347635 w 2383168"/>
                  <a:gd name="connsiteY23" fmla="*/ 555654 h 881063"/>
                  <a:gd name="connsiteX24" fmla="*/ 1354389 w 2383168"/>
                  <a:gd name="connsiteY24" fmla="*/ 494296 h 881063"/>
                  <a:gd name="connsiteX25" fmla="*/ 692431 w 2383168"/>
                  <a:gd name="connsiteY25" fmla="*/ 456201 h 881063"/>
                  <a:gd name="connsiteX26" fmla="*/ 559142 w 2383168"/>
                  <a:gd name="connsiteY26" fmla="*/ 723341 h 881063"/>
                  <a:gd name="connsiteX27" fmla="*/ 583226 w 2383168"/>
                  <a:gd name="connsiteY27" fmla="*/ 722466 h 881063"/>
                  <a:gd name="connsiteX28" fmla="*/ 670911 w 2383168"/>
                  <a:gd name="connsiteY28" fmla="*/ 703688 h 881063"/>
                  <a:gd name="connsiteX29" fmla="*/ 712301 w 2383168"/>
                  <a:gd name="connsiteY29" fmla="*/ 689872 h 881063"/>
                  <a:gd name="connsiteX30" fmla="*/ 705109 w 2383168"/>
                  <a:gd name="connsiteY30" fmla="*/ 647215 h 881063"/>
                  <a:gd name="connsiteX31" fmla="*/ 695222 w 2383168"/>
                  <a:gd name="connsiteY31" fmla="*/ 546557 h 881063"/>
                  <a:gd name="connsiteX32" fmla="*/ 914924 w 2383168"/>
                  <a:gd name="connsiteY32" fmla="*/ 450719 h 881063"/>
                  <a:gd name="connsiteX33" fmla="*/ 916739 w 2383168"/>
                  <a:gd name="connsiteY33" fmla="*/ 504792 h 881063"/>
                  <a:gd name="connsiteX34" fmla="*/ 925113 w 2383168"/>
                  <a:gd name="connsiteY34" fmla="*/ 584524 h 881063"/>
                  <a:gd name="connsiteX35" fmla="*/ 929372 w 2383168"/>
                  <a:gd name="connsiteY35" fmla="*/ 606582 h 881063"/>
                  <a:gd name="connsiteX36" fmla="*/ 979691 w 2383168"/>
                  <a:gd name="connsiteY36" fmla="*/ 586821 h 881063"/>
                  <a:gd name="connsiteX37" fmla="*/ 1087585 w 2383168"/>
                  <a:gd name="connsiteY37" fmla="*/ 554615 h 881063"/>
                  <a:gd name="connsiteX38" fmla="*/ 1075359 w 2383168"/>
                  <a:gd name="connsiteY38" fmla="*/ 495178 h 881063"/>
                  <a:gd name="connsiteX39" fmla="*/ 1073821 w 2383168"/>
                  <a:gd name="connsiteY39" fmla="*/ 470207 h 881063"/>
                  <a:gd name="connsiteX40" fmla="*/ 986546 w 2383168"/>
                  <a:gd name="connsiteY40" fmla="*/ 461849 h 881063"/>
                  <a:gd name="connsiteX41" fmla="*/ 2325016 w 2383168"/>
                  <a:gd name="connsiteY41" fmla="*/ 445964 h 881063"/>
                  <a:gd name="connsiteX42" fmla="*/ 2325227 w 2383168"/>
                  <a:gd name="connsiteY42" fmla="*/ 448865 h 881063"/>
                  <a:gd name="connsiteX43" fmla="*/ 2320700 w 2383168"/>
                  <a:gd name="connsiteY43" fmla="*/ 510988 h 881063"/>
                  <a:gd name="connsiteX44" fmla="*/ 2347017 w 2383168"/>
                  <a:gd name="connsiteY44" fmla="*/ 475436 h 881063"/>
                  <a:gd name="connsiteX45" fmla="*/ 2356326 w 2383168"/>
                  <a:gd name="connsiteY45" fmla="*/ 452296 h 881063"/>
                  <a:gd name="connsiteX46" fmla="*/ 54224 w 2383168"/>
                  <a:gd name="connsiteY46" fmla="*/ 439120 h 881063"/>
                  <a:gd name="connsiteX47" fmla="*/ 28724 w 2383168"/>
                  <a:gd name="connsiteY47" fmla="*/ 450301 h 881063"/>
                  <a:gd name="connsiteX48" fmla="*/ 56581 w 2383168"/>
                  <a:gd name="connsiteY48" fmla="*/ 490950 h 881063"/>
                  <a:gd name="connsiteX49" fmla="*/ 53514 w 2383168"/>
                  <a:gd name="connsiteY49" fmla="*/ 448865 h 881063"/>
                  <a:gd name="connsiteX50" fmla="*/ 1532888 w 2383168"/>
                  <a:gd name="connsiteY50" fmla="*/ 425469 h 881063"/>
                  <a:gd name="connsiteX51" fmla="*/ 1516397 w 2383168"/>
                  <a:gd name="connsiteY51" fmla="*/ 430019 h 881063"/>
                  <a:gd name="connsiteX52" fmla="*/ 1383935 w 2383168"/>
                  <a:gd name="connsiteY52" fmla="*/ 462868 h 881063"/>
                  <a:gd name="connsiteX53" fmla="*/ 1380318 w 2383168"/>
                  <a:gd name="connsiteY53" fmla="*/ 463235 h 881063"/>
                  <a:gd name="connsiteX54" fmla="*/ 1377572 w 2383168"/>
                  <a:gd name="connsiteY54" fmla="*/ 514100 h 881063"/>
                  <a:gd name="connsiteX55" fmla="*/ 1365274 w 2383168"/>
                  <a:gd name="connsiteY55" fmla="*/ 582321 h 881063"/>
                  <a:gd name="connsiteX56" fmla="*/ 1417015 w 2383168"/>
                  <a:gd name="connsiteY56" fmla="*/ 606264 h 881063"/>
                  <a:gd name="connsiteX57" fmla="*/ 1442408 w 2383168"/>
                  <a:gd name="connsiteY57" fmla="*/ 619639 h 881063"/>
                  <a:gd name="connsiteX58" fmla="*/ 1533336 w 2383168"/>
                  <a:gd name="connsiteY58" fmla="*/ 437398 h 881063"/>
                  <a:gd name="connsiteX59" fmla="*/ 733952 w 2383168"/>
                  <a:gd name="connsiteY59" fmla="*/ 422597 h 881063"/>
                  <a:gd name="connsiteX60" fmla="*/ 722708 w 2383168"/>
                  <a:gd name="connsiteY60" fmla="*/ 445131 h 881063"/>
                  <a:gd name="connsiteX61" fmla="*/ 725691 w 2383168"/>
                  <a:gd name="connsiteY61" fmla="*/ 550202 h 881063"/>
                  <a:gd name="connsiteX62" fmla="*/ 735269 w 2383168"/>
                  <a:gd name="connsiteY62" fmla="*/ 657426 h 881063"/>
                  <a:gd name="connsiteX63" fmla="*/ 739173 w 2383168"/>
                  <a:gd name="connsiteY63" fmla="*/ 680902 h 881063"/>
                  <a:gd name="connsiteX64" fmla="*/ 759041 w 2383168"/>
                  <a:gd name="connsiteY64" fmla="*/ 674270 h 881063"/>
                  <a:gd name="connsiteX65" fmla="*/ 869453 w 2383168"/>
                  <a:gd name="connsiteY65" fmla="*/ 630113 h 881063"/>
                  <a:gd name="connsiteX66" fmla="*/ 902864 w 2383168"/>
                  <a:gd name="connsiteY66" fmla="*/ 616992 h 881063"/>
                  <a:gd name="connsiteX67" fmla="*/ 887990 w 2383168"/>
                  <a:gd name="connsiteY67" fmla="*/ 530527 h 881063"/>
                  <a:gd name="connsiteX68" fmla="*/ 883629 w 2383168"/>
                  <a:gd name="connsiteY68" fmla="*/ 445856 h 881063"/>
                  <a:gd name="connsiteX69" fmla="*/ 2175608 w 2383168"/>
                  <a:gd name="connsiteY69" fmla="*/ 417541 h 881063"/>
                  <a:gd name="connsiteX70" fmla="*/ 2177589 w 2383168"/>
                  <a:gd name="connsiteY70" fmla="*/ 450733 h 881063"/>
                  <a:gd name="connsiteX71" fmla="*/ 2168794 w 2383168"/>
                  <a:gd name="connsiteY71" fmla="*/ 598109 h 881063"/>
                  <a:gd name="connsiteX72" fmla="*/ 2161014 w 2383168"/>
                  <a:gd name="connsiteY72" fmla="*/ 646601 h 881063"/>
                  <a:gd name="connsiteX73" fmla="*/ 2195376 w 2383168"/>
                  <a:gd name="connsiteY73" fmla="*/ 629733 h 881063"/>
                  <a:gd name="connsiteX74" fmla="*/ 2283627 w 2383168"/>
                  <a:gd name="connsiteY74" fmla="*/ 556891 h 881063"/>
                  <a:gd name="connsiteX75" fmla="*/ 2288872 w 2383168"/>
                  <a:gd name="connsiteY75" fmla="*/ 524706 h 881063"/>
                  <a:gd name="connsiteX76" fmla="*/ 2292788 w 2383168"/>
                  <a:gd name="connsiteY76" fmla="*/ 448865 h 881063"/>
                  <a:gd name="connsiteX77" fmla="*/ 2292297 w 2383168"/>
                  <a:gd name="connsiteY77" fmla="*/ 439347 h 881063"/>
                  <a:gd name="connsiteX78" fmla="*/ 2208448 w 2383168"/>
                  <a:gd name="connsiteY78" fmla="*/ 422390 h 881063"/>
                  <a:gd name="connsiteX79" fmla="*/ 2122970 w 2383168"/>
                  <a:gd name="connsiteY79" fmla="*/ 409770 h 881063"/>
                  <a:gd name="connsiteX80" fmla="*/ 2128771 w 2383168"/>
                  <a:gd name="connsiteY80" fmla="*/ 412664 h 881063"/>
                  <a:gd name="connsiteX81" fmla="*/ 2131096 w 2383168"/>
                  <a:gd name="connsiteY81" fmla="*/ 419621 h 881063"/>
                  <a:gd name="connsiteX82" fmla="*/ 1981488 w 2383168"/>
                  <a:gd name="connsiteY82" fmla="*/ 719470 h 881063"/>
                  <a:gd name="connsiteX83" fmla="*/ 2056976 w 2383168"/>
                  <a:gd name="connsiteY83" fmla="*/ 697674 h 881063"/>
                  <a:gd name="connsiteX84" fmla="*/ 2124604 w 2383168"/>
                  <a:gd name="connsiteY84" fmla="*/ 664475 h 881063"/>
                  <a:gd name="connsiteX85" fmla="*/ 2137942 w 2383168"/>
                  <a:gd name="connsiteY85" fmla="*/ 572872 h 881063"/>
                  <a:gd name="connsiteX86" fmla="*/ 2143526 w 2383168"/>
                  <a:gd name="connsiteY86" fmla="*/ 450733 h 881063"/>
                  <a:gd name="connsiteX87" fmla="*/ 2141780 w 2383168"/>
                  <a:gd name="connsiteY87" fmla="*/ 412547 h 881063"/>
                  <a:gd name="connsiteX88" fmla="*/ 189744 w 2383168"/>
                  <a:gd name="connsiteY88" fmla="*/ 395323 h 881063"/>
                  <a:gd name="connsiteX89" fmla="*/ 132296 w 2383168"/>
                  <a:gd name="connsiteY89" fmla="*/ 404888 h 881063"/>
                  <a:gd name="connsiteX90" fmla="*/ 87203 w 2383168"/>
                  <a:gd name="connsiteY90" fmla="*/ 424660 h 881063"/>
                  <a:gd name="connsiteX91" fmla="*/ 85953 w 2383168"/>
                  <a:gd name="connsiteY91" fmla="*/ 448865 h 881063"/>
                  <a:gd name="connsiteX92" fmla="*/ 89869 w 2383168"/>
                  <a:gd name="connsiteY92" fmla="*/ 524706 h 881063"/>
                  <a:gd name="connsiteX93" fmla="*/ 91832 w 2383168"/>
                  <a:gd name="connsiteY93" fmla="*/ 536749 h 881063"/>
                  <a:gd name="connsiteX94" fmla="*/ 158360 w 2383168"/>
                  <a:gd name="connsiteY94" fmla="*/ 595627 h 881063"/>
                  <a:gd name="connsiteX95" fmla="*/ 200612 w 2383168"/>
                  <a:gd name="connsiteY95" fmla="*/ 621840 h 881063"/>
                  <a:gd name="connsiteX96" fmla="*/ 195658 w 2383168"/>
                  <a:gd name="connsiteY96" fmla="*/ 590966 h 881063"/>
                  <a:gd name="connsiteX97" fmla="*/ 186863 w 2383168"/>
                  <a:gd name="connsiteY97" fmla="*/ 443590 h 881063"/>
                  <a:gd name="connsiteX98" fmla="*/ 1676056 w 2383168"/>
                  <a:gd name="connsiteY98" fmla="*/ 393503 h 881063"/>
                  <a:gd name="connsiteX99" fmla="*/ 1602904 w 2383168"/>
                  <a:gd name="connsiteY99" fmla="*/ 406150 h 881063"/>
                  <a:gd name="connsiteX100" fmla="*/ 1568656 w 2383168"/>
                  <a:gd name="connsiteY100" fmla="*/ 415600 h 881063"/>
                  <a:gd name="connsiteX101" fmla="*/ 1569555 w 2383168"/>
                  <a:gd name="connsiteY101" fmla="*/ 431183 h 881063"/>
                  <a:gd name="connsiteX102" fmla="*/ 1570223 w 2383168"/>
                  <a:gd name="connsiteY102" fmla="*/ 433182 h 881063"/>
                  <a:gd name="connsiteX103" fmla="*/ 1569728 w 2383168"/>
                  <a:gd name="connsiteY103" fmla="*/ 434175 h 881063"/>
                  <a:gd name="connsiteX104" fmla="*/ 1570369 w 2383168"/>
                  <a:gd name="connsiteY104" fmla="*/ 445296 h 881063"/>
                  <a:gd name="connsiteX105" fmla="*/ 1545261 w 2383168"/>
                  <a:gd name="connsiteY105" fmla="*/ 657454 h 881063"/>
                  <a:gd name="connsiteX106" fmla="*/ 1541043 w 2383168"/>
                  <a:gd name="connsiteY106" fmla="*/ 669635 h 881063"/>
                  <a:gd name="connsiteX107" fmla="*/ 1584432 w 2383168"/>
                  <a:gd name="connsiteY107" fmla="*/ 690925 h 881063"/>
                  <a:gd name="connsiteX108" fmla="*/ 1658864 w 2383168"/>
                  <a:gd name="connsiteY108" fmla="*/ 717544 h 881063"/>
                  <a:gd name="connsiteX109" fmla="*/ 1664903 w 2383168"/>
                  <a:gd name="connsiteY109" fmla="*/ 681242 h 881063"/>
                  <a:gd name="connsiteX110" fmla="*/ 1677830 w 2383168"/>
                  <a:gd name="connsiteY110" fmla="*/ 456012 h 881063"/>
                  <a:gd name="connsiteX111" fmla="*/ 1944993 w 2383168"/>
                  <a:gd name="connsiteY111" fmla="*/ 389761 h 881063"/>
                  <a:gd name="connsiteX112" fmla="*/ 1946607 w 2383168"/>
                  <a:gd name="connsiteY112" fmla="*/ 451247 h 881063"/>
                  <a:gd name="connsiteX113" fmla="*/ 1927493 w 2383168"/>
                  <a:gd name="connsiteY113" fmla="*/ 691562 h 881063"/>
                  <a:gd name="connsiteX114" fmla="*/ 1919031 w 2383168"/>
                  <a:gd name="connsiteY114" fmla="*/ 730950 h 881063"/>
                  <a:gd name="connsiteX115" fmla="*/ 1942930 w 2383168"/>
                  <a:gd name="connsiteY115" fmla="*/ 727035 h 881063"/>
                  <a:gd name="connsiteX116" fmla="*/ 2102720 w 2383168"/>
                  <a:gd name="connsiteY116" fmla="*/ 406780 h 881063"/>
                  <a:gd name="connsiteX117" fmla="*/ 2035436 w 2383168"/>
                  <a:gd name="connsiteY117" fmla="*/ 396846 h 881063"/>
                  <a:gd name="connsiteX118" fmla="*/ 261185 w 2383168"/>
                  <a:gd name="connsiteY118" fmla="*/ 387177 h 881063"/>
                  <a:gd name="connsiteX119" fmla="*/ 223370 w 2383168"/>
                  <a:gd name="connsiteY119" fmla="*/ 390128 h 881063"/>
                  <a:gd name="connsiteX120" fmla="*/ 220926 w 2383168"/>
                  <a:gd name="connsiteY120" fmla="*/ 443590 h 881063"/>
                  <a:gd name="connsiteX121" fmla="*/ 226510 w 2383168"/>
                  <a:gd name="connsiteY121" fmla="*/ 565729 h 881063"/>
                  <a:gd name="connsiteX122" fmla="*/ 238064 w 2383168"/>
                  <a:gd name="connsiteY122" fmla="*/ 645076 h 881063"/>
                  <a:gd name="connsiteX123" fmla="*/ 256174 w 2383168"/>
                  <a:gd name="connsiteY123" fmla="*/ 656312 h 881063"/>
                  <a:gd name="connsiteX124" fmla="*/ 340618 w 2383168"/>
                  <a:gd name="connsiteY124" fmla="*/ 692585 h 881063"/>
                  <a:gd name="connsiteX125" fmla="*/ 422379 w 2383168"/>
                  <a:gd name="connsiteY125" fmla="*/ 714606 h 881063"/>
                  <a:gd name="connsiteX126" fmla="*/ 260312 w 2383168"/>
                  <a:gd name="connsiteY126" fmla="*/ 389787 h 881063"/>
                  <a:gd name="connsiteX127" fmla="*/ 443408 w 2383168"/>
                  <a:gd name="connsiteY127" fmla="*/ 386504 h 881063"/>
                  <a:gd name="connsiteX128" fmla="*/ 441243 w 2383168"/>
                  <a:gd name="connsiteY128" fmla="*/ 435769 h 881063"/>
                  <a:gd name="connsiteX129" fmla="*/ 464896 w 2383168"/>
                  <a:gd name="connsiteY129" fmla="*/ 701189 h 881063"/>
                  <a:gd name="connsiteX130" fmla="*/ 469741 w 2383168"/>
                  <a:gd name="connsiteY130" fmla="*/ 722163 h 881063"/>
                  <a:gd name="connsiteX131" fmla="*/ 496232 w 2383168"/>
                  <a:gd name="connsiteY131" fmla="*/ 725627 h 881063"/>
                  <a:gd name="connsiteX132" fmla="*/ 523717 w 2383168"/>
                  <a:gd name="connsiteY132" fmla="*/ 724628 h 881063"/>
                  <a:gd name="connsiteX133" fmla="*/ 678609 w 2383168"/>
                  <a:gd name="connsiteY133" fmla="*/ 414191 h 881063"/>
                  <a:gd name="connsiteX134" fmla="*/ 589158 w 2383168"/>
                  <a:gd name="connsiteY134" fmla="*/ 400694 h 881063"/>
                  <a:gd name="connsiteX135" fmla="*/ 456695 w 2383168"/>
                  <a:gd name="connsiteY135" fmla="*/ 386771 h 881063"/>
                  <a:gd name="connsiteX136" fmla="*/ 305309 w 2383168"/>
                  <a:gd name="connsiteY136" fmla="*/ 383733 h 881063"/>
                  <a:gd name="connsiteX137" fmla="*/ 292571 w 2383168"/>
                  <a:gd name="connsiteY137" fmla="*/ 384728 h 881063"/>
                  <a:gd name="connsiteX138" fmla="*/ 419088 w 2383168"/>
                  <a:gd name="connsiteY138" fmla="*/ 638296 h 881063"/>
                  <a:gd name="connsiteX139" fmla="*/ 409124 w 2383168"/>
                  <a:gd name="connsiteY139" fmla="*/ 565354 h 881063"/>
                  <a:gd name="connsiteX140" fmla="*/ 403557 w 2383168"/>
                  <a:gd name="connsiteY140" fmla="*/ 435769 h 881063"/>
                  <a:gd name="connsiteX141" fmla="*/ 404990 w 2383168"/>
                  <a:gd name="connsiteY141" fmla="*/ 385734 h 881063"/>
                  <a:gd name="connsiteX142" fmla="*/ 1862423 w 2383168"/>
                  <a:gd name="connsiteY142" fmla="*/ 383292 h 881063"/>
                  <a:gd name="connsiteX143" fmla="*/ 1775917 w 2383168"/>
                  <a:gd name="connsiteY143" fmla="*/ 383970 h 881063"/>
                  <a:gd name="connsiteX144" fmla="*/ 1749947 w 2383168"/>
                  <a:gd name="connsiteY144" fmla="*/ 386139 h 881063"/>
                  <a:gd name="connsiteX145" fmla="*/ 1748240 w 2383168"/>
                  <a:gd name="connsiteY145" fmla="*/ 389560 h 881063"/>
                  <a:gd name="connsiteX146" fmla="*/ 1742610 w 2383168"/>
                  <a:gd name="connsiteY146" fmla="*/ 386751 h 881063"/>
                  <a:gd name="connsiteX147" fmla="*/ 1705752 w 2383168"/>
                  <a:gd name="connsiteY147" fmla="*/ 389830 h 881063"/>
                  <a:gd name="connsiteX148" fmla="*/ 1706960 w 2383168"/>
                  <a:gd name="connsiteY148" fmla="*/ 419115 h 881063"/>
                  <a:gd name="connsiteX149" fmla="*/ 1707573 w 2383168"/>
                  <a:gd name="connsiteY149" fmla="*/ 418809 h 881063"/>
                  <a:gd name="connsiteX150" fmla="*/ 1714530 w 2383168"/>
                  <a:gd name="connsiteY150" fmla="*/ 421134 h 881063"/>
                  <a:gd name="connsiteX151" fmla="*/ 1872726 w 2383168"/>
                  <a:gd name="connsiteY151" fmla="*/ 738194 h 881063"/>
                  <a:gd name="connsiteX152" fmla="*/ 1874947 w 2383168"/>
                  <a:gd name="connsiteY152" fmla="*/ 738173 h 881063"/>
                  <a:gd name="connsiteX153" fmla="*/ 1886238 w 2383168"/>
                  <a:gd name="connsiteY153" fmla="*/ 736323 h 881063"/>
                  <a:gd name="connsiteX154" fmla="*/ 1891167 w 2383168"/>
                  <a:gd name="connsiteY154" fmla="*/ 713040 h 881063"/>
                  <a:gd name="connsiteX155" fmla="*/ 1912545 w 2383168"/>
                  <a:gd name="connsiteY155" fmla="*/ 451246 h 881063"/>
                  <a:gd name="connsiteX156" fmla="*/ 1909959 w 2383168"/>
                  <a:gd name="connsiteY156" fmla="*/ 387016 h 881063"/>
                  <a:gd name="connsiteX157" fmla="*/ 58428 w 2383168"/>
                  <a:gd name="connsiteY157" fmla="*/ 381443 h 881063"/>
                  <a:gd name="connsiteX158" fmla="*/ 38969 w 2383168"/>
                  <a:gd name="connsiteY158" fmla="*/ 404627 h 881063"/>
                  <a:gd name="connsiteX159" fmla="*/ 28839 w 2383168"/>
                  <a:gd name="connsiteY159" fmla="*/ 426521 h 881063"/>
                  <a:gd name="connsiteX160" fmla="*/ 56123 w 2383168"/>
                  <a:gd name="connsiteY160" fmla="*/ 413071 h 881063"/>
                  <a:gd name="connsiteX161" fmla="*/ 2319468 w 2383168"/>
                  <a:gd name="connsiteY161" fmla="*/ 369844 h 881063"/>
                  <a:gd name="connsiteX162" fmla="*/ 2323543 w 2383168"/>
                  <a:gd name="connsiteY162" fmla="*/ 425752 h 881063"/>
                  <a:gd name="connsiteX163" fmla="*/ 2343188 w 2383168"/>
                  <a:gd name="connsiteY163" fmla="*/ 432225 h 881063"/>
                  <a:gd name="connsiteX164" fmla="*/ 2360841 w 2383168"/>
                  <a:gd name="connsiteY164" fmla="*/ 441074 h 881063"/>
                  <a:gd name="connsiteX165" fmla="*/ 2360944 w 2383168"/>
                  <a:gd name="connsiteY165" fmla="*/ 440817 h 881063"/>
                  <a:gd name="connsiteX166" fmla="*/ 2346605 w 2383168"/>
                  <a:gd name="connsiteY166" fmla="*/ 405725 h 881063"/>
                  <a:gd name="connsiteX167" fmla="*/ 1108558 w 2383168"/>
                  <a:gd name="connsiteY167" fmla="*/ 288034 h 881063"/>
                  <a:gd name="connsiteX168" fmla="*/ 1107692 w 2383168"/>
                  <a:gd name="connsiteY168" fmla="*/ 291788 h 881063"/>
                  <a:gd name="connsiteX169" fmla="*/ 1097858 w 2383168"/>
                  <a:gd name="connsiteY169" fmla="*/ 413149 h 881063"/>
                  <a:gd name="connsiteX170" fmla="*/ 1098691 w 2383168"/>
                  <a:gd name="connsiteY170" fmla="*/ 433891 h 881063"/>
                  <a:gd name="connsiteX171" fmla="*/ 1116385 w 2383168"/>
                  <a:gd name="connsiteY171" fmla="*/ 435185 h 881063"/>
                  <a:gd name="connsiteX172" fmla="*/ 1256461 w 2383168"/>
                  <a:gd name="connsiteY172" fmla="*/ 434985 h 881063"/>
                  <a:gd name="connsiteX173" fmla="*/ 1356637 w 2383168"/>
                  <a:gd name="connsiteY173" fmla="*/ 424505 h 881063"/>
                  <a:gd name="connsiteX174" fmla="*/ 1354389 w 2383168"/>
                  <a:gd name="connsiteY174" fmla="*/ 360574 h 881063"/>
                  <a:gd name="connsiteX175" fmla="*/ 1347635 w 2383168"/>
                  <a:gd name="connsiteY175" fmla="*/ 299217 h 881063"/>
                  <a:gd name="connsiteX176" fmla="*/ 1345649 w 2383168"/>
                  <a:gd name="connsiteY176" fmla="*/ 289399 h 881063"/>
                  <a:gd name="connsiteX177" fmla="*/ 1308001 w 2383168"/>
                  <a:gd name="connsiteY177" fmla="*/ 296714 h 881063"/>
                  <a:gd name="connsiteX178" fmla="*/ 1235307 w 2383168"/>
                  <a:gd name="connsiteY178" fmla="*/ 301798 h 881063"/>
                  <a:gd name="connsiteX179" fmla="*/ 1113891 w 2383168"/>
                  <a:gd name="connsiteY179" fmla="*/ 289407 h 881063"/>
                  <a:gd name="connsiteX180" fmla="*/ 996036 w 2383168"/>
                  <a:gd name="connsiteY180" fmla="*/ 258993 h 881063"/>
                  <a:gd name="connsiteX181" fmla="*/ 1070597 w 2383168"/>
                  <a:gd name="connsiteY181" fmla="*/ 408431 h 881063"/>
                  <a:gd name="connsiteX182" fmla="*/ 1075359 w 2383168"/>
                  <a:gd name="connsiteY182" fmla="*/ 331120 h 881063"/>
                  <a:gd name="connsiteX183" fmla="*/ 1085445 w 2383168"/>
                  <a:gd name="connsiteY183" fmla="*/ 282083 h 881063"/>
                  <a:gd name="connsiteX184" fmla="*/ 997188 w 2383168"/>
                  <a:gd name="connsiteY184" fmla="*/ 259358 h 881063"/>
                  <a:gd name="connsiteX185" fmla="*/ 202648 w 2383168"/>
                  <a:gd name="connsiteY185" fmla="*/ 252650 h 881063"/>
                  <a:gd name="connsiteX186" fmla="*/ 106241 w 2383168"/>
                  <a:gd name="connsiteY186" fmla="*/ 324474 h 881063"/>
                  <a:gd name="connsiteX187" fmla="*/ 95743 w 2383168"/>
                  <a:gd name="connsiteY187" fmla="*/ 336982 h 881063"/>
                  <a:gd name="connsiteX188" fmla="*/ 89870 w 2383168"/>
                  <a:gd name="connsiteY188" fmla="*/ 373024 h 881063"/>
                  <a:gd name="connsiteX189" fmla="*/ 88739 w 2383168"/>
                  <a:gd name="connsiteY189" fmla="*/ 394912 h 881063"/>
                  <a:gd name="connsiteX190" fmla="*/ 106779 w 2383168"/>
                  <a:gd name="connsiteY190" fmla="*/ 383235 h 881063"/>
                  <a:gd name="connsiteX191" fmla="*/ 149677 w 2383168"/>
                  <a:gd name="connsiteY191" fmla="*/ 364536 h 881063"/>
                  <a:gd name="connsiteX192" fmla="*/ 192105 w 2383168"/>
                  <a:gd name="connsiteY192" fmla="*/ 355755 h 881063"/>
                  <a:gd name="connsiteX193" fmla="*/ 195658 w 2383168"/>
                  <a:gd name="connsiteY193" fmla="*/ 296215 h 881063"/>
                  <a:gd name="connsiteX194" fmla="*/ 2159522 w 2383168"/>
                  <a:gd name="connsiteY194" fmla="*/ 245569 h 881063"/>
                  <a:gd name="connsiteX195" fmla="*/ 2168794 w 2383168"/>
                  <a:gd name="connsiteY195" fmla="*/ 303358 h 881063"/>
                  <a:gd name="connsiteX196" fmla="*/ 2173864 w 2383168"/>
                  <a:gd name="connsiteY196" fmla="*/ 388313 h 881063"/>
                  <a:gd name="connsiteX197" fmla="*/ 2254585 w 2383168"/>
                  <a:gd name="connsiteY197" fmla="*/ 403031 h 881063"/>
                  <a:gd name="connsiteX198" fmla="*/ 2291042 w 2383168"/>
                  <a:gd name="connsiteY198" fmla="*/ 415043 h 881063"/>
                  <a:gd name="connsiteX199" fmla="*/ 2288872 w 2383168"/>
                  <a:gd name="connsiteY199" fmla="*/ 373024 h 881063"/>
                  <a:gd name="connsiteX200" fmla="*/ 2283016 w 2383168"/>
                  <a:gd name="connsiteY200" fmla="*/ 337090 h 881063"/>
                  <a:gd name="connsiteX201" fmla="*/ 2211290 w 2383168"/>
                  <a:gd name="connsiteY201" fmla="*/ 276362 h 881063"/>
                  <a:gd name="connsiteX202" fmla="*/ 1513740 w 2383168"/>
                  <a:gd name="connsiteY202" fmla="*/ 241141 h 881063"/>
                  <a:gd name="connsiteX203" fmla="*/ 1379162 w 2383168"/>
                  <a:gd name="connsiteY203" fmla="*/ 282888 h 881063"/>
                  <a:gd name="connsiteX204" fmla="*/ 1367544 w 2383168"/>
                  <a:gd name="connsiteY204" fmla="*/ 285145 h 881063"/>
                  <a:gd name="connsiteX205" fmla="*/ 1377572 w 2383168"/>
                  <a:gd name="connsiteY205" fmla="*/ 340772 h 881063"/>
                  <a:gd name="connsiteX206" fmla="*/ 1381949 w 2383168"/>
                  <a:gd name="connsiteY206" fmla="*/ 421857 h 881063"/>
                  <a:gd name="connsiteX207" fmla="*/ 1392946 w 2383168"/>
                  <a:gd name="connsiteY207" fmla="*/ 420706 h 881063"/>
                  <a:gd name="connsiteX208" fmla="*/ 1522747 w 2383168"/>
                  <a:gd name="connsiteY208" fmla="*/ 388744 h 881063"/>
                  <a:gd name="connsiteX209" fmla="*/ 1531428 w 2383168"/>
                  <a:gd name="connsiteY209" fmla="*/ 386604 h 881063"/>
                  <a:gd name="connsiteX210" fmla="*/ 1530248 w 2383168"/>
                  <a:gd name="connsiteY210" fmla="*/ 355195 h 881063"/>
                  <a:gd name="connsiteX211" fmla="*/ 1520522 w 2383168"/>
                  <a:gd name="connsiteY211" fmla="*/ 272510 h 881063"/>
                  <a:gd name="connsiteX212" fmla="*/ 927799 w 2383168"/>
                  <a:gd name="connsiteY212" fmla="*/ 237382 h 881063"/>
                  <a:gd name="connsiteX213" fmla="*/ 925113 w 2383168"/>
                  <a:gd name="connsiteY213" fmla="*/ 251294 h 881063"/>
                  <a:gd name="connsiteX214" fmla="*/ 916739 w 2383168"/>
                  <a:gd name="connsiteY214" fmla="*/ 331026 h 881063"/>
                  <a:gd name="connsiteX215" fmla="*/ 913859 w 2383168"/>
                  <a:gd name="connsiteY215" fmla="*/ 416852 h 881063"/>
                  <a:gd name="connsiteX216" fmla="*/ 975812 w 2383168"/>
                  <a:gd name="connsiteY216" fmla="*/ 424907 h 881063"/>
                  <a:gd name="connsiteX217" fmla="*/ 1046618 w 2383168"/>
                  <a:gd name="connsiteY217" fmla="*/ 430084 h 881063"/>
                  <a:gd name="connsiteX218" fmla="*/ 954725 w 2383168"/>
                  <a:gd name="connsiteY218" fmla="*/ 245910 h 881063"/>
                  <a:gd name="connsiteX219" fmla="*/ 1929720 w 2383168"/>
                  <a:gd name="connsiteY219" fmla="*/ 226691 h 881063"/>
                  <a:gd name="connsiteX220" fmla="*/ 1937812 w 2383168"/>
                  <a:gd name="connsiteY220" fmla="*/ 283943 h 881063"/>
                  <a:gd name="connsiteX221" fmla="*/ 1943180 w 2383168"/>
                  <a:gd name="connsiteY221" fmla="*/ 350356 h 881063"/>
                  <a:gd name="connsiteX222" fmla="*/ 1994844 w 2383168"/>
                  <a:gd name="connsiteY222" fmla="*/ 357213 h 881063"/>
                  <a:gd name="connsiteX223" fmla="*/ 1658590 w 2383168"/>
                  <a:gd name="connsiteY223" fmla="*/ 192833 h 881063"/>
                  <a:gd name="connsiteX224" fmla="*/ 1544514 w 2383168"/>
                  <a:gd name="connsiteY224" fmla="*/ 230981 h 881063"/>
                  <a:gd name="connsiteX225" fmla="*/ 1545261 w 2383168"/>
                  <a:gd name="connsiteY225" fmla="*/ 233139 h 881063"/>
                  <a:gd name="connsiteX226" fmla="*/ 1563633 w 2383168"/>
                  <a:gd name="connsiteY226" fmla="*/ 328509 h 881063"/>
                  <a:gd name="connsiteX227" fmla="*/ 1566485 w 2383168"/>
                  <a:gd name="connsiteY227" fmla="*/ 377959 h 881063"/>
                  <a:gd name="connsiteX228" fmla="*/ 1659967 w 2383168"/>
                  <a:gd name="connsiteY228" fmla="*/ 354907 h 881063"/>
                  <a:gd name="connsiteX229" fmla="*/ 1674920 w 2383168"/>
                  <a:gd name="connsiteY229" fmla="*/ 353509 h 881063"/>
                  <a:gd name="connsiteX230" fmla="*/ 1674480 w 2383168"/>
                  <a:gd name="connsiteY230" fmla="*/ 338006 h 881063"/>
                  <a:gd name="connsiteX231" fmla="*/ 1664903 w 2383168"/>
                  <a:gd name="connsiteY231" fmla="*/ 230782 h 881063"/>
                  <a:gd name="connsiteX232" fmla="*/ 739068 w 2383168"/>
                  <a:gd name="connsiteY232" fmla="*/ 184127 h 881063"/>
                  <a:gd name="connsiteX233" fmla="*/ 735269 w 2383168"/>
                  <a:gd name="connsiteY233" fmla="*/ 206967 h 881063"/>
                  <a:gd name="connsiteX234" fmla="*/ 725691 w 2383168"/>
                  <a:gd name="connsiteY234" fmla="*/ 314190 h 881063"/>
                  <a:gd name="connsiteX235" fmla="*/ 724028 w 2383168"/>
                  <a:gd name="connsiteY235" fmla="*/ 372773 h 881063"/>
                  <a:gd name="connsiteX236" fmla="*/ 804186 w 2383168"/>
                  <a:gd name="connsiteY236" fmla="*/ 212118 h 881063"/>
                  <a:gd name="connsiteX237" fmla="*/ 811143 w 2383168"/>
                  <a:gd name="connsiteY237" fmla="*/ 209793 h 881063"/>
                  <a:gd name="connsiteX238" fmla="*/ 829710 w 2383168"/>
                  <a:gd name="connsiteY238" fmla="*/ 219057 h 881063"/>
                  <a:gd name="connsiteX239" fmla="*/ 832036 w 2383168"/>
                  <a:gd name="connsiteY239" fmla="*/ 226014 h 881063"/>
                  <a:gd name="connsiteX240" fmla="*/ 748242 w 2383168"/>
                  <a:gd name="connsiteY240" fmla="*/ 393956 h 881063"/>
                  <a:gd name="connsiteX241" fmla="*/ 792957 w 2383168"/>
                  <a:gd name="connsiteY241" fmla="*/ 401134 h 881063"/>
                  <a:gd name="connsiteX242" fmla="*/ 882454 w 2383168"/>
                  <a:gd name="connsiteY242" fmla="*/ 412770 h 881063"/>
                  <a:gd name="connsiteX243" fmla="*/ 887990 w 2383168"/>
                  <a:gd name="connsiteY243" fmla="*/ 305293 h 881063"/>
                  <a:gd name="connsiteX244" fmla="*/ 901125 w 2383168"/>
                  <a:gd name="connsiteY244" fmla="*/ 228935 h 881063"/>
                  <a:gd name="connsiteX245" fmla="*/ 877753 w 2383168"/>
                  <a:gd name="connsiteY245" fmla="*/ 221533 h 881063"/>
                  <a:gd name="connsiteX246" fmla="*/ 748140 w 2383168"/>
                  <a:gd name="connsiteY246" fmla="*/ 185811 h 881063"/>
                  <a:gd name="connsiteX247" fmla="*/ 1935110 w 2383168"/>
                  <a:gd name="connsiteY247" fmla="*/ 167781 h 881063"/>
                  <a:gd name="connsiteX248" fmla="*/ 2032263 w 2383168"/>
                  <a:gd name="connsiteY248" fmla="*/ 362495 h 881063"/>
                  <a:gd name="connsiteX249" fmla="*/ 2140394 w 2383168"/>
                  <a:gd name="connsiteY249" fmla="*/ 382211 h 881063"/>
                  <a:gd name="connsiteX250" fmla="*/ 2137942 w 2383168"/>
                  <a:gd name="connsiteY250" fmla="*/ 328593 h 881063"/>
                  <a:gd name="connsiteX251" fmla="*/ 2123103 w 2383168"/>
                  <a:gd name="connsiteY251" fmla="*/ 226685 h 881063"/>
                  <a:gd name="connsiteX252" fmla="*/ 2065014 w 2383168"/>
                  <a:gd name="connsiteY252" fmla="*/ 200510 h 881063"/>
                  <a:gd name="connsiteX253" fmla="*/ 1981312 w 2383168"/>
                  <a:gd name="connsiteY253" fmla="*/ 174839 h 881063"/>
                  <a:gd name="connsiteX254" fmla="*/ 649240 w 2383168"/>
                  <a:gd name="connsiteY254" fmla="*/ 167761 h 881063"/>
                  <a:gd name="connsiteX255" fmla="*/ 551900 w 2383168"/>
                  <a:gd name="connsiteY255" fmla="*/ 362852 h 881063"/>
                  <a:gd name="connsiteX256" fmla="*/ 569010 w 2383168"/>
                  <a:gd name="connsiteY256" fmla="*/ 365188 h 881063"/>
                  <a:gd name="connsiteX257" fmla="*/ 693628 w 2383168"/>
                  <a:gd name="connsiteY257" fmla="*/ 385190 h 881063"/>
                  <a:gd name="connsiteX258" fmla="*/ 697864 w 2383168"/>
                  <a:gd name="connsiteY258" fmla="*/ 282504 h 881063"/>
                  <a:gd name="connsiteX259" fmla="*/ 705109 w 2383168"/>
                  <a:gd name="connsiteY259" fmla="*/ 217179 h 881063"/>
                  <a:gd name="connsiteX260" fmla="*/ 711543 w 2383168"/>
                  <a:gd name="connsiteY260" fmla="*/ 179020 h 881063"/>
                  <a:gd name="connsiteX261" fmla="*/ 652398 w 2383168"/>
                  <a:gd name="connsiteY261" fmla="*/ 168045 h 881063"/>
                  <a:gd name="connsiteX262" fmla="*/ 430803 w 2383168"/>
                  <a:gd name="connsiteY262" fmla="*/ 166113 h 881063"/>
                  <a:gd name="connsiteX263" fmla="*/ 408114 w 2383168"/>
                  <a:gd name="connsiteY263" fmla="*/ 169248 h 881063"/>
                  <a:gd name="connsiteX264" fmla="*/ 286969 w 2383168"/>
                  <a:gd name="connsiteY264" fmla="*/ 206720 h 881063"/>
                  <a:gd name="connsiteX265" fmla="*/ 239754 w 2383168"/>
                  <a:gd name="connsiteY265" fmla="*/ 230495 h 881063"/>
                  <a:gd name="connsiteX266" fmla="*/ 226510 w 2383168"/>
                  <a:gd name="connsiteY266" fmla="*/ 321450 h 881063"/>
                  <a:gd name="connsiteX267" fmla="*/ 225222 w 2383168"/>
                  <a:gd name="connsiteY267" fmla="*/ 349627 h 881063"/>
                  <a:gd name="connsiteX268" fmla="*/ 333511 w 2383168"/>
                  <a:gd name="connsiteY268" fmla="*/ 342073 h 881063"/>
                  <a:gd name="connsiteX269" fmla="*/ 406259 w 2383168"/>
                  <a:gd name="connsiteY269" fmla="*/ 345836 h 881063"/>
                  <a:gd name="connsiteX270" fmla="*/ 413288 w 2383168"/>
                  <a:gd name="connsiteY270" fmla="*/ 266148 h 881063"/>
                  <a:gd name="connsiteX271" fmla="*/ 424704 w 2383168"/>
                  <a:gd name="connsiteY271" fmla="*/ 192126 h 881063"/>
                  <a:gd name="connsiteX272" fmla="*/ 1826832 w 2383168"/>
                  <a:gd name="connsiteY272" fmla="*/ 162330 h 881063"/>
                  <a:gd name="connsiteX273" fmla="*/ 1805829 w 2383168"/>
                  <a:gd name="connsiteY273" fmla="*/ 162623 h 881063"/>
                  <a:gd name="connsiteX274" fmla="*/ 1731907 w 2383168"/>
                  <a:gd name="connsiteY274" fmla="*/ 174050 h 881063"/>
                  <a:gd name="connsiteX275" fmla="*/ 1685759 w 2383168"/>
                  <a:gd name="connsiteY275" fmla="*/ 185809 h 881063"/>
                  <a:gd name="connsiteX276" fmla="*/ 1695062 w 2383168"/>
                  <a:gd name="connsiteY276" fmla="*/ 240993 h 881063"/>
                  <a:gd name="connsiteX277" fmla="*/ 1702307 w 2383168"/>
                  <a:gd name="connsiteY277" fmla="*/ 306318 h 881063"/>
                  <a:gd name="connsiteX278" fmla="*/ 1704141 w 2383168"/>
                  <a:gd name="connsiteY278" fmla="*/ 350776 h 881063"/>
                  <a:gd name="connsiteX279" fmla="*/ 1734211 w 2383168"/>
                  <a:gd name="connsiteY279" fmla="*/ 347963 h 881063"/>
                  <a:gd name="connsiteX280" fmla="*/ 1885252 w 2383168"/>
                  <a:gd name="connsiteY280" fmla="*/ 161513 h 881063"/>
                  <a:gd name="connsiteX281" fmla="*/ 1856035 w 2383168"/>
                  <a:gd name="connsiteY281" fmla="*/ 161922 h 881063"/>
                  <a:gd name="connsiteX282" fmla="*/ 1858355 w 2383168"/>
                  <a:gd name="connsiteY282" fmla="*/ 168864 h 881063"/>
                  <a:gd name="connsiteX283" fmla="*/ 1770697 w 2383168"/>
                  <a:gd name="connsiteY283" fmla="*/ 344551 h 881063"/>
                  <a:gd name="connsiteX284" fmla="*/ 1797186 w 2383168"/>
                  <a:gd name="connsiteY284" fmla="*/ 342073 h 881063"/>
                  <a:gd name="connsiteX285" fmla="*/ 1908308 w 2383168"/>
                  <a:gd name="connsiteY285" fmla="*/ 346041 h 881063"/>
                  <a:gd name="connsiteX286" fmla="*/ 1906961 w 2383168"/>
                  <a:gd name="connsiteY286" fmla="*/ 312592 h 881063"/>
                  <a:gd name="connsiteX287" fmla="*/ 1891167 w 2383168"/>
                  <a:gd name="connsiteY287" fmla="*/ 189453 h 881063"/>
                  <a:gd name="connsiteX288" fmla="*/ 546617 w 2383168"/>
                  <a:gd name="connsiteY288" fmla="*/ 158533 h 881063"/>
                  <a:gd name="connsiteX289" fmla="*/ 475344 w 2383168"/>
                  <a:gd name="connsiteY289" fmla="*/ 159960 h 881063"/>
                  <a:gd name="connsiteX290" fmla="*/ 467031 w 2383168"/>
                  <a:gd name="connsiteY290" fmla="*/ 161109 h 881063"/>
                  <a:gd name="connsiteX291" fmla="*/ 464896 w 2383168"/>
                  <a:gd name="connsiteY291" fmla="*/ 170350 h 881063"/>
                  <a:gd name="connsiteX292" fmla="*/ 447421 w 2383168"/>
                  <a:gd name="connsiteY292" fmla="*/ 295194 h 881063"/>
                  <a:gd name="connsiteX293" fmla="*/ 445089 w 2383168"/>
                  <a:gd name="connsiteY293" fmla="*/ 348268 h 881063"/>
                  <a:gd name="connsiteX294" fmla="*/ 519336 w 2383168"/>
                  <a:gd name="connsiteY294" fmla="*/ 358405 h 881063"/>
                  <a:gd name="connsiteX295" fmla="*/ 615951 w 2383168"/>
                  <a:gd name="connsiteY295" fmla="*/ 164768 h 881063"/>
                  <a:gd name="connsiteX296" fmla="*/ 527382 w 2383168"/>
                  <a:gd name="connsiteY296" fmla="*/ 0 h 881063"/>
                  <a:gd name="connsiteX297" fmla="*/ 492079 w 2383168"/>
                  <a:gd name="connsiteY297" fmla="*/ 69273 h 881063"/>
                  <a:gd name="connsiteX298" fmla="*/ 477487 w 2383168"/>
                  <a:gd name="connsiteY298" fmla="*/ 115973 h 881063"/>
                  <a:gd name="connsiteX299" fmla="*/ 534359 w 2383168"/>
                  <a:gd name="connsiteY299" fmla="*/ 110909 h 881063"/>
                  <a:gd name="connsiteX300" fmla="*/ 645172 w 2383168"/>
                  <a:gd name="connsiteY300" fmla="*/ 118327 h 881063"/>
                  <a:gd name="connsiteX301" fmla="*/ 721648 w 2383168"/>
                  <a:gd name="connsiteY301" fmla="*/ 132227 h 881063"/>
                  <a:gd name="connsiteX302" fmla="*/ 726334 w 2383168"/>
                  <a:gd name="connsiteY302" fmla="*/ 113304 h 881063"/>
                  <a:gd name="connsiteX303" fmla="*/ 770269 w 2383168"/>
                  <a:gd name="connsiteY303" fmla="*/ 47625 h 881063"/>
                  <a:gd name="connsiteX304" fmla="*/ 750364 w 2383168"/>
                  <a:gd name="connsiteY304" fmla="*/ 116215 h 881063"/>
                  <a:gd name="connsiteX305" fmla="*/ 746890 w 2383168"/>
                  <a:gd name="connsiteY305" fmla="*/ 137098 h 881063"/>
                  <a:gd name="connsiteX306" fmla="*/ 911632 w 2383168"/>
                  <a:gd name="connsiteY306" fmla="*/ 188034 h 881063"/>
                  <a:gd name="connsiteX307" fmla="*/ 914735 w 2383168"/>
                  <a:gd name="connsiteY307" fmla="*/ 178001 h 881063"/>
                  <a:gd name="connsiteX308" fmla="*/ 956007 w 2383168"/>
                  <a:gd name="connsiteY308" fmla="*/ 128589 h 881063"/>
                  <a:gd name="connsiteX309" fmla="*/ 938389 w 2383168"/>
                  <a:gd name="connsiteY309" fmla="*/ 182540 h 881063"/>
                  <a:gd name="connsiteX310" fmla="*/ 935779 w 2383168"/>
                  <a:gd name="connsiteY310" fmla="*/ 196053 h 881063"/>
                  <a:gd name="connsiteX311" fmla="*/ 1076695 w 2383168"/>
                  <a:gd name="connsiteY311" fmla="*/ 244311 h 881063"/>
                  <a:gd name="connsiteX312" fmla="*/ 1096081 w 2383168"/>
                  <a:gd name="connsiteY312" fmla="*/ 248788 h 881063"/>
                  <a:gd name="connsiteX313" fmla="*/ 1109574 w 2383168"/>
                  <a:gd name="connsiteY313" fmla="*/ 218971 h 881063"/>
                  <a:gd name="connsiteX314" fmla="*/ 1134599 w 2383168"/>
                  <a:gd name="connsiteY314" fmla="*/ 202410 h 881063"/>
                  <a:gd name="connsiteX315" fmla="*/ 1119254 w 2383168"/>
                  <a:gd name="connsiteY315" fmla="*/ 241707 h 881063"/>
                  <a:gd name="connsiteX316" fmla="*/ 1116529 w 2383168"/>
                  <a:gd name="connsiteY316" fmla="*/ 253511 h 881063"/>
                  <a:gd name="connsiteX317" fmla="*/ 1154999 w 2383168"/>
                  <a:gd name="connsiteY317" fmla="*/ 262396 h 881063"/>
                  <a:gd name="connsiteX318" fmla="*/ 1236138 w 2383168"/>
                  <a:gd name="connsiteY318" fmla="*/ 269814 h 881063"/>
                  <a:gd name="connsiteX319" fmla="*/ 1315736 w 2383168"/>
                  <a:gd name="connsiteY319" fmla="*/ 264243 h 881063"/>
                  <a:gd name="connsiteX320" fmla="*/ 1339506 w 2383168"/>
                  <a:gd name="connsiteY320" fmla="*/ 259045 h 881063"/>
                  <a:gd name="connsiteX321" fmla="*/ 1336929 w 2383168"/>
                  <a:gd name="connsiteY321" fmla="*/ 246307 h 881063"/>
                  <a:gd name="connsiteX322" fmla="*/ 1322720 w 2383168"/>
                  <a:gd name="connsiteY322" fmla="*/ 204790 h 881063"/>
                  <a:gd name="connsiteX323" fmla="*/ 1356004 w 2383168"/>
                  <a:gd name="connsiteY323" fmla="*/ 242815 h 881063"/>
                  <a:gd name="connsiteX324" fmla="*/ 1359824 w 2383168"/>
                  <a:gd name="connsiteY324" fmla="*/ 254602 h 881063"/>
                  <a:gd name="connsiteX325" fmla="*/ 1389668 w 2383168"/>
                  <a:gd name="connsiteY325" fmla="*/ 248076 h 881063"/>
                  <a:gd name="connsiteX326" fmla="*/ 1506334 w 2383168"/>
                  <a:gd name="connsiteY326" fmla="*/ 206890 h 881063"/>
                  <a:gd name="connsiteX327" fmla="*/ 1505106 w 2383168"/>
                  <a:gd name="connsiteY327" fmla="*/ 201209 h 881063"/>
                  <a:gd name="connsiteX328" fmla="*/ 1484645 w 2383168"/>
                  <a:gd name="connsiteY328" fmla="*/ 145260 h 881063"/>
                  <a:gd name="connsiteX329" fmla="*/ 1532574 w 2383168"/>
                  <a:gd name="connsiteY329" fmla="*/ 196502 h 881063"/>
                  <a:gd name="connsiteX330" fmla="*/ 1532931 w 2383168"/>
                  <a:gd name="connsiteY330" fmla="*/ 197532 h 881063"/>
                  <a:gd name="connsiteX331" fmla="*/ 1652779 w 2383168"/>
                  <a:gd name="connsiteY331" fmla="*/ 157896 h 881063"/>
                  <a:gd name="connsiteX332" fmla="*/ 1649807 w 2383168"/>
                  <a:gd name="connsiteY332" fmla="*/ 140030 h 881063"/>
                  <a:gd name="connsiteX333" fmla="*/ 1629902 w 2383168"/>
                  <a:gd name="connsiteY333" fmla="*/ 71440 h 881063"/>
                  <a:gd name="connsiteX334" fmla="*/ 1629902 w 2383168"/>
                  <a:gd name="connsiteY334" fmla="*/ 71439 h 881063"/>
                  <a:gd name="connsiteX335" fmla="*/ 1673837 w 2383168"/>
                  <a:gd name="connsiteY335" fmla="*/ 137118 h 881063"/>
                  <a:gd name="connsiteX336" fmla="*/ 1676999 w 2383168"/>
                  <a:gd name="connsiteY336" fmla="*/ 149886 h 881063"/>
                  <a:gd name="connsiteX337" fmla="*/ 1683591 w 2383168"/>
                  <a:gd name="connsiteY337" fmla="*/ 147706 h 881063"/>
                  <a:gd name="connsiteX338" fmla="*/ 1867859 w 2383168"/>
                  <a:gd name="connsiteY338" fmla="*/ 125292 h 881063"/>
                  <a:gd name="connsiteX339" fmla="*/ 1877041 w 2383168"/>
                  <a:gd name="connsiteY339" fmla="*/ 126231 h 881063"/>
                  <a:gd name="connsiteX340" fmla="*/ 1866598 w 2383168"/>
                  <a:gd name="connsiteY340" fmla="*/ 89757 h 881063"/>
                  <a:gd name="connsiteX341" fmla="*/ 1834689 w 2383168"/>
                  <a:gd name="connsiteY341" fmla="*/ 21431 h 881063"/>
                  <a:gd name="connsiteX342" fmla="*/ 1897264 w 2383168"/>
                  <a:gd name="connsiteY342" fmla="*/ 94837 h 881063"/>
                  <a:gd name="connsiteX343" fmla="*/ 1908177 w 2383168"/>
                  <a:gd name="connsiteY343" fmla="*/ 129416 h 881063"/>
                  <a:gd name="connsiteX344" fmla="*/ 1968915 w 2383168"/>
                  <a:gd name="connsiteY344" fmla="*/ 135628 h 881063"/>
                  <a:gd name="connsiteX345" fmla="*/ 2063183 w 2383168"/>
                  <a:gd name="connsiteY345" fmla="*/ 162951 h 881063"/>
                  <a:gd name="connsiteX346" fmla="*/ 2112637 w 2383168"/>
                  <a:gd name="connsiteY346" fmla="*/ 186126 h 881063"/>
                  <a:gd name="connsiteX347" fmla="*/ 2097579 w 2383168"/>
                  <a:gd name="connsiteY347" fmla="*/ 132302 h 881063"/>
                  <a:gd name="connsiteX348" fmla="*/ 2065670 w 2383168"/>
                  <a:gd name="connsiteY348" fmla="*/ 72114 h 881063"/>
                  <a:gd name="connsiteX349" fmla="*/ 2144809 w 2383168"/>
                  <a:gd name="connsiteY349" fmla="*/ 183009 h 881063"/>
                  <a:gd name="connsiteX350" fmla="*/ 2149871 w 2383168"/>
                  <a:gd name="connsiteY350" fmla="*/ 203764 h 881063"/>
                  <a:gd name="connsiteX351" fmla="*/ 2223992 w 2383168"/>
                  <a:gd name="connsiteY351" fmla="*/ 251844 h 881063"/>
                  <a:gd name="connsiteX352" fmla="*/ 2277144 w 2383168"/>
                  <a:gd name="connsiteY352" fmla="*/ 302671 h 881063"/>
                  <a:gd name="connsiteX353" fmla="*/ 2260164 w 2383168"/>
                  <a:gd name="connsiteY353" fmla="*/ 247151 h 881063"/>
                  <a:gd name="connsiteX354" fmla="*/ 2237122 w 2383168"/>
                  <a:gd name="connsiteY354" fmla="*/ 204786 h 881063"/>
                  <a:gd name="connsiteX355" fmla="*/ 2299422 w 2383168"/>
                  <a:gd name="connsiteY355" fmla="*/ 276275 h 881063"/>
                  <a:gd name="connsiteX356" fmla="*/ 2314552 w 2383168"/>
                  <a:gd name="connsiteY356" fmla="*/ 338442 h 881063"/>
                  <a:gd name="connsiteX357" fmla="*/ 2335562 w 2383168"/>
                  <a:gd name="connsiteY357" fmla="*/ 358534 h 881063"/>
                  <a:gd name="connsiteX358" fmla="*/ 2383168 w 2383168"/>
                  <a:gd name="connsiteY358" fmla="*/ 449583 h 881063"/>
                  <a:gd name="connsiteX359" fmla="*/ 2332382 w 2383168"/>
                  <a:gd name="connsiteY359" fmla="*/ 540501 h 881063"/>
                  <a:gd name="connsiteX360" fmla="*/ 2315175 w 2383168"/>
                  <a:gd name="connsiteY360" fmla="*/ 556728 h 881063"/>
                  <a:gd name="connsiteX361" fmla="*/ 2299422 w 2383168"/>
                  <a:gd name="connsiteY361" fmla="*/ 621455 h 881063"/>
                  <a:gd name="connsiteX362" fmla="*/ 2237122 w 2383168"/>
                  <a:gd name="connsiteY362" fmla="*/ 692944 h 881063"/>
                  <a:gd name="connsiteX363" fmla="*/ 2277706 w 2383168"/>
                  <a:gd name="connsiteY363" fmla="*/ 593222 h 881063"/>
                  <a:gd name="connsiteX364" fmla="*/ 2277929 w 2383168"/>
                  <a:gd name="connsiteY364" fmla="*/ 591852 h 881063"/>
                  <a:gd name="connsiteX365" fmla="*/ 2217363 w 2383168"/>
                  <a:gd name="connsiteY365" fmla="*/ 648969 h 881063"/>
                  <a:gd name="connsiteX366" fmla="*/ 2151618 w 2383168"/>
                  <a:gd name="connsiteY366" fmla="*/ 690537 h 881063"/>
                  <a:gd name="connsiteX367" fmla="*/ 2144809 w 2383168"/>
                  <a:gd name="connsiteY367" fmla="*/ 718457 h 881063"/>
                  <a:gd name="connsiteX368" fmla="*/ 2065670 w 2383168"/>
                  <a:gd name="connsiteY368" fmla="*/ 829352 h 881063"/>
                  <a:gd name="connsiteX369" fmla="*/ 2097579 w 2383168"/>
                  <a:gd name="connsiteY369" fmla="*/ 769164 h 881063"/>
                  <a:gd name="connsiteX370" fmla="*/ 2114231 w 2383168"/>
                  <a:gd name="connsiteY370" fmla="*/ 709643 h 881063"/>
                  <a:gd name="connsiteX371" fmla="*/ 2047688 w 2383168"/>
                  <a:gd name="connsiteY371" fmla="*/ 739416 h 881063"/>
                  <a:gd name="connsiteX372" fmla="*/ 1945347 w 2383168"/>
                  <a:gd name="connsiteY372" fmla="*/ 766766 h 881063"/>
                  <a:gd name="connsiteX373" fmla="*/ 1909204 w 2383168"/>
                  <a:gd name="connsiteY373" fmla="*/ 769822 h 881063"/>
                  <a:gd name="connsiteX374" fmla="*/ 1897264 w 2383168"/>
                  <a:gd name="connsiteY374" fmla="*/ 807657 h 881063"/>
                  <a:gd name="connsiteX375" fmla="*/ 1834689 w 2383168"/>
                  <a:gd name="connsiteY375" fmla="*/ 881063 h 881063"/>
                  <a:gd name="connsiteX376" fmla="*/ 1834689 w 2383168"/>
                  <a:gd name="connsiteY376" fmla="*/ 881061 h 881063"/>
                  <a:gd name="connsiteX377" fmla="*/ 1866598 w 2383168"/>
                  <a:gd name="connsiteY377" fmla="*/ 812735 h 881063"/>
                  <a:gd name="connsiteX378" fmla="*/ 1878132 w 2383168"/>
                  <a:gd name="connsiteY378" fmla="*/ 772449 h 881063"/>
                  <a:gd name="connsiteX379" fmla="*/ 1861593 w 2383168"/>
                  <a:gd name="connsiteY379" fmla="*/ 773848 h 881063"/>
                  <a:gd name="connsiteX380" fmla="*/ 1856900 w 2383168"/>
                  <a:gd name="connsiteY380" fmla="*/ 776189 h 881063"/>
                  <a:gd name="connsiteX381" fmla="*/ 1855969 w 2383168"/>
                  <a:gd name="connsiteY381" fmla="*/ 774323 h 881063"/>
                  <a:gd name="connsiteX382" fmla="*/ 1832934 w 2383168"/>
                  <a:gd name="connsiteY382" fmla="*/ 776271 h 881063"/>
                  <a:gd name="connsiteX383" fmla="*/ 1725057 w 2383168"/>
                  <a:gd name="connsiteY383" fmla="*/ 767259 h 881063"/>
                  <a:gd name="connsiteX384" fmla="*/ 1678519 w 2383168"/>
                  <a:gd name="connsiteY384" fmla="*/ 756000 h 881063"/>
                  <a:gd name="connsiteX385" fmla="*/ 1673837 w 2383168"/>
                  <a:gd name="connsiteY385" fmla="*/ 774904 h 881063"/>
                  <a:gd name="connsiteX386" fmla="*/ 1629902 w 2383168"/>
                  <a:gd name="connsiteY386" fmla="*/ 840583 h 881063"/>
                  <a:gd name="connsiteX387" fmla="*/ 1649807 w 2383168"/>
                  <a:gd name="connsiteY387" fmla="*/ 771993 h 881063"/>
                  <a:gd name="connsiteX388" fmla="*/ 1653475 w 2383168"/>
                  <a:gd name="connsiteY388" fmla="*/ 749942 h 881063"/>
                  <a:gd name="connsiteX389" fmla="*/ 1632974 w 2383168"/>
                  <a:gd name="connsiteY389" fmla="*/ 744982 h 881063"/>
                  <a:gd name="connsiteX390" fmla="*/ 1528616 w 2383168"/>
                  <a:gd name="connsiteY390" fmla="*/ 701611 h 881063"/>
                  <a:gd name="connsiteX391" fmla="*/ 1518013 w 2383168"/>
                  <a:gd name="connsiteY391" fmla="*/ 721754 h 881063"/>
                  <a:gd name="connsiteX392" fmla="*/ 1484645 w 2383168"/>
                  <a:gd name="connsiteY392" fmla="*/ 745332 h 881063"/>
                  <a:gd name="connsiteX393" fmla="*/ 1504702 w 2383168"/>
                  <a:gd name="connsiteY393" fmla="*/ 690489 h 881063"/>
                  <a:gd name="connsiteX394" fmla="*/ 1413218 w 2383168"/>
                  <a:gd name="connsiteY394" fmla="*/ 642961 h 881063"/>
                  <a:gd name="connsiteX395" fmla="*/ 1353338 w 2383168"/>
                  <a:gd name="connsiteY395" fmla="*/ 617470 h 881063"/>
                  <a:gd name="connsiteX396" fmla="*/ 1345892 w 2383168"/>
                  <a:gd name="connsiteY396" fmla="*/ 632586 h 881063"/>
                  <a:gd name="connsiteX397" fmla="*/ 1322720 w 2383168"/>
                  <a:gd name="connsiteY397" fmla="*/ 650082 h 881063"/>
                  <a:gd name="connsiteX398" fmla="*/ 1322720 w 2383168"/>
                  <a:gd name="connsiteY398" fmla="*/ 650081 h 881063"/>
                  <a:gd name="connsiteX399" fmla="*/ 1336355 w 2383168"/>
                  <a:gd name="connsiteY399" fmla="*/ 610241 h 881063"/>
                  <a:gd name="connsiteX400" fmla="*/ 1311437 w 2383168"/>
                  <a:gd name="connsiteY400" fmla="*/ 599634 h 881063"/>
                  <a:gd name="connsiteX401" fmla="*/ 1197830 w 2383168"/>
                  <a:gd name="connsiteY401" fmla="*/ 581411 h 881063"/>
                  <a:gd name="connsiteX402" fmla="*/ 1121661 w 2383168"/>
                  <a:gd name="connsiteY402" fmla="*/ 590755 h 881063"/>
                  <a:gd name="connsiteX403" fmla="*/ 1134599 w 2383168"/>
                  <a:gd name="connsiteY403" fmla="*/ 623888 h 881063"/>
                  <a:gd name="connsiteX404" fmla="*/ 1109574 w 2383168"/>
                  <a:gd name="connsiteY404" fmla="*/ 607327 h 881063"/>
                  <a:gd name="connsiteX405" fmla="*/ 1103105 w 2383168"/>
                  <a:gd name="connsiteY405" fmla="*/ 593032 h 881063"/>
                  <a:gd name="connsiteX406" fmla="*/ 1098017 w 2383168"/>
                  <a:gd name="connsiteY406" fmla="*/ 593656 h 881063"/>
                  <a:gd name="connsiteX407" fmla="*/ 1001995 w 2383168"/>
                  <a:gd name="connsiteY407" fmla="*/ 625487 h 881063"/>
                  <a:gd name="connsiteX408" fmla="*/ 938415 w 2383168"/>
                  <a:gd name="connsiteY408" fmla="*/ 653358 h 881063"/>
                  <a:gd name="connsiteX409" fmla="*/ 956007 w 2383168"/>
                  <a:gd name="connsiteY409" fmla="*/ 707229 h 881063"/>
                  <a:gd name="connsiteX410" fmla="*/ 956007 w 2383168"/>
                  <a:gd name="connsiteY410" fmla="*/ 707231 h 881063"/>
                  <a:gd name="connsiteX411" fmla="*/ 927274 w 2383168"/>
                  <a:gd name="connsiteY411" fmla="*/ 684495 h 881063"/>
                  <a:gd name="connsiteX412" fmla="*/ 917042 w 2383168"/>
                  <a:gd name="connsiteY412" fmla="*/ 662728 h 881063"/>
                  <a:gd name="connsiteX413" fmla="*/ 905329 w 2383168"/>
                  <a:gd name="connsiteY413" fmla="*/ 667862 h 881063"/>
                  <a:gd name="connsiteX414" fmla="*/ 803584 w 2383168"/>
                  <a:gd name="connsiteY414" fmla="*/ 711741 h 881063"/>
                  <a:gd name="connsiteX415" fmla="*/ 747494 w 2383168"/>
                  <a:gd name="connsiteY415" fmla="*/ 730925 h 881063"/>
                  <a:gd name="connsiteX416" fmla="*/ 750364 w 2383168"/>
                  <a:gd name="connsiteY416" fmla="*/ 748178 h 881063"/>
                  <a:gd name="connsiteX417" fmla="*/ 770269 w 2383168"/>
                  <a:gd name="connsiteY417" fmla="*/ 816768 h 881063"/>
                  <a:gd name="connsiteX418" fmla="*/ 770269 w 2383168"/>
                  <a:gd name="connsiteY418" fmla="*/ 816769 h 881063"/>
                  <a:gd name="connsiteX419" fmla="*/ 726334 w 2383168"/>
                  <a:gd name="connsiteY419" fmla="*/ 751090 h 881063"/>
                  <a:gd name="connsiteX420" fmla="*/ 723383 w 2383168"/>
                  <a:gd name="connsiteY420" fmla="*/ 739172 h 881063"/>
                  <a:gd name="connsiteX421" fmla="*/ 715551 w 2383168"/>
                  <a:gd name="connsiteY421" fmla="*/ 741850 h 881063"/>
                  <a:gd name="connsiteX422" fmla="*/ 512134 w 2383168"/>
                  <a:gd name="connsiteY422" fmla="*/ 769080 h 881063"/>
                  <a:gd name="connsiteX423" fmla="*/ 480776 w 2383168"/>
                  <a:gd name="connsiteY423" fmla="*/ 766091 h 881063"/>
                  <a:gd name="connsiteX424" fmla="*/ 492079 w 2383168"/>
                  <a:gd name="connsiteY424" fmla="*/ 802265 h 881063"/>
                  <a:gd name="connsiteX425" fmla="*/ 527382 w 2383168"/>
                  <a:gd name="connsiteY425" fmla="*/ 871538 h 881063"/>
                  <a:gd name="connsiteX426" fmla="*/ 458150 w 2383168"/>
                  <a:gd name="connsiteY426" fmla="*/ 797116 h 881063"/>
                  <a:gd name="connsiteX427" fmla="*/ 446335 w 2383168"/>
                  <a:gd name="connsiteY427" fmla="*/ 762809 h 881063"/>
                  <a:gd name="connsiteX428" fmla="*/ 405341 w 2383168"/>
                  <a:gd name="connsiteY428" fmla="*/ 758902 h 881063"/>
                  <a:gd name="connsiteX429" fmla="*/ 311056 w 2383168"/>
                  <a:gd name="connsiteY429" fmla="*/ 734345 h 881063"/>
                  <a:gd name="connsiteX430" fmla="*/ 251853 w 2383168"/>
                  <a:gd name="connsiteY430" fmla="*/ 708330 h 881063"/>
                  <a:gd name="connsiteX431" fmla="*/ 266874 w 2383168"/>
                  <a:gd name="connsiteY431" fmla="*/ 762021 h 881063"/>
                  <a:gd name="connsiteX432" fmla="*/ 298782 w 2383168"/>
                  <a:gd name="connsiteY432" fmla="*/ 822209 h 881063"/>
                  <a:gd name="connsiteX433" fmla="*/ 219644 w 2383168"/>
                  <a:gd name="connsiteY433" fmla="*/ 711314 h 881063"/>
                  <a:gd name="connsiteX434" fmla="*/ 214147 w 2383168"/>
                  <a:gd name="connsiteY434" fmla="*/ 688778 h 881063"/>
                  <a:gd name="connsiteX435" fmla="*/ 159441 w 2383168"/>
                  <a:gd name="connsiteY435" fmla="*/ 653850 h 881063"/>
                  <a:gd name="connsiteX436" fmla="*/ 102148 w 2383168"/>
                  <a:gd name="connsiteY436" fmla="*/ 596861 h 881063"/>
                  <a:gd name="connsiteX437" fmla="*/ 118577 w 2383168"/>
                  <a:gd name="connsiteY437" fmla="*/ 650580 h 881063"/>
                  <a:gd name="connsiteX438" fmla="*/ 141619 w 2383168"/>
                  <a:gd name="connsiteY438" fmla="*/ 692944 h 881063"/>
                  <a:gd name="connsiteX439" fmla="*/ 79320 w 2383168"/>
                  <a:gd name="connsiteY439" fmla="*/ 621455 h 881063"/>
                  <a:gd name="connsiteX440" fmla="*/ 64131 w 2383168"/>
                  <a:gd name="connsiteY440" fmla="*/ 559045 h 881063"/>
                  <a:gd name="connsiteX441" fmla="*/ 56139 w 2383168"/>
                  <a:gd name="connsiteY441" fmla="*/ 551096 h 881063"/>
                  <a:gd name="connsiteX442" fmla="*/ 0 w 2383168"/>
                  <a:gd name="connsiteY442" fmla="*/ 449583 h 881063"/>
                  <a:gd name="connsiteX443" fmla="*/ 49122 w 2383168"/>
                  <a:gd name="connsiteY443" fmla="*/ 356119 h 881063"/>
                  <a:gd name="connsiteX444" fmla="*/ 63485 w 2383168"/>
                  <a:gd name="connsiteY444" fmla="*/ 341338 h 881063"/>
                  <a:gd name="connsiteX445" fmla="*/ 79320 w 2383168"/>
                  <a:gd name="connsiteY445" fmla="*/ 276275 h 881063"/>
                  <a:gd name="connsiteX446" fmla="*/ 141619 w 2383168"/>
                  <a:gd name="connsiteY446" fmla="*/ 204786 h 881063"/>
                  <a:gd name="connsiteX447" fmla="*/ 118577 w 2383168"/>
                  <a:gd name="connsiteY447" fmla="*/ 247151 h 881063"/>
                  <a:gd name="connsiteX448" fmla="*/ 101845 w 2383168"/>
                  <a:gd name="connsiteY448" fmla="*/ 301863 h 881063"/>
                  <a:gd name="connsiteX449" fmla="*/ 158457 w 2383168"/>
                  <a:gd name="connsiteY449" fmla="*/ 243605 h 881063"/>
                  <a:gd name="connsiteX450" fmla="*/ 212094 w 2383168"/>
                  <a:gd name="connsiteY450" fmla="*/ 206821 h 881063"/>
                  <a:gd name="connsiteX451" fmla="*/ 219644 w 2383168"/>
                  <a:gd name="connsiteY451" fmla="*/ 175866 h 881063"/>
                  <a:gd name="connsiteX452" fmla="*/ 298782 w 2383168"/>
                  <a:gd name="connsiteY452" fmla="*/ 64971 h 881063"/>
                  <a:gd name="connsiteX453" fmla="*/ 266874 w 2383168"/>
                  <a:gd name="connsiteY453" fmla="*/ 125159 h 881063"/>
                  <a:gd name="connsiteX454" fmla="*/ 250436 w 2383168"/>
                  <a:gd name="connsiteY454" fmla="*/ 183916 h 881063"/>
                  <a:gd name="connsiteX455" fmla="*/ 322153 w 2383168"/>
                  <a:gd name="connsiteY455" fmla="*/ 149412 h 881063"/>
                  <a:gd name="connsiteX456" fmla="*/ 422558 w 2383168"/>
                  <a:gd name="connsiteY456" fmla="*/ 120864 h 881063"/>
                  <a:gd name="connsiteX457" fmla="*/ 442776 w 2383168"/>
                  <a:gd name="connsiteY457" fmla="*/ 119064 h 881063"/>
                  <a:gd name="connsiteX458" fmla="*/ 458150 w 2383168"/>
                  <a:gd name="connsiteY458" fmla="*/ 74422 h 881063"/>
                  <a:gd name="connsiteX459" fmla="*/ 527382 w 2383168"/>
                  <a:gd name="connsiteY459" fmla="*/ 0 h 881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</a:cxnLst>
                <a:rect l="l" t="t" r="r" b="b"/>
                <a:pathLst>
                  <a:path w="2383168" h="881063">
                    <a:moveTo>
                      <a:pt x="1531145" y="511503"/>
                    </a:moveTo>
                    <a:lnTo>
                      <a:pt x="1469953" y="634146"/>
                    </a:lnTo>
                    <a:lnTo>
                      <a:pt x="1486795" y="643017"/>
                    </a:lnTo>
                    <a:lnTo>
                      <a:pt x="1512413" y="655588"/>
                    </a:lnTo>
                    <a:lnTo>
                      <a:pt x="1520522" y="618083"/>
                    </a:lnTo>
                    <a:cubicBezTo>
                      <a:pt x="1524749" y="592198"/>
                      <a:pt x="1528026" y="564416"/>
                      <a:pt x="1530247" y="535398"/>
                    </a:cubicBezTo>
                    <a:close/>
                    <a:moveTo>
                      <a:pt x="1707821" y="477402"/>
                    </a:moveTo>
                    <a:lnTo>
                      <a:pt x="1704949" y="570371"/>
                    </a:lnTo>
                    <a:cubicBezTo>
                      <a:pt x="1702654" y="606497"/>
                      <a:pt x="1699299" y="640340"/>
                      <a:pt x="1695062" y="671029"/>
                    </a:cubicBezTo>
                    <a:lnTo>
                      <a:pt x="1686048" y="724498"/>
                    </a:lnTo>
                    <a:lnTo>
                      <a:pt x="1765882" y="739202"/>
                    </a:lnTo>
                    <a:lnTo>
                      <a:pt x="1838106" y="738521"/>
                    </a:lnTo>
                    <a:close/>
                    <a:moveTo>
                      <a:pt x="1355392" y="465761"/>
                    </a:moveTo>
                    <a:lnTo>
                      <a:pt x="1251472" y="476291"/>
                    </a:lnTo>
                    <a:cubicBezTo>
                      <a:pt x="1207318" y="478000"/>
                      <a:pt x="1163163" y="477178"/>
                      <a:pt x="1119009" y="474535"/>
                    </a:cubicBezTo>
                    <a:lnTo>
                      <a:pt x="1100249" y="472738"/>
                    </a:lnTo>
                    <a:lnTo>
                      <a:pt x="1100397" y="476434"/>
                    </a:lnTo>
                    <a:cubicBezTo>
                      <a:pt x="1102063" y="496816"/>
                      <a:pt x="1104521" y="516330"/>
                      <a:pt x="1107691" y="534511"/>
                    </a:cubicBezTo>
                    <a:lnTo>
                      <a:pt x="1111341" y="550318"/>
                    </a:lnTo>
                    <a:lnTo>
                      <a:pt x="1143667" y="544762"/>
                    </a:lnTo>
                    <a:cubicBezTo>
                      <a:pt x="1161744" y="542626"/>
                      <a:pt x="1179763" y="541539"/>
                      <a:pt x="1197715" y="541702"/>
                    </a:cubicBezTo>
                    <a:cubicBezTo>
                      <a:pt x="1224643" y="541947"/>
                      <a:pt x="1250285" y="545282"/>
                      <a:pt x="1275072" y="550926"/>
                    </a:cubicBezTo>
                    <a:lnTo>
                      <a:pt x="1344127" y="572991"/>
                    </a:lnTo>
                    <a:lnTo>
                      <a:pt x="1347635" y="555654"/>
                    </a:lnTo>
                    <a:cubicBezTo>
                      <a:pt x="1350570" y="536446"/>
                      <a:pt x="1352846" y="515829"/>
                      <a:pt x="1354389" y="494296"/>
                    </a:cubicBezTo>
                    <a:close/>
                    <a:moveTo>
                      <a:pt x="692431" y="456201"/>
                    </a:moveTo>
                    <a:lnTo>
                      <a:pt x="559142" y="723341"/>
                    </a:lnTo>
                    <a:lnTo>
                      <a:pt x="583226" y="722466"/>
                    </a:lnTo>
                    <a:cubicBezTo>
                      <a:pt x="612352" y="718533"/>
                      <a:pt x="641595" y="711998"/>
                      <a:pt x="670911" y="703688"/>
                    </a:cubicBezTo>
                    <a:lnTo>
                      <a:pt x="712301" y="689872"/>
                    </a:lnTo>
                    <a:lnTo>
                      <a:pt x="705109" y="647215"/>
                    </a:lnTo>
                    <a:cubicBezTo>
                      <a:pt x="700873" y="616526"/>
                      <a:pt x="697518" y="582683"/>
                      <a:pt x="695222" y="546557"/>
                    </a:cubicBezTo>
                    <a:close/>
                    <a:moveTo>
                      <a:pt x="914924" y="450719"/>
                    </a:moveTo>
                    <a:lnTo>
                      <a:pt x="916739" y="504792"/>
                    </a:lnTo>
                    <a:cubicBezTo>
                      <a:pt x="918651" y="532774"/>
                      <a:pt x="921474" y="559564"/>
                      <a:pt x="925113" y="584524"/>
                    </a:cubicBezTo>
                    <a:lnTo>
                      <a:pt x="929372" y="606582"/>
                    </a:lnTo>
                    <a:lnTo>
                      <a:pt x="979691" y="586821"/>
                    </a:lnTo>
                    <a:lnTo>
                      <a:pt x="1087585" y="554615"/>
                    </a:lnTo>
                    <a:lnTo>
                      <a:pt x="1075359" y="495178"/>
                    </a:lnTo>
                    <a:lnTo>
                      <a:pt x="1073821" y="470207"/>
                    </a:lnTo>
                    <a:lnTo>
                      <a:pt x="986546" y="461849"/>
                    </a:lnTo>
                    <a:close/>
                    <a:moveTo>
                      <a:pt x="2325016" y="445964"/>
                    </a:moveTo>
                    <a:lnTo>
                      <a:pt x="2325227" y="448865"/>
                    </a:lnTo>
                    <a:lnTo>
                      <a:pt x="2320700" y="510988"/>
                    </a:lnTo>
                    <a:lnTo>
                      <a:pt x="2347017" y="475436"/>
                    </a:lnTo>
                    <a:lnTo>
                      <a:pt x="2356326" y="452296"/>
                    </a:lnTo>
                    <a:close/>
                    <a:moveTo>
                      <a:pt x="54224" y="439120"/>
                    </a:moveTo>
                    <a:lnTo>
                      <a:pt x="28724" y="450301"/>
                    </a:lnTo>
                    <a:lnTo>
                      <a:pt x="56581" y="490950"/>
                    </a:lnTo>
                    <a:lnTo>
                      <a:pt x="53514" y="448865"/>
                    </a:lnTo>
                    <a:close/>
                    <a:moveTo>
                      <a:pt x="1532888" y="425469"/>
                    </a:moveTo>
                    <a:lnTo>
                      <a:pt x="1516397" y="430019"/>
                    </a:lnTo>
                    <a:cubicBezTo>
                      <a:pt x="1472243" y="444679"/>
                      <a:pt x="1428089" y="455393"/>
                      <a:pt x="1383935" y="462868"/>
                    </a:cubicBezTo>
                    <a:lnTo>
                      <a:pt x="1380318" y="463235"/>
                    </a:lnTo>
                    <a:lnTo>
                      <a:pt x="1377572" y="514100"/>
                    </a:lnTo>
                    <a:lnTo>
                      <a:pt x="1365274" y="582321"/>
                    </a:lnTo>
                    <a:lnTo>
                      <a:pt x="1417015" y="606264"/>
                    </a:lnTo>
                    <a:lnTo>
                      <a:pt x="1442408" y="619639"/>
                    </a:lnTo>
                    <a:lnTo>
                      <a:pt x="1533336" y="437398"/>
                    </a:lnTo>
                    <a:close/>
                    <a:moveTo>
                      <a:pt x="733952" y="422597"/>
                    </a:moveTo>
                    <a:lnTo>
                      <a:pt x="722708" y="445131"/>
                    </a:lnTo>
                    <a:lnTo>
                      <a:pt x="725691" y="550202"/>
                    </a:lnTo>
                    <a:cubicBezTo>
                      <a:pt x="727885" y="588057"/>
                      <a:pt x="731117" y="624114"/>
                      <a:pt x="735269" y="657426"/>
                    </a:cubicBezTo>
                    <a:lnTo>
                      <a:pt x="739173" y="680902"/>
                    </a:lnTo>
                    <a:lnTo>
                      <a:pt x="759041" y="674270"/>
                    </a:lnTo>
                    <a:cubicBezTo>
                      <a:pt x="795820" y="660487"/>
                      <a:pt x="832651" y="645228"/>
                      <a:pt x="869453" y="630113"/>
                    </a:cubicBezTo>
                    <a:lnTo>
                      <a:pt x="902864" y="616992"/>
                    </a:lnTo>
                    <a:lnTo>
                      <a:pt x="887990" y="530527"/>
                    </a:lnTo>
                    <a:lnTo>
                      <a:pt x="883629" y="445856"/>
                    </a:lnTo>
                    <a:close/>
                    <a:moveTo>
                      <a:pt x="2175608" y="417541"/>
                    </a:moveTo>
                    <a:lnTo>
                      <a:pt x="2177589" y="450733"/>
                    </a:lnTo>
                    <a:cubicBezTo>
                      <a:pt x="2177589" y="503009"/>
                      <a:pt x="2174457" y="552811"/>
                      <a:pt x="2168794" y="598109"/>
                    </a:cubicBezTo>
                    <a:lnTo>
                      <a:pt x="2161014" y="646601"/>
                    </a:lnTo>
                    <a:lnTo>
                      <a:pt x="2195376" y="629733"/>
                    </a:lnTo>
                    <a:lnTo>
                      <a:pt x="2283627" y="556891"/>
                    </a:lnTo>
                    <a:lnTo>
                      <a:pt x="2288872" y="524706"/>
                    </a:lnTo>
                    <a:cubicBezTo>
                      <a:pt x="2291434" y="500433"/>
                      <a:pt x="2292788" y="474940"/>
                      <a:pt x="2292788" y="448865"/>
                    </a:cubicBezTo>
                    <a:lnTo>
                      <a:pt x="2292297" y="439347"/>
                    </a:lnTo>
                    <a:lnTo>
                      <a:pt x="2208448" y="422390"/>
                    </a:lnTo>
                    <a:close/>
                    <a:moveTo>
                      <a:pt x="2122970" y="409770"/>
                    </a:moveTo>
                    <a:lnTo>
                      <a:pt x="2128771" y="412664"/>
                    </a:lnTo>
                    <a:cubicBezTo>
                      <a:pt x="2131334" y="413943"/>
                      <a:pt x="2132375" y="417057"/>
                      <a:pt x="2131096" y="419621"/>
                    </a:cubicBezTo>
                    <a:lnTo>
                      <a:pt x="1981488" y="719470"/>
                    </a:lnTo>
                    <a:lnTo>
                      <a:pt x="2056976" y="697674"/>
                    </a:lnTo>
                    <a:lnTo>
                      <a:pt x="2124604" y="664475"/>
                    </a:lnTo>
                    <a:lnTo>
                      <a:pt x="2137942" y="572872"/>
                    </a:lnTo>
                    <a:cubicBezTo>
                      <a:pt x="2141585" y="534049"/>
                      <a:pt x="2143526" y="492948"/>
                      <a:pt x="2143526" y="450733"/>
                    </a:cubicBezTo>
                    <a:lnTo>
                      <a:pt x="2141780" y="412547"/>
                    </a:lnTo>
                    <a:close/>
                    <a:moveTo>
                      <a:pt x="189744" y="395323"/>
                    </a:moveTo>
                    <a:lnTo>
                      <a:pt x="132296" y="404888"/>
                    </a:lnTo>
                    <a:lnTo>
                      <a:pt x="87203" y="424660"/>
                    </a:lnTo>
                    <a:lnTo>
                      <a:pt x="85953" y="448865"/>
                    </a:lnTo>
                    <a:cubicBezTo>
                      <a:pt x="85953" y="474940"/>
                      <a:pt x="87307" y="500433"/>
                      <a:pt x="89869" y="524706"/>
                    </a:cubicBezTo>
                    <a:lnTo>
                      <a:pt x="91832" y="536749"/>
                    </a:lnTo>
                    <a:lnTo>
                      <a:pt x="158360" y="595627"/>
                    </a:lnTo>
                    <a:lnTo>
                      <a:pt x="200612" y="621840"/>
                    </a:lnTo>
                    <a:lnTo>
                      <a:pt x="195658" y="590966"/>
                    </a:lnTo>
                    <a:cubicBezTo>
                      <a:pt x="189995" y="545668"/>
                      <a:pt x="186863" y="495866"/>
                      <a:pt x="186863" y="443590"/>
                    </a:cubicBezTo>
                    <a:close/>
                    <a:moveTo>
                      <a:pt x="1676056" y="393503"/>
                    </a:moveTo>
                    <a:lnTo>
                      <a:pt x="1602904" y="406150"/>
                    </a:lnTo>
                    <a:lnTo>
                      <a:pt x="1568656" y="415600"/>
                    </a:lnTo>
                    <a:lnTo>
                      <a:pt x="1569555" y="431183"/>
                    </a:lnTo>
                    <a:lnTo>
                      <a:pt x="1570223" y="433182"/>
                    </a:lnTo>
                    <a:lnTo>
                      <a:pt x="1569728" y="434175"/>
                    </a:lnTo>
                    <a:lnTo>
                      <a:pt x="1570369" y="445296"/>
                    </a:lnTo>
                    <a:cubicBezTo>
                      <a:pt x="1570369" y="528149"/>
                      <a:pt x="1560774" y="603158"/>
                      <a:pt x="1545261" y="657454"/>
                    </a:cubicBezTo>
                    <a:lnTo>
                      <a:pt x="1541043" y="669635"/>
                    </a:lnTo>
                    <a:lnTo>
                      <a:pt x="1584432" y="690925"/>
                    </a:lnTo>
                    <a:lnTo>
                      <a:pt x="1658864" y="717544"/>
                    </a:lnTo>
                    <a:lnTo>
                      <a:pt x="1664903" y="681242"/>
                    </a:lnTo>
                    <a:cubicBezTo>
                      <a:pt x="1673206" y="614618"/>
                      <a:pt x="1677830" y="537013"/>
                      <a:pt x="1677830" y="456012"/>
                    </a:cubicBezTo>
                    <a:close/>
                    <a:moveTo>
                      <a:pt x="1944993" y="389761"/>
                    </a:moveTo>
                    <a:lnTo>
                      <a:pt x="1946607" y="451247"/>
                    </a:lnTo>
                    <a:cubicBezTo>
                      <a:pt x="1946607" y="540265"/>
                      <a:pt x="1939561" y="622962"/>
                      <a:pt x="1927493" y="691562"/>
                    </a:cubicBezTo>
                    <a:lnTo>
                      <a:pt x="1919031" y="730950"/>
                    </a:lnTo>
                    <a:lnTo>
                      <a:pt x="1942930" y="727035"/>
                    </a:lnTo>
                    <a:lnTo>
                      <a:pt x="2102720" y="406780"/>
                    </a:lnTo>
                    <a:lnTo>
                      <a:pt x="2035436" y="396846"/>
                    </a:lnTo>
                    <a:close/>
                    <a:moveTo>
                      <a:pt x="261185" y="387177"/>
                    </a:moveTo>
                    <a:lnTo>
                      <a:pt x="223370" y="390128"/>
                    </a:lnTo>
                    <a:lnTo>
                      <a:pt x="220926" y="443590"/>
                    </a:lnTo>
                    <a:cubicBezTo>
                      <a:pt x="220926" y="485805"/>
                      <a:pt x="222867" y="526906"/>
                      <a:pt x="226510" y="565729"/>
                    </a:cubicBezTo>
                    <a:lnTo>
                      <a:pt x="238064" y="645076"/>
                    </a:lnTo>
                    <a:lnTo>
                      <a:pt x="256174" y="656312"/>
                    </a:lnTo>
                    <a:cubicBezTo>
                      <a:pt x="282895" y="669968"/>
                      <a:pt x="311160" y="682243"/>
                      <a:pt x="340618" y="692585"/>
                    </a:cubicBezTo>
                    <a:lnTo>
                      <a:pt x="422379" y="714606"/>
                    </a:lnTo>
                    <a:lnTo>
                      <a:pt x="260312" y="389787"/>
                    </a:lnTo>
                    <a:close/>
                    <a:moveTo>
                      <a:pt x="443408" y="386504"/>
                    </a:moveTo>
                    <a:lnTo>
                      <a:pt x="441243" y="435769"/>
                    </a:lnTo>
                    <a:cubicBezTo>
                      <a:pt x="441243" y="532944"/>
                      <a:pt x="449833" y="624989"/>
                      <a:pt x="464896" y="701189"/>
                    </a:cubicBezTo>
                    <a:lnTo>
                      <a:pt x="469741" y="722163"/>
                    </a:lnTo>
                    <a:lnTo>
                      <a:pt x="496232" y="725627"/>
                    </a:lnTo>
                    <a:lnTo>
                      <a:pt x="523717" y="724628"/>
                    </a:lnTo>
                    <a:lnTo>
                      <a:pt x="678609" y="414191"/>
                    </a:lnTo>
                    <a:lnTo>
                      <a:pt x="589158" y="400694"/>
                    </a:lnTo>
                    <a:cubicBezTo>
                      <a:pt x="545003" y="394806"/>
                      <a:pt x="500849" y="389930"/>
                      <a:pt x="456695" y="386771"/>
                    </a:cubicBezTo>
                    <a:close/>
                    <a:moveTo>
                      <a:pt x="305309" y="383733"/>
                    </a:moveTo>
                    <a:lnTo>
                      <a:pt x="292571" y="384728"/>
                    </a:lnTo>
                    <a:lnTo>
                      <a:pt x="419088" y="638296"/>
                    </a:lnTo>
                    <a:lnTo>
                      <a:pt x="409124" y="565354"/>
                    </a:lnTo>
                    <a:cubicBezTo>
                      <a:pt x="405506" y="524418"/>
                      <a:pt x="403557" y="480895"/>
                      <a:pt x="403557" y="435769"/>
                    </a:cubicBezTo>
                    <a:lnTo>
                      <a:pt x="404990" y="385734"/>
                    </a:lnTo>
                    <a:close/>
                    <a:moveTo>
                      <a:pt x="1862423" y="383292"/>
                    </a:moveTo>
                    <a:cubicBezTo>
                      <a:pt x="1833588" y="382558"/>
                      <a:pt x="1804752" y="382718"/>
                      <a:pt x="1775917" y="383970"/>
                    </a:cubicBezTo>
                    <a:lnTo>
                      <a:pt x="1749947" y="386139"/>
                    </a:lnTo>
                    <a:lnTo>
                      <a:pt x="1748240" y="389560"/>
                    </a:lnTo>
                    <a:lnTo>
                      <a:pt x="1742610" y="386751"/>
                    </a:lnTo>
                    <a:lnTo>
                      <a:pt x="1705752" y="389830"/>
                    </a:lnTo>
                    <a:lnTo>
                      <a:pt x="1706960" y="419115"/>
                    </a:lnTo>
                    <a:lnTo>
                      <a:pt x="1707573" y="418809"/>
                    </a:lnTo>
                    <a:cubicBezTo>
                      <a:pt x="1710136" y="417530"/>
                      <a:pt x="1713251" y="418571"/>
                      <a:pt x="1714530" y="421134"/>
                    </a:cubicBezTo>
                    <a:lnTo>
                      <a:pt x="1872726" y="738194"/>
                    </a:lnTo>
                    <a:lnTo>
                      <a:pt x="1874947" y="738173"/>
                    </a:lnTo>
                    <a:lnTo>
                      <a:pt x="1886238" y="736323"/>
                    </a:lnTo>
                    <a:lnTo>
                      <a:pt x="1891167" y="713040"/>
                    </a:lnTo>
                    <a:cubicBezTo>
                      <a:pt x="1904781" y="637881"/>
                      <a:pt x="1912545" y="547094"/>
                      <a:pt x="1912545" y="451246"/>
                    </a:cubicBezTo>
                    <a:lnTo>
                      <a:pt x="1909959" y="387016"/>
                    </a:lnTo>
                    <a:close/>
                    <a:moveTo>
                      <a:pt x="58428" y="381443"/>
                    </a:moveTo>
                    <a:lnTo>
                      <a:pt x="38969" y="404627"/>
                    </a:lnTo>
                    <a:lnTo>
                      <a:pt x="28839" y="426521"/>
                    </a:lnTo>
                    <a:lnTo>
                      <a:pt x="56123" y="413071"/>
                    </a:lnTo>
                    <a:close/>
                    <a:moveTo>
                      <a:pt x="2319468" y="369844"/>
                    </a:moveTo>
                    <a:lnTo>
                      <a:pt x="2323543" y="425752"/>
                    </a:lnTo>
                    <a:lnTo>
                      <a:pt x="2343188" y="432225"/>
                    </a:lnTo>
                    <a:lnTo>
                      <a:pt x="2360841" y="441074"/>
                    </a:lnTo>
                    <a:lnTo>
                      <a:pt x="2360944" y="440817"/>
                    </a:lnTo>
                    <a:cubicBezTo>
                      <a:pt x="2359192" y="430466"/>
                      <a:pt x="2354296" y="418599"/>
                      <a:pt x="2346605" y="405725"/>
                    </a:cubicBezTo>
                    <a:close/>
                    <a:moveTo>
                      <a:pt x="1108558" y="288034"/>
                    </a:moveTo>
                    <a:lnTo>
                      <a:pt x="1107692" y="291788"/>
                    </a:lnTo>
                    <a:cubicBezTo>
                      <a:pt x="1101352" y="328150"/>
                      <a:pt x="1097858" y="369842"/>
                      <a:pt x="1097858" y="413149"/>
                    </a:cubicBezTo>
                    <a:lnTo>
                      <a:pt x="1098691" y="433891"/>
                    </a:lnTo>
                    <a:lnTo>
                      <a:pt x="1116385" y="435185"/>
                    </a:lnTo>
                    <a:cubicBezTo>
                      <a:pt x="1163331" y="437065"/>
                      <a:pt x="1210195" y="437198"/>
                      <a:pt x="1256461" y="434985"/>
                    </a:cubicBezTo>
                    <a:lnTo>
                      <a:pt x="1356637" y="424505"/>
                    </a:lnTo>
                    <a:lnTo>
                      <a:pt x="1354389" y="360574"/>
                    </a:lnTo>
                    <a:cubicBezTo>
                      <a:pt x="1352846" y="339041"/>
                      <a:pt x="1350570" y="318425"/>
                      <a:pt x="1347635" y="299217"/>
                    </a:cubicBezTo>
                    <a:lnTo>
                      <a:pt x="1345649" y="289399"/>
                    </a:lnTo>
                    <a:lnTo>
                      <a:pt x="1308001" y="296714"/>
                    </a:lnTo>
                    <a:cubicBezTo>
                      <a:pt x="1284057" y="300011"/>
                      <a:pt x="1259857" y="301851"/>
                      <a:pt x="1235307" y="301798"/>
                    </a:cubicBezTo>
                    <a:cubicBezTo>
                      <a:pt x="1193222" y="301709"/>
                      <a:pt x="1153164" y="297030"/>
                      <a:pt x="1113891" y="289407"/>
                    </a:cubicBezTo>
                    <a:close/>
                    <a:moveTo>
                      <a:pt x="996036" y="258993"/>
                    </a:moveTo>
                    <a:lnTo>
                      <a:pt x="1070597" y="408431"/>
                    </a:lnTo>
                    <a:lnTo>
                      <a:pt x="1075359" y="331120"/>
                    </a:lnTo>
                    <a:lnTo>
                      <a:pt x="1085445" y="282083"/>
                    </a:lnTo>
                    <a:lnTo>
                      <a:pt x="997188" y="259358"/>
                    </a:lnTo>
                    <a:close/>
                    <a:moveTo>
                      <a:pt x="202648" y="252650"/>
                    </a:moveTo>
                    <a:lnTo>
                      <a:pt x="106241" y="324474"/>
                    </a:lnTo>
                    <a:lnTo>
                      <a:pt x="95743" y="336982"/>
                    </a:lnTo>
                    <a:lnTo>
                      <a:pt x="89870" y="373024"/>
                    </a:lnTo>
                    <a:lnTo>
                      <a:pt x="88739" y="394912"/>
                    </a:lnTo>
                    <a:lnTo>
                      <a:pt x="106779" y="383235"/>
                    </a:lnTo>
                    <a:cubicBezTo>
                      <a:pt x="118294" y="376582"/>
                      <a:pt x="131706" y="370213"/>
                      <a:pt x="149677" y="364536"/>
                    </a:cubicBezTo>
                    <a:lnTo>
                      <a:pt x="192105" y="355755"/>
                    </a:lnTo>
                    <a:lnTo>
                      <a:pt x="195658" y="296215"/>
                    </a:lnTo>
                    <a:close/>
                    <a:moveTo>
                      <a:pt x="2159522" y="245569"/>
                    </a:moveTo>
                    <a:lnTo>
                      <a:pt x="2168794" y="303358"/>
                    </a:lnTo>
                    <a:lnTo>
                      <a:pt x="2173864" y="388313"/>
                    </a:lnTo>
                    <a:lnTo>
                      <a:pt x="2254585" y="403031"/>
                    </a:lnTo>
                    <a:lnTo>
                      <a:pt x="2291042" y="415043"/>
                    </a:lnTo>
                    <a:lnTo>
                      <a:pt x="2288872" y="373024"/>
                    </a:lnTo>
                    <a:lnTo>
                      <a:pt x="2283016" y="337090"/>
                    </a:lnTo>
                    <a:lnTo>
                      <a:pt x="2211290" y="276362"/>
                    </a:lnTo>
                    <a:close/>
                    <a:moveTo>
                      <a:pt x="1513740" y="241141"/>
                    </a:moveTo>
                    <a:lnTo>
                      <a:pt x="1379162" y="282888"/>
                    </a:lnTo>
                    <a:lnTo>
                      <a:pt x="1367544" y="285145"/>
                    </a:lnTo>
                    <a:lnTo>
                      <a:pt x="1377572" y="340772"/>
                    </a:lnTo>
                    <a:lnTo>
                      <a:pt x="1381949" y="421857"/>
                    </a:lnTo>
                    <a:lnTo>
                      <a:pt x="1392946" y="420706"/>
                    </a:lnTo>
                    <a:cubicBezTo>
                      <a:pt x="1437499" y="413199"/>
                      <a:pt x="1480938" y="402746"/>
                      <a:pt x="1522747" y="388744"/>
                    </a:cubicBezTo>
                    <a:lnTo>
                      <a:pt x="1531428" y="386604"/>
                    </a:lnTo>
                    <a:lnTo>
                      <a:pt x="1530248" y="355195"/>
                    </a:lnTo>
                    <a:cubicBezTo>
                      <a:pt x="1528026" y="326177"/>
                      <a:pt x="1524749" y="298394"/>
                      <a:pt x="1520522" y="272510"/>
                    </a:cubicBezTo>
                    <a:close/>
                    <a:moveTo>
                      <a:pt x="927799" y="237382"/>
                    </a:moveTo>
                    <a:lnTo>
                      <a:pt x="925113" y="251294"/>
                    </a:lnTo>
                    <a:cubicBezTo>
                      <a:pt x="921474" y="276254"/>
                      <a:pt x="918651" y="303044"/>
                      <a:pt x="916739" y="331026"/>
                    </a:cubicBezTo>
                    <a:lnTo>
                      <a:pt x="913859" y="416852"/>
                    </a:lnTo>
                    <a:lnTo>
                      <a:pt x="975812" y="424907"/>
                    </a:lnTo>
                    <a:lnTo>
                      <a:pt x="1046618" y="430084"/>
                    </a:lnTo>
                    <a:lnTo>
                      <a:pt x="954725" y="245910"/>
                    </a:lnTo>
                    <a:close/>
                    <a:moveTo>
                      <a:pt x="1929720" y="226691"/>
                    </a:moveTo>
                    <a:lnTo>
                      <a:pt x="1937812" y="283943"/>
                    </a:lnTo>
                    <a:lnTo>
                      <a:pt x="1943180" y="350356"/>
                    </a:lnTo>
                    <a:lnTo>
                      <a:pt x="1994844" y="357213"/>
                    </a:lnTo>
                    <a:close/>
                    <a:moveTo>
                      <a:pt x="1658590" y="192833"/>
                    </a:moveTo>
                    <a:lnTo>
                      <a:pt x="1544514" y="230981"/>
                    </a:lnTo>
                    <a:lnTo>
                      <a:pt x="1545261" y="233139"/>
                    </a:lnTo>
                    <a:cubicBezTo>
                      <a:pt x="1553018" y="260287"/>
                      <a:pt x="1559295" y="292613"/>
                      <a:pt x="1563633" y="328509"/>
                    </a:cubicBezTo>
                    <a:lnTo>
                      <a:pt x="1566485" y="377959"/>
                    </a:lnTo>
                    <a:lnTo>
                      <a:pt x="1659967" y="354907"/>
                    </a:lnTo>
                    <a:lnTo>
                      <a:pt x="1674920" y="353509"/>
                    </a:lnTo>
                    <a:lnTo>
                      <a:pt x="1674480" y="338006"/>
                    </a:lnTo>
                    <a:cubicBezTo>
                      <a:pt x="1672286" y="300151"/>
                      <a:pt x="1669054" y="264094"/>
                      <a:pt x="1664903" y="230782"/>
                    </a:cubicBezTo>
                    <a:close/>
                    <a:moveTo>
                      <a:pt x="739068" y="184127"/>
                    </a:moveTo>
                    <a:lnTo>
                      <a:pt x="735269" y="206967"/>
                    </a:lnTo>
                    <a:cubicBezTo>
                      <a:pt x="731117" y="240278"/>
                      <a:pt x="727885" y="276336"/>
                      <a:pt x="725691" y="314190"/>
                    </a:cubicBezTo>
                    <a:lnTo>
                      <a:pt x="724028" y="372773"/>
                    </a:lnTo>
                    <a:lnTo>
                      <a:pt x="804186" y="212118"/>
                    </a:lnTo>
                    <a:cubicBezTo>
                      <a:pt x="805465" y="209555"/>
                      <a:pt x="808580" y="208514"/>
                      <a:pt x="811143" y="209793"/>
                    </a:cubicBezTo>
                    <a:lnTo>
                      <a:pt x="829710" y="219057"/>
                    </a:lnTo>
                    <a:cubicBezTo>
                      <a:pt x="832274" y="220336"/>
                      <a:pt x="833315" y="223450"/>
                      <a:pt x="832036" y="226014"/>
                    </a:cubicBezTo>
                    <a:lnTo>
                      <a:pt x="748242" y="393956"/>
                    </a:lnTo>
                    <a:lnTo>
                      <a:pt x="792957" y="401134"/>
                    </a:lnTo>
                    <a:lnTo>
                      <a:pt x="882454" y="412770"/>
                    </a:lnTo>
                    <a:lnTo>
                      <a:pt x="887990" y="305293"/>
                    </a:lnTo>
                    <a:lnTo>
                      <a:pt x="901125" y="228935"/>
                    </a:lnTo>
                    <a:lnTo>
                      <a:pt x="877753" y="221533"/>
                    </a:lnTo>
                    <a:cubicBezTo>
                      <a:pt x="836659" y="208726"/>
                      <a:pt x="793868" y="196270"/>
                      <a:pt x="748140" y="185811"/>
                    </a:cubicBezTo>
                    <a:close/>
                    <a:moveTo>
                      <a:pt x="1935110" y="167781"/>
                    </a:moveTo>
                    <a:lnTo>
                      <a:pt x="2032263" y="362495"/>
                    </a:lnTo>
                    <a:lnTo>
                      <a:pt x="2140394" y="382211"/>
                    </a:lnTo>
                    <a:lnTo>
                      <a:pt x="2137942" y="328593"/>
                    </a:lnTo>
                    <a:lnTo>
                      <a:pt x="2123103" y="226685"/>
                    </a:lnTo>
                    <a:lnTo>
                      <a:pt x="2065014" y="200510"/>
                    </a:lnTo>
                    <a:cubicBezTo>
                      <a:pt x="2038056" y="190253"/>
                      <a:pt x="2010039" y="181526"/>
                      <a:pt x="1981312" y="174839"/>
                    </a:cubicBezTo>
                    <a:close/>
                    <a:moveTo>
                      <a:pt x="649240" y="167761"/>
                    </a:moveTo>
                    <a:lnTo>
                      <a:pt x="551900" y="362852"/>
                    </a:lnTo>
                    <a:lnTo>
                      <a:pt x="569010" y="365188"/>
                    </a:lnTo>
                    <a:lnTo>
                      <a:pt x="693628" y="385190"/>
                    </a:lnTo>
                    <a:lnTo>
                      <a:pt x="697864" y="282504"/>
                    </a:lnTo>
                    <a:cubicBezTo>
                      <a:pt x="699852" y="259500"/>
                      <a:pt x="702285" y="237639"/>
                      <a:pt x="705109" y="217179"/>
                    </a:cubicBezTo>
                    <a:lnTo>
                      <a:pt x="711543" y="179020"/>
                    </a:lnTo>
                    <a:lnTo>
                      <a:pt x="652398" y="168045"/>
                    </a:lnTo>
                    <a:close/>
                    <a:moveTo>
                      <a:pt x="430803" y="166113"/>
                    </a:moveTo>
                    <a:lnTo>
                      <a:pt x="408114" y="169248"/>
                    </a:lnTo>
                    <a:cubicBezTo>
                      <a:pt x="364708" y="177799"/>
                      <a:pt x="324194" y="190810"/>
                      <a:pt x="286969" y="206720"/>
                    </a:cubicBezTo>
                    <a:lnTo>
                      <a:pt x="239754" y="230495"/>
                    </a:lnTo>
                    <a:lnTo>
                      <a:pt x="226510" y="321450"/>
                    </a:lnTo>
                    <a:lnTo>
                      <a:pt x="225222" y="349627"/>
                    </a:lnTo>
                    <a:lnTo>
                      <a:pt x="333511" y="342073"/>
                    </a:lnTo>
                    <a:lnTo>
                      <a:pt x="406259" y="345836"/>
                    </a:lnTo>
                    <a:lnTo>
                      <a:pt x="413288" y="266148"/>
                    </a:lnTo>
                    <a:cubicBezTo>
                      <a:pt x="416421" y="240081"/>
                      <a:pt x="420254" y="215309"/>
                      <a:pt x="424704" y="192126"/>
                    </a:cubicBezTo>
                    <a:close/>
                    <a:moveTo>
                      <a:pt x="1826832" y="162330"/>
                    </a:moveTo>
                    <a:lnTo>
                      <a:pt x="1805829" y="162623"/>
                    </a:lnTo>
                    <a:cubicBezTo>
                      <a:pt x="1780811" y="164987"/>
                      <a:pt x="1756202" y="168941"/>
                      <a:pt x="1731907" y="174050"/>
                    </a:cubicBezTo>
                    <a:lnTo>
                      <a:pt x="1685759" y="185809"/>
                    </a:lnTo>
                    <a:lnTo>
                      <a:pt x="1695062" y="240993"/>
                    </a:lnTo>
                    <a:cubicBezTo>
                      <a:pt x="1697886" y="261453"/>
                      <a:pt x="1700319" y="283314"/>
                      <a:pt x="1702307" y="306318"/>
                    </a:cubicBezTo>
                    <a:lnTo>
                      <a:pt x="1704141" y="350776"/>
                    </a:lnTo>
                    <a:lnTo>
                      <a:pt x="1734211" y="347963"/>
                    </a:lnTo>
                    <a:close/>
                    <a:moveTo>
                      <a:pt x="1885252" y="161513"/>
                    </a:moveTo>
                    <a:lnTo>
                      <a:pt x="1856035" y="161922"/>
                    </a:lnTo>
                    <a:lnTo>
                      <a:pt x="1858355" y="168864"/>
                    </a:lnTo>
                    <a:lnTo>
                      <a:pt x="1770697" y="344551"/>
                    </a:lnTo>
                    <a:lnTo>
                      <a:pt x="1797186" y="342073"/>
                    </a:lnTo>
                    <a:lnTo>
                      <a:pt x="1908308" y="346041"/>
                    </a:lnTo>
                    <a:lnTo>
                      <a:pt x="1906961" y="312592"/>
                    </a:lnTo>
                    <a:cubicBezTo>
                      <a:pt x="1903319" y="268519"/>
                      <a:pt x="1897974" y="227033"/>
                      <a:pt x="1891167" y="189453"/>
                    </a:cubicBezTo>
                    <a:close/>
                    <a:moveTo>
                      <a:pt x="546617" y="158533"/>
                    </a:moveTo>
                    <a:cubicBezTo>
                      <a:pt x="522219" y="157569"/>
                      <a:pt x="498444" y="158110"/>
                      <a:pt x="475344" y="159960"/>
                    </a:cubicBezTo>
                    <a:lnTo>
                      <a:pt x="467031" y="161109"/>
                    </a:lnTo>
                    <a:lnTo>
                      <a:pt x="464896" y="170350"/>
                    </a:lnTo>
                    <a:cubicBezTo>
                      <a:pt x="457365" y="208450"/>
                      <a:pt x="451451" y="250511"/>
                      <a:pt x="447421" y="295194"/>
                    </a:cubicBezTo>
                    <a:lnTo>
                      <a:pt x="445089" y="348268"/>
                    </a:lnTo>
                    <a:lnTo>
                      <a:pt x="519336" y="358405"/>
                    </a:lnTo>
                    <a:lnTo>
                      <a:pt x="615951" y="164768"/>
                    </a:lnTo>
                    <a:close/>
                    <a:moveTo>
                      <a:pt x="527382" y="0"/>
                    </a:moveTo>
                    <a:cubicBezTo>
                      <a:pt x="514438" y="16897"/>
                      <a:pt x="502582" y="40435"/>
                      <a:pt x="492079" y="69273"/>
                    </a:cubicBezTo>
                    <a:lnTo>
                      <a:pt x="477487" y="115973"/>
                    </a:lnTo>
                    <a:lnTo>
                      <a:pt x="534359" y="110909"/>
                    </a:lnTo>
                    <a:cubicBezTo>
                      <a:pt x="573444" y="111209"/>
                      <a:pt x="610251" y="113879"/>
                      <a:pt x="645172" y="118327"/>
                    </a:cubicBezTo>
                    <a:lnTo>
                      <a:pt x="721648" y="132227"/>
                    </a:lnTo>
                    <a:lnTo>
                      <a:pt x="726334" y="113304"/>
                    </a:lnTo>
                    <a:cubicBezTo>
                      <a:pt x="738876" y="71838"/>
                      <a:pt x="753995" y="47625"/>
                      <a:pt x="770269" y="47625"/>
                    </a:cubicBezTo>
                    <a:cubicBezTo>
                      <a:pt x="762911" y="66162"/>
                      <a:pt x="756237" y="89342"/>
                      <a:pt x="750364" y="116215"/>
                    </a:cubicBezTo>
                    <a:lnTo>
                      <a:pt x="746890" y="137098"/>
                    </a:lnTo>
                    <a:lnTo>
                      <a:pt x="911632" y="188034"/>
                    </a:lnTo>
                    <a:lnTo>
                      <a:pt x="914735" y="178001"/>
                    </a:lnTo>
                    <a:cubicBezTo>
                      <a:pt x="926516" y="146805"/>
                      <a:pt x="940719" y="128589"/>
                      <a:pt x="956007" y="128589"/>
                    </a:cubicBezTo>
                    <a:cubicBezTo>
                      <a:pt x="949472" y="143680"/>
                      <a:pt x="943569" y="161876"/>
                      <a:pt x="938389" y="182540"/>
                    </a:cubicBezTo>
                    <a:lnTo>
                      <a:pt x="935779" y="196053"/>
                    </a:lnTo>
                    <a:lnTo>
                      <a:pt x="1076695" y="244311"/>
                    </a:lnTo>
                    <a:lnTo>
                      <a:pt x="1096081" y="248788"/>
                    </a:lnTo>
                    <a:lnTo>
                      <a:pt x="1109574" y="218971"/>
                    </a:lnTo>
                    <a:cubicBezTo>
                      <a:pt x="1117265" y="208307"/>
                      <a:pt x="1125722" y="202410"/>
                      <a:pt x="1134599" y="202410"/>
                    </a:cubicBezTo>
                    <a:cubicBezTo>
                      <a:pt x="1128908" y="213402"/>
                      <a:pt x="1123766" y="226656"/>
                      <a:pt x="1119254" y="241707"/>
                    </a:cubicBezTo>
                    <a:lnTo>
                      <a:pt x="1116529" y="253511"/>
                    </a:lnTo>
                    <a:lnTo>
                      <a:pt x="1154999" y="262396"/>
                    </a:lnTo>
                    <a:cubicBezTo>
                      <a:pt x="1181442" y="266844"/>
                      <a:pt x="1208357" y="269514"/>
                      <a:pt x="1236138" y="269814"/>
                    </a:cubicBezTo>
                    <a:cubicBezTo>
                      <a:pt x="1263919" y="270114"/>
                      <a:pt x="1290300" y="268062"/>
                      <a:pt x="1315736" y="264243"/>
                    </a:cubicBezTo>
                    <a:lnTo>
                      <a:pt x="1339506" y="259045"/>
                    </a:lnTo>
                    <a:lnTo>
                      <a:pt x="1336929" y="246307"/>
                    </a:lnTo>
                    <a:cubicBezTo>
                      <a:pt x="1332752" y="230406"/>
                      <a:pt x="1327990" y="216403"/>
                      <a:pt x="1322720" y="204790"/>
                    </a:cubicBezTo>
                    <a:cubicBezTo>
                      <a:pt x="1335050" y="204790"/>
                      <a:pt x="1346503" y="218808"/>
                      <a:pt x="1356004" y="242815"/>
                    </a:cubicBezTo>
                    <a:lnTo>
                      <a:pt x="1359824" y="254602"/>
                    </a:lnTo>
                    <a:lnTo>
                      <a:pt x="1389668" y="248076"/>
                    </a:lnTo>
                    <a:lnTo>
                      <a:pt x="1506334" y="206890"/>
                    </a:lnTo>
                    <a:lnTo>
                      <a:pt x="1505106" y="201209"/>
                    </a:lnTo>
                    <a:cubicBezTo>
                      <a:pt x="1499090" y="179780"/>
                      <a:pt x="1492234" y="160910"/>
                      <a:pt x="1484645" y="145260"/>
                    </a:cubicBezTo>
                    <a:cubicBezTo>
                      <a:pt x="1502399" y="145260"/>
                      <a:pt x="1518893" y="164150"/>
                      <a:pt x="1532574" y="196502"/>
                    </a:cubicBezTo>
                    <a:lnTo>
                      <a:pt x="1532931" y="197532"/>
                    </a:lnTo>
                    <a:lnTo>
                      <a:pt x="1652779" y="157896"/>
                    </a:lnTo>
                    <a:lnTo>
                      <a:pt x="1649807" y="140030"/>
                    </a:lnTo>
                    <a:cubicBezTo>
                      <a:pt x="1643934" y="113157"/>
                      <a:pt x="1637260" y="89977"/>
                      <a:pt x="1629902" y="71440"/>
                    </a:cubicBezTo>
                    <a:lnTo>
                      <a:pt x="1629902" y="71439"/>
                    </a:lnTo>
                    <a:cubicBezTo>
                      <a:pt x="1646177" y="71439"/>
                      <a:pt x="1661296" y="95652"/>
                      <a:pt x="1673837" y="137118"/>
                    </a:cubicBezTo>
                    <a:lnTo>
                      <a:pt x="1676999" y="149886"/>
                    </a:lnTo>
                    <a:lnTo>
                      <a:pt x="1683591" y="147706"/>
                    </a:lnTo>
                    <a:cubicBezTo>
                      <a:pt x="1738431" y="134026"/>
                      <a:pt x="1798635" y="124993"/>
                      <a:pt x="1867859" y="125292"/>
                    </a:cubicBezTo>
                    <a:lnTo>
                      <a:pt x="1877041" y="126231"/>
                    </a:lnTo>
                    <a:lnTo>
                      <a:pt x="1866598" y="89757"/>
                    </a:lnTo>
                    <a:cubicBezTo>
                      <a:pt x="1857105" y="61313"/>
                      <a:pt x="1846389" y="38097"/>
                      <a:pt x="1834689" y="21431"/>
                    </a:cubicBezTo>
                    <a:cubicBezTo>
                      <a:pt x="1857868" y="21431"/>
                      <a:pt x="1879402" y="48492"/>
                      <a:pt x="1897264" y="94837"/>
                    </a:cubicBezTo>
                    <a:lnTo>
                      <a:pt x="1908177" y="129416"/>
                    </a:lnTo>
                    <a:lnTo>
                      <a:pt x="1968915" y="135628"/>
                    </a:lnTo>
                    <a:cubicBezTo>
                      <a:pt x="2001571" y="142137"/>
                      <a:pt x="2033096" y="151477"/>
                      <a:pt x="2063183" y="162951"/>
                    </a:cubicBezTo>
                    <a:lnTo>
                      <a:pt x="2112637" y="186126"/>
                    </a:lnTo>
                    <a:lnTo>
                      <a:pt x="2097579" y="132302"/>
                    </a:lnTo>
                    <a:cubicBezTo>
                      <a:pt x="2088086" y="107246"/>
                      <a:pt x="2077370" y="86795"/>
                      <a:pt x="2065670" y="72114"/>
                    </a:cubicBezTo>
                    <a:cubicBezTo>
                      <a:pt x="2096576" y="72114"/>
                      <a:pt x="2124555" y="114493"/>
                      <a:pt x="2144809" y="183009"/>
                    </a:cubicBezTo>
                    <a:lnTo>
                      <a:pt x="2149871" y="203764"/>
                    </a:lnTo>
                    <a:lnTo>
                      <a:pt x="2223992" y="251844"/>
                    </a:lnTo>
                    <a:lnTo>
                      <a:pt x="2277144" y="302671"/>
                    </a:lnTo>
                    <a:lnTo>
                      <a:pt x="2260164" y="247151"/>
                    </a:lnTo>
                    <a:cubicBezTo>
                      <a:pt x="2253352" y="230317"/>
                      <a:pt x="2245623" y="215983"/>
                      <a:pt x="2237122" y="204786"/>
                    </a:cubicBezTo>
                    <a:cubicBezTo>
                      <a:pt x="2261452" y="204786"/>
                      <a:pt x="2283478" y="232106"/>
                      <a:pt x="2299422" y="276275"/>
                    </a:cubicBezTo>
                    <a:lnTo>
                      <a:pt x="2314552" y="338442"/>
                    </a:lnTo>
                    <a:lnTo>
                      <a:pt x="2335562" y="358534"/>
                    </a:lnTo>
                    <a:cubicBezTo>
                      <a:pt x="2362909" y="393348"/>
                      <a:pt x="2379596" y="425555"/>
                      <a:pt x="2383168" y="449583"/>
                    </a:cubicBezTo>
                    <a:cubicBezTo>
                      <a:pt x="2378009" y="473012"/>
                      <a:pt x="2360548" y="505294"/>
                      <a:pt x="2332382" y="540501"/>
                    </a:cubicBezTo>
                    <a:lnTo>
                      <a:pt x="2315175" y="556728"/>
                    </a:lnTo>
                    <a:lnTo>
                      <a:pt x="2299422" y="621455"/>
                    </a:lnTo>
                    <a:cubicBezTo>
                      <a:pt x="2283478" y="665625"/>
                      <a:pt x="2261452" y="692944"/>
                      <a:pt x="2237122" y="692944"/>
                    </a:cubicBezTo>
                    <a:cubicBezTo>
                      <a:pt x="2254123" y="670551"/>
                      <a:pt x="2268040" y="635606"/>
                      <a:pt x="2277706" y="593222"/>
                    </a:cubicBezTo>
                    <a:lnTo>
                      <a:pt x="2277929" y="591852"/>
                    </a:lnTo>
                    <a:lnTo>
                      <a:pt x="2217363" y="648969"/>
                    </a:lnTo>
                    <a:lnTo>
                      <a:pt x="2151618" y="690537"/>
                    </a:lnTo>
                    <a:lnTo>
                      <a:pt x="2144809" y="718457"/>
                    </a:lnTo>
                    <a:cubicBezTo>
                      <a:pt x="2124555" y="786974"/>
                      <a:pt x="2096576" y="829352"/>
                      <a:pt x="2065670" y="829352"/>
                    </a:cubicBezTo>
                    <a:cubicBezTo>
                      <a:pt x="2077370" y="814671"/>
                      <a:pt x="2088086" y="794220"/>
                      <a:pt x="2097579" y="769164"/>
                    </a:cubicBezTo>
                    <a:lnTo>
                      <a:pt x="2114231" y="709643"/>
                    </a:lnTo>
                    <a:lnTo>
                      <a:pt x="2047688" y="739416"/>
                    </a:lnTo>
                    <a:cubicBezTo>
                      <a:pt x="2015386" y="751013"/>
                      <a:pt x="1981206" y="760376"/>
                      <a:pt x="1945347" y="766766"/>
                    </a:cubicBezTo>
                    <a:lnTo>
                      <a:pt x="1909204" y="769822"/>
                    </a:lnTo>
                    <a:lnTo>
                      <a:pt x="1897264" y="807657"/>
                    </a:lnTo>
                    <a:cubicBezTo>
                      <a:pt x="1879402" y="854002"/>
                      <a:pt x="1857868" y="881063"/>
                      <a:pt x="1834689" y="881063"/>
                    </a:cubicBezTo>
                    <a:lnTo>
                      <a:pt x="1834689" y="881061"/>
                    </a:lnTo>
                    <a:cubicBezTo>
                      <a:pt x="1846389" y="864395"/>
                      <a:pt x="1857105" y="841179"/>
                      <a:pt x="1866598" y="812735"/>
                    </a:cubicBezTo>
                    <a:lnTo>
                      <a:pt x="1878132" y="772449"/>
                    </a:lnTo>
                    <a:lnTo>
                      <a:pt x="1861593" y="773848"/>
                    </a:lnTo>
                    <a:lnTo>
                      <a:pt x="1856900" y="776189"/>
                    </a:lnTo>
                    <a:lnTo>
                      <a:pt x="1855969" y="774323"/>
                    </a:lnTo>
                    <a:lnTo>
                      <a:pt x="1832934" y="776271"/>
                    </a:lnTo>
                    <a:cubicBezTo>
                      <a:pt x="1793917" y="775972"/>
                      <a:pt x="1758171" y="772721"/>
                      <a:pt x="1725057" y="767259"/>
                    </a:cubicBezTo>
                    <a:lnTo>
                      <a:pt x="1678519" y="756000"/>
                    </a:lnTo>
                    <a:lnTo>
                      <a:pt x="1673837" y="774904"/>
                    </a:lnTo>
                    <a:cubicBezTo>
                      <a:pt x="1661296" y="816371"/>
                      <a:pt x="1646177" y="840583"/>
                      <a:pt x="1629902" y="840583"/>
                    </a:cubicBezTo>
                    <a:cubicBezTo>
                      <a:pt x="1637260" y="822046"/>
                      <a:pt x="1643934" y="798866"/>
                      <a:pt x="1649807" y="771993"/>
                    </a:cubicBezTo>
                    <a:lnTo>
                      <a:pt x="1653475" y="749942"/>
                    </a:lnTo>
                    <a:lnTo>
                      <a:pt x="1632974" y="744982"/>
                    </a:lnTo>
                    <a:lnTo>
                      <a:pt x="1528616" y="701611"/>
                    </a:lnTo>
                    <a:lnTo>
                      <a:pt x="1518013" y="721754"/>
                    </a:lnTo>
                    <a:cubicBezTo>
                      <a:pt x="1507757" y="736937"/>
                      <a:pt x="1496481" y="745332"/>
                      <a:pt x="1484645" y="745332"/>
                    </a:cubicBezTo>
                    <a:lnTo>
                      <a:pt x="1504702" y="690489"/>
                    </a:lnTo>
                    <a:lnTo>
                      <a:pt x="1413218" y="642961"/>
                    </a:lnTo>
                    <a:lnTo>
                      <a:pt x="1353338" y="617470"/>
                    </a:lnTo>
                    <a:lnTo>
                      <a:pt x="1345892" y="632586"/>
                    </a:lnTo>
                    <a:cubicBezTo>
                      <a:pt x="1338770" y="643852"/>
                      <a:pt x="1330940" y="650082"/>
                      <a:pt x="1322720" y="650082"/>
                    </a:cubicBezTo>
                    <a:lnTo>
                      <a:pt x="1322720" y="650081"/>
                    </a:lnTo>
                    <a:lnTo>
                      <a:pt x="1336355" y="610241"/>
                    </a:lnTo>
                    <a:lnTo>
                      <a:pt x="1311437" y="599634"/>
                    </a:lnTo>
                    <a:cubicBezTo>
                      <a:pt x="1276257" y="588543"/>
                      <a:pt x="1239105" y="581636"/>
                      <a:pt x="1197830" y="581411"/>
                    </a:cubicBezTo>
                    <a:lnTo>
                      <a:pt x="1121661" y="590755"/>
                    </a:lnTo>
                    <a:lnTo>
                      <a:pt x="1134599" y="623888"/>
                    </a:lnTo>
                    <a:cubicBezTo>
                      <a:pt x="1125722" y="623888"/>
                      <a:pt x="1117265" y="617991"/>
                      <a:pt x="1109574" y="607327"/>
                    </a:cubicBezTo>
                    <a:lnTo>
                      <a:pt x="1103105" y="593032"/>
                    </a:lnTo>
                    <a:lnTo>
                      <a:pt x="1098017" y="593656"/>
                    </a:lnTo>
                    <a:cubicBezTo>
                      <a:pt x="1065624" y="601504"/>
                      <a:pt x="1033864" y="612617"/>
                      <a:pt x="1001995" y="625487"/>
                    </a:cubicBezTo>
                    <a:lnTo>
                      <a:pt x="938415" y="653358"/>
                    </a:lnTo>
                    <a:lnTo>
                      <a:pt x="956007" y="707229"/>
                    </a:lnTo>
                    <a:lnTo>
                      <a:pt x="956007" y="707231"/>
                    </a:lnTo>
                    <a:cubicBezTo>
                      <a:pt x="945815" y="707231"/>
                      <a:pt x="936105" y="699135"/>
                      <a:pt x="927274" y="684495"/>
                    </a:cubicBezTo>
                    <a:lnTo>
                      <a:pt x="917042" y="662728"/>
                    </a:lnTo>
                    <a:lnTo>
                      <a:pt x="905329" y="667862"/>
                    </a:lnTo>
                    <a:cubicBezTo>
                      <a:pt x="872507" y="682740"/>
                      <a:pt x="838839" y="697868"/>
                      <a:pt x="803584" y="711741"/>
                    </a:cubicBezTo>
                    <a:lnTo>
                      <a:pt x="747494" y="730925"/>
                    </a:lnTo>
                    <a:lnTo>
                      <a:pt x="750364" y="748178"/>
                    </a:lnTo>
                    <a:cubicBezTo>
                      <a:pt x="756237" y="775051"/>
                      <a:pt x="762911" y="798231"/>
                      <a:pt x="770269" y="816768"/>
                    </a:cubicBezTo>
                    <a:lnTo>
                      <a:pt x="770269" y="816769"/>
                    </a:lnTo>
                    <a:cubicBezTo>
                      <a:pt x="753995" y="816769"/>
                      <a:pt x="738876" y="792557"/>
                      <a:pt x="726334" y="751090"/>
                    </a:cubicBezTo>
                    <a:lnTo>
                      <a:pt x="723383" y="739172"/>
                    </a:lnTo>
                    <a:lnTo>
                      <a:pt x="715551" y="741850"/>
                    </a:lnTo>
                    <a:cubicBezTo>
                      <a:pt x="654328" y="759287"/>
                      <a:pt x="587532" y="770421"/>
                      <a:pt x="512134" y="769080"/>
                    </a:cubicBezTo>
                    <a:lnTo>
                      <a:pt x="480776" y="766091"/>
                    </a:lnTo>
                    <a:lnTo>
                      <a:pt x="492079" y="802265"/>
                    </a:lnTo>
                    <a:cubicBezTo>
                      <a:pt x="502582" y="831103"/>
                      <a:pt x="514438" y="854641"/>
                      <a:pt x="527382" y="871538"/>
                    </a:cubicBezTo>
                    <a:cubicBezTo>
                      <a:pt x="501737" y="871538"/>
                      <a:pt x="477913" y="844102"/>
                      <a:pt x="458150" y="797116"/>
                    </a:cubicBezTo>
                    <a:lnTo>
                      <a:pt x="446335" y="762809"/>
                    </a:lnTo>
                    <a:lnTo>
                      <a:pt x="405341" y="758902"/>
                    </a:lnTo>
                    <a:cubicBezTo>
                      <a:pt x="371836" y="752949"/>
                      <a:pt x="340416" y="744600"/>
                      <a:pt x="311056" y="734345"/>
                    </a:cubicBezTo>
                    <a:lnTo>
                      <a:pt x="251853" y="708330"/>
                    </a:lnTo>
                    <a:lnTo>
                      <a:pt x="266874" y="762021"/>
                    </a:lnTo>
                    <a:cubicBezTo>
                      <a:pt x="276367" y="787077"/>
                      <a:pt x="287082" y="807528"/>
                      <a:pt x="298782" y="822209"/>
                    </a:cubicBezTo>
                    <a:cubicBezTo>
                      <a:pt x="267877" y="822209"/>
                      <a:pt x="239897" y="779831"/>
                      <a:pt x="219644" y="711314"/>
                    </a:cubicBezTo>
                    <a:lnTo>
                      <a:pt x="214147" y="688778"/>
                    </a:lnTo>
                    <a:lnTo>
                      <a:pt x="159441" y="653850"/>
                    </a:lnTo>
                    <a:lnTo>
                      <a:pt x="102148" y="596861"/>
                    </a:lnTo>
                    <a:lnTo>
                      <a:pt x="118577" y="650580"/>
                    </a:lnTo>
                    <a:cubicBezTo>
                      <a:pt x="125389" y="667413"/>
                      <a:pt x="133119" y="681748"/>
                      <a:pt x="141619" y="692944"/>
                    </a:cubicBezTo>
                    <a:cubicBezTo>
                      <a:pt x="117290" y="692944"/>
                      <a:pt x="95263" y="665625"/>
                      <a:pt x="79320" y="621455"/>
                    </a:cubicBezTo>
                    <a:lnTo>
                      <a:pt x="64131" y="559045"/>
                    </a:lnTo>
                    <a:lnTo>
                      <a:pt x="56139" y="551096"/>
                    </a:lnTo>
                    <a:cubicBezTo>
                      <a:pt x="29630" y="515746"/>
                      <a:pt x="10980" y="480603"/>
                      <a:pt x="0" y="449583"/>
                    </a:cubicBezTo>
                    <a:cubicBezTo>
                      <a:pt x="5689" y="425755"/>
                      <a:pt x="22388" y="392524"/>
                      <a:pt x="49122" y="356119"/>
                    </a:cubicBezTo>
                    <a:lnTo>
                      <a:pt x="63485" y="341338"/>
                    </a:lnTo>
                    <a:lnTo>
                      <a:pt x="79320" y="276275"/>
                    </a:lnTo>
                    <a:cubicBezTo>
                      <a:pt x="95263" y="232106"/>
                      <a:pt x="117290" y="204786"/>
                      <a:pt x="141619" y="204786"/>
                    </a:cubicBezTo>
                    <a:cubicBezTo>
                      <a:pt x="133119" y="215983"/>
                      <a:pt x="125390" y="230317"/>
                      <a:pt x="118577" y="247151"/>
                    </a:cubicBezTo>
                    <a:lnTo>
                      <a:pt x="101845" y="301863"/>
                    </a:lnTo>
                    <a:lnTo>
                      <a:pt x="158457" y="243605"/>
                    </a:lnTo>
                    <a:lnTo>
                      <a:pt x="212094" y="206821"/>
                    </a:lnTo>
                    <a:lnTo>
                      <a:pt x="219644" y="175866"/>
                    </a:lnTo>
                    <a:cubicBezTo>
                      <a:pt x="239897" y="107349"/>
                      <a:pt x="267877" y="64971"/>
                      <a:pt x="298782" y="64971"/>
                    </a:cubicBezTo>
                    <a:cubicBezTo>
                      <a:pt x="287082" y="79652"/>
                      <a:pt x="276367" y="100103"/>
                      <a:pt x="266874" y="125159"/>
                    </a:cubicBezTo>
                    <a:lnTo>
                      <a:pt x="250436" y="183916"/>
                    </a:lnTo>
                    <a:lnTo>
                      <a:pt x="322153" y="149412"/>
                    </a:lnTo>
                    <a:cubicBezTo>
                      <a:pt x="353640" y="137316"/>
                      <a:pt x="387149" y="127541"/>
                      <a:pt x="422558" y="120864"/>
                    </a:cubicBezTo>
                    <a:lnTo>
                      <a:pt x="442776" y="119064"/>
                    </a:lnTo>
                    <a:lnTo>
                      <a:pt x="458150" y="74422"/>
                    </a:lnTo>
                    <a:cubicBezTo>
                      <a:pt x="477913" y="27436"/>
                      <a:pt x="501737" y="0"/>
                      <a:pt x="527382" y="0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635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959" name="グループ化 958">
              <a:extLst>
                <a:ext uri="{FF2B5EF4-FFF2-40B4-BE49-F238E27FC236}">
                  <a16:creationId xmlns:a16="http://schemas.microsoft.com/office/drawing/2014/main" id="{ABF0456E-E122-43DB-8628-24B0A34B073A}"/>
                </a:ext>
              </a:extLst>
            </p:cNvPr>
            <p:cNvGrpSpPr/>
            <p:nvPr/>
          </p:nvGrpSpPr>
          <p:grpSpPr>
            <a:xfrm rot="10981753">
              <a:off x="4351648" y="4820974"/>
              <a:ext cx="719388" cy="266925"/>
              <a:chOff x="3173081" y="3548062"/>
              <a:chExt cx="2383168" cy="884261"/>
            </a:xfrm>
          </p:grpSpPr>
          <p:sp>
            <p:nvSpPr>
              <p:cNvPr id="984" name="フリーフォーム: 図形 983">
                <a:extLst>
                  <a:ext uri="{FF2B5EF4-FFF2-40B4-BE49-F238E27FC236}">
                    <a16:creationId xmlns:a16="http://schemas.microsoft.com/office/drawing/2014/main" id="{71C95BBF-C7F9-44AE-ADDD-6B11BF2C85B6}"/>
                  </a:ext>
                </a:extLst>
              </p:cNvPr>
              <p:cNvSpPr/>
              <p:nvPr/>
            </p:nvSpPr>
            <p:spPr>
              <a:xfrm>
                <a:off x="3173081" y="3551002"/>
                <a:ext cx="2383168" cy="881321"/>
              </a:xfrm>
              <a:custGeom>
                <a:avLst/>
                <a:gdLst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191584 w 2383168"/>
                  <a:gd name="connsiteY2" fmla="*/ 288599 h 897148"/>
                  <a:gd name="connsiteX3" fmla="*/ 1197830 w 2383168"/>
                  <a:gd name="connsiteY3" fmla="*/ 273969 h 897148"/>
                  <a:gd name="connsiteX4" fmla="*/ 1766259 w 2383168"/>
                  <a:gd name="connsiteY4" fmla="*/ 0 h 897148"/>
                  <a:gd name="connsiteX5" fmla="*/ 2383168 w 2383168"/>
                  <a:gd name="connsiteY5" fmla="*/ 448574 h 897148"/>
                  <a:gd name="connsiteX6" fmla="*/ 1766259 w 2383168"/>
                  <a:gd name="connsiteY6" fmla="*/ 897148 h 897148"/>
                  <a:gd name="connsiteX7" fmla="*/ 1197830 w 2383168"/>
                  <a:gd name="connsiteY7" fmla="*/ 623180 h 897148"/>
                  <a:gd name="connsiteX8" fmla="*/ 1191584 w 2383168"/>
                  <a:gd name="connsiteY8" fmla="*/ 608549 h 897148"/>
                  <a:gd name="connsiteX9" fmla="*/ 1185338 w 2383168"/>
                  <a:gd name="connsiteY9" fmla="*/ 623180 h 897148"/>
                  <a:gd name="connsiteX10" fmla="*/ 616909 w 2383168"/>
                  <a:gd name="connsiteY10" fmla="*/ 897148 h 897148"/>
                  <a:gd name="connsiteX11" fmla="*/ 0 w 2383168"/>
                  <a:gd name="connsiteY11" fmla="*/ 448574 h 897148"/>
                  <a:gd name="connsiteX12" fmla="*/ 616909 w 2383168"/>
                  <a:gd name="connsiteY12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191584 w 2383168"/>
                  <a:gd name="connsiteY2" fmla="*/ 288599 h 897148"/>
                  <a:gd name="connsiteX3" fmla="*/ 1766259 w 2383168"/>
                  <a:gd name="connsiteY3" fmla="*/ 0 h 897148"/>
                  <a:gd name="connsiteX4" fmla="*/ 2383168 w 2383168"/>
                  <a:gd name="connsiteY4" fmla="*/ 448574 h 897148"/>
                  <a:gd name="connsiteX5" fmla="*/ 1766259 w 2383168"/>
                  <a:gd name="connsiteY5" fmla="*/ 897148 h 897148"/>
                  <a:gd name="connsiteX6" fmla="*/ 1197830 w 2383168"/>
                  <a:gd name="connsiteY6" fmla="*/ 623180 h 897148"/>
                  <a:gd name="connsiteX7" fmla="*/ 1191584 w 2383168"/>
                  <a:gd name="connsiteY7" fmla="*/ 608549 h 897148"/>
                  <a:gd name="connsiteX8" fmla="*/ 1185338 w 2383168"/>
                  <a:gd name="connsiteY8" fmla="*/ 623180 h 897148"/>
                  <a:gd name="connsiteX9" fmla="*/ 616909 w 2383168"/>
                  <a:gd name="connsiteY9" fmla="*/ 897148 h 897148"/>
                  <a:gd name="connsiteX10" fmla="*/ 0 w 2383168"/>
                  <a:gd name="connsiteY10" fmla="*/ 448574 h 897148"/>
                  <a:gd name="connsiteX11" fmla="*/ 616909 w 2383168"/>
                  <a:gd name="connsiteY11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1191584 w 2383168"/>
                  <a:gd name="connsiteY6" fmla="*/ 608549 h 897148"/>
                  <a:gd name="connsiteX7" fmla="*/ 1185338 w 2383168"/>
                  <a:gd name="connsiteY7" fmla="*/ 623180 h 897148"/>
                  <a:gd name="connsiteX8" fmla="*/ 616909 w 2383168"/>
                  <a:gd name="connsiteY8" fmla="*/ 897148 h 897148"/>
                  <a:gd name="connsiteX9" fmla="*/ 0 w 2383168"/>
                  <a:gd name="connsiteY9" fmla="*/ 448574 h 897148"/>
                  <a:gd name="connsiteX10" fmla="*/ 616909 w 2383168"/>
                  <a:gd name="connsiteY10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1191584 w 2383168"/>
                  <a:gd name="connsiteY6" fmla="*/ 608549 h 897148"/>
                  <a:gd name="connsiteX7" fmla="*/ 616909 w 2383168"/>
                  <a:gd name="connsiteY7" fmla="*/ 897148 h 897148"/>
                  <a:gd name="connsiteX8" fmla="*/ 0 w 2383168"/>
                  <a:gd name="connsiteY8" fmla="*/ 448574 h 897148"/>
                  <a:gd name="connsiteX9" fmla="*/ 616909 w 2383168"/>
                  <a:gd name="connsiteY9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616909 w 2383168"/>
                  <a:gd name="connsiteY6" fmla="*/ 897148 h 897148"/>
                  <a:gd name="connsiteX7" fmla="*/ 0 w 2383168"/>
                  <a:gd name="connsiteY7" fmla="*/ 448574 h 897148"/>
                  <a:gd name="connsiteX8" fmla="*/ 616909 w 2383168"/>
                  <a:gd name="connsiteY8" fmla="*/ 0 h 897148"/>
                  <a:gd name="connsiteX0" fmla="*/ 616909 w 2383168"/>
                  <a:gd name="connsiteY0" fmla="*/ 5647 h 902795"/>
                  <a:gd name="connsiteX1" fmla="*/ 1236138 w 2383168"/>
                  <a:gd name="connsiteY1" fmla="*/ 216116 h 902795"/>
                  <a:gd name="connsiteX2" fmla="*/ 1766259 w 2383168"/>
                  <a:gd name="connsiteY2" fmla="*/ 5647 h 902795"/>
                  <a:gd name="connsiteX3" fmla="*/ 2383168 w 2383168"/>
                  <a:gd name="connsiteY3" fmla="*/ 454221 h 902795"/>
                  <a:gd name="connsiteX4" fmla="*/ 1766259 w 2383168"/>
                  <a:gd name="connsiteY4" fmla="*/ 902795 h 902795"/>
                  <a:gd name="connsiteX5" fmla="*/ 1197830 w 2383168"/>
                  <a:gd name="connsiteY5" fmla="*/ 628827 h 902795"/>
                  <a:gd name="connsiteX6" fmla="*/ 616909 w 2383168"/>
                  <a:gd name="connsiteY6" fmla="*/ 902795 h 902795"/>
                  <a:gd name="connsiteX7" fmla="*/ 0 w 2383168"/>
                  <a:gd name="connsiteY7" fmla="*/ 454221 h 902795"/>
                  <a:gd name="connsiteX8" fmla="*/ 616909 w 2383168"/>
                  <a:gd name="connsiteY8" fmla="*/ 5647 h 902795"/>
                  <a:gd name="connsiteX0" fmla="*/ 616909 w 2383168"/>
                  <a:gd name="connsiteY0" fmla="*/ 4225 h 901373"/>
                  <a:gd name="connsiteX1" fmla="*/ 1236138 w 2383168"/>
                  <a:gd name="connsiteY1" fmla="*/ 214694 h 901373"/>
                  <a:gd name="connsiteX2" fmla="*/ 1766259 w 2383168"/>
                  <a:gd name="connsiteY2" fmla="*/ 4225 h 901373"/>
                  <a:gd name="connsiteX3" fmla="*/ 2383168 w 2383168"/>
                  <a:gd name="connsiteY3" fmla="*/ 452799 h 901373"/>
                  <a:gd name="connsiteX4" fmla="*/ 1766259 w 2383168"/>
                  <a:gd name="connsiteY4" fmla="*/ 901373 h 901373"/>
                  <a:gd name="connsiteX5" fmla="*/ 1197830 w 2383168"/>
                  <a:gd name="connsiteY5" fmla="*/ 627405 h 901373"/>
                  <a:gd name="connsiteX6" fmla="*/ 616909 w 2383168"/>
                  <a:gd name="connsiteY6" fmla="*/ 901373 h 901373"/>
                  <a:gd name="connsiteX7" fmla="*/ 0 w 2383168"/>
                  <a:gd name="connsiteY7" fmla="*/ 452799 h 901373"/>
                  <a:gd name="connsiteX8" fmla="*/ 616909 w 2383168"/>
                  <a:gd name="connsiteY8" fmla="*/ 4225 h 901373"/>
                  <a:gd name="connsiteX0" fmla="*/ 616909 w 2383168"/>
                  <a:gd name="connsiteY0" fmla="*/ 4225 h 901373"/>
                  <a:gd name="connsiteX1" fmla="*/ 1236138 w 2383168"/>
                  <a:gd name="connsiteY1" fmla="*/ 214694 h 901373"/>
                  <a:gd name="connsiteX2" fmla="*/ 1766259 w 2383168"/>
                  <a:gd name="connsiteY2" fmla="*/ 4225 h 901373"/>
                  <a:gd name="connsiteX3" fmla="*/ 2383168 w 2383168"/>
                  <a:gd name="connsiteY3" fmla="*/ 452799 h 901373"/>
                  <a:gd name="connsiteX4" fmla="*/ 1766259 w 2383168"/>
                  <a:gd name="connsiteY4" fmla="*/ 901373 h 901373"/>
                  <a:gd name="connsiteX5" fmla="*/ 1197830 w 2383168"/>
                  <a:gd name="connsiteY5" fmla="*/ 627405 h 901373"/>
                  <a:gd name="connsiteX6" fmla="*/ 616909 w 2383168"/>
                  <a:gd name="connsiteY6" fmla="*/ 901373 h 901373"/>
                  <a:gd name="connsiteX7" fmla="*/ 0 w 2383168"/>
                  <a:gd name="connsiteY7" fmla="*/ 452799 h 901373"/>
                  <a:gd name="connsiteX8" fmla="*/ 616909 w 2383168"/>
                  <a:gd name="connsiteY8" fmla="*/ 4225 h 901373"/>
                  <a:gd name="connsiteX0" fmla="*/ 616909 w 2383168"/>
                  <a:gd name="connsiteY0" fmla="*/ 4225 h 901638"/>
                  <a:gd name="connsiteX1" fmla="*/ 1236138 w 2383168"/>
                  <a:gd name="connsiteY1" fmla="*/ 214694 h 901638"/>
                  <a:gd name="connsiteX2" fmla="*/ 1766259 w 2383168"/>
                  <a:gd name="connsiteY2" fmla="*/ 4225 h 901638"/>
                  <a:gd name="connsiteX3" fmla="*/ 2383168 w 2383168"/>
                  <a:gd name="connsiteY3" fmla="*/ 452799 h 901638"/>
                  <a:gd name="connsiteX4" fmla="*/ 1766259 w 2383168"/>
                  <a:gd name="connsiteY4" fmla="*/ 901373 h 901638"/>
                  <a:gd name="connsiteX5" fmla="*/ 1197830 w 2383168"/>
                  <a:gd name="connsiteY5" fmla="*/ 627405 h 901638"/>
                  <a:gd name="connsiteX6" fmla="*/ 616909 w 2383168"/>
                  <a:gd name="connsiteY6" fmla="*/ 901373 h 901638"/>
                  <a:gd name="connsiteX7" fmla="*/ 0 w 2383168"/>
                  <a:gd name="connsiteY7" fmla="*/ 452799 h 901638"/>
                  <a:gd name="connsiteX8" fmla="*/ 616909 w 2383168"/>
                  <a:gd name="connsiteY8" fmla="*/ 4225 h 901638"/>
                  <a:gd name="connsiteX0" fmla="*/ 616909 w 2383168"/>
                  <a:gd name="connsiteY0" fmla="*/ 4225 h 901638"/>
                  <a:gd name="connsiteX1" fmla="*/ 1236138 w 2383168"/>
                  <a:gd name="connsiteY1" fmla="*/ 214694 h 901638"/>
                  <a:gd name="connsiteX2" fmla="*/ 1766259 w 2383168"/>
                  <a:gd name="connsiteY2" fmla="*/ 4225 h 901638"/>
                  <a:gd name="connsiteX3" fmla="*/ 2383168 w 2383168"/>
                  <a:gd name="connsiteY3" fmla="*/ 452799 h 901638"/>
                  <a:gd name="connsiteX4" fmla="*/ 1766259 w 2383168"/>
                  <a:gd name="connsiteY4" fmla="*/ 901373 h 901638"/>
                  <a:gd name="connsiteX5" fmla="*/ 1197830 w 2383168"/>
                  <a:gd name="connsiteY5" fmla="*/ 627405 h 901638"/>
                  <a:gd name="connsiteX6" fmla="*/ 616909 w 2383168"/>
                  <a:gd name="connsiteY6" fmla="*/ 901373 h 901638"/>
                  <a:gd name="connsiteX7" fmla="*/ 0 w 2383168"/>
                  <a:gd name="connsiteY7" fmla="*/ 452799 h 901638"/>
                  <a:gd name="connsiteX8" fmla="*/ 616909 w 2383168"/>
                  <a:gd name="connsiteY8" fmla="*/ 4225 h 901638"/>
                  <a:gd name="connsiteX0" fmla="*/ 616909 w 2383168"/>
                  <a:gd name="connsiteY0" fmla="*/ 9 h 897422"/>
                  <a:gd name="connsiteX1" fmla="*/ 1236138 w 2383168"/>
                  <a:gd name="connsiteY1" fmla="*/ 210478 h 897422"/>
                  <a:gd name="connsiteX2" fmla="*/ 1766259 w 2383168"/>
                  <a:gd name="connsiteY2" fmla="*/ 9 h 897422"/>
                  <a:gd name="connsiteX3" fmla="*/ 2383168 w 2383168"/>
                  <a:gd name="connsiteY3" fmla="*/ 448583 h 897422"/>
                  <a:gd name="connsiteX4" fmla="*/ 1766259 w 2383168"/>
                  <a:gd name="connsiteY4" fmla="*/ 897157 h 897422"/>
                  <a:gd name="connsiteX5" fmla="*/ 1197830 w 2383168"/>
                  <a:gd name="connsiteY5" fmla="*/ 623189 h 897422"/>
                  <a:gd name="connsiteX6" fmla="*/ 616909 w 2383168"/>
                  <a:gd name="connsiteY6" fmla="*/ 897157 h 897422"/>
                  <a:gd name="connsiteX7" fmla="*/ 0 w 2383168"/>
                  <a:gd name="connsiteY7" fmla="*/ 448583 h 897422"/>
                  <a:gd name="connsiteX8" fmla="*/ 616909 w 2383168"/>
                  <a:gd name="connsiteY8" fmla="*/ 9 h 897422"/>
                  <a:gd name="connsiteX0" fmla="*/ 616909 w 2383168"/>
                  <a:gd name="connsiteY0" fmla="*/ 9 h 897422"/>
                  <a:gd name="connsiteX1" fmla="*/ 1236138 w 2383168"/>
                  <a:gd name="connsiteY1" fmla="*/ 210478 h 897422"/>
                  <a:gd name="connsiteX2" fmla="*/ 1766259 w 2383168"/>
                  <a:gd name="connsiteY2" fmla="*/ 9 h 897422"/>
                  <a:gd name="connsiteX3" fmla="*/ 2383168 w 2383168"/>
                  <a:gd name="connsiteY3" fmla="*/ 448583 h 897422"/>
                  <a:gd name="connsiteX4" fmla="*/ 1766259 w 2383168"/>
                  <a:gd name="connsiteY4" fmla="*/ 897157 h 897422"/>
                  <a:gd name="connsiteX5" fmla="*/ 1197830 w 2383168"/>
                  <a:gd name="connsiteY5" fmla="*/ 623189 h 897422"/>
                  <a:gd name="connsiteX6" fmla="*/ 616909 w 2383168"/>
                  <a:gd name="connsiteY6" fmla="*/ 897157 h 897422"/>
                  <a:gd name="connsiteX7" fmla="*/ 0 w 2383168"/>
                  <a:gd name="connsiteY7" fmla="*/ 448583 h 897422"/>
                  <a:gd name="connsiteX8" fmla="*/ 616909 w 2383168"/>
                  <a:gd name="connsiteY8" fmla="*/ 9 h 897422"/>
                  <a:gd name="connsiteX0" fmla="*/ 616909 w 2383718"/>
                  <a:gd name="connsiteY0" fmla="*/ 9 h 897422"/>
                  <a:gd name="connsiteX1" fmla="*/ 1236138 w 2383718"/>
                  <a:gd name="connsiteY1" fmla="*/ 210478 h 897422"/>
                  <a:gd name="connsiteX2" fmla="*/ 1766259 w 2383718"/>
                  <a:gd name="connsiteY2" fmla="*/ 9 h 897422"/>
                  <a:gd name="connsiteX3" fmla="*/ 2383168 w 2383718"/>
                  <a:gd name="connsiteY3" fmla="*/ 448583 h 897422"/>
                  <a:gd name="connsiteX4" fmla="*/ 1839284 w 2383718"/>
                  <a:gd name="connsiteY4" fmla="*/ 897157 h 897422"/>
                  <a:gd name="connsiteX5" fmla="*/ 1197830 w 2383718"/>
                  <a:gd name="connsiteY5" fmla="*/ 623189 h 897422"/>
                  <a:gd name="connsiteX6" fmla="*/ 616909 w 2383718"/>
                  <a:gd name="connsiteY6" fmla="*/ 897157 h 897422"/>
                  <a:gd name="connsiteX7" fmla="*/ 0 w 2383718"/>
                  <a:gd name="connsiteY7" fmla="*/ 448583 h 897422"/>
                  <a:gd name="connsiteX8" fmla="*/ 616909 w 2383718"/>
                  <a:gd name="connsiteY8" fmla="*/ 9 h 897422"/>
                  <a:gd name="connsiteX0" fmla="*/ 617621 w 2384430"/>
                  <a:gd name="connsiteY0" fmla="*/ 9 h 897181"/>
                  <a:gd name="connsiteX1" fmla="*/ 1236850 w 2384430"/>
                  <a:gd name="connsiteY1" fmla="*/ 210478 h 897181"/>
                  <a:gd name="connsiteX2" fmla="*/ 1766971 w 2384430"/>
                  <a:gd name="connsiteY2" fmla="*/ 9 h 897181"/>
                  <a:gd name="connsiteX3" fmla="*/ 2383880 w 2384430"/>
                  <a:gd name="connsiteY3" fmla="*/ 448583 h 897181"/>
                  <a:gd name="connsiteX4" fmla="*/ 1839996 w 2384430"/>
                  <a:gd name="connsiteY4" fmla="*/ 897157 h 897181"/>
                  <a:gd name="connsiteX5" fmla="*/ 1198542 w 2384430"/>
                  <a:gd name="connsiteY5" fmla="*/ 623189 h 897181"/>
                  <a:gd name="connsiteX6" fmla="*/ 512846 w 2384430"/>
                  <a:gd name="connsiteY6" fmla="*/ 871757 h 897181"/>
                  <a:gd name="connsiteX7" fmla="*/ 712 w 2384430"/>
                  <a:gd name="connsiteY7" fmla="*/ 448583 h 897181"/>
                  <a:gd name="connsiteX8" fmla="*/ 617621 w 2384430"/>
                  <a:gd name="connsiteY8" fmla="*/ 9 h 897181"/>
                  <a:gd name="connsiteX0" fmla="*/ 617848 w 2384657"/>
                  <a:gd name="connsiteY0" fmla="*/ 9 h 897181"/>
                  <a:gd name="connsiteX1" fmla="*/ 1237077 w 2384657"/>
                  <a:gd name="connsiteY1" fmla="*/ 210478 h 897181"/>
                  <a:gd name="connsiteX2" fmla="*/ 1767198 w 2384657"/>
                  <a:gd name="connsiteY2" fmla="*/ 9 h 897181"/>
                  <a:gd name="connsiteX3" fmla="*/ 2384107 w 2384657"/>
                  <a:gd name="connsiteY3" fmla="*/ 448583 h 897181"/>
                  <a:gd name="connsiteX4" fmla="*/ 1840223 w 2384657"/>
                  <a:gd name="connsiteY4" fmla="*/ 897157 h 897181"/>
                  <a:gd name="connsiteX5" fmla="*/ 1198769 w 2384657"/>
                  <a:gd name="connsiteY5" fmla="*/ 623189 h 897181"/>
                  <a:gd name="connsiteX6" fmla="*/ 513073 w 2384657"/>
                  <a:gd name="connsiteY6" fmla="*/ 871757 h 897181"/>
                  <a:gd name="connsiteX7" fmla="*/ 939 w 2384657"/>
                  <a:gd name="connsiteY7" fmla="*/ 448583 h 897181"/>
                  <a:gd name="connsiteX8" fmla="*/ 617848 w 2384657"/>
                  <a:gd name="connsiteY8" fmla="*/ 9 h 897181"/>
                  <a:gd name="connsiteX0" fmla="*/ 617848 w 2384929"/>
                  <a:gd name="connsiteY0" fmla="*/ 9 h 897157"/>
                  <a:gd name="connsiteX1" fmla="*/ 1237077 w 2384929"/>
                  <a:gd name="connsiteY1" fmla="*/ 210478 h 897157"/>
                  <a:gd name="connsiteX2" fmla="*/ 1767198 w 2384929"/>
                  <a:gd name="connsiteY2" fmla="*/ 9 h 897157"/>
                  <a:gd name="connsiteX3" fmla="*/ 2384107 w 2384929"/>
                  <a:gd name="connsiteY3" fmla="*/ 448583 h 897157"/>
                  <a:gd name="connsiteX4" fmla="*/ 1840223 w 2384929"/>
                  <a:gd name="connsiteY4" fmla="*/ 897157 h 897157"/>
                  <a:gd name="connsiteX5" fmla="*/ 1198769 w 2384929"/>
                  <a:gd name="connsiteY5" fmla="*/ 623189 h 897157"/>
                  <a:gd name="connsiteX6" fmla="*/ 513073 w 2384929"/>
                  <a:gd name="connsiteY6" fmla="*/ 871757 h 897157"/>
                  <a:gd name="connsiteX7" fmla="*/ 939 w 2384929"/>
                  <a:gd name="connsiteY7" fmla="*/ 448583 h 897157"/>
                  <a:gd name="connsiteX8" fmla="*/ 617848 w 2384929"/>
                  <a:gd name="connsiteY8" fmla="*/ 9 h 897157"/>
                  <a:gd name="connsiteX0" fmla="*/ 534407 w 2384038"/>
                  <a:gd name="connsiteY0" fmla="*/ 9 h 897157"/>
                  <a:gd name="connsiteX1" fmla="*/ 1236186 w 2384038"/>
                  <a:gd name="connsiteY1" fmla="*/ 210478 h 897157"/>
                  <a:gd name="connsiteX2" fmla="*/ 1766307 w 2384038"/>
                  <a:gd name="connsiteY2" fmla="*/ 9 h 897157"/>
                  <a:gd name="connsiteX3" fmla="*/ 2383216 w 2384038"/>
                  <a:gd name="connsiteY3" fmla="*/ 448583 h 897157"/>
                  <a:gd name="connsiteX4" fmla="*/ 1839332 w 2384038"/>
                  <a:gd name="connsiteY4" fmla="*/ 897157 h 897157"/>
                  <a:gd name="connsiteX5" fmla="*/ 1197878 w 2384038"/>
                  <a:gd name="connsiteY5" fmla="*/ 623189 h 897157"/>
                  <a:gd name="connsiteX6" fmla="*/ 512182 w 2384038"/>
                  <a:gd name="connsiteY6" fmla="*/ 871757 h 897157"/>
                  <a:gd name="connsiteX7" fmla="*/ 48 w 2384038"/>
                  <a:gd name="connsiteY7" fmla="*/ 448583 h 897157"/>
                  <a:gd name="connsiteX8" fmla="*/ 534407 w 2384038"/>
                  <a:gd name="connsiteY8" fmla="*/ 9 h 897157"/>
                  <a:gd name="connsiteX0" fmla="*/ 534407 w 2384038"/>
                  <a:gd name="connsiteY0" fmla="*/ 96 h 897244"/>
                  <a:gd name="connsiteX1" fmla="*/ 1236186 w 2384038"/>
                  <a:gd name="connsiteY1" fmla="*/ 210565 h 897244"/>
                  <a:gd name="connsiteX2" fmla="*/ 1766307 w 2384038"/>
                  <a:gd name="connsiteY2" fmla="*/ 96 h 897244"/>
                  <a:gd name="connsiteX3" fmla="*/ 2383216 w 2384038"/>
                  <a:gd name="connsiteY3" fmla="*/ 448670 h 897244"/>
                  <a:gd name="connsiteX4" fmla="*/ 1839332 w 2384038"/>
                  <a:gd name="connsiteY4" fmla="*/ 897244 h 897244"/>
                  <a:gd name="connsiteX5" fmla="*/ 1197878 w 2384038"/>
                  <a:gd name="connsiteY5" fmla="*/ 623276 h 897244"/>
                  <a:gd name="connsiteX6" fmla="*/ 512182 w 2384038"/>
                  <a:gd name="connsiteY6" fmla="*/ 871844 h 897244"/>
                  <a:gd name="connsiteX7" fmla="*/ 48 w 2384038"/>
                  <a:gd name="connsiteY7" fmla="*/ 448670 h 897244"/>
                  <a:gd name="connsiteX8" fmla="*/ 534407 w 2384038"/>
                  <a:gd name="connsiteY8" fmla="*/ 96 h 897244"/>
                  <a:gd name="connsiteX0" fmla="*/ 534407 w 2383295"/>
                  <a:gd name="connsiteY0" fmla="*/ 96 h 897244"/>
                  <a:gd name="connsiteX1" fmla="*/ 1236186 w 2383295"/>
                  <a:gd name="connsiteY1" fmla="*/ 210565 h 897244"/>
                  <a:gd name="connsiteX2" fmla="*/ 1867907 w 2383295"/>
                  <a:gd name="connsiteY2" fmla="*/ 96 h 897244"/>
                  <a:gd name="connsiteX3" fmla="*/ 2383216 w 2383295"/>
                  <a:gd name="connsiteY3" fmla="*/ 448670 h 897244"/>
                  <a:gd name="connsiteX4" fmla="*/ 1839332 w 2383295"/>
                  <a:gd name="connsiteY4" fmla="*/ 897244 h 897244"/>
                  <a:gd name="connsiteX5" fmla="*/ 1197878 w 2383295"/>
                  <a:gd name="connsiteY5" fmla="*/ 623276 h 897244"/>
                  <a:gd name="connsiteX6" fmla="*/ 512182 w 2383295"/>
                  <a:gd name="connsiteY6" fmla="*/ 871844 h 897244"/>
                  <a:gd name="connsiteX7" fmla="*/ 48 w 2383295"/>
                  <a:gd name="connsiteY7" fmla="*/ 448670 h 897244"/>
                  <a:gd name="connsiteX8" fmla="*/ 534407 w 2383295"/>
                  <a:gd name="connsiteY8" fmla="*/ 96 h 897244"/>
                  <a:gd name="connsiteX0" fmla="*/ 534407 w 2383316"/>
                  <a:gd name="connsiteY0" fmla="*/ 96 h 897244"/>
                  <a:gd name="connsiteX1" fmla="*/ 1236186 w 2383316"/>
                  <a:gd name="connsiteY1" fmla="*/ 210565 h 897244"/>
                  <a:gd name="connsiteX2" fmla="*/ 1867907 w 2383316"/>
                  <a:gd name="connsiteY2" fmla="*/ 96 h 897244"/>
                  <a:gd name="connsiteX3" fmla="*/ 2383216 w 2383316"/>
                  <a:gd name="connsiteY3" fmla="*/ 448670 h 897244"/>
                  <a:gd name="connsiteX4" fmla="*/ 1839332 w 2383316"/>
                  <a:gd name="connsiteY4" fmla="*/ 897244 h 897244"/>
                  <a:gd name="connsiteX5" fmla="*/ 1197878 w 2383316"/>
                  <a:gd name="connsiteY5" fmla="*/ 623276 h 897244"/>
                  <a:gd name="connsiteX6" fmla="*/ 512182 w 2383316"/>
                  <a:gd name="connsiteY6" fmla="*/ 871844 h 897244"/>
                  <a:gd name="connsiteX7" fmla="*/ 48 w 2383316"/>
                  <a:gd name="connsiteY7" fmla="*/ 448670 h 897244"/>
                  <a:gd name="connsiteX8" fmla="*/ 534407 w 2383316"/>
                  <a:gd name="connsiteY8" fmla="*/ 96 h 897244"/>
                  <a:gd name="connsiteX0" fmla="*/ 534407 w 2383227"/>
                  <a:gd name="connsiteY0" fmla="*/ 96 h 897244"/>
                  <a:gd name="connsiteX1" fmla="*/ 1236186 w 2383227"/>
                  <a:gd name="connsiteY1" fmla="*/ 210565 h 897244"/>
                  <a:gd name="connsiteX2" fmla="*/ 1867907 w 2383227"/>
                  <a:gd name="connsiteY2" fmla="*/ 96 h 897244"/>
                  <a:gd name="connsiteX3" fmla="*/ 2383216 w 2383227"/>
                  <a:gd name="connsiteY3" fmla="*/ 448670 h 897244"/>
                  <a:gd name="connsiteX4" fmla="*/ 1839332 w 2383227"/>
                  <a:gd name="connsiteY4" fmla="*/ 897244 h 897244"/>
                  <a:gd name="connsiteX5" fmla="*/ 1197878 w 2383227"/>
                  <a:gd name="connsiteY5" fmla="*/ 623276 h 897244"/>
                  <a:gd name="connsiteX6" fmla="*/ 512182 w 2383227"/>
                  <a:gd name="connsiteY6" fmla="*/ 871844 h 897244"/>
                  <a:gd name="connsiteX7" fmla="*/ 48 w 2383227"/>
                  <a:gd name="connsiteY7" fmla="*/ 448670 h 897244"/>
                  <a:gd name="connsiteX8" fmla="*/ 534407 w 2383227"/>
                  <a:gd name="connsiteY8" fmla="*/ 96 h 897244"/>
                  <a:gd name="connsiteX0" fmla="*/ 534407 w 2383227"/>
                  <a:gd name="connsiteY0" fmla="*/ 96 h 897244"/>
                  <a:gd name="connsiteX1" fmla="*/ 1236186 w 2383227"/>
                  <a:gd name="connsiteY1" fmla="*/ 210565 h 897244"/>
                  <a:gd name="connsiteX2" fmla="*/ 1867907 w 2383227"/>
                  <a:gd name="connsiteY2" fmla="*/ 96 h 897244"/>
                  <a:gd name="connsiteX3" fmla="*/ 2383216 w 2383227"/>
                  <a:gd name="connsiteY3" fmla="*/ 448670 h 897244"/>
                  <a:gd name="connsiteX4" fmla="*/ 1839332 w 2383227"/>
                  <a:gd name="connsiteY4" fmla="*/ 897244 h 897244"/>
                  <a:gd name="connsiteX5" fmla="*/ 1197878 w 2383227"/>
                  <a:gd name="connsiteY5" fmla="*/ 623276 h 897244"/>
                  <a:gd name="connsiteX6" fmla="*/ 512182 w 2383227"/>
                  <a:gd name="connsiteY6" fmla="*/ 871844 h 897244"/>
                  <a:gd name="connsiteX7" fmla="*/ 48 w 2383227"/>
                  <a:gd name="connsiteY7" fmla="*/ 448670 h 897244"/>
                  <a:gd name="connsiteX8" fmla="*/ 534407 w 2383227"/>
                  <a:gd name="connsiteY8" fmla="*/ 96 h 897244"/>
                  <a:gd name="connsiteX0" fmla="*/ 534407 w 2383216"/>
                  <a:gd name="connsiteY0" fmla="*/ 96 h 897244"/>
                  <a:gd name="connsiteX1" fmla="*/ 1236186 w 2383216"/>
                  <a:gd name="connsiteY1" fmla="*/ 210565 h 897244"/>
                  <a:gd name="connsiteX2" fmla="*/ 1867907 w 2383216"/>
                  <a:gd name="connsiteY2" fmla="*/ 96 h 897244"/>
                  <a:gd name="connsiteX3" fmla="*/ 2383216 w 2383216"/>
                  <a:gd name="connsiteY3" fmla="*/ 448670 h 897244"/>
                  <a:gd name="connsiteX4" fmla="*/ 1839332 w 2383216"/>
                  <a:gd name="connsiteY4" fmla="*/ 897244 h 897244"/>
                  <a:gd name="connsiteX5" fmla="*/ 1197878 w 2383216"/>
                  <a:gd name="connsiteY5" fmla="*/ 623276 h 897244"/>
                  <a:gd name="connsiteX6" fmla="*/ 512182 w 2383216"/>
                  <a:gd name="connsiteY6" fmla="*/ 871844 h 897244"/>
                  <a:gd name="connsiteX7" fmla="*/ 48 w 2383216"/>
                  <a:gd name="connsiteY7" fmla="*/ 448670 h 897244"/>
                  <a:gd name="connsiteX8" fmla="*/ 534407 w 2383216"/>
                  <a:gd name="connsiteY8" fmla="*/ 96 h 897244"/>
                  <a:gd name="connsiteX0" fmla="*/ 534407 w 2383216"/>
                  <a:gd name="connsiteY0" fmla="*/ 96 h 897244"/>
                  <a:gd name="connsiteX1" fmla="*/ 1236186 w 2383216"/>
                  <a:gd name="connsiteY1" fmla="*/ 210565 h 897244"/>
                  <a:gd name="connsiteX2" fmla="*/ 1867907 w 2383216"/>
                  <a:gd name="connsiteY2" fmla="*/ 96 h 897244"/>
                  <a:gd name="connsiteX3" fmla="*/ 2383216 w 2383216"/>
                  <a:gd name="connsiteY3" fmla="*/ 448670 h 897244"/>
                  <a:gd name="connsiteX4" fmla="*/ 1839332 w 2383216"/>
                  <a:gd name="connsiteY4" fmla="*/ 897244 h 897244"/>
                  <a:gd name="connsiteX5" fmla="*/ 1197878 w 2383216"/>
                  <a:gd name="connsiteY5" fmla="*/ 623276 h 897244"/>
                  <a:gd name="connsiteX6" fmla="*/ 512182 w 2383216"/>
                  <a:gd name="connsiteY6" fmla="*/ 871844 h 897244"/>
                  <a:gd name="connsiteX7" fmla="*/ 48 w 2383216"/>
                  <a:gd name="connsiteY7" fmla="*/ 448670 h 897244"/>
                  <a:gd name="connsiteX8" fmla="*/ 534407 w 2383216"/>
                  <a:gd name="connsiteY8" fmla="*/ 96 h 897244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9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1914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1914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93"/>
                  <a:gd name="connsiteX1" fmla="*/ 1236186 w 2383216"/>
                  <a:gd name="connsiteY1" fmla="*/ 210565 h 881393"/>
                  <a:gd name="connsiteX2" fmla="*/ 1867907 w 2383216"/>
                  <a:gd name="connsiteY2" fmla="*/ 19146 h 881393"/>
                  <a:gd name="connsiteX3" fmla="*/ 2383216 w 2383216"/>
                  <a:gd name="connsiteY3" fmla="*/ 448670 h 881393"/>
                  <a:gd name="connsiteX4" fmla="*/ 1832982 w 2383216"/>
                  <a:gd name="connsiteY4" fmla="*/ 881369 h 881393"/>
                  <a:gd name="connsiteX5" fmla="*/ 1197878 w 2383216"/>
                  <a:gd name="connsiteY5" fmla="*/ 623276 h 881393"/>
                  <a:gd name="connsiteX6" fmla="*/ 512182 w 2383216"/>
                  <a:gd name="connsiteY6" fmla="*/ 871844 h 881393"/>
                  <a:gd name="connsiteX7" fmla="*/ 48 w 2383216"/>
                  <a:gd name="connsiteY7" fmla="*/ 448670 h 881393"/>
                  <a:gd name="connsiteX8" fmla="*/ 534407 w 2383216"/>
                  <a:gd name="connsiteY8" fmla="*/ 96 h 881393"/>
                  <a:gd name="connsiteX0" fmla="*/ 534407 w 2383216"/>
                  <a:gd name="connsiteY0" fmla="*/ 91 h 881388"/>
                  <a:gd name="connsiteX1" fmla="*/ 1236186 w 2383216"/>
                  <a:gd name="connsiteY1" fmla="*/ 210560 h 881388"/>
                  <a:gd name="connsiteX2" fmla="*/ 1867907 w 2383216"/>
                  <a:gd name="connsiteY2" fmla="*/ 19141 h 881388"/>
                  <a:gd name="connsiteX3" fmla="*/ 2383216 w 2383216"/>
                  <a:gd name="connsiteY3" fmla="*/ 448665 h 881388"/>
                  <a:gd name="connsiteX4" fmla="*/ 1832982 w 2383216"/>
                  <a:gd name="connsiteY4" fmla="*/ 881364 h 881388"/>
                  <a:gd name="connsiteX5" fmla="*/ 1197878 w 2383216"/>
                  <a:gd name="connsiteY5" fmla="*/ 623271 h 881388"/>
                  <a:gd name="connsiteX6" fmla="*/ 512182 w 2383216"/>
                  <a:gd name="connsiteY6" fmla="*/ 871839 h 881388"/>
                  <a:gd name="connsiteX7" fmla="*/ 48 w 2383216"/>
                  <a:gd name="connsiteY7" fmla="*/ 448665 h 881388"/>
                  <a:gd name="connsiteX8" fmla="*/ 534407 w 2383216"/>
                  <a:gd name="connsiteY8" fmla="*/ 91 h 881388"/>
                  <a:gd name="connsiteX0" fmla="*/ 534359 w 2383168"/>
                  <a:gd name="connsiteY0" fmla="*/ 91 h 881388"/>
                  <a:gd name="connsiteX1" fmla="*/ 1236138 w 2383168"/>
                  <a:gd name="connsiteY1" fmla="*/ 210560 h 881388"/>
                  <a:gd name="connsiteX2" fmla="*/ 1867859 w 2383168"/>
                  <a:gd name="connsiteY2" fmla="*/ 19141 h 881388"/>
                  <a:gd name="connsiteX3" fmla="*/ 2383168 w 2383168"/>
                  <a:gd name="connsiteY3" fmla="*/ 448665 h 881388"/>
                  <a:gd name="connsiteX4" fmla="*/ 1832934 w 2383168"/>
                  <a:gd name="connsiteY4" fmla="*/ 881364 h 881388"/>
                  <a:gd name="connsiteX5" fmla="*/ 1197830 w 2383168"/>
                  <a:gd name="connsiteY5" fmla="*/ 623271 h 881388"/>
                  <a:gd name="connsiteX6" fmla="*/ 512134 w 2383168"/>
                  <a:gd name="connsiteY6" fmla="*/ 871839 h 881388"/>
                  <a:gd name="connsiteX7" fmla="*/ 0 w 2383168"/>
                  <a:gd name="connsiteY7" fmla="*/ 448665 h 881388"/>
                  <a:gd name="connsiteX8" fmla="*/ 534359 w 2383168"/>
                  <a:gd name="connsiteY8" fmla="*/ 91 h 881388"/>
                  <a:gd name="connsiteX0" fmla="*/ 534359 w 2383168"/>
                  <a:gd name="connsiteY0" fmla="*/ 24 h 881321"/>
                  <a:gd name="connsiteX1" fmla="*/ 1236138 w 2383168"/>
                  <a:gd name="connsiteY1" fmla="*/ 210493 h 881321"/>
                  <a:gd name="connsiteX2" fmla="*/ 1867859 w 2383168"/>
                  <a:gd name="connsiteY2" fmla="*/ 19074 h 881321"/>
                  <a:gd name="connsiteX3" fmla="*/ 2383168 w 2383168"/>
                  <a:gd name="connsiteY3" fmla="*/ 448598 h 881321"/>
                  <a:gd name="connsiteX4" fmla="*/ 1832934 w 2383168"/>
                  <a:gd name="connsiteY4" fmla="*/ 881297 h 881321"/>
                  <a:gd name="connsiteX5" fmla="*/ 1197830 w 2383168"/>
                  <a:gd name="connsiteY5" fmla="*/ 623204 h 881321"/>
                  <a:gd name="connsiteX6" fmla="*/ 512134 w 2383168"/>
                  <a:gd name="connsiteY6" fmla="*/ 871772 h 881321"/>
                  <a:gd name="connsiteX7" fmla="*/ 0 w 2383168"/>
                  <a:gd name="connsiteY7" fmla="*/ 448598 h 881321"/>
                  <a:gd name="connsiteX8" fmla="*/ 534359 w 2383168"/>
                  <a:gd name="connsiteY8" fmla="*/ 24 h 881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83168" h="881321">
                    <a:moveTo>
                      <a:pt x="534359" y="24"/>
                    </a:moveTo>
                    <a:cubicBezTo>
                      <a:pt x="847041" y="3199"/>
                      <a:pt x="1013888" y="207318"/>
                      <a:pt x="1236138" y="210493"/>
                    </a:cubicBezTo>
                    <a:cubicBezTo>
                      <a:pt x="1458388" y="213668"/>
                      <a:pt x="1590962" y="17490"/>
                      <a:pt x="1867859" y="19074"/>
                    </a:cubicBezTo>
                    <a:cubicBezTo>
                      <a:pt x="2144756" y="20658"/>
                      <a:pt x="2368880" y="321298"/>
                      <a:pt x="2383168" y="448598"/>
                    </a:cubicBezTo>
                    <a:cubicBezTo>
                      <a:pt x="2362531" y="572723"/>
                      <a:pt x="2145068" y="884472"/>
                      <a:pt x="1832934" y="881297"/>
                    </a:cubicBezTo>
                    <a:cubicBezTo>
                      <a:pt x="1520800" y="878122"/>
                      <a:pt x="1417963" y="624792"/>
                      <a:pt x="1197830" y="623204"/>
                    </a:cubicBezTo>
                    <a:cubicBezTo>
                      <a:pt x="977697" y="621617"/>
                      <a:pt x="813724" y="878874"/>
                      <a:pt x="512134" y="871772"/>
                    </a:cubicBezTo>
                    <a:cubicBezTo>
                      <a:pt x="210544" y="864670"/>
                      <a:pt x="43921" y="612939"/>
                      <a:pt x="0" y="448598"/>
                    </a:cubicBezTo>
                    <a:cubicBezTo>
                      <a:pt x="22754" y="322357"/>
                      <a:pt x="221677" y="-3151"/>
                      <a:pt x="534359" y="2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>
                      <a:lumMod val="40000"/>
                      <a:lumOff val="60000"/>
                    </a:srgbClr>
                  </a:gs>
                  <a:gs pos="100000">
                    <a:srgbClr val="FFC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85" name="フリーフォーム: 図形 984">
                <a:extLst>
                  <a:ext uri="{FF2B5EF4-FFF2-40B4-BE49-F238E27FC236}">
                    <a16:creationId xmlns:a16="http://schemas.microsoft.com/office/drawing/2014/main" id="{B628EBF2-6349-44B8-B16B-A6D55E424AE7}"/>
                  </a:ext>
                </a:extLst>
              </p:cNvPr>
              <p:cNvSpPr/>
              <p:nvPr/>
            </p:nvSpPr>
            <p:spPr>
              <a:xfrm>
                <a:off x="3173081" y="3548062"/>
                <a:ext cx="2383168" cy="881063"/>
              </a:xfrm>
              <a:custGeom>
                <a:avLst/>
                <a:gdLst>
                  <a:gd name="connsiteX0" fmla="*/ 1531145 w 2383168"/>
                  <a:gd name="connsiteY0" fmla="*/ 511503 h 881063"/>
                  <a:gd name="connsiteX1" fmla="*/ 1469953 w 2383168"/>
                  <a:gd name="connsiteY1" fmla="*/ 634146 h 881063"/>
                  <a:gd name="connsiteX2" fmla="*/ 1486795 w 2383168"/>
                  <a:gd name="connsiteY2" fmla="*/ 643017 h 881063"/>
                  <a:gd name="connsiteX3" fmla="*/ 1512413 w 2383168"/>
                  <a:gd name="connsiteY3" fmla="*/ 655588 h 881063"/>
                  <a:gd name="connsiteX4" fmla="*/ 1520522 w 2383168"/>
                  <a:gd name="connsiteY4" fmla="*/ 618083 h 881063"/>
                  <a:gd name="connsiteX5" fmla="*/ 1530247 w 2383168"/>
                  <a:gd name="connsiteY5" fmla="*/ 535398 h 881063"/>
                  <a:gd name="connsiteX6" fmla="*/ 1707821 w 2383168"/>
                  <a:gd name="connsiteY6" fmla="*/ 477402 h 881063"/>
                  <a:gd name="connsiteX7" fmla="*/ 1704949 w 2383168"/>
                  <a:gd name="connsiteY7" fmla="*/ 570371 h 881063"/>
                  <a:gd name="connsiteX8" fmla="*/ 1695062 w 2383168"/>
                  <a:gd name="connsiteY8" fmla="*/ 671029 h 881063"/>
                  <a:gd name="connsiteX9" fmla="*/ 1686048 w 2383168"/>
                  <a:gd name="connsiteY9" fmla="*/ 724498 h 881063"/>
                  <a:gd name="connsiteX10" fmla="*/ 1765882 w 2383168"/>
                  <a:gd name="connsiteY10" fmla="*/ 739202 h 881063"/>
                  <a:gd name="connsiteX11" fmla="*/ 1838106 w 2383168"/>
                  <a:gd name="connsiteY11" fmla="*/ 738521 h 881063"/>
                  <a:gd name="connsiteX12" fmla="*/ 1355392 w 2383168"/>
                  <a:gd name="connsiteY12" fmla="*/ 465761 h 881063"/>
                  <a:gd name="connsiteX13" fmla="*/ 1251472 w 2383168"/>
                  <a:gd name="connsiteY13" fmla="*/ 476291 h 881063"/>
                  <a:gd name="connsiteX14" fmla="*/ 1119009 w 2383168"/>
                  <a:gd name="connsiteY14" fmla="*/ 474535 h 881063"/>
                  <a:gd name="connsiteX15" fmla="*/ 1100249 w 2383168"/>
                  <a:gd name="connsiteY15" fmla="*/ 472738 h 881063"/>
                  <a:gd name="connsiteX16" fmla="*/ 1100397 w 2383168"/>
                  <a:gd name="connsiteY16" fmla="*/ 476434 h 881063"/>
                  <a:gd name="connsiteX17" fmla="*/ 1107691 w 2383168"/>
                  <a:gd name="connsiteY17" fmla="*/ 534511 h 881063"/>
                  <a:gd name="connsiteX18" fmla="*/ 1111341 w 2383168"/>
                  <a:gd name="connsiteY18" fmla="*/ 550318 h 881063"/>
                  <a:gd name="connsiteX19" fmla="*/ 1143667 w 2383168"/>
                  <a:gd name="connsiteY19" fmla="*/ 544762 h 881063"/>
                  <a:gd name="connsiteX20" fmla="*/ 1197715 w 2383168"/>
                  <a:gd name="connsiteY20" fmla="*/ 541702 h 881063"/>
                  <a:gd name="connsiteX21" fmla="*/ 1275072 w 2383168"/>
                  <a:gd name="connsiteY21" fmla="*/ 550926 h 881063"/>
                  <a:gd name="connsiteX22" fmla="*/ 1344127 w 2383168"/>
                  <a:gd name="connsiteY22" fmla="*/ 572991 h 881063"/>
                  <a:gd name="connsiteX23" fmla="*/ 1347635 w 2383168"/>
                  <a:gd name="connsiteY23" fmla="*/ 555654 h 881063"/>
                  <a:gd name="connsiteX24" fmla="*/ 1354389 w 2383168"/>
                  <a:gd name="connsiteY24" fmla="*/ 494296 h 881063"/>
                  <a:gd name="connsiteX25" fmla="*/ 692431 w 2383168"/>
                  <a:gd name="connsiteY25" fmla="*/ 456201 h 881063"/>
                  <a:gd name="connsiteX26" fmla="*/ 559142 w 2383168"/>
                  <a:gd name="connsiteY26" fmla="*/ 723341 h 881063"/>
                  <a:gd name="connsiteX27" fmla="*/ 583226 w 2383168"/>
                  <a:gd name="connsiteY27" fmla="*/ 722466 h 881063"/>
                  <a:gd name="connsiteX28" fmla="*/ 670911 w 2383168"/>
                  <a:gd name="connsiteY28" fmla="*/ 703688 h 881063"/>
                  <a:gd name="connsiteX29" fmla="*/ 712301 w 2383168"/>
                  <a:gd name="connsiteY29" fmla="*/ 689872 h 881063"/>
                  <a:gd name="connsiteX30" fmla="*/ 705109 w 2383168"/>
                  <a:gd name="connsiteY30" fmla="*/ 647215 h 881063"/>
                  <a:gd name="connsiteX31" fmla="*/ 695222 w 2383168"/>
                  <a:gd name="connsiteY31" fmla="*/ 546557 h 881063"/>
                  <a:gd name="connsiteX32" fmla="*/ 914924 w 2383168"/>
                  <a:gd name="connsiteY32" fmla="*/ 450719 h 881063"/>
                  <a:gd name="connsiteX33" fmla="*/ 916739 w 2383168"/>
                  <a:gd name="connsiteY33" fmla="*/ 504792 h 881063"/>
                  <a:gd name="connsiteX34" fmla="*/ 925113 w 2383168"/>
                  <a:gd name="connsiteY34" fmla="*/ 584524 h 881063"/>
                  <a:gd name="connsiteX35" fmla="*/ 929372 w 2383168"/>
                  <a:gd name="connsiteY35" fmla="*/ 606582 h 881063"/>
                  <a:gd name="connsiteX36" fmla="*/ 979691 w 2383168"/>
                  <a:gd name="connsiteY36" fmla="*/ 586821 h 881063"/>
                  <a:gd name="connsiteX37" fmla="*/ 1087585 w 2383168"/>
                  <a:gd name="connsiteY37" fmla="*/ 554615 h 881063"/>
                  <a:gd name="connsiteX38" fmla="*/ 1075359 w 2383168"/>
                  <a:gd name="connsiteY38" fmla="*/ 495178 h 881063"/>
                  <a:gd name="connsiteX39" fmla="*/ 1073821 w 2383168"/>
                  <a:gd name="connsiteY39" fmla="*/ 470207 h 881063"/>
                  <a:gd name="connsiteX40" fmla="*/ 986546 w 2383168"/>
                  <a:gd name="connsiteY40" fmla="*/ 461849 h 881063"/>
                  <a:gd name="connsiteX41" fmla="*/ 2325016 w 2383168"/>
                  <a:gd name="connsiteY41" fmla="*/ 445964 h 881063"/>
                  <a:gd name="connsiteX42" fmla="*/ 2325227 w 2383168"/>
                  <a:gd name="connsiteY42" fmla="*/ 448865 h 881063"/>
                  <a:gd name="connsiteX43" fmla="*/ 2320700 w 2383168"/>
                  <a:gd name="connsiteY43" fmla="*/ 510988 h 881063"/>
                  <a:gd name="connsiteX44" fmla="*/ 2347017 w 2383168"/>
                  <a:gd name="connsiteY44" fmla="*/ 475436 h 881063"/>
                  <a:gd name="connsiteX45" fmla="*/ 2356326 w 2383168"/>
                  <a:gd name="connsiteY45" fmla="*/ 452296 h 881063"/>
                  <a:gd name="connsiteX46" fmla="*/ 54224 w 2383168"/>
                  <a:gd name="connsiteY46" fmla="*/ 439120 h 881063"/>
                  <a:gd name="connsiteX47" fmla="*/ 28724 w 2383168"/>
                  <a:gd name="connsiteY47" fmla="*/ 450301 h 881063"/>
                  <a:gd name="connsiteX48" fmla="*/ 56581 w 2383168"/>
                  <a:gd name="connsiteY48" fmla="*/ 490950 h 881063"/>
                  <a:gd name="connsiteX49" fmla="*/ 53514 w 2383168"/>
                  <a:gd name="connsiteY49" fmla="*/ 448865 h 881063"/>
                  <a:gd name="connsiteX50" fmla="*/ 1532888 w 2383168"/>
                  <a:gd name="connsiteY50" fmla="*/ 425469 h 881063"/>
                  <a:gd name="connsiteX51" fmla="*/ 1516397 w 2383168"/>
                  <a:gd name="connsiteY51" fmla="*/ 430019 h 881063"/>
                  <a:gd name="connsiteX52" fmla="*/ 1383935 w 2383168"/>
                  <a:gd name="connsiteY52" fmla="*/ 462868 h 881063"/>
                  <a:gd name="connsiteX53" fmla="*/ 1380318 w 2383168"/>
                  <a:gd name="connsiteY53" fmla="*/ 463235 h 881063"/>
                  <a:gd name="connsiteX54" fmla="*/ 1377572 w 2383168"/>
                  <a:gd name="connsiteY54" fmla="*/ 514100 h 881063"/>
                  <a:gd name="connsiteX55" fmla="*/ 1365274 w 2383168"/>
                  <a:gd name="connsiteY55" fmla="*/ 582321 h 881063"/>
                  <a:gd name="connsiteX56" fmla="*/ 1417015 w 2383168"/>
                  <a:gd name="connsiteY56" fmla="*/ 606264 h 881063"/>
                  <a:gd name="connsiteX57" fmla="*/ 1442408 w 2383168"/>
                  <a:gd name="connsiteY57" fmla="*/ 619639 h 881063"/>
                  <a:gd name="connsiteX58" fmla="*/ 1533336 w 2383168"/>
                  <a:gd name="connsiteY58" fmla="*/ 437398 h 881063"/>
                  <a:gd name="connsiteX59" fmla="*/ 733952 w 2383168"/>
                  <a:gd name="connsiteY59" fmla="*/ 422597 h 881063"/>
                  <a:gd name="connsiteX60" fmla="*/ 722708 w 2383168"/>
                  <a:gd name="connsiteY60" fmla="*/ 445131 h 881063"/>
                  <a:gd name="connsiteX61" fmla="*/ 725691 w 2383168"/>
                  <a:gd name="connsiteY61" fmla="*/ 550202 h 881063"/>
                  <a:gd name="connsiteX62" fmla="*/ 735269 w 2383168"/>
                  <a:gd name="connsiteY62" fmla="*/ 657426 h 881063"/>
                  <a:gd name="connsiteX63" fmla="*/ 739173 w 2383168"/>
                  <a:gd name="connsiteY63" fmla="*/ 680902 h 881063"/>
                  <a:gd name="connsiteX64" fmla="*/ 759041 w 2383168"/>
                  <a:gd name="connsiteY64" fmla="*/ 674270 h 881063"/>
                  <a:gd name="connsiteX65" fmla="*/ 869453 w 2383168"/>
                  <a:gd name="connsiteY65" fmla="*/ 630113 h 881063"/>
                  <a:gd name="connsiteX66" fmla="*/ 902864 w 2383168"/>
                  <a:gd name="connsiteY66" fmla="*/ 616992 h 881063"/>
                  <a:gd name="connsiteX67" fmla="*/ 887990 w 2383168"/>
                  <a:gd name="connsiteY67" fmla="*/ 530527 h 881063"/>
                  <a:gd name="connsiteX68" fmla="*/ 883629 w 2383168"/>
                  <a:gd name="connsiteY68" fmla="*/ 445856 h 881063"/>
                  <a:gd name="connsiteX69" fmla="*/ 2175608 w 2383168"/>
                  <a:gd name="connsiteY69" fmla="*/ 417541 h 881063"/>
                  <a:gd name="connsiteX70" fmla="*/ 2177589 w 2383168"/>
                  <a:gd name="connsiteY70" fmla="*/ 450733 h 881063"/>
                  <a:gd name="connsiteX71" fmla="*/ 2168794 w 2383168"/>
                  <a:gd name="connsiteY71" fmla="*/ 598109 h 881063"/>
                  <a:gd name="connsiteX72" fmla="*/ 2161014 w 2383168"/>
                  <a:gd name="connsiteY72" fmla="*/ 646601 h 881063"/>
                  <a:gd name="connsiteX73" fmla="*/ 2195376 w 2383168"/>
                  <a:gd name="connsiteY73" fmla="*/ 629733 h 881063"/>
                  <a:gd name="connsiteX74" fmla="*/ 2283627 w 2383168"/>
                  <a:gd name="connsiteY74" fmla="*/ 556891 h 881063"/>
                  <a:gd name="connsiteX75" fmla="*/ 2288872 w 2383168"/>
                  <a:gd name="connsiteY75" fmla="*/ 524706 h 881063"/>
                  <a:gd name="connsiteX76" fmla="*/ 2292788 w 2383168"/>
                  <a:gd name="connsiteY76" fmla="*/ 448865 h 881063"/>
                  <a:gd name="connsiteX77" fmla="*/ 2292297 w 2383168"/>
                  <a:gd name="connsiteY77" fmla="*/ 439347 h 881063"/>
                  <a:gd name="connsiteX78" fmla="*/ 2208448 w 2383168"/>
                  <a:gd name="connsiteY78" fmla="*/ 422390 h 881063"/>
                  <a:gd name="connsiteX79" fmla="*/ 2122970 w 2383168"/>
                  <a:gd name="connsiteY79" fmla="*/ 409770 h 881063"/>
                  <a:gd name="connsiteX80" fmla="*/ 2128771 w 2383168"/>
                  <a:gd name="connsiteY80" fmla="*/ 412664 h 881063"/>
                  <a:gd name="connsiteX81" fmla="*/ 2131096 w 2383168"/>
                  <a:gd name="connsiteY81" fmla="*/ 419621 h 881063"/>
                  <a:gd name="connsiteX82" fmla="*/ 1981488 w 2383168"/>
                  <a:gd name="connsiteY82" fmla="*/ 719470 h 881063"/>
                  <a:gd name="connsiteX83" fmla="*/ 2056976 w 2383168"/>
                  <a:gd name="connsiteY83" fmla="*/ 697674 h 881063"/>
                  <a:gd name="connsiteX84" fmla="*/ 2124604 w 2383168"/>
                  <a:gd name="connsiteY84" fmla="*/ 664475 h 881063"/>
                  <a:gd name="connsiteX85" fmla="*/ 2137942 w 2383168"/>
                  <a:gd name="connsiteY85" fmla="*/ 572872 h 881063"/>
                  <a:gd name="connsiteX86" fmla="*/ 2143526 w 2383168"/>
                  <a:gd name="connsiteY86" fmla="*/ 450733 h 881063"/>
                  <a:gd name="connsiteX87" fmla="*/ 2141780 w 2383168"/>
                  <a:gd name="connsiteY87" fmla="*/ 412547 h 881063"/>
                  <a:gd name="connsiteX88" fmla="*/ 189744 w 2383168"/>
                  <a:gd name="connsiteY88" fmla="*/ 395323 h 881063"/>
                  <a:gd name="connsiteX89" fmla="*/ 132296 w 2383168"/>
                  <a:gd name="connsiteY89" fmla="*/ 404888 h 881063"/>
                  <a:gd name="connsiteX90" fmla="*/ 87203 w 2383168"/>
                  <a:gd name="connsiteY90" fmla="*/ 424660 h 881063"/>
                  <a:gd name="connsiteX91" fmla="*/ 85953 w 2383168"/>
                  <a:gd name="connsiteY91" fmla="*/ 448865 h 881063"/>
                  <a:gd name="connsiteX92" fmla="*/ 89869 w 2383168"/>
                  <a:gd name="connsiteY92" fmla="*/ 524706 h 881063"/>
                  <a:gd name="connsiteX93" fmla="*/ 91832 w 2383168"/>
                  <a:gd name="connsiteY93" fmla="*/ 536749 h 881063"/>
                  <a:gd name="connsiteX94" fmla="*/ 158360 w 2383168"/>
                  <a:gd name="connsiteY94" fmla="*/ 595627 h 881063"/>
                  <a:gd name="connsiteX95" fmla="*/ 200612 w 2383168"/>
                  <a:gd name="connsiteY95" fmla="*/ 621840 h 881063"/>
                  <a:gd name="connsiteX96" fmla="*/ 195658 w 2383168"/>
                  <a:gd name="connsiteY96" fmla="*/ 590966 h 881063"/>
                  <a:gd name="connsiteX97" fmla="*/ 186863 w 2383168"/>
                  <a:gd name="connsiteY97" fmla="*/ 443590 h 881063"/>
                  <a:gd name="connsiteX98" fmla="*/ 1676056 w 2383168"/>
                  <a:gd name="connsiteY98" fmla="*/ 393503 h 881063"/>
                  <a:gd name="connsiteX99" fmla="*/ 1602904 w 2383168"/>
                  <a:gd name="connsiteY99" fmla="*/ 406150 h 881063"/>
                  <a:gd name="connsiteX100" fmla="*/ 1568656 w 2383168"/>
                  <a:gd name="connsiteY100" fmla="*/ 415600 h 881063"/>
                  <a:gd name="connsiteX101" fmla="*/ 1569555 w 2383168"/>
                  <a:gd name="connsiteY101" fmla="*/ 431183 h 881063"/>
                  <a:gd name="connsiteX102" fmla="*/ 1570223 w 2383168"/>
                  <a:gd name="connsiteY102" fmla="*/ 433182 h 881063"/>
                  <a:gd name="connsiteX103" fmla="*/ 1569728 w 2383168"/>
                  <a:gd name="connsiteY103" fmla="*/ 434175 h 881063"/>
                  <a:gd name="connsiteX104" fmla="*/ 1570369 w 2383168"/>
                  <a:gd name="connsiteY104" fmla="*/ 445296 h 881063"/>
                  <a:gd name="connsiteX105" fmla="*/ 1545261 w 2383168"/>
                  <a:gd name="connsiteY105" fmla="*/ 657454 h 881063"/>
                  <a:gd name="connsiteX106" fmla="*/ 1541043 w 2383168"/>
                  <a:gd name="connsiteY106" fmla="*/ 669635 h 881063"/>
                  <a:gd name="connsiteX107" fmla="*/ 1584432 w 2383168"/>
                  <a:gd name="connsiteY107" fmla="*/ 690925 h 881063"/>
                  <a:gd name="connsiteX108" fmla="*/ 1658864 w 2383168"/>
                  <a:gd name="connsiteY108" fmla="*/ 717544 h 881063"/>
                  <a:gd name="connsiteX109" fmla="*/ 1664903 w 2383168"/>
                  <a:gd name="connsiteY109" fmla="*/ 681242 h 881063"/>
                  <a:gd name="connsiteX110" fmla="*/ 1677830 w 2383168"/>
                  <a:gd name="connsiteY110" fmla="*/ 456012 h 881063"/>
                  <a:gd name="connsiteX111" fmla="*/ 1944993 w 2383168"/>
                  <a:gd name="connsiteY111" fmla="*/ 389761 h 881063"/>
                  <a:gd name="connsiteX112" fmla="*/ 1946607 w 2383168"/>
                  <a:gd name="connsiteY112" fmla="*/ 451247 h 881063"/>
                  <a:gd name="connsiteX113" fmla="*/ 1927493 w 2383168"/>
                  <a:gd name="connsiteY113" fmla="*/ 691562 h 881063"/>
                  <a:gd name="connsiteX114" fmla="*/ 1919031 w 2383168"/>
                  <a:gd name="connsiteY114" fmla="*/ 730950 h 881063"/>
                  <a:gd name="connsiteX115" fmla="*/ 1942930 w 2383168"/>
                  <a:gd name="connsiteY115" fmla="*/ 727035 h 881063"/>
                  <a:gd name="connsiteX116" fmla="*/ 2102720 w 2383168"/>
                  <a:gd name="connsiteY116" fmla="*/ 406780 h 881063"/>
                  <a:gd name="connsiteX117" fmla="*/ 2035436 w 2383168"/>
                  <a:gd name="connsiteY117" fmla="*/ 396846 h 881063"/>
                  <a:gd name="connsiteX118" fmla="*/ 261185 w 2383168"/>
                  <a:gd name="connsiteY118" fmla="*/ 387177 h 881063"/>
                  <a:gd name="connsiteX119" fmla="*/ 223370 w 2383168"/>
                  <a:gd name="connsiteY119" fmla="*/ 390128 h 881063"/>
                  <a:gd name="connsiteX120" fmla="*/ 220926 w 2383168"/>
                  <a:gd name="connsiteY120" fmla="*/ 443590 h 881063"/>
                  <a:gd name="connsiteX121" fmla="*/ 226510 w 2383168"/>
                  <a:gd name="connsiteY121" fmla="*/ 565729 h 881063"/>
                  <a:gd name="connsiteX122" fmla="*/ 238064 w 2383168"/>
                  <a:gd name="connsiteY122" fmla="*/ 645076 h 881063"/>
                  <a:gd name="connsiteX123" fmla="*/ 256174 w 2383168"/>
                  <a:gd name="connsiteY123" fmla="*/ 656312 h 881063"/>
                  <a:gd name="connsiteX124" fmla="*/ 340618 w 2383168"/>
                  <a:gd name="connsiteY124" fmla="*/ 692585 h 881063"/>
                  <a:gd name="connsiteX125" fmla="*/ 422379 w 2383168"/>
                  <a:gd name="connsiteY125" fmla="*/ 714606 h 881063"/>
                  <a:gd name="connsiteX126" fmla="*/ 260312 w 2383168"/>
                  <a:gd name="connsiteY126" fmla="*/ 389787 h 881063"/>
                  <a:gd name="connsiteX127" fmla="*/ 443408 w 2383168"/>
                  <a:gd name="connsiteY127" fmla="*/ 386504 h 881063"/>
                  <a:gd name="connsiteX128" fmla="*/ 441243 w 2383168"/>
                  <a:gd name="connsiteY128" fmla="*/ 435769 h 881063"/>
                  <a:gd name="connsiteX129" fmla="*/ 464896 w 2383168"/>
                  <a:gd name="connsiteY129" fmla="*/ 701189 h 881063"/>
                  <a:gd name="connsiteX130" fmla="*/ 469741 w 2383168"/>
                  <a:gd name="connsiteY130" fmla="*/ 722163 h 881063"/>
                  <a:gd name="connsiteX131" fmla="*/ 496232 w 2383168"/>
                  <a:gd name="connsiteY131" fmla="*/ 725627 h 881063"/>
                  <a:gd name="connsiteX132" fmla="*/ 523717 w 2383168"/>
                  <a:gd name="connsiteY132" fmla="*/ 724628 h 881063"/>
                  <a:gd name="connsiteX133" fmla="*/ 678609 w 2383168"/>
                  <a:gd name="connsiteY133" fmla="*/ 414191 h 881063"/>
                  <a:gd name="connsiteX134" fmla="*/ 589158 w 2383168"/>
                  <a:gd name="connsiteY134" fmla="*/ 400694 h 881063"/>
                  <a:gd name="connsiteX135" fmla="*/ 456695 w 2383168"/>
                  <a:gd name="connsiteY135" fmla="*/ 386771 h 881063"/>
                  <a:gd name="connsiteX136" fmla="*/ 305309 w 2383168"/>
                  <a:gd name="connsiteY136" fmla="*/ 383733 h 881063"/>
                  <a:gd name="connsiteX137" fmla="*/ 292571 w 2383168"/>
                  <a:gd name="connsiteY137" fmla="*/ 384728 h 881063"/>
                  <a:gd name="connsiteX138" fmla="*/ 419088 w 2383168"/>
                  <a:gd name="connsiteY138" fmla="*/ 638296 h 881063"/>
                  <a:gd name="connsiteX139" fmla="*/ 409124 w 2383168"/>
                  <a:gd name="connsiteY139" fmla="*/ 565354 h 881063"/>
                  <a:gd name="connsiteX140" fmla="*/ 403557 w 2383168"/>
                  <a:gd name="connsiteY140" fmla="*/ 435769 h 881063"/>
                  <a:gd name="connsiteX141" fmla="*/ 404990 w 2383168"/>
                  <a:gd name="connsiteY141" fmla="*/ 385734 h 881063"/>
                  <a:gd name="connsiteX142" fmla="*/ 1862423 w 2383168"/>
                  <a:gd name="connsiteY142" fmla="*/ 383292 h 881063"/>
                  <a:gd name="connsiteX143" fmla="*/ 1775917 w 2383168"/>
                  <a:gd name="connsiteY143" fmla="*/ 383970 h 881063"/>
                  <a:gd name="connsiteX144" fmla="*/ 1749947 w 2383168"/>
                  <a:gd name="connsiteY144" fmla="*/ 386139 h 881063"/>
                  <a:gd name="connsiteX145" fmla="*/ 1748240 w 2383168"/>
                  <a:gd name="connsiteY145" fmla="*/ 389560 h 881063"/>
                  <a:gd name="connsiteX146" fmla="*/ 1742610 w 2383168"/>
                  <a:gd name="connsiteY146" fmla="*/ 386751 h 881063"/>
                  <a:gd name="connsiteX147" fmla="*/ 1705752 w 2383168"/>
                  <a:gd name="connsiteY147" fmla="*/ 389830 h 881063"/>
                  <a:gd name="connsiteX148" fmla="*/ 1706960 w 2383168"/>
                  <a:gd name="connsiteY148" fmla="*/ 419115 h 881063"/>
                  <a:gd name="connsiteX149" fmla="*/ 1707573 w 2383168"/>
                  <a:gd name="connsiteY149" fmla="*/ 418809 h 881063"/>
                  <a:gd name="connsiteX150" fmla="*/ 1714530 w 2383168"/>
                  <a:gd name="connsiteY150" fmla="*/ 421134 h 881063"/>
                  <a:gd name="connsiteX151" fmla="*/ 1872726 w 2383168"/>
                  <a:gd name="connsiteY151" fmla="*/ 738194 h 881063"/>
                  <a:gd name="connsiteX152" fmla="*/ 1874947 w 2383168"/>
                  <a:gd name="connsiteY152" fmla="*/ 738173 h 881063"/>
                  <a:gd name="connsiteX153" fmla="*/ 1886238 w 2383168"/>
                  <a:gd name="connsiteY153" fmla="*/ 736323 h 881063"/>
                  <a:gd name="connsiteX154" fmla="*/ 1891167 w 2383168"/>
                  <a:gd name="connsiteY154" fmla="*/ 713040 h 881063"/>
                  <a:gd name="connsiteX155" fmla="*/ 1912545 w 2383168"/>
                  <a:gd name="connsiteY155" fmla="*/ 451246 h 881063"/>
                  <a:gd name="connsiteX156" fmla="*/ 1909959 w 2383168"/>
                  <a:gd name="connsiteY156" fmla="*/ 387016 h 881063"/>
                  <a:gd name="connsiteX157" fmla="*/ 58428 w 2383168"/>
                  <a:gd name="connsiteY157" fmla="*/ 381443 h 881063"/>
                  <a:gd name="connsiteX158" fmla="*/ 38969 w 2383168"/>
                  <a:gd name="connsiteY158" fmla="*/ 404627 h 881063"/>
                  <a:gd name="connsiteX159" fmla="*/ 28839 w 2383168"/>
                  <a:gd name="connsiteY159" fmla="*/ 426521 h 881063"/>
                  <a:gd name="connsiteX160" fmla="*/ 56123 w 2383168"/>
                  <a:gd name="connsiteY160" fmla="*/ 413071 h 881063"/>
                  <a:gd name="connsiteX161" fmla="*/ 2319468 w 2383168"/>
                  <a:gd name="connsiteY161" fmla="*/ 369844 h 881063"/>
                  <a:gd name="connsiteX162" fmla="*/ 2323543 w 2383168"/>
                  <a:gd name="connsiteY162" fmla="*/ 425752 h 881063"/>
                  <a:gd name="connsiteX163" fmla="*/ 2343188 w 2383168"/>
                  <a:gd name="connsiteY163" fmla="*/ 432225 h 881063"/>
                  <a:gd name="connsiteX164" fmla="*/ 2360841 w 2383168"/>
                  <a:gd name="connsiteY164" fmla="*/ 441074 h 881063"/>
                  <a:gd name="connsiteX165" fmla="*/ 2360944 w 2383168"/>
                  <a:gd name="connsiteY165" fmla="*/ 440817 h 881063"/>
                  <a:gd name="connsiteX166" fmla="*/ 2346605 w 2383168"/>
                  <a:gd name="connsiteY166" fmla="*/ 405725 h 881063"/>
                  <a:gd name="connsiteX167" fmla="*/ 1108558 w 2383168"/>
                  <a:gd name="connsiteY167" fmla="*/ 288034 h 881063"/>
                  <a:gd name="connsiteX168" fmla="*/ 1107692 w 2383168"/>
                  <a:gd name="connsiteY168" fmla="*/ 291788 h 881063"/>
                  <a:gd name="connsiteX169" fmla="*/ 1097858 w 2383168"/>
                  <a:gd name="connsiteY169" fmla="*/ 413149 h 881063"/>
                  <a:gd name="connsiteX170" fmla="*/ 1098691 w 2383168"/>
                  <a:gd name="connsiteY170" fmla="*/ 433891 h 881063"/>
                  <a:gd name="connsiteX171" fmla="*/ 1116385 w 2383168"/>
                  <a:gd name="connsiteY171" fmla="*/ 435185 h 881063"/>
                  <a:gd name="connsiteX172" fmla="*/ 1256461 w 2383168"/>
                  <a:gd name="connsiteY172" fmla="*/ 434985 h 881063"/>
                  <a:gd name="connsiteX173" fmla="*/ 1356637 w 2383168"/>
                  <a:gd name="connsiteY173" fmla="*/ 424505 h 881063"/>
                  <a:gd name="connsiteX174" fmla="*/ 1354389 w 2383168"/>
                  <a:gd name="connsiteY174" fmla="*/ 360574 h 881063"/>
                  <a:gd name="connsiteX175" fmla="*/ 1347635 w 2383168"/>
                  <a:gd name="connsiteY175" fmla="*/ 299217 h 881063"/>
                  <a:gd name="connsiteX176" fmla="*/ 1345649 w 2383168"/>
                  <a:gd name="connsiteY176" fmla="*/ 289399 h 881063"/>
                  <a:gd name="connsiteX177" fmla="*/ 1308001 w 2383168"/>
                  <a:gd name="connsiteY177" fmla="*/ 296714 h 881063"/>
                  <a:gd name="connsiteX178" fmla="*/ 1235307 w 2383168"/>
                  <a:gd name="connsiteY178" fmla="*/ 301798 h 881063"/>
                  <a:gd name="connsiteX179" fmla="*/ 1113891 w 2383168"/>
                  <a:gd name="connsiteY179" fmla="*/ 289407 h 881063"/>
                  <a:gd name="connsiteX180" fmla="*/ 996036 w 2383168"/>
                  <a:gd name="connsiteY180" fmla="*/ 258993 h 881063"/>
                  <a:gd name="connsiteX181" fmla="*/ 1070597 w 2383168"/>
                  <a:gd name="connsiteY181" fmla="*/ 408431 h 881063"/>
                  <a:gd name="connsiteX182" fmla="*/ 1075359 w 2383168"/>
                  <a:gd name="connsiteY182" fmla="*/ 331120 h 881063"/>
                  <a:gd name="connsiteX183" fmla="*/ 1085445 w 2383168"/>
                  <a:gd name="connsiteY183" fmla="*/ 282083 h 881063"/>
                  <a:gd name="connsiteX184" fmla="*/ 997188 w 2383168"/>
                  <a:gd name="connsiteY184" fmla="*/ 259358 h 881063"/>
                  <a:gd name="connsiteX185" fmla="*/ 202648 w 2383168"/>
                  <a:gd name="connsiteY185" fmla="*/ 252650 h 881063"/>
                  <a:gd name="connsiteX186" fmla="*/ 106241 w 2383168"/>
                  <a:gd name="connsiteY186" fmla="*/ 324474 h 881063"/>
                  <a:gd name="connsiteX187" fmla="*/ 95743 w 2383168"/>
                  <a:gd name="connsiteY187" fmla="*/ 336982 h 881063"/>
                  <a:gd name="connsiteX188" fmla="*/ 89870 w 2383168"/>
                  <a:gd name="connsiteY188" fmla="*/ 373024 h 881063"/>
                  <a:gd name="connsiteX189" fmla="*/ 88739 w 2383168"/>
                  <a:gd name="connsiteY189" fmla="*/ 394912 h 881063"/>
                  <a:gd name="connsiteX190" fmla="*/ 106779 w 2383168"/>
                  <a:gd name="connsiteY190" fmla="*/ 383235 h 881063"/>
                  <a:gd name="connsiteX191" fmla="*/ 149677 w 2383168"/>
                  <a:gd name="connsiteY191" fmla="*/ 364536 h 881063"/>
                  <a:gd name="connsiteX192" fmla="*/ 192105 w 2383168"/>
                  <a:gd name="connsiteY192" fmla="*/ 355755 h 881063"/>
                  <a:gd name="connsiteX193" fmla="*/ 195658 w 2383168"/>
                  <a:gd name="connsiteY193" fmla="*/ 296215 h 881063"/>
                  <a:gd name="connsiteX194" fmla="*/ 2159522 w 2383168"/>
                  <a:gd name="connsiteY194" fmla="*/ 245569 h 881063"/>
                  <a:gd name="connsiteX195" fmla="*/ 2168794 w 2383168"/>
                  <a:gd name="connsiteY195" fmla="*/ 303358 h 881063"/>
                  <a:gd name="connsiteX196" fmla="*/ 2173864 w 2383168"/>
                  <a:gd name="connsiteY196" fmla="*/ 388313 h 881063"/>
                  <a:gd name="connsiteX197" fmla="*/ 2254585 w 2383168"/>
                  <a:gd name="connsiteY197" fmla="*/ 403031 h 881063"/>
                  <a:gd name="connsiteX198" fmla="*/ 2291042 w 2383168"/>
                  <a:gd name="connsiteY198" fmla="*/ 415043 h 881063"/>
                  <a:gd name="connsiteX199" fmla="*/ 2288872 w 2383168"/>
                  <a:gd name="connsiteY199" fmla="*/ 373024 h 881063"/>
                  <a:gd name="connsiteX200" fmla="*/ 2283016 w 2383168"/>
                  <a:gd name="connsiteY200" fmla="*/ 337090 h 881063"/>
                  <a:gd name="connsiteX201" fmla="*/ 2211290 w 2383168"/>
                  <a:gd name="connsiteY201" fmla="*/ 276362 h 881063"/>
                  <a:gd name="connsiteX202" fmla="*/ 1513740 w 2383168"/>
                  <a:gd name="connsiteY202" fmla="*/ 241141 h 881063"/>
                  <a:gd name="connsiteX203" fmla="*/ 1379162 w 2383168"/>
                  <a:gd name="connsiteY203" fmla="*/ 282888 h 881063"/>
                  <a:gd name="connsiteX204" fmla="*/ 1367544 w 2383168"/>
                  <a:gd name="connsiteY204" fmla="*/ 285145 h 881063"/>
                  <a:gd name="connsiteX205" fmla="*/ 1377572 w 2383168"/>
                  <a:gd name="connsiteY205" fmla="*/ 340772 h 881063"/>
                  <a:gd name="connsiteX206" fmla="*/ 1381949 w 2383168"/>
                  <a:gd name="connsiteY206" fmla="*/ 421857 h 881063"/>
                  <a:gd name="connsiteX207" fmla="*/ 1392946 w 2383168"/>
                  <a:gd name="connsiteY207" fmla="*/ 420706 h 881063"/>
                  <a:gd name="connsiteX208" fmla="*/ 1522747 w 2383168"/>
                  <a:gd name="connsiteY208" fmla="*/ 388744 h 881063"/>
                  <a:gd name="connsiteX209" fmla="*/ 1531428 w 2383168"/>
                  <a:gd name="connsiteY209" fmla="*/ 386604 h 881063"/>
                  <a:gd name="connsiteX210" fmla="*/ 1530248 w 2383168"/>
                  <a:gd name="connsiteY210" fmla="*/ 355195 h 881063"/>
                  <a:gd name="connsiteX211" fmla="*/ 1520522 w 2383168"/>
                  <a:gd name="connsiteY211" fmla="*/ 272510 h 881063"/>
                  <a:gd name="connsiteX212" fmla="*/ 927799 w 2383168"/>
                  <a:gd name="connsiteY212" fmla="*/ 237382 h 881063"/>
                  <a:gd name="connsiteX213" fmla="*/ 925113 w 2383168"/>
                  <a:gd name="connsiteY213" fmla="*/ 251294 h 881063"/>
                  <a:gd name="connsiteX214" fmla="*/ 916739 w 2383168"/>
                  <a:gd name="connsiteY214" fmla="*/ 331026 h 881063"/>
                  <a:gd name="connsiteX215" fmla="*/ 913859 w 2383168"/>
                  <a:gd name="connsiteY215" fmla="*/ 416852 h 881063"/>
                  <a:gd name="connsiteX216" fmla="*/ 975812 w 2383168"/>
                  <a:gd name="connsiteY216" fmla="*/ 424907 h 881063"/>
                  <a:gd name="connsiteX217" fmla="*/ 1046618 w 2383168"/>
                  <a:gd name="connsiteY217" fmla="*/ 430084 h 881063"/>
                  <a:gd name="connsiteX218" fmla="*/ 954725 w 2383168"/>
                  <a:gd name="connsiteY218" fmla="*/ 245910 h 881063"/>
                  <a:gd name="connsiteX219" fmla="*/ 1929720 w 2383168"/>
                  <a:gd name="connsiteY219" fmla="*/ 226691 h 881063"/>
                  <a:gd name="connsiteX220" fmla="*/ 1937812 w 2383168"/>
                  <a:gd name="connsiteY220" fmla="*/ 283943 h 881063"/>
                  <a:gd name="connsiteX221" fmla="*/ 1943180 w 2383168"/>
                  <a:gd name="connsiteY221" fmla="*/ 350356 h 881063"/>
                  <a:gd name="connsiteX222" fmla="*/ 1994844 w 2383168"/>
                  <a:gd name="connsiteY222" fmla="*/ 357213 h 881063"/>
                  <a:gd name="connsiteX223" fmla="*/ 1658590 w 2383168"/>
                  <a:gd name="connsiteY223" fmla="*/ 192833 h 881063"/>
                  <a:gd name="connsiteX224" fmla="*/ 1544514 w 2383168"/>
                  <a:gd name="connsiteY224" fmla="*/ 230981 h 881063"/>
                  <a:gd name="connsiteX225" fmla="*/ 1545261 w 2383168"/>
                  <a:gd name="connsiteY225" fmla="*/ 233139 h 881063"/>
                  <a:gd name="connsiteX226" fmla="*/ 1563633 w 2383168"/>
                  <a:gd name="connsiteY226" fmla="*/ 328509 h 881063"/>
                  <a:gd name="connsiteX227" fmla="*/ 1566485 w 2383168"/>
                  <a:gd name="connsiteY227" fmla="*/ 377959 h 881063"/>
                  <a:gd name="connsiteX228" fmla="*/ 1659967 w 2383168"/>
                  <a:gd name="connsiteY228" fmla="*/ 354907 h 881063"/>
                  <a:gd name="connsiteX229" fmla="*/ 1674920 w 2383168"/>
                  <a:gd name="connsiteY229" fmla="*/ 353509 h 881063"/>
                  <a:gd name="connsiteX230" fmla="*/ 1674480 w 2383168"/>
                  <a:gd name="connsiteY230" fmla="*/ 338006 h 881063"/>
                  <a:gd name="connsiteX231" fmla="*/ 1664903 w 2383168"/>
                  <a:gd name="connsiteY231" fmla="*/ 230782 h 881063"/>
                  <a:gd name="connsiteX232" fmla="*/ 739068 w 2383168"/>
                  <a:gd name="connsiteY232" fmla="*/ 184127 h 881063"/>
                  <a:gd name="connsiteX233" fmla="*/ 735269 w 2383168"/>
                  <a:gd name="connsiteY233" fmla="*/ 206967 h 881063"/>
                  <a:gd name="connsiteX234" fmla="*/ 725691 w 2383168"/>
                  <a:gd name="connsiteY234" fmla="*/ 314190 h 881063"/>
                  <a:gd name="connsiteX235" fmla="*/ 724028 w 2383168"/>
                  <a:gd name="connsiteY235" fmla="*/ 372773 h 881063"/>
                  <a:gd name="connsiteX236" fmla="*/ 804186 w 2383168"/>
                  <a:gd name="connsiteY236" fmla="*/ 212118 h 881063"/>
                  <a:gd name="connsiteX237" fmla="*/ 811143 w 2383168"/>
                  <a:gd name="connsiteY237" fmla="*/ 209793 h 881063"/>
                  <a:gd name="connsiteX238" fmla="*/ 829710 w 2383168"/>
                  <a:gd name="connsiteY238" fmla="*/ 219057 h 881063"/>
                  <a:gd name="connsiteX239" fmla="*/ 832036 w 2383168"/>
                  <a:gd name="connsiteY239" fmla="*/ 226014 h 881063"/>
                  <a:gd name="connsiteX240" fmla="*/ 748242 w 2383168"/>
                  <a:gd name="connsiteY240" fmla="*/ 393956 h 881063"/>
                  <a:gd name="connsiteX241" fmla="*/ 792957 w 2383168"/>
                  <a:gd name="connsiteY241" fmla="*/ 401134 h 881063"/>
                  <a:gd name="connsiteX242" fmla="*/ 882454 w 2383168"/>
                  <a:gd name="connsiteY242" fmla="*/ 412770 h 881063"/>
                  <a:gd name="connsiteX243" fmla="*/ 887990 w 2383168"/>
                  <a:gd name="connsiteY243" fmla="*/ 305293 h 881063"/>
                  <a:gd name="connsiteX244" fmla="*/ 901125 w 2383168"/>
                  <a:gd name="connsiteY244" fmla="*/ 228935 h 881063"/>
                  <a:gd name="connsiteX245" fmla="*/ 877753 w 2383168"/>
                  <a:gd name="connsiteY245" fmla="*/ 221533 h 881063"/>
                  <a:gd name="connsiteX246" fmla="*/ 748140 w 2383168"/>
                  <a:gd name="connsiteY246" fmla="*/ 185811 h 881063"/>
                  <a:gd name="connsiteX247" fmla="*/ 1935110 w 2383168"/>
                  <a:gd name="connsiteY247" fmla="*/ 167781 h 881063"/>
                  <a:gd name="connsiteX248" fmla="*/ 2032263 w 2383168"/>
                  <a:gd name="connsiteY248" fmla="*/ 362495 h 881063"/>
                  <a:gd name="connsiteX249" fmla="*/ 2140394 w 2383168"/>
                  <a:gd name="connsiteY249" fmla="*/ 382211 h 881063"/>
                  <a:gd name="connsiteX250" fmla="*/ 2137942 w 2383168"/>
                  <a:gd name="connsiteY250" fmla="*/ 328593 h 881063"/>
                  <a:gd name="connsiteX251" fmla="*/ 2123103 w 2383168"/>
                  <a:gd name="connsiteY251" fmla="*/ 226685 h 881063"/>
                  <a:gd name="connsiteX252" fmla="*/ 2065014 w 2383168"/>
                  <a:gd name="connsiteY252" fmla="*/ 200510 h 881063"/>
                  <a:gd name="connsiteX253" fmla="*/ 1981312 w 2383168"/>
                  <a:gd name="connsiteY253" fmla="*/ 174839 h 881063"/>
                  <a:gd name="connsiteX254" fmla="*/ 649240 w 2383168"/>
                  <a:gd name="connsiteY254" fmla="*/ 167761 h 881063"/>
                  <a:gd name="connsiteX255" fmla="*/ 551900 w 2383168"/>
                  <a:gd name="connsiteY255" fmla="*/ 362852 h 881063"/>
                  <a:gd name="connsiteX256" fmla="*/ 569010 w 2383168"/>
                  <a:gd name="connsiteY256" fmla="*/ 365188 h 881063"/>
                  <a:gd name="connsiteX257" fmla="*/ 693628 w 2383168"/>
                  <a:gd name="connsiteY257" fmla="*/ 385190 h 881063"/>
                  <a:gd name="connsiteX258" fmla="*/ 697864 w 2383168"/>
                  <a:gd name="connsiteY258" fmla="*/ 282504 h 881063"/>
                  <a:gd name="connsiteX259" fmla="*/ 705109 w 2383168"/>
                  <a:gd name="connsiteY259" fmla="*/ 217179 h 881063"/>
                  <a:gd name="connsiteX260" fmla="*/ 711543 w 2383168"/>
                  <a:gd name="connsiteY260" fmla="*/ 179020 h 881063"/>
                  <a:gd name="connsiteX261" fmla="*/ 652398 w 2383168"/>
                  <a:gd name="connsiteY261" fmla="*/ 168045 h 881063"/>
                  <a:gd name="connsiteX262" fmla="*/ 430803 w 2383168"/>
                  <a:gd name="connsiteY262" fmla="*/ 166113 h 881063"/>
                  <a:gd name="connsiteX263" fmla="*/ 408114 w 2383168"/>
                  <a:gd name="connsiteY263" fmla="*/ 169248 h 881063"/>
                  <a:gd name="connsiteX264" fmla="*/ 286969 w 2383168"/>
                  <a:gd name="connsiteY264" fmla="*/ 206720 h 881063"/>
                  <a:gd name="connsiteX265" fmla="*/ 239754 w 2383168"/>
                  <a:gd name="connsiteY265" fmla="*/ 230495 h 881063"/>
                  <a:gd name="connsiteX266" fmla="*/ 226510 w 2383168"/>
                  <a:gd name="connsiteY266" fmla="*/ 321450 h 881063"/>
                  <a:gd name="connsiteX267" fmla="*/ 225222 w 2383168"/>
                  <a:gd name="connsiteY267" fmla="*/ 349627 h 881063"/>
                  <a:gd name="connsiteX268" fmla="*/ 333511 w 2383168"/>
                  <a:gd name="connsiteY268" fmla="*/ 342073 h 881063"/>
                  <a:gd name="connsiteX269" fmla="*/ 406259 w 2383168"/>
                  <a:gd name="connsiteY269" fmla="*/ 345836 h 881063"/>
                  <a:gd name="connsiteX270" fmla="*/ 413288 w 2383168"/>
                  <a:gd name="connsiteY270" fmla="*/ 266148 h 881063"/>
                  <a:gd name="connsiteX271" fmla="*/ 424704 w 2383168"/>
                  <a:gd name="connsiteY271" fmla="*/ 192126 h 881063"/>
                  <a:gd name="connsiteX272" fmla="*/ 1826832 w 2383168"/>
                  <a:gd name="connsiteY272" fmla="*/ 162330 h 881063"/>
                  <a:gd name="connsiteX273" fmla="*/ 1805829 w 2383168"/>
                  <a:gd name="connsiteY273" fmla="*/ 162623 h 881063"/>
                  <a:gd name="connsiteX274" fmla="*/ 1731907 w 2383168"/>
                  <a:gd name="connsiteY274" fmla="*/ 174050 h 881063"/>
                  <a:gd name="connsiteX275" fmla="*/ 1685759 w 2383168"/>
                  <a:gd name="connsiteY275" fmla="*/ 185809 h 881063"/>
                  <a:gd name="connsiteX276" fmla="*/ 1695062 w 2383168"/>
                  <a:gd name="connsiteY276" fmla="*/ 240993 h 881063"/>
                  <a:gd name="connsiteX277" fmla="*/ 1702307 w 2383168"/>
                  <a:gd name="connsiteY277" fmla="*/ 306318 h 881063"/>
                  <a:gd name="connsiteX278" fmla="*/ 1704141 w 2383168"/>
                  <a:gd name="connsiteY278" fmla="*/ 350776 h 881063"/>
                  <a:gd name="connsiteX279" fmla="*/ 1734211 w 2383168"/>
                  <a:gd name="connsiteY279" fmla="*/ 347963 h 881063"/>
                  <a:gd name="connsiteX280" fmla="*/ 1885252 w 2383168"/>
                  <a:gd name="connsiteY280" fmla="*/ 161513 h 881063"/>
                  <a:gd name="connsiteX281" fmla="*/ 1856035 w 2383168"/>
                  <a:gd name="connsiteY281" fmla="*/ 161922 h 881063"/>
                  <a:gd name="connsiteX282" fmla="*/ 1858355 w 2383168"/>
                  <a:gd name="connsiteY282" fmla="*/ 168864 h 881063"/>
                  <a:gd name="connsiteX283" fmla="*/ 1770697 w 2383168"/>
                  <a:gd name="connsiteY283" fmla="*/ 344551 h 881063"/>
                  <a:gd name="connsiteX284" fmla="*/ 1797186 w 2383168"/>
                  <a:gd name="connsiteY284" fmla="*/ 342073 h 881063"/>
                  <a:gd name="connsiteX285" fmla="*/ 1908308 w 2383168"/>
                  <a:gd name="connsiteY285" fmla="*/ 346041 h 881063"/>
                  <a:gd name="connsiteX286" fmla="*/ 1906961 w 2383168"/>
                  <a:gd name="connsiteY286" fmla="*/ 312592 h 881063"/>
                  <a:gd name="connsiteX287" fmla="*/ 1891167 w 2383168"/>
                  <a:gd name="connsiteY287" fmla="*/ 189453 h 881063"/>
                  <a:gd name="connsiteX288" fmla="*/ 546617 w 2383168"/>
                  <a:gd name="connsiteY288" fmla="*/ 158533 h 881063"/>
                  <a:gd name="connsiteX289" fmla="*/ 475344 w 2383168"/>
                  <a:gd name="connsiteY289" fmla="*/ 159960 h 881063"/>
                  <a:gd name="connsiteX290" fmla="*/ 467031 w 2383168"/>
                  <a:gd name="connsiteY290" fmla="*/ 161109 h 881063"/>
                  <a:gd name="connsiteX291" fmla="*/ 464896 w 2383168"/>
                  <a:gd name="connsiteY291" fmla="*/ 170350 h 881063"/>
                  <a:gd name="connsiteX292" fmla="*/ 447421 w 2383168"/>
                  <a:gd name="connsiteY292" fmla="*/ 295194 h 881063"/>
                  <a:gd name="connsiteX293" fmla="*/ 445089 w 2383168"/>
                  <a:gd name="connsiteY293" fmla="*/ 348268 h 881063"/>
                  <a:gd name="connsiteX294" fmla="*/ 519336 w 2383168"/>
                  <a:gd name="connsiteY294" fmla="*/ 358405 h 881063"/>
                  <a:gd name="connsiteX295" fmla="*/ 615951 w 2383168"/>
                  <a:gd name="connsiteY295" fmla="*/ 164768 h 881063"/>
                  <a:gd name="connsiteX296" fmla="*/ 527382 w 2383168"/>
                  <a:gd name="connsiteY296" fmla="*/ 0 h 881063"/>
                  <a:gd name="connsiteX297" fmla="*/ 492079 w 2383168"/>
                  <a:gd name="connsiteY297" fmla="*/ 69273 h 881063"/>
                  <a:gd name="connsiteX298" fmla="*/ 477487 w 2383168"/>
                  <a:gd name="connsiteY298" fmla="*/ 115973 h 881063"/>
                  <a:gd name="connsiteX299" fmla="*/ 534359 w 2383168"/>
                  <a:gd name="connsiteY299" fmla="*/ 110909 h 881063"/>
                  <a:gd name="connsiteX300" fmla="*/ 645172 w 2383168"/>
                  <a:gd name="connsiteY300" fmla="*/ 118327 h 881063"/>
                  <a:gd name="connsiteX301" fmla="*/ 721648 w 2383168"/>
                  <a:gd name="connsiteY301" fmla="*/ 132227 h 881063"/>
                  <a:gd name="connsiteX302" fmla="*/ 726334 w 2383168"/>
                  <a:gd name="connsiteY302" fmla="*/ 113304 h 881063"/>
                  <a:gd name="connsiteX303" fmla="*/ 770269 w 2383168"/>
                  <a:gd name="connsiteY303" fmla="*/ 47625 h 881063"/>
                  <a:gd name="connsiteX304" fmla="*/ 750364 w 2383168"/>
                  <a:gd name="connsiteY304" fmla="*/ 116215 h 881063"/>
                  <a:gd name="connsiteX305" fmla="*/ 746890 w 2383168"/>
                  <a:gd name="connsiteY305" fmla="*/ 137098 h 881063"/>
                  <a:gd name="connsiteX306" fmla="*/ 911632 w 2383168"/>
                  <a:gd name="connsiteY306" fmla="*/ 188034 h 881063"/>
                  <a:gd name="connsiteX307" fmla="*/ 914735 w 2383168"/>
                  <a:gd name="connsiteY307" fmla="*/ 178001 h 881063"/>
                  <a:gd name="connsiteX308" fmla="*/ 956007 w 2383168"/>
                  <a:gd name="connsiteY308" fmla="*/ 128589 h 881063"/>
                  <a:gd name="connsiteX309" fmla="*/ 938389 w 2383168"/>
                  <a:gd name="connsiteY309" fmla="*/ 182540 h 881063"/>
                  <a:gd name="connsiteX310" fmla="*/ 935779 w 2383168"/>
                  <a:gd name="connsiteY310" fmla="*/ 196053 h 881063"/>
                  <a:gd name="connsiteX311" fmla="*/ 1076695 w 2383168"/>
                  <a:gd name="connsiteY311" fmla="*/ 244311 h 881063"/>
                  <a:gd name="connsiteX312" fmla="*/ 1096081 w 2383168"/>
                  <a:gd name="connsiteY312" fmla="*/ 248788 h 881063"/>
                  <a:gd name="connsiteX313" fmla="*/ 1109574 w 2383168"/>
                  <a:gd name="connsiteY313" fmla="*/ 218971 h 881063"/>
                  <a:gd name="connsiteX314" fmla="*/ 1134599 w 2383168"/>
                  <a:gd name="connsiteY314" fmla="*/ 202410 h 881063"/>
                  <a:gd name="connsiteX315" fmla="*/ 1119254 w 2383168"/>
                  <a:gd name="connsiteY315" fmla="*/ 241707 h 881063"/>
                  <a:gd name="connsiteX316" fmla="*/ 1116529 w 2383168"/>
                  <a:gd name="connsiteY316" fmla="*/ 253511 h 881063"/>
                  <a:gd name="connsiteX317" fmla="*/ 1154999 w 2383168"/>
                  <a:gd name="connsiteY317" fmla="*/ 262396 h 881063"/>
                  <a:gd name="connsiteX318" fmla="*/ 1236138 w 2383168"/>
                  <a:gd name="connsiteY318" fmla="*/ 269814 h 881063"/>
                  <a:gd name="connsiteX319" fmla="*/ 1315736 w 2383168"/>
                  <a:gd name="connsiteY319" fmla="*/ 264243 h 881063"/>
                  <a:gd name="connsiteX320" fmla="*/ 1339506 w 2383168"/>
                  <a:gd name="connsiteY320" fmla="*/ 259045 h 881063"/>
                  <a:gd name="connsiteX321" fmla="*/ 1336929 w 2383168"/>
                  <a:gd name="connsiteY321" fmla="*/ 246307 h 881063"/>
                  <a:gd name="connsiteX322" fmla="*/ 1322720 w 2383168"/>
                  <a:gd name="connsiteY322" fmla="*/ 204790 h 881063"/>
                  <a:gd name="connsiteX323" fmla="*/ 1356004 w 2383168"/>
                  <a:gd name="connsiteY323" fmla="*/ 242815 h 881063"/>
                  <a:gd name="connsiteX324" fmla="*/ 1359824 w 2383168"/>
                  <a:gd name="connsiteY324" fmla="*/ 254602 h 881063"/>
                  <a:gd name="connsiteX325" fmla="*/ 1389668 w 2383168"/>
                  <a:gd name="connsiteY325" fmla="*/ 248076 h 881063"/>
                  <a:gd name="connsiteX326" fmla="*/ 1506334 w 2383168"/>
                  <a:gd name="connsiteY326" fmla="*/ 206890 h 881063"/>
                  <a:gd name="connsiteX327" fmla="*/ 1505106 w 2383168"/>
                  <a:gd name="connsiteY327" fmla="*/ 201209 h 881063"/>
                  <a:gd name="connsiteX328" fmla="*/ 1484645 w 2383168"/>
                  <a:gd name="connsiteY328" fmla="*/ 145260 h 881063"/>
                  <a:gd name="connsiteX329" fmla="*/ 1532574 w 2383168"/>
                  <a:gd name="connsiteY329" fmla="*/ 196502 h 881063"/>
                  <a:gd name="connsiteX330" fmla="*/ 1532931 w 2383168"/>
                  <a:gd name="connsiteY330" fmla="*/ 197532 h 881063"/>
                  <a:gd name="connsiteX331" fmla="*/ 1652779 w 2383168"/>
                  <a:gd name="connsiteY331" fmla="*/ 157896 h 881063"/>
                  <a:gd name="connsiteX332" fmla="*/ 1649807 w 2383168"/>
                  <a:gd name="connsiteY332" fmla="*/ 140030 h 881063"/>
                  <a:gd name="connsiteX333" fmla="*/ 1629902 w 2383168"/>
                  <a:gd name="connsiteY333" fmla="*/ 71440 h 881063"/>
                  <a:gd name="connsiteX334" fmla="*/ 1629902 w 2383168"/>
                  <a:gd name="connsiteY334" fmla="*/ 71439 h 881063"/>
                  <a:gd name="connsiteX335" fmla="*/ 1673837 w 2383168"/>
                  <a:gd name="connsiteY335" fmla="*/ 137118 h 881063"/>
                  <a:gd name="connsiteX336" fmla="*/ 1676999 w 2383168"/>
                  <a:gd name="connsiteY336" fmla="*/ 149886 h 881063"/>
                  <a:gd name="connsiteX337" fmla="*/ 1683591 w 2383168"/>
                  <a:gd name="connsiteY337" fmla="*/ 147706 h 881063"/>
                  <a:gd name="connsiteX338" fmla="*/ 1867859 w 2383168"/>
                  <a:gd name="connsiteY338" fmla="*/ 125292 h 881063"/>
                  <a:gd name="connsiteX339" fmla="*/ 1877041 w 2383168"/>
                  <a:gd name="connsiteY339" fmla="*/ 126231 h 881063"/>
                  <a:gd name="connsiteX340" fmla="*/ 1866598 w 2383168"/>
                  <a:gd name="connsiteY340" fmla="*/ 89757 h 881063"/>
                  <a:gd name="connsiteX341" fmla="*/ 1834689 w 2383168"/>
                  <a:gd name="connsiteY341" fmla="*/ 21431 h 881063"/>
                  <a:gd name="connsiteX342" fmla="*/ 1897264 w 2383168"/>
                  <a:gd name="connsiteY342" fmla="*/ 94837 h 881063"/>
                  <a:gd name="connsiteX343" fmla="*/ 1908177 w 2383168"/>
                  <a:gd name="connsiteY343" fmla="*/ 129416 h 881063"/>
                  <a:gd name="connsiteX344" fmla="*/ 1968915 w 2383168"/>
                  <a:gd name="connsiteY344" fmla="*/ 135628 h 881063"/>
                  <a:gd name="connsiteX345" fmla="*/ 2063183 w 2383168"/>
                  <a:gd name="connsiteY345" fmla="*/ 162951 h 881063"/>
                  <a:gd name="connsiteX346" fmla="*/ 2112637 w 2383168"/>
                  <a:gd name="connsiteY346" fmla="*/ 186126 h 881063"/>
                  <a:gd name="connsiteX347" fmla="*/ 2097579 w 2383168"/>
                  <a:gd name="connsiteY347" fmla="*/ 132302 h 881063"/>
                  <a:gd name="connsiteX348" fmla="*/ 2065670 w 2383168"/>
                  <a:gd name="connsiteY348" fmla="*/ 72114 h 881063"/>
                  <a:gd name="connsiteX349" fmla="*/ 2144809 w 2383168"/>
                  <a:gd name="connsiteY349" fmla="*/ 183009 h 881063"/>
                  <a:gd name="connsiteX350" fmla="*/ 2149871 w 2383168"/>
                  <a:gd name="connsiteY350" fmla="*/ 203764 h 881063"/>
                  <a:gd name="connsiteX351" fmla="*/ 2223992 w 2383168"/>
                  <a:gd name="connsiteY351" fmla="*/ 251844 h 881063"/>
                  <a:gd name="connsiteX352" fmla="*/ 2277144 w 2383168"/>
                  <a:gd name="connsiteY352" fmla="*/ 302671 h 881063"/>
                  <a:gd name="connsiteX353" fmla="*/ 2260164 w 2383168"/>
                  <a:gd name="connsiteY353" fmla="*/ 247151 h 881063"/>
                  <a:gd name="connsiteX354" fmla="*/ 2237122 w 2383168"/>
                  <a:gd name="connsiteY354" fmla="*/ 204786 h 881063"/>
                  <a:gd name="connsiteX355" fmla="*/ 2299422 w 2383168"/>
                  <a:gd name="connsiteY355" fmla="*/ 276275 h 881063"/>
                  <a:gd name="connsiteX356" fmla="*/ 2314552 w 2383168"/>
                  <a:gd name="connsiteY356" fmla="*/ 338442 h 881063"/>
                  <a:gd name="connsiteX357" fmla="*/ 2335562 w 2383168"/>
                  <a:gd name="connsiteY357" fmla="*/ 358534 h 881063"/>
                  <a:gd name="connsiteX358" fmla="*/ 2383168 w 2383168"/>
                  <a:gd name="connsiteY358" fmla="*/ 449583 h 881063"/>
                  <a:gd name="connsiteX359" fmla="*/ 2332382 w 2383168"/>
                  <a:gd name="connsiteY359" fmla="*/ 540501 h 881063"/>
                  <a:gd name="connsiteX360" fmla="*/ 2315175 w 2383168"/>
                  <a:gd name="connsiteY360" fmla="*/ 556728 h 881063"/>
                  <a:gd name="connsiteX361" fmla="*/ 2299422 w 2383168"/>
                  <a:gd name="connsiteY361" fmla="*/ 621455 h 881063"/>
                  <a:gd name="connsiteX362" fmla="*/ 2237122 w 2383168"/>
                  <a:gd name="connsiteY362" fmla="*/ 692944 h 881063"/>
                  <a:gd name="connsiteX363" fmla="*/ 2277706 w 2383168"/>
                  <a:gd name="connsiteY363" fmla="*/ 593222 h 881063"/>
                  <a:gd name="connsiteX364" fmla="*/ 2277929 w 2383168"/>
                  <a:gd name="connsiteY364" fmla="*/ 591852 h 881063"/>
                  <a:gd name="connsiteX365" fmla="*/ 2217363 w 2383168"/>
                  <a:gd name="connsiteY365" fmla="*/ 648969 h 881063"/>
                  <a:gd name="connsiteX366" fmla="*/ 2151618 w 2383168"/>
                  <a:gd name="connsiteY366" fmla="*/ 690537 h 881063"/>
                  <a:gd name="connsiteX367" fmla="*/ 2144809 w 2383168"/>
                  <a:gd name="connsiteY367" fmla="*/ 718457 h 881063"/>
                  <a:gd name="connsiteX368" fmla="*/ 2065670 w 2383168"/>
                  <a:gd name="connsiteY368" fmla="*/ 829352 h 881063"/>
                  <a:gd name="connsiteX369" fmla="*/ 2097579 w 2383168"/>
                  <a:gd name="connsiteY369" fmla="*/ 769164 h 881063"/>
                  <a:gd name="connsiteX370" fmla="*/ 2114231 w 2383168"/>
                  <a:gd name="connsiteY370" fmla="*/ 709643 h 881063"/>
                  <a:gd name="connsiteX371" fmla="*/ 2047688 w 2383168"/>
                  <a:gd name="connsiteY371" fmla="*/ 739416 h 881063"/>
                  <a:gd name="connsiteX372" fmla="*/ 1945347 w 2383168"/>
                  <a:gd name="connsiteY372" fmla="*/ 766766 h 881063"/>
                  <a:gd name="connsiteX373" fmla="*/ 1909204 w 2383168"/>
                  <a:gd name="connsiteY373" fmla="*/ 769822 h 881063"/>
                  <a:gd name="connsiteX374" fmla="*/ 1897264 w 2383168"/>
                  <a:gd name="connsiteY374" fmla="*/ 807657 h 881063"/>
                  <a:gd name="connsiteX375" fmla="*/ 1834689 w 2383168"/>
                  <a:gd name="connsiteY375" fmla="*/ 881063 h 881063"/>
                  <a:gd name="connsiteX376" fmla="*/ 1834689 w 2383168"/>
                  <a:gd name="connsiteY376" fmla="*/ 881061 h 881063"/>
                  <a:gd name="connsiteX377" fmla="*/ 1866598 w 2383168"/>
                  <a:gd name="connsiteY377" fmla="*/ 812735 h 881063"/>
                  <a:gd name="connsiteX378" fmla="*/ 1878132 w 2383168"/>
                  <a:gd name="connsiteY378" fmla="*/ 772449 h 881063"/>
                  <a:gd name="connsiteX379" fmla="*/ 1861593 w 2383168"/>
                  <a:gd name="connsiteY379" fmla="*/ 773848 h 881063"/>
                  <a:gd name="connsiteX380" fmla="*/ 1856900 w 2383168"/>
                  <a:gd name="connsiteY380" fmla="*/ 776189 h 881063"/>
                  <a:gd name="connsiteX381" fmla="*/ 1855969 w 2383168"/>
                  <a:gd name="connsiteY381" fmla="*/ 774323 h 881063"/>
                  <a:gd name="connsiteX382" fmla="*/ 1832934 w 2383168"/>
                  <a:gd name="connsiteY382" fmla="*/ 776271 h 881063"/>
                  <a:gd name="connsiteX383" fmla="*/ 1725057 w 2383168"/>
                  <a:gd name="connsiteY383" fmla="*/ 767259 h 881063"/>
                  <a:gd name="connsiteX384" fmla="*/ 1678519 w 2383168"/>
                  <a:gd name="connsiteY384" fmla="*/ 756000 h 881063"/>
                  <a:gd name="connsiteX385" fmla="*/ 1673837 w 2383168"/>
                  <a:gd name="connsiteY385" fmla="*/ 774904 h 881063"/>
                  <a:gd name="connsiteX386" fmla="*/ 1629902 w 2383168"/>
                  <a:gd name="connsiteY386" fmla="*/ 840583 h 881063"/>
                  <a:gd name="connsiteX387" fmla="*/ 1649807 w 2383168"/>
                  <a:gd name="connsiteY387" fmla="*/ 771993 h 881063"/>
                  <a:gd name="connsiteX388" fmla="*/ 1653475 w 2383168"/>
                  <a:gd name="connsiteY388" fmla="*/ 749942 h 881063"/>
                  <a:gd name="connsiteX389" fmla="*/ 1632974 w 2383168"/>
                  <a:gd name="connsiteY389" fmla="*/ 744982 h 881063"/>
                  <a:gd name="connsiteX390" fmla="*/ 1528616 w 2383168"/>
                  <a:gd name="connsiteY390" fmla="*/ 701611 h 881063"/>
                  <a:gd name="connsiteX391" fmla="*/ 1518013 w 2383168"/>
                  <a:gd name="connsiteY391" fmla="*/ 721754 h 881063"/>
                  <a:gd name="connsiteX392" fmla="*/ 1484645 w 2383168"/>
                  <a:gd name="connsiteY392" fmla="*/ 745332 h 881063"/>
                  <a:gd name="connsiteX393" fmla="*/ 1504702 w 2383168"/>
                  <a:gd name="connsiteY393" fmla="*/ 690489 h 881063"/>
                  <a:gd name="connsiteX394" fmla="*/ 1413218 w 2383168"/>
                  <a:gd name="connsiteY394" fmla="*/ 642961 h 881063"/>
                  <a:gd name="connsiteX395" fmla="*/ 1353338 w 2383168"/>
                  <a:gd name="connsiteY395" fmla="*/ 617470 h 881063"/>
                  <a:gd name="connsiteX396" fmla="*/ 1345892 w 2383168"/>
                  <a:gd name="connsiteY396" fmla="*/ 632586 h 881063"/>
                  <a:gd name="connsiteX397" fmla="*/ 1322720 w 2383168"/>
                  <a:gd name="connsiteY397" fmla="*/ 650082 h 881063"/>
                  <a:gd name="connsiteX398" fmla="*/ 1322720 w 2383168"/>
                  <a:gd name="connsiteY398" fmla="*/ 650081 h 881063"/>
                  <a:gd name="connsiteX399" fmla="*/ 1336355 w 2383168"/>
                  <a:gd name="connsiteY399" fmla="*/ 610241 h 881063"/>
                  <a:gd name="connsiteX400" fmla="*/ 1311437 w 2383168"/>
                  <a:gd name="connsiteY400" fmla="*/ 599634 h 881063"/>
                  <a:gd name="connsiteX401" fmla="*/ 1197830 w 2383168"/>
                  <a:gd name="connsiteY401" fmla="*/ 581411 h 881063"/>
                  <a:gd name="connsiteX402" fmla="*/ 1121661 w 2383168"/>
                  <a:gd name="connsiteY402" fmla="*/ 590755 h 881063"/>
                  <a:gd name="connsiteX403" fmla="*/ 1134599 w 2383168"/>
                  <a:gd name="connsiteY403" fmla="*/ 623888 h 881063"/>
                  <a:gd name="connsiteX404" fmla="*/ 1109574 w 2383168"/>
                  <a:gd name="connsiteY404" fmla="*/ 607327 h 881063"/>
                  <a:gd name="connsiteX405" fmla="*/ 1103105 w 2383168"/>
                  <a:gd name="connsiteY405" fmla="*/ 593032 h 881063"/>
                  <a:gd name="connsiteX406" fmla="*/ 1098017 w 2383168"/>
                  <a:gd name="connsiteY406" fmla="*/ 593656 h 881063"/>
                  <a:gd name="connsiteX407" fmla="*/ 1001995 w 2383168"/>
                  <a:gd name="connsiteY407" fmla="*/ 625487 h 881063"/>
                  <a:gd name="connsiteX408" fmla="*/ 938415 w 2383168"/>
                  <a:gd name="connsiteY408" fmla="*/ 653358 h 881063"/>
                  <a:gd name="connsiteX409" fmla="*/ 956007 w 2383168"/>
                  <a:gd name="connsiteY409" fmla="*/ 707229 h 881063"/>
                  <a:gd name="connsiteX410" fmla="*/ 956007 w 2383168"/>
                  <a:gd name="connsiteY410" fmla="*/ 707231 h 881063"/>
                  <a:gd name="connsiteX411" fmla="*/ 927274 w 2383168"/>
                  <a:gd name="connsiteY411" fmla="*/ 684495 h 881063"/>
                  <a:gd name="connsiteX412" fmla="*/ 917042 w 2383168"/>
                  <a:gd name="connsiteY412" fmla="*/ 662728 h 881063"/>
                  <a:gd name="connsiteX413" fmla="*/ 905329 w 2383168"/>
                  <a:gd name="connsiteY413" fmla="*/ 667862 h 881063"/>
                  <a:gd name="connsiteX414" fmla="*/ 803584 w 2383168"/>
                  <a:gd name="connsiteY414" fmla="*/ 711741 h 881063"/>
                  <a:gd name="connsiteX415" fmla="*/ 747494 w 2383168"/>
                  <a:gd name="connsiteY415" fmla="*/ 730925 h 881063"/>
                  <a:gd name="connsiteX416" fmla="*/ 750364 w 2383168"/>
                  <a:gd name="connsiteY416" fmla="*/ 748178 h 881063"/>
                  <a:gd name="connsiteX417" fmla="*/ 770269 w 2383168"/>
                  <a:gd name="connsiteY417" fmla="*/ 816768 h 881063"/>
                  <a:gd name="connsiteX418" fmla="*/ 770269 w 2383168"/>
                  <a:gd name="connsiteY418" fmla="*/ 816769 h 881063"/>
                  <a:gd name="connsiteX419" fmla="*/ 726334 w 2383168"/>
                  <a:gd name="connsiteY419" fmla="*/ 751090 h 881063"/>
                  <a:gd name="connsiteX420" fmla="*/ 723383 w 2383168"/>
                  <a:gd name="connsiteY420" fmla="*/ 739172 h 881063"/>
                  <a:gd name="connsiteX421" fmla="*/ 715551 w 2383168"/>
                  <a:gd name="connsiteY421" fmla="*/ 741850 h 881063"/>
                  <a:gd name="connsiteX422" fmla="*/ 512134 w 2383168"/>
                  <a:gd name="connsiteY422" fmla="*/ 769080 h 881063"/>
                  <a:gd name="connsiteX423" fmla="*/ 480776 w 2383168"/>
                  <a:gd name="connsiteY423" fmla="*/ 766091 h 881063"/>
                  <a:gd name="connsiteX424" fmla="*/ 492079 w 2383168"/>
                  <a:gd name="connsiteY424" fmla="*/ 802265 h 881063"/>
                  <a:gd name="connsiteX425" fmla="*/ 527382 w 2383168"/>
                  <a:gd name="connsiteY425" fmla="*/ 871538 h 881063"/>
                  <a:gd name="connsiteX426" fmla="*/ 458150 w 2383168"/>
                  <a:gd name="connsiteY426" fmla="*/ 797116 h 881063"/>
                  <a:gd name="connsiteX427" fmla="*/ 446335 w 2383168"/>
                  <a:gd name="connsiteY427" fmla="*/ 762809 h 881063"/>
                  <a:gd name="connsiteX428" fmla="*/ 405341 w 2383168"/>
                  <a:gd name="connsiteY428" fmla="*/ 758902 h 881063"/>
                  <a:gd name="connsiteX429" fmla="*/ 311056 w 2383168"/>
                  <a:gd name="connsiteY429" fmla="*/ 734345 h 881063"/>
                  <a:gd name="connsiteX430" fmla="*/ 251853 w 2383168"/>
                  <a:gd name="connsiteY430" fmla="*/ 708330 h 881063"/>
                  <a:gd name="connsiteX431" fmla="*/ 266874 w 2383168"/>
                  <a:gd name="connsiteY431" fmla="*/ 762021 h 881063"/>
                  <a:gd name="connsiteX432" fmla="*/ 298782 w 2383168"/>
                  <a:gd name="connsiteY432" fmla="*/ 822209 h 881063"/>
                  <a:gd name="connsiteX433" fmla="*/ 219644 w 2383168"/>
                  <a:gd name="connsiteY433" fmla="*/ 711314 h 881063"/>
                  <a:gd name="connsiteX434" fmla="*/ 214147 w 2383168"/>
                  <a:gd name="connsiteY434" fmla="*/ 688778 h 881063"/>
                  <a:gd name="connsiteX435" fmla="*/ 159441 w 2383168"/>
                  <a:gd name="connsiteY435" fmla="*/ 653850 h 881063"/>
                  <a:gd name="connsiteX436" fmla="*/ 102148 w 2383168"/>
                  <a:gd name="connsiteY436" fmla="*/ 596861 h 881063"/>
                  <a:gd name="connsiteX437" fmla="*/ 118577 w 2383168"/>
                  <a:gd name="connsiteY437" fmla="*/ 650580 h 881063"/>
                  <a:gd name="connsiteX438" fmla="*/ 141619 w 2383168"/>
                  <a:gd name="connsiteY438" fmla="*/ 692944 h 881063"/>
                  <a:gd name="connsiteX439" fmla="*/ 79320 w 2383168"/>
                  <a:gd name="connsiteY439" fmla="*/ 621455 h 881063"/>
                  <a:gd name="connsiteX440" fmla="*/ 64131 w 2383168"/>
                  <a:gd name="connsiteY440" fmla="*/ 559045 h 881063"/>
                  <a:gd name="connsiteX441" fmla="*/ 56139 w 2383168"/>
                  <a:gd name="connsiteY441" fmla="*/ 551096 h 881063"/>
                  <a:gd name="connsiteX442" fmla="*/ 0 w 2383168"/>
                  <a:gd name="connsiteY442" fmla="*/ 449583 h 881063"/>
                  <a:gd name="connsiteX443" fmla="*/ 49122 w 2383168"/>
                  <a:gd name="connsiteY443" fmla="*/ 356119 h 881063"/>
                  <a:gd name="connsiteX444" fmla="*/ 63485 w 2383168"/>
                  <a:gd name="connsiteY444" fmla="*/ 341338 h 881063"/>
                  <a:gd name="connsiteX445" fmla="*/ 79320 w 2383168"/>
                  <a:gd name="connsiteY445" fmla="*/ 276275 h 881063"/>
                  <a:gd name="connsiteX446" fmla="*/ 141619 w 2383168"/>
                  <a:gd name="connsiteY446" fmla="*/ 204786 h 881063"/>
                  <a:gd name="connsiteX447" fmla="*/ 118577 w 2383168"/>
                  <a:gd name="connsiteY447" fmla="*/ 247151 h 881063"/>
                  <a:gd name="connsiteX448" fmla="*/ 101845 w 2383168"/>
                  <a:gd name="connsiteY448" fmla="*/ 301863 h 881063"/>
                  <a:gd name="connsiteX449" fmla="*/ 158457 w 2383168"/>
                  <a:gd name="connsiteY449" fmla="*/ 243605 h 881063"/>
                  <a:gd name="connsiteX450" fmla="*/ 212094 w 2383168"/>
                  <a:gd name="connsiteY450" fmla="*/ 206821 h 881063"/>
                  <a:gd name="connsiteX451" fmla="*/ 219644 w 2383168"/>
                  <a:gd name="connsiteY451" fmla="*/ 175866 h 881063"/>
                  <a:gd name="connsiteX452" fmla="*/ 298782 w 2383168"/>
                  <a:gd name="connsiteY452" fmla="*/ 64971 h 881063"/>
                  <a:gd name="connsiteX453" fmla="*/ 266874 w 2383168"/>
                  <a:gd name="connsiteY453" fmla="*/ 125159 h 881063"/>
                  <a:gd name="connsiteX454" fmla="*/ 250436 w 2383168"/>
                  <a:gd name="connsiteY454" fmla="*/ 183916 h 881063"/>
                  <a:gd name="connsiteX455" fmla="*/ 322153 w 2383168"/>
                  <a:gd name="connsiteY455" fmla="*/ 149412 h 881063"/>
                  <a:gd name="connsiteX456" fmla="*/ 422558 w 2383168"/>
                  <a:gd name="connsiteY456" fmla="*/ 120864 h 881063"/>
                  <a:gd name="connsiteX457" fmla="*/ 442776 w 2383168"/>
                  <a:gd name="connsiteY457" fmla="*/ 119064 h 881063"/>
                  <a:gd name="connsiteX458" fmla="*/ 458150 w 2383168"/>
                  <a:gd name="connsiteY458" fmla="*/ 74422 h 881063"/>
                  <a:gd name="connsiteX459" fmla="*/ 527382 w 2383168"/>
                  <a:gd name="connsiteY459" fmla="*/ 0 h 881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</a:cxnLst>
                <a:rect l="l" t="t" r="r" b="b"/>
                <a:pathLst>
                  <a:path w="2383168" h="881063">
                    <a:moveTo>
                      <a:pt x="1531145" y="511503"/>
                    </a:moveTo>
                    <a:lnTo>
                      <a:pt x="1469953" y="634146"/>
                    </a:lnTo>
                    <a:lnTo>
                      <a:pt x="1486795" y="643017"/>
                    </a:lnTo>
                    <a:lnTo>
                      <a:pt x="1512413" y="655588"/>
                    </a:lnTo>
                    <a:lnTo>
                      <a:pt x="1520522" y="618083"/>
                    </a:lnTo>
                    <a:cubicBezTo>
                      <a:pt x="1524749" y="592198"/>
                      <a:pt x="1528026" y="564416"/>
                      <a:pt x="1530247" y="535398"/>
                    </a:cubicBezTo>
                    <a:close/>
                    <a:moveTo>
                      <a:pt x="1707821" y="477402"/>
                    </a:moveTo>
                    <a:lnTo>
                      <a:pt x="1704949" y="570371"/>
                    </a:lnTo>
                    <a:cubicBezTo>
                      <a:pt x="1702654" y="606497"/>
                      <a:pt x="1699299" y="640340"/>
                      <a:pt x="1695062" y="671029"/>
                    </a:cubicBezTo>
                    <a:lnTo>
                      <a:pt x="1686048" y="724498"/>
                    </a:lnTo>
                    <a:lnTo>
                      <a:pt x="1765882" y="739202"/>
                    </a:lnTo>
                    <a:lnTo>
                      <a:pt x="1838106" y="738521"/>
                    </a:lnTo>
                    <a:close/>
                    <a:moveTo>
                      <a:pt x="1355392" y="465761"/>
                    </a:moveTo>
                    <a:lnTo>
                      <a:pt x="1251472" y="476291"/>
                    </a:lnTo>
                    <a:cubicBezTo>
                      <a:pt x="1207318" y="478000"/>
                      <a:pt x="1163163" y="477178"/>
                      <a:pt x="1119009" y="474535"/>
                    </a:cubicBezTo>
                    <a:lnTo>
                      <a:pt x="1100249" y="472738"/>
                    </a:lnTo>
                    <a:lnTo>
                      <a:pt x="1100397" y="476434"/>
                    </a:lnTo>
                    <a:cubicBezTo>
                      <a:pt x="1102063" y="496816"/>
                      <a:pt x="1104521" y="516330"/>
                      <a:pt x="1107691" y="534511"/>
                    </a:cubicBezTo>
                    <a:lnTo>
                      <a:pt x="1111341" y="550318"/>
                    </a:lnTo>
                    <a:lnTo>
                      <a:pt x="1143667" y="544762"/>
                    </a:lnTo>
                    <a:cubicBezTo>
                      <a:pt x="1161744" y="542626"/>
                      <a:pt x="1179763" y="541539"/>
                      <a:pt x="1197715" y="541702"/>
                    </a:cubicBezTo>
                    <a:cubicBezTo>
                      <a:pt x="1224643" y="541947"/>
                      <a:pt x="1250285" y="545282"/>
                      <a:pt x="1275072" y="550926"/>
                    </a:cubicBezTo>
                    <a:lnTo>
                      <a:pt x="1344127" y="572991"/>
                    </a:lnTo>
                    <a:lnTo>
                      <a:pt x="1347635" y="555654"/>
                    </a:lnTo>
                    <a:cubicBezTo>
                      <a:pt x="1350570" y="536446"/>
                      <a:pt x="1352846" y="515829"/>
                      <a:pt x="1354389" y="494296"/>
                    </a:cubicBezTo>
                    <a:close/>
                    <a:moveTo>
                      <a:pt x="692431" y="456201"/>
                    </a:moveTo>
                    <a:lnTo>
                      <a:pt x="559142" y="723341"/>
                    </a:lnTo>
                    <a:lnTo>
                      <a:pt x="583226" y="722466"/>
                    </a:lnTo>
                    <a:cubicBezTo>
                      <a:pt x="612352" y="718533"/>
                      <a:pt x="641595" y="711998"/>
                      <a:pt x="670911" y="703688"/>
                    </a:cubicBezTo>
                    <a:lnTo>
                      <a:pt x="712301" y="689872"/>
                    </a:lnTo>
                    <a:lnTo>
                      <a:pt x="705109" y="647215"/>
                    </a:lnTo>
                    <a:cubicBezTo>
                      <a:pt x="700873" y="616526"/>
                      <a:pt x="697518" y="582683"/>
                      <a:pt x="695222" y="546557"/>
                    </a:cubicBezTo>
                    <a:close/>
                    <a:moveTo>
                      <a:pt x="914924" y="450719"/>
                    </a:moveTo>
                    <a:lnTo>
                      <a:pt x="916739" y="504792"/>
                    </a:lnTo>
                    <a:cubicBezTo>
                      <a:pt x="918651" y="532774"/>
                      <a:pt x="921474" y="559564"/>
                      <a:pt x="925113" y="584524"/>
                    </a:cubicBezTo>
                    <a:lnTo>
                      <a:pt x="929372" y="606582"/>
                    </a:lnTo>
                    <a:lnTo>
                      <a:pt x="979691" y="586821"/>
                    </a:lnTo>
                    <a:lnTo>
                      <a:pt x="1087585" y="554615"/>
                    </a:lnTo>
                    <a:lnTo>
                      <a:pt x="1075359" y="495178"/>
                    </a:lnTo>
                    <a:lnTo>
                      <a:pt x="1073821" y="470207"/>
                    </a:lnTo>
                    <a:lnTo>
                      <a:pt x="986546" y="461849"/>
                    </a:lnTo>
                    <a:close/>
                    <a:moveTo>
                      <a:pt x="2325016" y="445964"/>
                    </a:moveTo>
                    <a:lnTo>
                      <a:pt x="2325227" y="448865"/>
                    </a:lnTo>
                    <a:lnTo>
                      <a:pt x="2320700" y="510988"/>
                    </a:lnTo>
                    <a:lnTo>
                      <a:pt x="2347017" y="475436"/>
                    </a:lnTo>
                    <a:lnTo>
                      <a:pt x="2356326" y="452296"/>
                    </a:lnTo>
                    <a:close/>
                    <a:moveTo>
                      <a:pt x="54224" y="439120"/>
                    </a:moveTo>
                    <a:lnTo>
                      <a:pt x="28724" y="450301"/>
                    </a:lnTo>
                    <a:lnTo>
                      <a:pt x="56581" y="490950"/>
                    </a:lnTo>
                    <a:lnTo>
                      <a:pt x="53514" y="448865"/>
                    </a:lnTo>
                    <a:close/>
                    <a:moveTo>
                      <a:pt x="1532888" y="425469"/>
                    </a:moveTo>
                    <a:lnTo>
                      <a:pt x="1516397" y="430019"/>
                    </a:lnTo>
                    <a:cubicBezTo>
                      <a:pt x="1472243" y="444679"/>
                      <a:pt x="1428089" y="455393"/>
                      <a:pt x="1383935" y="462868"/>
                    </a:cubicBezTo>
                    <a:lnTo>
                      <a:pt x="1380318" y="463235"/>
                    </a:lnTo>
                    <a:lnTo>
                      <a:pt x="1377572" y="514100"/>
                    </a:lnTo>
                    <a:lnTo>
                      <a:pt x="1365274" y="582321"/>
                    </a:lnTo>
                    <a:lnTo>
                      <a:pt x="1417015" y="606264"/>
                    </a:lnTo>
                    <a:lnTo>
                      <a:pt x="1442408" y="619639"/>
                    </a:lnTo>
                    <a:lnTo>
                      <a:pt x="1533336" y="437398"/>
                    </a:lnTo>
                    <a:close/>
                    <a:moveTo>
                      <a:pt x="733952" y="422597"/>
                    </a:moveTo>
                    <a:lnTo>
                      <a:pt x="722708" y="445131"/>
                    </a:lnTo>
                    <a:lnTo>
                      <a:pt x="725691" y="550202"/>
                    </a:lnTo>
                    <a:cubicBezTo>
                      <a:pt x="727885" y="588057"/>
                      <a:pt x="731117" y="624114"/>
                      <a:pt x="735269" y="657426"/>
                    </a:cubicBezTo>
                    <a:lnTo>
                      <a:pt x="739173" y="680902"/>
                    </a:lnTo>
                    <a:lnTo>
                      <a:pt x="759041" y="674270"/>
                    </a:lnTo>
                    <a:cubicBezTo>
                      <a:pt x="795820" y="660487"/>
                      <a:pt x="832651" y="645228"/>
                      <a:pt x="869453" y="630113"/>
                    </a:cubicBezTo>
                    <a:lnTo>
                      <a:pt x="902864" y="616992"/>
                    </a:lnTo>
                    <a:lnTo>
                      <a:pt x="887990" y="530527"/>
                    </a:lnTo>
                    <a:lnTo>
                      <a:pt x="883629" y="445856"/>
                    </a:lnTo>
                    <a:close/>
                    <a:moveTo>
                      <a:pt x="2175608" y="417541"/>
                    </a:moveTo>
                    <a:lnTo>
                      <a:pt x="2177589" y="450733"/>
                    </a:lnTo>
                    <a:cubicBezTo>
                      <a:pt x="2177589" y="503009"/>
                      <a:pt x="2174457" y="552811"/>
                      <a:pt x="2168794" y="598109"/>
                    </a:cubicBezTo>
                    <a:lnTo>
                      <a:pt x="2161014" y="646601"/>
                    </a:lnTo>
                    <a:lnTo>
                      <a:pt x="2195376" y="629733"/>
                    </a:lnTo>
                    <a:lnTo>
                      <a:pt x="2283627" y="556891"/>
                    </a:lnTo>
                    <a:lnTo>
                      <a:pt x="2288872" y="524706"/>
                    </a:lnTo>
                    <a:cubicBezTo>
                      <a:pt x="2291434" y="500433"/>
                      <a:pt x="2292788" y="474940"/>
                      <a:pt x="2292788" y="448865"/>
                    </a:cubicBezTo>
                    <a:lnTo>
                      <a:pt x="2292297" y="439347"/>
                    </a:lnTo>
                    <a:lnTo>
                      <a:pt x="2208448" y="422390"/>
                    </a:lnTo>
                    <a:close/>
                    <a:moveTo>
                      <a:pt x="2122970" y="409770"/>
                    </a:moveTo>
                    <a:lnTo>
                      <a:pt x="2128771" y="412664"/>
                    </a:lnTo>
                    <a:cubicBezTo>
                      <a:pt x="2131334" y="413943"/>
                      <a:pt x="2132375" y="417057"/>
                      <a:pt x="2131096" y="419621"/>
                    </a:cubicBezTo>
                    <a:lnTo>
                      <a:pt x="1981488" y="719470"/>
                    </a:lnTo>
                    <a:lnTo>
                      <a:pt x="2056976" y="697674"/>
                    </a:lnTo>
                    <a:lnTo>
                      <a:pt x="2124604" y="664475"/>
                    </a:lnTo>
                    <a:lnTo>
                      <a:pt x="2137942" y="572872"/>
                    </a:lnTo>
                    <a:cubicBezTo>
                      <a:pt x="2141585" y="534049"/>
                      <a:pt x="2143526" y="492948"/>
                      <a:pt x="2143526" y="450733"/>
                    </a:cubicBezTo>
                    <a:lnTo>
                      <a:pt x="2141780" y="412547"/>
                    </a:lnTo>
                    <a:close/>
                    <a:moveTo>
                      <a:pt x="189744" y="395323"/>
                    </a:moveTo>
                    <a:lnTo>
                      <a:pt x="132296" y="404888"/>
                    </a:lnTo>
                    <a:lnTo>
                      <a:pt x="87203" y="424660"/>
                    </a:lnTo>
                    <a:lnTo>
                      <a:pt x="85953" y="448865"/>
                    </a:lnTo>
                    <a:cubicBezTo>
                      <a:pt x="85953" y="474940"/>
                      <a:pt x="87307" y="500433"/>
                      <a:pt x="89869" y="524706"/>
                    </a:cubicBezTo>
                    <a:lnTo>
                      <a:pt x="91832" y="536749"/>
                    </a:lnTo>
                    <a:lnTo>
                      <a:pt x="158360" y="595627"/>
                    </a:lnTo>
                    <a:lnTo>
                      <a:pt x="200612" y="621840"/>
                    </a:lnTo>
                    <a:lnTo>
                      <a:pt x="195658" y="590966"/>
                    </a:lnTo>
                    <a:cubicBezTo>
                      <a:pt x="189995" y="545668"/>
                      <a:pt x="186863" y="495866"/>
                      <a:pt x="186863" y="443590"/>
                    </a:cubicBezTo>
                    <a:close/>
                    <a:moveTo>
                      <a:pt x="1676056" y="393503"/>
                    </a:moveTo>
                    <a:lnTo>
                      <a:pt x="1602904" y="406150"/>
                    </a:lnTo>
                    <a:lnTo>
                      <a:pt x="1568656" y="415600"/>
                    </a:lnTo>
                    <a:lnTo>
                      <a:pt x="1569555" y="431183"/>
                    </a:lnTo>
                    <a:lnTo>
                      <a:pt x="1570223" y="433182"/>
                    </a:lnTo>
                    <a:lnTo>
                      <a:pt x="1569728" y="434175"/>
                    </a:lnTo>
                    <a:lnTo>
                      <a:pt x="1570369" y="445296"/>
                    </a:lnTo>
                    <a:cubicBezTo>
                      <a:pt x="1570369" y="528149"/>
                      <a:pt x="1560774" y="603158"/>
                      <a:pt x="1545261" y="657454"/>
                    </a:cubicBezTo>
                    <a:lnTo>
                      <a:pt x="1541043" y="669635"/>
                    </a:lnTo>
                    <a:lnTo>
                      <a:pt x="1584432" y="690925"/>
                    </a:lnTo>
                    <a:lnTo>
                      <a:pt x="1658864" y="717544"/>
                    </a:lnTo>
                    <a:lnTo>
                      <a:pt x="1664903" y="681242"/>
                    </a:lnTo>
                    <a:cubicBezTo>
                      <a:pt x="1673206" y="614618"/>
                      <a:pt x="1677830" y="537013"/>
                      <a:pt x="1677830" y="456012"/>
                    </a:cubicBezTo>
                    <a:close/>
                    <a:moveTo>
                      <a:pt x="1944993" y="389761"/>
                    </a:moveTo>
                    <a:lnTo>
                      <a:pt x="1946607" y="451247"/>
                    </a:lnTo>
                    <a:cubicBezTo>
                      <a:pt x="1946607" y="540265"/>
                      <a:pt x="1939561" y="622962"/>
                      <a:pt x="1927493" y="691562"/>
                    </a:cubicBezTo>
                    <a:lnTo>
                      <a:pt x="1919031" y="730950"/>
                    </a:lnTo>
                    <a:lnTo>
                      <a:pt x="1942930" y="727035"/>
                    </a:lnTo>
                    <a:lnTo>
                      <a:pt x="2102720" y="406780"/>
                    </a:lnTo>
                    <a:lnTo>
                      <a:pt x="2035436" y="396846"/>
                    </a:lnTo>
                    <a:close/>
                    <a:moveTo>
                      <a:pt x="261185" y="387177"/>
                    </a:moveTo>
                    <a:lnTo>
                      <a:pt x="223370" y="390128"/>
                    </a:lnTo>
                    <a:lnTo>
                      <a:pt x="220926" y="443590"/>
                    </a:lnTo>
                    <a:cubicBezTo>
                      <a:pt x="220926" y="485805"/>
                      <a:pt x="222867" y="526906"/>
                      <a:pt x="226510" y="565729"/>
                    </a:cubicBezTo>
                    <a:lnTo>
                      <a:pt x="238064" y="645076"/>
                    </a:lnTo>
                    <a:lnTo>
                      <a:pt x="256174" y="656312"/>
                    </a:lnTo>
                    <a:cubicBezTo>
                      <a:pt x="282895" y="669968"/>
                      <a:pt x="311160" y="682243"/>
                      <a:pt x="340618" y="692585"/>
                    </a:cubicBezTo>
                    <a:lnTo>
                      <a:pt x="422379" y="714606"/>
                    </a:lnTo>
                    <a:lnTo>
                      <a:pt x="260312" y="389787"/>
                    </a:lnTo>
                    <a:close/>
                    <a:moveTo>
                      <a:pt x="443408" y="386504"/>
                    </a:moveTo>
                    <a:lnTo>
                      <a:pt x="441243" y="435769"/>
                    </a:lnTo>
                    <a:cubicBezTo>
                      <a:pt x="441243" y="532944"/>
                      <a:pt x="449833" y="624989"/>
                      <a:pt x="464896" y="701189"/>
                    </a:cubicBezTo>
                    <a:lnTo>
                      <a:pt x="469741" y="722163"/>
                    </a:lnTo>
                    <a:lnTo>
                      <a:pt x="496232" y="725627"/>
                    </a:lnTo>
                    <a:lnTo>
                      <a:pt x="523717" y="724628"/>
                    </a:lnTo>
                    <a:lnTo>
                      <a:pt x="678609" y="414191"/>
                    </a:lnTo>
                    <a:lnTo>
                      <a:pt x="589158" y="400694"/>
                    </a:lnTo>
                    <a:cubicBezTo>
                      <a:pt x="545003" y="394806"/>
                      <a:pt x="500849" y="389930"/>
                      <a:pt x="456695" y="386771"/>
                    </a:cubicBezTo>
                    <a:close/>
                    <a:moveTo>
                      <a:pt x="305309" y="383733"/>
                    </a:moveTo>
                    <a:lnTo>
                      <a:pt x="292571" y="384728"/>
                    </a:lnTo>
                    <a:lnTo>
                      <a:pt x="419088" y="638296"/>
                    </a:lnTo>
                    <a:lnTo>
                      <a:pt x="409124" y="565354"/>
                    </a:lnTo>
                    <a:cubicBezTo>
                      <a:pt x="405506" y="524418"/>
                      <a:pt x="403557" y="480895"/>
                      <a:pt x="403557" y="435769"/>
                    </a:cubicBezTo>
                    <a:lnTo>
                      <a:pt x="404990" y="385734"/>
                    </a:lnTo>
                    <a:close/>
                    <a:moveTo>
                      <a:pt x="1862423" y="383292"/>
                    </a:moveTo>
                    <a:cubicBezTo>
                      <a:pt x="1833588" y="382558"/>
                      <a:pt x="1804752" y="382718"/>
                      <a:pt x="1775917" y="383970"/>
                    </a:cubicBezTo>
                    <a:lnTo>
                      <a:pt x="1749947" y="386139"/>
                    </a:lnTo>
                    <a:lnTo>
                      <a:pt x="1748240" y="389560"/>
                    </a:lnTo>
                    <a:lnTo>
                      <a:pt x="1742610" y="386751"/>
                    </a:lnTo>
                    <a:lnTo>
                      <a:pt x="1705752" y="389830"/>
                    </a:lnTo>
                    <a:lnTo>
                      <a:pt x="1706960" y="419115"/>
                    </a:lnTo>
                    <a:lnTo>
                      <a:pt x="1707573" y="418809"/>
                    </a:lnTo>
                    <a:cubicBezTo>
                      <a:pt x="1710136" y="417530"/>
                      <a:pt x="1713251" y="418571"/>
                      <a:pt x="1714530" y="421134"/>
                    </a:cubicBezTo>
                    <a:lnTo>
                      <a:pt x="1872726" y="738194"/>
                    </a:lnTo>
                    <a:lnTo>
                      <a:pt x="1874947" y="738173"/>
                    </a:lnTo>
                    <a:lnTo>
                      <a:pt x="1886238" y="736323"/>
                    </a:lnTo>
                    <a:lnTo>
                      <a:pt x="1891167" y="713040"/>
                    </a:lnTo>
                    <a:cubicBezTo>
                      <a:pt x="1904781" y="637881"/>
                      <a:pt x="1912545" y="547094"/>
                      <a:pt x="1912545" y="451246"/>
                    </a:cubicBezTo>
                    <a:lnTo>
                      <a:pt x="1909959" y="387016"/>
                    </a:lnTo>
                    <a:close/>
                    <a:moveTo>
                      <a:pt x="58428" y="381443"/>
                    </a:moveTo>
                    <a:lnTo>
                      <a:pt x="38969" y="404627"/>
                    </a:lnTo>
                    <a:lnTo>
                      <a:pt x="28839" y="426521"/>
                    </a:lnTo>
                    <a:lnTo>
                      <a:pt x="56123" y="413071"/>
                    </a:lnTo>
                    <a:close/>
                    <a:moveTo>
                      <a:pt x="2319468" y="369844"/>
                    </a:moveTo>
                    <a:lnTo>
                      <a:pt x="2323543" y="425752"/>
                    </a:lnTo>
                    <a:lnTo>
                      <a:pt x="2343188" y="432225"/>
                    </a:lnTo>
                    <a:lnTo>
                      <a:pt x="2360841" y="441074"/>
                    </a:lnTo>
                    <a:lnTo>
                      <a:pt x="2360944" y="440817"/>
                    </a:lnTo>
                    <a:cubicBezTo>
                      <a:pt x="2359192" y="430466"/>
                      <a:pt x="2354296" y="418599"/>
                      <a:pt x="2346605" y="405725"/>
                    </a:cubicBezTo>
                    <a:close/>
                    <a:moveTo>
                      <a:pt x="1108558" y="288034"/>
                    </a:moveTo>
                    <a:lnTo>
                      <a:pt x="1107692" y="291788"/>
                    </a:lnTo>
                    <a:cubicBezTo>
                      <a:pt x="1101352" y="328150"/>
                      <a:pt x="1097858" y="369842"/>
                      <a:pt x="1097858" y="413149"/>
                    </a:cubicBezTo>
                    <a:lnTo>
                      <a:pt x="1098691" y="433891"/>
                    </a:lnTo>
                    <a:lnTo>
                      <a:pt x="1116385" y="435185"/>
                    </a:lnTo>
                    <a:cubicBezTo>
                      <a:pt x="1163331" y="437065"/>
                      <a:pt x="1210195" y="437198"/>
                      <a:pt x="1256461" y="434985"/>
                    </a:cubicBezTo>
                    <a:lnTo>
                      <a:pt x="1356637" y="424505"/>
                    </a:lnTo>
                    <a:lnTo>
                      <a:pt x="1354389" y="360574"/>
                    </a:lnTo>
                    <a:cubicBezTo>
                      <a:pt x="1352846" y="339041"/>
                      <a:pt x="1350570" y="318425"/>
                      <a:pt x="1347635" y="299217"/>
                    </a:cubicBezTo>
                    <a:lnTo>
                      <a:pt x="1345649" y="289399"/>
                    </a:lnTo>
                    <a:lnTo>
                      <a:pt x="1308001" y="296714"/>
                    </a:lnTo>
                    <a:cubicBezTo>
                      <a:pt x="1284057" y="300011"/>
                      <a:pt x="1259857" y="301851"/>
                      <a:pt x="1235307" y="301798"/>
                    </a:cubicBezTo>
                    <a:cubicBezTo>
                      <a:pt x="1193222" y="301709"/>
                      <a:pt x="1153164" y="297030"/>
                      <a:pt x="1113891" y="289407"/>
                    </a:cubicBezTo>
                    <a:close/>
                    <a:moveTo>
                      <a:pt x="996036" y="258993"/>
                    </a:moveTo>
                    <a:lnTo>
                      <a:pt x="1070597" y="408431"/>
                    </a:lnTo>
                    <a:lnTo>
                      <a:pt x="1075359" y="331120"/>
                    </a:lnTo>
                    <a:lnTo>
                      <a:pt x="1085445" y="282083"/>
                    </a:lnTo>
                    <a:lnTo>
                      <a:pt x="997188" y="259358"/>
                    </a:lnTo>
                    <a:close/>
                    <a:moveTo>
                      <a:pt x="202648" y="252650"/>
                    </a:moveTo>
                    <a:lnTo>
                      <a:pt x="106241" y="324474"/>
                    </a:lnTo>
                    <a:lnTo>
                      <a:pt x="95743" y="336982"/>
                    </a:lnTo>
                    <a:lnTo>
                      <a:pt x="89870" y="373024"/>
                    </a:lnTo>
                    <a:lnTo>
                      <a:pt x="88739" y="394912"/>
                    </a:lnTo>
                    <a:lnTo>
                      <a:pt x="106779" y="383235"/>
                    </a:lnTo>
                    <a:cubicBezTo>
                      <a:pt x="118294" y="376582"/>
                      <a:pt x="131706" y="370213"/>
                      <a:pt x="149677" y="364536"/>
                    </a:cubicBezTo>
                    <a:lnTo>
                      <a:pt x="192105" y="355755"/>
                    </a:lnTo>
                    <a:lnTo>
                      <a:pt x="195658" y="296215"/>
                    </a:lnTo>
                    <a:close/>
                    <a:moveTo>
                      <a:pt x="2159522" y="245569"/>
                    </a:moveTo>
                    <a:lnTo>
                      <a:pt x="2168794" y="303358"/>
                    </a:lnTo>
                    <a:lnTo>
                      <a:pt x="2173864" y="388313"/>
                    </a:lnTo>
                    <a:lnTo>
                      <a:pt x="2254585" y="403031"/>
                    </a:lnTo>
                    <a:lnTo>
                      <a:pt x="2291042" y="415043"/>
                    </a:lnTo>
                    <a:lnTo>
                      <a:pt x="2288872" y="373024"/>
                    </a:lnTo>
                    <a:lnTo>
                      <a:pt x="2283016" y="337090"/>
                    </a:lnTo>
                    <a:lnTo>
                      <a:pt x="2211290" y="276362"/>
                    </a:lnTo>
                    <a:close/>
                    <a:moveTo>
                      <a:pt x="1513740" y="241141"/>
                    </a:moveTo>
                    <a:lnTo>
                      <a:pt x="1379162" y="282888"/>
                    </a:lnTo>
                    <a:lnTo>
                      <a:pt x="1367544" y="285145"/>
                    </a:lnTo>
                    <a:lnTo>
                      <a:pt x="1377572" y="340772"/>
                    </a:lnTo>
                    <a:lnTo>
                      <a:pt x="1381949" y="421857"/>
                    </a:lnTo>
                    <a:lnTo>
                      <a:pt x="1392946" y="420706"/>
                    </a:lnTo>
                    <a:cubicBezTo>
                      <a:pt x="1437499" y="413199"/>
                      <a:pt x="1480938" y="402746"/>
                      <a:pt x="1522747" y="388744"/>
                    </a:cubicBezTo>
                    <a:lnTo>
                      <a:pt x="1531428" y="386604"/>
                    </a:lnTo>
                    <a:lnTo>
                      <a:pt x="1530248" y="355195"/>
                    </a:lnTo>
                    <a:cubicBezTo>
                      <a:pt x="1528026" y="326177"/>
                      <a:pt x="1524749" y="298394"/>
                      <a:pt x="1520522" y="272510"/>
                    </a:cubicBezTo>
                    <a:close/>
                    <a:moveTo>
                      <a:pt x="927799" y="237382"/>
                    </a:moveTo>
                    <a:lnTo>
                      <a:pt x="925113" y="251294"/>
                    </a:lnTo>
                    <a:cubicBezTo>
                      <a:pt x="921474" y="276254"/>
                      <a:pt x="918651" y="303044"/>
                      <a:pt x="916739" y="331026"/>
                    </a:cubicBezTo>
                    <a:lnTo>
                      <a:pt x="913859" y="416852"/>
                    </a:lnTo>
                    <a:lnTo>
                      <a:pt x="975812" y="424907"/>
                    </a:lnTo>
                    <a:lnTo>
                      <a:pt x="1046618" y="430084"/>
                    </a:lnTo>
                    <a:lnTo>
                      <a:pt x="954725" y="245910"/>
                    </a:lnTo>
                    <a:close/>
                    <a:moveTo>
                      <a:pt x="1929720" y="226691"/>
                    </a:moveTo>
                    <a:lnTo>
                      <a:pt x="1937812" y="283943"/>
                    </a:lnTo>
                    <a:lnTo>
                      <a:pt x="1943180" y="350356"/>
                    </a:lnTo>
                    <a:lnTo>
                      <a:pt x="1994844" y="357213"/>
                    </a:lnTo>
                    <a:close/>
                    <a:moveTo>
                      <a:pt x="1658590" y="192833"/>
                    </a:moveTo>
                    <a:lnTo>
                      <a:pt x="1544514" y="230981"/>
                    </a:lnTo>
                    <a:lnTo>
                      <a:pt x="1545261" y="233139"/>
                    </a:lnTo>
                    <a:cubicBezTo>
                      <a:pt x="1553018" y="260287"/>
                      <a:pt x="1559295" y="292613"/>
                      <a:pt x="1563633" y="328509"/>
                    </a:cubicBezTo>
                    <a:lnTo>
                      <a:pt x="1566485" y="377959"/>
                    </a:lnTo>
                    <a:lnTo>
                      <a:pt x="1659967" y="354907"/>
                    </a:lnTo>
                    <a:lnTo>
                      <a:pt x="1674920" y="353509"/>
                    </a:lnTo>
                    <a:lnTo>
                      <a:pt x="1674480" y="338006"/>
                    </a:lnTo>
                    <a:cubicBezTo>
                      <a:pt x="1672286" y="300151"/>
                      <a:pt x="1669054" y="264094"/>
                      <a:pt x="1664903" y="230782"/>
                    </a:cubicBezTo>
                    <a:close/>
                    <a:moveTo>
                      <a:pt x="739068" y="184127"/>
                    </a:moveTo>
                    <a:lnTo>
                      <a:pt x="735269" y="206967"/>
                    </a:lnTo>
                    <a:cubicBezTo>
                      <a:pt x="731117" y="240278"/>
                      <a:pt x="727885" y="276336"/>
                      <a:pt x="725691" y="314190"/>
                    </a:cubicBezTo>
                    <a:lnTo>
                      <a:pt x="724028" y="372773"/>
                    </a:lnTo>
                    <a:lnTo>
                      <a:pt x="804186" y="212118"/>
                    </a:lnTo>
                    <a:cubicBezTo>
                      <a:pt x="805465" y="209555"/>
                      <a:pt x="808580" y="208514"/>
                      <a:pt x="811143" y="209793"/>
                    </a:cubicBezTo>
                    <a:lnTo>
                      <a:pt x="829710" y="219057"/>
                    </a:lnTo>
                    <a:cubicBezTo>
                      <a:pt x="832274" y="220336"/>
                      <a:pt x="833315" y="223450"/>
                      <a:pt x="832036" y="226014"/>
                    </a:cubicBezTo>
                    <a:lnTo>
                      <a:pt x="748242" y="393956"/>
                    </a:lnTo>
                    <a:lnTo>
                      <a:pt x="792957" y="401134"/>
                    </a:lnTo>
                    <a:lnTo>
                      <a:pt x="882454" y="412770"/>
                    </a:lnTo>
                    <a:lnTo>
                      <a:pt x="887990" y="305293"/>
                    </a:lnTo>
                    <a:lnTo>
                      <a:pt x="901125" y="228935"/>
                    </a:lnTo>
                    <a:lnTo>
                      <a:pt x="877753" y="221533"/>
                    </a:lnTo>
                    <a:cubicBezTo>
                      <a:pt x="836659" y="208726"/>
                      <a:pt x="793868" y="196270"/>
                      <a:pt x="748140" y="185811"/>
                    </a:cubicBezTo>
                    <a:close/>
                    <a:moveTo>
                      <a:pt x="1935110" y="167781"/>
                    </a:moveTo>
                    <a:lnTo>
                      <a:pt x="2032263" y="362495"/>
                    </a:lnTo>
                    <a:lnTo>
                      <a:pt x="2140394" y="382211"/>
                    </a:lnTo>
                    <a:lnTo>
                      <a:pt x="2137942" y="328593"/>
                    </a:lnTo>
                    <a:lnTo>
                      <a:pt x="2123103" y="226685"/>
                    </a:lnTo>
                    <a:lnTo>
                      <a:pt x="2065014" y="200510"/>
                    </a:lnTo>
                    <a:cubicBezTo>
                      <a:pt x="2038056" y="190253"/>
                      <a:pt x="2010039" y="181526"/>
                      <a:pt x="1981312" y="174839"/>
                    </a:cubicBezTo>
                    <a:close/>
                    <a:moveTo>
                      <a:pt x="649240" y="167761"/>
                    </a:moveTo>
                    <a:lnTo>
                      <a:pt x="551900" y="362852"/>
                    </a:lnTo>
                    <a:lnTo>
                      <a:pt x="569010" y="365188"/>
                    </a:lnTo>
                    <a:lnTo>
                      <a:pt x="693628" y="385190"/>
                    </a:lnTo>
                    <a:lnTo>
                      <a:pt x="697864" y="282504"/>
                    </a:lnTo>
                    <a:cubicBezTo>
                      <a:pt x="699852" y="259500"/>
                      <a:pt x="702285" y="237639"/>
                      <a:pt x="705109" y="217179"/>
                    </a:cubicBezTo>
                    <a:lnTo>
                      <a:pt x="711543" y="179020"/>
                    </a:lnTo>
                    <a:lnTo>
                      <a:pt x="652398" y="168045"/>
                    </a:lnTo>
                    <a:close/>
                    <a:moveTo>
                      <a:pt x="430803" y="166113"/>
                    </a:moveTo>
                    <a:lnTo>
                      <a:pt x="408114" y="169248"/>
                    </a:lnTo>
                    <a:cubicBezTo>
                      <a:pt x="364708" y="177799"/>
                      <a:pt x="324194" y="190810"/>
                      <a:pt x="286969" y="206720"/>
                    </a:cubicBezTo>
                    <a:lnTo>
                      <a:pt x="239754" y="230495"/>
                    </a:lnTo>
                    <a:lnTo>
                      <a:pt x="226510" y="321450"/>
                    </a:lnTo>
                    <a:lnTo>
                      <a:pt x="225222" y="349627"/>
                    </a:lnTo>
                    <a:lnTo>
                      <a:pt x="333511" y="342073"/>
                    </a:lnTo>
                    <a:lnTo>
                      <a:pt x="406259" y="345836"/>
                    </a:lnTo>
                    <a:lnTo>
                      <a:pt x="413288" y="266148"/>
                    </a:lnTo>
                    <a:cubicBezTo>
                      <a:pt x="416421" y="240081"/>
                      <a:pt x="420254" y="215309"/>
                      <a:pt x="424704" y="192126"/>
                    </a:cubicBezTo>
                    <a:close/>
                    <a:moveTo>
                      <a:pt x="1826832" y="162330"/>
                    </a:moveTo>
                    <a:lnTo>
                      <a:pt x="1805829" y="162623"/>
                    </a:lnTo>
                    <a:cubicBezTo>
                      <a:pt x="1780811" y="164987"/>
                      <a:pt x="1756202" y="168941"/>
                      <a:pt x="1731907" y="174050"/>
                    </a:cubicBezTo>
                    <a:lnTo>
                      <a:pt x="1685759" y="185809"/>
                    </a:lnTo>
                    <a:lnTo>
                      <a:pt x="1695062" y="240993"/>
                    </a:lnTo>
                    <a:cubicBezTo>
                      <a:pt x="1697886" y="261453"/>
                      <a:pt x="1700319" y="283314"/>
                      <a:pt x="1702307" y="306318"/>
                    </a:cubicBezTo>
                    <a:lnTo>
                      <a:pt x="1704141" y="350776"/>
                    </a:lnTo>
                    <a:lnTo>
                      <a:pt x="1734211" y="347963"/>
                    </a:lnTo>
                    <a:close/>
                    <a:moveTo>
                      <a:pt x="1885252" y="161513"/>
                    </a:moveTo>
                    <a:lnTo>
                      <a:pt x="1856035" y="161922"/>
                    </a:lnTo>
                    <a:lnTo>
                      <a:pt x="1858355" y="168864"/>
                    </a:lnTo>
                    <a:lnTo>
                      <a:pt x="1770697" y="344551"/>
                    </a:lnTo>
                    <a:lnTo>
                      <a:pt x="1797186" y="342073"/>
                    </a:lnTo>
                    <a:lnTo>
                      <a:pt x="1908308" y="346041"/>
                    </a:lnTo>
                    <a:lnTo>
                      <a:pt x="1906961" y="312592"/>
                    </a:lnTo>
                    <a:cubicBezTo>
                      <a:pt x="1903319" y="268519"/>
                      <a:pt x="1897974" y="227033"/>
                      <a:pt x="1891167" y="189453"/>
                    </a:cubicBezTo>
                    <a:close/>
                    <a:moveTo>
                      <a:pt x="546617" y="158533"/>
                    </a:moveTo>
                    <a:cubicBezTo>
                      <a:pt x="522219" y="157569"/>
                      <a:pt x="498444" y="158110"/>
                      <a:pt x="475344" y="159960"/>
                    </a:cubicBezTo>
                    <a:lnTo>
                      <a:pt x="467031" y="161109"/>
                    </a:lnTo>
                    <a:lnTo>
                      <a:pt x="464896" y="170350"/>
                    </a:lnTo>
                    <a:cubicBezTo>
                      <a:pt x="457365" y="208450"/>
                      <a:pt x="451451" y="250511"/>
                      <a:pt x="447421" y="295194"/>
                    </a:cubicBezTo>
                    <a:lnTo>
                      <a:pt x="445089" y="348268"/>
                    </a:lnTo>
                    <a:lnTo>
                      <a:pt x="519336" y="358405"/>
                    </a:lnTo>
                    <a:lnTo>
                      <a:pt x="615951" y="164768"/>
                    </a:lnTo>
                    <a:close/>
                    <a:moveTo>
                      <a:pt x="527382" y="0"/>
                    </a:moveTo>
                    <a:cubicBezTo>
                      <a:pt x="514438" y="16897"/>
                      <a:pt x="502582" y="40435"/>
                      <a:pt x="492079" y="69273"/>
                    </a:cubicBezTo>
                    <a:lnTo>
                      <a:pt x="477487" y="115973"/>
                    </a:lnTo>
                    <a:lnTo>
                      <a:pt x="534359" y="110909"/>
                    </a:lnTo>
                    <a:cubicBezTo>
                      <a:pt x="573444" y="111209"/>
                      <a:pt x="610251" y="113879"/>
                      <a:pt x="645172" y="118327"/>
                    </a:cubicBezTo>
                    <a:lnTo>
                      <a:pt x="721648" y="132227"/>
                    </a:lnTo>
                    <a:lnTo>
                      <a:pt x="726334" y="113304"/>
                    </a:lnTo>
                    <a:cubicBezTo>
                      <a:pt x="738876" y="71838"/>
                      <a:pt x="753995" y="47625"/>
                      <a:pt x="770269" y="47625"/>
                    </a:cubicBezTo>
                    <a:cubicBezTo>
                      <a:pt x="762911" y="66162"/>
                      <a:pt x="756237" y="89342"/>
                      <a:pt x="750364" y="116215"/>
                    </a:cubicBezTo>
                    <a:lnTo>
                      <a:pt x="746890" y="137098"/>
                    </a:lnTo>
                    <a:lnTo>
                      <a:pt x="911632" y="188034"/>
                    </a:lnTo>
                    <a:lnTo>
                      <a:pt x="914735" y="178001"/>
                    </a:lnTo>
                    <a:cubicBezTo>
                      <a:pt x="926516" y="146805"/>
                      <a:pt x="940719" y="128589"/>
                      <a:pt x="956007" y="128589"/>
                    </a:cubicBezTo>
                    <a:cubicBezTo>
                      <a:pt x="949472" y="143680"/>
                      <a:pt x="943569" y="161876"/>
                      <a:pt x="938389" y="182540"/>
                    </a:cubicBezTo>
                    <a:lnTo>
                      <a:pt x="935779" y="196053"/>
                    </a:lnTo>
                    <a:lnTo>
                      <a:pt x="1076695" y="244311"/>
                    </a:lnTo>
                    <a:lnTo>
                      <a:pt x="1096081" y="248788"/>
                    </a:lnTo>
                    <a:lnTo>
                      <a:pt x="1109574" y="218971"/>
                    </a:lnTo>
                    <a:cubicBezTo>
                      <a:pt x="1117265" y="208307"/>
                      <a:pt x="1125722" y="202410"/>
                      <a:pt x="1134599" y="202410"/>
                    </a:cubicBezTo>
                    <a:cubicBezTo>
                      <a:pt x="1128908" y="213402"/>
                      <a:pt x="1123766" y="226656"/>
                      <a:pt x="1119254" y="241707"/>
                    </a:cubicBezTo>
                    <a:lnTo>
                      <a:pt x="1116529" y="253511"/>
                    </a:lnTo>
                    <a:lnTo>
                      <a:pt x="1154999" y="262396"/>
                    </a:lnTo>
                    <a:cubicBezTo>
                      <a:pt x="1181442" y="266844"/>
                      <a:pt x="1208357" y="269514"/>
                      <a:pt x="1236138" y="269814"/>
                    </a:cubicBezTo>
                    <a:cubicBezTo>
                      <a:pt x="1263919" y="270114"/>
                      <a:pt x="1290300" y="268062"/>
                      <a:pt x="1315736" y="264243"/>
                    </a:cubicBezTo>
                    <a:lnTo>
                      <a:pt x="1339506" y="259045"/>
                    </a:lnTo>
                    <a:lnTo>
                      <a:pt x="1336929" y="246307"/>
                    </a:lnTo>
                    <a:cubicBezTo>
                      <a:pt x="1332752" y="230406"/>
                      <a:pt x="1327990" y="216403"/>
                      <a:pt x="1322720" y="204790"/>
                    </a:cubicBezTo>
                    <a:cubicBezTo>
                      <a:pt x="1335050" y="204790"/>
                      <a:pt x="1346503" y="218808"/>
                      <a:pt x="1356004" y="242815"/>
                    </a:cubicBezTo>
                    <a:lnTo>
                      <a:pt x="1359824" y="254602"/>
                    </a:lnTo>
                    <a:lnTo>
                      <a:pt x="1389668" y="248076"/>
                    </a:lnTo>
                    <a:lnTo>
                      <a:pt x="1506334" y="206890"/>
                    </a:lnTo>
                    <a:lnTo>
                      <a:pt x="1505106" y="201209"/>
                    </a:lnTo>
                    <a:cubicBezTo>
                      <a:pt x="1499090" y="179780"/>
                      <a:pt x="1492234" y="160910"/>
                      <a:pt x="1484645" y="145260"/>
                    </a:cubicBezTo>
                    <a:cubicBezTo>
                      <a:pt x="1502399" y="145260"/>
                      <a:pt x="1518893" y="164150"/>
                      <a:pt x="1532574" y="196502"/>
                    </a:cubicBezTo>
                    <a:lnTo>
                      <a:pt x="1532931" y="197532"/>
                    </a:lnTo>
                    <a:lnTo>
                      <a:pt x="1652779" y="157896"/>
                    </a:lnTo>
                    <a:lnTo>
                      <a:pt x="1649807" y="140030"/>
                    </a:lnTo>
                    <a:cubicBezTo>
                      <a:pt x="1643934" y="113157"/>
                      <a:pt x="1637260" y="89977"/>
                      <a:pt x="1629902" y="71440"/>
                    </a:cubicBezTo>
                    <a:lnTo>
                      <a:pt x="1629902" y="71439"/>
                    </a:lnTo>
                    <a:cubicBezTo>
                      <a:pt x="1646177" y="71439"/>
                      <a:pt x="1661296" y="95652"/>
                      <a:pt x="1673837" y="137118"/>
                    </a:cubicBezTo>
                    <a:lnTo>
                      <a:pt x="1676999" y="149886"/>
                    </a:lnTo>
                    <a:lnTo>
                      <a:pt x="1683591" y="147706"/>
                    </a:lnTo>
                    <a:cubicBezTo>
                      <a:pt x="1738431" y="134026"/>
                      <a:pt x="1798635" y="124993"/>
                      <a:pt x="1867859" y="125292"/>
                    </a:cubicBezTo>
                    <a:lnTo>
                      <a:pt x="1877041" y="126231"/>
                    </a:lnTo>
                    <a:lnTo>
                      <a:pt x="1866598" y="89757"/>
                    </a:lnTo>
                    <a:cubicBezTo>
                      <a:pt x="1857105" y="61313"/>
                      <a:pt x="1846389" y="38097"/>
                      <a:pt x="1834689" y="21431"/>
                    </a:cubicBezTo>
                    <a:cubicBezTo>
                      <a:pt x="1857868" y="21431"/>
                      <a:pt x="1879402" y="48492"/>
                      <a:pt x="1897264" y="94837"/>
                    </a:cubicBezTo>
                    <a:lnTo>
                      <a:pt x="1908177" y="129416"/>
                    </a:lnTo>
                    <a:lnTo>
                      <a:pt x="1968915" y="135628"/>
                    </a:lnTo>
                    <a:cubicBezTo>
                      <a:pt x="2001571" y="142137"/>
                      <a:pt x="2033096" y="151477"/>
                      <a:pt x="2063183" y="162951"/>
                    </a:cubicBezTo>
                    <a:lnTo>
                      <a:pt x="2112637" y="186126"/>
                    </a:lnTo>
                    <a:lnTo>
                      <a:pt x="2097579" y="132302"/>
                    </a:lnTo>
                    <a:cubicBezTo>
                      <a:pt x="2088086" y="107246"/>
                      <a:pt x="2077370" y="86795"/>
                      <a:pt x="2065670" y="72114"/>
                    </a:cubicBezTo>
                    <a:cubicBezTo>
                      <a:pt x="2096576" y="72114"/>
                      <a:pt x="2124555" y="114493"/>
                      <a:pt x="2144809" y="183009"/>
                    </a:cubicBezTo>
                    <a:lnTo>
                      <a:pt x="2149871" y="203764"/>
                    </a:lnTo>
                    <a:lnTo>
                      <a:pt x="2223992" y="251844"/>
                    </a:lnTo>
                    <a:lnTo>
                      <a:pt x="2277144" y="302671"/>
                    </a:lnTo>
                    <a:lnTo>
                      <a:pt x="2260164" y="247151"/>
                    </a:lnTo>
                    <a:cubicBezTo>
                      <a:pt x="2253352" y="230317"/>
                      <a:pt x="2245623" y="215983"/>
                      <a:pt x="2237122" y="204786"/>
                    </a:cubicBezTo>
                    <a:cubicBezTo>
                      <a:pt x="2261452" y="204786"/>
                      <a:pt x="2283478" y="232106"/>
                      <a:pt x="2299422" y="276275"/>
                    </a:cubicBezTo>
                    <a:lnTo>
                      <a:pt x="2314552" y="338442"/>
                    </a:lnTo>
                    <a:lnTo>
                      <a:pt x="2335562" y="358534"/>
                    </a:lnTo>
                    <a:cubicBezTo>
                      <a:pt x="2362909" y="393348"/>
                      <a:pt x="2379596" y="425555"/>
                      <a:pt x="2383168" y="449583"/>
                    </a:cubicBezTo>
                    <a:cubicBezTo>
                      <a:pt x="2378009" y="473012"/>
                      <a:pt x="2360548" y="505294"/>
                      <a:pt x="2332382" y="540501"/>
                    </a:cubicBezTo>
                    <a:lnTo>
                      <a:pt x="2315175" y="556728"/>
                    </a:lnTo>
                    <a:lnTo>
                      <a:pt x="2299422" y="621455"/>
                    </a:lnTo>
                    <a:cubicBezTo>
                      <a:pt x="2283478" y="665625"/>
                      <a:pt x="2261452" y="692944"/>
                      <a:pt x="2237122" y="692944"/>
                    </a:cubicBezTo>
                    <a:cubicBezTo>
                      <a:pt x="2254123" y="670551"/>
                      <a:pt x="2268040" y="635606"/>
                      <a:pt x="2277706" y="593222"/>
                    </a:cubicBezTo>
                    <a:lnTo>
                      <a:pt x="2277929" y="591852"/>
                    </a:lnTo>
                    <a:lnTo>
                      <a:pt x="2217363" y="648969"/>
                    </a:lnTo>
                    <a:lnTo>
                      <a:pt x="2151618" y="690537"/>
                    </a:lnTo>
                    <a:lnTo>
                      <a:pt x="2144809" y="718457"/>
                    </a:lnTo>
                    <a:cubicBezTo>
                      <a:pt x="2124555" y="786974"/>
                      <a:pt x="2096576" y="829352"/>
                      <a:pt x="2065670" y="829352"/>
                    </a:cubicBezTo>
                    <a:cubicBezTo>
                      <a:pt x="2077370" y="814671"/>
                      <a:pt x="2088086" y="794220"/>
                      <a:pt x="2097579" y="769164"/>
                    </a:cubicBezTo>
                    <a:lnTo>
                      <a:pt x="2114231" y="709643"/>
                    </a:lnTo>
                    <a:lnTo>
                      <a:pt x="2047688" y="739416"/>
                    </a:lnTo>
                    <a:cubicBezTo>
                      <a:pt x="2015386" y="751013"/>
                      <a:pt x="1981206" y="760376"/>
                      <a:pt x="1945347" y="766766"/>
                    </a:cubicBezTo>
                    <a:lnTo>
                      <a:pt x="1909204" y="769822"/>
                    </a:lnTo>
                    <a:lnTo>
                      <a:pt x="1897264" y="807657"/>
                    </a:lnTo>
                    <a:cubicBezTo>
                      <a:pt x="1879402" y="854002"/>
                      <a:pt x="1857868" y="881063"/>
                      <a:pt x="1834689" y="881063"/>
                    </a:cubicBezTo>
                    <a:lnTo>
                      <a:pt x="1834689" y="881061"/>
                    </a:lnTo>
                    <a:cubicBezTo>
                      <a:pt x="1846389" y="864395"/>
                      <a:pt x="1857105" y="841179"/>
                      <a:pt x="1866598" y="812735"/>
                    </a:cubicBezTo>
                    <a:lnTo>
                      <a:pt x="1878132" y="772449"/>
                    </a:lnTo>
                    <a:lnTo>
                      <a:pt x="1861593" y="773848"/>
                    </a:lnTo>
                    <a:lnTo>
                      <a:pt x="1856900" y="776189"/>
                    </a:lnTo>
                    <a:lnTo>
                      <a:pt x="1855969" y="774323"/>
                    </a:lnTo>
                    <a:lnTo>
                      <a:pt x="1832934" y="776271"/>
                    </a:lnTo>
                    <a:cubicBezTo>
                      <a:pt x="1793917" y="775972"/>
                      <a:pt x="1758171" y="772721"/>
                      <a:pt x="1725057" y="767259"/>
                    </a:cubicBezTo>
                    <a:lnTo>
                      <a:pt x="1678519" y="756000"/>
                    </a:lnTo>
                    <a:lnTo>
                      <a:pt x="1673837" y="774904"/>
                    </a:lnTo>
                    <a:cubicBezTo>
                      <a:pt x="1661296" y="816371"/>
                      <a:pt x="1646177" y="840583"/>
                      <a:pt x="1629902" y="840583"/>
                    </a:cubicBezTo>
                    <a:cubicBezTo>
                      <a:pt x="1637260" y="822046"/>
                      <a:pt x="1643934" y="798866"/>
                      <a:pt x="1649807" y="771993"/>
                    </a:cubicBezTo>
                    <a:lnTo>
                      <a:pt x="1653475" y="749942"/>
                    </a:lnTo>
                    <a:lnTo>
                      <a:pt x="1632974" y="744982"/>
                    </a:lnTo>
                    <a:lnTo>
                      <a:pt x="1528616" y="701611"/>
                    </a:lnTo>
                    <a:lnTo>
                      <a:pt x="1518013" y="721754"/>
                    </a:lnTo>
                    <a:cubicBezTo>
                      <a:pt x="1507757" y="736937"/>
                      <a:pt x="1496481" y="745332"/>
                      <a:pt x="1484645" y="745332"/>
                    </a:cubicBezTo>
                    <a:lnTo>
                      <a:pt x="1504702" y="690489"/>
                    </a:lnTo>
                    <a:lnTo>
                      <a:pt x="1413218" y="642961"/>
                    </a:lnTo>
                    <a:lnTo>
                      <a:pt x="1353338" y="617470"/>
                    </a:lnTo>
                    <a:lnTo>
                      <a:pt x="1345892" y="632586"/>
                    </a:lnTo>
                    <a:cubicBezTo>
                      <a:pt x="1338770" y="643852"/>
                      <a:pt x="1330940" y="650082"/>
                      <a:pt x="1322720" y="650082"/>
                    </a:cubicBezTo>
                    <a:lnTo>
                      <a:pt x="1322720" y="650081"/>
                    </a:lnTo>
                    <a:lnTo>
                      <a:pt x="1336355" y="610241"/>
                    </a:lnTo>
                    <a:lnTo>
                      <a:pt x="1311437" y="599634"/>
                    </a:lnTo>
                    <a:cubicBezTo>
                      <a:pt x="1276257" y="588543"/>
                      <a:pt x="1239105" y="581636"/>
                      <a:pt x="1197830" y="581411"/>
                    </a:cubicBezTo>
                    <a:lnTo>
                      <a:pt x="1121661" y="590755"/>
                    </a:lnTo>
                    <a:lnTo>
                      <a:pt x="1134599" y="623888"/>
                    </a:lnTo>
                    <a:cubicBezTo>
                      <a:pt x="1125722" y="623888"/>
                      <a:pt x="1117265" y="617991"/>
                      <a:pt x="1109574" y="607327"/>
                    </a:cubicBezTo>
                    <a:lnTo>
                      <a:pt x="1103105" y="593032"/>
                    </a:lnTo>
                    <a:lnTo>
                      <a:pt x="1098017" y="593656"/>
                    </a:lnTo>
                    <a:cubicBezTo>
                      <a:pt x="1065624" y="601504"/>
                      <a:pt x="1033864" y="612617"/>
                      <a:pt x="1001995" y="625487"/>
                    </a:cubicBezTo>
                    <a:lnTo>
                      <a:pt x="938415" y="653358"/>
                    </a:lnTo>
                    <a:lnTo>
                      <a:pt x="956007" y="707229"/>
                    </a:lnTo>
                    <a:lnTo>
                      <a:pt x="956007" y="707231"/>
                    </a:lnTo>
                    <a:cubicBezTo>
                      <a:pt x="945815" y="707231"/>
                      <a:pt x="936105" y="699135"/>
                      <a:pt x="927274" y="684495"/>
                    </a:cubicBezTo>
                    <a:lnTo>
                      <a:pt x="917042" y="662728"/>
                    </a:lnTo>
                    <a:lnTo>
                      <a:pt x="905329" y="667862"/>
                    </a:lnTo>
                    <a:cubicBezTo>
                      <a:pt x="872507" y="682740"/>
                      <a:pt x="838839" y="697868"/>
                      <a:pt x="803584" y="711741"/>
                    </a:cubicBezTo>
                    <a:lnTo>
                      <a:pt x="747494" y="730925"/>
                    </a:lnTo>
                    <a:lnTo>
                      <a:pt x="750364" y="748178"/>
                    </a:lnTo>
                    <a:cubicBezTo>
                      <a:pt x="756237" y="775051"/>
                      <a:pt x="762911" y="798231"/>
                      <a:pt x="770269" y="816768"/>
                    </a:cubicBezTo>
                    <a:lnTo>
                      <a:pt x="770269" y="816769"/>
                    </a:lnTo>
                    <a:cubicBezTo>
                      <a:pt x="753995" y="816769"/>
                      <a:pt x="738876" y="792557"/>
                      <a:pt x="726334" y="751090"/>
                    </a:cubicBezTo>
                    <a:lnTo>
                      <a:pt x="723383" y="739172"/>
                    </a:lnTo>
                    <a:lnTo>
                      <a:pt x="715551" y="741850"/>
                    </a:lnTo>
                    <a:cubicBezTo>
                      <a:pt x="654328" y="759287"/>
                      <a:pt x="587532" y="770421"/>
                      <a:pt x="512134" y="769080"/>
                    </a:cubicBezTo>
                    <a:lnTo>
                      <a:pt x="480776" y="766091"/>
                    </a:lnTo>
                    <a:lnTo>
                      <a:pt x="492079" y="802265"/>
                    </a:lnTo>
                    <a:cubicBezTo>
                      <a:pt x="502582" y="831103"/>
                      <a:pt x="514438" y="854641"/>
                      <a:pt x="527382" y="871538"/>
                    </a:cubicBezTo>
                    <a:cubicBezTo>
                      <a:pt x="501737" y="871538"/>
                      <a:pt x="477913" y="844102"/>
                      <a:pt x="458150" y="797116"/>
                    </a:cubicBezTo>
                    <a:lnTo>
                      <a:pt x="446335" y="762809"/>
                    </a:lnTo>
                    <a:lnTo>
                      <a:pt x="405341" y="758902"/>
                    </a:lnTo>
                    <a:cubicBezTo>
                      <a:pt x="371836" y="752949"/>
                      <a:pt x="340416" y="744600"/>
                      <a:pt x="311056" y="734345"/>
                    </a:cubicBezTo>
                    <a:lnTo>
                      <a:pt x="251853" y="708330"/>
                    </a:lnTo>
                    <a:lnTo>
                      <a:pt x="266874" y="762021"/>
                    </a:lnTo>
                    <a:cubicBezTo>
                      <a:pt x="276367" y="787077"/>
                      <a:pt x="287082" y="807528"/>
                      <a:pt x="298782" y="822209"/>
                    </a:cubicBezTo>
                    <a:cubicBezTo>
                      <a:pt x="267877" y="822209"/>
                      <a:pt x="239897" y="779831"/>
                      <a:pt x="219644" y="711314"/>
                    </a:cubicBezTo>
                    <a:lnTo>
                      <a:pt x="214147" y="688778"/>
                    </a:lnTo>
                    <a:lnTo>
                      <a:pt x="159441" y="653850"/>
                    </a:lnTo>
                    <a:lnTo>
                      <a:pt x="102148" y="596861"/>
                    </a:lnTo>
                    <a:lnTo>
                      <a:pt x="118577" y="650580"/>
                    </a:lnTo>
                    <a:cubicBezTo>
                      <a:pt x="125389" y="667413"/>
                      <a:pt x="133119" y="681748"/>
                      <a:pt x="141619" y="692944"/>
                    </a:cubicBezTo>
                    <a:cubicBezTo>
                      <a:pt x="117290" y="692944"/>
                      <a:pt x="95263" y="665625"/>
                      <a:pt x="79320" y="621455"/>
                    </a:cubicBezTo>
                    <a:lnTo>
                      <a:pt x="64131" y="559045"/>
                    </a:lnTo>
                    <a:lnTo>
                      <a:pt x="56139" y="551096"/>
                    </a:lnTo>
                    <a:cubicBezTo>
                      <a:pt x="29630" y="515746"/>
                      <a:pt x="10980" y="480603"/>
                      <a:pt x="0" y="449583"/>
                    </a:cubicBezTo>
                    <a:cubicBezTo>
                      <a:pt x="5689" y="425755"/>
                      <a:pt x="22388" y="392524"/>
                      <a:pt x="49122" y="356119"/>
                    </a:cubicBezTo>
                    <a:lnTo>
                      <a:pt x="63485" y="341338"/>
                    </a:lnTo>
                    <a:lnTo>
                      <a:pt x="79320" y="276275"/>
                    </a:lnTo>
                    <a:cubicBezTo>
                      <a:pt x="95263" y="232106"/>
                      <a:pt x="117290" y="204786"/>
                      <a:pt x="141619" y="204786"/>
                    </a:cubicBezTo>
                    <a:cubicBezTo>
                      <a:pt x="133119" y="215983"/>
                      <a:pt x="125390" y="230317"/>
                      <a:pt x="118577" y="247151"/>
                    </a:cubicBezTo>
                    <a:lnTo>
                      <a:pt x="101845" y="301863"/>
                    </a:lnTo>
                    <a:lnTo>
                      <a:pt x="158457" y="243605"/>
                    </a:lnTo>
                    <a:lnTo>
                      <a:pt x="212094" y="206821"/>
                    </a:lnTo>
                    <a:lnTo>
                      <a:pt x="219644" y="175866"/>
                    </a:lnTo>
                    <a:cubicBezTo>
                      <a:pt x="239897" y="107349"/>
                      <a:pt x="267877" y="64971"/>
                      <a:pt x="298782" y="64971"/>
                    </a:cubicBezTo>
                    <a:cubicBezTo>
                      <a:pt x="287082" y="79652"/>
                      <a:pt x="276367" y="100103"/>
                      <a:pt x="266874" y="125159"/>
                    </a:cubicBezTo>
                    <a:lnTo>
                      <a:pt x="250436" y="183916"/>
                    </a:lnTo>
                    <a:lnTo>
                      <a:pt x="322153" y="149412"/>
                    </a:lnTo>
                    <a:cubicBezTo>
                      <a:pt x="353640" y="137316"/>
                      <a:pt x="387149" y="127541"/>
                      <a:pt x="422558" y="120864"/>
                    </a:cubicBezTo>
                    <a:lnTo>
                      <a:pt x="442776" y="119064"/>
                    </a:lnTo>
                    <a:lnTo>
                      <a:pt x="458150" y="74422"/>
                    </a:lnTo>
                    <a:cubicBezTo>
                      <a:pt x="477913" y="27436"/>
                      <a:pt x="501737" y="0"/>
                      <a:pt x="527382" y="0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635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960" name="グループ化 959">
              <a:extLst>
                <a:ext uri="{FF2B5EF4-FFF2-40B4-BE49-F238E27FC236}">
                  <a16:creationId xmlns:a16="http://schemas.microsoft.com/office/drawing/2014/main" id="{46507517-0D35-43C6-8287-04180924D55F}"/>
                </a:ext>
              </a:extLst>
            </p:cNvPr>
            <p:cNvGrpSpPr/>
            <p:nvPr/>
          </p:nvGrpSpPr>
          <p:grpSpPr>
            <a:xfrm rot="10015825">
              <a:off x="5495738" y="4790240"/>
              <a:ext cx="719388" cy="266925"/>
              <a:chOff x="3173081" y="3548062"/>
              <a:chExt cx="2383168" cy="884261"/>
            </a:xfrm>
          </p:grpSpPr>
          <p:sp>
            <p:nvSpPr>
              <p:cNvPr id="982" name="フリーフォーム: 図形 981">
                <a:extLst>
                  <a:ext uri="{FF2B5EF4-FFF2-40B4-BE49-F238E27FC236}">
                    <a16:creationId xmlns:a16="http://schemas.microsoft.com/office/drawing/2014/main" id="{CCDEC1BA-11E4-4814-AEAC-30027D20AB7D}"/>
                  </a:ext>
                </a:extLst>
              </p:cNvPr>
              <p:cNvSpPr/>
              <p:nvPr/>
            </p:nvSpPr>
            <p:spPr>
              <a:xfrm>
                <a:off x="3173081" y="3551002"/>
                <a:ext cx="2383168" cy="881321"/>
              </a:xfrm>
              <a:custGeom>
                <a:avLst/>
                <a:gdLst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191584 w 2383168"/>
                  <a:gd name="connsiteY2" fmla="*/ 288599 h 897148"/>
                  <a:gd name="connsiteX3" fmla="*/ 1197830 w 2383168"/>
                  <a:gd name="connsiteY3" fmla="*/ 273969 h 897148"/>
                  <a:gd name="connsiteX4" fmla="*/ 1766259 w 2383168"/>
                  <a:gd name="connsiteY4" fmla="*/ 0 h 897148"/>
                  <a:gd name="connsiteX5" fmla="*/ 2383168 w 2383168"/>
                  <a:gd name="connsiteY5" fmla="*/ 448574 h 897148"/>
                  <a:gd name="connsiteX6" fmla="*/ 1766259 w 2383168"/>
                  <a:gd name="connsiteY6" fmla="*/ 897148 h 897148"/>
                  <a:gd name="connsiteX7" fmla="*/ 1197830 w 2383168"/>
                  <a:gd name="connsiteY7" fmla="*/ 623180 h 897148"/>
                  <a:gd name="connsiteX8" fmla="*/ 1191584 w 2383168"/>
                  <a:gd name="connsiteY8" fmla="*/ 608549 h 897148"/>
                  <a:gd name="connsiteX9" fmla="*/ 1185338 w 2383168"/>
                  <a:gd name="connsiteY9" fmla="*/ 623180 h 897148"/>
                  <a:gd name="connsiteX10" fmla="*/ 616909 w 2383168"/>
                  <a:gd name="connsiteY10" fmla="*/ 897148 h 897148"/>
                  <a:gd name="connsiteX11" fmla="*/ 0 w 2383168"/>
                  <a:gd name="connsiteY11" fmla="*/ 448574 h 897148"/>
                  <a:gd name="connsiteX12" fmla="*/ 616909 w 2383168"/>
                  <a:gd name="connsiteY12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191584 w 2383168"/>
                  <a:gd name="connsiteY2" fmla="*/ 288599 h 897148"/>
                  <a:gd name="connsiteX3" fmla="*/ 1766259 w 2383168"/>
                  <a:gd name="connsiteY3" fmla="*/ 0 h 897148"/>
                  <a:gd name="connsiteX4" fmla="*/ 2383168 w 2383168"/>
                  <a:gd name="connsiteY4" fmla="*/ 448574 h 897148"/>
                  <a:gd name="connsiteX5" fmla="*/ 1766259 w 2383168"/>
                  <a:gd name="connsiteY5" fmla="*/ 897148 h 897148"/>
                  <a:gd name="connsiteX6" fmla="*/ 1197830 w 2383168"/>
                  <a:gd name="connsiteY6" fmla="*/ 623180 h 897148"/>
                  <a:gd name="connsiteX7" fmla="*/ 1191584 w 2383168"/>
                  <a:gd name="connsiteY7" fmla="*/ 608549 h 897148"/>
                  <a:gd name="connsiteX8" fmla="*/ 1185338 w 2383168"/>
                  <a:gd name="connsiteY8" fmla="*/ 623180 h 897148"/>
                  <a:gd name="connsiteX9" fmla="*/ 616909 w 2383168"/>
                  <a:gd name="connsiteY9" fmla="*/ 897148 h 897148"/>
                  <a:gd name="connsiteX10" fmla="*/ 0 w 2383168"/>
                  <a:gd name="connsiteY10" fmla="*/ 448574 h 897148"/>
                  <a:gd name="connsiteX11" fmla="*/ 616909 w 2383168"/>
                  <a:gd name="connsiteY11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1191584 w 2383168"/>
                  <a:gd name="connsiteY6" fmla="*/ 608549 h 897148"/>
                  <a:gd name="connsiteX7" fmla="*/ 1185338 w 2383168"/>
                  <a:gd name="connsiteY7" fmla="*/ 623180 h 897148"/>
                  <a:gd name="connsiteX8" fmla="*/ 616909 w 2383168"/>
                  <a:gd name="connsiteY8" fmla="*/ 897148 h 897148"/>
                  <a:gd name="connsiteX9" fmla="*/ 0 w 2383168"/>
                  <a:gd name="connsiteY9" fmla="*/ 448574 h 897148"/>
                  <a:gd name="connsiteX10" fmla="*/ 616909 w 2383168"/>
                  <a:gd name="connsiteY10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1191584 w 2383168"/>
                  <a:gd name="connsiteY6" fmla="*/ 608549 h 897148"/>
                  <a:gd name="connsiteX7" fmla="*/ 616909 w 2383168"/>
                  <a:gd name="connsiteY7" fmla="*/ 897148 h 897148"/>
                  <a:gd name="connsiteX8" fmla="*/ 0 w 2383168"/>
                  <a:gd name="connsiteY8" fmla="*/ 448574 h 897148"/>
                  <a:gd name="connsiteX9" fmla="*/ 616909 w 2383168"/>
                  <a:gd name="connsiteY9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616909 w 2383168"/>
                  <a:gd name="connsiteY6" fmla="*/ 897148 h 897148"/>
                  <a:gd name="connsiteX7" fmla="*/ 0 w 2383168"/>
                  <a:gd name="connsiteY7" fmla="*/ 448574 h 897148"/>
                  <a:gd name="connsiteX8" fmla="*/ 616909 w 2383168"/>
                  <a:gd name="connsiteY8" fmla="*/ 0 h 897148"/>
                  <a:gd name="connsiteX0" fmla="*/ 616909 w 2383168"/>
                  <a:gd name="connsiteY0" fmla="*/ 5647 h 902795"/>
                  <a:gd name="connsiteX1" fmla="*/ 1236138 w 2383168"/>
                  <a:gd name="connsiteY1" fmla="*/ 216116 h 902795"/>
                  <a:gd name="connsiteX2" fmla="*/ 1766259 w 2383168"/>
                  <a:gd name="connsiteY2" fmla="*/ 5647 h 902795"/>
                  <a:gd name="connsiteX3" fmla="*/ 2383168 w 2383168"/>
                  <a:gd name="connsiteY3" fmla="*/ 454221 h 902795"/>
                  <a:gd name="connsiteX4" fmla="*/ 1766259 w 2383168"/>
                  <a:gd name="connsiteY4" fmla="*/ 902795 h 902795"/>
                  <a:gd name="connsiteX5" fmla="*/ 1197830 w 2383168"/>
                  <a:gd name="connsiteY5" fmla="*/ 628827 h 902795"/>
                  <a:gd name="connsiteX6" fmla="*/ 616909 w 2383168"/>
                  <a:gd name="connsiteY6" fmla="*/ 902795 h 902795"/>
                  <a:gd name="connsiteX7" fmla="*/ 0 w 2383168"/>
                  <a:gd name="connsiteY7" fmla="*/ 454221 h 902795"/>
                  <a:gd name="connsiteX8" fmla="*/ 616909 w 2383168"/>
                  <a:gd name="connsiteY8" fmla="*/ 5647 h 902795"/>
                  <a:gd name="connsiteX0" fmla="*/ 616909 w 2383168"/>
                  <a:gd name="connsiteY0" fmla="*/ 4225 h 901373"/>
                  <a:gd name="connsiteX1" fmla="*/ 1236138 w 2383168"/>
                  <a:gd name="connsiteY1" fmla="*/ 214694 h 901373"/>
                  <a:gd name="connsiteX2" fmla="*/ 1766259 w 2383168"/>
                  <a:gd name="connsiteY2" fmla="*/ 4225 h 901373"/>
                  <a:gd name="connsiteX3" fmla="*/ 2383168 w 2383168"/>
                  <a:gd name="connsiteY3" fmla="*/ 452799 h 901373"/>
                  <a:gd name="connsiteX4" fmla="*/ 1766259 w 2383168"/>
                  <a:gd name="connsiteY4" fmla="*/ 901373 h 901373"/>
                  <a:gd name="connsiteX5" fmla="*/ 1197830 w 2383168"/>
                  <a:gd name="connsiteY5" fmla="*/ 627405 h 901373"/>
                  <a:gd name="connsiteX6" fmla="*/ 616909 w 2383168"/>
                  <a:gd name="connsiteY6" fmla="*/ 901373 h 901373"/>
                  <a:gd name="connsiteX7" fmla="*/ 0 w 2383168"/>
                  <a:gd name="connsiteY7" fmla="*/ 452799 h 901373"/>
                  <a:gd name="connsiteX8" fmla="*/ 616909 w 2383168"/>
                  <a:gd name="connsiteY8" fmla="*/ 4225 h 901373"/>
                  <a:gd name="connsiteX0" fmla="*/ 616909 w 2383168"/>
                  <a:gd name="connsiteY0" fmla="*/ 4225 h 901373"/>
                  <a:gd name="connsiteX1" fmla="*/ 1236138 w 2383168"/>
                  <a:gd name="connsiteY1" fmla="*/ 214694 h 901373"/>
                  <a:gd name="connsiteX2" fmla="*/ 1766259 w 2383168"/>
                  <a:gd name="connsiteY2" fmla="*/ 4225 h 901373"/>
                  <a:gd name="connsiteX3" fmla="*/ 2383168 w 2383168"/>
                  <a:gd name="connsiteY3" fmla="*/ 452799 h 901373"/>
                  <a:gd name="connsiteX4" fmla="*/ 1766259 w 2383168"/>
                  <a:gd name="connsiteY4" fmla="*/ 901373 h 901373"/>
                  <a:gd name="connsiteX5" fmla="*/ 1197830 w 2383168"/>
                  <a:gd name="connsiteY5" fmla="*/ 627405 h 901373"/>
                  <a:gd name="connsiteX6" fmla="*/ 616909 w 2383168"/>
                  <a:gd name="connsiteY6" fmla="*/ 901373 h 901373"/>
                  <a:gd name="connsiteX7" fmla="*/ 0 w 2383168"/>
                  <a:gd name="connsiteY7" fmla="*/ 452799 h 901373"/>
                  <a:gd name="connsiteX8" fmla="*/ 616909 w 2383168"/>
                  <a:gd name="connsiteY8" fmla="*/ 4225 h 901373"/>
                  <a:gd name="connsiteX0" fmla="*/ 616909 w 2383168"/>
                  <a:gd name="connsiteY0" fmla="*/ 4225 h 901638"/>
                  <a:gd name="connsiteX1" fmla="*/ 1236138 w 2383168"/>
                  <a:gd name="connsiteY1" fmla="*/ 214694 h 901638"/>
                  <a:gd name="connsiteX2" fmla="*/ 1766259 w 2383168"/>
                  <a:gd name="connsiteY2" fmla="*/ 4225 h 901638"/>
                  <a:gd name="connsiteX3" fmla="*/ 2383168 w 2383168"/>
                  <a:gd name="connsiteY3" fmla="*/ 452799 h 901638"/>
                  <a:gd name="connsiteX4" fmla="*/ 1766259 w 2383168"/>
                  <a:gd name="connsiteY4" fmla="*/ 901373 h 901638"/>
                  <a:gd name="connsiteX5" fmla="*/ 1197830 w 2383168"/>
                  <a:gd name="connsiteY5" fmla="*/ 627405 h 901638"/>
                  <a:gd name="connsiteX6" fmla="*/ 616909 w 2383168"/>
                  <a:gd name="connsiteY6" fmla="*/ 901373 h 901638"/>
                  <a:gd name="connsiteX7" fmla="*/ 0 w 2383168"/>
                  <a:gd name="connsiteY7" fmla="*/ 452799 h 901638"/>
                  <a:gd name="connsiteX8" fmla="*/ 616909 w 2383168"/>
                  <a:gd name="connsiteY8" fmla="*/ 4225 h 901638"/>
                  <a:gd name="connsiteX0" fmla="*/ 616909 w 2383168"/>
                  <a:gd name="connsiteY0" fmla="*/ 4225 h 901638"/>
                  <a:gd name="connsiteX1" fmla="*/ 1236138 w 2383168"/>
                  <a:gd name="connsiteY1" fmla="*/ 214694 h 901638"/>
                  <a:gd name="connsiteX2" fmla="*/ 1766259 w 2383168"/>
                  <a:gd name="connsiteY2" fmla="*/ 4225 h 901638"/>
                  <a:gd name="connsiteX3" fmla="*/ 2383168 w 2383168"/>
                  <a:gd name="connsiteY3" fmla="*/ 452799 h 901638"/>
                  <a:gd name="connsiteX4" fmla="*/ 1766259 w 2383168"/>
                  <a:gd name="connsiteY4" fmla="*/ 901373 h 901638"/>
                  <a:gd name="connsiteX5" fmla="*/ 1197830 w 2383168"/>
                  <a:gd name="connsiteY5" fmla="*/ 627405 h 901638"/>
                  <a:gd name="connsiteX6" fmla="*/ 616909 w 2383168"/>
                  <a:gd name="connsiteY6" fmla="*/ 901373 h 901638"/>
                  <a:gd name="connsiteX7" fmla="*/ 0 w 2383168"/>
                  <a:gd name="connsiteY7" fmla="*/ 452799 h 901638"/>
                  <a:gd name="connsiteX8" fmla="*/ 616909 w 2383168"/>
                  <a:gd name="connsiteY8" fmla="*/ 4225 h 901638"/>
                  <a:gd name="connsiteX0" fmla="*/ 616909 w 2383168"/>
                  <a:gd name="connsiteY0" fmla="*/ 9 h 897422"/>
                  <a:gd name="connsiteX1" fmla="*/ 1236138 w 2383168"/>
                  <a:gd name="connsiteY1" fmla="*/ 210478 h 897422"/>
                  <a:gd name="connsiteX2" fmla="*/ 1766259 w 2383168"/>
                  <a:gd name="connsiteY2" fmla="*/ 9 h 897422"/>
                  <a:gd name="connsiteX3" fmla="*/ 2383168 w 2383168"/>
                  <a:gd name="connsiteY3" fmla="*/ 448583 h 897422"/>
                  <a:gd name="connsiteX4" fmla="*/ 1766259 w 2383168"/>
                  <a:gd name="connsiteY4" fmla="*/ 897157 h 897422"/>
                  <a:gd name="connsiteX5" fmla="*/ 1197830 w 2383168"/>
                  <a:gd name="connsiteY5" fmla="*/ 623189 h 897422"/>
                  <a:gd name="connsiteX6" fmla="*/ 616909 w 2383168"/>
                  <a:gd name="connsiteY6" fmla="*/ 897157 h 897422"/>
                  <a:gd name="connsiteX7" fmla="*/ 0 w 2383168"/>
                  <a:gd name="connsiteY7" fmla="*/ 448583 h 897422"/>
                  <a:gd name="connsiteX8" fmla="*/ 616909 w 2383168"/>
                  <a:gd name="connsiteY8" fmla="*/ 9 h 897422"/>
                  <a:gd name="connsiteX0" fmla="*/ 616909 w 2383168"/>
                  <a:gd name="connsiteY0" fmla="*/ 9 h 897422"/>
                  <a:gd name="connsiteX1" fmla="*/ 1236138 w 2383168"/>
                  <a:gd name="connsiteY1" fmla="*/ 210478 h 897422"/>
                  <a:gd name="connsiteX2" fmla="*/ 1766259 w 2383168"/>
                  <a:gd name="connsiteY2" fmla="*/ 9 h 897422"/>
                  <a:gd name="connsiteX3" fmla="*/ 2383168 w 2383168"/>
                  <a:gd name="connsiteY3" fmla="*/ 448583 h 897422"/>
                  <a:gd name="connsiteX4" fmla="*/ 1766259 w 2383168"/>
                  <a:gd name="connsiteY4" fmla="*/ 897157 h 897422"/>
                  <a:gd name="connsiteX5" fmla="*/ 1197830 w 2383168"/>
                  <a:gd name="connsiteY5" fmla="*/ 623189 h 897422"/>
                  <a:gd name="connsiteX6" fmla="*/ 616909 w 2383168"/>
                  <a:gd name="connsiteY6" fmla="*/ 897157 h 897422"/>
                  <a:gd name="connsiteX7" fmla="*/ 0 w 2383168"/>
                  <a:gd name="connsiteY7" fmla="*/ 448583 h 897422"/>
                  <a:gd name="connsiteX8" fmla="*/ 616909 w 2383168"/>
                  <a:gd name="connsiteY8" fmla="*/ 9 h 897422"/>
                  <a:gd name="connsiteX0" fmla="*/ 616909 w 2383718"/>
                  <a:gd name="connsiteY0" fmla="*/ 9 h 897422"/>
                  <a:gd name="connsiteX1" fmla="*/ 1236138 w 2383718"/>
                  <a:gd name="connsiteY1" fmla="*/ 210478 h 897422"/>
                  <a:gd name="connsiteX2" fmla="*/ 1766259 w 2383718"/>
                  <a:gd name="connsiteY2" fmla="*/ 9 h 897422"/>
                  <a:gd name="connsiteX3" fmla="*/ 2383168 w 2383718"/>
                  <a:gd name="connsiteY3" fmla="*/ 448583 h 897422"/>
                  <a:gd name="connsiteX4" fmla="*/ 1839284 w 2383718"/>
                  <a:gd name="connsiteY4" fmla="*/ 897157 h 897422"/>
                  <a:gd name="connsiteX5" fmla="*/ 1197830 w 2383718"/>
                  <a:gd name="connsiteY5" fmla="*/ 623189 h 897422"/>
                  <a:gd name="connsiteX6" fmla="*/ 616909 w 2383718"/>
                  <a:gd name="connsiteY6" fmla="*/ 897157 h 897422"/>
                  <a:gd name="connsiteX7" fmla="*/ 0 w 2383718"/>
                  <a:gd name="connsiteY7" fmla="*/ 448583 h 897422"/>
                  <a:gd name="connsiteX8" fmla="*/ 616909 w 2383718"/>
                  <a:gd name="connsiteY8" fmla="*/ 9 h 897422"/>
                  <a:gd name="connsiteX0" fmla="*/ 617621 w 2384430"/>
                  <a:gd name="connsiteY0" fmla="*/ 9 h 897181"/>
                  <a:gd name="connsiteX1" fmla="*/ 1236850 w 2384430"/>
                  <a:gd name="connsiteY1" fmla="*/ 210478 h 897181"/>
                  <a:gd name="connsiteX2" fmla="*/ 1766971 w 2384430"/>
                  <a:gd name="connsiteY2" fmla="*/ 9 h 897181"/>
                  <a:gd name="connsiteX3" fmla="*/ 2383880 w 2384430"/>
                  <a:gd name="connsiteY3" fmla="*/ 448583 h 897181"/>
                  <a:gd name="connsiteX4" fmla="*/ 1839996 w 2384430"/>
                  <a:gd name="connsiteY4" fmla="*/ 897157 h 897181"/>
                  <a:gd name="connsiteX5" fmla="*/ 1198542 w 2384430"/>
                  <a:gd name="connsiteY5" fmla="*/ 623189 h 897181"/>
                  <a:gd name="connsiteX6" fmla="*/ 512846 w 2384430"/>
                  <a:gd name="connsiteY6" fmla="*/ 871757 h 897181"/>
                  <a:gd name="connsiteX7" fmla="*/ 712 w 2384430"/>
                  <a:gd name="connsiteY7" fmla="*/ 448583 h 897181"/>
                  <a:gd name="connsiteX8" fmla="*/ 617621 w 2384430"/>
                  <a:gd name="connsiteY8" fmla="*/ 9 h 897181"/>
                  <a:gd name="connsiteX0" fmla="*/ 617848 w 2384657"/>
                  <a:gd name="connsiteY0" fmla="*/ 9 h 897181"/>
                  <a:gd name="connsiteX1" fmla="*/ 1237077 w 2384657"/>
                  <a:gd name="connsiteY1" fmla="*/ 210478 h 897181"/>
                  <a:gd name="connsiteX2" fmla="*/ 1767198 w 2384657"/>
                  <a:gd name="connsiteY2" fmla="*/ 9 h 897181"/>
                  <a:gd name="connsiteX3" fmla="*/ 2384107 w 2384657"/>
                  <a:gd name="connsiteY3" fmla="*/ 448583 h 897181"/>
                  <a:gd name="connsiteX4" fmla="*/ 1840223 w 2384657"/>
                  <a:gd name="connsiteY4" fmla="*/ 897157 h 897181"/>
                  <a:gd name="connsiteX5" fmla="*/ 1198769 w 2384657"/>
                  <a:gd name="connsiteY5" fmla="*/ 623189 h 897181"/>
                  <a:gd name="connsiteX6" fmla="*/ 513073 w 2384657"/>
                  <a:gd name="connsiteY6" fmla="*/ 871757 h 897181"/>
                  <a:gd name="connsiteX7" fmla="*/ 939 w 2384657"/>
                  <a:gd name="connsiteY7" fmla="*/ 448583 h 897181"/>
                  <a:gd name="connsiteX8" fmla="*/ 617848 w 2384657"/>
                  <a:gd name="connsiteY8" fmla="*/ 9 h 897181"/>
                  <a:gd name="connsiteX0" fmla="*/ 617848 w 2384929"/>
                  <a:gd name="connsiteY0" fmla="*/ 9 h 897157"/>
                  <a:gd name="connsiteX1" fmla="*/ 1237077 w 2384929"/>
                  <a:gd name="connsiteY1" fmla="*/ 210478 h 897157"/>
                  <a:gd name="connsiteX2" fmla="*/ 1767198 w 2384929"/>
                  <a:gd name="connsiteY2" fmla="*/ 9 h 897157"/>
                  <a:gd name="connsiteX3" fmla="*/ 2384107 w 2384929"/>
                  <a:gd name="connsiteY3" fmla="*/ 448583 h 897157"/>
                  <a:gd name="connsiteX4" fmla="*/ 1840223 w 2384929"/>
                  <a:gd name="connsiteY4" fmla="*/ 897157 h 897157"/>
                  <a:gd name="connsiteX5" fmla="*/ 1198769 w 2384929"/>
                  <a:gd name="connsiteY5" fmla="*/ 623189 h 897157"/>
                  <a:gd name="connsiteX6" fmla="*/ 513073 w 2384929"/>
                  <a:gd name="connsiteY6" fmla="*/ 871757 h 897157"/>
                  <a:gd name="connsiteX7" fmla="*/ 939 w 2384929"/>
                  <a:gd name="connsiteY7" fmla="*/ 448583 h 897157"/>
                  <a:gd name="connsiteX8" fmla="*/ 617848 w 2384929"/>
                  <a:gd name="connsiteY8" fmla="*/ 9 h 897157"/>
                  <a:gd name="connsiteX0" fmla="*/ 534407 w 2384038"/>
                  <a:gd name="connsiteY0" fmla="*/ 9 h 897157"/>
                  <a:gd name="connsiteX1" fmla="*/ 1236186 w 2384038"/>
                  <a:gd name="connsiteY1" fmla="*/ 210478 h 897157"/>
                  <a:gd name="connsiteX2" fmla="*/ 1766307 w 2384038"/>
                  <a:gd name="connsiteY2" fmla="*/ 9 h 897157"/>
                  <a:gd name="connsiteX3" fmla="*/ 2383216 w 2384038"/>
                  <a:gd name="connsiteY3" fmla="*/ 448583 h 897157"/>
                  <a:gd name="connsiteX4" fmla="*/ 1839332 w 2384038"/>
                  <a:gd name="connsiteY4" fmla="*/ 897157 h 897157"/>
                  <a:gd name="connsiteX5" fmla="*/ 1197878 w 2384038"/>
                  <a:gd name="connsiteY5" fmla="*/ 623189 h 897157"/>
                  <a:gd name="connsiteX6" fmla="*/ 512182 w 2384038"/>
                  <a:gd name="connsiteY6" fmla="*/ 871757 h 897157"/>
                  <a:gd name="connsiteX7" fmla="*/ 48 w 2384038"/>
                  <a:gd name="connsiteY7" fmla="*/ 448583 h 897157"/>
                  <a:gd name="connsiteX8" fmla="*/ 534407 w 2384038"/>
                  <a:gd name="connsiteY8" fmla="*/ 9 h 897157"/>
                  <a:gd name="connsiteX0" fmla="*/ 534407 w 2384038"/>
                  <a:gd name="connsiteY0" fmla="*/ 96 h 897244"/>
                  <a:gd name="connsiteX1" fmla="*/ 1236186 w 2384038"/>
                  <a:gd name="connsiteY1" fmla="*/ 210565 h 897244"/>
                  <a:gd name="connsiteX2" fmla="*/ 1766307 w 2384038"/>
                  <a:gd name="connsiteY2" fmla="*/ 96 h 897244"/>
                  <a:gd name="connsiteX3" fmla="*/ 2383216 w 2384038"/>
                  <a:gd name="connsiteY3" fmla="*/ 448670 h 897244"/>
                  <a:gd name="connsiteX4" fmla="*/ 1839332 w 2384038"/>
                  <a:gd name="connsiteY4" fmla="*/ 897244 h 897244"/>
                  <a:gd name="connsiteX5" fmla="*/ 1197878 w 2384038"/>
                  <a:gd name="connsiteY5" fmla="*/ 623276 h 897244"/>
                  <a:gd name="connsiteX6" fmla="*/ 512182 w 2384038"/>
                  <a:gd name="connsiteY6" fmla="*/ 871844 h 897244"/>
                  <a:gd name="connsiteX7" fmla="*/ 48 w 2384038"/>
                  <a:gd name="connsiteY7" fmla="*/ 448670 h 897244"/>
                  <a:gd name="connsiteX8" fmla="*/ 534407 w 2384038"/>
                  <a:gd name="connsiteY8" fmla="*/ 96 h 897244"/>
                  <a:gd name="connsiteX0" fmla="*/ 534407 w 2383295"/>
                  <a:gd name="connsiteY0" fmla="*/ 96 h 897244"/>
                  <a:gd name="connsiteX1" fmla="*/ 1236186 w 2383295"/>
                  <a:gd name="connsiteY1" fmla="*/ 210565 h 897244"/>
                  <a:gd name="connsiteX2" fmla="*/ 1867907 w 2383295"/>
                  <a:gd name="connsiteY2" fmla="*/ 96 h 897244"/>
                  <a:gd name="connsiteX3" fmla="*/ 2383216 w 2383295"/>
                  <a:gd name="connsiteY3" fmla="*/ 448670 h 897244"/>
                  <a:gd name="connsiteX4" fmla="*/ 1839332 w 2383295"/>
                  <a:gd name="connsiteY4" fmla="*/ 897244 h 897244"/>
                  <a:gd name="connsiteX5" fmla="*/ 1197878 w 2383295"/>
                  <a:gd name="connsiteY5" fmla="*/ 623276 h 897244"/>
                  <a:gd name="connsiteX6" fmla="*/ 512182 w 2383295"/>
                  <a:gd name="connsiteY6" fmla="*/ 871844 h 897244"/>
                  <a:gd name="connsiteX7" fmla="*/ 48 w 2383295"/>
                  <a:gd name="connsiteY7" fmla="*/ 448670 h 897244"/>
                  <a:gd name="connsiteX8" fmla="*/ 534407 w 2383295"/>
                  <a:gd name="connsiteY8" fmla="*/ 96 h 897244"/>
                  <a:gd name="connsiteX0" fmla="*/ 534407 w 2383316"/>
                  <a:gd name="connsiteY0" fmla="*/ 96 h 897244"/>
                  <a:gd name="connsiteX1" fmla="*/ 1236186 w 2383316"/>
                  <a:gd name="connsiteY1" fmla="*/ 210565 h 897244"/>
                  <a:gd name="connsiteX2" fmla="*/ 1867907 w 2383316"/>
                  <a:gd name="connsiteY2" fmla="*/ 96 h 897244"/>
                  <a:gd name="connsiteX3" fmla="*/ 2383216 w 2383316"/>
                  <a:gd name="connsiteY3" fmla="*/ 448670 h 897244"/>
                  <a:gd name="connsiteX4" fmla="*/ 1839332 w 2383316"/>
                  <a:gd name="connsiteY4" fmla="*/ 897244 h 897244"/>
                  <a:gd name="connsiteX5" fmla="*/ 1197878 w 2383316"/>
                  <a:gd name="connsiteY5" fmla="*/ 623276 h 897244"/>
                  <a:gd name="connsiteX6" fmla="*/ 512182 w 2383316"/>
                  <a:gd name="connsiteY6" fmla="*/ 871844 h 897244"/>
                  <a:gd name="connsiteX7" fmla="*/ 48 w 2383316"/>
                  <a:gd name="connsiteY7" fmla="*/ 448670 h 897244"/>
                  <a:gd name="connsiteX8" fmla="*/ 534407 w 2383316"/>
                  <a:gd name="connsiteY8" fmla="*/ 96 h 897244"/>
                  <a:gd name="connsiteX0" fmla="*/ 534407 w 2383227"/>
                  <a:gd name="connsiteY0" fmla="*/ 96 h 897244"/>
                  <a:gd name="connsiteX1" fmla="*/ 1236186 w 2383227"/>
                  <a:gd name="connsiteY1" fmla="*/ 210565 h 897244"/>
                  <a:gd name="connsiteX2" fmla="*/ 1867907 w 2383227"/>
                  <a:gd name="connsiteY2" fmla="*/ 96 h 897244"/>
                  <a:gd name="connsiteX3" fmla="*/ 2383216 w 2383227"/>
                  <a:gd name="connsiteY3" fmla="*/ 448670 h 897244"/>
                  <a:gd name="connsiteX4" fmla="*/ 1839332 w 2383227"/>
                  <a:gd name="connsiteY4" fmla="*/ 897244 h 897244"/>
                  <a:gd name="connsiteX5" fmla="*/ 1197878 w 2383227"/>
                  <a:gd name="connsiteY5" fmla="*/ 623276 h 897244"/>
                  <a:gd name="connsiteX6" fmla="*/ 512182 w 2383227"/>
                  <a:gd name="connsiteY6" fmla="*/ 871844 h 897244"/>
                  <a:gd name="connsiteX7" fmla="*/ 48 w 2383227"/>
                  <a:gd name="connsiteY7" fmla="*/ 448670 h 897244"/>
                  <a:gd name="connsiteX8" fmla="*/ 534407 w 2383227"/>
                  <a:gd name="connsiteY8" fmla="*/ 96 h 897244"/>
                  <a:gd name="connsiteX0" fmla="*/ 534407 w 2383227"/>
                  <a:gd name="connsiteY0" fmla="*/ 96 h 897244"/>
                  <a:gd name="connsiteX1" fmla="*/ 1236186 w 2383227"/>
                  <a:gd name="connsiteY1" fmla="*/ 210565 h 897244"/>
                  <a:gd name="connsiteX2" fmla="*/ 1867907 w 2383227"/>
                  <a:gd name="connsiteY2" fmla="*/ 96 h 897244"/>
                  <a:gd name="connsiteX3" fmla="*/ 2383216 w 2383227"/>
                  <a:gd name="connsiteY3" fmla="*/ 448670 h 897244"/>
                  <a:gd name="connsiteX4" fmla="*/ 1839332 w 2383227"/>
                  <a:gd name="connsiteY4" fmla="*/ 897244 h 897244"/>
                  <a:gd name="connsiteX5" fmla="*/ 1197878 w 2383227"/>
                  <a:gd name="connsiteY5" fmla="*/ 623276 h 897244"/>
                  <a:gd name="connsiteX6" fmla="*/ 512182 w 2383227"/>
                  <a:gd name="connsiteY6" fmla="*/ 871844 h 897244"/>
                  <a:gd name="connsiteX7" fmla="*/ 48 w 2383227"/>
                  <a:gd name="connsiteY7" fmla="*/ 448670 h 897244"/>
                  <a:gd name="connsiteX8" fmla="*/ 534407 w 2383227"/>
                  <a:gd name="connsiteY8" fmla="*/ 96 h 897244"/>
                  <a:gd name="connsiteX0" fmla="*/ 534407 w 2383216"/>
                  <a:gd name="connsiteY0" fmla="*/ 96 h 897244"/>
                  <a:gd name="connsiteX1" fmla="*/ 1236186 w 2383216"/>
                  <a:gd name="connsiteY1" fmla="*/ 210565 h 897244"/>
                  <a:gd name="connsiteX2" fmla="*/ 1867907 w 2383216"/>
                  <a:gd name="connsiteY2" fmla="*/ 96 h 897244"/>
                  <a:gd name="connsiteX3" fmla="*/ 2383216 w 2383216"/>
                  <a:gd name="connsiteY3" fmla="*/ 448670 h 897244"/>
                  <a:gd name="connsiteX4" fmla="*/ 1839332 w 2383216"/>
                  <a:gd name="connsiteY4" fmla="*/ 897244 h 897244"/>
                  <a:gd name="connsiteX5" fmla="*/ 1197878 w 2383216"/>
                  <a:gd name="connsiteY5" fmla="*/ 623276 h 897244"/>
                  <a:gd name="connsiteX6" fmla="*/ 512182 w 2383216"/>
                  <a:gd name="connsiteY6" fmla="*/ 871844 h 897244"/>
                  <a:gd name="connsiteX7" fmla="*/ 48 w 2383216"/>
                  <a:gd name="connsiteY7" fmla="*/ 448670 h 897244"/>
                  <a:gd name="connsiteX8" fmla="*/ 534407 w 2383216"/>
                  <a:gd name="connsiteY8" fmla="*/ 96 h 897244"/>
                  <a:gd name="connsiteX0" fmla="*/ 534407 w 2383216"/>
                  <a:gd name="connsiteY0" fmla="*/ 96 h 897244"/>
                  <a:gd name="connsiteX1" fmla="*/ 1236186 w 2383216"/>
                  <a:gd name="connsiteY1" fmla="*/ 210565 h 897244"/>
                  <a:gd name="connsiteX2" fmla="*/ 1867907 w 2383216"/>
                  <a:gd name="connsiteY2" fmla="*/ 96 h 897244"/>
                  <a:gd name="connsiteX3" fmla="*/ 2383216 w 2383216"/>
                  <a:gd name="connsiteY3" fmla="*/ 448670 h 897244"/>
                  <a:gd name="connsiteX4" fmla="*/ 1839332 w 2383216"/>
                  <a:gd name="connsiteY4" fmla="*/ 897244 h 897244"/>
                  <a:gd name="connsiteX5" fmla="*/ 1197878 w 2383216"/>
                  <a:gd name="connsiteY5" fmla="*/ 623276 h 897244"/>
                  <a:gd name="connsiteX6" fmla="*/ 512182 w 2383216"/>
                  <a:gd name="connsiteY6" fmla="*/ 871844 h 897244"/>
                  <a:gd name="connsiteX7" fmla="*/ 48 w 2383216"/>
                  <a:gd name="connsiteY7" fmla="*/ 448670 h 897244"/>
                  <a:gd name="connsiteX8" fmla="*/ 534407 w 2383216"/>
                  <a:gd name="connsiteY8" fmla="*/ 96 h 897244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9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1914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1914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93"/>
                  <a:gd name="connsiteX1" fmla="*/ 1236186 w 2383216"/>
                  <a:gd name="connsiteY1" fmla="*/ 210565 h 881393"/>
                  <a:gd name="connsiteX2" fmla="*/ 1867907 w 2383216"/>
                  <a:gd name="connsiteY2" fmla="*/ 19146 h 881393"/>
                  <a:gd name="connsiteX3" fmla="*/ 2383216 w 2383216"/>
                  <a:gd name="connsiteY3" fmla="*/ 448670 h 881393"/>
                  <a:gd name="connsiteX4" fmla="*/ 1832982 w 2383216"/>
                  <a:gd name="connsiteY4" fmla="*/ 881369 h 881393"/>
                  <a:gd name="connsiteX5" fmla="*/ 1197878 w 2383216"/>
                  <a:gd name="connsiteY5" fmla="*/ 623276 h 881393"/>
                  <a:gd name="connsiteX6" fmla="*/ 512182 w 2383216"/>
                  <a:gd name="connsiteY6" fmla="*/ 871844 h 881393"/>
                  <a:gd name="connsiteX7" fmla="*/ 48 w 2383216"/>
                  <a:gd name="connsiteY7" fmla="*/ 448670 h 881393"/>
                  <a:gd name="connsiteX8" fmla="*/ 534407 w 2383216"/>
                  <a:gd name="connsiteY8" fmla="*/ 96 h 881393"/>
                  <a:gd name="connsiteX0" fmla="*/ 534407 w 2383216"/>
                  <a:gd name="connsiteY0" fmla="*/ 91 h 881388"/>
                  <a:gd name="connsiteX1" fmla="*/ 1236186 w 2383216"/>
                  <a:gd name="connsiteY1" fmla="*/ 210560 h 881388"/>
                  <a:gd name="connsiteX2" fmla="*/ 1867907 w 2383216"/>
                  <a:gd name="connsiteY2" fmla="*/ 19141 h 881388"/>
                  <a:gd name="connsiteX3" fmla="*/ 2383216 w 2383216"/>
                  <a:gd name="connsiteY3" fmla="*/ 448665 h 881388"/>
                  <a:gd name="connsiteX4" fmla="*/ 1832982 w 2383216"/>
                  <a:gd name="connsiteY4" fmla="*/ 881364 h 881388"/>
                  <a:gd name="connsiteX5" fmla="*/ 1197878 w 2383216"/>
                  <a:gd name="connsiteY5" fmla="*/ 623271 h 881388"/>
                  <a:gd name="connsiteX6" fmla="*/ 512182 w 2383216"/>
                  <a:gd name="connsiteY6" fmla="*/ 871839 h 881388"/>
                  <a:gd name="connsiteX7" fmla="*/ 48 w 2383216"/>
                  <a:gd name="connsiteY7" fmla="*/ 448665 h 881388"/>
                  <a:gd name="connsiteX8" fmla="*/ 534407 w 2383216"/>
                  <a:gd name="connsiteY8" fmla="*/ 91 h 881388"/>
                  <a:gd name="connsiteX0" fmla="*/ 534359 w 2383168"/>
                  <a:gd name="connsiteY0" fmla="*/ 91 h 881388"/>
                  <a:gd name="connsiteX1" fmla="*/ 1236138 w 2383168"/>
                  <a:gd name="connsiteY1" fmla="*/ 210560 h 881388"/>
                  <a:gd name="connsiteX2" fmla="*/ 1867859 w 2383168"/>
                  <a:gd name="connsiteY2" fmla="*/ 19141 h 881388"/>
                  <a:gd name="connsiteX3" fmla="*/ 2383168 w 2383168"/>
                  <a:gd name="connsiteY3" fmla="*/ 448665 h 881388"/>
                  <a:gd name="connsiteX4" fmla="*/ 1832934 w 2383168"/>
                  <a:gd name="connsiteY4" fmla="*/ 881364 h 881388"/>
                  <a:gd name="connsiteX5" fmla="*/ 1197830 w 2383168"/>
                  <a:gd name="connsiteY5" fmla="*/ 623271 h 881388"/>
                  <a:gd name="connsiteX6" fmla="*/ 512134 w 2383168"/>
                  <a:gd name="connsiteY6" fmla="*/ 871839 h 881388"/>
                  <a:gd name="connsiteX7" fmla="*/ 0 w 2383168"/>
                  <a:gd name="connsiteY7" fmla="*/ 448665 h 881388"/>
                  <a:gd name="connsiteX8" fmla="*/ 534359 w 2383168"/>
                  <a:gd name="connsiteY8" fmla="*/ 91 h 881388"/>
                  <a:gd name="connsiteX0" fmla="*/ 534359 w 2383168"/>
                  <a:gd name="connsiteY0" fmla="*/ 24 h 881321"/>
                  <a:gd name="connsiteX1" fmla="*/ 1236138 w 2383168"/>
                  <a:gd name="connsiteY1" fmla="*/ 210493 h 881321"/>
                  <a:gd name="connsiteX2" fmla="*/ 1867859 w 2383168"/>
                  <a:gd name="connsiteY2" fmla="*/ 19074 h 881321"/>
                  <a:gd name="connsiteX3" fmla="*/ 2383168 w 2383168"/>
                  <a:gd name="connsiteY3" fmla="*/ 448598 h 881321"/>
                  <a:gd name="connsiteX4" fmla="*/ 1832934 w 2383168"/>
                  <a:gd name="connsiteY4" fmla="*/ 881297 h 881321"/>
                  <a:gd name="connsiteX5" fmla="*/ 1197830 w 2383168"/>
                  <a:gd name="connsiteY5" fmla="*/ 623204 h 881321"/>
                  <a:gd name="connsiteX6" fmla="*/ 512134 w 2383168"/>
                  <a:gd name="connsiteY6" fmla="*/ 871772 h 881321"/>
                  <a:gd name="connsiteX7" fmla="*/ 0 w 2383168"/>
                  <a:gd name="connsiteY7" fmla="*/ 448598 h 881321"/>
                  <a:gd name="connsiteX8" fmla="*/ 534359 w 2383168"/>
                  <a:gd name="connsiteY8" fmla="*/ 24 h 881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83168" h="881321">
                    <a:moveTo>
                      <a:pt x="534359" y="24"/>
                    </a:moveTo>
                    <a:cubicBezTo>
                      <a:pt x="847041" y="3199"/>
                      <a:pt x="1013888" y="207318"/>
                      <a:pt x="1236138" y="210493"/>
                    </a:cubicBezTo>
                    <a:cubicBezTo>
                      <a:pt x="1458388" y="213668"/>
                      <a:pt x="1590962" y="17490"/>
                      <a:pt x="1867859" y="19074"/>
                    </a:cubicBezTo>
                    <a:cubicBezTo>
                      <a:pt x="2144756" y="20658"/>
                      <a:pt x="2368880" y="321298"/>
                      <a:pt x="2383168" y="448598"/>
                    </a:cubicBezTo>
                    <a:cubicBezTo>
                      <a:pt x="2362531" y="572723"/>
                      <a:pt x="2145068" y="884472"/>
                      <a:pt x="1832934" y="881297"/>
                    </a:cubicBezTo>
                    <a:cubicBezTo>
                      <a:pt x="1520800" y="878122"/>
                      <a:pt x="1417963" y="624792"/>
                      <a:pt x="1197830" y="623204"/>
                    </a:cubicBezTo>
                    <a:cubicBezTo>
                      <a:pt x="977697" y="621617"/>
                      <a:pt x="813724" y="878874"/>
                      <a:pt x="512134" y="871772"/>
                    </a:cubicBezTo>
                    <a:cubicBezTo>
                      <a:pt x="210544" y="864670"/>
                      <a:pt x="43921" y="612939"/>
                      <a:pt x="0" y="448598"/>
                    </a:cubicBezTo>
                    <a:cubicBezTo>
                      <a:pt x="22754" y="322357"/>
                      <a:pt x="221677" y="-3151"/>
                      <a:pt x="534359" y="2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>
                      <a:lumMod val="40000"/>
                      <a:lumOff val="60000"/>
                    </a:srgbClr>
                  </a:gs>
                  <a:gs pos="100000">
                    <a:srgbClr val="FFC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83" name="フリーフォーム: 図形 982">
                <a:extLst>
                  <a:ext uri="{FF2B5EF4-FFF2-40B4-BE49-F238E27FC236}">
                    <a16:creationId xmlns:a16="http://schemas.microsoft.com/office/drawing/2014/main" id="{A6DBCB0C-F777-4DE7-B777-C56A6B3BBA83}"/>
                  </a:ext>
                </a:extLst>
              </p:cNvPr>
              <p:cNvSpPr/>
              <p:nvPr/>
            </p:nvSpPr>
            <p:spPr>
              <a:xfrm>
                <a:off x="3173081" y="3548062"/>
                <a:ext cx="2383168" cy="881063"/>
              </a:xfrm>
              <a:custGeom>
                <a:avLst/>
                <a:gdLst>
                  <a:gd name="connsiteX0" fmla="*/ 1531145 w 2383168"/>
                  <a:gd name="connsiteY0" fmla="*/ 511503 h 881063"/>
                  <a:gd name="connsiteX1" fmla="*/ 1469953 w 2383168"/>
                  <a:gd name="connsiteY1" fmla="*/ 634146 h 881063"/>
                  <a:gd name="connsiteX2" fmla="*/ 1486795 w 2383168"/>
                  <a:gd name="connsiteY2" fmla="*/ 643017 h 881063"/>
                  <a:gd name="connsiteX3" fmla="*/ 1512413 w 2383168"/>
                  <a:gd name="connsiteY3" fmla="*/ 655588 h 881063"/>
                  <a:gd name="connsiteX4" fmla="*/ 1520522 w 2383168"/>
                  <a:gd name="connsiteY4" fmla="*/ 618083 h 881063"/>
                  <a:gd name="connsiteX5" fmla="*/ 1530247 w 2383168"/>
                  <a:gd name="connsiteY5" fmla="*/ 535398 h 881063"/>
                  <a:gd name="connsiteX6" fmla="*/ 1707821 w 2383168"/>
                  <a:gd name="connsiteY6" fmla="*/ 477402 h 881063"/>
                  <a:gd name="connsiteX7" fmla="*/ 1704949 w 2383168"/>
                  <a:gd name="connsiteY7" fmla="*/ 570371 h 881063"/>
                  <a:gd name="connsiteX8" fmla="*/ 1695062 w 2383168"/>
                  <a:gd name="connsiteY8" fmla="*/ 671029 h 881063"/>
                  <a:gd name="connsiteX9" fmla="*/ 1686048 w 2383168"/>
                  <a:gd name="connsiteY9" fmla="*/ 724498 h 881063"/>
                  <a:gd name="connsiteX10" fmla="*/ 1765882 w 2383168"/>
                  <a:gd name="connsiteY10" fmla="*/ 739202 h 881063"/>
                  <a:gd name="connsiteX11" fmla="*/ 1838106 w 2383168"/>
                  <a:gd name="connsiteY11" fmla="*/ 738521 h 881063"/>
                  <a:gd name="connsiteX12" fmla="*/ 1355392 w 2383168"/>
                  <a:gd name="connsiteY12" fmla="*/ 465761 h 881063"/>
                  <a:gd name="connsiteX13" fmla="*/ 1251472 w 2383168"/>
                  <a:gd name="connsiteY13" fmla="*/ 476291 h 881063"/>
                  <a:gd name="connsiteX14" fmla="*/ 1119009 w 2383168"/>
                  <a:gd name="connsiteY14" fmla="*/ 474535 h 881063"/>
                  <a:gd name="connsiteX15" fmla="*/ 1100249 w 2383168"/>
                  <a:gd name="connsiteY15" fmla="*/ 472738 h 881063"/>
                  <a:gd name="connsiteX16" fmla="*/ 1100397 w 2383168"/>
                  <a:gd name="connsiteY16" fmla="*/ 476434 h 881063"/>
                  <a:gd name="connsiteX17" fmla="*/ 1107691 w 2383168"/>
                  <a:gd name="connsiteY17" fmla="*/ 534511 h 881063"/>
                  <a:gd name="connsiteX18" fmla="*/ 1111341 w 2383168"/>
                  <a:gd name="connsiteY18" fmla="*/ 550318 h 881063"/>
                  <a:gd name="connsiteX19" fmla="*/ 1143667 w 2383168"/>
                  <a:gd name="connsiteY19" fmla="*/ 544762 h 881063"/>
                  <a:gd name="connsiteX20" fmla="*/ 1197715 w 2383168"/>
                  <a:gd name="connsiteY20" fmla="*/ 541702 h 881063"/>
                  <a:gd name="connsiteX21" fmla="*/ 1275072 w 2383168"/>
                  <a:gd name="connsiteY21" fmla="*/ 550926 h 881063"/>
                  <a:gd name="connsiteX22" fmla="*/ 1344127 w 2383168"/>
                  <a:gd name="connsiteY22" fmla="*/ 572991 h 881063"/>
                  <a:gd name="connsiteX23" fmla="*/ 1347635 w 2383168"/>
                  <a:gd name="connsiteY23" fmla="*/ 555654 h 881063"/>
                  <a:gd name="connsiteX24" fmla="*/ 1354389 w 2383168"/>
                  <a:gd name="connsiteY24" fmla="*/ 494296 h 881063"/>
                  <a:gd name="connsiteX25" fmla="*/ 692431 w 2383168"/>
                  <a:gd name="connsiteY25" fmla="*/ 456201 h 881063"/>
                  <a:gd name="connsiteX26" fmla="*/ 559142 w 2383168"/>
                  <a:gd name="connsiteY26" fmla="*/ 723341 h 881063"/>
                  <a:gd name="connsiteX27" fmla="*/ 583226 w 2383168"/>
                  <a:gd name="connsiteY27" fmla="*/ 722466 h 881063"/>
                  <a:gd name="connsiteX28" fmla="*/ 670911 w 2383168"/>
                  <a:gd name="connsiteY28" fmla="*/ 703688 h 881063"/>
                  <a:gd name="connsiteX29" fmla="*/ 712301 w 2383168"/>
                  <a:gd name="connsiteY29" fmla="*/ 689872 h 881063"/>
                  <a:gd name="connsiteX30" fmla="*/ 705109 w 2383168"/>
                  <a:gd name="connsiteY30" fmla="*/ 647215 h 881063"/>
                  <a:gd name="connsiteX31" fmla="*/ 695222 w 2383168"/>
                  <a:gd name="connsiteY31" fmla="*/ 546557 h 881063"/>
                  <a:gd name="connsiteX32" fmla="*/ 914924 w 2383168"/>
                  <a:gd name="connsiteY32" fmla="*/ 450719 h 881063"/>
                  <a:gd name="connsiteX33" fmla="*/ 916739 w 2383168"/>
                  <a:gd name="connsiteY33" fmla="*/ 504792 h 881063"/>
                  <a:gd name="connsiteX34" fmla="*/ 925113 w 2383168"/>
                  <a:gd name="connsiteY34" fmla="*/ 584524 h 881063"/>
                  <a:gd name="connsiteX35" fmla="*/ 929372 w 2383168"/>
                  <a:gd name="connsiteY35" fmla="*/ 606582 h 881063"/>
                  <a:gd name="connsiteX36" fmla="*/ 979691 w 2383168"/>
                  <a:gd name="connsiteY36" fmla="*/ 586821 h 881063"/>
                  <a:gd name="connsiteX37" fmla="*/ 1087585 w 2383168"/>
                  <a:gd name="connsiteY37" fmla="*/ 554615 h 881063"/>
                  <a:gd name="connsiteX38" fmla="*/ 1075359 w 2383168"/>
                  <a:gd name="connsiteY38" fmla="*/ 495178 h 881063"/>
                  <a:gd name="connsiteX39" fmla="*/ 1073821 w 2383168"/>
                  <a:gd name="connsiteY39" fmla="*/ 470207 h 881063"/>
                  <a:gd name="connsiteX40" fmla="*/ 986546 w 2383168"/>
                  <a:gd name="connsiteY40" fmla="*/ 461849 h 881063"/>
                  <a:gd name="connsiteX41" fmla="*/ 2325016 w 2383168"/>
                  <a:gd name="connsiteY41" fmla="*/ 445964 h 881063"/>
                  <a:gd name="connsiteX42" fmla="*/ 2325227 w 2383168"/>
                  <a:gd name="connsiteY42" fmla="*/ 448865 h 881063"/>
                  <a:gd name="connsiteX43" fmla="*/ 2320700 w 2383168"/>
                  <a:gd name="connsiteY43" fmla="*/ 510988 h 881063"/>
                  <a:gd name="connsiteX44" fmla="*/ 2347017 w 2383168"/>
                  <a:gd name="connsiteY44" fmla="*/ 475436 h 881063"/>
                  <a:gd name="connsiteX45" fmla="*/ 2356326 w 2383168"/>
                  <a:gd name="connsiteY45" fmla="*/ 452296 h 881063"/>
                  <a:gd name="connsiteX46" fmla="*/ 54224 w 2383168"/>
                  <a:gd name="connsiteY46" fmla="*/ 439120 h 881063"/>
                  <a:gd name="connsiteX47" fmla="*/ 28724 w 2383168"/>
                  <a:gd name="connsiteY47" fmla="*/ 450301 h 881063"/>
                  <a:gd name="connsiteX48" fmla="*/ 56581 w 2383168"/>
                  <a:gd name="connsiteY48" fmla="*/ 490950 h 881063"/>
                  <a:gd name="connsiteX49" fmla="*/ 53514 w 2383168"/>
                  <a:gd name="connsiteY49" fmla="*/ 448865 h 881063"/>
                  <a:gd name="connsiteX50" fmla="*/ 1532888 w 2383168"/>
                  <a:gd name="connsiteY50" fmla="*/ 425469 h 881063"/>
                  <a:gd name="connsiteX51" fmla="*/ 1516397 w 2383168"/>
                  <a:gd name="connsiteY51" fmla="*/ 430019 h 881063"/>
                  <a:gd name="connsiteX52" fmla="*/ 1383935 w 2383168"/>
                  <a:gd name="connsiteY52" fmla="*/ 462868 h 881063"/>
                  <a:gd name="connsiteX53" fmla="*/ 1380318 w 2383168"/>
                  <a:gd name="connsiteY53" fmla="*/ 463235 h 881063"/>
                  <a:gd name="connsiteX54" fmla="*/ 1377572 w 2383168"/>
                  <a:gd name="connsiteY54" fmla="*/ 514100 h 881063"/>
                  <a:gd name="connsiteX55" fmla="*/ 1365274 w 2383168"/>
                  <a:gd name="connsiteY55" fmla="*/ 582321 h 881063"/>
                  <a:gd name="connsiteX56" fmla="*/ 1417015 w 2383168"/>
                  <a:gd name="connsiteY56" fmla="*/ 606264 h 881063"/>
                  <a:gd name="connsiteX57" fmla="*/ 1442408 w 2383168"/>
                  <a:gd name="connsiteY57" fmla="*/ 619639 h 881063"/>
                  <a:gd name="connsiteX58" fmla="*/ 1533336 w 2383168"/>
                  <a:gd name="connsiteY58" fmla="*/ 437398 h 881063"/>
                  <a:gd name="connsiteX59" fmla="*/ 733952 w 2383168"/>
                  <a:gd name="connsiteY59" fmla="*/ 422597 h 881063"/>
                  <a:gd name="connsiteX60" fmla="*/ 722708 w 2383168"/>
                  <a:gd name="connsiteY60" fmla="*/ 445131 h 881063"/>
                  <a:gd name="connsiteX61" fmla="*/ 725691 w 2383168"/>
                  <a:gd name="connsiteY61" fmla="*/ 550202 h 881063"/>
                  <a:gd name="connsiteX62" fmla="*/ 735269 w 2383168"/>
                  <a:gd name="connsiteY62" fmla="*/ 657426 h 881063"/>
                  <a:gd name="connsiteX63" fmla="*/ 739173 w 2383168"/>
                  <a:gd name="connsiteY63" fmla="*/ 680902 h 881063"/>
                  <a:gd name="connsiteX64" fmla="*/ 759041 w 2383168"/>
                  <a:gd name="connsiteY64" fmla="*/ 674270 h 881063"/>
                  <a:gd name="connsiteX65" fmla="*/ 869453 w 2383168"/>
                  <a:gd name="connsiteY65" fmla="*/ 630113 h 881063"/>
                  <a:gd name="connsiteX66" fmla="*/ 902864 w 2383168"/>
                  <a:gd name="connsiteY66" fmla="*/ 616992 h 881063"/>
                  <a:gd name="connsiteX67" fmla="*/ 887990 w 2383168"/>
                  <a:gd name="connsiteY67" fmla="*/ 530527 h 881063"/>
                  <a:gd name="connsiteX68" fmla="*/ 883629 w 2383168"/>
                  <a:gd name="connsiteY68" fmla="*/ 445856 h 881063"/>
                  <a:gd name="connsiteX69" fmla="*/ 2175608 w 2383168"/>
                  <a:gd name="connsiteY69" fmla="*/ 417541 h 881063"/>
                  <a:gd name="connsiteX70" fmla="*/ 2177589 w 2383168"/>
                  <a:gd name="connsiteY70" fmla="*/ 450733 h 881063"/>
                  <a:gd name="connsiteX71" fmla="*/ 2168794 w 2383168"/>
                  <a:gd name="connsiteY71" fmla="*/ 598109 h 881063"/>
                  <a:gd name="connsiteX72" fmla="*/ 2161014 w 2383168"/>
                  <a:gd name="connsiteY72" fmla="*/ 646601 h 881063"/>
                  <a:gd name="connsiteX73" fmla="*/ 2195376 w 2383168"/>
                  <a:gd name="connsiteY73" fmla="*/ 629733 h 881063"/>
                  <a:gd name="connsiteX74" fmla="*/ 2283627 w 2383168"/>
                  <a:gd name="connsiteY74" fmla="*/ 556891 h 881063"/>
                  <a:gd name="connsiteX75" fmla="*/ 2288872 w 2383168"/>
                  <a:gd name="connsiteY75" fmla="*/ 524706 h 881063"/>
                  <a:gd name="connsiteX76" fmla="*/ 2292788 w 2383168"/>
                  <a:gd name="connsiteY76" fmla="*/ 448865 h 881063"/>
                  <a:gd name="connsiteX77" fmla="*/ 2292297 w 2383168"/>
                  <a:gd name="connsiteY77" fmla="*/ 439347 h 881063"/>
                  <a:gd name="connsiteX78" fmla="*/ 2208448 w 2383168"/>
                  <a:gd name="connsiteY78" fmla="*/ 422390 h 881063"/>
                  <a:gd name="connsiteX79" fmla="*/ 2122970 w 2383168"/>
                  <a:gd name="connsiteY79" fmla="*/ 409770 h 881063"/>
                  <a:gd name="connsiteX80" fmla="*/ 2128771 w 2383168"/>
                  <a:gd name="connsiteY80" fmla="*/ 412664 h 881063"/>
                  <a:gd name="connsiteX81" fmla="*/ 2131096 w 2383168"/>
                  <a:gd name="connsiteY81" fmla="*/ 419621 h 881063"/>
                  <a:gd name="connsiteX82" fmla="*/ 1981488 w 2383168"/>
                  <a:gd name="connsiteY82" fmla="*/ 719470 h 881063"/>
                  <a:gd name="connsiteX83" fmla="*/ 2056976 w 2383168"/>
                  <a:gd name="connsiteY83" fmla="*/ 697674 h 881063"/>
                  <a:gd name="connsiteX84" fmla="*/ 2124604 w 2383168"/>
                  <a:gd name="connsiteY84" fmla="*/ 664475 h 881063"/>
                  <a:gd name="connsiteX85" fmla="*/ 2137942 w 2383168"/>
                  <a:gd name="connsiteY85" fmla="*/ 572872 h 881063"/>
                  <a:gd name="connsiteX86" fmla="*/ 2143526 w 2383168"/>
                  <a:gd name="connsiteY86" fmla="*/ 450733 h 881063"/>
                  <a:gd name="connsiteX87" fmla="*/ 2141780 w 2383168"/>
                  <a:gd name="connsiteY87" fmla="*/ 412547 h 881063"/>
                  <a:gd name="connsiteX88" fmla="*/ 189744 w 2383168"/>
                  <a:gd name="connsiteY88" fmla="*/ 395323 h 881063"/>
                  <a:gd name="connsiteX89" fmla="*/ 132296 w 2383168"/>
                  <a:gd name="connsiteY89" fmla="*/ 404888 h 881063"/>
                  <a:gd name="connsiteX90" fmla="*/ 87203 w 2383168"/>
                  <a:gd name="connsiteY90" fmla="*/ 424660 h 881063"/>
                  <a:gd name="connsiteX91" fmla="*/ 85953 w 2383168"/>
                  <a:gd name="connsiteY91" fmla="*/ 448865 h 881063"/>
                  <a:gd name="connsiteX92" fmla="*/ 89869 w 2383168"/>
                  <a:gd name="connsiteY92" fmla="*/ 524706 h 881063"/>
                  <a:gd name="connsiteX93" fmla="*/ 91832 w 2383168"/>
                  <a:gd name="connsiteY93" fmla="*/ 536749 h 881063"/>
                  <a:gd name="connsiteX94" fmla="*/ 158360 w 2383168"/>
                  <a:gd name="connsiteY94" fmla="*/ 595627 h 881063"/>
                  <a:gd name="connsiteX95" fmla="*/ 200612 w 2383168"/>
                  <a:gd name="connsiteY95" fmla="*/ 621840 h 881063"/>
                  <a:gd name="connsiteX96" fmla="*/ 195658 w 2383168"/>
                  <a:gd name="connsiteY96" fmla="*/ 590966 h 881063"/>
                  <a:gd name="connsiteX97" fmla="*/ 186863 w 2383168"/>
                  <a:gd name="connsiteY97" fmla="*/ 443590 h 881063"/>
                  <a:gd name="connsiteX98" fmla="*/ 1676056 w 2383168"/>
                  <a:gd name="connsiteY98" fmla="*/ 393503 h 881063"/>
                  <a:gd name="connsiteX99" fmla="*/ 1602904 w 2383168"/>
                  <a:gd name="connsiteY99" fmla="*/ 406150 h 881063"/>
                  <a:gd name="connsiteX100" fmla="*/ 1568656 w 2383168"/>
                  <a:gd name="connsiteY100" fmla="*/ 415600 h 881063"/>
                  <a:gd name="connsiteX101" fmla="*/ 1569555 w 2383168"/>
                  <a:gd name="connsiteY101" fmla="*/ 431183 h 881063"/>
                  <a:gd name="connsiteX102" fmla="*/ 1570223 w 2383168"/>
                  <a:gd name="connsiteY102" fmla="*/ 433182 h 881063"/>
                  <a:gd name="connsiteX103" fmla="*/ 1569728 w 2383168"/>
                  <a:gd name="connsiteY103" fmla="*/ 434175 h 881063"/>
                  <a:gd name="connsiteX104" fmla="*/ 1570369 w 2383168"/>
                  <a:gd name="connsiteY104" fmla="*/ 445296 h 881063"/>
                  <a:gd name="connsiteX105" fmla="*/ 1545261 w 2383168"/>
                  <a:gd name="connsiteY105" fmla="*/ 657454 h 881063"/>
                  <a:gd name="connsiteX106" fmla="*/ 1541043 w 2383168"/>
                  <a:gd name="connsiteY106" fmla="*/ 669635 h 881063"/>
                  <a:gd name="connsiteX107" fmla="*/ 1584432 w 2383168"/>
                  <a:gd name="connsiteY107" fmla="*/ 690925 h 881063"/>
                  <a:gd name="connsiteX108" fmla="*/ 1658864 w 2383168"/>
                  <a:gd name="connsiteY108" fmla="*/ 717544 h 881063"/>
                  <a:gd name="connsiteX109" fmla="*/ 1664903 w 2383168"/>
                  <a:gd name="connsiteY109" fmla="*/ 681242 h 881063"/>
                  <a:gd name="connsiteX110" fmla="*/ 1677830 w 2383168"/>
                  <a:gd name="connsiteY110" fmla="*/ 456012 h 881063"/>
                  <a:gd name="connsiteX111" fmla="*/ 1944993 w 2383168"/>
                  <a:gd name="connsiteY111" fmla="*/ 389761 h 881063"/>
                  <a:gd name="connsiteX112" fmla="*/ 1946607 w 2383168"/>
                  <a:gd name="connsiteY112" fmla="*/ 451247 h 881063"/>
                  <a:gd name="connsiteX113" fmla="*/ 1927493 w 2383168"/>
                  <a:gd name="connsiteY113" fmla="*/ 691562 h 881063"/>
                  <a:gd name="connsiteX114" fmla="*/ 1919031 w 2383168"/>
                  <a:gd name="connsiteY114" fmla="*/ 730950 h 881063"/>
                  <a:gd name="connsiteX115" fmla="*/ 1942930 w 2383168"/>
                  <a:gd name="connsiteY115" fmla="*/ 727035 h 881063"/>
                  <a:gd name="connsiteX116" fmla="*/ 2102720 w 2383168"/>
                  <a:gd name="connsiteY116" fmla="*/ 406780 h 881063"/>
                  <a:gd name="connsiteX117" fmla="*/ 2035436 w 2383168"/>
                  <a:gd name="connsiteY117" fmla="*/ 396846 h 881063"/>
                  <a:gd name="connsiteX118" fmla="*/ 261185 w 2383168"/>
                  <a:gd name="connsiteY118" fmla="*/ 387177 h 881063"/>
                  <a:gd name="connsiteX119" fmla="*/ 223370 w 2383168"/>
                  <a:gd name="connsiteY119" fmla="*/ 390128 h 881063"/>
                  <a:gd name="connsiteX120" fmla="*/ 220926 w 2383168"/>
                  <a:gd name="connsiteY120" fmla="*/ 443590 h 881063"/>
                  <a:gd name="connsiteX121" fmla="*/ 226510 w 2383168"/>
                  <a:gd name="connsiteY121" fmla="*/ 565729 h 881063"/>
                  <a:gd name="connsiteX122" fmla="*/ 238064 w 2383168"/>
                  <a:gd name="connsiteY122" fmla="*/ 645076 h 881063"/>
                  <a:gd name="connsiteX123" fmla="*/ 256174 w 2383168"/>
                  <a:gd name="connsiteY123" fmla="*/ 656312 h 881063"/>
                  <a:gd name="connsiteX124" fmla="*/ 340618 w 2383168"/>
                  <a:gd name="connsiteY124" fmla="*/ 692585 h 881063"/>
                  <a:gd name="connsiteX125" fmla="*/ 422379 w 2383168"/>
                  <a:gd name="connsiteY125" fmla="*/ 714606 h 881063"/>
                  <a:gd name="connsiteX126" fmla="*/ 260312 w 2383168"/>
                  <a:gd name="connsiteY126" fmla="*/ 389787 h 881063"/>
                  <a:gd name="connsiteX127" fmla="*/ 443408 w 2383168"/>
                  <a:gd name="connsiteY127" fmla="*/ 386504 h 881063"/>
                  <a:gd name="connsiteX128" fmla="*/ 441243 w 2383168"/>
                  <a:gd name="connsiteY128" fmla="*/ 435769 h 881063"/>
                  <a:gd name="connsiteX129" fmla="*/ 464896 w 2383168"/>
                  <a:gd name="connsiteY129" fmla="*/ 701189 h 881063"/>
                  <a:gd name="connsiteX130" fmla="*/ 469741 w 2383168"/>
                  <a:gd name="connsiteY130" fmla="*/ 722163 h 881063"/>
                  <a:gd name="connsiteX131" fmla="*/ 496232 w 2383168"/>
                  <a:gd name="connsiteY131" fmla="*/ 725627 h 881063"/>
                  <a:gd name="connsiteX132" fmla="*/ 523717 w 2383168"/>
                  <a:gd name="connsiteY132" fmla="*/ 724628 h 881063"/>
                  <a:gd name="connsiteX133" fmla="*/ 678609 w 2383168"/>
                  <a:gd name="connsiteY133" fmla="*/ 414191 h 881063"/>
                  <a:gd name="connsiteX134" fmla="*/ 589158 w 2383168"/>
                  <a:gd name="connsiteY134" fmla="*/ 400694 h 881063"/>
                  <a:gd name="connsiteX135" fmla="*/ 456695 w 2383168"/>
                  <a:gd name="connsiteY135" fmla="*/ 386771 h 881063"/>
                  <a:gd name="connsiteX136" fmla="*/ 305309 w 2383168"/>
                  <a:gd name="connsiteY136" fmla="*/ 383733 h 881063"/>
                  <a:gd name="connsiteX137" fmla="*/ 292571 w 2383168"/>
                  <a:gd name="connsiteY137" fmla="*/ 384728 h 881063"/>
                  <a:gd name="connsiteX138" fmla="*/ 419088 w 2383168"/>
                  <a:gd name="connsiteY138" fmla="*/ 638296 h 881063"/>
                  <a:gd name="connsiteX139" fmla="*/ 409124 w 2383168"/>
                  <a:gd name="connsiteY139" fmla="*/ 565354 h 881063"/>
                  <a:gd name="connsiteX140" fmla="*/ 403557 w 2383168"/>
                  <a:gd name="connsiteY140" fmla="*/ 435769 h 881063"/>
                  <a:gd name="connsiteX141" fmla="*/ 404990 w 2383168"/>
                  <a:gd name="connsiteY141" fmla="*/ 385734 h 881063"/>
                  <a:gd name="connsiteX142" fmla="*/ 1862423 w 2383168"/>
                  <a:gd name="connsiteY142" fmla="*/ 383292 h 881063"/>
                  <a:gd name="connsiteX143" fmla="*/ 1775917 w 2383168"/>
                  <a:gd name="connsiteY143" fmla="*/ 383970 h 881063"/>
                  <a:gd name="connsiteX144" fmla="*/ 1749947 w 2383168"/>
                  <a:gd name="connsiteY144" fmla="*/ 386139 h 881063"/>
                  <a:gd name="connsiteX145" fmla="*/ 1748240 w 2383168"/>
                  <a:gd name="connsiteY145" fmla="*/ 389560 h 881063"/>
                  <a:gd name="connsiteX146" fmla="*/ 1742610 w 2383168"/>
                  <a:gd name="connsiteY146" fmla="*/ 386751 h 881063"/>
                  <a:gd name="connsiteX147" fmla="*/ 1705752 w 2383168"/>
                  <a:gd name="connsiteY147" fmla="*/ 389830 h 881063"/>
                  <a:gd name="connsiteX148" fmla="*/ 1706960 w 2383168"/>
                  <a:gd name="connsiteY148" fmla="*/ 419115 h 881063"/>
                  <a:gd name="connsiteX149" fmla="*/ 1707573 w 2383168"/>
                  <a:gd name="connsiteY149" fmla="*/ 418809 h 881063"/>
                  <a:gd name="connsiteX150" fmla="*/ 1714530 w 2383168"/>
                  <a:gd name="connsiteY150" fmla="*/ 421134 h 881063"/>
                  <a:gd name="connsiteX151" fmla="*/ 1872726 w 2383168"/>
                  <a:gd name="connsiteY151" fmla="*/ 738194 h 881063"/>
                  <a:gd name="connsiteX152" fmla="*/ 1874947 w 2383168"/>
                  <a:gd name="connsiteY152" fmla="*/ 738173 h 881063"/>
                  <a:gd name="connsiteX153" fmla="*/ 1886238 w 2383168"/>
                  <a:gd name="connsiteY153" fmla="*/ 736323 h 881063"/>
                  <a:gd name="connsiteX154" fmla="*/ 1891167 w 2383168"/>
                  <a:gd name="connsiteY154" fmla="*/ 713040 h 881063"/>
                  <a:gd name="connsiteX155" fmla="*/ 1912545 w 2383168"/>
                  <a:gd name="connsiteY155" fmla="*/ 451246 h 881063"/>
                  <a:gd name="connsiteX156" fmla="*/ 1909959 w 2383168"/>
                  <a:gd name="connsiteY156" fmla="*/ 387016 h 881063"/>
                  <a:gd name="connsiteX157" fmla="*/ 58428 w 2383168"/>
                  <a:gd name="connsiteY157" fmla="*/ 381443 h 881063"/>
                  <a:gd name="connsiteX158" fmla="*/ 38969 w 2383168"/>
                  <a:gd name="connsiteY158" fmla="*/ 404627 h 881063"/>
                  <a:gd name="connsiteX159" fmla="*/ 28839 w 2383168"/>
                  <a:gd name="connsiteY159" fmla="*/ 426521 h 881063"/>
                  <a:gd name="connsiteX160" fmla="*/ 56123 w 2383168"/>
                  <a:gd name="connsiteY160" fmla="*/ 413071 h 881063"/>
                  <a:gd name="connsiteX161" fmla="*/ 2319468 w 2383168"/>
                  <a:gd name="connsiteY161" fmla="*/ 369844 h 881063"/>
                  <a:gd name="connsiteX162" fmla="*/ 2323543 w 2383168"/>
                  <a:gd name="connsiteY162" fmla="*/ 425752 h 881063"/>
                  <a:gd name="connsiteX163" fmla="*/ 2343188 w 2383168"/>
                  <a:gd name="connsiteY163" fmla="*/ 432225 h 881063"/>
                  <a:gd name="connsiteX164" fmla="*/ 2360841 w 2383168"/>
                  <a:gd name="connsiteY164" fmla="*/ 441074 h 881063"/>
                  <a:gd name="connsiteX165" fmla="*/ 2360944 w 2383168"/>
                  <a:gd name="connsiteY165" fmla="*/ 440817 h 881063"/>
                  <a:gd name="connsiteX166" fmla="*/ 2346605 w 2383168"/>
                  <a:gd name="connsiteY166" fmla="*/ 405725 h 881063"/>
                  <a:gd name="connsiteX167" fmla="*/ 1108558 w 2383168"/>
                  <a:gd name="connsiteY167" fmla="*/ 288034 h 881063"/>
                  <a:gd name="connsiteX168" fmla="*/ 1107692 w 2383168"/>
                  <a:gd name="connsiteY168" fmla="*/ 291788 h 881063"/>
                  <a:gd name="connsiteX169" fmla="*/ 1097858 w 2383168"/>
                  <a:gd name="connsiteY169" fmla="*/ 413149 h 881063"/>
                  <a:gd name="connsiteX170" fmla="*/ 1098691 w 2383168"/>
                  <a:gd name="connsiteY170" fmla="*/ 433891 h 881063"/>
                  <a:gd name="connsiteX171" fmla="*/ 1116385 w 2383168"/>
                  <a:gd name="connsiteY171" fmla="*/ 435185 h 881063"/>
                  <a:gd name="connsiteX172" fmla="*/ 1256461 w 2383168"/>
                  <a:gd name="connsiteY172" fmla="*/ 434985 h 881063"/>
                  <a:gd name="connsiteX173" fmla="*/ 1356637 w 2383168"/>
                  <a:gd name="connsiteY173" fmla="*/ 424505 h 881063"/>
                  <a:gd name="connsiteX174" fmla="*/ 1354389 w 2383168"/>
                  <a:gd name="connsiteY174" fmla="*/ 360574 h 881063"/>
                  <a:gd name="connsiteX175" fmla="*/ 1347635 w 2383168"/>
                  <a:gd name="connsiteY175" fmla="*/ 299217 h 881063"/>
                  <a:gd name="connsiteX176" fmla="*/ 1345649 w 2383168"/>
                  <a:gd name="connsiteY176" fmla="*/ 289399 h 881063"/>
                  <a:gd name="connsiteX177" fmla="*/ 1308001 w 2383168"/>
                  <a:gd name="connsiteY177" fmla="*/ 296714 h 881063"/>
                  <a:gd name="connsiteX178" fmla="*/ 1235307 w 2383168"/>
                  <a:gd name="connsiteY178" fmla="*/ 301798 h 881063"/>
                  <a:gd name="connsiteX179" fmla="*/ 1113891 w 2383168"/>
                  <a:gd name="connsiteY179" fmla="*/ 289407 h 881063"/>
                  <a:gd name="connsiteX180" fmla="*/ 996036 w 2383168"/>
                  <a:gd name="connsiteY180" fmla="*/ 258993 h 881063"/>
                  <a:gd name="connsiteX181" fmla="*/ 1070597 w 2383168"/>
                  <a:gd name="connsiteY181" fmla="*/ 408431 h 881063"/>
                  <a:gd name="connsiteX182" fmla="*/ 1075359 w 2383168"/>
                  <a:gd name="connsiteY182" fmla="*/ 331120 h 881063"/>
                  <a:gd name="connsiteX183" fmla="*/ 1085445 w 2383168"/>
                  <a:gd name="connsiteY183" fmla="*/ 282083 h 881063"/>
                  <a:gd name="connsiteX184" fmla="*/ 997188 w 2383168"/>
                  <a:gd name="connsiteY184" fmla="*/ 259358 h 881063"/>
                  <a:gd name="connsiteX185" fmla="*/ 202648 w 2383168"/>
                  <a:gd name="connsiteY185" fmla="*/ 252650 h 881063"/>
                  <a:gd name="connsiteX186" fmla="*/ 106241 w 2383168"/>
                  <a:gd name="connsiteY186" fmla="*/ 324474 h 881063"/>
                  <a:gd name="connsiteX187" fmla="*/ 95743 w 2383168"/>
                  <a:gd name="connsiteY187" fmla="*/ 336982 h 881063"/>
                  <a:gd name="connsiteX188" fmla="*/ 89870 w 2383168"/>
                  <a:gd name="connsiteY188" fmla="*/ 373024 h 881063"/>
                  <a:gd name="connsiteX189" fmla="*/ 88739 w 2383168"/>
                  <a:gd name="connsiteY189" fmla="*/ 394912 h 881063"/>
                  <a:gd name="connsiteX190" fmla="*/ 106779 w 2383168"/>
                  <a:gd name="connsiteY190" fmla="*/ 383235 h 881063"/>
                  <a:gd name="connsiteX191" fmla="*/ 149677 w 2383168"/>
                  <a:gd name="connsiteY191" fmla="*/ 364536 h 881063"/>
                  <a:gd name="connsiteX192" fmla="*/ 192105 w 2383168"/>
                  <a:gd name="connsiteY192" fmla="*/ 355755 h 881063"/>
                  <a:gd name="connsiteX193" fmla="*/ 195658 w 2383168"/>
                  <a:gd name="connsiteY193" fmla="*/ 296215 h 881063"/>
                  <a:gd name="connsiteX194" fmla="*/ 2159522 w 2383168"/>
                  <a:gd name="connsiteY194" fmla="*/ 245569 h 881063"/>
                  <a:gd name="connsiteX195" fmla="*/ 2168794 w 2383168"/>
                  <a:gd name="connsiteY195" fmla="*/ 303358 h 881063"/>
                  <a:gd name="connsiteX196" fmla="*/ 2173864 w 2383168"/>
                  <a:gd name="connsiteY196" fmla="*/ 388313 h 881063"/>
                  <a:gd name="connsiteX197" fmla="*/ 2254585 w 2383168"/>
                  <a:gd name="connsiteY197" fmla="*/ 403031 h 881063"/>
                  <a:gd name="connsiteX198" fmla="*/ 2291042 w 2383168"/>
                  <a:gd name="connsiteY198" fmla="*/ 415043 h 881063"/>
                  <a:gd name="connsiteX199" fmla="*/ 2288872 w 2383168"/>
                  <a:gd name="connsiteY199" fmla="*/ 373024 h 881063"/>
                  <a:gd name="connsiteX200" fmla="*/ 2283016 w 2383168"/>
                  <a:gd name="connsiteY200" fmla="*/ 337090 h 881063"/>
                  <a:gd name="connsiteX201" fmla="*/ 2211290 w 2383168"/>
                  <a:gd name="connsiteY201" fmla="*/ 276362 h 881063"/>
                  <a:gd name="connsiteX202" fmla="*/ 1513740 w 2383168"/>
                  <a:gd name="connsiteY202" fmla="*/ 241141 h 881063"/>
                  <a:gd name="connsiteX203" fmla="*/ 1379162 w 2383168"/>
                  <a:gd name="connsiteY203" fmla="*/ 282888 h 881063"/>
                  <a:gd name="connsiteX204" fmla="*/ 1367544 w 2383168"/>
                  <a:gd name="connsiteY204" fmla="*/ 285145 h 881063"/>
                  <a:gd name="connsiteX205" fmla="*/ 1377572 w 2383168"/>
                  <a:gd name="connsiteY205" fmla="*/ 340772 h 881063"/>
                  <a:gd name="connsiteX206" fmla="*/ 1381949 w 2383168"/>
                  <a:gd name="connsiteY206" fmla="*/ 421857 h 881063"/>
                  <a:gd name="connsiteX207" fmla="*/ 1392946 w 2383168"/>
                  <a:gd name="connsiteY207" fmla="*/ 420706 h 881063"/>
                  <a:gd name="connsiteX208" fmla="*/ 1522747 w 2383168"/>
                  <a:gd name="connsiteY208" fmla="*/ 388744 h 881063"/>
                  <a:gd name="connsiteX209" fmla="*/ 1531428 w 2383168"/>
                  <a:gd name="connsiteY209" fmla="*/ 386604 h 881063"/>
                  <a:gd name="connsiteX210" fmla="*/ 1530248 w 2383168"/>
                  <a:gd name="connsiteY210" fmla="*/ 355195 h 881063"/>
                  <a:gd name="connsiteX211" fmla="*/ 1520522 w 2383168"/>
                  <a:gd name="connsiteY211" fmla="*/ 272510 h 881063"/>
                  <a:gd name="connsiteX212" fmla="*/ 927799 w 2383168"/>
                  <a:gd name="connsiteY212" fmla="*/ 237382 h 881063"/>
                  <a:gd name="connsiteX213" fmla="*/ 925113 w 2383168"/>
                  <a:gd name="connsiteY213" fmla="*/ 251294 h 881063"/>
                  <a:gd name="connsiteX214" fmla="*/ 916739 w 2383168"/>
                  <a:gd name="connsiteY214" fmla="*/ 331026 h 881063"/>
                  <a:gd name="connsiteX215" fmla="*/ 913859 w 2383168"/>
                  <a:gd name="connsiteY215" fmla="*/ 416852 h 881063"/>
                  <a:gd name="connsiteX216" fmla="*/ 975812 w 2383168"/>
                  <a:gd name="connsiteY216" fmla="*/ 424907 h 881063"/>
                  <a:gd name="connsiteX217" fmla="*/ 1046618 w 2383168"/>
                  <a:gd name="connsiteY217" fmla="*/ 430084 h 881063"/>
                  <a:gd name="connsiteX218" fmla="*/ 954725 w 2383168"/>
                  <a:gd name="connsiteY218" fmla="*/ 245910 h 881063"/>
                  <a:gd name="connsiteX219" fmla="*/ 1929720 w 2383168"/>
                  <a:gd name="connsiteY219" fmla="*/ 226691 h 881063"/>
                  <a:gd name="connsiteX220" fmla="*/ 1937812 w 2383168"/>
                  <a:gd name="connsiteY220" fmla="*/ 283943 h 881063"/>
                  <a:gd name="connsiteX221" fmla="*/ 1943180 w 2383168"/>
                  <a:gd name="connsiteY221" fmla="*/ 350356 h 881063"/>
                  <a:gd name="connsiteX222" fmla="*/ 1994844 w 2383168"/>
                  <a:gd name="connsiteY222" fmla="*/ 357213 h 881063"/>
                  <a:gd name="connsiteX223" fmla="*/ 1658590 w 2383168"/>
                  <a:gd name="connsiteY223" fmla="*/ 192833 h 881063"/>
                  <a:gd name="connsiteX224" fmla="*/ 1544514 w 2383168"/>
                  <a:gd name="connsiteY224" fmla="*/ 230981 h 881063"/>
                  <a:gd name="connsiteX225" fmla="*/ 1545261 w 2383168"/>
                  <a:gd name="connsiteY225" fmla="*/ 233139 h 881063"/>
                  <a:gd name="connsiteX226" fmla="*/ 1563633 w 2383168"/>
                  <a:gd name="connsiteY226" fmla="*/ 328509 h 881063"/>
                  <a:gd name="connsiteX227" fmla="*/ 1566485 w 2383168"/>
                  <a:gd name="connsiteY227" fmla="*/ 377959 h 881063"/>
                  <a:gd name="connsiteX228" fmla="*/ 1659967 w 2383168"/>
                  <a:gd name="connsiteY228" fmla="*/ 354907 h 881063"/>
                  <a:gd name="connsiteX229" fmla="*/ 1674920 w 2383168"/>
                  <a:gd name="connsiteY229" fmla="*/ 353509 h 881063"/>
                  <a:gd name="connsiteX230" fmla="*/ 1674480 w 2383168"/>
                  <a:gd name="connsiteY230" fmla="*/ 338006 h 881063"/>
                  <a:gd name="connsiteX231" fmla="*/ 1664903 w 2383168"/>
                  <a:gd name="connsiteY231" fmla="*/ 230782 h 881063"/>
                  <a:gd name="connsiteX232" fmla="*/ 739068 w 2383168"/>
                  <a:gd name="connsiteY232" fmla="*/ 184127 h 881063"/>
                  <a:gd name="connsiteX233" fmla="*/ 735269 w 2383168"/>
                  <a:gd name="connsiteY233" fmla="*/ 206967 h 881063"/>
                  <a:gd name="connsiteX234" fmla="*/ 725691 w 2383168"/>
                  <a:gd name="connsiteY234" fmla="*/ 314190 h 881063"/>
                  <a:gd name="connsiteX235" fmla="*/ 724028 w 2383168"/>
                  <a:gd name="connsiteY235" fmla="*/ 372773 h 881063"/>
                  <a:gd name="connsiteX236" fmla="*/ 804186 w 2383168"/>
                  <a:gd name="connsiteY236" fmla="*/ 212118 h 881063"/>
                  <a:gd name="connsiteX237" fmla="*/ 811143 w 2383168"/>
                  <a:gd name="connsiteY237" fmla="*/ 209793 h 881063"/>
                  <a:gd name="connsiteX238" fmla="*/ 829710 w 2383168"/>
                  <a:gd name="connsiteY238" fmla="*/ 219057 h 881063"/>
                  <a:gd name="connsiteX239" fmla="*/ 832036 w 2383168"/>
                  <a:gd name="connsiteY239" fmla="*/ 226014 h 881063"/>
                  <a:gd name="connsiteX240" fmla="*/ 748242 w 2383168"/>
                  <a:gd name="connsiteY240" fmla="*/ 393956 h 881063"/>
                  <a:gd name="connsiteX241" fmla="*/ 792957 w 2383168"/>
                  <a:gd name="connsiteY241" fmla="*/ 401134 h 881063"/>
                  <a:gd name="connsiteX242" fmla="*/ 882454 w 2383168"/>
                  <a:gd name="connsiteY242" fmla="*/ 412770 h 881063"/>
                  <a:gd name="connsiteX243" fmla="*/ 887990 w 2383168"/>
                  <a:gd name="connsiteY243" fmla="*/ 305293 h 881063"/>
                  <a:gd name="connsiteX244" fmla="*/ 901125 w 2383168"/>
                  <a:gd name="connsiteY244" fmla="*/ 228935 h 881063"/>
                  <a:gd name="connsiteX245" fmla="*/ 877753 w 2383168"/>
                  <a:gd name="connsiteY245" fmla="*/ 221533 h 881063"/>
                  <a:gd name="connsiteX246" fmla="*/ 748140 w 2383168"/>
                  <a:gd name="connsiteY246" fmla="*/ 185811 h 881063"/>
                  <a:gd name="connsiteX247" fmla="*/ 1935110 w 2383168"/>
                  <a:gd name="connsiteY247" fmla="*/ 167781 h 881063"/>
                  <a:gd name="connsiteX248" fmla="*/ 2032263 w 2383168"/>
                  <a:gd name="connsiteY248" fmla="*/ 362495 h 881063"/>
                  <a:gd name="connsiteX249" fmla="*/ 2140394 w 2383168"/>
                  <a:gd name="connsiteY249" fmla="*/ 382211 h 881063"/>
                  <a:gd name="connsiteX250" fmla="*/ 2137942 w 2383168"/>
                  <a:gd name="connsiteY250" fmla="*/ 328593 h 881063"/>
                  <a:gd name="connsiteX251" fmla="*/ 2123103 w 2383168"/>
                  <a:gd name="connsiteY251" fmla="*/ 226685 h 881063"/>
                  <a:gd name="connsiteX252" fmla="*/ 2065014 w 2383168"/>
                  <a:gd name="connsiteY252" fmla="*/ 200510 h 881063"/>
                  <a:gd name="connsiteX253" fmla="*/ 1981312 w 2383168"/>
                  <a:gd name="connsiteY253" fmla="*/ 174839 h 881063"/>
                  <a:gd name="connsiteX254" fmla="*/ 649240 w 2383168"/>
                  <a:gd name="connsiteY254" fmla="*/ 167761 h 881063"/>
                  <a:gd name="connsiteX255" fmla="*/ 551900 w 2383168"/>
                  <a:gd name="connsiteY255" fmla="*/ 362852 h 881063"/>
                  <a:gd name="connsiteX256" fmla="*/ 569010 w 2383168"/>
                  <a:gd name="connsiteY256" fmla="*/ 365188 h 881063"/>
                  <a:gd name="connsiteX257" fmla="*/ 693628 w 2383168"/>
                  <a:gd name="connsiteY257" fmla="*/ 385190 h 881063"/>
                  <a:gd name="connsiteX258" fmla="*/ 697864 w 2383168"/>
                  <a:gd name="connsiteY258" fmla="*/ 282504 h 881063"/>
                  <a:gd name="connsiteX259" fmla="*/ 705109 w 2383168"/>
                  <a:gd name="connsiteY259" fmla="*/ 217179 h 881063"/>
                  <a:gd name="connsiteX260" fmla="*/ 711543 w 2383168"/>
                  <a:gd name="connsiteY260" fmla="*/ 179020 h 881063"/>
                  <a:gd name="connsiteX261" fmla="*/ 652398 w 2383168"/>
                  <a:gd name="connsiteY261" fmla="*/ 168045 h 881063"/>
                  <a:gd name="connsiteX262" fmla="*/ 430803 w 2383168"/>
                  <a:gd name="connsiteY262" fmla="*/ 166113 h 881063"/>
                  <a:gd name="connsiteX263" fmla="*/ 408114 w 2383168"/>
                  <a:gd name="connsiteY263" fmla="*/ 169248 h 881063"/>
                  <a:gd name="connsiteX264" fmla="*/ 286969 w 2383168"/>
                  <a:gd name="connsiteY264" fmla="*/ 206720 h 881063"/>
                  <a:gd name="connsiteX265" fmla="*/ 239754 w 2383168"/>
                  <a:gd name="connsiteY265" fmla="*/ 230495 h 881063"/>
                  <a:gd name="connsiteX266" fmla="*/ 226510 w 2383168"/>
                  <a:gd name="connsiteY266" fmla="*/ 321450 h 881063"/>
                  <a:gd name="connsiteX267" fmla="*/ 225222 w 2383168"/>
                  <a:gd name="connsiteY267" fmla="*/ 349627 h 881063"/>
                  <a:gd name="connsiteX268" fmla="*/ 333511 w 2383168"/>
                  <a:gd name="connsiteY268" fmla="*/ 342073 h 881063"/>
                  <a:gd name="connsiteX269" fmla="*/ 406259 w 2383168"/>
                  <a:gd name="connsiteY269" fmla="*/ 345836 h 881063"/>
                  <a:gd name="connsiteX270" fmla="*/ 413288 w 2383168"/>
                  <a:gd name="connsiteY270" fmla="*/ 266148 h 881063"/>
                  <a:gd name="connsiteX271" fmla="*/ 424704 w 2383168"/>
                  <a:gd name="connsiteY271" fmla="*/ 192126 h 881063"/>
                  <a:gd name="connsiteX272" fmla="*/ 1826832 w 2383168"/>
                  <a:gd name="connsiteY272" fmla="*/ 162330 h 881063"/>
                  <a:gd name="connsiteX273" fmla="*/ 1805829 w 2383168"/>
                  <a:gd name="connsiteY273" fmla="*/ 162623 h 881063"/>
                  <a:gd name="connsiteX274" fmla="*/ 1731907 w 2383168"/>
                  <a:gd name="connsiteY274" fmla="*/ 174050 h 881063"/>
                  <a:gd name="connsiteX275" fmla="*/ 1685759 w 2383168"/>
                  <a:gd name="connsiteY275" fmla="*/ 185809 h 881063"/>
                  <a:gd name="connsiteX276" fmla="*/ 1695062 w 2383168"/>
                  <a:gd name="connsiteY276" fmla="*/ 240993 h 881063"/>
                  <a:gd name="connsiteX277" fmla="*/ 1702307 w 2383168"/>
                  <a:gd name="connsiteY277" fmla="*/ 306318 h 881063"/>
                  <a:gd name="connsiteX278" fmla="*/ 1704141 w 2383168"/>
                  <a:gd name="connsiteY278" fmla="*/ 350776 h 881063"/>
                  <a:gd name="connsiteX279" fmla="*/ 1734211 w 2383168"/>
                  <a:gd name="connsiteY279" fmla="*/ 347963 h 881063"/>
                  <a:gd name="connsiteX280" fmla="*/ 1885252 w 2383168"/>
                  <a:gd name="connsiteY280" fmla="*/ 161513 h 881063"/>
                  <a:gd name="connsiteX281" fmla="*/ 1856035 w 2383168"/>
                  <a:gd name="connsiteY281" fmla="*/ 161922 h 881063"/>
                  <a:gd name="connsiteX282" fmla="*/ 1858355 w 2383168"/>
                  <a:gd name="connsiteY282" fmla="*/ 168864 h 881063"/>
                  <a:gd name="connsiteX283" fmla="*/ 1770697 w 2383168"/>
                  <a:gd name="connsiteY283" fmla="*/ 344551 h 881063"/>
                  <a:gd name="connsiteX284" fmla="*/ 1797186 w 2383168"/>
                  <a:gd name="connsiteY284" fmla="*/ 342073 h 881063"/>
                  <a:gd name="connsiteX285" fmla="*/ 1908308 w 2383168"/>
                  <a:gd name="connsiteY285" fmla="*/ 346041 h 881063"/>
                  <a:gd name="connsiteX286" fmla="*/ 1906961 w 2383168"/>
                  <a:gd name="connsiteY286" fmla="*/ 312592 h 881063"/>
                  <a:gd name="connsiteX287" fmla="*/ 1891167 w 2383168"/>
                  <a:gd name="connsiteY287" fmla="*/ 189453 h 881063"/>
                  <a:gd name="connsiteX288" fmla="*/ 546617 w 2383168"/>
                  <a:gd name="connsiteY288" fmla="*/ 158533 h 881063"/>
                  <a:gd name="connsiteX289" fmla="*/ 475344 w 2383168"/>
                  <a:gd name="connsiteY289" fmla="*/ 159960 h 881063"/>
                  <a:gd name="connsiteX290" fmla="*/ 467031 w 2383168"/>
                  <a:gd name="connsiteY290" fmla="*/ 161109 h 881063"/>
                  <a:gd name="connsiteX291" fmla="*/ 464896 w 2383168"/>
                  <a:gd name="connsiteY291" fmla="*/ 170350 h 881063"/>
                  <a:gd name="connsiteX292" fmla="*/ 447421 w 2383168"/>
                  <a:gd name="connsiteY292" fmla="*/ 295194 h 881063"/>
                  <a:gd name="connsiteX293" fmla="*/ 445089 w 2383168"/>
                  <a:gd name="connsiteY293" fmla="*/ 348268 h 881063"/>
                  <a:gd name="connsiteX294" fmla="*/ 519336 w 2383168"/>
                  <a:gd name="connsiteY294" fmla="*/ 358405 h 881063"/>
                  <a:gd name="connsiteX295" fmla="*/ 615951 w 2383168"/>
                  <a:gd name="connsiteY295" fmla="*/ 164768 h 881063"/>
                  <a:gd name="connsiteX296" fmla="*/ 527382 w 2383168"/>
                  <a:gd name="connsiteY296" fmla="*/ 0 h 881063"/>
                  <a:gd name="connsiteX297" fmla="*/ 492079 w 2383168"/>
                  <a:gd name="connsiteY297" fmla="*/ 69273 h 881063"/>
                  <a:gd name="connsiteX298" fmla="*/ 477487 w 2383168"/>
                  <a:gd name="connsiteY298" fmla="*/ 115973 h 881063"/>
                  <a:gd name="connsiteX299" fmla="*/ 534359 w 2383168"/>
                  <a:gd name="connsiteY299" fmla="*/ 110909 h 881063"/>
                  <a:gd name="connsiteX300" fmla="*/ 645172 w 2383168"/>
                  <a:gd name="connsiteY300" fmla="*/ 118327 h 881063"/>
                  <a:gd name="connsiteX301" fmla="*/ 721648 w 2383168"/>
                  <a:gd name="connsiteY301" fmla="*/ 132227 h 881063"/>
                  <a:gd name="connsiteX302" fmla="*/ 726334 w 2383168"/>
                  <a:gd name="connsiteY302" fmla="*/ 113304 h 881063"/>
                  <a:gd name="connsiteX303" fmla="*/ 770269 w 2383168"/>
                  <a:gd name="connsiteY303" fmla="*/ 47625 h 881063"/>
                  <a:gd name="connsiteX304" fmla="*/ 750364 w 2383168"/>
                  <a:gd name="connsiteY304" fmla="*/ 116215 h 881063"/>
                  <a:gd name="connsiteX305" fmla="*/ 746890 w 2383168"/>
                  <a:gd name="connsiteY305" fmla="*/ 137098 h 881063"/>
                  <a:gd name="connsiteX306" fmla="*/ 911632 w 2383168"/>
                  <a:gd name="connsiteY306" fmla="*/ 188034 h 881063"/>
                  <a:gd name="connsiteX307" fmla="*/ 914735 w 2383168"/>
                  <a:gd name="connsiteY307" fmla="*/ 178001 h 881063"/>
                  <a:gd name="connsiteX308" fmla="*/ 956007 w 2383168"/>
                  <a:gd name="connsiteY308" fmla="*/ 128589 h 881063"/>
                  <a:gd name="connsiteX309" fmla="*/ 938389 w 2383168"/>
                  <a:gd name="connsiteY309" fmla="*/ 182540 h 881063"/>
                  <a:gd name="connsiteX310" fmla="*/ 935779 w 2383168"/>
                  <a:gd name="connsiteY310" fmla="*/ 196053 h 881063"/>
                  <a:gd name="connsiteX311" fmla="*/ 1076695 w 2383168"/>
                  <a:gd name="connsiteY311" fmla="*/ 244311 h 881063"/>
                  <a:gd name="connsiteX312" fmla="*/ 1096081 w 2383168"/>
                  <a:gd name="connsiteY312" fmla="*/ 248788 h 881063"/>
                  <a:gd name="connsiteX313" fmla="*/ 1109574 w 2383168"/>
                  <a:gd name="connsiteY313" fmla="*/ 218971 h 881063"/>
                  <a:gd name="connsiteX314" fmla="*/ 1134599 w 2383168"/>
                  <a:gd name="connsiteY314" fmla="*/ 202410 h 881063"/>
                  <a:gd name="connsiteX315" fmla="*/ 1119254 w 2383168"/>
                  <a:gd name="connsiteY315" fmla="*/ 241707 h 881063"/>
                  <a:gd name="connsiteX316" fmla="*/ 1116529 w 2383168"/>
                  <a:gd name="connsiteY316" fmla="*/ 253511 h 881063"/>
                  <a:gd name="connsiteX317" fmla="*/ 1154999 w 2383168"/>
                  <a:gd name="connsiteY317" fmla="*/ 262396 h 881063"/>
                  <a:gd name="connsiteX318" fmla="*/ 1236138 w 2383168"/>
                  <a:gd name="connsiteY318" fmla="*/ 269814 h 881063"/>
                  <a:gd name="connsiteX319" fmla="*/ 1315736 w 2383168"/>
                  <a:gd name="connsiteY319" fmla="*/ 264243 h 881063"/>
                  <a:gd name="connsiteX320" fmla="*/ 1339506 w 2383168"/>
                  <a:gd name="connsiteY320" fmla="*/ 259045 h 881063"/>
                  <a:gd name="connsiteX321" fmla="*/ 1336929 w 2383168"/>
                  <a:gd name="connsiteY321" fmla="*/ 246307 h 881063"/>
                  <a:gd name="connsiteX322" fmla="*/ 1322720 w 2383168"/>
                  <a:gd name="connsiteY322" fmla="*/ 204790 h 881063"/>
                  <a:gd name="connsiteX323" fmla="*/ 1356004 w 2383168"/>
                  <a:gd name="connsiteY323" fmla="*/ 242815 h 881063"/>
                  <a:gd name="connsiteX324" fmla="*/ 1359824 w 2383168"/>
                  <a:gd name="connsiteY324" fmla="*/ 254602 h 881063"/>
                  <a:gd name="connsiteX325" fmla="*/ 1389668 w 2383168"/>
                  <a:gd name="connsiteY325" fmla="*/ 248076 h 881063"/>
                  <a:gd name="connsiteX326" fmla="*/ 1506334 w 2383168"/>
                  <a:gd name="connsiteY326" fmla="*/ 206890 h 881063"/>
                  <a:gd name="connsiteX327" fmla="*/ 1505106 w 2383168"/>
                  <a:gd name="connsiteY327" fmla="*/ 201209 h 881063"/>
                  <a:gd name="connsiteX328" fmla="*/ 1484645 w 2383168"/>
                  <a:gd name="connsiteY328" fmla="*/ 145260 h 881063"/>
                  <a:gd name="connsiteX329" fmla="*/ 1532574 w 2383168"/>
                  <a:gd name="connsiteY329" fmla="*/ 196502 h 881063"/>
                  <a:gd name="connsiteX330" fmla="*/ 1532931 w 2383168"/>
                  <a:gd name="connsiteY330" fmla="*/ 197532 h 881063"/>
                  <a:gd name="connsiteX331" fmla="*/ 1652779 w 2383168"/>
                  <a:gd name="connsiteY331" fmla="*/ 157896 h 881063"/>
                  <a:gd name="connsiteX332" fmla="*/ 1649807 w 2383168"/>
                  <a:gd name="connsiteY332" fmla="*/ 140030 h 881063"/>
                  <a:gd name="connsiteX333" fmla="*/ 1629902 w 2383168"/>
                  <a:gd name="connsiteY333" fmla="*/ 71440 h 881063"/>
                  <a:gd name="connsiteX334" fmla="*/ 1629902 w 2383168"/>
                  <a:gd name="connsiteY334" fmla="*/ 71439 h 881063"/>
                  <a:gd name="connsiteX335" fmla="*/ 1673837 w 2383168"/>
                  <a:gd name="connsiteY335" fmla="*/ 137118 h 881063"/>
                  <a:gd name="connsiteX336" fmla="*/ 1676999 w 2383168"/>
                  <a:gd name="connsiteY336" fmla="*/ 149886 h 881063"/>
                  <a:gd name="connsiteX337" fmla="*/ 1683591 w 2383168"/>
                  <a:gd name="connsiteY337" fmla="*/ 147706 h 881063"/>
                  <a:gd name="connsiteX338" fmla="*/ 1867859 w 2383168"/>
                  <a:gd name="connsiteY338" fmla="*/ 125292 h 881063"/>
                  <a:gd name="connsiteX339" fmla="*/ 1877041 w 2383168"/>
                  <a:gd name="connsiteY339" fmla="*/ 126231 h 881063"/>
                  <a:gd name="connsiteX340" fmla="*/ 1866598 w 2383168"/>
                  <a:gd name="connsiteY340" fmla="*/ 89757 h 881063"/>
                  <a:gd name="connsiteX341" fmla="*/ 1834689 w 2383168"/>
                  <a:gd name="connsiteY341" fmla="*/ 21431 h 881063"/>
                  <a:gd name="connsiteX342" fmla="*/ 1897264 w 2383168"/>
                  <a:gd name="connsiteY342" fmla="*/ 94837 h 881063"/>
                  <a:gd name="connsiteX343" fmla="*/ 1908177 w 2383168"/>
                  <a:gd name="connsiteY343" fmla="*/ 129416 h 881063"/>
                  <a:gd name="connsiteX344" fmla="*/ 1968915 w 2383168"/>
                  <a:gd name="connsiteY344" fmla="*/ 135628 h 881063"/>
                  <a:gd name="connsiteX345" fmla="*/ 2063183 w 2383168"/>
                  <a:gd name="connsiteY345" fmla="*/ 162951 h 881063"/>
                  <a:gd name="connsiteX346" fmla="*/ 2112637 w 2383168"/>
                  <a:gd name="connsiteY346" fmla="*/ 186126 h 881063"/>
                  <a:gd name="connsiteX347" fmla="*/ 2097579 w 2383168"/>
                  <a:gd name="connsiteY347" fmla="*/ 132302 h 881063"/>
                  <a:gd name="connsiteX348" fmla="*/ 2065670 w 2383168"/>
                  <a:gd name="connsiteY348" fmla="*/ 72114 h 881063"/>
                  <a:gd name="connsiteX349" fmla="*/ 2144809 w 2383168"/>
                  <a:gd name="connsiteY349" fmla="*/ 183009 h 881063"/>
                  <a:gd name="connsiteX350" fmla="*/ 2149871 w 2383168"/>
                  <a:gd name="connsiteY350" fmla="*/ 203764 h 881063"/>
                  <a:gd name="connsiteX351" fmla="*/ 2223992 w 2383168"/>
                  <a:gd name="connsiteY351" fmla="*/ 251844 h 881063"/>
                  <a:gd name="connsiteX352" fmla="*/ 2277144 w 2383168"/>
                  <a:gd name="connsiteY352" fmla="*/ 302671 h 881063"/>
                  <a:gd name="connsiteX353" fmla="*/ 2260164 w 2383168"/>
                  <a:gd name="connsiteY353" fmla="*/ 247151 h 881063"/>
                  <a:gd name="connsiteX354" fmla="*/ 2237122 w 2383168"/>
                  <a:gd name="connsiteY354" fmla="*/ 204786 h 881063"/>
                  <a:gd name="connsiteX355" fmla="*/ 2299422 w 2383168"/>
                  <a:gd name="connsiteY355" fmla="*/ 276275 h 881063"/>
                  <a:gd name="connsiteX356" fmla="*/ 2314552 w 2383168"/>
                  <a:gd name="connsiteY356" fmla="*/ 338442 h 881063"/>
                  <a:gd name="connsiteX357" fmla="*/ 2335562 w 2383168"/>
                  <a:gd name="connsiteY357" fmla="*/ 358534 h 881063"/>
                  <a:gd name="connsiteX358" fmla="*/ 2383168 w 2383168"/>
                  <a:gd name="connsiteY358" fmla="*/ 449583 h 881063"/>
                  <a:gd name="connsiteX359" fmla="*/ 2332382 w 2383168"/>
                  <a:gd name="connsiteY359" fmla="*/ 540501 h 881063"/>
                  <a:gd name="connsiteX360" fmla="*/ 2315175 w 2383168"/>
                  <a:gd name="connsiteY360" fmla="*/ 556728 h 881063"/>
                  <a:gd name="connsiteX361" fmla="*/ 2299422 w 2383168"/>
                  <a:gd name="connsiteY361" fmla="*/ 621455 h 881063"/>
                  <a:gd name="connsiteX362" fmla="*/ 2237122 w 2383168"/>
                  <a:gd name="connsiteY362" fmla="*/ 692944 h 881063"/>
                  <a:gd name="connsiteX363" fmla="*/ 2277706 w 2383168"/>
                  <a:gd name="connsiteY363" fmla="*/ 593222 h 881063"/>
                  <a:gd name="connsiteX364" fmla="*/ 2277929 w 2383168"/>
                  <a:gd name="connsiteY364" fmla="*/ 591852 h 881063"/>
                  <a:gd name="connsiteX365" fmla="*/ 2217363 w 2383168"/>
                  <a:gd name="connsiteY365" fmla="*/ 648969 h 881063"/>
                  <a:gd name="connsiteX366" fmla="*/ 2151618 w 2383168"/>
                  <a:gd name="connsiteY366" fmla="*/ 690537 h 881063"/>
                  <a:gd name="connsiteX367" fmla="*/ 2144809 w 2383168"/>
                  <a:gd name="connsiteY367" fmla="*/ 718457 h 881063"/>
                  <a:gd name="connsiteX368" fmla="*/ 2065670 w 2383168"/>
                  <a:gd name="connsiteY368" fmla="*/ 829352 h 881063"/>
                  <a:gd name="connsiteX369" fmla="*/ 2097579 w 2383168"/>
                  <a:gd name="connsiteY369" fmla="*/ 769164 h 881063"/>
                  <a:gd name="connsiteX370" fmla="*/ 2114231 w 2383168"/>
                  <a:gd name="connsiteY370" fmla="*/ 709643 h 881063"/>
                  <a:gd name="connsiteX371" fmla="*/ 2047688 w 2383168"/>
                  <a:gd name="connsiteY371" fmla="*/ 739416 h 881063"/>
                  <a:gd name="connsiteX372" fmla="*/ 1945347 w 2383168"/>
                  <a:gd name="connsiteY372" fmla="*/ 766766 h 881063"/>
                  <a:gd name="connsiteX373" fmla="*/ 1909204 w 2383168"/>
                  <a:gd name="connsiteY373" fmla="*/ 769822 h 881063"/>
                  <a:gd name="connsiteX374" fmla="*/ 1897264 w 2383168"/>
                  <a:gd name="connsiteY374" fmla="*/ 807657 h 881063"/>
                  <a:gd name="connsiteX375" fmla="*/ 1834689 w 2383168"/>
                  <a:gd name="connsiteY375" fmla="*/ 881063 h 881063"/>
                  <a:gd name="connsiteX376" fmla="*/ 1834689 w 2383168"/>
                  <a:gd name="connsiteY376" fmla="*/ 881061 h 881063"/>
                  <a:gd name="connsiteX377" fmla="*/ 1866598 w 2383168"/>
                  <a:gd name="connsiteY377" fmla="*/ 812735 h 881063"/>
                  <a:gd name="connsiteX378" fmla="*/ 1878132 w 2383168"/>
                  <a:gd name="connsiteY378" fmla="*/ 772449 h 881063"/>
                  <a:gd name="connsiteX379" fmla="*/ 1861593 w 2383168"/>
                  <a:gd name="connsiteY379" fmla="*/ 773848 h 881063"/>
                  <a:gd name="connsiteX380" fmla="*/ 1856900 w 2383168"/>
                  <a:gd name="connsiteY380" fmla="*/ 776189 h 881063"/>
                  <a:gd name="connsiteX381" fmla="*/ 1855969 w 2383168"/>
                  <a:gd name="connsiteY381" fmla="*/ 774323 h 881063"/>
                  <a:gd name="connsiteX382" fmla="*/ 1832934 w 2383168"/>
                  <a:gd name="connsiteY382" fmla="*/ 776271 h 881063"/>
                  <a:gd name="connsiteX383" fmla="*/ 1725057 w 2383168"/>
                  <a:gd name="connsiteY383" fmla="*/ 767259 h 881063"/>
                  <a:gd name="connsiteX384" fmla="*/ 1678519 w 2383168"/>
                  <a:gd name="connsiteY384" fmla="*/ 756000 h 881063"/>
                  <a:gd name="connsiteX385" fmla="*/ 1673837 w 2383168"/>
                  <a:gd name="connsiteY385" fmla="*/ 774904 h 881063"/>
                  <a:gd name="connsiteX386" fmla="*/ 1629902 w 2383168"/>
                  <a:gd name="connsiteY386" fmla="*/ 840583 h 881063"/>
                  <a:gd name="connsiteX387" fmla="*/ 1649807 w 2383168"/>
                  <a:gd name="connsiteY387" fmla="*/ 771993 h 881063"/>
                  <a:gd name="connsiteX388" fmla="*/ 1653475 w 2383168"/>
                  <a:gd name="connsiteY388" fmla="*/ 749942 h 881063"/>
                  <a:gd name="connsiteX389" fmla="*/ 1632974 w 2383168"/>
                  <a:gd name="connsiteY389" fmla="*/ 744982 h 881063"/>
                  <a:gd name="connsiteX390" fmla="*/ 1528616 w 2383168"/>
                  <a:gd name="connsiteY390" fmla="*/ 701611 h 881063"/>
                  <a:gd name="connsiteX391" fmla="*/ 1518013 w 2383168"/>
                  <a:gd name="connsiteY391" fmla="*/ 721754 h 881063"/>
                  <a:gd name="connsiteX392" fmla="*/ 1484645 w 2383168"/>
                  <a:gd name="connsiteY392" fmla="*/ 745332 h 881063"/>
                  <a:gd name="connsiteX393" fmla="*/ 1504702 w 2383168"/>
                  <a:gd name="connsiteY393" fmla="*/ 690489 h 881063"/>
                  <a:gd name="connsiteX394" fmla="*/ 1413218 w 2383168"/>
                  <a:gd name="connsiteY394" fmla="*/ 642961 h 881063"/>
                  <a:gd name="connsiteX395" fmla="*/ 1353338 w 2383168"/>
                  <a:gd name="connsiteY395" fmla="*/ 617470 h 881063"/>
                  <a:gd name="connsiteX396" fmla="*/ 1345892 w 2383168"/>
                  <a:gd name="connsiteY396" fmla="*/ 632586 h 881063"/>
                  <a:gd name="connsiteX397" fmla="*/ 1322720 w 2383168"/>
                  <a:gd name="connsiteY397" fmla="*/ 650082 h 881063"/>
                  <a:gd name="connsiteX398" fmla="*/ 1322720 w 2383168"/>
                  <a:gd name="connsiteY398" fmla="*/ 650081 h 881063"/>
                  <a:gd name="connsiteX399" fmla="*/ 1336355 w 2383168"/>
                  <a:gd name="connsiteY399" fmla="*/ 610241 h 881063"/>
                  <a:gd name="connsiteX400" fmla="*/ 1311437 w 2383168"/>
                  <a:gd name="connsiteY400" fmla="*/ 599634 h 881063"/>
                  <a:gd name="connsiteX401" fmla="*/ 1197830 w 2383168"/>
                  <a:gd name="connsiteY401" fmla="*/ 581411 h 881063"/>
                  <a:gd name="connsiteX402" fmla="*/ 1121661 w 2383168"/>
                  <a:gd name="connsiteY402" fmla="*/ 590755 h 881063"/>
                  <a:gd name="connsiteX403" fmla="*/ 1134599 w 2383168"/>
                  <a:gd name="connsiteY403" fmla="*/ 623888 h 881063"/>
                  <a:gd name="connsiteX404" fmla="*/ 1109574 w 2383168"/>
                  <a:gd name="connsiteY404" fmla="*/ 607327 h 881063"/>
                  <a:gd name="connsiteX405" fmla="*/ 1103105 w 2383168"/>
                  <a:gd name="connsiteY405" fmla="*/ 593032 h 881063"/>
                  <a:gd name="connsiteX406" fmla="*/ 1098017 w 2383168"/>
                  <a:gd name="connsiteY406" fmla="*/ 593656 h 881063"/>
                  <a:gd name="connsiteX407" fmla="*/ 1001995 w 2383168"/>
                  <a:gd name="connsiteY407" fmla="*/ 625487 h 881063"/>
                  <a:gd name="connsiteX408" fmla="*/ 938415 w 2383168"/>
                  <a:gd name="connsiteY408" fmla="*/ 653358 h 881063"/>
                  <a:gd name="connsiteX409" fmla="*/ 956007 w 2383168"/>
                  <a:gd name="connsiteY409" fmla="*/ 707229 h 881063"/>
                  <a:gd name="connsiteX410" fmla="*/ 956007 w 2383168"/>
                  <a:gd name="connsiteY410" fmla="*/ 707231 h 881063"/>
                  <a:gd name="connsiteX411" fmla="*/ 927274 w 2383168"/>
                  <a:gd name="connsiteY411" fmla="*/ 684495 h 881063"/>
                  <a:gd name="connsiteX412" fmla="*/ 917042 w 2383168"/>
                  <a:gd name="connsiteY412" fmla="*/ 662728 h 881063"/>
                  <a:gd name="connsiteX413" fmla="*/ 905329 w 2383168"/>
                  <a:gd name="connsiteY413" fmla="*/ 667862 h 881063"/>
                  <a:gd name="connsiteX414" fmla="*/ 803584 w 2383168"/>
                  <a:gd name="connsiteY414" fmla="*/ 711741 h 881063"/>
                  <a:gd name="connsiteX415" fmla="*/ 747494 w 2383168"/>
                  <a:gd name="connsiteY415" fmla="*/ 730925 h 881063"/>
                  <a:gd name="connsiteX416" fmla="*/ 750364 w 2383168"/>
                  <a:gd name="connsiteY416" fmla="*/ 748178 h 881063"/>
                  <a:gd name="connsiteX417" fmla="*/ 770269 w 2383168"/>
                  <a:gd name="connsiteY417" fmla="*/ 816768 h 881063"/>
                  <a:gd name="connsiteX418" fmla="*/ 770269 w 2383168"/>
                  <a:gd name="connsiteY418" fmla="*/ 816769 h 881063"/>
                  <a:gd name="connsiteX419" fmla="*/ 726334 w 2383168"/>
                  <a:gd name="connsiteY419" fmla="*/ 751090 h 881063"/>
                  <a:gd name="connsiteX420" fmla="*/ 723383 w 2383168"/>
                  <a:gd name="connsiteY420" fmla="*/ 739172 h 881063"/>
                  <a:gd name="connsiteX421" fmla="*/ 715551 w 2383168"/>
                  <a:gd name="connsiteY421" fmla="*/ 741850 h 881063"/>
                  <a:gd name="connsiteX422" fmla="*/ 512134 w 2383168"/>
                  <a:gd name="connsiteY422" fmla="*/ 769080 h 881063"/>
                  <a:gd name="connsiteX423" fmla="*/ 480776 w 2383168"/>
                  <a:gd name="connsiteY423" fmla="*/ 766091 h 881063"/>
                  <a:gd name="connsiteX424" fmla="*/ 492079 w 2383168"/>
                  <a:gd name="connsiteY424" fmla="*/ 802265 h 881063"/>
                  <a:gd name="connsiteX425" fmla="*/ 527382 w 2383168"/>
                  <a:gd name="connsiteY425" fmla="*/ 871538 h 881063"/>
                  <a:gd name="connsiteX426" fmla="*/ 458150 w 2383168"/>
                  <a:gd name="connsiteY426" fmla="*/ 797116 h 881063"/>
                  <a:gd name="connsiteX427" fmla="*/ 446335 w 2383168"/>
                  <a:gd name="connsiteY427" fmla="*/ 762809 h 881063"/>
                  <a:gd name="connsiteX428" fmla="*/ 405341 w 2383168"/>
                  <a:gd name="connsiteY428" fmla="*/ 758902 h 881063"/>
                  <a:gd name="connsiteX429" fmla="*/ 311056 w 2383168"/>
                  <a:gd name="connsiteY429" fmla="*/ 734345 h 881063"/>
                  <a:gd name="connsiteX430" fmla="*/ 251853 w 2383168"/>
                  <a:gd name="connsiteY430" fmla="*/ 708330 h 881063"/>
                  <a:gd name="connsiteX431" fmla="*/ 266874 w 2383168"/>
                  <a:gd name="connsiteY431" fmla="*/ 762021 h 881063"/>
                  <a:gd name="connsiteX432" fmla="*/ 298782 w 2383168"/>
                  <a:gd name="connsiteY432" fmla="*/ 822209 h 881063"/>
                  <a:gd name="connsiteX433" fmla="*/ 219644 w 2383168"/>
                  <a:gd name="connsiteY433" fmla="*/ 711314 h 881063"/>
                  <a:gd name="connsiteX434" fmla="*/ 214147 w 2383168"/>
                  <a:gd name="connsiteY434" fmla="*/ 688778 h 881063"/>
                  <a:gd name="connsiteX435" fmla="*/ 159441 w 2383168"/>
                  <a:gd name="connsiteY435" fmla="*/ 653850 h 881063"/>
                  <a:gd name="connsiteX436" fmla="*/ 102148 w 2383168"/>
                  <a:gd name="connsiteY436" fmla="*/ 596861 h 881063"/>
                  <a:gd name="connsiteX437" fmla="*/ 118577 w 2383168"/>
                  <a:gd name="connsiteY437" fmla="*/ 650580 h 881063"/>
                  <a:gd name="connsiteX438" fmla="*/ 141619 w 2383168"/>
                  <a:gd name="connsiteY438" fmla="*/ 692944 h 881063"/>
                  <a:gd name="connsiteX439" fmla="*/ 79320 w 2383168"/>
                  <a:gd name="connsiteY439" fmla="*/ 621455 h 881063"/>
                  <a:gd name="connsiteX440" fmla="*/ 64131 w 2383168"/>
                  <a:gd name="connsiteY440" fmla="*/ 559045 h 881063"/>
                  <a:gd name="connsiteX441" fmla="*/ 56139 w 2383168"/>
                  <a:gd name="connsiteY441" fmla="*/ 551096 h 881063"/>
                  <a:gd name="connsiteX442" fmla="*/ 0 w 2383168"/>
                  <a:gd name="connsiteY442" fmla="*/ 449583 h 881063"/>
                  <a:gd name="connsiteX443" fmla="*/ 49122 w 2383168"/>
                  <a:gd name="connsiteY443" fmla="*/ 356119 h 881063"/>
                  <a:gd name="connsiteX444" fmla="*/ 63485 w 2383168"/>
                  <a:gd name="connsiteY444" fmla="*/ 341338 h 881063"/>
                  <a:gd name="connsiteX445" fmla="*/ 79320 w 2383168"/>
                  <a:gd name="connsiteY445" fmla="*/ 276275 h 881063"/>
                  <a:gd name="connsiteX446" fmla="*/ 141619 w 2383168"/>
                  <a:gd name="connsiteY446" fmla="*/ 204786 h 881063"/>
                  <a:gd name="connsiteX447" fmla="*/ 118577 w 2383168"/>
                  <a:gd name="connsiteY447" fmla="*/ 247151 h 881063"/>
                  <a:gd name="connsiteX448" fmla="*/ 101845 w 2383168"/>
                  <a:gd name="connsiteY448" fmla="*/ 301863 h 881063"/>
                  <a:gd name="connsiteX449" fmla="*/ 158457 w 2383168"/>
                  <a:gd name="connsiteY449" fmla="*/ 243605 h 881063"/>
                  <a:gd name="connsiteX450" fmla="*/ 212094 w 2383168"/>
                  <a:gd name="connsiteY450" fmla="*/ 206821 h 881063"/>
                  <a:gd name="connsiteX451" fmla="*/ 219644 w 2383168"/>
                  <a:gd name="connsiteY451" fmla="*/ 175866 h 881063"/>
                  <a:gd name="connsiteX452" fmla="*/ 298782 w 2383168"/>
                  <a:gd name="connsiteY452" fmla="*/ 64971 h 881063"/>
                  <a:gd name="connsiteX453" fmla="*/ 266874 w 2383168"/>
                  <a:gd name="connsiteY453" fmla="*/ 125159 h 881063"/>
                  <a:gd name="connsiteX454" fmla="*/ 250436 w 2383168"/>
                  <a:gd name="connsiteY454" fmla="*/ 183916 h 881063"/>
                  <a:gd name="connsiteX455" fmla="*/ 322153 w 2383168"/>
                  <a:gd name="connsiteY455" fmla="*/ 149412 h 881063"/>
                  <a:gd name="connsiteX456" fmla="*/ 422558 w 2383168"/>
                  <a:gd name="connsiteY456" fmla="*/ 120864 h 881063"/>
                  <a:gd name="connsiteX457" fmla="*/ 442776 w 2383168"/>
                  <a:gd name="connsiteY457" fmla="*/ 119064 h 881063"/>
                  <a:gd name="connsiteX458" fmla="*/ 458150 w 2383168"/>
                  <a:gd name="connsiteY458" fmla="*/ 74422 h 881063"/>
                  <a:gd name="connsiteX459" fmla="*/ 527382 w 2383168"/>
                  <a:gd name="connsiteY459" fmla="*/ 0 h 881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</a:cxnLst>
                <a:rect l="l" t="t" r="r" b="b"/>
                <a:pathLst>
                  <a:path w="2383168" h="881063">
                    <a:moveTo>
                      <a:pt x="1531145" y="511503"/>
                    </a:moveTo>
                    <a:lnTo>
                      <a:pt x="1469953" y="634146"/>
                    </a:lnTo>
                    <a:lnTo>
                      <a:pt x="1486795" y="643017"/>
                    </a:lnTo>
                    <a:lnTo>
                      <a:pt x="1512413" y="655588"/>
                    </a:lnTo>
                    <a:lnTo>
                      <a:pt x="1520522" y="618083"/>
                    </a:lnTo>
                    <a:cubicBezTo>
                      <a:pt x="1524749" y="592198"/>
                      <a:pt x="1528026" y="564416"/>
                      <a:pt x="1530247" y="535398"/>
                    </a:cubicBezTo>
                    <a:close/>
                    <a:moveTo>
                      <a:pt x="1707821" y="477402"/>
                    </a:moveTo>
                    <a:lnTo>
                      <a:pt x="1704949" y="570371"/>
                    </a:lnTo>
                    <a:cubicBezTo>
                      <a:pt x="1702654" y="606497"/>
                      <a:pt x="1699299" y="640340"/>
                      <a:pt x="1695062" y="671029"/>
                    </a:cubicBezTo>
                    <a:lnTo>
                      <a:pt x="1686048" y="724498"/>
                    </a:lnTo>
                    <a:lnTo>
                      <a:pt x="1765882" y="739202"/>
                    </a:lnTo>
                    <a:lnTo>
                      <a:pt x="1838106" y="738521"/>
                    </a:lnTo>
                    <a:close/>
                    <a:moveTo>
                      <a:pt x="1355392" y="465761"/>
                    </a:moveTo>
                    <a:lnTo>
                      <a:pt x="1251472" y="476291"/>
                    </a:lnTo>
                    <a:cubicBezTo>
                      <a:pt x="1207318" y="478000"/>
                      <a:pt x="1163163" y="477178"/>
                      <a:pt x="1119009" y="474535"/>
                    </a:cubicBezTo>
                    <a:lnTo>
                      <a:pt x="1100249" y="472738"/>
                    </a:lnTo>
                    <a:lnTo>
                      <a:pt x="1100397" y="476434"/>
                    </a:lnTo>
                    <a:cubicBezTo>
                      <a:pt x="1102063" y="496816"/>
                      <a:pt x="1104521" y="516330"/>
                      <a:pt x="1107691" y="534511"/>
                    </a:cubicBezTo>
                    <a:lnTo>
                      <a:pt x="1111341" y="550318"/>
                    </a:lnTo>
                    <a:lnTo>
                      <a:pt x="1143667" y="544762"/>
                    </a:lnTo>
                    <a:cubicBezTo>
                      <a:pt x="1161744" y="542626"/>
                      <a:pt x="1179763" y="541539"/>
                      <a:pt x="1197715" y="541702"/>
                    </a:cubicBezTo>
                    <a:cubicBezTo>
                      <a:pt x="1224643" y="541947"/>
                      <a:pt x="1250285" y="545282"/>
                      <a:pt x="1275072" y="550926"/>
                    </a:cubicBezTo>
                    <a:lnTo>
                      <a:pt x="1344127" y="572991"/>
                    </a:lnTo>
                    <a:lnTo>
                      <a:pt x="1347635" y="555654"/>
                    </a:lnTo>
                    <a:cubicBezTo>
                      <a:pt x="1350570" y="536446"/>
                      <a:pt x="1352846" y="515829"/>
                      <a:pt x="1354389" y="494296"/>
                    </a:cubicBezTo>
                    <a:close/>
                    <a:moveTo>
                      <a:pt x="692431" y="456201"/>
                    </a:moveTo>
                    <a:lnTo>
                      <a:pt x="559142" y="723341"/>
                    </a:lnTo>
                    <a:lnTo>
                      <a:pt x="583226" y="722466"/>
                    </a:lnTo>
                    <a:cubicBezTo>
                      <a:pt x="612352" y="718533"/>
                      <a:pt x="641595" y="711998"/>
                      <a:pt x="670911" y="703688"/>
                    </a:cubicBezTo>
                    <a:lnTo>
                      <a:pt x="712301" y="689872"/>
                    </a:lnTo>
                    <a:lnTo>
                      <a:pt x="705109" y="647215"/>
                    </a:lnTo>
                    <a:cubicBezTo>
                      <a:pt x="700873" y="616526"/>
                      <a:pt x="697518" y="582683"/>
                      <a:pt x="695222" y="546557"/>
                    </a:cubicBezTo>
                    <a:close/>
                    <a:moveTo>
                      <a:pt x="914924" y="450719"/>
                    </a:moveTo>
                    <a:lnTo>
                      <a:pt x="916739" y="504792"/>
                    </a:lnTo>
                    <a:cubicBezTo>
                      <a:pt x="918651" y="532774"/>
                      <a:pt x="921474" y="559564"/>
                      <a:pt x="925113" y="584524"/>
                    </a:cubicBezTo>
                    <a:lnTo>
                      <a:pt x="929372" y="606582"/>
                    </a:lnTo>
                    <a:lnTo>
                      <a:pt x="979691" y="586821"/>
                    </a:lnTo>
                    <a:lnTo>
                      <a:pt x="1087585" y="554615"/>
                    </a:lnTo>
                    <a:lnTo>
                      <a:pt x="1075359" y="495178"/>
                    </a:lnTo>
                    <a:lnTo>
                      <a:pt x="1073821" y="470207"/>
                    </a:lnTo>
                    <a:lnTo>
                      <a:pt x="986546" y="461849"/>
                    </a:lnTo>
                    <a:close/>
                    <a:moveTo>
                      <a:pt x="2325016" y="445964"/>
                    </a:moveTo>
                    <a:lnTo>
                      <a:pt x="2325227" y="448865"/>
                    </a:lnTo>
                    <a:lnTo>
                      <a:pt x="2320700" y="510988"/>
                    </a:lnTo>
                    <a:lnTo>
                      <a:pt x="2347017" y="475436"/>
                    </a:lnTo>
                    <a:lnTo>
                      <a:pt x="2356326" y="452296"/>
                    </a:lnTo>
                    <a:close/>
                    <a:moveTo>
                      <a:pt x="54224" y="439120"/>
                    </a:moveTo>
                    <a:lnTo>
                      <a:pt x="28724" y="450301"/>
                    </a:lnTo>
                    <a:lnTo>
                      <a:pt x="56581" y="490950"/>
                    </a:lnTo>
                    <a:lnTo>
                      <a:pt x="53514" y="448865"/>
                    </a:lnTo>
                    <a:close/>
                    <a:moveTo>
                      <a:pt x="1532888" y="425469"/>
                    </a:moveTo>
                    <a:lnTo>
                      <a:pt x="1516397" y="430019"/>
                    </a:lnTo>
                    <a:cubicBezTo>
                      <a:pt x="1472243" y="444679"/>
                      <a:pt x="1428089" y="455393"/>
                      <a:pt x="1383935" y="462868"/>
                    </a:cubicBezTo>
                    <a:lnTo>
                      <a:pt x="1380318" y="463235"/>
                    </a:lnTo>
                    <a:lnTo>
                      <a:pt x="1377572" y="514100"/>
                    </a:lnTo>
                    <a:lnTo>
                      <a:pt x="1365274" y="582321"/>
                    </a:lnTo>
                    <a:lnTo>
                      <a:pt x="1417015" y="606264"/>
                    </a:lnTo>
                    <a:lnTo>
                      <a:pt x="1442408" y="619639"/>
                    </a:lnTo>
                    <a:lnTo>
                      <a:pt x="1533336" y="437398"/>
                    </a:lnTo>
                    <a:close/>
                    <a:moveTo>
                      <a:pt x="733952" y="422597"/>
                    </a:moveTo>
                    <a:lnTo>
                      <a:pt x="722708" y="445131"/>
                    </a:lnTo>
                    <a:lnTo>
                      <a:pt x="725691" y="550202"/>
                    </a:lnTo>
                    <a:cubicBezTo>
                      <a:pt x="727885" y="588057"/>
                      <a:pt x="731117" y="624114"/>
                      <a:pt x="735269" y="657426"/>
                    </a:cubicBezTo>
                    <a:lnTo>
                      <a:pt x="739173" y="680902"/>
                    </a:lnTo>
                    <a:lnTo>
                      <a:pt x="759041" y="674270"/>
                    </a:lnTo>
                    <a:cubicBezTo>
                      <a:pt x="795820" y="660487"/>
                      <a:pt x="832651" y="645228"/>
                      <a:pt x="869453" y="630113"/>
                    </a:cubicBezTo>
                    <a:lnTo>
                      <a:pt x="902864" y="616992"/>
                    </a:lnTo>
                    <a:lnTo>
                      <a:pt x="887990" y="530527"/>
                    </a:lnTo>
                    <a:lnTo>
                      <a:pt x="883629" y="445856"/>
                    </a:lnTo>
                    <a:close/>
                    <a:moveTo>
                      <a:pt x="2175608" y="417541"/>
                    </a:moveTo>
                    <a:lnTo>
                      <a:pt x="2177589" y="450733"/>
                    </a:lnTo>
                    <a:cubicBezTo>
                      <a:pt x="2177589" y="503009"/>
                      <a:pt x="2174457" y="552811"/>
                      <a:pt x="2168794" y="598109"/>
                    </a:cubicBezTo>
                    <a:lnTo>
                      <a:pt x="2161014" y="646601"/>
                    </a:lnTo>
                    <a:lnTo>
                      <a:pt x="2195376" y="629733"/>
                    </a:lnTo>
                    <a:lnTo>
                      <a:pt x="2283627" y="556891"/>
                    </a:lnTo>
                    <a:lnTo>
                      <a:pt x="2288872" y="524706"/>
                    </a:lnTo>
                    <a:cubicBezTo>
                      <a:pt x="2291434" y="500433"/>
                      <a:pt x="2292788" y="474940"/>
                      <a:pt x="2292788" y="448865"/>
                    </a:cubicBezTo>
                    <a:lnTo>
                      <a:pt x="2292297" y="439347"/>
                    </a:lnTo>
                    <a:lnTo>
                      <a:pt x="2208448" y="422390"/>
                    </a:lnTo>
                    <a:close/>
                    <a:moveTo>
                      <a:pt x="2122970" y="409770"/>
                    </a:moveTo>
                    <a:lnTo>
                      <a:pt x="2128771" y="412664"/>
                    </a:lnTo>
                    <a:cubicBezTo>
                      <a:pt x="2131334" y="413943"/>
                      <a:pt x="2132375" y="417057"/>
                      <a:pt x="2131096" y="419621"/>
                    </a:cubicBezTo>
                    <a:lnTo>
                      <a:pt x="1981488" y="719470"/>
                    </a:lnTo>
                    <a:lnTo>
                      <a:pt x="2056976" y="697674"/>
                    </a:lnTo>
                    <a:lnTo>
                      <a:pt x="2124604" y="664475"/>
                    </a:lnTo>
                    <a:lnTo>
                      <a:pt x="2137942" y="572872"/>
                    </a:lnTo>
                    <a:cubicBezTo>
                      <a:pt x="2141585" y="534049"/>
                      <a:pt x="2143526" y="492948"/>
                      <a:pt x="2143526" y="450733"/>
                    </a:cubicBezTo>
                    <a:lnTo>
                      <a:pt x="2141780" y="412547"/>
                    </a:lnTo>
                    <a:close/>
                    <a:moveTo>
                      <a:pt x="189744" y="395323"/>
                    </a:moveTo>
                    <a:lnTo>
                      <a:pt x="132296" y="404888"/>
                    </a:lnTo>
                    <a:lnTo>
                      <a:pt x="87203" y="424660"/>
                    </a:lnTo>
                    <a:lnTo>
                      <a:pt x="85953" y="448865"/>
                    </a:lnTo>
                    <a:cubicBezTo>
                      <a:pt x="85953" y="474940"/>
                      <a:pt x="87307" y="500433"/>
                      <a:pt x="89869" y="524706"/>
                    </a:cubicBezTo>
                    <a:lnTo>
                      <a:pt x="91832" y="536749"/>
                    </a:lnTo>
                    <a:lnTo>
                      <a:pt x="158360" y="595627"/>
                    </a:lnTo>
                    <a:lnTo>
                      <a:pt x="200612" y="621840"/>
                    </a:lnTo>
                    <a:lnTo>
                      <a:pt x="195658" y="590966"/>
                    </a:lnTo>
                    <a:cubicBezTo>
                      <a:pt x="189995" y="545668"/>
                      <a:pt x="186863" y="495866"/>
                      <a:pt x="186863" y="443590"/>
                    </a:cubicBezTo>
                    <a:close/>
                    <a:moveTo>
                      <a:pt x="1676056" y="393503"/>
                    </a:moveTo>
                    <a:lnTo>
                      <a:pt x="1602904" y="406150"/>
                    </a:lnTo>
                    <a:lnTo>
                      <a:pt x="1568656" y="415600"/>
                    </a:lnTo>
                    <a:lnTo>
                      <a:pt x="1569555" y="431183"/>
                    </a:lnTo>
                    <a:lnTo>
                      <a:pt x="1570223" y="433182"/>
                    </a:lnTo>
                    <a:lnTo>
                      <a:pt x="1569728" y="434175"/>
                    </a:lnTo>
                    <a:lnTo>
                      <a:pt x="1570369" y="445296"/>
                    </a:lnTo>
                    <a:cubicBezTo>
                      <a:pt x="1570369" y="528149"/>
                      <a:pt x="1560774" y="603158"/>
                      <a:pt x="1545261" y="657454"/>
                    </a:cubicBezTo>
                    <a:lnTo>
                      <a:pt x="1541043" y="669635"/>
                    </a:lnTo>
                    <a:lnTo>
                      <a:pt x="1584432" y="690925"/>
                    </a:lnTo>
                    <a:lnTo>
                      <a:pt x="1658864" y="717544"/>
                    </a:lnTo>
                    <a:lnTo>
                      <a:pt x="1664903" y="681242"/>
                    </a:lnTo>
                    <a:cubicBezTo>
                      <a:pt x="1673206" y="614618"/>
                      <a:pt x="1677830" y="537013"/>
                      <a:pt x="1677830" y="456012"/>
                    </a:cubicBezTo>
                    <a:close/>
                    <a:moveTo>
                      <a:pt x="1944993" y="389761"/>
                    </a:moveTo>
                    <a:lnTo>
                      <a:pt x="1946607" y="451247"/>
                    </a:lnTo>
                    <a:cubicBezTo>
                      <a:pt x="1946607" y="540265"/>
                      <a:pt x="1939561" y="622962"/>
                      <a:pt x="1927493" y="691562"/>
                    </a:cubicBezTo>
                    <a:lnTo>
                      <a:pt x="1919031" y="730950"/>
                    </a:lnTo>
                    <a:lnTo>
                      <a:pt x="1942930" y="727035"/>
                    </a:lnTo>
                    <a:lnTo>
                      <a:pt x="2102720" y="406780"/>
                    </a:lnTo>
                    <a:lnTo>
                      <a:pt x="2035436" y="396846"/>
                    </a:lnTo>
                    <a:close/>
                    <a:moveTo>
                      <a:pt x="261185" y="387177"/>
                    </a:moveTo>
                    <a:lnTo>
                      <a:pt x="223370" y="390128"/>
                    </a:lnTo>
                    <a:lnTo>
                      <a:pt x="220926" y="443590"/>
                    </a:lnTo>
                    <a:cubicBezTo>
                      <a:pt x="220926" y="485805"/>
                      <a:pt x="222867" y="526906"/>
                      <a:pt x="226510" y="565729"/>
                    </a:cubicBezTo>
                    <a:lnTo>
                      <a:pt x="238064" y="645076"/>
                    </a:lnTo>
                    <a:lnTo>
                      <a:pt x="256174" y="656312"/>
                    </a:lnTo>
                    <a:cubicBezTo>
                      <a:pt x="282895" y="669968"/>
                      <a:pt x="311160" y="682243"/>
                      <a:pt x="340618" y="692585"/>
                    </a:cubicBezTo>
                    <a:lnTo>
                      <a:pt x="422379" y="714606"/>
                    </a:lnTo>
                    <a:lnTo>
                      <a:pt x="260312" y="389787"/>
                    </a:lnTo>
                    <a:close/>
                    <a:moveTo>
                      <a:pt x="443408" y="386504"/>
                    </a:moveTo>
                    <a:lnTo>
                      <a:pt x="441243" y="435769"/>
                    </a:lnTo>
                    <a:cubicBezTo>
                      <a:pt x="441243" y="532944"/>
                      <a:pt x="449833" y="624989"/>
                      <a:pt x="464896" y="701189"/>
                    </a:cubicBezTo>
                    <a:lnTo>
                      <a:pt x="469741" y="722163"/>
                    </a:lnTo>
                    <a:lnTo>
                      <a:pt x="496232" y="725627"/>
                    </a:lnTo>
                    <a:lnTo>
                      <a:pt x="523717" y="724628"/>
                    </a:lnTo>
                    <a:lnTo>
                      <a:pt x="678609" y="414191"/>
                    </a:lnTo>
                    <a:lnTo>
                      <a:pt x="589158" y="400694"/>
                    </a:lnTo>
                    <a:cubicBezTo>
                      <a:pt x="545003" y="394806"/>
                      <a:pt x="500849" y="389930"/>
                      <a:pt x="456695" y="386771"/>
                    </a:cubicBezTo>
                    <a:close/>
                    <a:moveTo>
                      <a:pt x="305309" y="383733"/>
                    </a:moveTo>
                    <a:lnTo>
                      <a:pt x="292571" y="384728"/>
                    </a:lnTo>
                    <a:lnTo>
                      <a:pt x="419088" y="638296"/>
                    </a:lnTo>
                    <a:lnTo>
                      <a:pt x="409124" y="565354"/>
                    </a:lnTo>
                    <a:cubicBezTo>
                      <a:pt x="405506" y="524418"/>
                      <a:pt x="403557" y="480895"/>
                      <a:pt x="403557" y="435769"/>
                    </a:cubicBezTo>
                    <a:lnTo>
                      <a:pt x="404990" y="385734"/>
                    </a:lnTo>
                    <a:close/>
                    <a:moveTo>
                      <a:pt x="1862423" y="383292"/>
                    </a:moveTo>
                    <a:cubicBezTo>
                      <a:pt x="1833588" y="382558"/>
                      <a:pt x="1804752" y="382718"/>
                      <a:pt x="1775917" y="383970"/>
                    </a:cubicBezTo>
                    <a:lnTo>
                      <a:pt x="1749947" y="386139"/>
                    </a:lnTo>
                    <a:lnTo>
                      <a:pt x="1748240" y="389560"/>
                    </a:lnTo>
                    <a:lnTo>
                      <a:pt x="1742610" y="386751"/>
                    </a:lnTo>
                    <a:lnTo>
                      <a:pt x="1705752" y="389830"/>
                    </a:lnTo>
                    <a:lnTo>
                      <a:pt x="1706960" y="419115"/>
                    </a:lnTo>
                    <a:lnTo>
                      <a:pt x="1707573" y="418809"/>
                    </a:lnTo>
                    <a:cubicBezTo>
                      <a:pt x="1710136" y="417530"/>
                      <a:pt x="1713251" y="418571"/>
                      <a:pt x="1714530" y="421134"/>
                    </a:cubicBezTo>
                    <a:lnTo>
                      <a:pt x="1872726" y="738194"/>
                    </a:lnTo>
                    <a:lnTo>
                      <a:pt x="1874947" y="738173"/>
                    </a:lnTo>
                    <a:lnTo>
                      <a:pt x="1886238" y="736323"/>
                    </a:lnTo>
                    <a:lnTo>
                      <a:pt x="1891167" y="713040"/>
                    </a:lnTo>
                    <a:cubicBezTo>
                      <a:pt x="1904781" y="637881"/>
                      <a:pt x="1912545" y="547094"/>
                      <a:pt x="1912545" y="451246"/>
                    </a:cubicBezTo>
                    <a:lnTo>
                      <a:pt x="1909959" y="387016"/>
                    </a:lnTo>
                    <a:close/>
                    <a:moveTo>
                      <a:pt x="58428" y="381443"/>
                    </a:moveTo>
                    <a:lnTo>
                      <a:pt x="38969" y="404627"/>
                    </a:lnTo>
                    <a:lnTo>
                      <a:pt x="28839" y="426521"/>
                    </a:lnTo>
                    <a:lnTo>
                      <a:pt x="56123" y="413071"/>
                    </a:lnTo>
                    <a:close/>
                    <a:moveTo>
                      <a:pt x="2319468" y="369844"/>
                    </a:moveTo>
                    <a:lnTo>
                      <a:pt x="2323543" y="425752"/>
                    </a:lnTo>
                    <a:lnTo>
                      <a:pt x="2343188" y="432225"/>
                    </a:lnTo>
                    <a:lnTo>
                      <a:pt x="2360841" y="441074"/>
                    </a:lnTo>
                    <a:lnTo>
                      <a:pt x="2360944" y="440817"/>
                    </a:lnTo>
                    <a:cubicBezTo>
                      <a:pt x="2359192" y="430466"/>
                      <a:pt x="2354296" y="418599"/>
                      <a:pt x="2346605" y="405725"/>
                    </a:cubicBezTo>
                    <a:close/>
                    <a:moveTo>
                      <a:pt x="1108558" y="288034"/>
                    </a:moveTo>
                    <a:lnTo>
                      <a:pt x="1107692" y="291788"/>
                    </a:lnTo>
                    <a:cubicBezTo>
                      <a:pt x="1101352" y="328150"/>
                      <a:pt x="1097858" y="369842"/>
                      <a:pt x="1097858" y="413149"/>
                    </a:cubicBezTo>
                    <a:lnTo>
                      <a:pt x="1098691" y="433891"/>
                    </a:lnTo>
                    <a:lnTo>
                      <a:pt x="1116385" y="435185"/>
                    </a:lnTo>
                    <a:cubicBezTo>
                      <a:pt x="1163331" y="437065"/>
                      <a:pt x="1210195" y="437198"/>
                      <a:pt x="1256461" y="434985"/>
                    </a:cubicBezTo>
                    <a:lnTo>
                      <a:pt x="1356637" y="424505"/>
                    </a:lnTo>
                    <a:lnTo>
                      <a:pt x="1354389" y="360574"/>
                    </a:lnTo>
                    <a:cubicBezTo>
                      <a:pt x="1352846" y="339041"/>
                      <a:pt x="1350570" y="318425"/>
                      <a:pt x="1347635" y="299217"/>
                    </a:cubicBezTo>
                    <a:lnTo>
                      <a:pt x="1345649" y="289399"/>
                    </a:lnTo>
                    <a:lnTo>
                      <a:pt x="1308001" y="296714"/>
                    </a:lnTo>
                    <a:cubicBezTo>
                      <a:pt x="1284057" y="300011"/>
                      <a:pt x="1259857" y="301851"/>
                      <a:pt x="1235307" y="301798"/>
                    </a:cubicBezTo>
                    <a:cubicBezTo>
                      <a:pt x="1193222" y="301709"/>
                      <a:pt x="1153164" y="297030"/>
                      <a:pt x="1113891" y="289407"/>
                    </a:cubicBezTo>
                    <a:close/>
                    <a:moveTo>
                      <a:pt x="996036" y="258993"/>
                    </a:moveTo>
                    <a:lnTo>
                      <a:pt x="1070597" y="408431"/>
                    </a:lnTo>
                    <a:lnTo>
                      <a:pt x="1075359" y="331120"/>
                    </a:lnTo>
                    <a:lnTo>
                      <a:pt x="1085445" y="282083"/>
                    </a:lnTo>
                    <a:lnTo>
                      <a:pt x="997188" y="259358"/>
                    </a:lnTo>
                    <a:close/>
                    <a:moveTo>
                      <a:pt x="202648" y="252650"/>
                    </a:moveTo>
                    <a:lnTo>
                      <a:pt x="106241" y="324474"/>
                    </a:lnTo>
                    <a:lnTo>
                      <a:pt x="95743" y="336982"/>
                    </a:lnTo>
                    <a:lnTo>
                      <a:pt x="89870" y="373024"/>
                    </a:lnTo>
                    <a:lnTo>
                      <a:pt x="88739" y="394912"/>
                    </a:lnTo>
                    <a:lnTo>
                      <a:pt x="106779" y="383235"/>
                    </a:lnTo>
                    <a:cubicBezTo>
                      <a:pt x="118294" y="376582"/>
                      <a:pt x="131706" y="370213"/>
                      <a:pt x="149677" y="364536"/>
                    </a:cubicBezTo>
                    <a:lnTo>
                      <a:pt x="192105" y="355755"/>
                    </a:lnTo>
                    <a:lnTo>
                      <a:pt x="195658" y="296215"/>
                    </a:lnTo>
                    <a:close/>
                    <a:moveTo>
                      <a:pt x="2159522" y="245569"/>
                    </a:moveTo>
                    <a:lnTo>
                      <a:pt x="2168794" y="303358"/>
                    </a:lnTo>
                    <a:lnTo>
                      <a:pt x="2173864" y="388313"/>
                    </a:lnTo>
                    <a:lnTo>
                      <a:pt x="2254585" y="403031"/>
                    </a:lnTo>
                    <a:lnTo>
                      <a:pt x="2291042" y="415043"/>
                    </a:lnTo>
                    <a:lnTo>
                      <a:pt x="2288872" y="373024"/>
                    </a:lnTo>
                    <a:lnTo>
                      <a:pt x="2283016" y="337090"/>
                    </a:lnTo>
                    <a:lnTo>
                      <a:pt x="2211290" y="276362"/>
                    </a:lnTo>
                    <a:close/>
                    <a:moveTo>
                      <a:pt x="1513740" y="241141"/>
                    </a:moveTo>
                    <a:lnTo>
                      <a:pt x="1379162" y="282888"/>
                    </a:lnTo>
                    <a:lnTo>
                      <a:pt x="1367544" y="285145"/>
                    </a:lnTo>
                    <a:lnTo>
                      <a:pt x="1377572" y="340772"/>
                    </a:lnTo>
                    <a:lnTo>
                      <a:pt x="1381949" y="421857"/>
                    </a:lnTo>
                    <a:lnTo>
                      <a:pt x="1392946" y="420706"/>
                    </a:lnTo>
                    <a:cubicBezTo>
                      <a:pt x="1437499" y="413199"/>
                      <a:pt x="1480938" y="402746"/>
                      <a:pt x="1522747" y="388744"/>
                    </a:cubicBezTo>
                    <a:lnTo>
                      <a:pt x="1531428" y="386604"/>
                    </a:lnTo>
                    <a:lnTo>
                      <a:pt x="1530248" y="355195"/>
                    </a:lnTo>
                    <a:cubicBezTo>
                      <a:pt x="1528026" y="326177"/>
                      <a:pt x="1524749" y="298394"/>
                      <a:pt x="1520522" y="272510"/>
                    </a:cubicBezTo>
                    <a:close/>
                    <a:moveTo>
                      <a:pt x="927799" y="237382"/>
                    </a:moveTo>
                    <a:lnTo>
                      <a:pt x="925113" y="251294"/>
                    </a:lnTo>
                    <a:cubicBezTo>
                      <a:pt x="921474" y="276254"/>
                      <a:pt x="918651" y="303044"/>
                      <a:pt x="916739" y="331026"/>
                    </a:cubicBezTo>
                    <a:lnTo>
                      <a:pt x="913859" y="416852"/>
                    </a:lnTo>
                    <a:lnTo>
                      <a:pt x="975812" y="424907"/>
                    </a:lnTo>
                    <a:lnTo>
                      <a:pt x="1046618" y="430084"/>
                    </a:lnTo>
                    <a:lnTo>
                      <a:pt x="954725" y="245910"/>
                    </a:lnTo>
                    <a:close/>
                    <a:moveTo>
                      <a:pt x="1929720" y="226691"/>
                    </a:moveTo>
                    <a:lnTo>
                      <a:pt x="1937812" y="283943"/>
                    </a:lnTo>
                    <a:lnTo>
                      <a:pt x="1943180" y="350356"/>
                    </a:lnTo>
                    <a:lnTo>
                      <a:pt x="1994844" y="357213"/>
                    </a:lnTo>
                    <a:close/>
                    <a:moveTo>
                      <a:pt x="1658590" y="192833"/>
                    </a:moveTo>
                    <a:lnTo>
                      <a:pt x="1544514" y="230981"/>
                    </a:lnTo>
                    <a:lnTo>
                      <a:pt x="1545261" y="233139"/>
                    </a:lnTo>
                    <a:cubicBezTo>
                      <a:pt x="1553018" y="260287"/>
                      <a:pt x="1559295" y="292613"/>
                      <a:pt x="1563633" y="328509"/>
                    </a:cubicBezTo>
                    <a:lnTo>
                      <a:pt x="1566485" y="377959"/>
                    </a:lnTo>
                    <a:lnTo>
                      <a:pt x="1659967" y="354907"/>
                    </a:lnTo>
                    <a:lnTo>
                      <a:pt x="1674920" y="353509"/>
                    </a:lnTo>
                    <a:lnTo>
                      <a:pt x="1674480" y="338006"/>
                    </a:lnTo>
                    <a:cubicBezTo>
                      <a:pt x="1672286" y="300151"/>
                      <a:pt x="1669054" y="264094"/>
                      <a:pt x="1664903" y="230782"/>
                    </a:cubicBezTo>
                    <a:close/>
                    <a:moveTo>
                      <a:pt x="739068" y="184127"/>
                    </a:moveTo>
                    <a:lnTo>
                      <a:pt x="735269" y="206967"/>
                    </a:lnTo>
                    <a:cubicBezTo>
                      <a:pt x="731117" y="240278"/>
                      <a:pt x="727885" y="276336"/>
                      <a:pt x="725691" y="314190"/>
                    </a:cubicBezTo>
                    <a:lnTo>
                      <a:pt x="724028" y="372773"/>
                    </a:lnTo>
                    <a:lnTo>
                      <a:pt x="804186" y="212118"/>
                    </a:lnTo>
                    <a:cubicBezTo>
                      <a:pt x="805465" y="209555"/>
                      <a:pt x="808580" y="208514"/>
                      <a:pt x="811143" y="209793"/>
                    </a:cubicBezTo>
                    <a:lnTo>
                      <a:pt x="829710" y="219057"/>
                    </a:lnTo>
                    <a:cubicBezTo>
                      <a:pt x="832274" y="220336"/>
                      <a:pt x="833315" y="223450"/>
                      <a:pt x="832036" y="226014"/>
                    </a:cubicBezTo>
                    <a:lnTo>
                      <a:pt x="748242" y="393956"/>
                    </a:lnTo>
                    <a:lnTo>
                      <a:pt x="792957" y="401134"/>
                    </a:lnTo>
                    <a:lnTo>
                      <a:pt x="882454" y="412770"/>
                    </a:lnTo>
                    <a:lnTo>
                      <a:pt x="887990" y="305293"/>
                    </a:lnTo>
                    <a:lnTo>
                      <a:pt x="901125" y="228935"/>
                    </a:lnTo>
                    <a:lnTo>
                      <a:pt x="877753" y="221533"/>
                    </a:lnTo>
                    <a:cubicBezTo>
                      <a:pt x="836659" y="208726"/>
                      <a:pt x="793868" y="196270"/>
                      <a:pt x="748140" y="185811"/>
                    </a:cubicBezTo>
                    <a:close/>
                    <a:moveTo>
                      <a:pt x="1935110" y="167781"/>
                    </a:moveTo>
                    <a:lnTo>
                      <a:pt x="2032263" y="362495"/>
                    </a:lnTo>
                    <a:lnTo>
                      <a:pt x="2140394" y="382211"/>
                    </a:lnTo>
                    <a:lnTo>
                      <a:pt x="2137942" y="328593"/>
                    </a:lnTo>
                    <a:lnTo>
                      <a:pt x="2123103" y="226685"/>
                    </a:lnTo>
                    <a:lnTo>
                      <a:pt x="2065014" y="200510"/>
                    </a:lnTo>
                    <a:cubicBezTo>
                      <a:pt x="2038056" y="190253"/>
                      <a:pt x="2010039" y="181526"/>
                      <a:pt x="1981312" y="174839"/>
                    </a:cubicBezTo>
                    <a:close/>
                    <a:moveTo>
                      <a:pt x="649240" y="167761"/>
                    </a:moveTo>
                    <a:lnTo>
                      <a:pt x="551900" y="362852"/>
                    </a:lnTo>
                    <a:lnTo>
                      <a:pt x="569010" y="365188"/>
                    </a:lnTo>
                    <a:lnTo>
                      <a:pt x="693628" y="385190"/>
                    </a:lnTo>
                    <a:lnTo>
                      <a:pt x="697864" y="282504"/>
                    </a:lnTo>
                    <a:cubicBezTo>
                      <a:pt x="699852" y="259500"/>
                      <a:pt x="702285" y="237639"/>
                      <a:pt x="705109" y="217179"/>
                    </a:cubicBezTo>
                    <a:lnTo>
                      <a:pt x="711543" y="179020"/>
                    </a:lnTo>
                    <a:lnTo>
                      <a:pt x="652398" y="168045"/>
                    </a:lnTo>
                    <a:close/>
                    <a:moveTo>
                      <a:pt x="430803" y="166113"/>
                    </a:moveTo>
                    <a:lnTo>
                      <a:pt x="408114" y="169248"/>
                    </a:lnTo>
                    <a:cubicBezTo>
                      <a:pt x="364708" y="177799"/>
                      <a:pt x="324194" y="190810"/>
                      <a:pt x="286969" y="206720"/>
                    </a:cubicBezTo>
                    <a:lnTo>
                      <a:pt x="239754" y="230495"/>
                    </a:lnTo>
                    <a:lnTo>
                      <a:pt x="226510" y="321450"/>
                    </a:lnTo>
                    <a:lnTo>
                      <a:pt x="225222" y="349627"/>
                    </a:lnTo>
                    <a:lnTo>
                      <a:pt x="333511" y="342073"/>
                    </a:lnTo>
                    <a:lnTo>
                      <a:pt x="406259" y="345836"/>
                    </a:lnTo>
                    <a:lnTo>
                      <a:pt x="413288" y="266148"/>
                    </a:lnTo>
                    <a:cubicBezTo>
                      <a:pt x="416421" y="240081"/>
                      <a:pt x="420254" y="215309"/>
                      <a:pt x="424704" y="192126"/>
                    </a:cubicBezTo>
                    <a:close/>
                    <a:moveTo>
                      <a:pt x="1826832" y="162330"/>
                    </a:moveTo>
                    <a:lnTo>
                      <a:pt x="1805829" y="162623"/>
                    </a:lnTo>
                    <a:cubicBezTo>
                      <a:pt x="1780811" y="164987"/>
                      <a:pt x="1756202" y="168941"/>
                      <a:pt x="1731907" y="174050"/>
                    </a:cubicBezTo>
                    <a:lnTo>
                      <a:pt x="1685759" y="185809"/>
                    </a:lnTo>
                    <a:lnTo>
                      <a:pt x="1695062" y="240993"/>
                    </a:lnTo>
                    <a:cubicBezTo>
                      <a:pt x="1697886" y="261453"/>
                      <a:pt x="1700319" y="283314"/>
                      <a:pt x="1702307" y="306318"/>
                    </a:cubicBezTo>
                    <a:lnTo>
                      <a:pt x="1704141" y="350776"/>
                    </a:lnTo>
                    <a:lnTo>
                      <a:pt x="1734211" y="347963"/>
                    </a:lnTo>
                    <a:close/>
                    <a:moveTo>
                      <a:pt x="1885252" y="161513"/>
                    </a:moveTo>
                    <a:lnTo>
                      <a:pt x="1856035" y="161922"/>
                    </a:lnTo>
                    <a:lnTo>
                      <a:pt x="1858355" y="168864"/>
                    </a:lnTo>
                    <a:lnTo>
                      <a:pt x="1770697" y="344551"/>
                    </a:lnTo>
                    <a:lnTo>
                      <a:pt x="1797186" y="342073"/>
                    </a:lnTo>
                    <a:lnTo>
                      <a:pt x="1908308" y="346041"/>
                    </a:lnTo>
                    <a:lnTo>
                      <a:pt x="1906961" y="312592"/>
                    </a:lnTo>
                    <a:cubicBezTo>
                      <a:pt x="1903319" y="268519"/>
                      <a:pt x="1897974" y="227033"/>
                      <a:pt x="1891167" y="189453"/>
                    </a:cubicBezTo>
                    <a:close/>
                    <a:moveTo>
                      <a:pt x="546617" y="158533"/>
                    </a:moveTo>
                    <a:cubicBezTo>
                      <a:pt x="522219" y="157569"/>
                      <a:pt x="498444" y="158110"/>
                      <a:pt x="475344" y="159960"/>
                    </a:cubicBezTo>
                    <a:lnTo>
                      <a:pt x="467031" y="161109"/>
                    </a:lnTo>
                    <a:lnTo>
                      <a:pt x="464896" y="170350"/>
                    </a:lnTo>
                    <a:cubicBezTo>
                      <a:pt x="457365" y="208450"/>
                      <a:pt x="451451" y="250511"/>
                      <a:pt x="447421" y="295194"/>
                    </a:cubicBezTo>
                    <a:lnTo>
                      <a:pt x="445089" y="348268"/>
                    </a:lnTo>
                    <a:lnTo>
                      <a:pt x="519336" y="358405"/>
                    </a:lnTo>
                    <a:lnTo>
                      <a:pt x="615951" y="164768"/>
                    </a:lnTo>
                    <a:close/>
                    <a:moveTo>
                      <a:pt x="527382" y="0"/>
                    </a:moveTo>
                    <a:cubicBezTo>
                      <a:pt x="514438" y="16897"/>
                      <a:pt x="502582" y="40435"/>
                      <a:pt x="492079" y="69273"/>
                    </a:cubicBezTo>
                    <a:lnTo>
                      <a:pt x="477487" y="115973"/>
                    </a:lnTo>
                    <a:lnTo>
                      <a:pt x="534359" y="110909"/>
                    </a:lnTo>
                    <a:cubicBezTo>
                      <a:pt x="573444" y="111209"/>
                      <a:pt x="610251" y="113879"/>
                      <a:pt x="645172" y="118327"/>
                    </a:cubicBezTo>
                    <a:lnTo>
                      <a:pt x="721648" y="132227"/>
                    </a:lnTo>
                    <a:lnTo>
                      <a:pt x="726334" y="113304"/>
                    </a:lnTo>
                    <a:cubicBezTo>
                      <a:pt x="738876" y="71838"/>
                      <a:pt x="753995" y="47625"/>
                      <a:pt x="770269" y="47625"/>
                    </a:cubicBezTo>
                    <a:cubicBezTo>
                      <a:pt x="762911" y="66162"/>
                      <a:pt x="756237" y="89342"/>
                      <a:pt x="750364" y="116215"/>
                    </a:cubicBezTo>
                    <a:lnTo>
                      <a:pt x="746890" y="137098"/>
                    </a:lnTo>
                    <a:lnTo>
                      <a:pt x="911632" y="188034"/>
                    </a:lnTo>
                    <a:lnTo>
                      <a:pt x="914735" y="178001"/>
                    </a:lnTo>
                    <a:cubicBezTo>
                      <a:pt x="926516" y="146805"/>
                      <a:pt x="940719" y="128589"/>
                      <a:pt x="956007" y="128589"/>
                    </a:cubicBezTo>
                    <a:cubicBezTo>
                      <a:pt x="949472" y="143680"/>
                      <a:pt x="943569" y="161876"/>
                      <a:pt x="938389" y="182540"/>
                    </a:cubicBezTo>
                    <a:lnTo>
                      <a:pt x="935779" y="196053"/>
                    </a:lnTo>
                    <a:lnTo>
                      <a:pt x="1076695" y="244311"/>
                    </a:lnTo>
                    <a:lnTo>
                      <a:pt x="1096081" y="248788"/>
                    </a:lnTo>
                    <a:lnTo>
                      <a:pt x="1109574" y="218971"/>
                    </a:lnTo>
                    <a:cubicBezTo>
                      <a:pt x="1117265" y="208307"/>
                      <a:pt x="1125722" y="202410"/>
                      <a:pt x="1134599" y="202410"/>
                    </a:cubicBezTo>
                    <a:cubicBezTo>
                      <a:pt x="1128908" y="213402"/>
                      <a:pt x="1123766" y="226656"/>
                      <a:pt x="1119254" y="241707"/>
                    </a:cubicBezTo>
                    <a:lnTo>
                      <a:pt x="1116529" y="253511"/>
                    </a:lnTo>
                    <a:lnTo>
                      <a:pt x="1154999" y="262396"/>
                    </a:lnTo>
                    <a:cubicBezTo>
                      <a:pt x="1181442" y="266844"/>
                      <a:pt x="1208357" y="269514"/>
                      <a:pt x="1236138" y="269814"/>
                    </a:cubicBezTo>
                    <a:cubicBezTo>
                      <a:pt x="1263919" y="270114"/>
                      <a:pt x="1290300" y="268062"/>
                      <a:pt x="1315736" y="264243"/>
                    </a:cubicBezTo>
                    <a:lnTo>
                      <a:pt x="1339506" y="259045"/>
                    </a:lnTo>
                    <a:lnTo>
                      <a:pt x="1336929" y="246307"/>
                    </a:lnTo>
                    <a:cubicBezTo>
                      <a:pt x="1332752" y="230406"/>
                      <a:pt x="1327990" y="216403"/>
                      <a:pt x="1322720" y="204790"/>
                    </a:cubicBezTo>
                    <a:cubicBezTo>
                      <a:pt x="1335050" y="204790"/>
                      <a:pt x="1346503" y="218808"/>
                      <a:pt x="1356004" y="242815"/>
                    </a:cubicBezTo>
                    <a:lnTo>
                      <a:pt x="1359824" y="254602"/>
                    </a:lnTo>
                    <a:lnTo>
                      <a:pt x="1389668" y="248076"/>
                    </a:lnTo>
                    <a:lnTo>
                      <a:pt x="1506334" y="206890"/>
                    </a:lnTo>
                    <a:lnTo>
                      <a:pt x="1505106" y="201209"/>
                    </a:lnTo>
                    <a:cubicBezTo>
                      <a:pt x="1499090" y="179780"/>
                      <a:pt x="1492234" y="160910"/>
                      <a:pt x="1484645" y="145260"/>
                    </a:cubicBezTo>
                    <a:cubicBezTo>
                      <a:pt x="1502399" y="145260"/>
                      <a:pt x="1518893" y="164150"/>
                      <a:pt x="1532574" y="196502"/>
                    </a:cubicBezTo>
                    <a:lnTo>
                      <a:pt x="1532931" y="197532"/>
                    </a:lnTo>
                    <a:lnTo>
                      <a:pt x="1652779" y="157896"/>
                    </a:lnTo>
                    <a:lnTo>
                      <a:pt x="1649807" y="140030"/>
                    </a:lnTo>
                    <a:cubicBezTo>
                      <a:pt x="1643934" y="113157"/>
                      <a:pt x="1637260" y="89977"/>
                      <a:pt x="1629902" y="71440"/>
                    </a:cubicBezTo>
                    <a:lnTo>
                      <a:pt x="1629902" y="71439"/>
                    </a:lnTo>
                    <a:cubicBezTo>
                      <a:pt x="1646177" y="71439"/>
                      <a:pt x="1661296" y="95652"/>
                      <a:pt x="1673837" y="137118"/>
                    </a:cubicBezTo>
                    <a:lnTo>
                      <a:pt x="1676999" y="149886"/>
                    </a:lnTo>
                    <a:lnTo>
                      <a:pt x="1683591" y="147706"/>
                    </a:lnTo>
                    <a:cubicBezTo>
                      <a:pt x="1738431" y="134026"/>
                      <a:pt x="1798635" y="124993"/>
                      <a:pt x="1867859" y="125292"/>
                    </a:cubicBezTo>
                    <a:lnTo>
                      <a:pt x="1877041" y="126231"/>
                    </a:lnTo>
                    <a:lnTo>
                      <a:pt x="1866598" y="89757"/>
                    </a:lnTo>
                    <a:cubicBezTo>
                      <a:pt x="1857105" y="61313"/>
                      <a:pt x="1846389" y="38097"/>
                      <a:pt x="1834689" y="21431"/>
                    </a:cubicBezTo>
                    <a:cubicBezTo>
                      <a:pt x="1857868" y="21431"/>
                      <a:pt x="1879402" y="48492"/>
                      <a:pt x="1897264" y="94837"/>
                    </a:cubicBezTo>
                    <a:lnTo>
                      <a:pt x="1908177" y="129416"/>
                    </a:lnTo>
                    <a:lnTo>
                      <a:pt x="1968915" y="135628"/>
                    </a:lnTo>
                    <a:cubicBezTo>
                      <a:pt x="2001571" y="142137"/>
                      <a:pt x="2033096" y="151477"/>
                      <a:pt x="2063183" y="162951"/>
                    </a:cubicBezTo>
                    <a:lnTo>
                      <a:pt x="2112637" y="186126"/>
                    </a:lnTo>
                    <a:lnTo>
                      <a:pt x="2097579" y="132302"/>
                    </a:lnTo>
                    <a:cubicBezTo>
                      <a:pt x="2088086" y="107246"/>
                      <a:pt x="2077370" y="86795"/>
                      <a:pt x="2065670" y="72114"/>
                    </a:cubicBezTo>
                    <a:cubicBezTo>
                      <a:pt x="2096576" y="72114"/>
                      <a:pt x="2124555" y="114493"/>
                      <a:pt x="2144809" y="183009"/>
                    </a:cubicBezTo>
                    <a:lnTo>
                      <a:pt x="2149871" y="203764"/>
                    </a:lnTo>
                    <a:lnTo>
                      <a:pt x="2223992" y="251844"/>
                    </a:lnTo>
                    <a:lnTo>
                      <a:pt x="2277144" y="302671"/>
                    </a:lnTo>
                    <a:lnTo>
                      <a:pt x="2260164" y="247151"/>
                    </a:lnTo>
                    <a:cubicBezTo>
                      <a:pt x="2253352" y="230317"/>
                      <a:pt x="2245623" y="215983"/>
                      <a:pt x="2237122" y="204786"/>
                    </a:cubicBezTo>
                    <a:cubicBezTo>
                      <a:pt x="2261452" y="204786"/>
                      <a:pt x="2283478" y="232106"/>
                      <a:pt x="2299422" y="276275"/>
                    </a:cubicBezTo>
                    <a:lnTo>
                      <a:pt x="2314552" y="338442"/>
                    </a:lnTo>
                    <a:lnTo>
                      <a:pt x="2335562" y="358534"/>
                    </a:lnTo>
                    <a:cubicBezTo>
                      <a:pt x="2362909" y="393348"/>
                      <a:pt x="2379596" y="425555"/>
                      <a:pt x="2383168" y="449583"/>
                    </a:cubicBezTo>
                    <a:cubicBezTo>
                      <a:pt x="2378009" y="473012"/>
                      <a:pt x="2360548" y="505294"/>
                      <a:pt x="2332382" y="540501"/>
                    </a:cubicBezTo>
                    <a:lnTo>
                      <a:pt x="2315175" y="556728"/>
                    </a:lnTo>
                    <a:lnTo>
                      <a:pt x="2299422" y="621455"/>
                    </a:lnTo>
                    <a:cubicBezTo>
                      <a:pt x="2283478" y="665625"/>
                      <a:pt x="2261452" y="692944"/>
                      <a:pt x="2237122" y="692944"/>
                    </a:cubicBezTo>
                    <a:cubicBezTo>
                      <a:pt x="2254123" y="670551"/>
                      <a:pt x="2268040" y="635606"/>
                      <a:pt x="2277706" y="593222"/>
                    </a:cubicBezTo>
                    <a:lnTo>
                      <a:pt x="2277929" y="591852"/>
                    </a:lnTo>
                    <a:lnTo>
                      <a:pt x="2217363" y="648969"/>
                    </a:lnTo>
                    <a:lnTo>
                      <a:pt x="2151618" y="690537"/>
                    </a:lnTo>
                    <a:lnTo>
                      <a:pt x="2144809" y="718457"/>
                    </a:lnTo>
                    <a:cubicBezTo>
                      <a:pt x="2124555" y="786974"/>
                      <a:pt x="2096576" y="829352"/>
                      <a:pt x="2065670" y="829352"/>
                    </a:cubicBezTo>
                    <a:cubicBezTo>
                      <a:pt x="2077370" y="814671"/>
                      <a:pt x="2088086" y="794220"/>
                      <a:pt x="2097579" y="769164"/>
                    </a:cubicBezTo>
                    <a:lnTo>
                      <a:pt x="2114231" y="709643"/>
                    </a:lnTo>
                    <a:lnTo>
                      <a:pt x="2047688" y="739416"/>
                    </a:lnTo>
                    <a:cubicBezTo>
                      <a:pt x="2015386" y="751013"/>
                      <a:pt x="1981206" y="760376"/>
                      <a:pt x="1945347" y="766766"/>
                    </a:cubicBezTo>
                    <a:lnTo>
                      <a:pt x="1909204" y="769822"/>
                    </a:lnTo>
                    <a:lnTo>
                      <a:pt x="1897264" y="807657"/>
                    </a:lnTo>
                    <a:cubicBezTo>
                      <a:pt x="1879402" y="854002"/>
                      <a:pt x="1857868" y="881063"/>
                      <a:pt x="1834689" y="881063"/>
                    </a:cubicBezTo>
                    <a:lnTo>
                      <a:pt x="1834689" y="881061"/>
                    </a:lnTo>
                    <a:cubicBezTo>
                      <a:pt x="1846389" y="864395"/>
                      <a:pt x="1857105" y="841179"/>
                      <a:pt x="1866598" y="812735"/>
                    </a:cubicBezTo>
                    <a:lnTo>
                      <a:pt x="1878132" y="772449"/>
                    </a:lnTo>
                    <a:lnTo>
                      <a:pt x="1861593" y="773848"/>
                    </a:lnTo>
                    <a:lnTo>
                      <a:pt x="1856900" y="776189"/>
                    </a:lnTo>
                    <a:lnTo>
                      <a:pt x="1855969" y="774323"/>
                    </a:lnTo>
                    <a:lnTo>
                      <a:pt x="1832934" y="776271"/>
                    </a:lnTo>
                    <a:cubicBezTo>
                      <a:pt x="1793917" y="775972"/>
                      <a:pt x="1758171" y="772721"/>
                      <a:pt x="1725057" y="767259"/>
                    </a:cubicBezTo>
                    <a:lnTo>
                      <a:pt x="1678519" y="756000"/>
                    </a:lnTo>
                    <a:lnTo>
                      <a:pt x="1673837" y="774904"/>
                    </a:lnTo>
                    <a:cubicBezTo>
                      <a:pt x="1661296" y="816371"/>
                      <a:pt x="1646177" y="840583"/>
                      <a:pt x="1629902" y="840583"/>
                    </a:cubicBezTo>
                    <a:cubicBezTo>
                      <a:pt x="1637260" y="822046"/>
                      <a:pt x="1643934" y="798866"/>
                      <a:pt x="1649807" y="771993"/>
                    </a:cubicBezTo>
                    <a:lnTo>
                      <a:pt x="1653475" y="749942"/>
                    </a:lnTo>
                    <a:lnTo>
                      <a:pt x="1632974" y="744982"/>
                    </a:lnTo>
                    <a:lnTo>
                      <a:pt x="1528616" y="701611"/>
                    </a:lnTo>
                    <a:lnTo>
                      <a:pt x="1518013" y="721754"/>
                    </a:lnTo>
                    <a:cubicBezTo>
                      <a:pt x="1507757" y="736937"/>
                      <a:pt x="1496481" y="745332"/>
                      <a:pt x="1484645" y="745332"/>
                    </a:cubicBezTo>
                    <a:lnTo>
                      <a:pt x="1504702" y="690489"/>
                    </a:lnTo>
                    <a:lnTo>
                      <a:pt x="1413218" y="642961"/>
                    </a:lnTo>
                    <a:lnTo>
                      <a:pt x="1353338" y="617470"/>
                    </a:lnTo>
                    <a:lnTo>
                      <a:pt x="1345892" y="632586"/>
                    </a:lnTo>
                    <a:cubicBezTo>
                      <a:pt x="1338770" y="643852"/>
                      <a:pt x="1330940" y="650082"/>
                      <a:pt x="1322720" y="650082"/>
                    </a:cubicBezTo>
                    <a:lnTo>
                      <a:pt x="1322720" y="650081"/>
                    </a:lnTo>
                    <a:lnTo>
                      <a:pt x="1336355" y="610241"/>
                    </a:lnTo>
                    <a:lnTo>
                      <a:pt x="1311437" y="599634"/>
                    </a:lnTo>
                    <a:cubicBezTo>
                      <a:pt x="1276257" y="588543"/>
                      <a:pt x="1239105" y="581636"/>
                      <a:pt x="1197830" y="581411"/>
                    </a:cubicBezTo>
                    <a:lnTo>
                      <a:pt x="1121661" y="590755"/>
                    </a:lnTo>
                    <a:lnTo>
                      <a:pt x="1134599" y="623888"/>
                    </a:lnTo>
                    <a:cubicBezTo>
                      <a:pt x="1125722" y="623888"/>
                      <a:pt x="1117265" y="617991"/>
                      <a:pt x="1109574" y="607327"/>
                    </a:cubicBezTo>
                    <a:lnTo>
                      <a:pt x="1103105" y="593032"/>
                    </a:lnTo>
                    <a:lnTo>
                      <a:pt x="1098017" y="593656"/>
                    </a:lnTo>
                    <a:cubicBezTo>
                      <a:pt x="1065624" y="601504"/>
                      <a:pt x="1033864" y="612617"/>
                      <a:pt x="1001995" y="625487"/>
                    </a:cubicBezTo>
                    <a:lnTo>
                      <a:pt x="938415" y="653358"/>
                    </a:lnTo>
                    <a:lnTo>
                      <a:pt x="956007" y="707229"/>
                    </a:lnTo>
                    <a:lnTo>
                      <a:pt x="956007" y="707231"/>
                    </a:lnTo>
                    <a:cubicBezTo>
                      <a:pt x="945815" y="707231"/>
                      <a:pt x="936105" y="699135"/>
                      <a:pt x="927274" y="684495"/>
                    </a:cubicBezTo>
                    <a:lnTo>
                      <a:pt x="917042" y="662728"/>
                    </a:lnTo>
                    <a:lnTo>
                      <a:pt x="905329" y="667862"/>
                    </a:lnTo>
                    <a:cubicBezTo>
                      <a:pt x="872507" y="682740"/>
                      <a:pt x="838839" y="697868"/>
                      <a:pt x="803584" y="711741"/>
                    </a:cubicBezTo>
                    <a:lnTo>
                      <a:pt x="747494" y="730925"/>
                    </a:lnTo>
                    <a:lnTo>
                      <a:pt x="750364" y="748178"/>
                    </a:lnTo>
                    <a:cubicBezTo>
                      <a:pt x="756237" y="775051"/>
                      <a:pt x="762911" y="798231"/>
                      <a:pt x="770269" y="816768"/>
                    </a:cubicBezTo>
                    <a:lnTo>
                      <a:pt x="770269" y="816769"/>
                    </a:lnTo>
                    <a:cubicBezTo>
                      <a:pt x="753995" y="816769"/>
                      <a:pt x="738876" y="792557"/>
                      <a:pt x="726334" y="751090"/>
                    </a:cubicBezTo>
                    <a:lnTo>
                      <a:pt x="723383" y="739172"/>
                    </a:lnTo>
                    <a:lnTo>
                      <a:pt x="715551" y="741850"/>
                    </a:lnTo>
                    <a:cubicBezTo>
                      <a:pt x="654328" y="759287"/>
                      <a:pt x="587532" y="770421"/>
                      <a:pt x="512134" y="769080"/>
                    </a:cubicBezTo>
                    <a:lnTo>
                      <a:pt x="480776" y="766091"/>
                    </a:lnTo>
                    <a:lnTo>
                      <a:pt x="492079" y="802265"/>
                    </a:lnTo>
                    <a:cubicBezTo>
                      <a:pt x="502582" y="831103"/>
                      <a:pt x="514438" y="854641"/>
                      <a:pt x="527382" y="871538"/>
                    </a:cubicBezTo>
                    <a:cubicBezTo>
                      <a:pt x="501737" y="871538"/>
                      <a:pt x="477913" y="844102"/>
                      <a:pt x="458150" y="797116"/>
                    </a:cubicBezTo>
                    <a:lnTo>
                      <a:pt x="446335" y="762809"/>
                    </a:lnTo>
                    <a:lnTo>
                      <a:pt x="405341" y="758902"/>
                    </a:lnTo>
                    <a:cubicBezTo>
                      <a:pt x="371836" y="752949"/>
                      <a:pt x="340416" y="744600"/>
                      <a:pt x="311056" y="734345"/>
                    </a:cubicBezTo>
                    <a:lnTo>
                      <a:pt x="251853" y="708330"/>
                    </a:lnTo>
                    <a:lnTo>
                      <a:pt x="266874" y="762021"/>
                    </a:lnTo>
                    <a:cubicBezTo>
                      <a:pt x="276367" y="787077"/>
                      <a:pt x="287082" y="807528"/>
                      <a:pt x="298782" y="822209"/>
                    </a:cubicBezTo>
                    <a:cubicBezTo>
                      <a:pt x="267877" y="822209"/>
                      <a:pt x="239897" y="779831"/>
                      <a:pt x="219644" y="711314"/>
                    </a:cubicBezTo>
                    <a:lnTo>
                      <a:pt x="214147" y="688778"/>
                    </a:lnTo>
                    <a:lnTo>
                      <a:pt x="159441" y="653850"/>
                    </a:lnTo>
                    <a:lnTo>
                      <a:pt x="102148" y="596861"/>
                    </a:lnTo>
                    <a:lnTo>
                      <a:pt x="118577" y="650580"/>
                    </a:lnTo>
                    <a:cubicBezTo>
                      <a:pt x="125389" y="667413"/>
                      <a:pt x="133119" y="681748"/>
                      <a:pt x="141619" y="692944"/>
                    </a:cubicBezTo>
                    <a:cubicBezTo>
                      <a:pt x="117290" y="692944"/>
                      <a:pt x="95263" y="665625"/>
                      <a:pt x="79320" y="621455"/>
                    </a:cubicBezTo>
                    <a:lnTo>
                      <a:pt x="64131" y="559045"/>
                    </a:lnTo>
                    <a:lnTo>
                      <a:pt x="56139" y="551096"/>
                    </a:lnTo>
                    <a:cubicBezTo>
                      <a:pt x="29630" y="515746"/>
                      <a:pt x="10980" y="480603"/>
                      <a:pt x="0" y="449583"/>
                    </a:cubicBezTo>
                    <a:cubicBezTo>
                      <a:pt x="5689" y="425755"/>
                      <a:pt x="22388" y="392524"/>
                      <a:pt x="49122" y="356119"/>
                    </a:cubicBezTo>
                    <a:lnTo>
                      <a:pt x="63485" y="341338"/>
                    </a:lnTo>
                    <a:lnTo>
                      <a:pt x="79320" y="276275"/>
                    </a:lnTo>
                    <a:cubicBezTo>
                      <a:pt x="95263" y="232106"/>
                      <a:pt x="117290" y="204786"/>
                      <a:pt x="141619" y="204786"/>
                    </a:cubicBezTo>
                    <a:cubicBezTo>
                      <a:pt x="133119" y="215983"/>
                      <a:pt x="125390" y="230317"/>
                      <a:pt x="118577" y="247151"/>
                    </a:cubicBezTo>
                    <a:lnTo>
                      <a:pt x="101845" y="301863"/>
                    </a:lnTo>
                    <a:lnTo>
                      <a:pt x="158457" y="243605"/>
                    </a:lnTo>
                    <a:lnTo>
                      <a:pt x="212094" y="206821"/>
                    </a:lnTo>
                    <a:lnTo>
                      <a:pt x="219644" y="175866"/>
                    </a:lnTo>
                    <a:cubicBezTo>
                      <a:pt x="239897" y="107349"/>
                      <a:pt x="267877" y="64971"/>
                      <a:pt x="298782" y="64971"/>
                    </a:cubicBezTo>
                    <a:cubicBezTo>
                      <a:pt x="287082" y="79652"/>
                      <a:pt x="276367" y="100103"/>
                      <a:pt x="266874" y="125159"/>
                    </a:cubicBezTo>
                    <a:lnTo>
                      <a:pt x="250436" y="183916"/>
                    </a:lnTo>
                    <a:lnTo>
                      <a:pt x="322153" y="149412"/>
                    </a:lnTo>
                    <a:cubicBezTo>
                      <a:pt x="353640" y="137316"/>
                      <a:pt x="387149" y="127541"/>
                      <a:pt x="422558" y="120864"/>
                    </a:cubicBezTo>
                    <a:lnTo>
                      <a:pt x="442776" y="119064"/>
                    </a:lnTo>
                    <a:lnTo>
                      <a:pt x="458150" y="74422"/>
                    </a:lnTo>
                    <a:cubicBezTo>
                      <a:pt x="477913" y="27436"/>
                      <a:pt x="501737" y="0"/>
                      <a:pt x="527382" y="0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635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961" name="グループ化 960">
              <a:extLst>
                <a:ext uri="{FF2B5EF4-FFF2-40B4-BE49-F238E27FC236}">
                  <a16:creationId xmlns:a16="http://schemas.microsoft.com/office/drawing/2014/main" id="{F8CDE563-CFBE-4FA4-96F1-3EDFD57D5047}"/>
                </a:ext>
              </a:extLst>
            </p:cNvPr>
            <p:cNvGrpSpPr/>
            <p:nvPr/>
          </p:nvGrpSpPr>
          <p:grpSpPr>
            <a:xfrm rot="519077">
              <a:off x="5013825" y="4945955"/>
              <a:ext cx="719388" cy="266925"/>
              <a:chOff x="3173081" y="3548062"/>
              <a:chExt cx="2383168" cy="884261"/>
            </a:xfrm>
          </p:grpSpPr>
          <p:sp>
            <p:nvSpPr>
              <p:cNvPr id="980" name="フリーフォーム: 図形 979">
                <a:extLst>
                  <a:ext uri="{FF2B5EF4-FFF2-40B4-BE49-F238E27FC236}">
                    <a16:creationId xmlns:a16="http://schemas.microsoft.com/office/drawing/2014/main" id="{7A265460-B6B3-4FAF-B75F-825917256CC1}"/>
                  </a:ext>
                </a:extLst>
              </p:cNvPr>
              <p:cNvSpPr/>
              <p:nvPr/>
            </p:nvSpPr>
            <p:spPr>
              <a:xfrm>
                <a:off x="3173081" y="3551002"/>
                <a:ext cx="2383168" cy="881321"/>
              </a:xfrm>
              <a:custGeom>
                <a:avLst/>
                <a:gdLst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191584 w 2383168"/>
                  <a:gd name="connsiteY2" fmla="*/ 288599 h 897148"/>
                  <a:gd name="connsiteX3" fmla="*/ 1197830 w 2383168"/>
                  <a:gd name="connsiteY3" fmla="*/ 273969 h 897148"/>
                  <a:gd name="connsiteX4" fmla="*/ 1766259 w 2383168"/>
                  <a:gd name="connsiteY4" fmla="*/ 0 h 897148"/>
                  <a:gd name="connsiteX5" fmla="*/ 2383168 w 2383168"/>
                  <a:gd name="connsiteY5" fmla="*/ 448574 h 897148"/>
                  <a:gd name="connsiteX6" fmla="*/ 1766259 w 2383168"/>
                  <a:gd name="connsiteY6" fmla="*/ 897148 h 897148"/>
                  <a:gd name="connsiteX7" fmla="*/ 1197830 w 2383168"/>
                  <a:gd name="connsiteY7" fmla="*/ 623180 h 897148"/>
                  <a:gd name="connsiteX8" fmla="*/ 1191584 w 2383168"/>
                  <a:gd name="connsiteY8" fmla="*/ 608549 h 897148"/>
                  <a:gd name="connsiteX9" fmla="*/ 1185338 w 2383168"/>
                  <a:gd name="connsiteY9" fmla="*/ 623180 h 897148"/>
                  <a:gd name="connsiteX10" fmla="*/ 616909 w 2383168"/>
                  <a:gd name="connsiteY10" fmla="*/ 897148 h 897148"/>
                  <a:gd name="connsiteX11" fmla="*/ 0 w 2383168"/>
                  <a:gd name="connsiteY11" fmla="*/ 448574 h 897148"/>
                  <a:gd name="connsiteX12" fmla="*/ 616909 w 2383168"/>
                  <a:gd name="connsiteY12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191584 w 2383168"/>
                  <a:gd name="connsiteY2" fmla="*/ 288599 h 897148"/>
                  <a:gd name="connsiteX3" fmla="*/ 1766259 w 2383168"/>
                  <a:gd name="connsiteY3" fmla="*/ 0 h 897148"/>
                  <a:gd name="connsiteX4" fmla="*/ 2383168 w 2383168"/>
                  <a:gd name="connsiteY4" fmla="*/ 448574 h 897148"/>
                  <a:gd name="connsiteX5" fmla="*/ 1766259 w 2383168"/>
                  <a:gd name="connsiteY5" fmla="*/ 897148 h 897148"/>
                  <a:gd name="connsiteX6" fmla="*/ 1197830 w 2383168"/>
                  <a:gd name="connsiteY6" fmla="*/ 623180 h 897148"/>
                  <a:gd name="connsiteX7" fmla="*/ 1191584 w 2383168"/>
                  <a:gd name="connsiteY7" fmla="*/ 608549 h 897148"/>
                  <a:gd name="connsiteX8" fmla="*/ 1185338 w 2383168"/>
                  <a:gd name="connsiteY8" fmla="*/ 623180 h 897148"/>
                  <a:gd name="connsiteX9" fmla="*/ 616909 w 2383168"/>
                  <a:gd name="connsiteY9" fmla="*/ 897148 h 897148"/>
                  <a:gd name="connsiteX10" fmla="*/ 0 w 2383168"/>
                  <a:gd name="connsiteY10" fmla="*/ 448574 h 897148"/>
                  <a:gd name="connsiteX11" fmla="*/ 616909 w 2383168"/>
                  <a:gd name="connsiteY11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1191584 w 2383168"/>
                  <a:gd name="connsiteY6" fmla="*/ 608549 h 897148"/>
                  <a:gd name="connsiteX7" fmla="*/ 1185338 w 2383168"/>
                  <a:gd name="connsiteY7" fmla="*/ 623180 h 897148"/>
                  <a:gd name="connsiteX8" fmla="*/ 616909 w 2383168"/>
                  <a:gd name="connsiteY8" fmla="*/ 897148 h 897148"/>
                  <a:gd name="connsiteX9" fmla="*/ 0 w 2383168"/>
                  <a:gd name="connsiteY9" fmla="*/ 448574 h 897148"/>
                  <a:gd name="connsiteX10" fmla="*/ 616909 w 2383168"/>
                  <a:gd name="connsiteY10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1191584 w 2383168"/>
                  <a:gd name="connsiteY6" fmla="*/ 608549 h 897148"/>
                  <a:gd name="connsiteX7" fmla="*/ 616909 w 2383168"/>
                  <a:gd name="connsiteY7" fmla="*/ 897148 h 897148"/>
                  <a:gd name="connsiteX8" fmla="*/ 0 w 2383168"/>
                  <a:gd name="connsiteY8" fmla="*/ 448574 h 897148"/>
                  <a:gd name="connsiteX9" fmla="*/ 616909 w 2383168"/>
                  <a:gd name="connsiteY9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616909 w 2383168"/>
                  <a:gd name="connsiteY6" fmla="*/ 897148 h 897148"/>
                  <a:gd name="connsiteX7" fmla="*/ 0 w 2383168"/>
                  <a:gd name="connsiteY7" fmla="*/ 448574 h 897148"/>
                  <a:gd name="connsiteX8" fmla="*/ 616909 w 2383168"/>
                  <a:gd name="connsiteY8" fmla="*/ 0 h 897148"/>
                  <a:gd name="connsiteX0" fmla="*/ 616909 w 2383168"/>
                  <a:gd name="connsiteY0" fmla="*/ 5647 h 902795"/>
                  <a:gd name="connsiteX1" fmla="*/ 1236138 w 2383168"/>
                  <a:gd name="connsiteY1" fmla="*/ 216116 h 902795"/>
                  <a:gd name="connsiteX2" fmla="*/ 1766259 w 2383168"/>
                  <a:gd name="connsiteY2" fmla="*/ 5647 h 902795"/>
                  <a:gd name="connsiteX3" fmla="*/ 2383168 w 2383168"/>
                  <a:gd name="connsiteY3" fmla="*/ 454221 h 902795"/>
                  <a:gd name="connsiteX4" fmla="*/ 1766259 w 2383168"/>
                  <a:gd name="connsiteY4" fmla="*/ 902795 h 902795"/>
                  <a:gd name="connsiteX5" fmla="*/ 1197830 w 2383168"/>
                  <a:gd name="connsiteY5" fmla="*/ 628827 h 902795"/>
                  <a:gd name="connsiteX6" fmla="*/ 616909 w 2383168"/>
                  <a:gd name="connsiteY6" fmla="*/ 902795 h 902795"/>
                  <a:gd name="connsiteX7" fmla="*/ 0 w 2383168"/>
                  <a:gd name="connsiteY7" fmla="*/ 454221 h 902795"/>
                  <a:gd name="connsiteX8" fmla="*/ 616909 w 2383168"/>
                  <a:gd name="connsiteY8" fmla="*/ 5647 h 902795"/>
                  <a:gd name="connsiteX0" fmla="*/ 616909 w 2383168"/>
                  <a:gd name="connsiteY0" fmla="*/ 4225 h 901373"/>
                  <a:gd name="connsiteX1" fmla="*/ 1236138 w 2383168"/>
                  <a:gd name="connsiteY1" fmla="*/ 214694 h 901373"/>
                  <a:gd name="connsiteX2" fmla="*/ 1766259 w 2383168"/>
                  <a:gd name="connsiteY2" fmla="*/ 4225 h 901373"/>
                  <a:gd name="connsiteX3" fmla="*/ 2383168 w 2383168"/>
                  <a:gd name="connsiteY3" fmla="*/ 452799 h 901373"/>
                  <a:gd name="connsiteX4" fmla="*/ 1766259 w 2383168"/>
                  <a:gd name="connsiteY4" fmla="*/ 901373 h 901373"/>
                  <a:gd name="connsiteX5" fmla="*/ 1197830 w 2383168"/>
                  <a:gd name="connsiteY5" fmla="*/ 627405 h 901373"/>
                  <a:gd name="connsiteX6" fmla="*/ 616909 w 2383168"/>
                  <a:gd name="connsiteY6" fmla="*/ 901373 h 901373"/>
                  <a:gd name="connsiteX7" fmla="*/ 0 w 2383168"/>
                  <a:gd name="connsiteY7" fmla="*/ 452799 h 901373"/>
                  <a:gd name="connsiteX8" fmla="*/ 616909 w 2383168"/>
                  <a:gd name="connsiteY8" fmla="*/ 4225 h 901373"/>
                  <a:gd name="connsiteX0" fmla="*/ 616909 w 2383168"/>
                  <a:gd name="connsiteY0" fmla="*/ 4225 h 901373"/>
                  <a:gd name="connsiteX1" fmla="*/ 1236138 w 2383168"/>
                  <a:gd name="connsiteY1" fmla="*/ 214694 h 901373"/>
                  <a:gd name="connsiteX2" fmla="*/ 1766259 w 2383168"/>
                  <a:gd name="connsiteY2" fmla="*/ 4225 h 901373"/>
                  <a:gd name="connsiteX3" fmla="*/ 2383168 w 2383168"/>
                  <a:gd name="connsiteY3" fmla="*/ 452799 h 901373"/>
                  <a:gd name="connsiteX4" fmla="*/ 1766259 w 2383168"/>
                  <a:gd name="connsiteY4" fmla="*/ 901373 h 901373"/>
                  <a:gd name="connsiteX5" fmla="*/ 1197830 w 2383168"/>
                  <a:gd name="connsiteY5" fmla="*/ 627405 h 901373"/>
                  <a:gd name="connsiteX6" fmla="*/ 616909 w 2383168"/>
                  <a:gd name="connsiteY6" fmla="*/ 901373 h 901373"/>
                  <a:gd name="connsiteX7" fmla="*/ 0 w 2383168"/>
                  <a:gd name="connsiteY7" fmla="*/ 452799 h 901373"/>
                  <a:gd name="connsiteX8" fmla="*/ 616909 w 2383168"/>
                  <a:gd name="connsiteY8" fmla="*/ 4225 h 901373"/>
                  <a:gd name="connsiteX0" fmla="*/ 616909 w 2383168"/>
                  <a:gd name="connsiteY0" fmla="*/ 4225 h 901638"/>
                  <a:gd name="connsiteX1" fmla="*/ 1236138 w 2383168"/>
                  <a:gd name="connsiteY1" fmla="*/ 214694 h 901638"/>
                  <a:gd name="connsiteX2" fmla="*/ 1766259 w 2383168"/>
                  <a:gd name="connsiteY2" fmla="*/ 4225 h 901638"/>
                  <a:gd name="connsiteX3" fmla="*/ 2383168 w 2383168"/>
                  <a:gd name="connsiteY3" fmla="*/ 452799 h 901638"/>
                  <a:gd name="connsiteX4" fmla="*/ 1766259 w 2383168"/>
                  <a:gd name="connsiteY4" fmla="*/ 901373 h 901638"/>
                  <a:gd name="connsiteX5" fmla="*/ 1197830 w 2383168"/>
                  <a:gd name="connsiteY5" fmla="*/ 627405 h 901638"/>
                  <a:gd name="connsiteX6" fmla="*/ 616909 w 2383168"/>
                  <a:gd name="connsiteY6" fmla="*/ 901373 h 901638"/>
                  <a:gd name="connsiteX7" fmla="*/ 0 w 2383168"/>
                  <a:gd name="connsiteY7" fmla="*/ 452799 h 901638"/>
                  <a:gd name="connsiteX8" fmla="*/ 616909 w 2383168"/>
                  <a:gd name="connsiteY8" fmla="*/ 4225 h 901638"/>
                  <a:gd name="connsiteX0" fmla="*/ 616909 w 2383168"/>
                  <a:gd name="connsiteY0" fmla="*/ 4225 h 901638"/>
                  <a:gd name="connsiteX1" fmla="*/ 1236138 w 2383168"/>
                  <a:gd name="connsiteY1" fmla="*/ 214694 h 901638"/>
                  <a:gd name="connsiteX2" fmla="*/ 1766259 w 2383168"/>
                  <a:gd name="connsiteY2" fmla="*/ 4225 h 901638"/>
                  <a:gd name="connsiteX3" fmla="*/ 2383168 w 2383168"/>
                  <a:gd name="connsiteY3" fmla="*/ 452799 h 901638"/>
                  <a:gd name="connsiteX4" fmla="*/ 1766259 w 2383168"/>
                  <a:gd name="connsiteY4" fmla="*/ 901373 h 901638"/>
                  <a:gd name="connsiteX5" fmla="*/ 1197830 w 2383168"/>
                  <a:gd name="connsiteY5" fmla="*/ 627405 h 901638"/>
                  <a:gd name="connsiteX6" fmla="*/ 616909 w 2383168"/>
                  <a:gd name="connsiteY6" fmla="*/ 901373 h 901638"/>
                  <a:gd name="connsiteX7" fmla="*/ 0 w 2383168"/>
                  <a:gd name="connsiteY7" fmla="*/ 452799 h 901638"/>
                  <a:gd name="connsiteX8" fmla="*/ 616909 w 2383168"/>
                  <a:gd name="connsiteY8" fmla="*/ 4225 h 901638"/>
                  <a:gd name="connsiteX0" fmla="*/ 616909 w 2383168"/>
                  <a:gd name="connsiteY0" fmla="*/ 9 h 897422"/>
                  <a:gd name="connsiteX1" fmla="*/ 1236138 w 2383168"/>
                  <a:gd name="connsiteY1" fmla="*/ 210478 h 897422"/>
                  <a:gd name="connsiteX2" fmla="*/ 1766259 w 2383168"/>
                  <a:gd name="connsiteY2" fmla="*/ 9 h 897422"/>
                  <a:gd name="connsiteX3" fmla="*/ 2383168 w 2383168"/>
                  <a:gd name="connsiteY3" fmla="*/ 448583 h 897422"/>
                  <a:gd name="connsiteX4" fmla="*/ 1766259 w 2383168"/>
                  <a:gd name="connsiteY4" fmla="*/ 897157 h 897422"/>
                  <a:gd name="connsiteX5" fmla="*/ 1197830 w 2383168"/>
                  <a:gd name="connsiteY5" fmla="*/ 623189 h 897422"/>
                  <a:gd name="connsiteX6" fmla="*/ 616909 w 2383168"/>
                  <a:gd name="connsiteY6" fmla="*/ 897157 h 897422"/>
                  <a:gd name="connsiteX7" fmla="*/ 0 w 2383168"/>
                  <a:gd name="connsiteY7" fmla="*/ 448583 h 897422"/>
                  <a:gd name="connsiteX8" fmla="*/ 616909 w 2383168"/>
                  <a:gd name="connsiteY8" fmla="*/ 9 h 897422"/>
                  <a:gd name="connsiteX0" fmla="*/ 616909 w 2383168"/>
                  <a:gd name="connsiteY0" fmla="*/ 9 h 897422"/>
                  <a:gd name="connsiteX1" fmla="*/ 1236138 w 2383168"/>
                  <a:gd name="connsiteY1" fmla="*/ 210478 h 897422"/>
                  <a:gd name="connsiteX2" fmla="*/ 1766259 w 2383168"/>
                  <a:gd name="connsiteY2" fmla="*/ 9 h 897422"/>
                  <a:gd name="connsiteX3" fmla="*/ 2383168 w 2383168"/>
                  <a:gd name="connsiteY3" fmla="*/ 448583 h 897422"/>
                  <a:gd name="connsiteX4" fmla="*/ 1766259 w 2383168"/>
                  <a:gd name="connsiteY4" fmla="*/ 897157 h 897422"/>
                  <a:gd name="connsiteX5" fmla="*/ 1197830 w 2383168"/>
                  <a:gd name="connsiteY5" fmla="*/ 623189 h 897422"/>
                  <a:gd name="connsiteX6" fmla="*/ 616909 w 2383168"/>
                  <a:gd name="connsiteY6" fmla="*/ 897157 h 897422"/>
                  <a:gd name="connsiteX7" fmla="*/ 0 w 2383168"/>
                  <a:gd name="connsiteY7" fmla="*/ 448583 h 897422"/>
                  <a:gd name="connsiteX8" fmla="*/ 616909 w 2383168"/>
                  <a:gd name="connsiteY8" fmla="*/ 9 h 897422"/>
                  <a:gd name="connsiteX0" fmla="*/ 616909 w 2383718"/>
                  <a:gd name="connsiteY0" fmla="*/ 9 h 897422"/>
                  <a:gd name="connsiteX1" fmla="*/ 1236138 w 2383718"/>
                  <a:gd name="connsiteY1" fmla="*/ 210478 h 897422"/>
                  <a:gd name="connsiteX2" fmla="*/ 1766259 w 2383718"/>
                  <a:gd name="connsiteY2" fmla="*/ 9 h 897422"/>
                  <a:gd name="connsiteX3" fmla="*/ 2383168 w 2383718"/>
                  <a:gd name="connsiteY3" fmla="*/ 448583 h 897422"/>
                  <a:gd name="connsiteX4" fmla="*/ 1839284 w 2383718"/>
                  <a:gd name="connsiteY4" fmla="*/ 897157 h 897422"/>
                  <a:gd name="connsiteX5" fmla="*/ 1197830 w 2383718"/>
                  <a:gd name="connsiteY5" fmla="*/ 623189 h 897422"/>
                  <a:gd name="connsiteX6" fmla="*/ 616909 w 2383718"/>
                  <a:gd name="connsiteY6" fmla="*/ 897157 h 897422"/>
                  <a:gd name="connsiteX7" fmla="*/ 0 w 2383718"/>
                  <a:gd name="connsiteY7" fmla="*/ 448583 h 897422"/>
                  <a:gd name="connsiteX8" fmla="*/ 616909 w 2383718"/>
                  <a:gd name="connsiteY8" fmla="*/ 9 h 897422"/>
                  <a:gd name="connsiteX0" fmla="*/ 617621 w 2384430"/>
                  <a:gd name="connsiteY0" fmla="*/ 9 h 897181"/>
                  <a:gd name="connsiteX1" fmla="*/ 1236850 w 2384430"/>
                  <a:gd name="connsiteY1" fmla="*/ 210478 h 897181"/>
                  <a:gd name="connsiteX2" fmla="*/ 1766971 w 2384430"/>
                  <a:gd name="connsiteY2" fmla="*/ 9 h 897181"/>
                  <a:gd name="connsiteX3" fmla="*/ 2383880 w 2384430"/>
                  <a:gd name="connsiteY3" fmla="*/ 448583 h 897181"/>
                  <a:gd name="connsiteX4" fmla="*/ 1839996 w 2384430"/>
                  <a:gd name="connsiteY4" fmla="*/ 897157 h 897181"/>
                  <a:gd name="connsiteX5" fmla="*/ 1198542 w 2384430"/>
                  <a:gd name="connsiteY5" fmla="*/ 623189 h 897181"/>
                  <a:gd name="connsiteX6" fmla="*/ 512846 w 2384430"/>
                  <a:gd name="connsiteY6" fmla="*/ 871757 h 897181"/>
                  <a:gd name="connsiteX7" fmla="*/ 712 w 2384430"/>
                  <a:gd name="connsiteY7" fmla="*/ 448583 h 897181"/>
                  <a:gd name="connsiteX8" fmla="*/ 617621 w 2384430"/>
                  <a:gd name="connsiteY8" fmla="*/ 9 h 897181"/>
                  <a:gd name="connsiteX0" fmla="*/ 617848 w 2384657"/>
                  <a:gd name="connsiteY0" fmla="*/ 9 h 897181"/>
                  <a:gd name="connsiteX1" fmla="*/ 1237077 w 2384657"/>
                  <a:gd name="connsiteY1" fmla="*/ 210478 h 897181"/>
                  <a:gd name="connsiteX2" fmla="*/ 1767198 w 2384657"/>
                  <a:gd name="connsiteY2" fmla="*/ 9 h 897181"/>
                  <a:gd name="connsiteX3" fmla="*/ 2384107 w 2384657"/>
                  <a:gd name="connsiteY3" fmla="*/ 448583 h 897181"/>
                  <a:gd name="connsiteX4" fmla="*/ 1840223 w 2384657"/>
                  <a:gd name="connsiteY4" fmla="*/ 897157 h 897181"/>
                  <a:gd name="connsiteX5" fmla="*/ 1198769 w 2384657"/>
                  <a:gd name="connsiteY5" fmla="*/ 623189 h 897181"/>
                  <a:gd name="connsiteX6" fmla="*/ 513073 w 2384657"/>
                  <a:gd name="connsiteY6" fmla="*/ 871757 h 897181"/>
                  <a:gd name="connsiteX7" fmla="*/ 939 w 2384657"/>
                  <a:gd name="connsiteY7" fmla="*/ 448583 h 897181"/>
                  <a:gd name="connsiteX8" fmla="*/ 617848 w 2384657"/>
                  <a:gd name="connsiteY8" fmla="*/ 9 h 897181"/>
                  <a:gd name="connsiteX0" fmla="*/ 617848 w 2384929"/>
                  <a:gd name="connsiteY0" fmla="*/ 9 h 897157"/>
                  <a:gd name="connsiteX1" fmla="*/ 1237077 w 2384929"/>
                  <a:gd name="connsiteY1" fmla="*/ 210478 h 897157"/>
                  <a:gd name="connsiteX2" fmla="*/ 1767198 w 2384929"/>
                  <a:gd name="connsiteY2" fmla="*/ 9 h 897157"/>
                  <a:gd name="connsiteX3" fmla="*/ 2384107 w 2384929"/>
                  <a:gd name="connsiteY3" fmla="*/ 448583 h 897157"/>
                  <a:gd name="connsiteX4" fmla="*/ 1840223 w 2384929"/>
                  <a:gd name="connsiteY4" fmla="*/ 897157 h 897157"/>
                  <a:gd name="connsiteX5" fmla="*/ 1198769 w 2384929"/>
                  <a:gd name="connsiteY5" fmla="*/ 623189 h 897157"/>
                  <a:gd name="connsiteX6" fmla="*/ 513073 w 2384929"/>
                  <a:gd name="connsiteY6" fmla="*/ 871757 h 897157"/>
                  <a:gd name="connsiteX7" fmla="*/ 939 w 2384929"/>
                  <a:gd name="connsiteY7" fmla="*/ 448583 h 897157"/>
                  <a:gd name="connsiteX8" fmla="*/ 617848 w 2384929"/>
                  <a:gd name="connsiteY8" fmla="*/ 9 h 897157"/>
                  <a:gd name="connsiteX0" fmla="*/ 534407 w 2384038"/>
                  <a:gd name="connsiteY0" fmla="*/ 9 h 897157"/>
                  <a:gd name="connsiteX1" fmla="*/ 1236186 w 2384038"/>
                  <a:gd name="connsiteY1" fmla="*/ 210478 h 897157"/>
                  <a:gd name="connsiteX2" fmla="*/ 1766307 w 2384038"/>
                  <a:gd name="connsiteY2" fmla="*/ 9 h 897157"/>
                  <a:gd name="connsiteX3" fmla="*/ 2383216 w 2384038"/>
                  <a:gd name="connsiteY3" fmla="*/ 448583 h 897157"/>
                  <a:gd name="connsiteX4" fmla="*/ 1839332 w 2384038"/>
                  <a:gd name="connsiteY4" fmla="*/ 897157 h 897157"/>
                  <a:gd name="connsiteX5" fmla="*/ 1197878 w 2384038"/>
                  <a:gd name="connsiteY5" fmla="*/ 623189 h 897157"/>
                  <a:gd name="connsiteX6" fmla="*/ 512182 w 2384038"/>
                  <a:gd name="connsiteY6" fmla="*/ 871757 h 897157"/>
                  <a:gd name="connsiteX7" fmla="*/ 48 w 2384038"/>
                  <a:gd name="connsiteY7" fmla="*/ 448583 h 897157"/>
                  <a:gd name="connsiteX8" fmla="*/ 534407 w 2384038"/>
                  <a:gd name="connsiteY8" fmla="*/ 9 h 897157"/>
                  <a:gd name="connsiteX0" fmla="*/ 534407 w 2384038"/>
                  <a:gd name="connsiteY0" fmla="*/ 96 h 897244"/>
                  <a:gd name="connsiteX1" fmla="*/ 1236186 w 2384038"/>
                  <a:gd name="connsiteY1" fmla="*/ 210565 h 897244"/>
                  <a:gd name="connsiteX2" fmla="*/ 1766307 w 2384038"/>
                  <a:gd name="connsiteY2" fmla="*/ 96 h 897244"/>
                  <a:gd name="connsiteX3" fmla="*/ 2383216 w 2384038"/>
                  <a:gd name="connsiteY3" fmla="*/ 448670 h 897244"/>
                  <a:gd name="connsiteX4" fmla="*/ 1839332 w 2384038"/>
                  <a:gd name="connsiteY4" fmla="*/ 897244 h 897244"/>
                  <a:gd name="connsiteX5" fmla="*/ 1197878 w 2384038"/>
                  <a:gd name="connsiteY5" fmla="*/ 623276 h 897244"/>
                  <a:gd name="connsiteX6" fmla="*/ 512182 w 2384038"/>
                  <a:gd name="connsiteY6" fmla="*/ 871844 h 897244"/>
                  <a:gd name="connsiteX7" fmla="*/ 48 w 2384038"/>
                  <a:gd name="connsiteY7" fmla="*/ 448670 h 897244"/>
                  <a:gd name="connsiteX8" fmla="*/ 534407 w 2384038"/>
                  <a:gd name="connsiteY8" fmla="*/ 96 h 897244"/>
                  <a:gd name="connsiteX0" fmla="*/ 534407 w 2383295"/>
                  <a:gd name="connsiteY0" fmla="*/ 96 h 897244"/>
                  <a:gd name="connsiteX1" fmla="*/ 1236186 w 2383295"/>
                  <a:gd name="connsiteY1" fmla="*/ 210565 h 897244"/>
                  <a:gd name="connsiteX2" fmla="*/ 1867907 w 2383295"/>
                  <a:gd name="connsiteY2" fmla="*/ 96 h 897244"/>
                  <a:gd name="connsiteX3" fmla="*/ 2383216 w 2383295"/>
                  <a:gd name="connsiteY3" fmla="*/ 448670 h 897244"/>
                  <a:gd name="connsiteX4" fmla="*/ 1839332 w 2383295"/>
                  <a:gd name="connsiteY4" fmla="*/ 897244 h 897244"/>
                  <a:gd name="connsiteX5" fmla="*/ 1197878 w 2383295"/>
                  <a:gd name="connsiteY5" fmla="*/ 623276 h 897244"/>
                  <a:gd name="connsiteX6" fmla="*/ 512182 w 2383295"/>
                  <a:gd name="connsiteY6" fmla="*/ 871844 h 897244"/>
                  <a:gd name="connsiteX7" fmla="*/ 48 w 2383295"/>
                  <a:gd name="connsiteY7" fmla="*/ 448670 h 897244"/>
                  <a:gd name="connsiteX8" fmla="*/ 534407 w 2383295"/>
                  <a:gd name="connsiteY8" fmla="*/ 96 h 897244"/>
                  <a:gd name="connsiteX0" fmla="*/ 534407 w 2383316"/>
                  <a:gd name="connsiteY0" fmla="*/ 96 h 897244"/>
                  <a:gd name="connsiteX1" fmla="*/ 1236186 w 2383316"/>
                  <a:gd name="connsiteY1" fmla="*/ 210565 h 897244"/>
                  <a:gd name="connsiteX2" fmla="*/ 1867907 w 2383316"/>
                  <a:gd name="connsiteY2" fmla="*/ 96 h 897244"/>
                  <a:gd name="connsiteX3" fmla="*/ 2383216 w 2383316"/>
                  <a:gd name="connsiteY3" fmla="*/ 448670 h 897244"/>
                  <a:gd name="connsiteX4" fmla="*/ 1839332 w 2383316"/>
                  <a:gd name="connsiteY4" fmla="*/ 897244 h 897244"/>
                  <a:gd name="connsiteX5" fmla="*/ 1197878 w 2383316"/>
                  <a:gd name="connsiteY5" fmla="*/ 623276 h 897244"/>
                  <a:gd name="connsiteX6" fmla="*/ 512182 w 2383316"/>
                  <a:gd name="connsiteY6" fmla="*/ 871844 h 897244"/>
                  <a:gd name="connsiteX7" fmla="*/ 48 w 2383316"/>
                  <a:gd name="connsiteY7" fmla="*/ 448670 h 897244"/>
                  <a:gd name="connsiteX8" fmla="*/ 534407 w 2383316"/>
                  <a:gd name="connsiteY8" fmla="*/ 96 h 897244"/>
                  <a:gd name="connsiteX0" fmla="*/ 534407 w 2383227"/>
                  <a:gd name="connsiteY0" fmla="*/ 96 h 897244"/>
                  <a:gd name="connsiteX1" fmla="*/ 1236186 w 2383227"/>
                  <a:gd name="connsiteY1" fmla="*/ 210565 h 897244"/>
                  <a:gd name="connsiteX2" fmla="*/ 1867907 w 2383227"/>
                  <a:gd name="connsiteY2" fmla="*/ 96 h 897244"/>
                  <a:gd name="connsiteX3" fmla="*/ 2383216 w 2383227"/>
                  <a:gd name="connsiteY3" fmla="*/ 448670 h 897244"/>
                  <a:gd name="connsiteX4" fmla="*/ 1839332 w 2383227"/>
                  <a:gd name="connsiteY4" fmla="*/ 897244 h 897244"/>
                  <a:gd name="connsiteX5" fmla="*/ 1197878 w 2383227"/>
                  <a:gd name="connsiteY5" fmla="*/ 623276 h 897244"/>
                  <a:gd name="connsiteX6" fmla="*/ 512182 w 2383227"/>
                  <a:gd name="connsiteY6" fmla="*/ 871844 h 897244"/>
                  <a:gd name="connsiteX7" fmla="*/ 48 w 2383227"/>
                  <a:gd name="connsiteY7" fmla="*/ 448670 h 897244"/>
                  <a:gd name="connsiteX8" fmla="*/ 534407 w 2383227"/>
                  <a:gd name="connsiteY8" fmla="*/ 96 h 897244"/>
                  <a:gd name="connsiteX0" fmla="*/ 534407 w 2383227"/>
                  <a:gd name="connsiteY0" fmla="*/ 96 h 897244"/>
                  <a:gd name="connsiteX1" fmla="*/ 1236186 w 2383227"/>
                  <a:gd name="connsiteY1" fmla="*/ 210565 h 897244"/>
                  <a:gd name="connsiteX2" fmla="*/ 1867907 w 2383227"/>
                  <a:gd name="connsiteY2" fmla="*/ 96 h 897244"/>
                  <a:gd name="connsiteX3" fmla="*/ 2383216 w 2383227"/>
                  <a:gd name="connsiteY3" fmla="*/ 448670 h 897244"/>
                  <a:gd name="connsiteX4" fmla="*/ 1839332 w 2383227"/>
                  <a:gd name="connsiteY4" fmla="*/ 897244 h 897244"/>
                  <a:gd name="connsiteX5" fmla="*/ 1197878 w 2383227"/>
                  <a:gd name="connsiteY5" fmla="*/ 623276 h 897244"/>
                  <a:gd name="connsiteX6" fmla="*/ 512182 w 2383227"/>
                  <a:gd name="connsiteY6" fmla="*/ 871844 h 897244"/>
                  <a:gd name="connsiteX7" fmla="*/ 48 w 2383227"/>
                  <a:gd name="connsiteY7" fmla="*/ 448670 h 897244"/>
                  <a:gd name="connsiteX8" fmla="*/ 534407 w 2383227"/>
                  <a:gd name="connsiteY8" fmla="*/ 96 h 897244"/>
                  <a:gd name="connsiteX0" fmla="*/ 534407 w 2383216"/>
                  <a:gd name="connsiteY0" fmla="*/ 96 h 897244"/>
                  <a:gd name="connsiteX1" fmla="*/ 1236186 w 2383216"/>
                  <a:gd name="connsiteY1" fmla="*/ 210565 h 897244"/>
                  <a:gd name="connsiteX2" fmla="*/ 1867907 w 2383216"/>
                  <a:gd name="connsiteY2" fmla="*/ 96 h 897244"/>
                  <a:gd name="connsiteX3" fmla="*/ 2383216 w 2383216"/>
                  <a:gd name="connsiteY3" fmla="*/ 448670 h 897244"/>
                  <a:gd name="connsiteX4" fmla="*/ 1839332 w 2383216"/>
                  <a:gd name="connsiteY4" fmla="*/ 897244 h 897244"/>
                  <a:gd name="connsiteX5" fmla="*/ 1197878 w 2383216"/>
                  <a:gd name="connsiteY5" fmla="*/ 623276 h 897244"/>
                  <a:gd name="connsiteX6" fmla="*/ 512182 w 2383216"/>
                  <a:gd name="connsiteY6" fmla="*/ 871844 h 897244"/>
                  <a:gd name="connsiteX7" fmla="*/ 48 w 2383216"/>
                  <a:gd name="connsiteY7" fmla="*/ 448670 h 897244"/>
                  <a:gd name="connsiteX8" fmla="*/ 534407 w 2383216"/>
                  <a:gd name="connsiteY8" fmla="*/ 96 h 897244"/>
                  <a:gd name="connsiteX0" fmla="*/ 534407 w 2383216"/>
                  <a:gd name="connsiteY0" fmla="*/ 96 h 897244"/>
                  <a:gd name="connsiteX1" fmla="*/ 1236186 w 2383216"/>
                  <a:gd name="connsiteY1" fmla="*/ 210565 h 897244"/>
                  <a:gd name="connsiteX2" fmla="*/ 1867907 w 2383216"/>
                  <a:gd name="connsiteY2" fmla="*/ 96 h 897244"/>
                  <a:gd name="connsiteX3" fmla="*/ 2383216 w 2383216"/>
                  <a:gd name="connsiteY3" fmla="*/ 448670 h 897244"/>
                  <a:gd name="connsiteX4" fmla="*/ 1839332 w 2383216"/>
                  <a:gd name="connsiteY4" fmla="*/ 897244 h 897244"/>
                  <a:gd name="connsiteX5" fmla="*/ 1197878 w 2383216"/>
                  <a:gd name="connsiteY5" fmla="*/ 623276 h 897244"/>
                  <a:gd name="connsiteX6" fmla="*/ 512182 w 2383216"/>
                  <a:gd name="connsiteY6" fmla="*/ 871844 h 897244"/>
                  <a:gd name="connsiteX7" fmla="*/ 48 w 2383216"/>
                  <a:gd name="connsiteY7" fmla="*/ 448670 h 897244"/>
                  <a:gd name="connsiteX8" fmla="*/ 534407 w 2383216"/>
                  <a:gd name="connsiteY8" fmla="*/ 96 h 897244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9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1914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1914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93"/>
                  <a:gd name="connsiteX1" fmla="*/ 1236186 w 2383216"/>
                  <a:gd name="connsiteY1" fmla="*/ 210565 h 881393"/>
                  <a:gd name="connsiteX2" fmla="*/ 1867907 w 2383216"/>
                  <a:gd name="connsiteY2" fmla="*/ 19146 h 881393"/>
                  <a:gd name="connsiteX3" fmla="*/ 2383216 w 2383216"/>
                  <a:gd name="connsiteY3" fmla="*/ 448670 h 881393"/>
                  <a:gd name="connsiteX4" fmla="*/ 1832982 w 2383216"/>
                  <a:gd name="connsiteY4" fmla="*/ 881369 h 881393"/>
                  <a:gd name="connsiteX5" fmla="*/ 1197878 w 2383216"/>
                  <a:gd name="connsiteY5" fmla="*/ 623276 h 881393"/>
                  <a:gd name="connsiteX6" fmla="*/ 512182 w 2383216"/>
                  <a:gd name="connsiteY6" fmla="*/ 871844 h 881393"/>
                  <a:gd name="connsiteX7" fmla="*/ 48 w 2383216"/>
                  <a:gd name="connsiteY7" fmla="*/ 448670 h 881393"/>
                  <a:gd name="connsiteX8" fmla="*/ 534407 w 2383216"/>
                  <a:gd name="connsiteY8" fmla="*/ 96 h 881393"/>
                  <a:gd name="connsiteX0" fmla="*/ 534407 w 2383216"/>
                  <a:gd name="connsiteY0" fmla="*/ 91 h 881388"/>
                  <a:gd name="connsiteX1" fmla="*/ 1236186 w 2383216"/>
                  <a:gd name="connsiteY1" fmla="*/ 210560 h 881388"/>
                  <a:gd name="connsiteX2" fmla="*/ 1867907 w 2383216"/>
                  <a:gd name="connsiteY2" fmla="*/ 19141 h 881388"/>
                  <a:gd name="connsiteX3" fmla="*/ 2383216 w 2383216"/>
                  <a:gd name="connsiteY3" fmla="*/ 448665 h 881388"/>
                  <a:gd name="connsiteX4" fmla="*/ 1832982 w 2383216"/>
                  <a:gd name="connsiteY4" fmla="*/ 881364 h 881388"/>
                  <a:gd name="connsiteX5" fmla="*/ 1197878 w 2383216"/>
                  <a:gd name="connsiteY5" fmla="*/ 623271 h 881388"/>
                  <a:gd name="connsiteX6" fmla="*/ 512182 w 2383216"/>
                  <a:gd name="connsiteY6" fmla="*/ 871839 h 881388"/>
                  <a:gd name="connsiteX7" fmla="*/ 48 w 2383216"/>
                  <a:gd name="connsiteY7" fmla="*/ 448665 h 881388"/>
                  <a:gd name="connsiteX8" fmla="*/ 534407 w 2383216"/>
                  <a:gd name="connsiteY8" fmla="*/ 91 h 881388"/>
                  <a:gd name="connsiteX0" fmla="*/ 534359 w 2383168"/>
                  <a:gd name="connsiteY0" fmla="*/ 91 h 881388"/>
                  <a:gd name="connsiteX1" fmla="*/ 1236138 w 2383168"/>
                  <a:gd name="connsiteY1" fmla="*/ 210560 h 881388"/>
                  <a:gd name="connsiteX2" fmla="*/ 1867859 w 2383168"/>
                  <a:gd name="connsiteY2" fmla="*/ 19141 h 881388"/>
                  <a:gd name="connsiteX3" fmla="*/ 2383168 w 2383168"/>
                  <a:gd name="connsiteY3" fmla="*/ 448665 h 881388"/>
                  <a:gd name="connsiteX4" fmla="*/ 1832934 w 2383168"/>
                  <a:gd name="connsiteY4" fmla="*/ 881364 h 881388"/>
                  <a:gd name="connsiteX5" fmla="*/ 1197830 w 2383168"/>
                  <a:gd name="connsiteY5" fmla="*/ 623271 h 881388"/>
                  <a:gd name="connsiteX6" fmla="*/ 512134 w 2383168"/>
                  <a:gd name="connsiteY6" fmla="*/ 871839 h 881388"/>
                  <a:gd name="connsiteX7" fmla="*/ 0 w 2383168"/>
                  <a:gd name="connsiteY7" fmla="*/ 448665 h 881388"/>
                  <a:gd name="connsiteX8" fmla="*/ 534359 w 2383168"/>
                  <a:gd name="connsiteY8" fmla="*/ 91 h 881388"/>
                  <a:gd name="connsiteX0" fmla="*/ 534359 w 2383168"/>
                  <a:gd name="connsiteY0" fmla="*/ 24 h 881321"/>
                  <a:gd name="connsiteX1" fmla="*/ 1236138 w 2383168"/>
                  <a:gd name="connsiteY1" fmla="*/ 210493 h 881321"/>
                  <a:gd name="connsiteX2" fmla="*/ 1867859 w 2383168"/>
                  <a:gd name="connsiteY2" fmla="*/ 19074 h 881321"/>
                  <a:gd name="connsiteX3" fmla="*/ 2383168 w 2383168"/>
                  <a:gd name="connsiteY3" fmla="*/ 448598 h 881321"/>
                  <a:gd name="connsiteX4" fmla="*/ 1832934 w 2383168"/>
                  <a:gd name="connsiteY4" fmla="*/ 881297 h 881321"/>
                  <a:gd name="connsiteX5" fmla="*/ 1197830 w 2383168"/>
                  <a:gd name="connsiteY5" fmla="*/ 623204 h 881321"/>
                  <a:gd name="connsiteX6" fmla="*/ 512134 w 2383168"/>
                  <a:gd name="connsiteY6" fmla="*/ 871772 h 881321"/>
                  <a:gd name="connsiteX7" fmla="*/ 0 w 2383168"/>
                  <a:gd name="connsiteY7" fmla="*/ 448598 h 881321"/>
                  <a:gd name="connsiteX8" fmla="*/ 534359 w 2383168"/>
                  <a:gd name="connsiteY8" fmla="*/ 24 h 881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83168" h="881321">
                    <a:moveTo>
                      <a:pt x="534359" y="24"/>
                    </a:moveTo>
                    <a:cubicBezTo>
                      <a:pt x="847041" y="3199"/>
                      <a:pt x="1013888" y="207318"/>
                      <a:pt x="1236138" y="210493"/>
                    </a:cubicBezTo>
                    <a:cubicBezTo>
                      <a:pt x="1458388" y="213668"/>
                      <a:pt x="1590962" y="17490"/>
                      <a:pt x="1867859" y="19074"/>
                    </a:cubicBezTo>
                    <a:cubicBezTo>
                      <a:pt x="2144756" y="20658"/>
                      <a:pt x="2368880" y="321298"/>
                      <a:pt x="2383168" y="448598"/>
                    </a:cubicBezTo>
                    <a:cubicBezTo>
                      <a:pt x="2362531" y="572723"/>
                      <a:pt x="2145068" y="884472"/>
                      <a:pt x="1832934" y="881297"/>
                    </a:cubicBezTo>
                    <a:cubicBezTo>
                      <a:pt x="1520800" y="878122"/>
                      <a:pt x="1417963" y="624792"/>
                      <a:pt x="1197830" y="623204"/>
                    </a:cubicBezTo>
                    <a:cubicBezTo>
                      <a:pt x="977697" y="621617"/>
                      <a:pt x="813724" y="878874"/>
                      <a:pt x="512134" y="871772"/>
                    </a:cubicBezTo>
                    <a:cubicBezTo>
                      <a:pt x="210544" y="864670"/>
                      <a:pt x="43921" y="612939"/>
                      <a:pt x="0" y="448598"/>
                    </a:cubicBezTo>
                    <a:cubicBezTo>
                      <a:pt x="22754" y="322357"/>
                      <a:pt x="221677" y="-3151"/>
                      <a:pt x="534359" y="2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>
                      <a:lumMod val="40000"/>
                      <a:lumOff val="60000"/>
                    </a:srgbClr>
                  </a:gs>
                  <a:gs pos="100000">
                    <a:srgbClr val="FFC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81" name="フリーフォーム: 図形 980">
                <a:extLst>
                  <a:ext uri="{FF2B5EF4-FFF2-40B4-BE49-F238E27FC236}">
                    <a16:creationId xmlns:a16="http://schemas.microsoft.com/office/drawing/2014/main" id="{4F349578-704F-46EF-8383-6B90CA0E8AD4}"/>
                  </a:ext>
                </a:extLst>
              </p:cNvPr>
              <p:cNvSpPr/>
              <p:nvPr/>
            </p:nvSpPr>
            <p:spPr>
              <a:xfrm>
                <a:off x="3173081" y="3548062"/>
                <a:ext cx="2383168" cy="881063"/>
              </a:xfrm>
              <a:custGeom>
                <a:avLst/>
                <a:gdLst>
                  <a:gd name="connsiteX0" fmla="*/ 1531145 w 2383168"/>
                  <a:gd name="connsiteY0" fmla="*/ 511503 h 881063"/>
                  <a:gd name="connsiteX1" fmla="*/ 1469953 w 2383168"/>
                  <a:gd name="connsiteY1" fmla="*/ 634146 h 881063"/>
                  <a:gd name="connsiteX2" fmla="*/ 1486795 w 2383168"/>
                  <a:gd name="connsiteY2" fmla="*/ 643017 h 881063"/>
                  <a:gd name="connsiteX3" fmla="*/ 1512413 w 2383168"/>
                  <a:gd name="connsiteY3" fmla="*/ 655588 h 881063"/>
                  <a:gd name="connsiteX4" fmla="*/ 1520522 w 2383168"/>
                  <a:gd name="connsiteY4" fmla="*/ 618083 h 881063"/>
                  <a:gd name="connsiteX5" fmla="*/ 1530247 w 2383168"/>
                  <a:gd name="connsiteY5" fmla="*/ 535398 h 881063"/>
                  <a:gd name="connsiteX6" fmla="*/ 1707821 w 2383168"/>
                  <a:gd name="connsiteY6" fmla="*/ 477402 h 881063"/>
                  <a:gd name="connsiteX7" fmla="*/ 1704949 w 2383168"/>
                  <a:gd name="connsiteY7" fmla="*/ 570371 h 881063"/>
                  <a:gd name="connsiteX8" fmla="*/ 1695062 w 2383168"/>
                  <a:gd name="connsiteY8" fmla="*/ 671029 h 881063"/>
                  <a:gd name="connsiteX9" fmla="*/ 1686048 w 2383168"/>
                  <a:gd name="connsiteY9" fmla="*/ 724498 h 881063"/>
                  <a:gd name="connsiteX10" fmla="*/ 1765882 w 2383168"/>
                  <a:gd name="connsiteY10" fmla="*/ 739202 h 881063"/>
                  <a:gd name="connsiteX11" fmla="*/ 1838106 w 2383168"/>
                  <a:gd name="connsiteY11" fmla="*/ 738521 h 881063"/>
                  <a:gd name="connsiteX12" fmla="*/ 1355392 w 2383168"/>
                  <a:gd name="connsiteY12" fmla="*/ 465761 h 881063"/>
                  <a:gd name="connsiteX13" fmla="*/ 1251472 w 2383168"/>
                  <a:gd name="connsiteY13" fmla="*/ 476291 h 881063"/>
                  <a:gd name="connsiteX14" fmla="*/ 1119009 w 2383168"/>
                  <a:gd name="connsiteY14" fmla="*/ 474535 h 881063"/>
                  <a:gd name="connsiteX15" fmla="*/ 1100249 w 2383168"/>
                  <a:gd name="connsiteY15" fmla="*/ 472738 h 881063"/>
                  <a:gd name="connsiteX16" fmla="*/ 1100397 w 2383168"/>
                  <a:gd name="connsiteY16" fmla="*/ 476434 h 881063"/>
                  <a:gd name="connsiteX17" fmla="*/ 1107691 w 2383168"/>
                  <a:gd name="connsiteY17" fmla="*/ 534511 h 881063"/>
                  <a:gd name="connsiteX18" fmla="*/ 1111341 w 2383168"/>
                  <a:gd name="connsiteY18" fmla="*/ 550318 h 881063"/>
                  <a:gd name="connsiteX19" fmla="*/ 1143667 w 2383168"/>
                  <a:gd name="connsiteY19" fmla="*/ 544762 h 881063"/>
                  <a:gd name="connsiteX20" fmla="*/ 1197715 w 2383168"/>
                  <a:gd name="connsiteY20" fmla="*/ 541702 h 881063"/>
                  <a:gd name="connsiteX21" fmla="*/ 1275072 w 2383168"/>
                  <a:gd name="connsiteY21" fmla="*/ 550926 h 881063"/>
                  <a:gd name="connsiteX22" fmla="*/ 1344127 w 2383168"/>
                  <a:gd name="connsiteY22" fmla="*/ 572991 h 881063"/>
                  <a:gd name="connsiteX23" fmla="*/ 1347635 w 2383168"/>
                  <a:gd name="connsiteY23" fmla="*/ 555654 h 881063"/>
                  <a:gd name="connsiteX24" fmla="*/ 1354389 w 2383168"/>
                  <a:gd name="connsiteY24" fmla="*/ 494296 h 881063"/>
                  <a:gd name="connsiteX25" fmla="*/ 692431 w 2383168"/>
                  <a:gd name="connsiteY25" fmla="*/ 456201 h 881063"/>
                  <a:gd name="connsiteX26" fmla="*/ 559142 w 2383168"/>
                  <a:gd name="connsiteY26" fmla="*/ 723341 h 881063"/>
                  <a:gd name="connsiteX27" fmla="*/ 583226 w 2383168"/>
                  <a:gd name="connsiteY27" fmla="*/ 722466 h 881063"/>
                  <a:gd name="connsiteX28" fmla="*/ 670911 w 2383168"/>
                  <a:gd name="connsiteY28" fmla="*/ 703688 h 881063"/>
                  <a:gd name="connsiteX29" fmla="*/ 712301 w 2383168"/>
                  <a:gd name="connsiteY29" fmla="*/ 689872 h 881063"/>
                  <a:gd name="connsiteX30" fmla="*/ 705109 w 2383168"/>
                  <a:gd name="connsiteY30" fmla="*/ 647215 h 881063"/>
                  <a:gd name="connsiteX31" fmla="*/ 695222 w 2383168"/>
                  <a:gd name="connsiteY31" fmla="*/ 546557 h 881063"/>
                  <a:gd name="connsiteX32" fmla="*/ 914924 w 2383168"/>
                  <a:gd name="connsiteY32" fmla="*/ 450719 h 881063"/>
                  <a:gd name="connsiteX33" fmla="*/ 916739 w 2383168"/>
                  <a:gd name="connsiteY33" fmla="*/ 504792 h 881063"/>
                  <a:gd name="connsiteX34" fmla="*/ 925113 w 2383168"/>
                  <a:gd name="connsiteY34" fmla="*/ 584524 h 881063"/>
                  <a:gd name="connsiteX35" fmla="*/ 929372 w 2383168"/>
                  <a:gd name="connsiteY35" fmla="*/ 606582 h 881063"/>
                  <a:gd name="connsiteX36" fmla="*/ 979691 w 2383168"/>
                  <a:gd name="connsiteY36" fmla="*/ 586821 h 881063"/>
                  <a:gd name="connsiteX37" fmla="*/ 1087585 w 2383168"/>
                  <a:gd name="connsiteY37" fmla="*/ 554615 h 881063"/>
                  <a:gd name="connsiteX38" fmla="*/ 1075359 w 2383168"/>
                  <a:gd name="connsiteY38" fmla="*/ 495178 h 881063"/>
                  <a:gd name="connsiteX39" fmla="*/ 1073821 w 2383168"/>
                  <a:gd name="connsiteY39" fmla="*/ 470207 h 881063"/>
                  <a:gd name="connsiteX40" fmla="*/ 986546 w 2383168"/>
                  <a:gd name="connsiteY40" fmla="*/ 461849 h 881063"/>
                  <a:gd name="connsiteX41" fmla="*/ 2325016 w 2383168"/>
                  <a:gd name="connsiteY41" fmla="*/ 445964 h 881063"/>
                  <a:gd name="connsiteX42" fmla="*/ 2325227 w 2383168"/>
                  <a:gd name="connsiteY42" fmla="*/ 448865 h 881063"/>
                  <a:gd name="connsiteX43" fmla="*/ 2320700 w 2383168"/>
                  <a:gd name="connsiteY43" fmla="*/ 510988 h 881063"/>
                  <a:gd name="connsiteX44" fmla="*/ 2347017 w 2383168"/>
                  <a:gd name="connsiteY44" fmla="*/ 475436 h 881063"/>
                  <a:gd name="connsiteX45" fmla="*/ 2356326 w 2383168"/>
                  <a:gd name="connsiteY45" fmla="*/ 452296 h 881063"/>
                  <a:gd name="connsiteX46" fmla="*/ 54224 w 2383168"/>
                  <a:gd name="connsiteY46" fmla="*/ 439120 h 881063"/>
                  <a:gd name="connsiteX47" fmla="*/ 28724 w 2383168"/>
                  <a:gd name="connsiteY47" fmla="*/ 450301 h 881063"/>
                  <a:gd name="connsiteX48" fmla="*/ 56581 w 2383168"/>
                  <a:gd name="connsiteY48" fmla="*/ 490950 h 881063"/>
                  <a:gd name="connsiteX49" fmla="*/ 53514 w 2383168"/>
                  <a:gd name="connsiteY49" fmla="*/ 448865 h 881063"/>
                  <a:gd name="connsiteX50" fmla="*/ 1532888 w 2383168"/>
                  <a:gd name="connsiteY50" fmla="*/ 425469 h 881063"/>
                  <a:gd name="connsiteX51" fmla="*/ 1516397 w 2383168"/>
                  <a:gd name="connsiteY51" fmla="*/ 430019 h 881063"/>
                  <a:gd name="connsiteX52" fmla="*/ 1383935 w 2383168"/>
                  <a:gd name="connsiteY52" fmla="*/ 462868 h 881063"/>
                  <a:gd name="connsiteX53" fmla="*/ 1380318 w 2383168"/>
                  <a:gd name="connsiteY53" fmla="*/ 463235 h 881063"/>
                  <a:gd name="connsiteX54" fmla="*/ 1377572 w 2383168"/>
                  <a:gd name="connsiteY54" fmla="*/ 514100 h 881063"/>
                  <a:gd name="connsiteX55" fmla="*/ 1365274 w 2383168"/>
                  <a:gd name="connsiteY55" fmla="*/ 582321 h 881063"/>
                  <a:gd name="connsiteX56" fmla="*/ 1417015 w 2383168"/>
                  <a:gd name="connsiteY56" fmla="*/ 606264 h 881063"/>
                  <a:gd name="connsiteX57" fmla="*/ 1442408 w 2383168"/>
                  <a:gd name="connsiteY57" fmla="*/ 619639 h 881063"/>
                  <a:gd name="connsiteX58" fmla="*/ 1533336 w 2383168"/>
                  <a:gd name="connsiteY58" fmla="*/ 437398 h 881063"/>
                  <a:gd name="connsiteX59" fmla="*/ 733952 w 2383168"/>
                  <a:gd name="connsiteY59" fmla="*/ 422597 h 881063"/>
                  <a:gd name="connsiteX60" fmla="*/ 722708 w 2383168"/>
                  <a:gd name="connsiteY60" fmla="*/ 445131 h 881063"/>
                  <a:gd name="connsiteX61" fmla="*/ 725691 w 2383168"/>
                  <a:gd name="connsiteY61" fmla="*/ 550202 h 881063"/>
                  <a:gd name="connsiteX62" fmla="*/ 735269 w 2383168"/>
                  <a:gd name="connsiteY62" fmla="*/ 657426 h 881063"/>
                  <a:gd name="connsiteX63" fmla="*/ 739173 w 2383168"/>
                  <a:gd name="connsiteY63" fmla="*/ 680902 h 881063"/>
                  <a:gd name="connsiteX64" fmla="*/ 759041 w 2383168"/>
                  <a:gd name="connsiteY64" fmla="*/ 674270 h 881063"/>
                  <a:gd name="connsiteX65" fmla="*/ 869453 w 2383168"/>
                  <a:gd name="connsiteY65" fmla="*/ 630113 h 881063"/>
                  <a:gd name="connsiteX66" fmla="*/ 902864 w 2383168"/>
                  <a:gd name="connsiteY66" fmla="*/ 616992 h 881063"/>
                  <a:gd name="connsiteX67" fmla="*/ 887990 w 2383168"/>
                  <a:gd name="connsiteY67" fmla="*/ 530527 h 881063"/>
                  <a:gd name="connsiteX68" fmla="*/ 883629 w 2383168"/>
                  <a:gd name="connsiteY68" fmla="*/ 445856 h 881063"/>
                  <a:gd name="connsiteX69" fmla="*/ 2175608 w 2383168"/>
                  <a:gd name="connsiteY69" fmla="*/ 417541 h 881063"/>
                  <a:gd name="connsiteX70" fmla="*/ 2177589 w 2383168"/>
                  <a:gd name="connsiteY70" fmla="*/ 450733 h 881063"/>
                  <a:gd name="connsiteX71" fmla="*/ 2168794 w 2383168"/>
                  <a:gd name="connsiteY71" fmla="*/ 598109 h 881063"/>
                  <a:gd name="connsiteX72" fmla="*/ 2161014 w 2383168"/>
                  <a:gd name="connsiteY72" fmla="*/ 646601 h 881063"/>
                  <a:gd name="connsiteX73" fmla="*/ 2195376 w 2383168"/>
                  <a:gd name="connsiteY73" fmla="*/ 629733 h 881063"/>
                  <a:gd name="connsiteX74" fmla="*/ 2283627 w 2383168"/>
                  <a:gd name="connsiteY74" fmla="*/ 556891 h 881063"/>
                  <a:gd name="connsiteX75" fmla="*/ 2288872 w 2383168"/>
                  <a:gd name="connsiteY75" fmla="*/ 524706 h 881063"/>
                  <a:gd name="connsiteX76" fmla="*/ 2292788 w 2383168"/>
                  <a:gd name="connsiteY76" fmla="*/ 448865 h 881063"/>
                  <a:gd name="connsiteX77" fmla="*/ 2292297 w 2383168"/>
                  <a:gd name="connsiteY77" fmla="*/ 439347 h 881063"/>
                  <a:gd name="connsiteX78" fmla="*/ 2208448 w 2383168"/>
                  <a:gd name="connsiteY78" fmla="*/ 422390 h 881063"/>
                  <a:gd name="connsiteX79" fmla="*/ 2122970 w 2383168"/>
                  <a:gd name="connsiteY79" fmla="*/ 409770 h 881063"/>
                  <a:gd name="connsiteX80" fmla="*/ 2128771 w 2383168"/>
                  <a:gd name="connsiteY80" fmla="*/ 412664 h 881063"/>
                  <a:gd name="connsiteX81" fmla="*/ 2131096 w 2383168"/>
                  <a:gd name="connsiteY81" fmla="*/ 419621 h 881063"/>
                  <a:gd name="connsiteX82" fmla="*/ 1981488 w 2383168"/>
                  <a:gd name="connsiteY82" fmla="*/ 719470 h 881063"/>
                  <a:gd name="connsiteX83" fmla="*/ 2056976 w 2383168"/>
                  <a:gd name="connsiteY83" fmla="*/ 697674 h 881063"/>
                  <a:gd name="connsiteX84" fmla="*/ 2124604 w 2383168"/>
                  <a:gd name="connsiteY84" fmla="*/ 664475 h 881063"/>
                  <a:gd name="connsiteX85" fmla="*/ 2137942 w 2383168"/>
                  <a:gd name="connsiteY85" fmla="*/ 572872 h 881063"/>
                  <a:gd name="connsiteX86" fmla="*/ 2143526 w 2383168"/>
                  <a:gd name="connsiteY86" fmla="*/ 450733 h 881063"/>
                  <a:gd name="connsiteX87" fmla="*/ 2141780 w 2383168"/>
                  <a:gd name="connsiteY87" fmla="*/ 412547 h 881063"/>
                  <a:gd name="connsiteX88" fmla="*/ 189744 w 2383168"/>
                  <a:gd name="connsiteY88" fmla="*/ 395323 h 881063"/>
                  <a:gd name="connsiteX89" fmla="*/ 132296 w 2383168"/>
                  <a:gd name="connsiteY89" fmla="*/ 404888 h 881063"/>
                  <a:gd name="connsiteX90" fmla="*/ 87203 w 2383168"/>
                  <a:gd name="connsiteY90" fmla="*/ 424660 h 881063"/>
                  <a:gd name="connsiteX91" fmla="*/ 85953 w 2383168"/>
                  <a:gd name="connsiteY91" fmla="*/ 448865 h 881063"/>
                  <a:gd name="connsiteX92" fmla="*/ 89869 w 2383168"/>
                  <a:gd name="connsiteY92" fmla="*/ 524706 h 881063"/>
                  <a:gd name="connsiteX93" fmla="*/ 91832 w 2383168"/>
                  <a:gd name="connsiteY93" fmla="*/ 536749 h 881063"/>
                  <a:gd name="connsiteX94" fmla="*/ 158360 w 2383168"/>
                  <a:gd name="connsiteY94" fmla="*/ 595627 h 881063"/>
                  <a:gd name="connsiteX95" fmla="*/ 200612 w 2383168"/>
                  <a:gd name="connsiteY95" fmla="*/ 621840 h 881063"/>
                  <a:gd name="connsiteX96" fmla="*/ 195658 w 2383168"/>
                  <a:gd name="connsiteY96" fmla="*/ 590966 h 881063"/>
                  <a:gd name="connsiteX97" fmla="*/ 186863 w 2383168"/>
                  <a:gd name="connsiteY97" fmla="*/ 443590 h 881063"/>
                  <a:gd name="connsiteX98" fmla="*/ 1676056 w 2383168"/>
                  <a:gd name="connsiteY98" fmla="*/ 393503 h 881063"/>
                  <a:gd name="connsiteX99" fmla="*/ 1602904 w 2383168"/>
                  <a:gd name="connsiteY99" fmla="*/ 406150 h 881063"/>
                  <a:gd name="connsiteX100" fmla="*/ 1568656 w 2383168"/>
                  <a:gd name="connsiteY100" fmla="*/ 415600 h 881063"/>
                  <a:gd name="connsiteX101" fmla="*/ 1569555 w 2383168"/>
                  <a:gd name="connsiteY101" fmla="*/ 431183 h 881063"/>
                  <a:gd name="connsiteX102" fmla="*/ 1570223 w 2383168"/>
                  <a:gd name="connsiteY102" fmla="*/ 433182 h 881063"/>
                  <a:gd name="connsiteX103" fmla="*/ 1569728 w 2383168"/>
                  <a:gd name="connsiteY103" fmla="*/ 434175 h 881063"/>
                  <a:gd name="connsiteX104" fmla="*/ 1570369 w 2383168"/>
                  <a:gd name="connsiteY104" fmla="*/ 445296 h 881063"/>
                  <a:gd name="connsiteX105" fmla="*/ 1545261 w 2383168"/>
                  <a:gd name="connsiteY105" fmla="*/ 657454 h 881063"/>
                  <a:gd name="connsiteX106" fmla="*/ 1541043 w 2383168"/>
                  <a:gd name="connsiteY106" fmla="*/ 669635 h 881063"/>
                  <a:gd name="connsiteX107" fmla="*/ 1584432 w 2383168"/>
                  <a:gd name="connsiteY107" fmla="*/ 690925 h 881063"/>
                  <a:gd name="connsiteX108" fmla="*/ 1658864 w 2383168"/>
                  <a:gd name="connsiteY108" fmla="*/ 717544 h 881063"/>
                  <a:gd name="connsiteX109" fmla="*/ 1664903 w 2383168"/>
                  <a:gd name="connsiteY109" fmla="*/ 681242 h 881063"/>
                  <a:gd name="connsiteX110" fmla="*/ 1677830 w 2383168"/>
                  <a:gd name="connsiteY110" fmla="*/ 456012 h 881063"/>
                  <a:gd name="connsiteX111" fmla="*/ 1944993 w 2383168"/>
                  <a:gd name="connsiteY111" fmla="*/ 389761 h 881063"/>
                  <a:gd name="connsiteX112" fmla="*/ 1946607 w 2383168"/>
                  <a:gd name="connsiteY112" fmla="*/ 451247 h 881063"/>
                  <a:gd name="connsiteX113" fmla="*/ 1927493 w 2383168"/>
                  <a:gd name="connsiteY113" fmla="*/ 691562 h 881063"/>
                  <a:gd name="connsiteX114" fmla="*/ 1919031 w 2383168"/>
                  <a:gd name="connsiteY114" fmla="*/ 730950 h 881063"/>
                  <a:gd name="connsiteX115" fmla="*/ 1942930 w 2383168"/>
                  <a:gd name="connsiteY115" fmla="*/ 727035 h 881063"/>
                  <a:gd name="connsiteX116" fmla="*/ 2102720 w 2383168"/>
                  <a:gd name="connsiteY116" fmla="*/ 406780 h 881063"/>
                  <a:gd name="connsiteX117" fmla="*/ 2035436 w 2383168"/>
                  <a:gd name="connsiteY117" fmla="*/ 396846 h 881063"/>
                  <a:gd name="connsiteX118" fmla="*/ 261185 w 2383168"/>
                  <a:gd name="connsiteY118" fmla="*/ 387177 h 881063"/>
                  <a:gd name="connsiteX119" fmla="*/ 223370 w 2383168"/>
                  <a:gd name="connsiteY119" fmla="*/ 390128 h 881063"/>
                  <a:gd name="connsiteX120" fmla="*/ 220926 w 2383168"/>
                  <a:gd name="connsiteY120" fmla="*/ 443590 h 881063"/>
                  <a:gd name="connsiteX121" fmla="*/ 226510 w 2383168"/>
                  <a:gd name="connsiteY121" fmla="*/ 565729 h 881063"/>
                  <a:gd name="connsiteX122" fmla="*/ 238064 w 2383168"/>
                  <a:gd name="connsiteY122" fmla="*/ 645076 h 881063"/>
                  <a:gd name="connsiteX123" fmla="*/ 256174 w 2383168"/>
                  <a:gd name="connsiteY123" fmla="*/ 656312 h 881063"/>
                  <a:gd name="connsiteX124" fmla="*/ 340618 w 2383168"/>
                  <a:gd name="connsiteY124" fmla="*/ 692585 h 881063"/>
                  <a:gd name="connsiteX125" fmla="*/ 422379 w 2383168"/>
                  <a:gd name="connsiteY125" fmla="*/ 714606 h 881063"/>
                  <a:gd name="connsiteX126" fmla="*/ 260312 w 2383168"/>
                  <a:gd name="connsiteY126" fmla="*/ 389787 h 881063"/>
                  <a:gd name="connsiteX127" fmla="*/ 443408 w 2383168"/>
                  <a:gd name="connsiteY127" fmla="*/ 386504 h 881063"/>
                  <a:gd name="connsiteX128" fmla="*/ 441243 w 2383168"/>
                  <a:gd name="connsiteY128" fmla="*/ 435769 h 881063"/>
                  <a:gd name="connsiteX129" fmla="*/ 464896 w 2383168"/>
                  <a:gd name="connsiteY129" fmla="*/ 701189 h 881063"/>
                  <a:gd name="connsiteX130" fmla="*/ 469741 w 2383168"/>
                  <a:gd name="connsiteY130" fmla="*/ 722163 h 881063"/>
                  <a:gd name="connsiteX131" fmla="*/ 496232 w 2383168"/>
                  <a:gd name="connsiteY131" fmla="*/ 725627 h 881063"/>
                  <a:gd name="connsiteX132" fmla="*/ 523717 w 2383168"/>
                  <a:gd name="connsiteY132" fmla="*/ 724628 h 881063"/>
                  <a:gd name="connsiteX133" fmla="*/ 678609 w 2383168"/>
                  <a:gd name="connsiteY133" fmla="*/ 414191 h 881063"/>
                  <a:gd name="connsiteX134" fmla="*/ 589158 w 2383168"/>
                  <a:gd name="connsiteY134" fmla="*/ 400694 h 881063"/>
                  <a:gd name="connsiteX135" fmla="*/ 456695 w 2383168"/>
                  <a:gd name="connsiteY135" fmla="*/ 386771 h 881063"/>
                  <a:gd name="connsiteX136" fmla="*/ 305309 w 2383168"/>
                  <a:gd name="connsiteY136" fmla="*/ 383733 h 881063"/>
                  <a:gd name="connsiteX137" fmla="*/ 292571 w 2383168"/>
                  <a:gd name="connsiteY137" fmla="*/ 384728 h 881063"/>
                  <a:gd name="connsiteX138" fmla="*/ 419088 w 2383168"/>
                  <a:gd name="connsiteY138" fmla="*/ 638296 h 881063"/>
                  <a:gd name="connsiteX139" fmla="*/ 409124 w 2383168"/>
                  <a:gd name="connsiteY139" fmla="*/ 565354 h 881063"/>
                  <a:gd name="connsiteX140" fmla="*/ 403557 w 2383168"/>
                  <a:gd name="connsiteY140" fmla="*/ 435769 h 881063"/>
                  <a:gd name="connsiteX141" fmla="*/ 404990 w 2383168"/>
                  <a:gd name="connsiteY141" fmla="*/ 385734 h 881063"/>
                  <a:gd name="connsiteX142" fmla="*/ 1862423 w 2383168"/>
                  <a:gd name="connsiteY142" fmla="*/ 383292 h 881063"/>
                  <a:gd name="connsiteX143" fmla="*/ 1775917 w 2383168"/>
                  <a:gd name="connsiteY143" fmla="*/ 383970 h 881063"/>
                  <a:gd name="connsiteX144" fmla="*/ 1749947 w 2383168"/>
                  <a:gd name="connsiteY144" fmla="*/ 386139 h 881063"/>
                  <a:gd name="connsiteX145" fmla="*/ 1748240 w 2383168"/>
                  <a:gd name="connsiteY145" fmla="*/ 389560 h 881063"/>
                  <a:gd name="connsiteX146" fmla="*/ 1742610 w 2383168"/>
                  <a:gd name="connsiteY146" fmla="*/ 386751 h 881063"/>
                  <a:gd name="connsiteX147" fmla="*/ 1705752 w 2383168"/>
                  <a:gd name="connsiteY147" fmla="*/ 389830 h 881063"/>
                  <a:gd name="connsiteX148" fmla="*/ 1706960 w 2383168"/>
                  <a:gd name="connsiteY148" fmla="*/ 419115 h 881063"/>
                  <a:gd name="connsiteX149" fmla="*/ 1707573 w 2383168"/>
                  <a:gd name="connsiteY149" fmla="*/ 418809 h 881063"/>
                  <a:gd name="connsiteX150" fmla="*/ 1714530 w 2383168"/>
                  <a:gd name="connsiteY150" fmla="*/ 421134 h 881063"/>
                  <a:gd name="connsiteX151" fmla="*/ 1872726 w 2383168"/>
                  <a:gd name="connsiteY151" fmla="*/ 738194 h 881063"/>
                  <a:gd name="connsiteX152" fmla="*/ 1874947 w 2383168"/>
                  <a:gd name="connsiteY152" fmla="*/ 738173 h 881063"/>
                  <a:gd name="connsiteX153" fmla="*/ 1886238 w 2383168"/>
                  <a:gd name="connsiteY153" fmla="*/ 736323 h 881063"/>
                  <a:gd name="connsiteX154" fmla="*/ 1891167 w 2383168"/>
                  <a:gd name="connsiteY154" fmla="*/ 713040 h 881063"/>
                  <a:gd name="connsiteX155" fmla="*/ 1912545 w 2383168"/>
                  <a:gd name="connsiteY155" fmla="*/ 451246 h 881063"/>
                  <a:gd name="connsiteX156" fmla="*/ 1909959 w 2383168"/>
                  <a:gd name="connsiteY156" fmla="*/ 387016 h 881063"/>
                  <a:gd name="connsiteX157" fmla="*/ 58428 w 2383168"/>
                  <a:gd name="connsiteY157" fmla="*/ 381443 h 881063"/>
                  <a:gd name="connsiteX158" fmla="*/ 38969 w 2383168"/>
                  <a:gd name="connsiteY158" fmla="*/ 404627 h 881063"/>
                  <a:gd name="connsiteX159" fmla="*/ 28839 w 2383168"/>
                  <a:gd name="connsiteY159" fmla="*/ 426521 h 881063"/>
                  <a:gd name="connsiteX160" fmla="*/ 56123 w 2383168"/>
                  <a:gd name="connsiteY160" fmla="*/ 413071 h 881063"/>
                  <a:gd name="connsiteX161" fmla="*/ 2319468 w 2383168"/>
                  <a:gd name="connsiteY161" fmla="*/ 369844 h 881063"/>
                  <a:gd name="connsiteX162" fmla="*/ 2323543 w 2383168"/>
                  <a:gd name="connsiteY162" fmla="*/ 425752 h 881063"/>
                  <a:gd name="connsiteX163" fmla="*/ 2343188 w 2383168"/>
                  <a:gd name="connsiteY163" fmla="*/ 432225 h 881063"/>
                  <a:gd name="connsiteX164" fmla="*/ 2360841 w 2383168"/>
                  <a:gd name="connsiteY164" fmla="*/ 441074 h 881063"/>
                  <a:gd name="connsiteX165" fmla="*/ 2360944 w 2383168"/>
                  <a:gd name="connsiteY165" fmla="*/ 440817 h 881063"/>
                  <a:gd name="connsiteX166" fmla="*/ 2346605 w 2383168"/>
                  <a:gd name="connsiteY166" fmla="*/ 405725 h 881063"/>
                  <a:gd name="connsiteX167" fmla="*/ 1108558 w 2383168"/>
                  <a:gd name="connsiteY167" fmla="*/ 288034 h 881063"/>
                  <a:gd name="connsiteX168" fmla="*/ 1107692 w 2383168"/>
                  <a:gd name="connsiteY168" fmla="*/ 291788 h 881063"/>
                  <a:gd name="connsiteX169" fmla="*/ 1097858 w 2383168"/>
                  <a:gd name="connsiteY169" fmla="*/ 413149 h 881063"/>
                  <a:gd name="connsiteX170" fmla="*/ 1098691 w 2383168"/>
                  <a:gd name="connsiteY170" fmla="*/ 433891 h 881063"/>
                  <a:gd name="connsiteX171" fmla="*/ 1116385 w 2383168"/>
                  <a:gd name="connsiteY171" fmla="*/ 435185 h 881063"/>
                  <a:gd name="connsiteX172" fmla="*/ 1256461 w 2383168"/>
                  <a:gd name="connsiteY172" fmla="*/ 434985 h 881063"/>
                  <a:gd name="connsiteX173" fmla="*/ 1356637 w 2383168"/>
                  <a:gd name="connsiteY173" fmla="*/ 424505 h 881063"/>
                  <a:gd name="connsiteX174" fmla="*/ 1354389 w 2383168"/>
                  <a:gd name="connsiteY174" fmla="*/ 360574 h 881063"/>
                  <a:gd name="connsiteX175" fmla="*/ 1347635 w 2383168"/>
                  <a:gd name="connsiteY175" fmla="*/ 299217 h 881063"/>
                  <a:gd name="connsiteX176" fmla="*/ 1345649 w 2383168"/>
                  <a:gd name="connsiteY176" fmla="*/ 289399 h 881063"/>
                  <a:gd name="connsiteX177" fmla="*/ 1308001 w 2383168"/>
                  <a:gd name="connsiteY177" fmla="*/ 296714 h 881063"/>
                  <a:gd name="connsiteX178" fmla="*/ 1235307 w 2383168"/>
                  <a:gd name="connsiteY178" fmla="*/ 301798 h 881063"/>
                  <a:gd name="connsiteX179" fmla="*/ 1113891 w 2383168"/>
                  <a:gd name="connsiteY179" fmla="*/ 289407 h 881063"/>
                  <a:gd name="connsiteX180" fmla="*/ 996036 w 2383168"/>
                  <a:gd name="connsiteY180" fmla="*/ 258993 h 881063"/>
                  <a:gd name="connsiteX181" fmla="*/ 1070597 w 2383168"/>
                  <a:gd name="connsiteY181" fmla="*/ 408431 h 881063"/>
                  <a:gd name="connsiteX182" fmla="*/ 1075359 w 2383168"/>
                  <a:gd name="connsiteY182" fmla="*/ 331120 h 881063"/>
                  <a:gd name="connsiteX183" fmla="*/ 1085445 w 2383168"/>
                  <a:gd name="connsiteY183" fmla="*/ 282083 h 881063"/>
                  <a:gd name="connsiteX184" fmla="*/ 997188 w 2383168"/>
                  <a:gd name="connsiteY184" fmla="*/ 259358 h 881063"/>
                  <a:gd name="connsiteX185" fmla="*/ 202648 w 2383168"/>
                  <a:gd name="connsiteY185" fmla="*/ 252650 h 881063"/>
                  <a:gd name="connsiteX186" fmla="*/ 106241 w 2383168"/>
                  <a:gd name="connsiteY186" fmla="*/ 324474 h 881063"/>
                  <a:gd name="connsiteX187" fmla="*/ 95743 w 2383168"/>
                  <a:gd name="connsiteY187" fmla="*/ 336982 h 881063"/>
                  <a:gd name="connsiteX188" fmla="*/ 89870 w 2383168"/>
                  <a:gd name="connsiteY188" fmla="*/ 373024 h 881063"/>
                  <a:gd name="connsiteX189" fmla="*/ 88739 w 2383168"/>
                  <a:gd name="connsiteY189" fmla="*/ 394912 h 881063"/>
                  <a:gd name="connsiteX190" fmla="*/ 106779 w 2383168"/>
                  <a:gd name="connsiteY190" fmla="*/ 383235 h 881063"/>
                  <a:gd name="connsiteX191" fmla="*/ 149677 w 2383168"/>
                  <a:gd name="connsiteY191" fmla="*/ 364536 h 881063"/>
                  <a:gd name="connsiteX192" fmla="*/ 192105 w 2383168"/>
                  <a:gd name="connsiteY192" fmla="*/ 355755 h 881063"/>
                  <a:gd name="connsiteX193" fmla="*/ 195658 w 2383168"/>
                  <a:gd name="connsiteY193" fmla="*/ 296215 h 881063"/>
                  <a:gd name="connsiteX194" fmla="*/ 2159522 w 2383168"/>
                  <a:gd name="connsiteY194" fmla="*/ 245569 h 881063"/>
                  <a:gd name="connsiteX195" fmla="*/ 2168794 w 2383168"/>
                  <a:gd name="connsiteY195" fmla="*/ 303358 h 881063"/>
                  <a:gd name="connsiteX196" fmla="*/ 2173864 w 2383168"/>
                  <a:gd name="connsiteY196" fmla="*/ 388313 h 881063"/>
                  <a:gd name="connsiteX197" fmla="*/ 2254585 w 2383168"/>
                  <a:gd name="connsiteY197" fmla="*/ 403031 h 881063"/>
                  <a:gd name="connsiteX198" fmla="*/ 2291042 w 2383168"/>
                  <a:gd name="connsiteY198" fmla="*/ 415043 h 881063"/>
                  <a:gd name="connsiteX199" fmla="*/ 2288872 w 2383168"/>
                  <a:gd name="connsiteY199" fmla="*/ 373024 h 881063"/>
                  <a:gd name="connsiteX200" fmla="*/ 2283016 w 2383168"/>
                  <a:gd name="connsiteY200" fmla="*/ 337090 h 881063"/>
                  <a:gd name="connsiteX201" fmla="*/ 2211290 w 2383168"/>
                  <a:gd name="connsiteY201" fmla="*/ 276362 h 881063"/>
                  <a:gd name="connsiteX202" fmla="*/ 1513740 w 2383168"/>
                  <a:gd name="connsiteY202" fmla="*/ 241141 h 881063"/>
                  <a:gd name="connsiteX203" fmla="*/ 1379162 w 2383168"/>
                  <a:gd name="connsiteY203" fmla="*/ 282888 h 881063"/>
                  <a:gd name="connsiteX204" fmla="*/ 1367544 w 2383168"/>
                  <a:gd name="connsiteY204" fmla="*/ 285145 h 881063"/>
                  <a:gd name="connsiteX205" fmla="*/ 1377572 w 2383168"/>
                  <a:gd name="connsiteY205" fmla="*/ 340772 h 881063"/>
                  <a:gd name="connsiteX206" fmla="*/ 1381949 w 2383168"/>
                  <a:gd name="connsiteY206" fmla="*/ 421857 h 881063"/>
                  <a:gd name="connsiteX207" fmla="*/ 1392946 w 2383168"/>
                  <a:gd name="connsiteY207" fmla="*/ 420706 h 881063"/>
                  <a:gd name="connsiteX208" fmla="*/ 1522747 w 2383168"/>
                  <a:gd name="connsiteY208" fmla="*/ 388744 h 881063"/>
                  <a:gd name="connsiteX209" fmla="*/ 1531428 w 2383168"/>
                  <a:gd name="connsiteY209" fmla="*/ 386604 h 881063"/>
                  <a:gd name="connsiteX210" fmla="*/ 1530248 w 2383168"/>
                  <a:gd name="connsiteY210" fmla="*/ 355195 h 881063"/>
                  <a:gd name="connsiteX211" fmla="*/ 1520522 w 2383168"/>
                  <a:gd name="connsiteY211" fmla="*/ 272510 h 881063"/>
                  <a:gd name="connsiteX212" fmla="*/ 927799 w 2383168"/>
                  <a:gd name="connsiteY212" fmla="*/ 237382 h 881063"/>
                  <a:gd name="connsiteX213" fmla="*/ 925113 w 2383168"/>
                  <a:gd name="connsiteY213" fmla="*/ 251294 h 881063"/>
                  <a:gd name="connsiteX214" fmla="*/ 916739 w 2383168"/>
                  <a:gd name="connsiteY214" fmla="*/ 331026 h 881063"/>
                  <a:gd name="connsiteX215" fmla="*/ 913859 w 2383168"/>
                  <a:gd name="connsiteY215" fmla="*/ 416852 h 881063"/>
                  <a:gd name="connsiteX216" fmla="*/ 975812 w 2383168"/>
                  <a:gd name="connsiteY216" fmla="*/ 424907 h 881063"/>
                  <a:gd name="connsiteX217" fmla="*/ 1046618 w 2383168"/>
                  <a:gd name="connsiteY217" fmla="*/ 430084 h 881063"/>
                  <a:gd name="connsiteX218" fmla="*/ 954725 w 2383168"/>
                  <a:gd name="connsiteY218" fmla="*/ 245910 h 881063"/>
                  <a:gd name="connsiteX219" fmla="*/ 1929720 w 2383168"/>
                  <a:gd name="connsiteY219" fmla="*/ 226691 h 881063"/>
                  <a:gd name="connsiteX220" fmla="*/ 1937812 w 2383168"/>
                  <a:gd name="connsiteY220" fmla="*/ 283943 h 881063"/>
                  <a:gd name="connsiteX221" fmla="*/ 1943180 w 2383168"/>
                  <a:gd name="connsiteY221" fmla="*/ 350356 h 881063"/>
                  <a:gd name="connsiteX222" fmla="*/ 1994844 w 2383168"/>
                  <a:gd name="connsiteY222" fmla="*/ 357213 h 881063"/>
                  <a:gd name="connsiteX223" fmla="*/ 1658590 w 2383168"/>
                  <a:gd name="connsiteY223" fmla="*/ 192833 h 881063"/>
                  <a:gd name="connsiteX224" fmla="*/ 1544514 w 2383168"/>
                  <a:gd name="connsiteY224" fmla="*/ 230981 h 881063"/>
                  <a:gd name="connsiteX225" fmla="*/ 1545261 w 2383168"/>
                  <a:gd name="connsiteY225" fmla="*/ 233139 h 881063"/>
                  <a:gd name="connsiteX226" fmla="*/ 1563633 w 2383168"/>
                  <a:gd name="connsiteY226" fmla="*/ 328509 h 881063"/>
                  <a:gd name="connsiteX227" fmla="*/ 1566485 w 2383168"/>
                  <a:gd name="connsiteY227" fmla="*/ 377959 h 881063"/>
                  <a:gd name="connsiteX228" fmla="*/ 1659967 w 2383168"/>
                  <a:gd name="connsiteY228" fmla="*/ 354907 h 881063"/>
                  <a:gd name="connsiteX229" fmla="*/ 1674920 w 2383168"/>
                  <a:gd name="connsiteY229" fmla="*/ 353509 h 881063"/>
                  <a:gd name="connsiteX230" fmla="*/ 1674480 w 2383168"/>
                  <a:gd name="connsiteY230" fmla="*/ 338006 h 881063"/>
                  <a:gd name="connsiteX231" fmla="*/ 1664903 w 2383168"/>
                  <a:gd name="connsiteY231" fmla="*/ 230782 h 881063"/>
                  <a:gd name="connsiteX232" fmla="*/ 739068 w 2383168"/>
                  <a:gd name="connsiteY232" fmla="*/ 184127 h 881063"/>
                  <a:gd name="connsiteX233" fmla="*/ 735269 w 2383168"/>
                  <a:gd name="connsiteY233" fmla="*/ 206967 h 881063"/>
                  <a:gd name="connsiteX234" fmla="*/ 725691 w 2383168"/>
                  <a:gd name="connsiteY234" fmla="*/ 314190 h 881063"/>
                  <a:gd name="connsiteX235" fmla="*/ 724028 w 2383168"/>
                  <a:gd name="connsiteY235" fmla="*/ 372773 h 881063"/>
                  <a:gd name="connsiteX236" fmla="*/ 804186 w 2383168"/>
                  <a:gd name="connsiteY236" fmla="*/ 212118 h 881063"/>
                  <a:gd name="connsiteX237" fmla="*/ 811143 w 2383168"/>
                  <a:gd name="connsiteY237" fmla="*/ 209793 h 881063"/>
                  <a:gd name="connsiteX238" fmla="*/ 829710 w 2383168"/>
                  <a:gd name="connsiteY238" fmla="*/ 219057 h 881063"/>
                  <a:gd name="connsiteX239" fmla="*/ 832036 w 2383168"/>
                  <a:gd name="connsiteY239" fmla="*/ 226014 h 881063"/>
                  <a:gd name="connsiteX240" fmla="*/ 748242 w 2383168"/>
                  <a:gd name="connsiteY240" fmla="*/ 393956 h 881063"/>
                  <a:gd name="connsiteX241" fmla="*/ 792957 w 2383168"/>
                  <a:gd name="connsiteY241" fmla="*/ 401134 h 881063"/>
                  <a:gd name="connsiteX242" fmla="*/ 882454 w 2383168"/>
                  <a:gd name="connsiteY242" fmla="*/ 412770 h 881063"/>
                  <a:gd name="connsiteX243" fmla="*/ 887990 w 2383168"/>
                  <a:gd name="connsiteY243" fmla="*/ 305293 h 881063"/>
                  <a:gd name="connsiteX244" fmla="*/ 901125 w 2383168"/>
                  <a:gd name="connsiteY244" fmla="*/ 228935 h 881063"/>
                  <a:gd name="connsiteX245" fmla="*/ 877753 w 2383168"/>
                  <a:gd name="connsiteY245" fmla="*/ 221533 h 881063"/>
                  <a:gd name="connsiteX246" fmla="*/ 748140 w 2383168"/>
                  <a:gd name="connsiteY246" fmla="*/ 185811 h 881063"/>
                  <a:gd name="connsiteX247" fmla="*/ 1935110 w 2383168"/>
                  <a:gd name="connsiteY247" fmla="*/ 167781 h 881063"/>
                  <a:gd name="connsiteX248" fmla="*/ 2032263 w 2383168"/>
                  <a:gd name="connsiteY248" fmla="*/ 362495 h 881063"/>
                  <a:gd name="connsiteX249" fmla="*/ 2140394 w 2383168"/>
                  <a:gd name="connsiteY249" fmla="*/ 382211 h 881063"/>
                  <a:gd name="connsiteX250" fmla="*/ 2137942 w 2383168"/>
                  <a:gd name="connsiteY250" fmla="*/ 328593 h 881063"/>
                  <a:gd name="connsiteX251" fmla="*/ 2123103 w 2383168"/>
                  <a:gd name="connsiteY251" fmla="*/ 226685 h 881063"/>
                  <a:gd name="connsiteX252" fmla="*/ 2065014 w 2383168"/>
                  <a:gd name="connsiteY252" fmla="*/ 200510 h 881063"/>
                  <a:gd name="connsiteX253" fmla="*/ 1981312 w 2383168"/>
                  <a:gd name="connsiteY253" fmla="*/ 174839 h 881063"/>
                  <a:gd name="connsiteX254" fmla="*/ 649240 w 2383168"/>
                  <a:gd name="connsiteY254" fmla="*/ 167761 h 881063"/>
                  <a:gd name="connsiteX255" fmla="*/ 551900 w 2383168"/>
                  <a:gd name="connsiteY255" fmla="*/ 362852 h 881063"/>
                  <a:gd name="connsiteX256" fmla="*/ 569010 w 2383168"/>
                  <a:gd name="connsiteY256" fmla="*/ 365188 h 881063"/>
                  <a:gd name="connsiteX257" fmla="*/ 693628 w 2383168"/>
                  <a:gd name="connsiteY257" fmla="*/ 385190 h 881063"/>
                  <a:gd name="connsiteX258" fmla="*/ 697864 w 2383168"/>
                  <a:gd name="connsiteY258" fmla="*/ 282504 h 881063"/>
                  <a:gd name="connsiteX259" fmla="*/ 705109 w 2383168"/>
                  <a:gd name="connsiteY259" fmla="*/ 217179 h 881063"/>
                  <a:gd name="connsiteX260" fmla="*/ 711543 w 2383168"/>
                  <a:gd name="connsiteY260" fmla="*/ 179020 h 881063"/>
                  <a:gd name="connsiteX261" fmla="*/ 652398 w 2383168"/>
                  <a:gd name="connsiteY261" fmla="*/ 168045 h 881063"/>
                  <a:gd name="connsiteX262" fmla="*/ 430803 w 2383168"/>
                  <a:gd name="connsiteY262" fmla="*/ 166113 h 881063"/>
                  <a:gd name="connsiteX263" fmla="*/ 408114 w 2383168"/>
                  <a:gd name="connsiteY263" fmla="*/ 169248 h 881063"/>
                  <a:gd name="connsiteX264" fmla="*/ 286969 w 2383168"/>
                  <a:gd name="connsiteY264" fmla="*/ 206720 h 881063"/>
                  <a:gd name="connsiteX265" fmla="*/ 239754 w 2383168"/>
                  <a:gd name="connsiteY265" fmla="*/ 230495 h 881063"/>
                  <a:gd name="connsiteX266" fmla="*/ 226510 w 2383168"/>
                  <a:gd name="connsiteY266" fmla="*/ 321450 h 881063"/>
                  <a:gd name="connsiteX267" fmla="*/ 225222 w 2383168"/>
                  <a:gd name="connsiteY267" fmla="*/ 349627 h 881063"/>
                  <a:gd name="connsiteX268" fmla="*/ 333511 w 2383168"/>
                  <a:gd name="connsiteY268" fmla="*/ 342073 h 881063"/>
                  <a:gd name="connsiteX269" fmla="*/ 406259 w 2383168"/>
                  <a:gd name="connsiteY269" fmla="*/ 345836 h 881063"/>
                  <a:gd name="connsiteX270" fmla="*/ 413288 w 2383168"/>
                  <a:gd name="connsiteY270" fmla="*/ 266148 h 881063"/>
                  <a:gd name="connsiteX271" fmla="*/ 424704 w 2383168"/>
                  <a:gd name="connsiteY271" fmla="*/ 192126 h 881063"/>
                  <a:gd name="connsiteX272" fmla="*/ 1826832 w 2383168"/>
                  <a:gd name="connsiteY272" fmla="*/ 162330 h 881063"/>
                  <a:gd name="connsiteX273" fmla="*/ 1805829 w 2383168"/>
                  <a:gd name="connsiteY273" fmla="*/ 162623 h 881063"/>
                  <a:gd name="connsiteX274" fmla="*/ 1731907 w 2383168"/>
                  <a:gd name="connsiteY274" fmla="*/ 174050 h 881063"/>
                  <a:gd name="connsiteX275" fmla="*/ 1685759 w 2383168"/>
                  <a:gd name="connsiteY275" fmla="*/ 185809 h 881063"/>
                  <a:gd name="connsiteX276" fmla="*/ 1695062 w 2383168"/>
                  <a:gd name="connsiteY276" fmla="*/ 240993 h 881063"/>
                  <a:gd name="connsiteX277" fmla="*/ 1702307 w 2383168"/>
                  <a:gd name="connsiteY277" fmla="*/ 306318 h 881063"/>
                  <a:gd name="connsiteX278" fmla="*/ 1704141 w 2383168"/>
                  <a:gd name="connsiteY278" fmla="*/ 350776 h 881063"/>
                  <a:gd name="connsiteX279" fmla="*/ 1734211 w 2383168"/>
                  <a:gd name="connsiteY279" fmla="*/ 347963 h 881063"/>
                  <a:gd name="connsiteX280" fmla="*/ 1885252 w 2383168"/>
                  <a:gd name="connsiteY280" fmla="*/ 161513 h 881063"/>
                  <a:gd name="connsiteX281" fmla="*/ 1856035 w 2383168"/>
                  <a:gd name="connsiteY281" fmla="*/ 161922 h 881063"/>
                  <a:gd name="connsiteX282" fmla="*/ 1858355 w 2383168"/>
                  <a:gd name="connsiteY282" fmla="*/ 168864 h 881063"/>
                  <a:gd name="connsiteX283" fmla="*/ 1770697 w 2383168"/>
                  <a:gd name="connsiteY283" fmla="*/ 344551 h 881063"/>
                  <a:gd name="connsiteX284" fmla="*/ 1797186 w 2383168"/>
                  <a:gd name="connsiteY284" fmla="*/ 342073 h 881063"/>
                  <a:gd name="connsiteX285" fmla="*/ 1908308 w 2383168"/>
                  <a:gd name="connsiteY285" fmla="*/ 346041 h 881063"/>
                  <a:gd name="connsiteX286" fmla="*/ 1906961 w 2383168"/>
                  <a:gd name="connsiteY286" fmla="*/ 312592 h 881063"/>
                  <a:gd name="connsiteX287" fmla="*/ 1891167 w 2383168"/>
                  <a:gd name="connsiteY287" fmla="*/ 189453 h 881063"/>
                  <a:gd name="connsiteX288" fmla="*/ 546617 w 2383168"/>
                  <a:gd name="connsiteY288" fmla="*/ 158533 h 881063"/>
                  <a:gd name="connsiteX289" fmla="*/ 475344 w 2383168"/>
                  <a:gd name="connsiteY289" fmla="*/ 159960 h 881063"/>
                  <a:gd name="connsiteX290" fmla="*/ 467031 w 2383168"/>
                  <a:gd name="connsiteY290" fmla="*/ 161109 h 881063"/>
                  <a:gd name="connsiteX291" fmla="*/ 464896 w 2383168"/>
                  <a:gd name="connsiteY291" fmla="*/ 170350 h 881063"/>
                  <a:gd name="connsiteX292" fmla="*/ 447421 w 2383168"/>
                  <a:gd name="connsiteY292" fmla="*/ 295194 h 881063"/>
                  <a:gd name="connsiteX293" fmla="*/ 445089 w 2383168"/>
                  <a:gd name="connsiteY293" fmla="*/ 348268 h 881063"/>
                  <a:gd name="connsiteX294" fmla="*/ 519336 w 2383168"/>
                  <a:gd name="connsiteY294" fmla="*/ 358405 h 881063"/>
                  <a:gd name="connsiteX295" fmla="*/ 615951 w 2383168"/>
                  <a:gd name="connsiteY295" fmla="*/ 164768 h 881063"/>
                  <a:gd name="connsiteX296" fmla="*/ 527382 w 2383168"/>
                  <a:gd name="connsiteY296" fmla="*/ 0 h 881063"/>
                  <a:gd name="connsiteX297" fmla="*/ 492079 w 2383168"/>
                  <a:gd name="connsiteY297" fmla="*/ 69273 h 881063"/>
                  <a:gd name="connsiteX298" fmla="*/ 477487 w 2383168"/>
                  <a:gd name="connsiteY298" fmla="*/ 115973 h 881063"/>
                  <a:gd name="connsiteX299" fmla="*/ 534359 w 2383168"/>
                  <a:gd name="connsiteY299" fmla="*/ 110909 h 881063"/>
                  <a:gd name="connsiteX300" fmla="*/ 645172 w 2383168"/>
                  <a:gd name="connsiteY300" fmla="*/ 118327 h 881063"/>
                  <a:gd name="connsiteX301" fmla="*/ 721648 w 2383168"/>
                  <a:gd name="connsiteY301" fmla="*/ 132227 h 881063"/>
                  <a:gd name="connsiteX302" fmla="*/ 726334 w 2383168"/>
                  <a:gd name="connsiteY302" fmla="*/ 113304 h 881063"/>
                  <a:gd name="connsiteX303" fmla="*/ 770269 w 2383168"/>
                  <a:gd name="connsiteY303" fmla="*/ 47625 h 881063"/>
                  <a:gd name="connsiteX304" fmla="*/ 750364 w 2383168"/>
                  <a:gd name="connsiteY304" fmla="*/ 116215 h 881063"/>
                  <a:gd name="connsiteX305" fmla="*/ 746890 w 2383168"/>
                  <a:gd name="connsiteY305" fmla="*/ 137098 h 881063"/>
                  <a:gd name="connsiteX306" fmla="*/ 911632 w 2383168"/>
                  <a:gd name="connsiteY306" fmla="*/ 188034 h 881063"/>
                  <a:gd name="connsiteX307" fmla="*/ 914735 w 2383168"/>
                  <a:gd name="connsiteY307" fmla="*/ 178001 h 881063"/>
                  <a:gd name="connsiteX308" fmla="*/ 956007 w 2383168"/>
                  <a:gd name="connsiteY308" fmla="*/ 128589 h 881063"/>
                  <a:gd name="connsiteX309" fmla="*/ 938389 w 2383168"/>
                  <a:gd name="connsiteY309" fmla="*/ 182540 h 881063"/>
                  <a:gd name="connsiteX310" fmla="*/ 935779 w 2383168"/>
                  <a:gd name="connsiteY310" fmla="*/ 196053 h 881063"/>
                  <a:gd name="connsiteX311" fmla="*/ 1076695 w 2383168"/>
                  <a:gd name="connsiteY311" fmla="*/ 244311 h 881063"/>
                  <a:gd name="connsiteX312" fmla="*/ 1096081 w 2383168"/>
                  <a:gd name="connsiteY312" fmla="*/ 248788 h 881063"/>
                  <a:gd name="connsiteX313" fmla="*/ 1109574 w 2383168"/>
                  <a:gd name="connsiteY313" fmla="*/ 218971 h 881063"/>
                  <a:gd name="connsiteX314" fmla="*/ 1134599 w 2383168"/>
                  <a:gd name="connsiteY314" fmla="*/ 202410 h 881063"/>
                  <a:gd name="connsiteX315" fmla="*/ 1119254 w 2383168"/>
                  <a:gd name="connsiteY315" fmla="*/ 241707 h 881063"/>
                  <a:gd name="connsiteX316" fmla="*/ 1116529 w 2383168"/>
                  <a:gd name="connsiteY316" fmla="*/ 253511 h 881063"/>
                  <a:gd name="connsiteX317" fmla="*/ 1154999 w 2383168"/>
                  <a:gd name="connsiteY317" fmla="*/ 262396 h 881063"/>
                  <a:gd name="connsiteX318" fmla="*/ 1236138 w 2383168"/>
                  <a:gd name="connsiteY318" fmla="*/ 269814 h 881063"/>
                  <a:gd name="connsiteX319" fmla="*/ 1315736 w 2383168"/>
                  <a:gd name="connsiteY319" fmla="*/ 264243 h 881063"/>
                  <a:gd name="connsiteX320" fmla="*/ 1339506 w 2383168"/>
                  <a:gd name="connsiteY320" fmla="*/ 259045 h 881063"/>
                  <a:gd name="connsiteX321" fmla="*/ 1336929 w 2383168"/>
                  <a:gd name="connsiteY321" fmla="*/ 246307 h 881063"/>
                  <a:gd name="connsiteX322" fmla="*/ 1322720 w 2383168"/>
                  <a:gd name="connsiteY322" fmla="*/ 204790 h 881063"/>
                  <a:gd name="connsiteX323" fmla="*/ 1356004 w 2383168"/>
                  <a:gd name="connsiteY323" fmla="*/ 242815 h 881063"/>
                  <a:gd name="connsiteX324" fmla="*/ 1359824 w 2383168"/>
                  <a:gd name="connsiteY324" fmla="*/ 254602 h 881063"/>
                  <a:gd name="connsiteX325" fmla="*/ 1389668 w 2383168"/>
                  <a:gd name="connsiteY325" fmla="*/ 248076 h 881063"/>
                  <a:gd name="connsiteX326" fmla="*/ 1506334 w 2383168"/>
                  <a:gd name="connsiteY326" fmla="*/ 206890 h 881063"/>
                  <a:gd name="connsiteX327" fmla="*/ 1505106 w 2383168"/>
                  <a:gd name="connsiteY327" fmla="*/ 201209 h 881063"/>
                  <a:gd name="connsiteX328" fmla="*/ 1484645 w 2383168"/>
                  <a:gd name="connsiteY328" fmla="*/ 145260 h 881063"/>
                  <a:gd name="connsiteX329" fmla="*/ 1532574 w 2383168"/>
                  <a:gd name="connsiteY329" fmla="*/ 196502 h 881063"/>
                  <a:gd name="connsiteX330" fmla="*/ 1532931 w 2383168"/>
                  <a:gd name="connsiteY330" fmla="*/ 197532 h 881063"/>
                  <a:gd name="connsiteX331" fmla="*/ 1652779 w 2383168"/>
                  <a:gd name="connsiteY331" fmla="*/ 157896 h 881063"/>
                  <a:gd name="connsiteX332" fmla="*/ 1649807 w 2383168"/>
                  <a:gd name="connsiteY332" fmla="*/ 140030 h 881063"/>
                  <a:gd name="connsiteX333" fmla="*/ 1629902 w 2383168"/>
                  <a:gd name="connsiteY333" fmla="*/ 71440 h 881063"/>
                  <a:gd name="connsiteX334" fmla="*/ 1629902 w 2383168"/>
                  <a:gd name="connsiteY334" fmla="*/ 71439 h 881063"/>
                  <a:gd name="connsiteX335" fmla="*/ 1673837 w 2383168"/>
                  <a:gd name="connsiteY335" fmla="*/ 137118 h 881063"/>
                  <a:gd name="connsiteX336" fmla="*/ 1676999 w 2383168"/>
                  <a:gd name="connsiteY336" fmla="*/ 149886 h 881063"/>
                  <a:gd name="connsiteX337" fmla="*/ 1683591 w 2383168"/>
                  <a:gd name="connsiteY337" fmla="*/ 147706 h 881063"/>
                  <a:gd name="connsiteX338" fmla="*/ 1867859 w 2383168"/>
                  <a:gd name="connsiteY338" fmla="*/ 125292 h 881063"/>
                  <a:gd name="connsiteX339" fmla="*/ 1877041 w 2383168"/>
                  <a:gd name="connsiteY339" fmla="*/ 126231 h 881063"/>
                  <a:gd name="connsiteX340" fmla="*/ 1866598 w 2383168"/>
                  <a:gd name="connsiteY340" fmla="*/ 89757 h 881063"/>
                  <a:gd name="connsiteX341" fmla="*/ 1834689 w 2383168"/>
                  <a:gd name="connsiteY341" fmla="*/ 21431 h 881063"/>
                  <a:gd name="connsiteX342" fmla="*/ 1897264 w 2383168"/>
                  <a:gd name="connsiteY342" fmla="*/ 94837 h 881063"/>
                  <a:gd name="connsiteX343" fmla="*/ 1908177 w 2383168"/>
                  <a:gd name="connsiteY343" fmla="*/ 129416 h 881063"/>
                  <a:gd name="connsiteX344" fmla="*/ 1968915 w 2383168"/>
                  <a:gd name="connsiteY344" fmla="*/ 135628 h 881063"/>
                  <a:gd name="connsiteX345" fmla="*/ 2063183 w 2383168"/>
                  <a:gd name="connsiteY345" fmla="*/ 162951 h 881063"/>
                  <a:gd name="connsiteX346" fmla="*/ 2112637 w 2383168"/>
                  <a:gd name="connsiteY346" fmla="*/ 186126 h 881063"/>
                  <a:gd name="connsiteX347" fmla="*/ 2097579 w 2383168"/>
                  <a:gd name="connsiteY347" fmla="*/ 132302 h 881063"/>
                  <a:gd name="connsiteX348" fmla="*/ 2065670 w 2383168"/>
                  <a:gd name="connsiteY348" fmla="*/ 72114 h 881063"/>
                  <a:gd name="connsiteX349" fmla="*/ 2144809 w 2383168"/>
                  <a:gd name="connsiteY349" fmla="*/ 183009 h 881063"/>
                  <a:gd name="connsiteX350" fmla="*/ 2149871 w 2383168"/>
                  <a:gd name="connsiteY350" fmla="*/ 203764 h 881063"/>
                  <a:gd name="connsiteX351" fmla="*/ 2223992 w 2383168"/>
                  <a:gd name="connsiteY351" fmla="*/ 251844 h 881063"/>
                  <a:gd name="connsiteX352" fmla="*/ 2277144 w 2383168"/>
                  <a:gd name="connsiteY352" fmla="*/ 302671 h 881063"/>
                  <a:gd name="connsiteX353" fmla="*/ 2260164 w 2383168"/>
                  <a:gd name="connsiteY353" fmla="*/ 247151 h 881063"/>
                  <a:gd name="connsiteX354" fmla="*/ 2237122 w 2383168"/>
                  <a:gd name="connsiteY354" fmla="*/ 204786 h 881063"/>
                  <a:gd name="connsiteX355" fmla="*/ 2299422 w 2383168"/>
                  <a:gd name="connsiteY355" fmla="*/ 276275 h 881063"/>
                  <a:gd name="connsiteX356" fmla="*/ 2314552 w 2383168"/>
                  <a:gd name="connsiteY356" fmla="*/ 338442 h 881063"/>
                  <a:gd name="connsiteX357" fmla="*/ 2335562 w 2383168"/>
                  <a:gd name="connsiteY357" fmla="*/ 358534 h 881063"/>
                  <a:gd name="connsiteX358" fmla="*/ 2383168 w 2383168"/>
                  <a:gd name="connsiteY358" fmla="*/ 449583 h 881063"/>
                  <a:gd name="connsiteX359" fmla="*/ 2332382 w 2383168"/>
                  <a:gd name="connsiteY359" fmla="*/ 540501 h 881063"/>
                  <a:gd name="connsiteX360" fmla="*/ 2315175 w 2383168"/>
                  <a:gd name="connsiteY360" fmla="*/ 556728 h 881063"/>
                  <a:gd name="connsiteX361" fmla="*/ 2299422 w 2383168"/>
                  <a:gd name="connsiteY361" fmla="*/ 621455 h 881063"/>
                  <a:gd name="connsiteX362" fmla="*/ 2237122 w 2383168"/>
                  <a:gd name="connsiteY362" fmla="*/ 692944 h 881063"/>
                  <a:gd name="connsiteX363" fmla="*/ 2277706 w 2383168"/>
                  <a:gd name="connsiteY363" fmla="*/ 593222 h 881063"/>
                  <a:gd name="connsiteX364" fmla="*/ 2277929 w 2383168"/>
                  <a:gd name="connsiteY364" fmla="*/ 591852 h 881063"/>
                  <a:gd name="connsiteX365" fmla="*/ 2217363 w 2383168"/>
                  <a:gd name="connsiteY365" fmla="*/ 648969 h 881063"/>
                  <a:gd name="connsiteX366" fmla="*/ 2151618 w 2383168"/>
                  <a:gd name="connsiteY366" fmla="*/ 690537 h 881063"/>
                  <a:gd name="connsiteX367" fmla="*/ 2144809 w 2383168"/>
                  <a:gd name="connsiteY367" fmla="*/ 718457 h 881063"/>
                  <a:gd name="connsiteX368" fmla="*/ 2065670 w 2383168"/>
                  <a:gd name="connsiteY368" fmla="*/ 829352 h 881063"/>
                  <a:gd name="connsiteX369" fmla="*/ 2097579 w 2383168"/>
                  <a:gd name="connsiteY369" fmla="*/ 769164 h 881063"/>
                  <a:gd name="connsiteX370" fmla="*/ 2114231 w 2383168"/>
                  <a:gd name="connsiteY370" fmla="*/ 709643 h 881063"/>
                  <a:gd name="connsiteX371" fmla="*/ 2047688 w 2383168"/>
                  <a:gd name="connsiteY371" fmla="*/ 739416 h 881063"/>
                  <a:gd name="connsiteX372" fmla="*/ 1945347 w 2383168"/>
                  <a:gd name="connsiteY372" fmla="*/ 766766 h 881063"/>
                  <a:gd name="connsiteX373" fmla="*/ 1909204 w 2383168"/>
                  <a:gd name="connsiteY373" fmla="*/ 769822 h 881063"/>
                  <a:gd name="connsiteX374" fmla="*/ 1897264 w 2383168"/>
                  <a:gd name="connsiteY374" fmla="*/ 807657 h 881063"/>
                  <a:gd name="connsiteX375" fmla="*/ 1834689 w 2383168"/>
                  <a:gd name="connsiteY375" fmla="*/ 881063 h 881063"/>
                  <a:gd name="connsiteX376" fmla="*/ 1834689 w 2383168"/>
                  <a:gd name="connsiteY376" fmla="*/ 881061 h 881063"/>
                  <a:gd name="connsiteX377" fmla="*/ 1866598 w 2383168"/>
                  <a:gd name="connsiteY377" fmla="*/ 812735 h 881063"/>
                  <a:gd name="connsiteX378" fmla="*/ 1878132 w 2383168"/>
                  <a:gd name="connsiteY378" fmla="*/ 772449 h 881063"/>
                  <a:gd name="connsiteX379" fmla="*/ 1861593 w 2383168"/>
                  <a:gd name="connsiteY379" fmla="*/ 773848 h 881063"/>
                  <a:gd name="connsiteX380" fmla="*/ 1856900 w 2383168"/>
                  <a:gd name="connsiteY380" fmla="*/ 776189 h 881063"/>
                  <a:gd name="connsiteX381" fmla="*/ 1855969 w 2383168"/>
                  <a:gd name="connsiteY381" fmla="*/ 774323 h 881063"/>
                  <a:gd name="connsiteX382" fmla="*/ 1832934 w 2383168"/>
                  <a:gd name="connsiteY382" fmla="*/ 776271 h 881063"/>
                  <a:gd name="connsiteX383" fmla="*/ 1725057 w 2383168"/>
                  <a:gd name="connsiteY383" fmla="*/ 767259 h 881063"/>
                  <a:gd name="connsiteX384" fmla="*/ 1678519 w 2383168"/>
                  <a:gd name="connsiteY384" fmla="*/ 756000 h 881063"/>
                  <a:gd name="connsiteX385" fmla="*/ 1673837 w 2383168"/>
                  <a:gd name="connsiteY385" fmla="*/ 774904 h 881063"/>
                  <a:gd name="connsiteX386" fmla="*/ 1629902 w 2383168"/>
                  <a:gd name="connsiteY386" fmla="*/ 840583 h 881063"/>
                  <a:gd name="connsiteX387" fmla="*/ 1649807 w 2383168"/>
                  <a:gd name="connsiteY387" fmla="*/ 771993 h 881063"/>
                  <a:gd name="connsiteX388" fmla="*/ 1653475 w 2383168"/>
                  <a:gd name="connsiteY388" fmla="*/ 749942 h 881063"/>
                  <a:gd name="connsiteX389" fmla="*/ 1632974 w 2383168"/>
                  <a:gd name="connsiteY389" fmla="*/ 744982 h 881063"/>
                  <a:gd name="connsiteX390" fmla="*/ 1528616 w 2383168"/>
                  <a:gd name="connsiteY390" fmla="*/ 701611 h 881063"/>
                  <a:gd name="connsiteX391" fmla="*/ 1518013 w 2383168"/>
                  <a:gd name="connsiteY391" fmla="*/ 721754 h 881063"/>
                  <a:gd name="connsiteX392" fmla="*/ 1484645 w 2383168"/>
                  <a:gd name="connsiteY392" fmla="*/ 745332 h 881063"/>
                  <a:gd name="connsiteX393" fmla="*/ 1504702 w 2383168"/>
                  <a:gd name="connsiteY393" fmla="*/ 690489 h 881063"/>
                  <a:gd name="connsiteX394" fmla="*/ 1413218 w 2383168"/>
                  <a:gd name="connsiteY394" fmla="*/ 642961 h 881063"/>
                  <a:gd name="connsiteX395" fmla="*/ 1353338 w 2383168"/>
                  <a:gd name="connsiteY395" fmla="*/ 617470 h 881063"/>
                  <a:gd name="connsiteX396" fmla="*/ 1345892 w 2383168"/>
                  <a:gd name="connsiteY396" fmla="*/ 632586 h 881063"/>
                  <a:gd name="connsiteX397" fmla="*/ 1322720 w 2383168"/>
                  <a:gd name="connsiteY397" fmla="*/ 650082 h 881063"/>
                  <a:gd name="connsiteX398" fmla="*/ 1322720 w 2383168"/>
                  <a:gd name="connsiteY398" fmla="*/ 650081 h 881063"/>
                  <a:gd name="connsiteX399" fmla="*/ 1336355 w 2383168"/>
                  <a:gd name="connsiteY399" fmla="*/ 610241 h 881063"/>
                  <a:gd name="connsiteX400" fmla="*/ 1311437 w 2383168"/>
                  <a:gd name="connsiteY400" fmla="*/ 599634 h 881063"/>
                  <a:gd name="connsiteX401" fmla="*/ 1197830 w 2383168"/>
                  <a:gd name="connsiteY401" fmla="*/ 581411 h 881063"/>
                  <a:gd name="connsiteX402" fmla="*/ 1121661 w 2383168"/>
                  <a:gd name="connsiteY402" fmla="*/ 590755 h 881063"/>
                  <a:gd name="connsiteX403" fmla="*/ 1134599 w 2383168"/>
                  <a:gd name="connsiteY403" fmla="*/ 623888 h 881063"/>
                  <a:gd name="connsiteX404" fmla="*/ 1109574 w 2383168"/>
                  <a:gd name="connsiteY404" fmla="*/ 607327 h 881063"/>
                  <a:gd name="connsiteX405" fmla="*/ 1103105 w 2383168"/>
                  <a:gd name="connsiteY405" fmla="*/ 593032 h 881063"/>
                  <a:gd name="connsiteX406" fmla="*/ 1098017 w 2383168"/>
                  <a:gd name="connsiteY406" fmla="*/ 593656 h 881063"/>
                  <a:gd name="connsiteX407" fmla="*/ 1001995 w 2383168"/>
                  <a:gd name="connsiteY407" fmla="*/ 625487 h 881063"/>
                  <a:gd name="connsiteX408" fmla="*/ 938415 w 2383168"/>
                  <a:gd name="connsiteY408" fmla="*/ 653358 h 881063"/>
                  <a:gd name="connsiteX409" fmla="*/ 956007 w 2383168"/>
                  <a:gd name="connsiteY409" fmla="*/ 707229 h 881063"/>
                  <a:gd name="connsiteX410" fmla="*/ 956007 w 2383168"/>
                  <a:gd name="connsiteY410" fmla="*/ 707231 h 881063"/>
                  <a:gd name="connsiteX411" fmla="*/ 927274 w 2383168"/>
                  <a:gd name="connsiteY411" fmla="*/ 684495 h 881063"/>
                  <a:gd name="connsiteX412" fmla="*/ 917042 w 2383168"/>
                  <a:gd name="connsiteY412" fmla="*/ 662728 h 881063"/>
                  <a:gd name="connsiteX413" fmla="*/ 905329 w 2383168"/>
                  <a:gd name="connsiteY413" fmla="*/ 667862 h 881063"/>
                  <a:gd name="connsiteX414" fmla="*/ 803584 w 2383168"/>
                  <a:gd name="connsiteY414" fmla="*/ 711741 h 881063"/>
                  <a:gd name="connsiteX415" fmla="*/ 747494 w 2383168"/>
                  <a:gd name="connsiteY415" fmla="*/ 730925 h 881063"/>
                  <a:gd name="connsiteX416" fmla="*/ 750364 w 2383168"/>
                  <a:gd name="connsiteY416" fmla="*/ 748178 h 881063"/>
                  <a:gd name="connsiteX417" fmla="*/ 770269 w 2383168"/>
                  <a:gd name="connsiteY417" fmla="*/ 816768 h 881063"/>
                  <a:gd name="connsiteX418" fmla="*/ 770269 w 2383168"/>
                  <a:gd name="connsiteY418" fmla="*/ 816769 h 881063"/>
                  <a:gd name="connsiteX419" fmla="*/ 726334 w 2383168"/>
                  <a:gd name="connsiteY419" fmla="*/ 751090 h 881063"/>
                  <a:gd name="connsiteX420" fmla="*/ 723383 w 2383168"/>
                  <a:gd name="connsiteY420" fmla="*/ 739172 h 881063"/>
                  <a:gd name="connsiteX421" fmla="*/ 715551 w 2383168"/>
                  <a:gd name="connsiteY421" fmla="*/ 741850 h 881063"/>
                  <a:gd name="connsiteX422" fmla="*/ 512134 w 2383168"/>
                  <a:gd name="connsiteY422" fmla="*/ 769080 h 881063"/>
                  <a:gd name="connsiteX423" fmla="*/ 480776 w 2383168"/>
                  <a:gd name="connsiteY423" fmla="*/ 766091 h 881063"/>
                  <a:gd name="connsiteX424" fmla="*/ 492079 w 2383168"/>
                  <a:gd name="connsiteY424" fmla="*/ 802265 h 881063"/>
                  <a:gd name="connsiteX425" fmla="*/ 527382 w 2383168"/>
                  <a:gd name="connsiteY425" fmla="*/ 871538 h 881063"/>
                  <a:gd name="connsiteX426" fmla="*/ 458150 w 2383168"/>
                  <a:gd name="connsiteY426" fmla="*/ 797116 h 881063"/>
                  <a:gd name="connsiteX427" fmla="*/ 446335 w 2383168"/>
                  <a:gd name="connsiteY427" fmla="*/ 762809 h 881063"/>
                  <a:gd name="connsiteX428" fmla="*/ 405341 w 2383168"/>
                  <a:gd name="connsiteY428" fmla="*/ 758902 h 881063"/>
                  <a:gd name="connsiteX429" fmla="*/ 311056 w 2383168"/>
                  <a:gd name="connsiteY429" fmla="*/ 734345 h 881063"/>
                  <a:gd name="connsiteX430" fmla="*/ 251853 w 2383168"/>
                  <a:gd name="connsiteY430" fmla="*/ 708330 h 881063"/>
                  <a:gd name="connsiteX431" fmla="*/ 266874 w 2383168"/>
                  <a:gd name="connsiteY431" fmla="*/ 762021 h 881063"/>
                  <a:gd name="connsiteX432" fmla="*/ 298782 w 2383168"/>
                  <a:gd name="connsiteY432" fmla="*/ 822209 h 881063"/>
                  <a:gd name="connsiteX433" fmla="*/ 219644 w 2383168"/>
                  <a:gd name="connsiteY433" fmla="*/ 711314 h 881063"/>
                  <a:gd name="connsiteX434" fmla="*/ 214147 w 2383168"/>
                  <a:gd name="connsiteY434" fmla="*/ 688778 h 881063"/>
                  <a:gd name="connsiteX435" fmla="*/ 159441 w 2383168"/>
                  <a:gd name="connsiteY435" fmla="*/ 653850 h 881063"/>
                  <a:gd name="connsiteX436" fmla="*/ 102148 w 2383168"/>
                  <a:gd name="connsiteY436" fmla="*/ 596861 h 881063"/>
                  <a:gd name="connsiteX437" fmla="*/ 118577 w 2383168"/>
                  <a:gd name="connsiteY437" fmla="*/ 650580 h 881063"/>
                  <a:gd name="connsiteX438" fmla="*/ 141619 w 2383168"/>
                  <a:gd name="connsiteY438" fmla="*/ 692944 h 881063"/>
                  <a:gd name="connsiteX439" fmla="*/ 79320 w 2383168"/>
                  <a:gd name="connsiteY439" fmla="*/ 621455 h 881063"/>
                  <a:gd name="connsiteX440" fmla="*/ 64131 w 2383168"/>
                  <a:gd name="connsiteY440" fmla="*/ 559045 h 881063"/>
                  <a:gd name="connsiteX441" fmla="*/ 56139 w 2383168"/>
                  <a:gd name="connsiteY441" fmla="*/ 551096 h 881063"/>
                  <a:gd name="connsiteX442" fmla="*/ 0 w 2383168"/>
                  <a:gd name="connsiteY442" fmla="*/ 449583 h 881063"/>
                  <a:gd name="connsiteX443" fmla="*/ 49122 w 2383168"/>
                  <a:gd name="connsiteY443" fmla="*/ 356119 h 881063"/>
                  <a:gd name="connsiteX444" fmla="*/ 63485 w 2383168"/>
                  <a:gd name="connsiteY444" fmla="*/ 341338 h 881063"/>
                  <a:gd name="connsiteX445" fmla="*/ 79320 w 2383168"/>
                  <a:gd name="connsiteY445" fmla="*/ 276275 h 881063"/>
                  <a:gd name="connsiteX446" fmla="*/ 141619 w 2383168"/>
                  <a:gd name="connsiteY446" fmla="*/ 204786 h 881063"/>
                  <a:gd name="connsiteX447" fmla="*/ 118577 w 2383168"/>
                  <a:gd name="connsiteY447" fmla="*/ 247151 h 881063"/>
                  <a:gd name="connsiteX448" fmla="*/ 101845 w 2383168"/>
                  <a:gd name="connsiteY448" fmla="*/ 301863 h 881063"/>
                  <a:gd name="connsiteX449" fmla="*/ 158457 w 2383168"/>
                  <a:gd name="connsiteY449" fmla="*/ 243605 h 881063"/>
                  <a:gd name="connsiteX450" fmla="*/ 212094 w 2383168"/>
                  <a:gd name="connsiteY450" fmla="*/ 206821 h 881063"/>
                  <a:gd name="connsiteX451" fmla="*/ 219644 w 2383168"/>
                  <a:gd name="connsiteY451" fmla="*/ 175866 h 881063"/>
                  <a:gd name="connsiteX452" fmla="*/ 298782 w 2383168"/>
                  <a:gd name="connsiteY452" fmla="*/ 64971 h 881063"/>
                  <a:gd name="connsiteX453" fmla="*/ 266874 w 2383168"/>
                  <a:gd name="connsiteY453" fmla="*/ 125159 h 881063"/>
                  <a:gd name="connsiteX454" fmla="*/ 250436 w 2383168"/>
                  <a:gd name="connsiteY454" fmla="*/ 183916 h 881063"/>
                  <a:gd name="connsiteX455" fmla="*/ 322153 w 2383168"/>
                  <a:gd name="connsiteY455" fmla="*/ 149412 h 881063"/>
                  <a:gd name="connsiteX456" fmla="*/ 422558 w 2383168"/>
                  <a:gd name="connsiteY456" fmla="*/ 120864 h 881063"/>
                  <a:gd name="connsiteX457" fmla="*/ 442776 w 2383168"/>
                  <a:gd name="connsiteY457" fmla="*/ 119064 h 881063"/>
                  <a:gd name="connsiteX458" fmla="*/ 458150 w 2383168"/>
                  <a:gd name="connsiteY458" fmla="*/ 74422 h 881063"/>
                  <a:gd name="connsiteX459" fmla="*/ 527382 w 2383168"/>
                  <a:gd name="connsiteY459" fmla="*/ 0 h 881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</a:cxnLst>
                <a:rect l="l" t="t" r="r" b="b"/>
                <a:pathLst>
                  <a:path w="2383168" h="881063">
                    <a:moveTo>
                      <a:pt x="1531145" y="511503"/>
                    </a:moveTo>
                    <a:lnTo>
                      <a:pt x="1469953" y="634146"/>
                    </a:lnTo>
                    <a:lnTo>
                      <a:pt x="1486795" y="643017"/>
                    </a:lnTo>
                    <a:lnTo>
                      <a:pt x="1512413" y="655588"/>
                    </a:lnTo>
                    <a:lnTo>
                      <a:pt x="1520522" y="618083"/>
                    </a:lnTo>
                    <a:cubicBezTo>
                      <a:pt x="1524749" y="592198"/>
                      <a:pt x="1528026" y="564416"/>
                      <a:pt x="1530247" y="535398"/>
                    </a:cubicBezTo>
                    <a:close/>
                    <a:moveTo>
                      <a:pt x="1707821" y="477402"/>
                    </a:moveTo>
                    <a:lnTo>
                      <a:pt x="1704949" y="570371"/>
                    </a:lnTo>
                    <a:cubicBezTo>
                      <a:pt x="1702654" y="606497"/>
                      <a:pt x="1699299" y="640340"/>
                      <a:pt x="1695062" y="671029"/>
                    </a:cubicBezTo>
                    <a:lnTo>
                      <a:pt x="1686048" y="724498"/>
                    </a:lnTo>
                    <a:lnTo>
                      <a:pt x="1765882" y="739202"/>
                    </a:lnTo>
                    <a:lnTo>
                      <a:pt x="1838106" y="738521"/>
                    </a:lnTo>
                    <a:close/>
                    <a:moveTo>
                      <a:pt x="1355392" y="465761"/>
                    </a:moveTo>
                    <a:lnTo>
                      <a:pt x="1251472" y="476291"/>
                    </a:lnTo>
                    <a:cubicBezTo>
                      <a:pt x="1207318" y="478000"/>
                      <a:pt x="1163163" y="477178"/>
                      <a:pt x="1119009" y="474535"/>
                    </a:cubicBezTo>
                    <a:lnTo>
                      <a:pt x="1100249" y="472738"/>
                    </a:lnTo>
                    <a:lnTo>
                      <a:pt x="1100397" y="476434"/>
                    </a:lnTo>
                    <a:cubicBezTo>
                      <a:pt x="1102063" y="496816"/>
                      <a:pt x="1104521" y="516330"/>
                      <a:pt x="1107691" y="534511"/>
                    </a:cubicBezTo>
                    <a:lnTo>
                      <a:pt x="1111341" y="550318"/>
                    </a:lnTo>
                    <a:lnTo>
                      <a:pt x="1143667" y="544762"/>
                    </a:lnTo>
                    <a:cubicBezTo>
                      <a:pt x="1161744" y="542626"/>
                      <a:pt x="1179763" y="541539"/>
                      <a:pt x="1197715" y="541702"/>
                    </a:cubicBezTo>
                    <a:cubicBezTo>
                      <a:pt x="1224643" y="541947"/>
                      <a:pt x="1250285" y="545282"/>
                      <a:pt x="1275072" y="550926"/>
                    </a:cubicBezTo>
                    <a:lnTo>
                      <a:pt x="1344127" y="572991"/>
                    </a:lnTo>
                    <a:lnTo>
                      <a:pt x="1347635" y="555654"/>
                    </a:lnTo>
                    <a:cubicBezTo>
                      <a:pt x="1350570" y="536446"/>
                      <a:pt x="1352846" y="515829"/>
                      <a:pt x="1354389" y="494296"/>
                    </a:cubicBezTo>
                    <a:close/>
                    <a:moveTo>
                      <a:pt x="692431" y="456201"/>
                    </a:moveTo>
                    <a:lnTo>
                      <a:pt x="559142" y="723341"/>
                    </a:lnTo>
                    <a:lnTo>
                      <a:pt x="583226" y="722466"/>
                    </a:lnTo>
                    <a:cubicBezTo>
                      <a:pt x="612352" y="718533"/>
                      <a:pt x="641595" y="711998"/>
                      <a:pt x="670911" y="703688"/>
                    </a:cubicBezTo>
                    <a:lnTo>
                      <a:pt x="712301" y="689872"/>
                    </a:lnTo>
                    <a:lnTo>
                      <a:pt x="705109" y="647215"/>
                    </a:lnTo>
                    <a:cubicBezTo>
                      <a:pt x="700873" y="616526"/>
                      <a:pt x="697518" y="582683"/>
                      <a:pt x="695222" y="546557"/>
                    </a:cubicBezTo>
                    <a:close/>
                    <a:moveTo>
                      <a:pt x="914924" y="450719"/>
                    </a:moveTo>
                    <a:lnTo>
                      <a:pt x="916739" y="504792"/>
                    </a:lnTo>
                    <a:cubicBezTo>
                      <a:pt x="918651" y="532774"/>
                      <a:pt x="921474" y="559564"/>
                      <a:pt x="925113" y="584524"/>
                    </a:cubicBezTo>
                    <a:lnTo>
                      <a:pt x="929372" y="606582"/>
                    </a:lnTo>
                    <a:lnTo>
                      <a:pt x="979691" y="586821"/>
                    </a:lnTo>
                    <a:lnTo>
                      <a:pt x="1087585" y="554615"/>
                    </a:lnTo>
                    <a:lnTo>
                      <a:pt x="1075359" y="495178"/>
                    </a:lnTo>
                    <a:lnTo>
                      <a:pt x="1073821" y="470207"/>
                    </a:lnTo>
                    <a:lnTo>
                      <a:pt x="986546" y="461849"/>
                    </a:lnTo>
                    <a:close/>
                    <a:moveTo>
                      <a:pt x="2325016" y="445964"/>
                    </a:moveTo>
                    <a:lnTo>
                      <a:pt x="2325227" y="448865"/>
                    </a:lnTo>
                    <a:lnTo>
                      <a:pt x="2320700" y="510988"/>
                    </a:lnTo>
                    <a:lnTo>
                      <a:pt x="2347017" y="475436"/>
                    </a:lnTo>
                    <a:lnTo>
                      <a:pt x="2356326" y="452296"/>
                    </a:lnTo>
                    <a:close/>
                    <a:moveTo>
                      <a:pt x="54224" y="439120"/>
                    </a:moveTo>
                    <a:lnTo>
                      <a:pt x="28724" y="450301"/>
                    </a:lnTo>
                    <a:lnTo>
                      <a:pt x="56581" y="490950"/>
                    </a:lnTo>
                    <a:lnTo>
                      <a:pt x="53514" y="448865"/>
                    </a:lnTo>
                    <a:close/>
                    <a:moveTo>
                      <a:pt x="1532888" y="425469"/>
                    </a:moveTo>
                    <a:lnTo>
                      <a:pt x="1516397" y="430019"/>
                    </a:lnTo>
                    <a:cubicBezTo>
                      <a:pt x="1472243" y="444679"/>
                      <a:pt x="1428089" y="455393"/>
                      <a:pt x="1383935" y="462868"/>
                    </a:cubicBezTo>
                    <a:lnTo>
                      <a:pt x="1380318" y="463235"/>
                    </a:lnTo>
                    <a:lnTo>
                      <a:pt x="1377572" y="514100"/>
                    </a:lnTo>
                    <a:lnTo>
                      <a:pt x="1365274" y="582321"/>
                    </a:lnTo>
                    <a:lnTo>
                      <a:pt x="1417015" y="606264"/>
                    </a:lnTo>
                    <a:lnTo>
                      <a:pt x="1442408" y="619639"/>
                    </a:lnTo>
                    <a:lnTo>
                      <a:pt x="1533336" y="437398"/>
                    </a:lnTo>
                    <a:close/>
                    <a:moveTo>
                      <a:pt x="733952" y="422597"/>
                    </a:moveTo>
                    <a:lnTo>
                      <a:pt x="722708" y="445131"/>
                    </a:lnTo>
                    <a:lnTo>
                      <a:pt x="725691" y="550202"/>
                    </a:lnTo>
                    <a:cubicBezTo>
                      <a:pt x="727885" y="588057"/>
                      <a:pt x="731117" y="624114"/>
                      <a:pt x="735269" y="657426"/>
                    </a:cubicBezTo>
                    <a:lnTo>
                      <a:pt x="739173" y="680902"/>
                    </a:lnTo>
                    <a:lnTo>
                      <a:pt x="759041" y="674270"/>
                    </a:lnTo>
                    <a:cubicBezTo>
                      <a:pt x="795820" y="660487"/>
                      <a:pt x="832651" y="645228"/>
                      <a:pt x="869453" y="630113"/>
                    </a:cubicBezTo>
                    <a:lnTo>
                      <a:pt x="902864" y="616992"/>
                    </a:lnTo>
                    <a:lnTo>
                      <a:pt x="887990" y="530527"/>
                    </a:lnTo>
                    <a:lnTo>
                      <a:pt x="883629" y="445856"/>
                    </a:lnTo>
                    <a:close/>
                    <a:moveTo>
                      <a:pt x="2175608" y="417541"/>
                    </a:moveTo>
                    <a:lnTo>
                      <a:pt x="2177589" y="450733"/>
                    </a:lnTo>
                    <a:cubicBezTo>
                      <a:pt x="2177589" y="503009"/>
                      <a:pt x="2174457" y="552811"/>
                      <a:pt x="2168794" y="598109"/>
                    </a:cubicBezTo>
                    <a:lnTo>
                      <a:pt x="2161014" y="646601"/>
                    </a:lnTo>
                    <a:lnTo>
                      <a:pt x="2195376" y="629733"/>
                    </a:lnTo>
                    <a:lnTo>
                      <a:pt x="2283627" y="556891"/>
                    </a:lnTo>
                    <a:lnTo>
                      <a:pt x="2288872" y="524706"/>
                    </a:lnTo>
                    <a:cubicBezTo>
                      <a:pt x="2291434" y="500433"/>
                      <a:pt x="2292788" y="474940"/>
                      <a:pt x="2292788" y="448865"/>
                    </a:cubicBezTo>
                    <a:lnTo>
                      <a:pt x="2292297" y="439347"/>
                    </a:lnTo>
                    <a:lnTo>
                      <a:pt x="2208448" y="422390"/>
                    </a:lnTo>
                    <a:close/>
                    <a:moveTo>
                      <a:pt x="2122970" y="409770"/>
                    </a:moveTo>
                    <a:lnTo>
                      <a:pt x="2128771" y="412664"/>
                    </a:lnTo>
                    <a:cubicBezTo>
                      <a:pt x="2131334" y="413943"/>
                      <a:pt x="2132375" y="417057"/>
                      <a:pt x="2131096" y="419621"/>
                    </a:cubicBezTo>
                    <a:lnTo>
                      <a:pt x="1981488" y="719470"/>
                    </a:lnTo>
                    <a:lnTo>
                      <a:pt x="2056976" y="697674"/>
                    </a:lnTo>
                    <a:lnTo>
                      <a:pt x="2124604" y="664475"/>
                    </a:lnTo>
                    <a:lnTo>
                      <a:pt x="2137942" y="572872"/>
                    </a:lnTo>
                    <a:cubicBezTo>
                      <a:pt x="2141585" y="534049"/>
                      <a:pt x="2143526" y="492948"/>
                      <a:pt x="2143526" y="450733"/>
                    </a:cubicBezTo>
                    <a:lnTo>
                      <a:pt x="2141780" y="412547"/>
                    </a:lnTo>
                    <a:close/>
                    <a:moveTo>
                      <a:pt x="189744" y="395323"/>
                    </a:moveTo>
                    <a:lnTo>
                      <a:pt x="132296" y="404888"/>
                    </a:lnTo>
                    <a:lnTo>
                      <a:pt x="87203" y="424660"/>
                    </a:lnTo>
                    <a:lnTo>
                      <a:pt x="85953" y="448865"/>
                    </a:lnTo>
                    <a:cubicBezTo>
                      <a:pt x="85953" y="474940"/>
                      <a:pt x="87307" y="500433"/>
                      <a:pt x="89869" y="524706"/>
                    </a:cubicBezTo>
                    <a:lnTo>
                      <a:pt x="91832" y="536749"/>
                    </a:lnTo>
                    <a:lnTo>
                      <a:pt x="158360" y="595627"/>
                    </a:lnTo>
                    <a:lnTo>
                      <a:pt x="200612" y="621840"/>
                    </a:lnTo>
                    <a:lnTo>
                      <a:pt x="195658" y="590966"/>
                    </a:lnTo>
                    <a:cubicBezTo>
                      <a:pt x="189995" y="545668"/>
                      <a:pt x="186863" y="495866"/>
                      <a:pt x="186863" y="443590"/>
                    </a:cubicBezTo>
                    <a:close/>
                    <a:moveTo>
                      <a:pt x="1676056" y="393503"/>
                    </a:moveTo>
                    <a:lnTo>
                      <a:pt x="1602904" y="406150"/>
                    </a:lnTo>
                    <a:lnTo>
                      <a:pt x="1568656" y="415600"/>
                    </a:lnTo>
                    <a:lnTo>
                      <a:pt x="1569555" y="431183"/>
                    </a:lnTo>
                    <a:lnTo>
                      <a:pt x="1570223" y="433182"/>
                    </a:lnTo>
                    <a:lnTo>
                      <a:pt x="1569728" y="434175"/>
                    </a:lnTo>
                    <a:lnTo>
                      <a:pt x="1570369" y="445296"/>
                    </a:lnTo>
                    <a:cubicBezTo>
                      <a:pt x="1570369" y="528149"/>
                      <a:pt x="1560774" y="603158"/>
                      <a:pt x="1545261" y="657454"/>
                    </a:cubicBezTo>
                    <a:lnTo>
                      <a:pt x="1541043" y="669635"/>
                    </a:lnTo>
                    <a:lnTo>
                      <a:pt x="1584432" y="690925"/>
                    </a:lnTo>
                    <a:lnTo>
                      <a:pt x="1658864" y="717544"/>
                    </a:lnTo>
                    <a:lnTo>
                      <a:pt x="1664903" y="681242"/>
                    </a:lnTo>
                    <a:cubicBezTo>
                      <a:pt x="1673206" y="614618"/>
                      <a:pt x="1677830" y="537013"/>
                      <a:pt x="1677830" y="456012"/>
                    </a:cubicBezTo>
                    <a:close/>
                    <a:moveTo>
                      <a:pt x="1944993" y="389761"/>
                    </a:moveTo>
                    <a:lnTo>
                      <a:pt x="1946607" y="451247"/>
                    </a:lnTo>
                    <a:cubicBezTo>
                      <a:pt x="1946607" y="540265"/>
                      <a:pt x="1939561" y="622962"/>
                      <a:pt x="1927493" y="691562"/>
                    </a:cubicBezTo>
                    <a:lnTo>
                      <a:pt x="1919031" y="730950"/>
                    </a:lnTo>
                    <a:lnTo>
                      <a:pt x="1942930" y="727035"/>
                    </a:lnTo>
                    <a:lnTo>
                      <a:pt x="2102720" y="406780"/>
                    </a:lnTo>
                    <a:lnTo>
                      <a:pt x="2035436" y="396846"/>
                    </a:lnTo>
                    <a:close/>
                    <a:moveTo>
                      <a:pt x="261185" y="387177"/>
                    </a:moveTo>
                    <a:lnTo>
                      <a:pt x="223370" y="390128"/>
                    </a:lnTo>
                    <a:lnTo>
                      <a:pt x="220926" y="443590"/>
                    </a:lnTo>
                    <a:cubicBezTo>
                      <a:pt x="220926" y="485805"/>
                      <a:pt x="222867" y="526906"/>
                      <a:pt x="226510" y="565729"/>
                    </a:cubicBezTo>
                    <a:lnTo>
                      <a:pt x="238064" y="645076"/>
                    </a:lnTo>
                    <a:lnTo>
                      <a:pt x="256174" y="656312"/>
                    </a:lnTo>
                    <a:cubicBezTo>
                      <a:pt x="282895" y="669968"/>
                      <a:pt x="311160" y="682243"/>
                      <a:pt x="340618" y="692585"/>
                    </a:cubicBezTo>
                    <a:lnTo>
                      <a:pt x="422379" y="714606"/>
                    </a:lnTo>
                    <a:lnTo>
                      <a:pt x="260312" y="389787"/>
                    </a:lnTo>
                    <a:close/>
                    <a:moveTo>
                      <a:pt x="443408" y="386504"/>
                    </a:moveTo>
                    <a:lnTo>
                      <a:pt x="441243" y="435769"/>
                    </a:lnTo>
                    <a:cubicBezTo>
                      <a:pt x="441243" y="532944"/>
                      <a:pt x="449833" y="624989"/>
                      <a:pt x="464896" y="701189"/>
                    </a:cubicBezTo>
                    <a:lnTo>
                      <a:pt x="469741" y="722163"/>
                    </a:lnTo>
                    <a:lnTo>
                      <a:pt x="496232" y="725627"/>
                    </a:lnTo>
                    <a:lnTo>
                      <a:pt x="523717" y="724628"/>
                    </a:lnTo>
                    <a:lnTo>
                      <a:pt x="678609" y="414191"/>
                    </a:lnTo>
                    <a:lnTo>
                      <a:pt x="589158" y="400694"/>
                    </a:lnTo>
                    <a:cubicBezTo>
                      <a:pt x="545003" y="394806"/>
                      <a:pt x="500849" y="389930"/>
                      <a:pt x="456695" y="386771"/>
                    </a:cubicBezTo>
                    <a:close/>
                    <a:moveTo>
                      <a:pt x="305309" y="383733"/>
                    </a:moveTo>
                    <a:lnTo>
                      <a:pt x="292571" y="384728"/>
                    </a:lnTo>
                    <a:lnTo>
                      <a:pt x="419088" y="638296"/>
                    </a:lnTo>
                    <a:lnTo>
                      <a:pt x="409124" y="565354"/>
                    </a:lnTo>
                    <a:cubicBezTo>
                      <a:pt x="405506" y="524418"/>
                      <a:pt x="403557" y="480895"/>
                      <a:pt x="403557" y="435769"/>
                    </a:cubicBezTo>
                    <a:lnTo>
                      <a:pt x="404990" y="385734"/>
                    </a:lnTo>
                    <a:close/>
                    <a:moveTo>
                      <a:pt x="1862423" y="383292"/>
                    </a:moveTo>
                    <a:cubicBezTo>
                      <a:pt x="1833588" y="382558"/>
                      <a:pt x="1804752" y="382718"/>
                      <a:pt x="1775917" y="383970"/>
                    </a:cubicBezTo>
                    <a:lnTo>
                      <a:pt x="1749947" y="386139"/>
                    </a:lnTo>
                    <a:lnTo>
                      <a:pt x="1748240" y="389560"/>
                    </a:lnTo>
                    <a:lnTo>
                      <a:pt x="1742610" y="386751"/>
                    </a:lnTo>
                    <a:lnTo>
                      <a:pt x="1705752" y="389830"/>
                    </a:lnTo>
                    <a:lnTo>
                      <a:pt x="1706960" y="419115"/>
                    </a:lnTo>
                    <a:lnTo>
                      <a:pt x="1707573" y="418809"/>
                    </a:lnTo>
                    <a:cubicBezTo>
                      <a:pt x="1710136" y="417530"/>
                      <a:pt x="1713251" y="418571"/>
                      <a:pt x="1714530" y="421134"/>
                    </a:cubicBezTo>
                    <a:lnTo>
                      <a:pt x="1872726" y="738194"/>
                    </a:lnTo>
                    <a:lnTo>
                      <a:pt x="1874947" y="738173"/>
                    </a:lnTo>
                    <a:lnTo>
                      <a:pt x="1886238" y="736323"/>
                    </a:lnTo>
                    <a:lnTo>
                      <a:pt x="1891167" y="713040"/>
                    </a:lnTo>
                    <a:cubicBezTo>
                      <a:pt x="1904781" y="637881"/>
                      <a:pt x="1912545" y="547094"/>
                      <a:pt x="1912545" y="451246"/>
                    </a:cubicBezTo>
                    <a:lnTo>
                      <a:pt x="1909959" y="387016"/>
                    </a:lnTo>
                    <a:close/>
                    <a:moveTo>
                      <a:pt x="58428" y="381443"/>
                    </a:moveTo>
                    <a:lnTo>
                      <a:pt x="38969" y="404627"/>
                    </a:lnTo>
                    <a:lnTo>
                      <a:pt x="28839" y="426521"/>
                    </a:lnTo>
                    <a:lnTo>
                      <a:pt x="56123" y="413071"/>
                    </a:lnTo>
                    <a:close/>
                    <a:moveTo>
                      <a:pt x="2319468" y="369844"/>
                    </a:moveTo>
                    <a:lnTo>
                      <a:pt x="2323543" y="425752"/>
                    </a:lnTo>
                    <a:lnTo>
                      <a:pt x="2343188" y="432225"/>
                    </a:lnTo>
                    <a:lnTo>
                      <a:pt x="2360841" y="441074"/>
                    </a:lnTo>
                    <a:lnTo>
                      <a:pt x="2360944" y="440817"/>
                    </a:lnTo>
                    <a:cubicBezTo>
                      <a:pt x="2359192" y="430466"/>
                      <a:pt x="2354296" y="418599"/>
                      <a:pt x="2346605" y="405725"/>
                    </a:cubicBezTo>
                    <a:close/>
                    <a:moveTo>
                      <a:pt x="1108558" y="288034"/>
                    </a:moveTo>
                    <a:lnTo>
                      <a:pt x="1107692" y="291788"/>
                    </a:lnTo>
                    <a:cubicBezTo>
                      <a:pt x="1101352" y="328150"/>
                      <a:pt x="1097858" y="369842"/>
                      <a:pt x="1097858" y="413149"/>
                    </a:cubicBezTo>
                    <a:lnTo>
                      <a:pt x="1098691" y="433891"/>
                    </a:lnTo>
                    <a:lnTo>
                      <a:pt x="1116385" y="435185"/>
                    </a:lnTo>
                    <a:cubicBezTo>
                      <a:pt x="1163331" y="437065"/>
                      <a:pt x="1210195" y="437198"/>
                      <a:pt x="1256461" y="434985"/>
                    </a:cubicBezTo>
                    <a:lnTo>
                      <a:pt x="1356637" y="424505"/>
                    </a:lnTo>
                    <a:lnTo>
                      <a:pt x="1354389" y="360574"/>
                    </a:lnTo>
                    <a:cubicBezTo>
                      <a:pt x="1352846" y="339041"/>
                      <a:pt x="1350570" y="318425"/>
                      <a:pt x="1347635" y="299217"/>
                    </a:cubicBezTo>
                    <a:lnTo>
                      <a:pt x="1345649" y="289399"/>
                    </a:lnTo>
                    <a:lnTo>
                      <a:pt x="1308001" y="296714"/>
                    </a:lnTo>
                    <a:cubicBezTo>
                      <a:pt x="1284057" y="300011"/>
                      <a:pt x="1259857" y="301851"/>
                      <a:pt x="1235307" y="301798"/>
                    </a:cubicBezTo>
                    <a:cubicBezTo>
                      <a:pt x="1193222" y="301709"/>
                      <a:pt x="1153164" y="297030"/>
                      <a:pt x="1113891" y="289407"/>
                    </a:cubicBezTo>
                    <a:close/>
                    <a:moveTo>
                      <a:pt x="996036" y="258993"/>
                    </a:moveTo>
                    <a:lnTo>
                      <a:pt x="1070597" y="408431"/>
                    </a:lnTo>
                    <a:lnTo>
                      <a:pt x="1075359" y="331120"/>
                    </a:lnTo>
                    <a:lnTo>
                      <a:pt x="1085445" y="282083"/>
                    </a:lnTo>
                    <a:lnTo>
                      <a:pt x="997188" y="259358"/>
                    </a:lnTo>
                    <a:close/>
                    <a:moveTo>
                      <a:pt x="202648" y="252650"/>
                    </a:moveTo>
                    <a:lnTo>
                      <a:pt x="106241" y="324474"/>
                    </a:lnTo>
                    <a:lnTo>
                      <a:pt x="95743" y="336982"/>
                    </a:lnTo>
                    <a:lnTo>
                      <a:pt x="89870" y="373024"/>
                    </a:lnTo>
                    <a:lnTo>
                      <a:pt x="88739" y="394912"/>
                    </a:lnTo>
                    <a:lnTo>
                      <a:pt x="106779" y="383235"/>
                    </a:lnTo>
                    <a:cubicBezTo>
                      <a:pt x="118294" y="376582"/>
                      <a:pt x="131706" y="370213"/>
                      <a:pt x="149677" y="364536"/>
                    </a:cubicBezTo>
                    <a:lnTo>
                      <a:pt x="192105" y="355755"/>
                    </a:lnTo>
                    <a:lnTo>
                      <a:pt x="195658" y="296215"/>
                    </a:lnTo>
                    <a:close/>
                    <a:moveTo>
                      <a:pt x="2159522" y="245569"/>
                    </a:moveTo>
                    <a:lnTo>
                      <a:pt x="2168794" y="303358"/>
                    </a:lnTo>
                    <a:lnTo>
                      <a:pt x="2173864" y="388313"/>
                    </a:lnTo>
                    <a:lnTo>
                      <a:pt x="2254585" y="403031"/>
                    </a:lnTo>
                    <a:lnTo>
                      <a:pt x="2291042" y="415043"/>
                    </a:lnTo>
                    <a:lnTo>
                      <a:pt x="2288872" y="373024"/>
                    </a:lnTo>
                    <a:lnTo>
                      <a:pt x="2283016" y="337090"/>
                    </a:lnTo>
                    <a:lnTo>
                      <a:pt x="2211290" y="276362"/>
                    </a:lnTo>
                    <a:close/>
                    <a:moveTo>
                      <a:pt x="1513740" y="241141"/>
                    </a:moveTo>
                    <a:lnTo>
                      <a:pt x="1379162" y="282888"/>
                    </a:lnTo>
                    <a:lnTo>
                      <a:pt x="1367544" y="285145"/>
                    </a:lnTo>
                    <a:lnTo>
                      <a:pt x="1377572" y="340772"/>
                    </a:lnTo>
                    <a:lnTo>
                      <a:pt x="1381949" y="421857"/>
                    </a:lnTo>
                    <a:lnTo>
                      <a:pt x="1392946" y="420706"/>
                    </a:lnTo>
                    <a:cubicBezTo>
                      <a:pt x="1437499" y="413199"/>
                      <a:pt x="1480938" y="402746"/>
                      <a:pt x="1522747" y="388744"/>
                    </a:cubicBezTo>
                    <a:lnTo>
                      <a:pt x="1531428" y="386604"/>
                    </a:lnTo>
                    <a:lnTo>
                      <a:pt x="1530248" y="355195"/>
                    </a:lnTo>
                    <a:cubicBezTo>
                      <a:pt x="1528026" y="326177"/>
                      <a:pt x="1524749" y="298394"/>
                      <a:pt x="1520522" y="272510"/>
                    </a:cubicBezTo>
                    <a:close/>
                    <a:moveTo>
                      <a:pt x="927799" y="237382"/>
                    </a:moveTo>
                    <a:lnTo>
                      <a:pt x="925113" y="251294"/>
                    </a:lnTo>
                    <a:cubicBezTo>
                      <a:pt x="921474" y="276254"/>
                      <a:pt x="918651" y="303044"/>
                      <a:pt x="916739" y="331026"/>
                    </a:cubicBezTo>
                    <a:lnTo>
                      <a:pt x="913859" y="416852"/>
                    </a:lnTo>
                    <a:lnTo>
                      <a:pt x="975812" y="424907"/>
                    </a:lnTo>
                    <a:lnTo>
                      <a:pt x="1046618" y="430084"/>
                    </a:lnTo>
                    <a:lnTo>
                      <a:pt x="954725" y="245910"/>
                    </a:lnTo>
                    <a:close/>
                    <a:moveTo>
                      <a:pt x="1929720" y="226691"/>
                    </a:moveTo>
                    <a:lnTo>
                      <a:pt x="1937812" y="283943"/>
                    </a:lnTo>
                    <a:lnTo>
                      <a:pt x="1943180" y="350356"/>
                    </a:lnTo>
                    <a:lnTo>
                      <a:pt x="1994844" y="357213"/>
                    </a:lnTo>
                    <a:close/>
                    <a:moveTo>
                      <a:pt x="1658590" y="192833"/>
                    </a:moveTo>
                    <a:lnTo>
                      <a:pt x="1544514" y="230981"/>
                    </a:lnTo>
                    <a:lnTo>
                      <a:pt x="1545261" y="233139"/>
                    </a:lnTo>
                    <a:cubicBezTo>
                      <a:pt x="1553018" y="260287"/>
                      <a:pt x="1559295" y="292613"/>
                      <a:pt x="1563633" y="328509"/>
                    </a:cubicBezTo>
                    <a:lnTo>
                      <a:pt x="1566485" y="377959"/>
                    </a:lnTo>
                    <a:lnTo>
                      <a:pt x="1659967" y="354907"/>
                    </a:lnTo>
                    <a:lnTo>
                      <a:pt x="1674920" y="353509"/>
                    </a:lnTo>
                    <a:lnTo>
                      <a:pt x="1674480" y="338006"/>
                    </a:lnTo>
                    <a:cubicBezTo>
                      <a:pt x="1672286" y="300151"/>
                      <a:pt x="1669054" y="264094"/>
                      <a:pt x="1664903" y="230782"/>
                    </a:cubicBezTo>
                    <a:close/>
                    <a:moveTo>
                      <a:pt x="739068" y="184127"/>
                    </a:moveTo>
                    <a:lnTo>
                      <a:pt x="735269" y="206967"/>
                    </a:lnTo>
                    <a:cubicBezTo>
                      <a:pt x="731117" y="240278"/>
                      <a:pt x="727885" y="276336"/>
                      <a:pt x="725691" y="314190"/>
                    </a:cubicBezTo>
                    <a:lnTo>
                      <a:pt x="724028" y="372773"/>
                    </a:lnTo>
                    <a:lnTo>
                      <a:pt x="804186" y="212118"/>
                    </a:lnTo>
                    <a:cubicBezTo>
                      <a:pt x="805465" y="209555"/>
                      <a:pt x="808580" y="208514"/>
                      <a:pt x="811143" y="209793"/>
                    </a:cubicBezTo>
                    <a:lnTo>
                      <a:pt x="829710" y="219057"/>
                    </a:lnTo>
                    <a:cubicBezTo>
                      <a:pt x="832274" y="220336"/>
                      <a:pt x="833315" y="223450"/>
                      <a:pt x="832036" y="226014"/>
                    </a:cubicBezTo>
                    <a:lnTo>
                      <a:pt x="748242" y="393956"/>
                    </a:lnTo>
                    <a:lnTo>
                      <a:pt x="792957" y="401134"/>
                    </a:lnTo>
                    <a:lnTo>
                      <a:pt x="882454" y="412770"/>
                    </a:lnTo>
                    <a:lnTo>
                      <a:pt x="887990" y="305293"/>
                    </a:lnTo>
                    <a:lnTo>
                      <a:pt x="901125" y="228935"/>
                    </a:lnTo>
                    <a:lnTo>
                      <a:pt x="877753" y="221533"/>
                    </a:lnTo>
                    <a:cubicBezTo>
                      <a:pt x="836659" y="208726"/>
                      <a:pt x="793868" y="196270"/>
                      <a:pt x="748140" y="185811"/>
                    </a:cubicBezTo>
                    <a:close/>
                    <a:moveTo>
                      <a:pt x="1935110" y="167781"/>
                    </a:moveTo>
                    <a:lnTo>
                      <a:pt x="2032263" y="362495"/>
                    </a:lnTo>
                    <a:lnTo>
                      <a:pt x="2140394" y="382211"/>
                    </a:lnTo>
                    <a:lnTo>
                      <a:pt x="2137942" y="328593"/>
                    </a:lnTo>
                    <a:lnTo>
                      <a:pt x="2123103" y="226685"/>
                    </a:lnTo>
                    <a:lnTo>
                      <a:pt x="2065014" y="200510"/>
                    </a:lnTo>
                    <a:cubicBezTo>
                      <a:pt x="2038056" y="190253"/>
                      <a:pt x="2010039" y="181526"/>
                      <a:pt x="1981312" y="174839"/>
                    </a:cubicBezTo>
                    <a:close/>
                    <a:moveTo>
                      <a:pt x="649240" y="167761"/>
                    </a:moveTo>
                    <a:lnTo>
                      <a:pt x="551900" y="362852"/>
                    </a:lnTo>
                    <a:lnTo>
                      <a:pt x="569010" y="365188"/>
                    </a:lnTo>
                    <a:lnTo>
                      <a:pt x="693628" y="385190"/>
                    </a:lnTo>
                    <a:lnTo>
                      <a:pt x="697864" y="282504"/>
                    </a:lnTo>
                    <a:cubicBezTo>
                      <a:pt x="699852" y="259500"/>
                      <a:pt x="702285" y="237639"/>
                      <a:pt x="705109" y="217179"/>
                    </a:cubicBezTo>
                    <a:lnTo>
                      <a:pt x="711543" y="179020"/>
                    </a:lnTo>
                    <a:lnTo>
                      <a:pt x="652398" y="168045"/>
                    </a:lnTo>
                    <a:close/>
                    <a:moveTo>
                      <a:pt x="430803" y="166113"/>
                    </a:moveTo>
                    <a:lnTo>
                      <a:pt x="408114" y="169248"/>
                    </a:lnTo>
                    <a:cubicBezTo>
                      <a:pt x="364708" y="177799"/>
                      <a:pt x="324194" y="190810"/>
                      <a:pt x="286969" y="206720"/>
                    </a:cubicBezTo>
                    <a:lnTo>
                      <a:pt x="239754" y="230495"/>
                    </a:lnTo>
                    <a:lnTo>
                      <a:pt x="226510" y="321450"/>
                    </a:lnTo>
                    <a:lnTo>
                      <a:pt x="225222" y="349627"/>
                    </a:lnTo>
                    <a:lnTo>
                      <a:pt x="333511" y="342073"/>
                    </a:lnTo>
                    <a:lnTo>
                      <a:pt x="406259" y="345836"/>
                    </a:lnTo>
                    <a:lnTo>
                      <a:pt x="413288" y="266148"/>
                    </a:lnTo>
                    <a:cubicBezTo>
                      <a:pt x="416421" y="240081"/>
                      <a:pt x="420254" y="215309"/>
                      <a:pt x="424704" y="192126"/>
                    </a:cubicBezTo>
                    <a:close/>
                    <a:moveTo>
                      <a:pt x="1826832" y="162330"/>
                    </a:moveTo>
                    <a:lnTo>
                      <a:pt x="1805829" y="162623"/>
                    </a:lnTo>
                    <a:cubicBezTo>
                      <a:pt x="1780811" y="164987"/>
                      <a:pt x="1756202" y="168941"/>
                      <a:pt x="1731907" y="174050"/>
                    </a:cubicBezTo>
                    <a:lnTo>
                      <a:pt x="1685759" y="185809"/>
                    </a:lnTo>
                    <a:lnTo>
                      <a:pt x="1695062" y="240993"/>
                    </a:lnTo>
                    <a:cubicBezTo>
                      <a:pt x="1697886" y="261453"/>
                      <a:pt x="1700319" y="283314"/>
                      <a:pt x="1702307" y="306318"/>
                    </a:cubicBezTo>
                    <a:lnTo>
                      <a:pt x="1704141" y="350776"/>
                    </a:lnTo>
                    <a:lnTo>
                      <a:pt x="1734211" y="347963"/>
                    </a:lnTo>
                    <a:close/>
                    <a:moveTo>
                      <a:pt x="1885252" y="161513"/>
                    </a:moveTo>
                    <a:lnTo>
                      <a:pt x="1856035" y="161922"/>
                    </a:lnTo>
                    <a:lnTo>
                      <a:pt x="1858355" y="168864"/>
                    </a:lnTo>
                    <a:lnTo>
                      <a:pt x="1770697" y="344551"/>
                    </a:lnTo>
                    <a:lnTo>
                      <a:pt x="1797186" y="342073"/>
                    </a:lnTo>
                    <a:lnTo>
                      <a:pt x="1908308" y="346041"/>
                    </a:lnTo>
                    <a:lnTo>
                      <a:pt x="1906961" y="312592"/>
                    </a:lnTo>
                    <a:cubicBezTo>
                      <a:pt x="1903319" y="268519"/>
                      <a:pt x="1897974" y="227033"/>
                      <a:pt x="1891167" y="189453"/>
                    </a:cubicBezTo>
                    <a:close/>
                    <a:moveTo>
                      <a:pt x="546617" y="158533"/>
                    </a:moveTo>
                    <a:cubicBezTo>
                      <a:pt x="522219" y="157569"/>
                      <a:pt x="498444" y="158110"/>
                      <a:pt x="475344" y="159960"/>
                    </a:cubicBezTo>
                    <a:lnTo>
                      <a:pt x="467031" y="161109"/>
                    </a:lnTo>
                    <a:lnTo>
                      <a:pt x="464896" y="170350"/>
                    </a:lnTo>
                    <a:cubicBezTo>
                      <a:pt x="457365" y="208450"/>
                      <a:pt x="451451" y="250511"/>
                      <a:pt x="447421" y="295194"/>
                    </a:cubicBezTo>
                    <a:lnTo>
                      <a:pt x="445089" y="348268"/>
                    </a:lnTo>
                    <a:lnTo>
                      <a:pt x="519336" y="358405"/>
                    </a:lnTo>
                    <a:lnTo>
                      <a:pt x="615951" y="164768"/>
                    </a:lnTo>
                    <a:close/>
                    <a:moveTo>
                      <a:pt x="527382" y="0"/>
                    </a:moveTo>
                    <a:cubicBezTo>
                      <a:pt x="514438" y="16897"/>
                      <a:pt x="502582" y="40435"/>
                      <a:pt x="492079" y="69273"/>
                    </a:cubicBezTo>
                    <a:lnTo>
                      <a:pt x="477487" y="115973"/>
                    </a:lnTo>
                    <a:lnTo>
                      <a:pt x="534359" y="110909"/>
                    </a:lnTo>
                    <a:cubicBezTo>
                      <a:pt x="573444" y="111209"/>
                      <a:pt x="610251" y="113879"/>
                      <a:pt x="645172" y="118327"/>
                    </a:cubicBezTo>
                    <a:lnTo>
                      <a:pt x="721648" y="132227"/>
                    </a:lnTo>
                    <a:lnTo>
                      <a:pt x="726334" y="113304"/>
                    </a:lnTo>
                    <a:cubicBezTo>
                      <a:pt x="738876" y="71838"/>
                      <a:pt x="753995" y="47625"/>
                      <a:pt x="770269" y="47625"/>
                    </a:cubicBezTo>
                    <a:cubicBezTo>
                      <a:pt x="762911" y="66162"/>
                      <a:pt x="756237" y="89342"/>
                      <a:pt x="750364" y="116215"/>
                    </a:cubicBezTo>
                    <a:lnTo>
                      <a:pt x="746890" y="137098"/>
                    </a:lnTo>
                    <a:lnTo>
                      <a:pt x="911632" y="188034"/>
                    </a:lnTo>
                    <a:lnTo>
                      <a:pt x="914735" y="178001"/>
                    </a:lnTo>
                    <a:cubicBezTo>
                      <a:pt x="926516" y="146805"/>
                      <a:pt x="940719" y="128589"/>
                      <a:pt x="956007" y="128589"/>
                    </a:cubicBezTo>
                    <a:cubicBezTo>
                      <a:pt x="949472" y="143680"/>
                      <a:pt x="943569" y="161876"/>
                      <a:pt x="938389" y="182540"/>
                    </a:cubicBezTo>
                    <a:lnTo>
                      <a:pt x="935779" y="196053"/>
                    </a:lnTo>
                    <a:lnTo>
                      <a:pt x="1076695" y="244311"/>
                    </a:lnTo>
                    <a:lnTo>
                      <a:pt x="1096081" y="248788"/>
                    </a:lnTo>
                    <a:lnTo>
                      <a:pt x="1109574" y="218971"/>
                    </a:lnTo>
                    <a:cubicBezTo>
                      <a:pt x="1117265" y="208307"/>
                      <a:pt x="1125722" y="202410"/>
                      <a:pt x="1134599" y="202410"/>
                    </a:cubicBezTo>
                    <a:cubicBezTo>
                      <a:pt x="1128908" y="213402"/>
                      <a:pt x="1123766" y="226656"/>
                      <a:pt x="1119254" y="241707"/>
                    </a:cubicBezTo>
                    <a:lnTo>
                      <a:pt x="1116529" y="253511"/>
                    </a:lnTo>
                    <a:lnTo>
                      <a:pt x="1154999" y="262396"/>
                    </a:lnTo>
                    <a:cubicBezTo>
                      <a:pt x="1181442" y="266844"/>
                      <a:pt x="1208357" y="269514"/>
                      <a:pt x="1236138" y="269814"/>
                    </a:cubicBezTo>
                    <a:cubicBezTo>
                      <a:pt x="1263919" y="270114"/>
                      <a:pt x="1290300" y="268062"/>
                      <a:pt x="1315736" y="264243"/>
                    </a:cubicBezTo>
                    <a:lnTo>
                      <a:pt x="1339506" y="259045"/>
                    </a:lnTo>
                    <a:lnTo>
                      <a:pt x="1336929" y="246307"/>
                    </a:lnTo>
                    <a:cubicBezTo>
                      <a:pt x="1332752" y="230406"/>
                      <a:pt x="1327990" y="216403"/>
                      <a:pt x="1322720" y="204790"/>
                    </a:cubicBezTo>
                    <a:cubicBezTo>
                      <a:pt x="1335050" y="204790"/>
                      <a:pt x="1346503" y="218808"/>
                      <a:pt x="1356004" y="242815"/>
                    </a:cubicBezTo>
                    <a:lnTo>
                      <a:pt x="1359824" y="254602"/>
                    </a:lnTo>
                    <a:lnTo>
                      <a:pt x="1389668" y="248076"/>
                    </a:lnTo>
                    <a:lnTo>
                      <a:pt x="1506334" y="206890"/>
                    </a:lnTo>
                    <a:lnTo>
                      <a:pt x="1505106" y="201209"/>
                    </a:lnTo>
                    <a:cubicBezTo>
                      <a:pt x="1499090" y="179780"/>
                      <a:pt x="1492234" y="160910"/>
                      <a:pt x="1484645" y="145260"/>
                    </a:cubicBezTo>
                    <a:cubicBezTo>
                      <a:pt x="1502399" y="145260"/>
                      <a:pt x="1518893" y="164150"/>
                      <a:pt x="1532574" y="196502"/>
                    </a:cubicBezTo>
                    <a:lnTo>
                      <a:pt x="1532931" y="197532"/>
                    </a:lnTo>
                    <a:lnTo>
                      <a:pt x="1652779" y="157896"/>
                    </a:lnTo>
                    <a:lnTo>
                      <a:pt x="1649807" y="140030"/>
                    </a:lnTo>
                    <a:cubicBezTo>
                      <a:pt x="1643934" y="113157"/>
                      <a:pt x="1637260" y="89977"/>
                      <a:pt x="1629902" y="71440"/>
                    </a:cubicBezTo>
                    <a:lnTo>
                      <a:pt x="1629902" y="71439"/>
                    </a:lnTo>
                    <a:cubicBezTo>
                      <a:pt x="1646177" y="71439"/>
                      <a:pt x="1661296" y="95652"/>
                      <a:pt x="1673837" y="137118"/>
                    </a:cubicBezTo>
                    <a:lnTo>
                      <a:pt x="1676999" y="149886"/>
                    </a:lnTo>
                    <a:lnTo>
                      <a:pt x="1683591" y="147706"/>
                    </a:lnTo>
                    <a:cubicBezTo>
                      <a:pt x="1738431" y="134026"/>
                      <a:pt x="1798635" y="124993"/>
                      <a:pt x="1867859" y="125292"/>
                    </a:cubicBezTo>
                    <a:lnTo>
                      <a:pt x="1877041" y="126231"/>
                    </a:lnTo>
                    <a:lnTo>
                      <a:pt x="1866598" y="89757"/>
                    </a:lnTo>
                    <a:cubicBezTo>
                      <a:pt x="1857105" y="61313"/>
                      <a:pt x="1846389" y="38097"/>
                      <a:pt x="1834689" y="21431"/>
                    </a:cubicBezTo>
                    <a:cubicBezTo>
                      <a:pt x="1857868" y="21431"/>
                      <a:pt x="1879402" y="48492"/>
                      <a:pt x="1897264" y="94837"/>
                    </a:cubicBezTo>
                    <a:lnTo>
                      <a:pt x="1908177" y="129416"/>
                    </a:lnTo>
                    <a:lnTo>
                      <a:pt x="1968915" y="135628"/>
                    </a:lnTo>
                    <a:cubicBezTo>
                      <a:pt x="2001571" y="142137"/>
                      <a:pt x="2033096" y="151477"/>
                      <a:pt x="2063183" y="162951"/>
                    </a:cubicBezTo>
                    <a:lnTo>
                      <a:pt x="2112637" y="186126"/>
                    </a:lnTo>
                    <a:lnTo>
                      <a:pt x="2097579" y="132302"/>
                    </a:lnTo>
                    <a:cubicBezTo>
                      <a:pt x="2088086" y="107246"/>
                      <a:pt x="2077370" y="86795"/>
                      <a:pt x="2065670" y="72114"/>
                    </a:cubicBezTo>
                    <a:cubicBezTo>
                      <a:pt x="2096576" y="72114"/>
                      <a:pt x="2124555" y="114493"/>
                      <a:pt x="2144809" y="183009"/>
                    </a:cubicBezTo>
                    <a:lnTo>
                      <a:pt x="2149871" y="203764"/>
                    </a:lnTo>
                    <a:lnTo>
                      <a:pt x="2223992" y="251844"/>
                    </a:lnTo>
                    <a:lnTo>
                      <a:pt x="2277144" y="302671"/>
                    </a:lnTo>
                    <a:lnTo>
                      <a:pt x="2260164" y="247151"/>
                    </a:lnTo>
                    <a:cubicBezTo>
                      <a:pt x="2253352" y="230317"/>
                      <a:pt x="2245623" y="215983"/>
                      <a:pt x="2237122" y="204786"/>
                    </a:cubicBezTo>
                    <a:cubicBezTo>
                      <a:pt x="2261452" y="204786"/>
                      <a:pt x="2283478" y="232106"/>
                      <a:pt x="2299422" y="276275"/>
                    </a:cubicBezTo>
                    <a:lnTo>
                      <a:pt x="2314552" y="338442"/>
                    </a:lnTo>
                    <a:lnTo>
                      <a:pt x="2335562" y="358534"/>
                    </a:lnTo>
                    <a:cubicBezTo>
                      <a:pt x="2362909" y="393348"/>
                      <a:pt x="2379596" y="425555"/>
                      <a:pt x="2383168" y="449583"/>
                    </a:cubicBezTo>
                    <a:cubicBezTo>
                      <a:pt x="2378009" y="473012"/>
                      <a:pt x="2360548" y="505294"/>
                      <a:pt x="2332382" y="540501"/>
                    </a:cubicBezTo>
                    <a:lnTo>
                      <a:pt x="2315175" y="556728"/>
                    </a:lnTo>
                    <a:lnTo>
                      <a:pt x="2299422" y="621455"/>
                    </a:lnTo>
                    <a:cubicBezTo>
                      <a:pt x="2283478" y="665625"/>
                      <a:pt x="2261452" y="692944"/>
                      <a:pt x="2237122" y="692944"/>
                    </a:cubicBezTo>
                    <a:cubicBezTo>
                      <a:pt x="2254123" y="670551"/>
                      <a:pt x="2268040" y="635606"/>
                      <a:pt x="2277706" y="593222"/>
                    </a:cubicBezTo>
                    <a:lnTo>
                      <a:pt x="2277929" y="591852"/>
                    </a:lnTo>
                    <a:lnTo>
                      <a:pt x="2217363" y="648969"/>
                    </a:lnTo>
                    <a:lnTo>
                      <a:pt x="2151618" y="690537"/>
                    </a:lnTo>
                    <a:lnTo>
                      <a:pt x="2144809" y="718457"/>
                    </a:lnTo>
                    <a:cubicBezTo>
                      <a:pt x="2124555" y="786974"/>
                      <a:pt x="2096576" y="829352"/>
                      <a:pt x="2065670" y="829352"/>
                    </a:cubicBezTo>
                    <a:cubicBezTo>
                      <a:pt x="2077370" y="814671"/>
                      <a:pt x="2088086" y="794220"/>
                      <a:pt x="2097579" y="769164"/>
                    </a:cubicBezTo>
                    <a:lnTo>
                      <a:pt x="2114231" y="709643"/>
                    </a:lnTo>
                    <a:lnTo>
                      <a:pt x="2047688" y="739416"/>
                    </a:lnTo>
                    <a:cubicBezTo>
                      <a:pt x="2015386" y="751013"/>
                      <a:pt x="1981206" y="760376"/>
                      <a:pt x="1945347" y="766766"/>
                    </a:cubicBezTo>
                    <a:lnTo>
                      <a:pt x="1909204" y="769822"/>
                    </a:lnTo>
                    <a:lnTo>
                      <a:pt x="1897264" y="807657"/>
                    </a:lnTo>
                    <a:cubicBezTo>
                      <a:pt x="1879402" y="854002"/>
                      <a:pt x="1857868" y="881063"/>
                      <a:pt x="1834689" y="881063"/>
                    </a:cubicBezTo>
                    <a:lnTo>
                      <a:pt x="1834689" y="881061"/>
                    </a:lnTo>
                    <a:cubicBezTo>
                      <a:pt x="1846389" y="864395"/>
                      <a:pt x="1857105" y="841179"/>
                      <a:pt x="1866598" y="812735"/>
                    </a:cubicBezTo>
                    <a:lnTo>
                      <a:pt x="1878132" y="772449"/>
                    </a:lnTo>
                    <a:lnTo>
                      <a:pt x="1861593" y="773848"/>
                    </a:lnTo>
                    <a:lnTo>
                      <a:pt x="1856900" y="776189"/>
                    </a:lnTo>
                    <a:lnTo>
                      <a:pt x="1855969" y="774323"/>
                    </a:lnTo>
                    <a:lnTo>
                      <a:pt x="1832934" y="776271"/>
                    </a:lnTo>
                    <a:cubicBezTo>
                      <a:pt x="1793917" y="775972"/>
                      <a:pt x="1758171" y="772721"/>
                      <a:pt x="1725057" y="767259"/>
                    </a:cubicBezTo>
                    <a:lnTo>
                      <a:pt x="1678519" y="756000"/>
                    </a:lnTo>
                    <a:lnTo>
                      <a:pt x="1673837" y="774904"/>
                    </a:lnTo>
                    <a:cubicBezTo>
                      <a:pt x="1661296" y="816371"/>
                      <a:pt x="1646177" y="840583"/>
                      <a:pt x="1629902" y="840583"/>
                    </a:cubicBezTo>
                    <a:cubicBezTo>
                      <a:pt x="1637260" y="822046"/>
                      <a:pt x="1643934" y="798866"/>
                      <a:pt x="1649807" y="771993"/>
                    </a:cubicBezTo>
                    <a:lnTo>
                      <a:pt x="1653475" y="749942"/>
                    </a:lnTo>
                    <a:lnTo>
                      <a:pt x="1632974" y="744982"/>
                    </a:lnTo>
                    <a:lnTo>
                      <a:pt x="1528616" y="701611"/>
                    </a:lnTo>
                    <a:lnTo>
                      <a:pt x="1518013" y="721754"/>
                    </a:lnTo>
                    <a:cubicBezTo>
                      <a:pt x="1507757" y="736937"/>
                      <a:pt x="1496481" y="745332"/>
                      <a:pt x="1484645" y="745332"/>
                    </a:cubicBezTo>
                    <a:lnTo>
                      <a:pt x="1504702" y="690489"/>
                    </a:lnTo>
                    <a:lnTo>
                      <a:pt x="1413218" y="642961"/>
                    </a:lnTo>
                    <a:lnTo>
                      <a:pt x="1353338" y="617470"/>
                    </a:lnTo>
                    <a:lnTo>
                      <a:pt x="1345892" y="632586"/>
                    </a:lnTo>
                    <a:cubicBezTo>
                      <a:pt x="1338770" y="643852"/>
                      <a:pt x="1330940" y="650082"/>
                      <a:pt x="1322720" y="650082"/>
                    </a:cubicBezTo>
                    <a:lnTo>
                      <a:pt x="1322720" y="650081"/>
                    </a:lnTo>
                    <a:lnTo>
                      <a:pt x="1336355" y="610241"/>
                    </a:lnTo>
                    <a:lnTo>
                      <a:pt x="1311437" y="599634"/>
                    </a:lnTo>
                    <a:cubicBezTo>
                      <a:pt x="1276257" y="588543"/>
                      <a:pt x="1239105" y="581636"/>
                      <a:pt x="1197830" y="581411"/>
                    </a:cubicBezTo>
                    <a:lnTo>
                      <a:pt x="1121661" y="590755"/>
                    </a:lnTo>
                    <a:lnTo>
                      <a:pt x="1134599" y="623888"/>
                    </a:lnTo>
                    <a:cubicBezTo>
                      <a:pt x="1125722" y="623888"/>
                      <a:pt x="1117265" y="617991"/>
                      <a:pt x="1109574" y="607327"/>
                    </a:cubicBezTo>
                    <a:lnTo>
                      <a:pt x="1103105" y="593032"/>
                    </a:lnTo>
                    <a:lnTo>
                      <a:pt x="1098017" y="593656"/>
                    </a:lnTo>
                    <a:cubicBezTo>
                      <a:pt x="1065624" y="601504"/>
                      <a:pt x="1033864" y="612617"/>
                      <a:pt x="1001995" y="625487"/>
                    </a:cubicBezTo>
                    <a:lnTo>
                      <a:pt x="938415" y="653358"/>
                    </a:lnTo>
                    <a:lnTo>
                      <a:pt x="956007" y="707229"/>
                    </a:lnTo>
                    <a:lnTo>
                      <a:pt x="956007" y="707231"/>
                    </a:lnTo>
                    <a:cubicBezTo>
                      <a:pt x="945815" y="707231"/>
                      <a:pt x="936105" y="699135"/>
                      <a:pt x="927274" y="684495"/>
                    </a:cubicBezTo>
                    <a:lnTo>
                      <a:pt x="917042" y="662728"/>
                    </a:lnTo>
                    <a:lnTo>
                      <a:pt x="905329" y="667862"/>
                    </a:lnTo>
                    <a:cubicBezTo>
                      <a:pt x="872507" y="682740"/>
                      <a:pt x="838839" y="697868"/>
                      <a:pt x="803584" y="711741"/>
                    </a:cubicBezTo>
                    <a:lnTo>
                      <a:pt x="747494" y="730925"/>
                    </a:lnTo>
                    <a:lnTo>
                      <a:pt x="750364" y="748178"/>
                    </a:lnTo>
                    <a:cubicBezTo>
                      <a:pt x="756237" y="775051"/>
                      <a:pt x="762911" y="798231"/>
                      <a:pt x="770269" y="816768"/>
                    </a:cubicBezTo>
                    <a:lnTo>
                      <a:pt x="770269" y="816769"/>
                    </a:lnTo>
                    <a:cubicBezTo>
                      <a:pt x="753995" y="816769"/>
                      <a:pt x="738876" y="792557"/>
                      <a:pt x="726334" y="751090"/>
                    </a:cubicBezTo>
                    <a:lnTo>
                      <a:pt x="723383" y="739172"/>
                    </a:lnTo>
                    <a:lnTo>
                      <a:pt x="715551" y="741850"/>
                    </a:lnTo>
                    <a:cubicBezTo>
                      <a:pt x="654328" y="759287"/>
                      <a:pt x="587532" y="770421"/>
                      <a:pt x="512134" y="769080"/>
                    </a:cubicBezTo>
                    <a:lnTo>
                      <a:pt x="480776" y="766091"/>
                    </a:lnTo>
                    <a:lnTo>
                      <a:pt x="492079" y="802265"/>
                    </a:lnTo>
                    <a:cubicBezTo>
                      <a:pt x="502582" y="831103"/>
                      <a:pt x="514438" y="854641"/>
                      <a:pt x="527382" y="871538"/>
                    </a:cubicBezTo>
                    <a:cubicBezTo>
                      <a:pt x="501737" y="871538"/>
                      <a:pt x="477913" y="844102"/>
                      <a:pt x="458150" y="797116"/>
                    </a:cubicBezTo>
                    <a:lnTo>
                      <a:pt x="446335" y="762809"/>
                    </a:lnTo>
                    <a:lnTo>
                      <a:pt x="405341" y="758902"/>
                    </a:lnTo>
                    <a:cubicBezTo>
                      <a:pt x="371836" y="752949"/>
                      <a:pt x="340416" y="744600"/>
                      <a:pt x="311056" y="734345"/>
                    </a:cubicBezTo>
                    <a:lnTo>
                      <a:pt x="251853" y="708330"/>
                    </a:lnTo>
                    <a:lnTo>
                      <a:pt x="266874" y="762021"/>
                    </a:lnTo>
                    <a:cubicBezTo>
                      <a:pt x="276367" y="787077"/>
                      <a:pt x="287082" y="807528"/>
                      <a:pt x="298782" y="822209"/>
                    </a:cubicBezTo>
                    <a:cubicBezTo>
                      <a:pt x="267877" y="822209"/>
                      <a:pt x="239897" y="779831"/>
                      <a:pt x="219644" y="711314"/>
                    </a:cubicBezTo>
                    <a:lnTo>
                      <a:pt x="214147" y="688778"/>
                    </a:lnTo>
                    <a:lnTo>
                      <a:pt x="159441" y="653850"/>
                    </a:lnTo>
                    <a:lnTo>
                      <a:pt x="102148" y="596861"/>
                    </a:lnTo>
                    <a:lnTo>
                      <a:pt x="118577" y="650580"/>
                    </a:lnTo>
                    <a:cubicBezTo>
                      <a:pt x="125389" y="667413"/>
                      <a:pt x="133119" y="681748"/>
                      <a:pt x="141619" y="692944"/>
                    </a:cubicBezTo>
                    <a:cubicBezTo>
                      <a:pt x="117290" y="692944"/>
                      <a:pt x="95263" y="665625"/>
                      <a:pt x="79320" y="621455"/>
                    </a:cubicBezTo>
                    <a:lnTo>
                      <a:pt x="64131" y="559045"/>
                    </a:lnTo>
                    <a:lnTo>
                      <a:pt x="56139" y="551096"/>
                    </a:lnTo>
                    <a:cubicBezTo>
                      <a:pt x="29630" y="515746"/>
                      <a:pt x="10980" y="480603"/>
                      <a:pt x="0" y="449583"/>
                    </a:cubicBezTo>
                    <a:cubicBezTo>
                      <a:pt x="5689" y="425755"/>
                      <a:pt x="22388" y="392524"/>
                      <a:pt x="49122" y="356119"/>
                    </a:cubicBezTo>
                    <a:lnTo>
                      <a:pt x="63485" y="341338"/>
                    </a:lnTo>
                    <a:lnTo>
                      <a:pt x="79320" y="276275"/>
                    </a:lnTo>
                    <a:cubicBezTo>
                      <a:pt x="95263" y="232106"/>
                      <a:pt x="117290" y="204786"/>
                      <a:pt x="141619" y="204786"/>
                    </a:cubicBezTo>
                    <a:cubicBezTo>
                      <a:pt x="133119" y="215983"/>
                      <a:pt x="125390" y="230317"/>
                      <a:pt x="118577" y="247151"/>
                    </a:cubicBezTo>
                    <a:lnTo>
                      <a:pt x="101845" y="301863"/>
                    </a:lnTo>
                    <a:lnTo>
                      <a:pt x="158457" y="243605"/>
                    </a:lnTo>
                    <a:lnTo>
                      <a:pt x="212094" y="206821"/>
                    </a:lnTo>
                    <a:lnTo>
                      <a:pt x="219644" y="175866"/>
                    </a:lnTo>
                    <a:cubicBezTo>
                      <a:pt x="239897" y="107349"/>
                      <a:pt x="267877" y="64971"/>
                      <a:pt x="298782" y="64971"/>
                    </a:cubicBezTo>
                    <a:cubicBezTo>
                      <a:pt x="287082" y="79652"/>
                      <a:pt x="276367" y="100103"/>
                      <a:pt x="266874" y="125159"/>
                    </a:cubicBezTo>
                    <a:lnTo>
                      <a:pt x="250436" y="183916"/>
                    </a:lnTo>
                    <a:lnTo>
                      <a:pt x="322153" y="149412"/>
                    </a:lnTo>
                    <a:cubicBezTo>
                      <a:pt x="353640" y="137316"/>
                      <a:pt x="387149" y="127541"/>
                      <a:pt x="422558" y="120864"/>
                    </a:cubicBezTo>
                    <a:lnTo>
                      <a:pt x="442776" y="119064"/>
                    </a:lnTo>
                    <a:lnTo>
                      <a:pt x="458150" y="74422"/>
                    </a:lnTo>
                    <a:cubicBezTo>
                      <a:pt x="477913" y="27436"/>
                      <a:pt x="501737" y="0"/>
                      <a:pt x="527382" y="0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635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962" name="グループ化 961">
              <a:extLst>
                <a:ext uri="{FF2B5EF4-FFF2-40B4-BE49-F238E27FC236}">
                  <a16:creationId xmlns:a16="http://schemas.microsoft.com/office/drawing/2014/main" id="{51008868-DD01-473F-BEED-636990A4CA63}"/>
                </a:ext>
              </a:extLst>
            </p:cNvPr>
            <p:cNvGrpSpPr/>
            <p:nvPr/>
          </p:nvGrpSpPr>
          <p:grpSpPr>
            <a:xfrm rot="519077">
              <a:off x="4440196" y="5084399"/>
              <a:ext cx="719388" cy="266925"/>
              <a:chOff x="3173081" y="3548062"/>
              <a:chExt cx="2383168" cy="884261"/>
            </a:xfrm>
          </p:grpSpPr>
          <p:sp>
            <p:nvSpPr>
              <p:cNvPr id="978" name="フリーフォーム: 図形 977">
                <a:extLst>
                  <a:ext uri="{FF2B5EF4-FFF2-40B4-BE49-F238E27FC236}">
                    <a16:creationId xmlns:a16="http://schemas.microsoft.com/office/drawing/2014/main" id="{C012C905-D830-4543-A77C-78B92A65F827}"/>
                  </a:ext>
                </a:extLst>
              </p:cNvPr>
              <p:cNvSpPr/>
              <p:nvPr/>
            </p:nvSpPr>
            <p:spPr>
              <a:xfrm>
                <a:off x="3173081" y="3551002"/>
                <a:ext cx="2383168" cy="881321"/>
              </a:xfrm>
              <a:custGeom>
                <a:avLst/>
                <a:gdLst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191584 w 2383168"/>
                  <a:gd name="connsiteY2" fmla="*/ 288599 h 897148"/>
                  <a:gd name="connsiteX3" fmla="*/ 1197830 w 2383168"/>
                  <a:gd name="connsiteY3" fmla="*/ 273969 h 897148"/>
                  <a:gd name="connsiteX4" fmla="*/ 1766259 w 2383168"/>
                  <a:gd name="connsiteY4" fmla="*/ 0 h 897148"/>
                  <a:gd name="connsiteX5" fmla="*/ 2383168 w 2383168"/>
                  <a:gd name="connsiteY5" fmla="*/ 448574 h 897148"/>
                  <a:gd name="connsiteX6" fmla="*/ 1766259 w 2383168"/>
                  <a:gd name="connsiteY6" fmla="*/ 897148 h 897148"/>
                  <a:gd name="connsiteX7" fmla="*/ 1197830 w 2383168"/>
                  <a:gd name="connsiteY7" fmla="*/ 623180 h 897148"/>
                  <a:gd name="connsiteX8" fmla="*/ 1191584 w 2383168"/>
                  <a:gd name="connsiteY8" fmla="*/ 608549 h 897148"/>
                  <a:gd name="connsiteX9" fmla="*/ 1185338 w 2383168"/>
                  <a:gd name="connsiteY9" fmla="*/ 623180 h 897148"/>
                  <a:gd name="connsiteX10" fmla="*/ 616909 w 2383168"/>
                  <a:gd name="connsiteY10" fmla="*/ 897148 h 897148"/>
                  <a:gd name="connsiteX11" fmla="*/ 0 w 2383168"/>
                  <a:gd name="connsiteY11" fmla="*/ 448574 h 897148"/>
                  <a:gd name="connsiteX12" fmla="*/ 616909 w 2383168"/>
                  <a:gd name="connsiteY12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191584 w 2383168"/>
                  <a:gd name="connsiteY2" fmla="*/ 288599 h 897148"/>
                  <a:gd name="connsiteX3" fmla="*/ 1766259 w 2383168"/>
                  <a:gd name="connsiteY3" fmla="*/ 0 h 897148"/>
                  <a:gd name="connsiteX4" fmla="*/ 2383168 w 2383168"/>
                  <a:gd name="connsiteY4" fmla="*/ 448574 h 897148"/>
                  <a:gd name="connsiteX5" fmla="*/ 1766259 w 2383168"/>
                  <a:gd name="connsiteY5" fmla="*/ 897148 h 897148"/>
                  <a:gd name="connsiteX6" fmla="*/ 1197830 w 2383168"/>
                  <a:gd name="connsiteY6" fmla="*/ 623180 h 897148"/>
                  <a:gd name="connsiteX7" fmla="*/ 1191584 w 2383168"/>
                  <a:gd name="connsiteY7" fmla="*/ 608549 h 897148"/>
                  <a:gd name="connsiteX8" fmla="*/ 1185338 w 2383168"/>
                  <a:gd name="connsiteY8" fmla="*/ 623180 h 897148"/>
                  <a:gd name="connsiteX9" fmla="*/ 616909 w 2383168"/>
                  <a:gd name="connsiteY9" fmla="*/ 897148 h 897148"/>
                  <a:gd name="connsiteX10" fmla="*/ 0 w 2383168"/>
                  <a:gd name="connsiteY10" fmla="*/ 448574 h 897148"/>
                  <a:gd name="connsiteX11" fmla="*/ 616909 w 2383168"/>
                  <a:gd name="connsiteY11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1191584 w 2383168"/>
                  <a:gd name="connsiteY6" fmla="*/ 608549 h 897148"/>
                  <a:gd name="connsiteX7" fmla="*/ 1185338 w 2383168"/>
                  <a:gd name="connsiteY7" fmla="*/ 623180 h 897148"/>
                  <a:gd name="connsiteX8" fmla="*/ 616909 w 2383168"/>
                  <a:gd name="connsiteY8" fmla="*/ 897148 h 897148"/>
                  <a:gd name="connsiteX9" fmla="*/ 0 w 2383168"/>
                  <a:gd name="connsiteY9" fmla="*/ 448574 h 897148"/>
                  <a:gd name="connsiteX10" fmla="*/ 616909 w 2383168"/>
                  <a:gd name="connsiteY10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1191584 w 2383168"/>
                  <a:gd name="connsiteY6" fmla="*/ 608549 h 897148"/>
                  <a:gd name="connsiteX7" fmla="*/ 616909 w 2383168"/>
                  <a:gd name="connsiteY7" fmla="*/ 897148 h 897148"/>
                  <a:gd name="connsiteX8" fmla="*/ 0 w 2383168"/>
                  <a:gd name="connsiteY8" fmla="*/ 448574 h 897148"/>
                  <a:gd name="connsiteX9" fmla="*/ 616909 w 2383168"/>
                  <a:gd name="connsiteY9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616909 w 2383168"/>
                  <a:gd name="connsiteY6" fmla="*/ 897148 h 897148"/>
                  <a:gd name="connsiteX7" fmla="*/ 0 w 2383168"/>
                  <a:gd name="connsiteY7" fmla="*/ 448574 h 897148"/>
                  <a:gd name="connsiteX8" fmla="*/ 616909 w 2383168"/>
                  <a:gd name="connsiteY8" fmla="*/ 0 h 897148"/>
                  <a:gd name="connsiteX0" fmla="*/ 616909 w 2383168"/>
                  <a:gd name="connsiteY0" fmla="*/ 5647 h 902795"/>
                  <a:gd name="connsiteX1" fmla="*/ 1236138 w 2383168"/>
                  <a:gd name="connsiteY1" fmla="*/ 216116 h 902795"/>
                  <a:gd name="connsiteX2" fmla="*/ 1766259 w 2383168"/>
                  <a:gd name="connsiteY2" fmla="*/ 5647 h 902795"/>
                  <a:gd name="connsiteX3" fmla="*/ 2383168 w 2383168"/>
                  <a:gd name="connsiteY3" fmla="*/ 454221 h 902795"/>
                  <a:gd name="connsiteX4" fmla="*/ 1766259 w 2383168"/>
                  <a:gd name="connsiteY4" fmla="*/ 902795 h 902795"/>
                  <a:gd name="connsiteX5" fmla="*/ 1197830 w 2383168"/>
                  <a:gd name="connsiteY5" fmla="*/ 628827 h 902795"/>
                  <a:gd name="connsiteX6" fmla="*/ 616909 w 2383168"/>
                  <a:gd name="connsiteY6" fmla="*/ 902795 h 902795"/>
                  <a:gd name="connsiteX7" fmla="*/ 0 w 2383168"/>
                  <a:gd name="connsiteY7" fmla="*/ 454221 h 902795"/>
                  <a:gd name="connsiteX8" fmla="*/ 616909 w 2383168"/>
                  <a:gd name="connsiteY8" fmla="*/ 5647 h 902795"/>
                  <a:gd name="connsiteX0" fmla="*/ 616909 w 2383168"/>
                  <a:gd name="connsiteY0" fmla="*/ 4225 h 901373"/>
                  <a:gd name="connsiteX1" fmla="*/ 1236138 w 2383168"/>
                  <a:gd name="connsiteY1" fmla="*/ 214694 h 901373"/>
                  <a:gd name="connsiteX2" fmla="*/ 1766259 w 2383168"/>
                  <a:gd name="connsiteY2" fmla="*/ 4225 h 901373"/>
                  <a:gd name="connsiteX3" fmla="*/ 2383168 w 2383168"/>
                  <a:gd name="connsiteY3" fmla="*/ 452799 h 901373"/>
                  <a:gd name="connsiteX4" fmla="*/ 1766259 w 2383168"/>
                  <a:gd name="connsiteY4" fmla="*/ 901373 h 901373"/>
                  <a:gd name="connsiteX5" fmla="*/ 1197830 w 2383168"/>
                  <a:gd name="connsiteY5" fmla="*/ 627405 h 901373"/>
                  <a:gd name="connsiteX6" fmla="*/ 616909 w 2383168"/>
                  <a:gd name="connsiteY6" fmla="*/ 901373 h 901373"/>
                  <a:gd name="connsiteX7" fmla="*/ 0 w 2383168"/>
                  <a:gd name="connsiteY7" fmla="*/ 452799 h 901373"/>
                  <a:gd name="connsiteX8" fmla="*/ 616909 w 2383168"/>
                  <a:gd name="connsiteY8" fmla="*/ 4225 h 901373"/>
                  <a:gd name="connsiteX0" fmla="*/ 616909 w 2383168"/>
                  <a:gd name="connsiteY0" fmla="*/ 4225 h 901373"/>
                  <a:gd name="connsiteX1" fmla="*/ 1236138 w 2383168"/>
                  <a:gd name="connsiteY1" fmla="*/ 214694 h 901373"/>
                  <a:gd name="connsiteX2" fmla="*/ 1766259 w 2383168"/>
                  <a:gd name="connsiteY2" fmla="*/ 4225 h 901373"/>
                  <a:gd name="connsiteX3" fmla="*/ 2383168 w 2383168"/>
                  <a:gd name="connsiteY3" fmla="*/ 452799 h 901373"/>
                  <a:gd name="connsiteX4" fmla="*/ 1766259 w 2383168"/>
                  <a:gd name="connsiteY4" fmla="*/ 901373 h 901373"/>
                  <a:gd name="connsiteX5" fmla="*/ 1197830 w 2383168"/>
                  <a:gd name="connsiteY5" fmla="*/ 627405 h 901373"/>
                  <a:gd name="connsiteX6" fmla="*/ 616909 w 2383168"/>
                  <a:gd name="connsiteY6" fmla="*/ 901373 h 901373"/>
                  <a:gd name="connsiteX7" fmla="*/ 0 w 2383168"/>
                  <a:gd name="connsiteY7" fmla="*/ 452799 h 901373"/>
                  <a:gd name="connsiteX8" fmla="*/ 616909 w 2383168"/>
                  <a:gd name="connsiteY8" fmla="*/ 4225 h 901373"/>
                  <a:gd name="connsiteX0" fmla="*/ 616909 w 2383168"/>
                  <a:gd name="connsiteY0" fmla="*/ 4225 h 901638"/>
                  <a:gd name="connsiteX1" fmla="*/ 1236138 w 2383168"/>
                  <a:gd name="connsiteY1" fmla="*/ 214694 h 901638"/>
                  <a:gd name="connsiteX2" fmla="*/ 1766259 w 2383168"/>
                  <a:gd name="connsiteY2" fmla="*/ 4225 h 901638"/>
                  <a:gd name="connsiteX3" fmla="*/ 2383168 w 2383168"/>
                  <a:gd name="connsiteY3" fmla="*/ 452799 h 901638"/>
                  <a:gd name="connsiteX4" fmla="*/ 1766259 w 2383168"/>
                  <a:gd name="connsiteY4" fmla="*/ 901373 h 901638"/>
                  <a:gd name="connsiteX5" fmla="*/ 1197830 w 2383168"/>
                  <a:gd name="connsiteY5" fmla="*/ 627405 h 901638"/>
                  <a:gd name="connsiteX6" fmla="*/ 616909 w 2383168"/>
                  <a:gd name="connsiteY6" fmla="*/ 901373 h 901638"/>
                  <a:gd name="connsiteX7" fmla="*/ 0 w 2383168"/>
                  <a:gd name="connsiteY7" fmla="*/ 452799 h 901638"/>
                  <a:gd name="connsiteX8" fmla="*/ 616909 w 2383168"/>
                  <a:gd name="connsiteY8" fmla="*/ 4225 h 901638"/>
                  <a:gd name="connsiteX0" fmla="*/ 616909 w 2383168"/>
                  <a:gd name="connsiteY0" fmla="*/ 4225 h 901638"/>
                  <a:gd name="connsiteX1" fmla="*/ 1236138 w 2383168"/>
                  <a:gd name="connsiteY1" fmla="*/ 214694 h 901638"/>
                  <a:gd name="connsiteX2" fmla="*/ 1766259 w 2383168"/>
                  <a:gd name="connsiteY2" fmla="*/ 4225 h 901638"/>
                  <a:gd name="connsiteX3" fmla="*/ 2383168 w 2383168"/>
                  <a:gd name="connsiteY3" fmla="*/ 452799 h 901638"/>
                  <a:gd name="connsiteX4" fmla="*/ 1766259 w 2383168"/>
                  <a:gd name="connsiteY4" fmla="*/ 901373 h 901638"/>
                  <a:gd name="connsiteX5" fmla="*/ 1197830 w 2383168"/>
                  <a:gd name="connsiteY5" fmla="*/ 627405 h 901638"/>
                  <a:gd name="connsiteX6" fmla="*/ 616909 w 2383168"/>
                  <a:gd name="connsiteY6" fmla="*/ 901373 h 901638"/>
                  <a:gd name="connsiteX7" fmla="*/ 0 w 2383168"/>
                  <a:gd name="connsiteY7" fmla="*/ 452799 h 901638"/>
                  <a:gd name="connsiteX8" fmla="*/ 616909 w 2383168"/>
                  <a:gd name="connsiteY8" fmla="*/ 4225 h 901638"/>
                  <a:gd name="connsiteX0" fmla="*/ 616909 w 2383168"/>
                  <a:gd name="connsiteY0" fmla="*/ 9 h 897422"/>
                  <a:gd name="connsiteX1" fmla="*/ 1236138 w 2383168"/>
                  <a:gd name="connsiteY1" fmla="*/ 210478 h 897422"/>
                  <a:gd name="connsiteX2" fmla="*/ 1766259 w 2383168"/>
                  <a:gd name="connsiteY2" fmla="*/ 9 h 897422"/>
                  <a:gd name="connsiteX3" fmla="*/ 2383168 w 2383168"/>
                  <a:gd name="connsiteY3" fmla="*/ 448583 h 897422"/>
                  <a:gd name="connsiteX4" fmla="*/ 1766259 w 2383168"/>
                  <a:gd name="connsiteY4" fmla="*/ 897157 h 897422"/>
                  <a:gd name="connsiteX5" fmla="*/ 1197830 w 2383168"/>
                  <a:gd name="connsiteY5" fmla="*/ 623189 h 897422"/>
                  <a:gd name="connsiteX6" fmla="*/ 616909 w 2383168"/>
                  <a:gd name="connsiteY6" fmla="*/ 897157 h 897422"/>
                  <a:gd name="connsiteX7" fmla="*/ 0 w 2383168"/>
                  <a:gd name="connsiteY7" fmla="*/ 448583 h 897422"/>
                  <a:gd name="connsiteX8" fmla="*/ 616909 w 2383168"/>
                  <a:gd name="connsiteY8" fmla="*/ 9 h 897422"/>
                  <a:gd name="connsiteX0" fmla="*/ 616909 w 2383168"/>
                  <a:gd name="connsiteY0" fmla="*/ 9 h 897422"/>
                  <a:gd name="connsiteX1" fmla="*/ 1236138 w 2383168"/>
                  <a:gd name="connsiteY1" fmla="*/ 210478 h 897422"/>
                  <a:gd name="connsiteX2" fmla="*/ 1766259 w 2383168"/>
                  <a:gd name="connsiteY2" fmla="*/ 9 h 897422"/>
                  <a:gd name="connsiteX3" fmla="*/ 2383168 w 2383168"/>
                  <a:gd name="connsiteY3" fmla="*/ 448583 h 897422"/>
                  <a:gd name="connsiteX4" fmla="*/ 1766259 w 2383168"/>
                  <a:gd name="connsiteY4" fmla="*/ 897157 h 897422"/>
                  <a:gd name="connsiteX5" fmla="*/ 1197830 w 2383168"/>
                  <a:gd name="connsiteY5" fmla="*/ 623189 h 897422"/>
                  <a:gd name="connsiteX6" fmla="*/ 616909 w 2383168"/>
                  <a:gd name="connsiteY6" fmla="*/ 897157 h 897422"/>
                  <a:gd name="connsiteX7" fmla="*/ 0 w 2383168"/>
                  <a:gd name="connsiteY7" fmla="*/ 448583 h 897422"/>
                  <a:gd name="connsiteX8" fmla="*/ 616909 w 2383168"/>
                  <a:gd name="connsiteY8" fmla="*/ 9 h 897422"/>
                  <a:gd name="connsiteX0" fmla="*/ 616909 w 2383718"/>
                  <a:gd name="connsiteY0" fmla="*/ 9 h 897422"/>
                  <a:gd name="connsiteX1" fmla="*/ 1236138 w 2383718"/>
                  <a:gd name="connsiteY1" fmla="*/ 210478 h 897422"/>
                  <a:gd name="connsiteX2" fmla="*/ 1766259 w 2383718"/>
                  <a:gd name="connsiteY2" fmla="*/ 9 h 897422"/>
                  <a:gd name="connsiteX3" fmla="*/ 2383168 w 2383718"/>
                  <a:gd name="connsiteY3" fmla="*/ 448583 h 897422"/>
                  <a:gd name="connsiteX4" fmla="*/ 1839284 w 2383718"/>
                  <a:gd name="connsiteY4" fmla="*/ 897157 h 897422"/>
                  <a:gd name="connsiteX5" fmla="*/ 1197830 w 2383718"/>
                  <a:gd name="connsiteY5" fmla="*/ 623189 h 897422"/>
                  <a:gd name="connsiteX6" fmla="*/ 616909 w 2383718"/>
                  <a:gd name="connsiteY6" fmla="*/ 897157 h 897422"/>
                  <a:gd name="connsiteX7" fmla="*/ 0 w 2383718"/>
                  <a:gd name="connsiteY7" fmla="*/ 448583 h 897422"/>
                  <a:gd name="connsiteX8" fmla="*/ 616909 w 2383718"/>
                  <a:gd name="connsiteY8" fmla="*/ 9 h 897422"/>
                  <a:gd name="connsiteX0" fmla="*/ 617621 w 2384430"/>
                  <a:gd name="connsiteY0" fmla="*/ 9 h 897181"/>
                  <a:gd name="connsiteX1" fmla="*/ 1236850 w 2384430"/>
                  <a:gd name="connsiteY1" fmla="*/ 210478 h 897181"/>
                  <a:gd name="connsiteX2" fmla="*/ 1766971 w 2384430"/>
                  <a:gd name="connsiteY2" fmla="*/ 9 h 897181"/>
                  <a:gd name="connsiteX3" fmla="*/ 2383880 w 2384430"/>
                  <a:gd name="connsiteY3" fmla="*/ 448583 h 897181"/>
                  <a:gd name="connsiteX4" fmla="*/ 1839996 w 2384430"/>
                  <a:gd name="connsiteY4" fmla="*/ 897157 h 897181"/>
                  <a:gd name="connsiteX5" fmla="*/ 1198542 w 2384430"/>
                  <a:gd name="connsiteY5" fmla="*/ 623189 h 897181"/>
                  <a:gd name="connsiteX6" fmla="*/ 512846 w 2384430"/>
                  <a:gd name="connsiteY6" fmla="*/ 871757 h 897181"/>
                  <a:gd name="connsiteX7" fmla="*/ 712 w 2384430"/>
                  <a:gd name="connsiteY7" fmla="*/ 448583 h 897181"/>
                  <a:gd name="connsiteX8" fmla="*/ 617621 w 2384430"/>
                  <a:gd name="connsiteY8" fmla="*/ 9 h 897181"/>
                  <a:gd name="connsiteX0" fmla="*/ 617848 w 2384657"/>
                  <a:gd name="connsiteY0" fmla="*/ 9 h 897181"/>
                  <a:gd name="connsiteX1" fmla="*/ 1237077 w 2384657"/>
                  <a:gd name="connsiteY1" fmla="*/ 210478 h 897181"/>
                  <a:gd name="connsiteX2" fmla="*/ 1767198 w 2384657"/>
                  <a:gd name="connsiteY2" fmla="*/ 9 h 897181"/>
                  <a:gd name="connsiteX3" fmla="*/ 2384107 w 2384657"/>
                  <a:gd name="connsiteY3" fmla="*/ 448583 h 897181"/>
                  <a:gd name="connsiteX4" fmla="*/ 1840223 w 2384657"/>
                  <a:gd name="connsiteY4" fmla="*/ 897157 h 897181"/>
                  <a:gd name="connsiteX5" fmla="*/ 1198769 w 2384657"/>
                  <a:gd name="connsiteY5" fmla="*/ 623189 h 897181"/>
                  <a:gd name="connsiteX6" fmla="*/ 513073 w 2384657"/>
                  <a:gd name="connsiteY6" fmla="*/ 871757 h 897181"/>
                  <a:gd name="connsiteX7" fmla="*/ 939 w 2384657"/>
                  <a:gd name="connsiteY7" fmla="*/ 448583 h 897181"/>
                  <a:gd name="connsiteX8" fmla="*/ 617848 w 2384657"/>
                  <a:gd name="connsiteY8" fmla="*/ 9 h 897181"/>
                  <a:gd name="connsiteX0" fmla="*/ 617848 w 2384929"/>
                  <a:gd name="connsiteY0" fmla="*/ 9 h 897157"/>
                  <a:gd name="connsiteX1" fmla="*/ 1237077 w 2384929"/>
                  <a:gd name="connsiteY1" fmla="*/ 210478 h 897157"/>
                  <a:gd name="connsiteX2" fmla="*/ 1767198 w 2384929"/>
                  <a:gd name="connsiteY2" fmla="*/ 9 h 897157"/>
                  <a:gd name="connsiteX3" fmla="*/ 2384107 w 2384929"/>
                  <a:gd name="connsiteY3" fmla="*/ 448583 h 897157"/>
                  <a:gd name="connsiteX4" fmla="*/ 1840223 w 2384929"/>
                  <a:gd name="connsiteY4" fmla="*/ 897157 h 897157"/>
                  <a:gd name="connsiteX5" fmla="*/ 1198769 w 2384929"/>
                  <a:gd name="connsiteY5" fmla="*/ 623189 h 897157"/>
                  <a:gd name="connsiteX6" fmla="*/ 513073 w 2384929"/>
                  <a:gd name="connsiteY6" fmla="*/ 871757 h 897157"/>
                  <a:gd name="connsiteX7" fmla="*/ 939 w 2384929"/>
                  <a:gd name="connsiteY7" fmla="*/ 448583 h 897157"/>
                  <a:gd name="connsiteX8" fmla="*/ 617848 w 2384929"/>
                  <a:gd name="connsiteY8" fmla="*/ 9 h 897157"/>
                  <a:gd name="connsiteX0" fmla="*/ 534407 w 2384038"/>
                  <a:gd name="connsiteY0" fmla="*/ 9 h 897157"/>
                  <a:gd name="connsiteX1" fmla="*/ 1236186 w 2384038"/>
                  <a:gd name="connsiteY1" fmla="*/ 210478 h 897157"/>
                  <a:gd name="connsiteX2" fmla="*/ 1766307 w 2384038"/>
                  <a:gd name="connsiteY2" fmla="*/ 9 h 897157"/>
                  <a:gd name="connsiteX3" fmla="*/ 2383216 w 2384038"/>
                  <a:gd name="connsiteY3" fmla="*/ 448583 h 897157"/>
                  <a:gd name="connsiteX4" fmla="*/ 1839332 w 2384038"/>
                  <a:gd name="connsiteY4" fmla="*/ 897157 h 897157"/>
                  <a:gd name="connsiteX5" fmla="*/ 1197878 w 2384038"/>
                  <a:gd name="connsiteY5" fmla="*/ 623189 h 897157"/>
                  <a:gd name="connsiteX6" fmla="*/ 512182 w 2384038"/>
                  <a:gd name="connsiteY6" fmla="*/ 871757 h 897157"/>
                  <a:gd name="connsiteX7" fmla="*/ 48 w 2384038"/>
                  <a:gd name="connsiteY7" fmla="*/ 448583 h 897157"/>
                  <a:gd name="connsiteX8" fmla="*/ 534407 w 2384038"/>
                  <a:gd name="connsiteY8" fmla="*/ 9 h 897157"/>
                  <a:gd name="connsiteX0" fmla="*/ 534407 w 2384038"/>
                  <a:gd name="connsiteY0" fmla="*/ 96 h 897244"/>
                  <a:gd name="connsiteX1" fmla="*/ 1236186 w 2384038"/>
                  <a:gd name="connsiteY1" fmla="*/ 210565 h 897244"/>
                  <a:gd name="connsiteX2" fmla="*/ 1766307 w 2384038"/>
                  <a:gd name="connsiteY2" fmla="*/ 96 h 897244"/>
                  <a:gd name="connsiteX3" fmla="*/ 2383216 w 2384038"/>
                  <a:gd name="connsiteY3" fmla="*/ 448670 h 897244"/>
                  <a:gd name="connsiteX4" fmla="*/ 1839332 w 2384038"/>
                  <a:gd name="connsiteY4" fmla="*/ 897244 h 897244"/>
                  <a:gd name="connsiteX5" fmla="*/ 1197878 w 2384038"/>
                  <a:gd name="connsiteY5" fmla="*/ 623276 h 897244"/>
                  <a:gd name="connsiteX6" fmla="*/ 512182 w 2384038"/>
                  <a:gd name="connsiteY6" fmla="*/ 871844 h 897244"/>
                  <a:gd name="connsiteX7" fmla="*/ 48 w 2384038"/>
                  <a:gd name="connsiteY7" fmla="*/ 448670 h 897244"/>
                  <a:gd name="connsiteX8" fmla="*/ 534407 w 2384038"/>
                  <a:gd name="connsiteY8" fmla="*/ 96 h 897244"/>
                  <a:gd name="connsiteX0" fmla="*/ 534407 w 2383295"/>
                  <a:gd name="connsiteY0" fmla="*/ 96 h 897244"/>
                  <a:gd name="connsiteX1" fmla="*/ 1236186 w 2383295"/>
                  <a:gd name="connsiteY1" fmla="*/ 210565 h 897244"/>
                  <a:gd name="connsiteX2" fmla="*/ 1867907 w 2383295"/>
                  <a:gd name="connsiteY2" fmla="*/ 96 h 897244"/>
                  <a:gd name="connsiteX3" fmla="*/ 2383216 w 2383295"/>
                  <a:gd name="connsiteY3" fmla="*/ 448670 h 897244"/>
                  <a:gd name="connsiteX4" fmla="*/ 1839332 w 2383295"/>
                  <a:gd name="connsiteY4" fmla="*/ 897244 h 897244"/>
                  <a:gd name="connsiteX5" fmla="*/ 1197878 w 2383295"/>
                  <a:gd name="connsiteY5" fmla="*/ 623276 h 897244"/>
                  <a:gd name="connsiteX6" fmla="*/ 512182 w 2383295"/>
                  <a:gd name="connsiteY6" fmla="*/ 871844 h 897244"/>
                  <a:gd name="connsiteX7" fmla="*/ 48 w 2383295"/>
                  <a:gd name="connsiteY7" fmla="*/ 448670 h 897244"/>
                  <a:gd name="connsiteX8" fmla="*/ 534407 w 2383295"/>
                  <a:gd name="connsiteY8" fmla="*/ 96 h 897244"/>
                  <a:gd name="connsiteX0" fmla="*/ 534407 w 2383316"/>
                  <a:gd name="connsiteY0" fmla="*/ 96 h 897244"/>
                  <a:gd name="connsiteX1" fmla="*/ 1236186 w 2383316"/>
                  <a:gd name="connsiteY1" fmla="*/ 210565 h 897244"/>
                  <a:gd name="connsiteX2" fmla="*/ 1867907 w 2383316"/>
                  <a:gd name="connsiteY2" fmla="*/ 96 h 897244"/>
                  <a:gd name="connsiteX3" fmla="*/ 2383216 w 2383316"/>
                  <a:gd name="connsiteY3" fmla="*/ 448670 h 897244"/>
                  <a:gd name="connsiteX4" fmla="*/ 1839332 w 2383316"/>
                  <a:gd name="connsiteY4" fmla="*/ 897244 h 897244"/>
                  <a:gd name="connsiteX5" fmla="*/ 1197878 w 2383316"/>
                  <a:gd name="connsiteY5" fmla="*/ 623276 h 897244"/>
                  <a:gd name="connsiteX6" fmla="*/ 512182 w 2383316"/>
                  <a:gd name="connsiteY6" fmla="*/ 871844 h 897244"/>
                  <a:gd name="connsiteX7" fmla="*/ 48 w 2383316"/>
                  <a:gd name="connsiteY7" fmla="*/ 448670 h 897244"/>
                  <a:gd name="connsiteX8" fmla="*/ 534407 w 2383316"/>
                  <a:gd name="connsiteY8" fmla="*/ 96 h 897244"/>
                  <a:gd name="connsiteX0" fmla="*/ 534407 w 2383227"/>
                  <a:gd name="connsiteY0" fmla="*/ 96 h 897244"/>
                  <a:gd name="connsiteX1" fmla="*/ 1236186 w 2383227"/>
                  <a:gd name="connsiteY1" fmla="*/ 210565 h 897244"/>
                  <a:gd name="connsiteX2" fmla="*/ 1867907 w 2383227"/>
                  <a:gd name="connsiteY2" fmla="*/ 96 h 897244"/>
                  <a:gd name="connsiteX3" fmla="*/ 2383216 w 2383227"/>
                  <a:gd name="connsiteY3" fmla="*/ 448670 h 897244"/>
                  <a:gd name="connsiteX4" fmla="*/ 1839332 w 2383227"/>
                  <a:gd name="connsiteY4" fmla="*/ 897244 h 897244"/>
                  <a:gd name="connsiteX5" fmla="*/ 1197878 w 2383227"/>
                  <a:gd name="connsiteY5" fmla="*/ 623276 h 897244"/>
                  <a:gd name="connsiteX6" fmla="*/ 512182 w 2383227"/>
                  <a:gd name="connsiteY6" fmla="*/ 871844 h 897244"/>
                  <a:gd name="connsiteX7" fmla="*/ 48 w 2383227"/>
                  <a:gd name="connsiteY7" fmla="*/ 448670 h 897244"/>
                  <a:gd name="connsiteX8" fmla="*/ 534407 w 2383227"/>
                  <a:gd name="connsiteY8" fmla="*/ 96 h 897244"/>
                  <a:gd name="connsiteX0" fmla="*/ 534407 w 2383227"/>
                  <a:gd name="connsiteY0" fmla="*/ 96 h 897244"/>
                  <a:gd name="connsiteX1" fmla="*/ 1236186 w 2383227"/>
                  <a:gd name="connsiteY1" fmla="*/ 210565 h 897244"/>
                  <a:gd name="connsiteX2" fmla="*/ 1867907 w 2383227"/>
                  <a:gd name="connsiteY2" fmla="*/ 96 h 897244"/>
                  <a:gd name="connsiteX3" fmla="*/ 2383216 w 2383227"/>
                  <a:gd name="connsiteY3" fmla="*/ 448670 h 897244"/>
                  <a:gd name="connsiteX4" fmla="*/ 1839332 w 2383227"/>
                  <a:gd name="connsiteY4" fmla="*/ 897244 h 897244"/>
                  <a:gd name="connsiteX5" fmla="*/ 1197878 w 2383227"/>
                  <a:gd name="connsiteY5" fmla="*/ 623276 h 897244"/>
                  <a:gd name="connsiteX6" fmla="*/ 512182 w 2383227"/>
                  <a:gd name="connsiteY6" fmla="*/ 871844 h 897244"/>
                  <a:gd name="connsiteX7" fmla="*/ 48 w 2383227"/>
                  <a:gd name="connsiteY7" fmla="*/ 448670 h 897244"/>
                  <a:gd name="connsiteX8" fmla="*/ 534407 w 2383227"/>
                  <a:gd name="connsiteY8" fmla="*/ 96 h 897244"/>
                  <a:gd name="connsiteX0" fmla="*/ 534407 w 2383216"/>
                  <a:gd name="connsiteY0" fmla="*/ 96 h 897244"/>
                  <a:gd name="connsiteX1" fmla="*/ 1236186 w 2383216"/>
                  <a:gd name="connsiteY1" fmla="*/ 210565 h 897244"/>
                  <a:gd name="connsiteX2" fmla="*/ 1867907 w 2383216"/>
                  <a:gd name="connsiteY2" fmla="*/ 96 h 897244"/>
                  <a:gd name="connsiteX3" fmla="*/ 2383216 w 2383216"/>
                  <a:gd name="connsiteY3" fmla="*/ 448670 h 897244"/>
                  <a:gd name="connsiteX4" fmla="*/ 1839332 w 2383216"/>
                  <a:gd name="connsiteY4" fmla="*/ 897244 h 897244"/>
                  <a:gd name="connsiteX5" fmla="*/ 1197878 w 2383216"/>
                  <a:gd name="connsiteY5" fmla="*/ 623276 h 897244"/>
                  <a:gd name="connsiteX6" fmla="*/ 512182 w 2383216"/>
                  <a:gd name="connsiteY6" fmla="*/ 871844 h 897244"/>
                  <a:gd name="connsiteX7" fmla="*/ 48 w 2383216"/>
                  <a:gd name="connsiteY7" fmla="*/ 448670 h 897244"/>
                  <a:gd name="connsiteX8" fmla="*/ 534407 w 2383216"/>
                  <a:gd name="connsiteY8" fmla="*/ 96 h 897244"/>
                  <a:gd name="connsiteX0" fmla="*/ 534407 w 2383216"/>
                  <a:gd name="connsiteY0" fmla="*/ 96 h 897244"/>
                  <a:gd name="connsiteX1" fmla="*/ 1236186 w 2383216"/>
                  <a:gd name="connsiteY1" fmla="*/ 210565 h 897244"/>
                  <a:gd name="connsiteX2" fmla="*/ 1867907 w 2383216"/>
                  <a:gd name="connsiteY2" fmla="*/ 96 h 897244"/>
                  <a:gd name="connsiteX3" fmla="*/ 2383216 w 2383216"/>
                  <a:gd name="connsiteY3" fmla="*/ 448670 h 897244"/>
                  <a:gd name="connsiteX4" fmla="*/ 1839332 w 2383216"/>
                  <a:gd name="connsiteY4" fmla="*/ 897244 h 897244"/>
                  <a:gd name="connsiteX5" fmla="*/ 1197878 w 2383216"/>
                  <a:gd name="connsiteY5" fmla="*/ 623276 h 897244"/>
                  <a:gd name="connsiteX6" fmla="*/ 512182 w 2383216"/>
                  <a:gd name="connsiteY6" fmla="*/ 871844 h 897244"/>
                  <a:gd name="connsiteX7" fmla="*/ 48 w 2383216"/>
                  <a:gd name="connsiteY7" fmla="*/ 448670 h 897244"/>
                  <a:gd name="connsiteX8" fmla="*/ 534407 w 2383216"/>
                  <a:gd name="connsiteY8" fmla="*/ 96 h 897244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9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1914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1914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93"/>
                  <a:gd name="connsiteX1" fmla="*/ 1236186 w 2383216"/>
                  <a:gd name="connsiteY1" fmla="*/ 210565 h 881393"/>
                  <a:gd name="connsiteX2" fmla="*/ 1867907 w 2383216"/>
                  <a:gd name="connsiteY2" fmla="*/ 19146 h 881393"/>
                  <a:gd name="connsiteX3" fmla="*/ 2383216 w 2383216"/>
                  <a:gd name="connsiteY3" fmla="*/ 448670 h 881393"/>
                  <a:gd name="connsiteX4" fmla="*/ 1832982 w 2383216"/>
                  <a:gd name="connsiteY4" fmla="*/ 881369 h 881393"/>
                  <a:gd name="connsiteX5" fmla="*/ 1197878 w 2383216"/>
                  <a:gd name="connsiteY5" fmla="*/ 623276 h 881393"/>
                  <a:gd name="connsiteX6" fmla="*/ 512182 w 2383216"/>
                  <a:gd name="connsiteY6" fmla="*/ 871844 h 881393"/>
                  <a:gd name="connsiteX7" fmla="*/ 48 w 2383216"/>
                  <a:gd name="connsiteY7" fmla="*/ 448670 h 881393"/>
                  <a:gd name="connsiteX8" fmla="*/ 534407 w 2383216"/>
                  <a:gd name="connsiteY8" fmla="*/ 96 h 881393"/>
                  <a:gd name="connsiteX0" fmla="*/ 534407 w 2383216"/>
                  <a:gd name="connsiteY0" fmla="*/ 91 h 881388"/>
                  <a:gd name="connsiteX1" fmla="*/ 1236186 w 2383216"/>
                  <a:gd name="connsiteY1" fmla="*/ 210560 h 881388"/>
                  <a:gd name="connsiteX2" fmla="*/ 1867907 w 2383216"/>
                  <a:gd name="connsiteY2" fmla="*/ 19141 h 881388"/>
                  <a:gd name="connsiteX3" fmla="*/ 2383216 w 2383216"/>
                  <a:gd name="connsiteY3" fmla="*/ 448665 h 881388"/>
                  <a:gd name="connsiteX4" fmla="*/ 1832982 w 2383216"/>
                  <a:gd name="connsiteY4" fmla="*/ 881364 h 881388"/>
                  <a:gd name="connsiteX5" fmla="*/ 1197878 w 2383216"/>
                  <a:gd name="connsiteY5" fmla="*/ 623271 h 881388"/>
                  <a:gd name="connsiteX6" fmla="*/ 512182 w 2383216"/>
                  <a:gd name="connsiteY6" fmla="*/ 871839 h 881388"/>
                  <a:gd name="connsiteX7" fmla="*/ 48 w 2383216"/>
                  <a:gd name="connsiteY7" fmla="*/ 448665 h 881388"/>
                  <a:gd name="connsiteX8" fmla="*/ 534407 w 2383216"/>
                  <a:gd name="connsiteY8" fmla="*/ 91 h 881388"/>
                  <a:gd name="connsiteX0" fmla="*/ 534359 w 2383168"/>
                  <a:gd name="connsiteY0" fmla="*/ 91 h 881388"/>
                  <a:gd name="connsiteX1" fmla="*/ 1236138 w 2383168"/>
                  <a:gd name="connsiteY1" fmla="*/ 210560 h 881388"/>
                  <a:gd name="connsiteX2" fmla="*/ 1867859 w 2383168"/>
                  <a:gd name="connsiteY2" fmla="*/ 19141 h 881388"/>
                  <a:gd name="connsiteX3" fmla="*/ 2383168 w 2383168"/>
                  <a:gd name="connsiteY3" fmla="*/ 448665 h 881388"/>
                  <a:gd name="connsiteX4" fmla="*/ 1832934 w 2383168"/>
                  <a:gd name="connsiteY4" fmla="*/ 881364 h 881388"/>
                  <a:gd name="connsiteX5" fmla="*/ 1197830 w 2383168"/>
                  <a:gd name="connsiteY5" fmla="*/ 623271 h 881388"/>
                  <a:gd name="connsiteX6" fmla="*/ 512134 w 2383168"/>
                  <a:gd name="connsiteY6" fmla="*/ 871839 h 881388"/>
                  <a:gd name="connsiteX7" fmla="*/ 0 w 2383168"/>
                  <a:gd name="connsiteY7" fmla="*/ 448665 h 881388"/>
                  <a:gd name="connsiteX8" fmla="*/ 534359 w 2383168"/>
                  <a:gd name="connsiteY8" fmla="*/ 91 h 881388"/>
                  <a:gd name="connsiteX0" fmla="*/ 534359 w 2383168"/>
                  <a:gd name="connsiteY0" fmla="*/ 24 h 881321"/>
                  <a:gd name="connsiteX1" fmla="*/ 1236138 w 2383168"/>
                  <a:gd name="connsiteY1" fmla="*/ 210493 h 881321"/>
                  <a:gd name="connsiteX2" fmla="*/ 1867859 w 2383168"/>
                  <a:gd name="connsiteY2" fmla="*/ 19074 h 881321"/>
                  <a:gd name="connsiteX3" fmla="*/ 2383168 w 2383168"/>
                  <a:gd name="connsiteY3" fmla="*/ 448598 h 881321"/>
                  <a:gd name="connsiteX4" fmla="*/ 1832934 w 2383168"/>
                  <a:gd name="connsiteY4" fmla="*/ 881297 h 881321"/>
                  <a:gd name="connsiteX5" fmla="*/ 1197830 w 2383168"/>
                  <a:gd name="connsiteY5" fmla="*/ 623204 h 881321"/>
                  <a:gd name="connsiteX6" fmla="*/ 512134 w 2383168"/>
                  <a:gd name="connsiteY6" fmla="*/ 871772 h 881321"/>
                  <a:gd name="connsiteX7" fmla="*/ 0 w 2383168"/>
                  <a:gd name="connsiteY7" fmla="*/ 448598 h 881321"/>
                  <a:gd name="connsiteX8" fmla="*/ 534359 w 2383168"/>
                  <a:gd name="connsiteY8" fmla="*/ 24 h 881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83168" h="881321">
                    <a:moveTo>
                      <a:pt x="534359" y="24"/>
                    </a:moveTo>
                    <a:cubicBezTo>
                      <a:pt x="847041" y="3199"/>
                      <a:pt x="1013888" y="207318"/>
                      <a:pt x="1236138" y="210493"/>
                    </a:cubicBezTo>
                    <a:cubicBezTo>
                      <a:pt x="1458388" y="213668"/>
                      <a:pt x="1590962" y="17490"/>
                      <a:pt x="1867859" y="19074"/>
                    </a:cubicBezTo>
                    <a:cubicBezTo>
                      <a:pt x="2144756" y="20658"/>
                      <a:pt x="2368880" y="321298"/>
                      <a:pt x="2383168" y="448598"/>
                    </a:cubicBezTo>
                    <a:cubicBezTo>
                      <a:pt x="2362531" y="572723"/>
                      <a:pt x="2145068" y="884472"/>
                      <a:pt x="1832934" y="881297"/>
                    </a:cubicBezTo>
                    <a:cubicBezTo>
                      <a:pt x="1520800" y="878122"/>
                      <a:pt x="1417963" y="624792"/>
                      <a:pt x="1197830" y="623204"/>
                    </a:cubicBezTo>
                    <a:cubicBezTo>
                      <a:pt x="977697" y="621617"/>
                      <a:pt x="813724" y="878874"/>
                      <a:pt x="512134" y="871772"/>
                    </a:cubicBezTo>
                    <a:cubicBezTo>
                      <a:pt x="210544" y="864670"/>
                      <a:pt x="43921" y="612939"/>
                      <a:pt x="0" y="448598"/>
                    </a:cubicBezTo>
                    <a:cubicBezTo>
                      <a:pt x="22754" y="322357"/>
                      <a:pt x="221677" y="-3151"/>
                      <a:pt x="534359" y="2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>
                      <a:lumMod val="40000"/>
                      <a:lumOff val="60000"/>
                    </a:srgbClr>
                  </a:gs>
                  <a:gs pos="100000">
                    <a:srgbClr val="FFC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79" name="フリーフォーム: 図形 978">
                <a:extLst>
                  <a:ext uri="{FF2B5EF4-FFF2-40B4-BE49-F238E27FC236}">
                    <a16:creationId xmlns:a16="http://schemas.microsoft.com/office/drawing/2014/main" id="{536BEC6F-E2DB-410D-BBF2-D2AC8CE961EA}"/>
                  </a:ext>
                </a:extLst>
              </p:cNvPr>
              <p:cNvSpPr/>
              <p:nvPr/>
            </p:nvSpPr>
            <p:spPr>
              <a:xfrm>
                <a:off x="3173081" y="3548062"/>
                <a:ext cx="2383168" cy="881063"/>
              </a:xfrm>
              <a:custGeom>
                <a:avLst/>
                <a:gdLst>
                  <a:gd name="connsiteX0" fmla="*/ 1531145 w 2383168"/>
                  <a:gd name="connsiteY0" fmla="*/ 511503 h 881063"/>
                  <a:gd name="connsiteX1" fmla="*/ 1469953 w 2383168"/>
                  <a:gd name="connsiteY1" fmla="*/ 634146 h 881063"/>
                  <a:gd name="connsiteX2" fmla="*/ 1486795 w 2383168"/>
                  <a:gd name="connsiteY2" fmla="*/ 643017 h 881063"/>
                  <a:gd name="connsiteX3" fmla="*/ 1512413 w 2383168"/>
                  <a:gd name="connsiteY3" fmla="*/ 655588 h 881063"/>
                  <a:gd name="connsiteX4" fmla="*/ 1520522 w 2383168"/>
                  <a:gd name="connsiteY4" fmla="*/ 618083 h 881063"/>
                  <a:gd name="connsiteX5" fmla="*/ 1530247 w 2383168"/>
                  <a:gd name="connsiteY5" fmla="*/ 535398 h 881063"/>
                  <a:gd name="connsiteX6" fmla="*/ 1707821 w 2383168"/>
                  <a:gd name="connsiteY6" fmla="*/ 477402 h 881063"/>
                  <a:gd name="connsiteX7" fmla="*/ 1704949 w 2383168"/>
                  <a:gd name="connsiteY7" fmla="*/ 570371 h 881063"/>
                  <a:gd name="connsiteX8" fmla="*/ 1695062 w 2383168"/>
                  <a:gd name="connsiteY8" fmla="*/ 671029 h 881063"/>
                  <a:gd name="connsiteX9" fmla="*/ 1686048 w 2383168"/>
                  <a:gd name="connsiteY9" fmla="*/ 724498 h 881063"/>
                  <a:gd name="connsiteX10" fmla="*/ 1765882 w 2383168"/>
                  <a:gd name="connsiteY10" fmla="*/ 739202 h 881063"/>
                  <a:gd name="connsiteX11" fmla="*/ 1838106 w 2383168"/>
                  <a:gd name="connsiteY11" fmla="*/ 738521 h 881063"/>
                  <a:gd name="connsiteX12" fmla="*/ 1355392 w 2383168"/>
                  <a:gd name="connsiteY12" fmla="*/ 465761 h 881063"/>
                  <a:gd name="connsiteX13" fmla="*/ 1251472 w 2383168"/>
                  <a:gd name="connsiteY13" fmla="*/ 476291 h 881063"/>
                  <a:gd name="connsiteX14" fmla="*/ 1119009 w 2383168"/>
                  <a:gd name="connsiteY14" fmla="*/ 474535 h 881063"/>
                  <a:gd name="connsiteX15" fmla="*/ 1100249 w 2383168"/>
                  <a:gd name="connsiteY15" fmla="*/ 472738 h 881063"/>
                  <a:gd name="connsiteX16" fmla="*/ 1100397 w 2383168"/>
                  <a:gd name="connsiteY16" fmla="*/ 476434 h 881063"/>
                  <a:gd name="connsiteX17" fmla="*/ 1107691 w 2383168"/>
                  <a:gd name="connsiteY17" fmla="*/ 534511 h 881063"/>
                  <a:gd name="connsiteX18" fmla="*/ 1111341 w 2383168"/>
                  <a:gd name="connsiteY18" fmla="*/ 550318 h 881063"/>
                  <a:gd name="connsiteX19" fmla="*/ 1143667 w 2383168"/>
                  <a:gd name="connsiteY19" fmla="*/ 544762 h 881063"/>
                  <a:gd name="connsiteX20" fmla="*/ 1197715 w 2383168"/>
                  <a:gd name="connsiteY20" fmla="*/ 541702 h 881063"/>
                  <a:gd name="connsiteX21" fmla="*/ 1275072 w 2383168"/>
                  <a:gd name="connsiteY21" fmla="*/ 550926 h 881063"/>
                  <a:gd name="connsiteX22" fmla="*/ 1344127 w 2383168"/>
                  <a:gd name="connsiteY22" fmla="*/ 572991 h 881063"/>
                  <a:gd name="connsiteX23" fmla="*/ 1347635 w 2383168"/>
                  <a:gd name="connsiteY23" fmla="*/ 555654 h 881063"/>
                  <a:gd name="connsiteX24" fmla="*/ 1354389 w 2383168"/>
                  <a:gd name="connsiteY24" fmla="*/ 494296 h 881063"/>
                  <a:gd name="connsiteX25" fmla="*/ 692431 w 2383168"/>
                  <a:gd name="connsiteY25" fmla="*/ 456201 h 881063"/>
                  <a:gd name="connsiteX26" fmla="*/ 559142 w 2383168"/>
                  <a:gd name="connsiteY26" fmla="*/ 723341 h 881063"/>
                  <a:gd name="connsiteX27" fmla="*/ 583226 w 2383168"/>
                  <a:gd name="connsiteY27" fmla="*/ 722466 h 881063"/>
                  <a:gd name="connsiteX28" fmla="*/ 670911 w 2383168"/>
                  <a:gd name="connsiteY28" fmla="*/ 703688 h 881063"/>
                  <a:gd name="connsiteX29" fmla="*/ 712301 w 2383168"/>
                  <a:gd name="connsiteY29" fmla="*/ 689872 h 881063"/>
                  <a:gd name="connsiteX30" fmla="*/ 705109 w 2383168"/>
                  <a:gd name="connsiteY30" fmla="*/ 647215 h 881063"/>
                  <a:gd name="connsiteX31" fmla="*/ 695222 w 2383168"/>
                  <a:gd name="connsiteY31" fmla="*/ 546557 h 881063"/>
                  <a:gd name="connsiteX32" fmla="*/ 914924 w 2383168"/>
                  <a:gd name="connsiteY32" fmla="*/ 450719 h 881063"/>
                  <a:gd name="connsiteX33" fmla="*/ 916739 w 2383168"/>
                  <a:gd name="connsiteY33" fmla="*/ 504792 h 881063"/>
                  <a:gd name="connsiteX34" fmla="*/ 925113 w 2383168"/>
                  <a:gd name="connsiteY34" fmla="*/ 584524 h 881063"/>
                  <a:gd name="connsiteX35" fmla="*/ 929372 w 2383168"/>
                  <a:gd name="connsiteY35" fmla="*/ 606582 h 881063"/>
                  <a:gd name="connsiteX36" fmla="*/ 979691 w 2383168"/>
                  <a:gd name="connsiteY36" fmla="*/ 586821 h 881063"/>
                  <a:gd name="connsiteX37" fmla="*/ 1087585 w 2383168"/>
                  <a:gd name="connsiteY37" fmla="*/ 554615 h 881063"/>
                  <a:gd name="connsiteX38" fmla="*/ 1075359 w 2383168"/>
                  <a:gd name="connsiteY38" fmla="*/ 495178 h 881063"/>
                  <a:gd name="connsiteX39" fmla="*/ 1073821 w 2383168"/>
                  <a:gd name="connsiteY39" fmla="*/ 470207 h 881063"/>
                  <a:gd name="connsiteX40" fmla="*/ 986546 w 2383168"/>
                  <a:gd name="connsiteY40" fmla="*/ 461849 h 881063"/>
                  <a:gd name="connsiteX41" fmla="*/ 2325016 w 2383168"/>
                  <a:gd name="connsiteY41" fmla="*/ 445964 h 881063"/>
                  <a:gd name="connsiteX42" fmla="*/ 2325227 w 2383168"/>
                  <a:gd name="connsiteY42" fmla="*/ 448865 h 881063"/>
                  <a:gd name="connsiteX43" fmla="*/ 2320700 w 2383168"/>
                  <a:gd name="connsiteY43" fmla="*/ 510988 h 881063"/>
                  <a:gd name="connsiteX44" fmla="*/ 2347017 w 2383168"/>
                  <a:gd name="connsiteY44" fmla="*/ 475436 h 881063"/>
                  <a:gd name="connsiteX45" fmla="*/ 2356326 w 2383168"/>
                  <a:gd name="connsiteY45" fmla="*/ 452296 h 881063"/>
                  <a:gd name="connsiteX46" fmla="*/ 54224 w 2383168"/>
                  <a:gd name="connsiteY46" fmla="*/ 439120 h 881063"/>
                  <a:gd name="connsiteX47" fmla="*/ 28724 w 2383168"/>
                  <a:gd name="connsiteY47" fmla="*/ 450301 h 881063"/>
                  <a:gd name="connsiteX48" fmla="*/ 56581 w 2383168"/>
                  <a:gd name="connsiteY48" fmla="*/ 490950 h 881063"/>
                  <a:gd name="connsiteX49" fmla="*/ 53514 w 2383168"/>
                  <a:gd name="connsiteY49" fmla="*/ 448865 h 881063"/>
                  <a:gd name="connsiteX50" fmla="*/ 1532888 w 2383168"/>
                  <a:gd name="connsiteY50" fmla="*/ 425469 h 881063"/>
                  <a:gd name="connsiteX51" fmla="*/ 1516397 w 2383168"/>
                  <a:gd name="connsiteY51" fmla="*/ 430019 h 881063"/>
                  <a:gd name="connsiteX52" fmla="*/ 1383935 w 2383168"/>
                  <a:gd name="connsiteY52" fmla="*/ 462868 h 881063"/>
                  <a:gd name="connsiteX53" fmla="*/ 1380318 w 2383168"/>
                  <a:gd name="connsiteY53" fmla="*/ 463235 h 881063"/>
                  <a:gd name="connsiteX54" fmla="*/ 1377572 w 2383168"/>
                  <a:gd name="connsiteY54" fmla="*/ 514100 h 881063"/>
                  <a:gd name="connsiteX55" fmla="*/ 1365274 w 2383168"/>
                  <a:gd name="connsiteY55" fmla="*/ 582321 h 881063"/>
                  <a:gd name="connsiteX56" fmla="*/ 1417015 w 2383168"/>
                  <a:gd name="connsiteY56" fmla="*/ 606264 h 881063"/>
                  <a:gd name="connsiteX57" fmla="*/ 1442408 w 2383168"/>
                  <a:gd name="connsiteY57" fmla="*/ 619639 h 881063"/>
                  <a:gd name="connsiteX58" fmla="*/ 1533336 w 2383168"/>
                  <a:gd name="connsiteY58" fmla="*/ 437398 h 881063"/>
                  <a:gd name="connsiteX59" fmla="*/ 733952 w 2383168"/>
                  <a:gd name="connsiteY59" fmla="*/ 422597 h 881063"/>
                  <a:gd name="connsiteX60" fmla="*/ 722708 w 2383168"/>
                  <a:gd name="connsiteY60" fmla="*/ 445131 h 881063"/>
                  <a:gd name="connsiteX61" fmla="*/ 725691 w 2383168"/>
                  <a:gd name="connsiteY61" fmla="*/ 550202 h 881063"/>
                  <a:gd name="connsiteX62" fmla="*/ 735269 w 2383168"/>
                  <a:gd name="connsiteY62" fmla="*/ 657426 h 881063"/>
                  <a:gd name="connsiteX63" fmla="*/ 739173 w 2383168"/>
                  <a:gd name="connsiteY63" fmla="*/ 680902 h 881063"/>
                  <a:gd name="connsiteX64" fmla="*/ 759041 w 2383168"/>
                  <a:gd name="connsiteY64" fmla="*/ 674270 h 881063"/>
                  <a:gd name="connsiteX65" fmla="*/ 869453 w 2383168"/>
                  <a:gd name="connsiteY65" fmla="*/ 630113 h 881063"/>
                  <a:gd name="connsiteX66" fmla="*/ 902864 w 2383168"/>
                  <a:gd name="connsiteY66" fmla="*/ 616992 h 881063"/>
                  <a:gd name="connsiteX67" fmla="*/ 887990 w 2383168"/>
                  <a:gd name="connsiteY67" fmla="*/ 530527 h 881063"/>
                  <a:gd name="connsiteX68" fmla="*/ 883629 w 2383168"/>
                  <a:gd name="connsiteY68" fmla="*/ 445856 h 881063"/>
                  <a:gd name="connsiteX69" fmla="*/ 2175608 w 2383168"/>
                  <a:gd name="connsiteY69" fmla="*/ 417541 h 881063"/>
                  <a:gd name="connsiteX70" fmla="*/ 2177589 w 2383168"/>
                  <a:gd name="connsiteY70" fmla="*/ 450733 h 881063"/>
                  <a:gd name="connsiteX71" fmla="*/ 2168794 w 2383168"/>
                  <a:gd name="connsiteY71" fmla="*/ 598109 h 881063"/>
                  <a:gd name="connsiteX72" fmla="*/ 2161014 w 2383168"/>
                  <a:gd name="connsiteY72" fmla="*/ 646601 h 881063"/>
                  <a:gd name="connsiteX73" fmla="*/ 2195376 w 2383168"/>
                  <a:gd name="connsiteY73" fmla="*/ 629733 h 881063"/>
                  <a:gd name="connsiteX74" fmla="*/ 2283627 w 2383168"/>
                  <a:gd name="connsiteY74" fmla="*/ 556891 h 881063"/>
                  <a:gd name="connsiteX75" fmla="*/ 2288872 w 2383168"/>
                  <a:gd name="connsiteY75" fmla="*/ 524706 h 881063"/>
                  <a:gd name="connsiteX76" fmla="*/ 2292788 w 2383168"/>
                  <a:gd name="connsiteY76" fmla="*/ 448865 h 881063"/>
                  <a:gd name="connsiteX77" fmla="*/ 2292297 w 2383168"/>
                  <a:gd name="connsiteY77" fmla="*/ 439347 h 881063"/>
                  <a:gd name="connsiteX78" fmla="*/ 2208448 w 2383168"/>
                  <a:gd name="connsiteY78" fmla="*/ 422390 h 881063"/>
                  <a:gd name="connsiteX79" fmla="*/ 2122970 w 2383168"/>
                  <a:gd name="connsiteY79" fmla="*/ 409770 h 881063"/>
                  <a:gd name="connsiteX80" fmla="*/ 2128771 w 2383168"/>
                  <a:gd name="connsiteY80" fmla="*/ 412664 h 881063"/>
                  <a:gd name="connsiteX81" fmla="*/ 2131096 w 2383168"/>
                  <a:gd name="connsiteY81" fmla="*/ 419621 h 881063"/>
                  <a:gd name="connsiteX82" fmla="*/ 1981488 w 2383168"/>
                  <a:gd name="connsiteY82" fmla="*/ 719470 h 881063"/>
                  <a:gd name="connsiteX83" fmla="*/ 2056976 w 2383168"/>
                  <a:gd name="connsiteY83" fmla="*/ 697674 h 881063"/>
                  <a:gd name="connsiteX84" fmla="*/ 2124604 w 2383168"/>
                  <a:gd name="connsiteY84" fmla="*/ 664475 h 881063"/>
                  <a:gd name="connsiteX85" fmla="*/ 2137942 w 2383168"/>
                  <a:gd name="connsiteY85" fmla="*/ 572872 h 881063"/>
                  <a:gd name="connsiteX86" fmla="*/ 2143526 w 2383168"/>
                  <a:gd name="connsiteY86" fmla="*/ 450733 h 881063"/>
                  <a:gd name="connsiteX87" fmla="*/ 2141780 w 2383168"/>
                  <a:gd name="connsiteY87" fmla="*/ 412547 h 881063"/>
                  <a:gd name="connsiteX88" fmla="*/ 189744 w 2383168"/>
                  <a:gd name="connsiteY88" fmla="*/ 395323 h 881063"/>
                  <a:gd name="connsiteX89" fmla="*/ 132296 w 2383168"/>
                  <a:gd name="connsiteY89" fmla="*/ 404888 h 881063"/>
                  <a:gd name="connsiteX90" fmla="*/ 87203 w 2383168"/>
                  <a:gd name="connsiteY90" fmla="*/ 424660 h 881063"/>
                  <a:gd name="connsiteX91" fmla="*/ 85953 w 2383168"/>
                  <a:gd name="connsiteY91" fmla="*/ 448865 h 881063"/>
                  <a:gd name="connsiteX92" fmla="*/ 89869 w 2383168"/>
                  <a:gd name="connsiteY92" fmla="*/ 524706 h 881063"/>
                  <a:gd name="connsiteX93" fmla="*/ 91832 w 2383168"/>
                  <a:gd name="connsiteY93" fmla="*/ 536749 h 881063"/>
                  <a:gd name="connsiteX94" fmla="*/ 158360 w 2383168"/>
                  <a:gd name="connsiteY94" fmla="*/ 595627 h 881063"/>
                  <a:gd name="connsiteX95" fmla="*/ 200612 w 2383168"/>
                  <a:gd name="connsiteY95" fmla="*/ 621840 h 881063"/>
                  <a:gd name="connsiteX96" fmla="*/ 195658 w 2383168"/>
                  <a:gd name="connsiteY96" fmla="*/ 590966 h 881063"/>
                  <a:gd name="connsiteX97" fmla="*/ 186863 w 2383168"/>
                  <a:gd name="connsiteY97" fmla="*/ 443590 h 881063"/>
                  <a:gd name="connsiteX98" fmla="*/ 1676056 w 2383168"/>
                  <a:gd name="connsiteY98" fmla="*/ 393503 h 881063"/>
                  <a:gd name="connsiteX99" fmla="*/ 1602904 w 2383168"/>
                  <a:gd name="connsiteY99" fmla="*/ 406150 h 881063"/>
                  <a:gd name="connsiteX100" fmla="*/ 1568656 w 2383168"/>
                  <a:gd name="connsiteY100" fmla="*/ 415600 h 881063"/>
                  <a:gd name="connsiteX101" fmla="*/ 1569555 w 2383168"/>
                  <a:gd name="connsiteY101" fmla="*/ 431183 h 881063"/>
                  <a:gd name="connsiteX102" fmla="*/ 1570223 w 2383168"/>
                  <a:gd name="connsiteY102" fmla="*/ 433182 h 881063"/>
                  <a:gd name="connsiteX103" fmla="*/ 1569728 w 2383168"/>
                  <a:gd name="connsiteY103" fmla="*/ 434175 h 881063"/>
                  <a:gd name="connsiteX104" fmla="*/ 1570369 w 2383168"/>
                  <a:gd name="connsiteY104" fmla="*/ 445296 h 881063"/>
                  <a:gd name="connsiteX105" fmla="*/ 1545261 w 2383168"/>
                  <a:gd name="connsiteY105" fmla="*/ 657454 h 881063"/>
                  <a:gd name="connsiteX106" fmla="*/ 1541043 w 2383168"/>
                  <a:gd name="connsiteY106" fmla="*/ 669635 h 881063"/>
                  <a:gd name="connsiteX107" fmla="*/ 1584432 w 2383168"/>
                  <a:gd name="connsiteY107" fmla="*/ 690925 h 881063"/>
                  <a:gd name="connsiteX108" fmla="*/ 1658864 w 2383168"/>
                  <a:gd name="connsiteY108" fmla="*/ 717544 h 881063"/>
                  <a:gd name="connsiteX109" fmla="*/ 1664903 w 2383168"/>
                  <a:gd name="connsiteY109" fmla="*/ 681242 h 881063"/>
                  <a:gd name="connsiteX110" fmla="*/ 1677830 w 2383168"/>
                  <a:gd name="connsiteY110" fmla="*/ 456012 h 881063"/>
                  <a:gd name="connsiteX111" fmla="*/ 1944993 w 2383168"/>
                  <a:gd name="connsiteY111" fmla="*/ 389761 h 881063"/>
                  <a:gd name="connsiteX112" fmla="*/ 1946607 w 2383168"/>
                  <a:gd name="connsiteY112" fmla="*/ 451247 h 881063"/>
                  <a:gd name="connsiteX113" fmla="*/ 1927493 w 2383168"/>
                  <a:gd name="connsiteY113" fmla="*/ 691562 h 881063"/>
                  <a:gd name="connsiteX114" fmla="*/ 1919031 w 2383168"/>
                  <a:gd name="connsiteY114" fmla="*/ 730950 h 881063"/>
                  <a:gd name="connsiteX115" fmla="*/ 1942930 w 2383168"/>
                  <a:gd name="connsiteY115" fmla="*/ 727035 h 881063"/>
                  <a:gd name="connsiteX116" fmla="*/ 2102720 w 2383168"/>
                  <a:gd name="connsiteY116" fmla="*/ 406780 h 881063"/>
                  <a:gd name="connsiteX117" fmla="*/ 2035436 w 2383168"/>
                  <a:gd name="connsiteY117" fmla="*/ 396846 h 881063"/>
                  <a:gd name="connsiteX118" fmla="*/ 261185 w 2383168"/>
                  <a:gd name="connsiteY118" fmla="*/ 387177 h 881063"/>
                  <a:gd name="connsiteX119" fmla="*/ 223370 w 2383168"/>
                  <a:gd name="connsiteY119" fmla="*/ 390128 h 881063"/>
                  <a:gd name="connsiteX120" fmla="*/ 220926 w 2383168"/>
                  <a:gd name="connsiteY120" fmla="*/ 443590 h 881063"/>
                  <a:gd name="connsiteX121" fmla="*/ 226510 w 2383168"/>
                  <a:gd name="connsiteY121" fmla="*/ 565729 h 881063"/>
                  <a:gd name="connsiteX122" fmla="*/ 238064 w 2383168"/>
                  <a:gd name="connsiteY122" fmla="*/ 645076 h 881063"/>
                  <a:gd name="connsiteX123" fmla="*/ 256174 w 2383168"/>
                  <a:gd name="connsiteY123" fmla="*/ 656312 h 881063"/>
                  <a:gd name="connsiteX124" fmla="*/ 340618 w 2383168"/>
                  <a:gd name="connsiteY124" fmla="*/ 692585 h 881063"/>
                  <a:gd name="connsiteX125" fmla="*/ 422379 w 2383168"/>
                  <a:gd name="connsiteY125" fmla="*/ 714606 h 881063"/>
                  <a:gd name="connsiteX126" fmla="*/ 260312 w 2383168"/>
                  <a:gd name="connsiteY126" fmla="*/ 389787 h 881063"/>
                  <a:gd name="connsiteX127" fmla="*/ 443408 w 2383168"/>
                  <a:gd name="connsiteY127" fmla="*/ 386504 h 881063"/>
                  <a:gd name="connsiteX128" fmla="*/ 441243 w 2383168"/>
                  <a:gd name="connsiteY128" fmla="*/ 435769 h 881063"/>
                  <a:gd name="connsiteX129" fmla="*/ 464896 w 2383168"/>
                  <a:gd name="connsiteY129" fmla="*/ 701189 h 881063"/>
                  <a:gd name="connsiteX130" fmla="*/ 469741 w 2383168"/>
                  <a:gd name="connsiteY130" fmla="*/ 722163 h 881063"/>
                  <a:gd name="connsiteX131" fmla="*/ 496232 w 2383168"/>
                  <a:gd name="connsiteY131" fmla="*/ 725627 h 881063"/>
                  <a:gd name="connsiteX132" fmla="*/ 523717 w 2383168"/>
                  <a:gd name="connsiteY132" fmla="*/ 724628 h 881063"/>
                  <a:gd name="connsiteX133" fmla="*/ 678609 w 2383168"/>
                  <a:gd name="connsiteY133" fmla="*/ 414191 h 881063"/>
                  <a:gd name="connsiteX134" fmla="*/ 589158 w 2383168"/>
                  <a:gd name="connsiteY134" fmla="*/ 400694 h 881063"/>
                  <a:gd name="connsiteX135" fmla="*/ 456695 w 2383168"/>
                  <a:gd name="connsiteY135" fmla="*/ 386771 h 881063"/>
                  <a:gd name="connsiteX136" fmla="*/ 305309 w 2383168"/>
                  <a:gd name="connsiteY136" fmla="*/ 383733 h 881063"/>
                  <a:gd name="connsiteX137" fmla="*/ 292571 w 2383168"/>
                  <a:gd name="connsiteY137" fmla="*/ 384728 h 881063"/>
                  <a:gd name="connsiteX138" fmla="*/ 419088 w 2383168"/>
                  <a:gd name="connsiteY138" fmla="*/ 638296 h 881063"/>
                  <a:gd name="connsiteX139" fmla="*/ 409124 w 2383168"/>
                  <a:gd name="connsiteY139" fmla="*/ 565354 h 881063"/>
                  <a:gd name="connsiteX140" fmla="*/ 403557 w 2383168"/>
                  <a:gd name="connsiteY140" fmla="*/ 435769 h 881063"/>
                  <a:gd name="connsiteX141" fmla="*/ 404990 w 2383168"/>
                  <a:gd name="connsiteY141" fmla="*/ 385734 h 881063"/>
                  <a:gd name="connsiteX142" fmla="*/ 1862423 w 2383168"/>
                  <a:gd name="connsiteY142" fmla="*/ 383292 h 881063"/>
                  <a:gd name="connsiteX143" fmla="*/ 1775917 w 2383168"/>
                  <a:gd name="connsiteY143" fmla="*/ 383970 h 881063"/>
                  <a:gd name="connsiteX144" fmla="*/ 1749947 w 2383168"/>
                  <a:gd name="connsiteY144" fmla="*/ 386139 h 881063"/>
                  <a:gd name="connsiteX145" fmla="*/ 1748240 w 2383168"/>
                  <a:gd name="connsiteY145" fmla="*/ 389560 h 881063"/>
                  <a:gd name="connsiteX146" fmla="*/ 1742610 w 2383168"/>
                  <a:gd name="connsiteY146" fmla="*/ 386751 h 881063"/>
                  <a:gd name="connsiteX147" fmla="*/ 1705752 w 2383168"/>
                  <a:gd name="connsiteY147" fmla="*/ 389830 h 881063"/>
                  <a:gd name="connsiteX148" fmla="*/ 1706960 w 2383168"/>
                  <a:gd name="connsiteY148" fmla="*/ 419115 h 881063"/>
                  <a:gd name="connsiteX149" fmla="*/ 1707573 w 2383168"/>
                  <a:gd name="connsiteY149" fmla="*/ 418809 h 881063"/>
                  <a:gd name="connsiteX150" fmla="*/ 1714530 w 2383168"/>
                  <a:gd name="connsiteY150" fmla="*/ 421134 h 881063"/>
                  <a:gd name="connsiteX151" fmla="*/ 1872726 w 2383168"/>
                  <a:gd name="connsiteY151" fmla="*/ 738194 h 881063"/>
                  <a:gd name="connsiteX152" fmla="*/ 1874947 w 2383168"/>
                  <a:gd name="connsiteY152" fmla="*/ 738173 h 881063"/>
                  <a:gd name="connsiteX153" fmla="*/ 1886238 w 2383168"/>
                  <a:gd name="connsiteY153" fmla="*/ 736323 h 881063"/>
                  <a:gd name="connsiteX154" fmla="*/ 1891167 w 2383168"/>
                  <a:gd name="connsiteY154" fmla="*/ 713040 h 881063"/>
                  <a:gd name="connsiteX155" fmla="*/ 1912545 w 2383168"/>
                  <a:gd name="connsiteY155" fmla="*/ 451246 h 881063"/>
                  <a:gd name="connsiteX156" fmla="*/ 1909959 w 2383168"/>
                  <a:gd name="connsiteY156" fmla="*/ 387016 h 881063"/>
                  <a:gd name="connsiteX157" fmla="*/ 58428 w 2383168"/>
                  <a:gd name="connsiteY157" fmla="*/ 381443 h 881063"/>
                  <a:gd name="connsiteX158" fmla="*/ 38969 w 2383168"/>
                  <a:gd name="connsiteY158" fmla="*/ 404627 h 881063"/>
                  <a:gd name="connsiteX159" fmla="*/ 28839 w 2383168"/>
                  <a:gd name="connsiteY159" fmla="*/ 426521 h 881063"/>
                  <a:gd name="connsiteX160" fmla="*/ 56123 w 2383168"/>
                  <a:gd name="connsiteY160" fmla="*/ 413071 h 881063"/>
                  <a:gd name="connsiteX161" fmla="*/ 2319468 w 2383168"/>
                  <a:gd name="connsiteY161" fmla="*/ 369844 h 881063"/>
                  <a:gd name="connsiteX162" fmla="*/ 2323543 w 2383168"/>
                  <a:gd name="connsiteY162" fmla="*/ 425752 h 881063"/>
                  <a:gd name="connsiteX163" fmla="*/ 2343188 w 2383168"/>
                  <a:gd name="connsiteY163" fmla="*/ 432225 h 881063"/>
                  <a:gd name="connsiteX164" fmla="*/ 2360841 w 2383168"/>
                  <a:gd name="connsiteY164" fmla="*/ 441074 h 881063"/>
                  <a:gd name="connsiteX165" fmla="*/ 2360944 w 2383168"/>
                  <a:gd name="connsiteY165" fmla="*/ 440817 h 881063"/>
                  <a:gd name="connsiteX166" fmla="*/ 2346605 w 2383168"/>
                  <a:gd name="connsiteY166" fmla="*/ 405725 h 881063"/>
                  <a:gd name="connsiteX167" fmla="*/ 1108558 w 2383168"/>
                  <a:gd name="connsiteY167" fmla="*/ 288034 h 881063"/>
                  <a:gd name="connsiteX168" fmla="*/ 1107692 w 2383168"/>
                  <a:gd name="connsiteY168" fmla="*/ 291788 h 881063"/>
                  <a:gd name="connsiteX169" fmla="*/ 1097858 w 2383168"/>
                  <a:gd name="connsiteY169" fmla="*/ 413149 h 881063"/>
                  <a:gd name="connsiteX170" fmla="*/ 1098691 w 2383168"/>
                  <a:gd name="connsiteY170" fmla="*/ 433891 h 881063"/>
                  <a:gd name="connsiteX171" fmla="*/ 1116385 w 2383168"/>
                  <a:gd name="connsiteY171" fmla="*/ 435185 h 881063"/>
                  <a:gd name="connsiteX172" fmla="*/ 1256461 w 2383168"/>
                  <a:gd name="connsiteY172" fmla="*/ 434985 h 881063"/>
                  <a:gd name="connsiteX173" fmla="*/ 1356637 w 2383168"/>
                  <a:gd name="connsiteY173" fmla="*/ 424505 h 881063"/>
                  <a:gd name="connsiteX174" fmla="*/ 1354389 w 2383168"/>
                  <a:gd name="connsiteY174" fmla="*/ 360574 h 881063"/>
                  <a:gd name="connsiteX175" fmla="*/ 1347635 w 2383168"/>
                  <a:gd name="connsiteY175" fmla="*/ 299217 h 881063"/>
                  <a:gd name="connsiteX176" fmla="*/ 1345649 w 2383168"/>
                  <a:gd name="connsiteY176" fmla="*/ 289399 h 881063"/>
                  <a:gd name="connsiteX177" fmla="*/ 1308001 w 2383168"/>
                  <a:gd name="connsiteY177" fmla="*/ 296714 h 881063"/>
                  <a:gd name="connsiteX178" fmla="*/ 1235307 w 2383168"/>
                  <a:gd name="connsiteY178" fmla="*/ 301798 h 881063"/>
                  <a:gd name="connsiteX179" fmla="*/ 1113891 w 2383168"/>
                  <a:gd name="connsiteY179" fmla="*/ 289407 h 881063"/>
                  <a:gd name="connsiteX180" fmla="*/ 996036 w 2383168"/>
                  <a:gd name="connsiteY180" fmla="*/ 258993 h 881063"/>
                  <a:gd name="connsiteX181" fmla="*/ 1070597 w 2383168"/>
                  <a:gd name="connsiteY181" fmla="*/ 408431 h 881063"/>
                  <a:gd name="connsiteX182" fmla="*/ 1075359 w 2383168"/>
                  <a:gd name="connsiteY182" fmla="*/ 331120 h 881063"/>
                  <a:gd name="connsiteX183" fmla="*/ 1085445 w 2383168"/>
                  <a:gd name="connsiteY183" fmla="*/ 282083 h 881063"/>
                  <a:gd name="connsiteX184" fmla="*/ 997188 w 2383168"/>
                  <a:gd name="connsiteY184" fmla="*/ 259358 h 881063"/>
                  <a:gd name="connsiteX185" fmla="*/ 202648 w 2383168"/>
                  <a:gd name="connsiteY185" fmla="*/ 252650 h 881063"/>
                  <a:gd name="connsiteX186" fmla="*/ 106241 w 2383168"/>
                  <a:gd name="connsiteY186" fmla="*/ 324474 h 881063"/>
                  <a:gd name="connsiteX187" fmla="*/ 95743 w 2383168"/>
                  <a:gd name="connsiteY187" fmla="*/ 336982 h 881063"/>
                  <a:gd name="connsiteX188" fmla="*/ 89870 w 2383168"/>
                  <a:gd name="connsiteY188" fmla="*/ 373024 h 881063"/>
                  <a:gd name="connsiteX189" fmla="*/ 88739 w 2383168"/>
                  <a:gd name="connsiteY189" fmla="*/ 394912 h 881063"/>
                  <a:gd name="connsiteX190" fmla="*/ 106779 w 2383168"/>
                  <a:gd name="connsiteY190" fmla="*/ 383235 h 881063"/>
                  <a:gd name="connsiteX191" fmla="*/ 149677 w 2383168"/>
                  <a:gd name="connsiteY191" fmla="*/ 364536 h 881063"/>
                  <a:gd name="connsiteX192" fmla="*/ 192105 w 2383168"/>
                  <a:gd name="connsiteY192" fmla="*/ 355755 h 881063"/>
                  <a:gd name="connsiteX193" fmla="*/ 195658 w 2383168"/>
                  <a:gd name="connsiteY193" fmla="*/ 296215 h 881063"/>
                  <a:gd name="connsiteX194" fmla="*/ 2159522 w 2383168"/>
                  <a:gd name="connsiteY194" fmla="*/ 245569 h 881063"/>
                  <a:gd name="connsiteX195" fmla="*/ 2168794 w 2383168"/>
                  <a:gd name="connsiteY195" fmla="*/ 303358 h 881063"/>
                  <a:gd name="connsiteX196" fmla="*/ 2173864 w 2383168"/>
                  <a:gd name="connsiteY196" fmla="*/ 388313 h 881063"/>
                  <a:gd name="connsiteX197" fmla="*/ 2254585 w 2383168"/>
                  <a:gd name="connsiteY197" fmla="*/ 403031 h 881063"/>
                  <a:gd name="connsiteX198" fmla="*/ 2291042 w 2383168"/>
                  <a:gd name="connsiteY198" fmla="*/ 415043 h 881063"/>
                  <a:gd name="connsiteX199" fmla="*/ 2288872 w 2383168"/>
                  <a:gd name="connsiteY199" fmla="*/ 373024 h 881063"/>
                  <a:gd name="connsiteX200" fmla="*/ 2283016 w 2383168"/>
                  <a:gd name="connsiteY200" fmla="*/ 337090 h 881063"/>
                  <a:gd name="connsiteX201" fmla="*/ 2211290 w 2383168"/>
                  <a:gd name="connsiteY201" fmla="*/ 276362 h 881063"/>
                  <a:gd name="connsiteX202" fmla="*/ 1513740 w 2383168"/>
                  <a:gd name="connsiteY202" fmla="*/ 241141 h 881063"/>
                  <a:gd name="connsiteX203" fmla="*/ 1379162 w 2383168"/>
                  <a:gd name="connsiteY203" fmla="*/ 282888 h 881063"/>
                  <a:gd name="connsiteX204" fmla="*/ 1367544 w 2383168"/>
                  <a:gd name="connsiteY204" fmla="*/ 285145 h 881063"/>
                  <a:gd name="connsiteX205" fmla="*/ 1377572 w 2383168"/>
                  <a:gd name="connsiteY205" fmla="*/ 340772 h 881063"/>
                  <a:gd name="connsiteX206" fmla="*/ 1381949 w 2383168"/>
                  <a:gd name="connsiteY206" fmla="*/ 421857 h 881063"/>
                  <a:gd name="connsiteX207" fmla="*/ 1392946 w 2383168"/>
                  <a:gd name="connsiteY207" fmla="*/ 420706 h 881063"/>
                  <a:gd name="connsiteX208" fmla="*/ 1522747 w 2383168"/>
                  <a:gd name="connsiteY208" fmla="*/ 388744 h 881063"/>
                  <a:gd name="connsiteX209" fmla="*/ 1531428 w 2383168"/>
                  <a:gd name="connsiteY209" fmla="*/ 386604 h 881063"/>
                  <a:gd name="connsiteX210" fmla="*/ 1530248 w 2383168"/>
                  <a:gd name="connsiteY210" fmla="*/ 355195 h 881063"/>
                  <a:gd name="connsiteX211" fmla="*/ 1520522 w 2383168"/>
                  <a:gd name="connsiteY211" fmla="*/ 272510 h 881063"/>
                  <a:gd name="connsiteX212" fmla="*/ 927799 w 2383168"/>
                  <a:gd name="connsiteY212" fmla="*/ 237382 h 881063"/>
                  <a:gd name="connsiteX213" fmla="*/ 925113 w 2383168"/>
                  <a:gd name="connsiteY213" fmla="*/ 251294 h 881063"/>
                  <a:gd name="connsiteX214" fmla="*/ 916739 w 2383168"/>
                  <a:gd name="connsiteY214" fmla="*/ 331026 h 881063"/>
                  <a:gd name="connsiteX215" fmla="*/ 913859 w 2383168"/>
                  <a:gd name="connsiteY215" fmla="*/ 416852 h 881063"/>
                  <a:gd name="connsiteX216" fmla="*/ 975812 w 2383168"/>
                  <a:gd name="connsiteY216" fmla="*/ 424907 h 881063"/>
                  <a:gd name="connsiteX217" fmla="*/ 1046618 w 2383168"/>
                  <a:gd name="connsiteY217" fmla="*/ 430084 h 881063"/>
                  <a:gd name="connsiteX218" fmla="*/ 954725 w 2383168"/>
                  <a:gd name="connsiteY218" fmla="*/ 245910 h 881063"/>
                  <a:gd name="connsiteX219" fmla="*/ 1929720 w 2383168"/>
                  <a:gd name="connsiteY219" fmla="*/ 226691 h 881063"/>
                  <a:gd name="connsiteX220" fmla="*/ 1937812 w 2383168"/>
                  <a:gd name="connsiteY220" fmla="*/ 283943 h 881063"/>
                  <a:gd name="connsiteX221" fmla="*/ 1943180 w 2383168"/>
                  <a:gd name="connsiteY221" fmla="*/ 350356 h 881063"/>
                  <a:gd name="connsiteX222" fmla="*/ 1994844 w 2383168"/>
                  <a:gd name="connsiteY222" fmla="*/ 357213 h 881063"/>
                  <a:gd name="connsiteX223" fmla="*/ 1658590 w 2383168"/>
                  <a:gd name="connsiteY223" fmla="*/ 192833 h 881063"/>
                  <a:gd name="connsiteX224" fmla="*/ 1544514 w 2383168"/>
                  <a:gd name="connsiteY224" fmla="*/ 230981 h 881063"/>
                  <a:gd name="connsiteX225" fmla="*/ 1545261 w 2383168"/>
                  <a:gd name="connsiteY225" fmla="*/ 233139 h 881063"/>
                  <a:gd name="connsiteX226" fmla="*/ 1563633 w 2383168"/>
                  <a:gd name="connsiteY226" fmla="*/ 328509 h 881063"/>
                  <a:gd name="connsiteX227" fmla="*/ 1566485 w 2383168"/>
                  <a:gd name="connsiteY227" fmla="*/ 377959 h 881063"/>
                  <a:gd name="connsiteX228" fmla="*/ 1659967 w 2383168"/>
                  <a:gd name="connsiteY228" fmla="*/ 354907 h 881063"/>
                  <a:gd name="connsiteX229" fmla="*/ 1674920 w 2383168"/>
                  <a:gd name="connsiteY229" fmla="*/ 353509 h 881063"/>
                  <a:gd name="connsiteX230" fmla="*/ 1674480 w 2383168"/>
                  <a:gd name="connsiteY230" fmla="*/ 338006 h 881063"/>
                  <a:gd name="connsiteX231" fmla="*/ 1664903 w 2383168"/>
                  <a:gd name="connsiteY231" fmla="*/ 230782 h 881063"/>
                  <a:gd name="connsiteX232" fmla="*/ 739068 w 2383168"/>
                  <a:gd name="connsiteY232" fmla="*/ 184127 h 881063"/>
                  <a:gd name="connsiteX233" fmla="*/ 735269 w 2383168"/>
                  <a:gd name="connsiteY233" fmla="*/ 206967 h 881063"/>
                  <a:gd name="connsiteX234" fmla="*/ 725691 w 2383168"/>
                  <a:gd name="connsiteY234" fmla="*/ 314190 h 881063"/>
                  <a:gd name="connsiteX235" fmla="*/ 724028 w 2383168"/>
                  <a:gd name="connsiteY235" fmla="*/ 372773 h 881063"/>
                  <a:gd name="connsiteX236" fmla="*/ 804186 w 2383168"/>
                  <a:gd name="connsiteY236" fmla="*/ 212118 h 881063"/>
                  <a:gd name="connsiteX237" fmla="*/ 811143 w 2383168"/>
                  <a:gd name="connsiteY237" fmla="*/ 209793 h 881063"/>
                  <a:gd name="connsiteX238" fmla="*/ 829710 w 2383168"/>
                  <a:gd name="connsiteY238" fmla="*/ 219057 h 881063"/>
                  <a:gd name="connsiteX239" fmla="*/ 832036 w 2383168"/>
                  <a:gd name="connsiteY239" fmla="*/ 226014 h 881063"/>
                  <a:gd name="connsiteX240" fmla="*/ 748242 w 2383168"/>
                  <a:gd name="connsiteY240" fmla="*/ 393956 h 881063"/>
                  <a:gd name="connsiteX241" fmla="*/ 792957 w 2383168"/>
                  <a:gd name="connsiteY241" fmla="*/ 401134 h 881063"/>
                  <a:gd name="connsiteX242" fmla="*/ 882454 w 2383168"/>
                  <a:gd name="connsiteY242" fmla="*/ 412770 h 881063"/>
                  <a:gd name="connsiteX243" fmla="*/ 887990 w 2383168"/>
                  <a:gd name="connsiteY243" fmla="*/ 305293 h 881063"/>
                  <a:gd name="connsiteX244" fmla="*/ 901125 w 2383168"/>
                  <a:gd name="connsiteY244" fmla="*/ 228935 h 881063"/>
                  <a:gd name="connsiteX245" fmla="*/ 877753 w 2383168"/>
                  <a:gd name="connsiteY245" fmla="*/ 221533 h 881063"/>
                  <a:gd name="connsiteX246" fmla="*/ 748140 w 2383168"/>
                  <a:gd name="connsiteY246" fmla="*/ 185811 h 881063"/>
                  <a:gd name="connsiteX247" fmla="*/ 1935110 w 2383168"/>
                  <a:gd name="connsiteY247" fmla="*/ 167781 h 881063"/>
                  <a:gd name="connsiteX248" fmla="*/ 2032263 w 2383168"/>
                  <a:gd name="connsiteY248" fmla="*/ 362495 h 881063"/>
                  <a:gd name="connsiteX249" fmla="*/ 2140394 w 2383168"/>
                  <a:gd name="connsiteY249" fmla="*/ 382211 h 881063"/>
                  <a:gd name="connsiteX250" fmla="*/ 2137942 w 2383168"/>
                  <a:gd name="connsiteY250" fmla="*/ 328593 h 881063"/>
                  <a:gd name="connsiteX251" fmla="*/ 2123103 w 2383168"/>
                  <a:gd name="connsiteY251" fmla="*/ 226685 h 881063"/>
                  <a:gd name="connsiteX252" fmla="*/ 2065014 w 2383168"/>
                  <a:gd name="connsiteY252" fmla="*/ 200510 h 881063"/>
                  <a:gd name="connsiteX253" fmla="*/ 1981312 w 2383168"/>
                  <a:gd name="connsiteY253" fmla="*/ 174839 h 881063"/>
                  <a:gd name="connsiteX254" fmla="*/ 649240 w 2383168"/>
                  <a:gd name="connsiteY254" fmla="*/ 167761 h 881063"/>
                  <a:gd name="connsiteX255" fmla="*/ 551900 w 2383168"/>
                  <a:gd name="connsiteY255" fmla="*/ 362852 h 881063"/>
                  <a:gd name="connsiteX256" fmla="*/ 569010 w 2383168"/>
                  <a:gd name="connsiteY256" fmla="*/ 365188 h 881063"/>
                  <a:gd name="connsiteX257" fmla="*/ 693628 w 2383168"/>
                  <a:gd name="connsiteY257" fmla="*/ 385190 h 881063"/>
                  <a:gd name="connsiteX258" fmla="*/ 697864 w 2383168"/>
                  <a:gd name="connsiteY258" fmla="*/ 282504 h 881063"/>
                  <a:gd name="connsiteX259" fmla="*/ 705109 w 2383168"/>
                  <a:gd name="connsiteY259" fmla="*/ 217179 h 881063"/>
                  <a:gd name="connsiteX260" fmla="*/ 711543 w 2383168"/>
                  <a:gd name="connsiteY260" fmla="*/ 179020 h 881063"/>
                  <a:gd name="connsiteX261" fmla="*/ 652398 w 2383168"/>
                  <a:gd name="connsiteY261" fmla="*/ 168045 h 881063"/>
                  <a:gd name="connsiteX262" fmla="*/ 430803 w 2383168"/>
                  <a:gd name="connsiteY262" fmla="*/ 166113 h 881063"/>
                  <a:gd name="connsiteX263" fmla="*/ 408114 w 2383168"/>
                  <a:gd name="connsiteY263" fmla="*/ 169248 h 881063"/>
                  <a:gd name="connsiteX264" fmla="*/ 286969 w 2383168"/>
                  <a:gd name="connsiteY264" fmla="*/ 206720 h 881063"/>
                  <a:gd name="connsiteX265" fmla="*/ 239754 w 2383168"/>
                  <a:gd name="connsiteY265" fmla="*/ 230495 h 881063"/>
                  <a:gd name="connsiteX266" fmla="*/ 226510 w 2383168"/>
                  <a:gd name="connsiteY266" fmla="*/ 321450 h 881063"/>
                  <a:gd name="connsiteX267" fmla="*/ 225222 w 2383168"/>
                  <a:gd name="connsiteY267" fmla="*/ 349627 h 881063"/>
                  <a:gd name="connsiteX268" fmla="*/ 333511 w 2383168"/>
                  <a:gd name="connsiteY268" fmla="*/ 342073 h 881063"/>
                  <a:gd name="connsiteX269" fmla="*/ 406259 w 2383168"/>
                  <a:gd name="connsiteY269" fmla="*/ 345836 h 881063"/>
                  <a:gd name="connsiteX270" fmla="*/ 413288 w 2383168"/>
                  <a:gd name="connsiteY270" fmla="*/ 266148 h 881063"/>
                  <a:gd name="connsiteX271" fmla="*/ 424704 w 2383168"/>
                  <a:gd name="connsiteY271" fmla="*/ 192126 h 881063"/>
                  <a:gd name="connsiteX272" fmla="*/ 1826832 w 2383168"/>
                  <a:gd name="connsiteY272" fmla="*/ 162330 h 881063"/>
                  <a:gd name="connsiteX273" fmla="*/ 1805829 w 2383168"/>
                  <a:gd name="connsiteY273" fmla="*/ 162623 h 881063"/>
                  <a:gd name="connsiteX274" fmla="*/ 1731907 w 2383168"/>
                  <a:gd name="connsiteY274" fmla="*/ 174050 h 881063"/>
                  <a:gd name="connsiteX275" fmla="*/ 1685759 w 2383168"/>
                  <a:gd name="connsiteY275" fmla="*/ 185809 h 881063"/>
                  <a:gd name="connsiteX276" fmla="*/ 1695062 w 2383168"/>
                  <a:gd name="connsiteY276" fmla="*/ 240993 h 881063"/>
                  <a:gd name="connsiteX277" fmla="*/ 1702307 w 2383168"/>
                  <a:gd name="connsiteY277" fmla="*/ 306318 h 881063"/>
                  <a:gd name="connsiteX278" fmla="*/ 1704141 w 2383168"/>
                  <a:gd name="connsiteY278" fmla="*/ 350776 h 881063"/>
                  <a:gd name="connsiteX279" fmla="*/ 1734211 w 2383168"/>
                  <a:gd name="connsiteY279" fmla="*/ 347963 h 881063"/>
                  <a:gd name="connsiteX280" fmla="*/ 1885252 w 2383168"/>
                  <a:gd name="connsiteY280" fmla="*/ 161513 h 881063"/>
                  <a:gd name="connsiteX281" fmla="*/ 1856035 w 2383168"/>
                  <a:gd name="connsiteY281" fmla="*/ 161922 h 881063"/>
                  <a:gd name="connsiteX282" fmla="*/ 1858355 w 2383168"/>
                  <a:gd name="connsiteY282" fmla="*/ 168864 h 881063"/>
                  <a:gd name="connsiteX283" fmla="*/ 1770697 w 2383168"/>
                  <a:gd name="connsiteY283" fmla="*/ 344551 h 881063"/>
                  <a:gd name="connsiteX284" fmla="*/ 1797186 w 2383168"/>
                  <a:gd name="connsiteY284" fmla="*/ 342073 h 881063"/>
                  <a:gd name="connsiteX285" fmla="*/ 1908308 w 2383168"/>
                  <a:gd name="connsiteY285" fmla="*/ 346041 h 881063"/>
                  <a:gd name="connsiteX286" fmla="*/ 1906961 w 2383168"/>
                  <a:gd name="connsiteY286" fmla="*/ 312592 h 881063"/>
                  <a:gd name="connsiteX287" fmla="*/ 1891167 w 2383168"/>
                  <a:gd name="connsiteY287" fmla="*/ 189453 h 881063"/>
                  <a:gd name="connsiteX288" fmla="*/ 546617 w 2383168"/>
                  <a:gd name="connsiteY288" fmla="*/ 158533 h 881063"/>
                  <a:gd name="connsiteX289" fmla="*/ 475344 w 2383168"/>
                  <a:gd name="connsiteY289" fmla="*/ 159960 h 881063"/>
                  <a:gd name="connsiteX290" fmla="*/ 467031 w 2383168"/>
                  <a:gd name="connsiteY290" fmla="*/ 161109 h 881063"/>
                  <a:gd name="connsiteX291" fmla="*/ 464896 w 2383168"/>
                  <a:gd name="connsiteY291" fmla="*/ 170350 h 881063"/>
                  <a:gd name="connsiteX292" fmla="*/ 447421 w 2383168"/>
                  <a:gd name="connsiteY292" fmla="*/ 295194 h 881063"/>
                  <a:gd name="connsiteX293" fmla="*/ 445089 w 2383168"/>
                  <a:gd name="connsiteY293" fmla="*/ 348268 h 881063"/>
                  <a:gd name="connsiteX294" fmla="*/ 519336 w 2383168"/>
                  <a:gd name="connsiteY294" fmla="*/ 358405 h 881063"/>
                  <a:gd name="connsiteX295" fmla="*/ 615951 w 2383168"/>
                  <a:gd name="connsiteY295" fmla="*/ 164768 h 881063"/>
                  <a:gd name="connsiteX296" fmla="*/ 527382 w 2383168"/>
                  <a:gd name="connsiteY296" fmla="*/ 0 h 881063"/>
                  <a:gd name="connsiteX297" fmla="*/ 492079 w 2383168"/>
                  <a:gd name="connsiteY297" fmla="*/ 69273 h 881063"/>
                  <a:gd name="connsiteX298" fmla="*/ 477487 w 2383168"/>
                  <a:gd name="connsiteY298" fmla="*/ 115973 h 881063"/>
                  <a:gd name="connsiteX299" fmla="*/ 534359 w 2383168"/>
                  <a:gd name="connsiteY299" fmla="*/ 110909 h 881063"/>
                  <a:gd name="connsiteX300" fmla="*/ 645172 w 2383168"/>
                  <a:gd name="connsiteY300" fmla="*/ 118327 h 881063"/>
                  <a:gd name="connsiteX301" fmla="*/ 721648 w 2383168"/>
                  <a:gd name="connsiteY301" fmla="*/ 132227 h 881063"/>
                  <a:gd name="connsiteX302" fmla="*/ 726334 w 2383168"/>
                  <a:gd name="connsiteY302" fmla="*/ 113304 h 881063"/>
                  <a:gd name="connsiteX303" fmla="*/ 770269 w 2383168"/>
                  <a:gd name="connsiteY303" fmla="*/ 47625 h 881063"/>
                  <a:gd name="connsiteX304" fmla="*/ 750364 w 2383168"/>
                  <a:gd name="connsiteY304" fmla="*/ 116215 h 881063"/>
                  <a:gd name="connsiteX305" fmla="*/ 746890 w 2383168"/>
                  <a:gd name="connsiteY305" fmla="*/ 137098 h 881063"/>
                  <a:gd name="connsiteX306" fmla="*/ 911632 w 2383168"/>
                  <a:gd name="connsiteY306" fmla="*/ 188034 h 881063"/>
                  <a:gd name="connsiteX307" fmla="*/ 914735 w 2383168"/>
                  <a:gd name="connsiteY307" fmla="*/ 178001 h 881063"/>
                  <a:gd name="connsiteX308" fmla="*/ 956007 w 2383168"/>
                  <a:gd name="connsiteY308" fmla="*/ 128589 h 881063"/>
                  <a:gd name="connsiteX309" fmla="*/ 938389 w 2383168"/>
                  <a:gd name="connsiteY309" fmla="*/ 182540 h 881063"/>
                  <a:gd name="connsiteX310" fmla="*/ 935779 w 2383168"/>
                  <a:gd name="connsiteY310" fmla="*/ 196053 h 881063"/>
                  <a:gd name="connsiteX311" fmla="*/ 1076695 w 2383168"/>
                  <a:gd name="connsiteY311" fmla="*/ 244311 h 881063"/>
                  <a:gd name="connsiteX312" fmla="*/ 1096081 w 2383168"/>
                  <a:gd name="connsiteY312" fmla="*/ 248788 h 881063"/>
                  <a:gd name="connsiteX313" fmla="*/ 1109574 w 2383168"/>
                  <a:gd name="connsiteY313" fmla="*/ 218971 h 881063"/>
                  <a:gd name="connsiteX314" fmla="*/ 1134599 w 2383168"/>
                  <a:gd name="connsiteY314" fmla="*/ 202410 h 881063"/>
                  <a:gd name="connsiteX315" fmla="*/ 1119254 w 2383168"/>
                  <a:gd name="connsiteY315" fmla="*/ 241707 h 881063"/>
                  <a:gd name="connsiteX316" fmla="*/ 1116529 w 2383168"/>
                  <a:gd name="connsiteY316" fmla="*/ 253511 h 881063"/>
                  <a:gd name="connsiteX317" fmla="*/ 1154999 w 2383168"/>
                  <a:gd name="connsiteY317" fmla="*/ 262396 h 881063"/>
                  <a:gd name="connsiteX318" fmla="*/ 1236138 w 2383168"/>
                  <a:gd name="connsiteY318" fmla="*/ 269814 h 881063"/>
                  <a:gd name="connsiteX319" fmla="*/ 1315736 w 2383168"/>
                  <a:gd name="connsiteY319" fmla="*/ 264243 h 881063"/>
                  <a:gd name="connsiteX320" fmla="*/ 1339506 w 2383168"/>
                  <a:gd name="connsiteY320" fmla="*/ 259045 h 881063"/>
                  <a:gd name="connsiteX321" fmla="*/ 1336929 w 2383168"/>
                  <a:gd name="connsiteY321" fmla="*/ 246307 h 881063"/>
                  <a:gd name="connsiteX322" fmla="*/ 1322720 w 2383168"/>
                  <a:gd name="connsiteY322" fmla="*/ 204790 h 881063"/>
                  <a:gd name="connsiteX323" fmla="*/ 1356004 w 2383168"/>
                  <a:gd name="connsiteY323" fmla="*/ 242815 h 881063"/>
                  <a:gd name="connsiteX324" fmla="*/ 1359824 w 2383168"/>
                  <a:gd name="connsiteY324" fmla="*/ 254602 h 881063"/>
                  <a:gd name="connsiteX325" fmla="*/ 1389668 w 2383168"/>
                  <a:gd name="connsiteY325" fmla="*/ 248076 h 881063"/>
                  <a:gd name="connsiteX326" fmla="*/ 1506334 w 2383168"/>
                  <a:gd name="connsiteY326" fmla="*/ 206890 h 881063"/>
                  <a:gd name="connsiteX327" fmla="*/ 1505106 w 2383168"/>
                  <a:gd name="connsiteY327" fmla="*/ 201209 h 881063"/>
                  <a:gd name="connsiteX328" fmla="*/ 1484645 w 2383168"/>
                  <a:gd name="connsiteY328" fmla="*/ 145260 h 881063"/>
                  <a:gd name="connsiteX329" fmla="*/ 1532574 w 2383168"/>
                  <a:gd name="connsiteY329" fmla="*/ 196502 h 881063"/>
                  <a:gd name="connsiteX330" fmla="*/ 1532931 w 2383168"/>
                  <a:gd name="connsiteY330" fmla="*/ 197532 h 881063"/>
                  <a:gd name="connsiteX331" fmla="*/ 1652779 w 2383168"/>
                  <a:gd name="connsiteY331" fmla="*/ 157896 h 881063"/>
                  <a:gd name="connsiteX332" fmla="*/ 1649807 w 2383168"/>
                  <a:gd name="connsiteY332" fmla="*/ 140030 h 881063"/>
                  <a:gd name="connsiteX333" fmla="*/ 1629902 w 2383168"/>
                  <a:gd name="connsiteY333" fmla="*/ 71440 h 881063"/>
                  <a:gd name="connsiteX334" fmla="*/ 1629902 w 2383168"/>
                  <a:gd name="connsiteY334" fmla="*/ 71439 h 881063"/>
                  <a:gd name="connsiteX335" fmla="*/ 1673837 w 2383168"/>
                  <a:gd name="connsiteY335" fmla="*/ 137118 h 881063"/>
                  <a:gd name="connsiteX336" fmla="*/ 1676999 w 2383168"/>
                  <a:gd name="connsiteY336" fmla="*/ 149886 h 881063"/>
                  <a:gd name="connsiteX337" fmla="*/ 1683591 w 2383168"/>
                  <a:gd name="connsiteY337" fmla="*/ 147706 h 881063"/>
                  <a:gd name="connsiteX338" fmla="*/ 1867859 w 2383168"/>
                  <a:gd name="connsiteY338" fmla="*/ 125292 h 881063"/>
                  <a:gd name="connsiteX339" fmla="*/ 1877041 w 2383168"/>
                  <a:gd name="connsiteY339" fmla="*/ 126231 h 881063"/>
                  <a:gd name="connsiteX340" fmla="*/ 1866598 w 2383168"/>
                  <a:gd name="connsiteY340" fmla="*/ 89757 h 881063"/>
                  <a:gd name="connsiteX341" fmla="*/ 1834689 w 2383168"/>
                  <a:gd name="connsiteY341" fmla="*/ 21431 h 881063"/>
                  <a:gd name="connsiteX342" fmla="*/ 1897264 w 2383168"/>
                  <a:gd name="connsiteY342" fmla="*/ 94837 h 881063"/>
                  <a:gd name="connsiteX343" fmla="*/ 1908177 w 2383168"/>
                  <a:gd name="connsiteY343" fmla="*/ 129416 h 881063"/>
                  <a:gd name="connsiteX344" fmla="*/ 1968915 w 2383168"/>
                  <a:gd name="connsiteY344" fmla="*/ 135628 h 881063"/>
                  <a:gd name="connsiteX345" fmla="*/ 2063183 w 2383168"/>
                  <a:gd name="connsiteY345" fmla="*/ 162951 h 881063"/>
                  <a:gd name="connsiteX346" fmla="*/ 2112637 w 2383168"/>
                  <a:gd name="connsiteY346" fmla="*/ 186126 h 881063"/>
                  <a:gd name="connsiteX347" fmla="*/ 2097579 w 2383168"/>
                  <a:gd name="connsiteY347" fmla="*/ 132302 h 881063"/>
                  <a:gd name="connsiteX348" fmla="*/ 2065670 w 2383168"/>
                  <a:gd name="connsiteY348" fmla="*/ 72114 h 881063"/>
                  <a:gd name="connsiteX349" fmla="*/ 2144809 w 2383168"/>
                  <a:gd name="connsiteY349" fmla="*/ 183009 h 881063"/>
                  <a:gd name="connsiteX350" fmla="*/ 2149871 w 2383168"/>
                  <a:gd name="connsiteY350" fmla="*/ 203764 h 881063"/>
                  <a:gd name="connsiteX351" fmla="*/ 2223992 w 2383168"/>
                  <a:gd name="connsiteY351" fmla="*/ 251844 h 881063"/>
                  <a:gd name="connsiteX352" fmla="*/ 2277144 w 2383168"/>
                  <a:gd name="connsiteY352" fmla="*/ 302671 h 881063"/>
                  <a:gd name="connsiteX353" fmla="*/ 2260164 w 2383168"/>
                  <a:gd name="connsiteY353" fmla="*/ 247151 h 881063"/>
                  <a:gd name="connsiteX354" fmla="*/ 2237122 w 2383168"/>
                  <a:gd name="connsiteY354" fmla="*/ 204786 h 881063"/>
                  <a:gd name="connsiteX355" fmla="*/ 2299422 w 2383168"/>
                  <a:gd name="connsiteY355" fmla="*/ 276275 h 881063"/>
                  <a:gd name="connsiteX356" fmla="*/ 2314552 w 2383168"/>
                  <a:gd name="connsiteY356" fmla="*/ 338442 h 881063"/>
                  <a:gd name="connsiteX357" fmla="*/ 2335562 w 2383168"/>
                  <a:gd name="connsiteY357" fmla="*/ 358534 h 881063"/>
                  <a:gd name="connsiteX358" fmla="*/ 2383168 w 2383168"/>
                  <a:gd name="connsiteY358" fmla="*/ 449583 h 881063"/>
                  <a:gd name="connsiteX359" fmla="*/ 2332382 w 2383168"/>
                  <a:gd name="connsiteY359" fmla="*/ 540501 h 881063"/>
                  <a:gd name="connsiteX360" fmla="*/ 2315175 w 2383168"/>
                  <a:gd name="connsiteY360" fmla="*/ 556728 h 881063"/>
                  <a:gd name="connsiteX361" fmla="*/ 2299422 w 2383168"/>
                  <a:gd name="connsiteY361" fmla="*/ 621455 h 881063"/>
                  <a:gd name="connsiteX362" fmla="*/ 2237122 w 2383168"/>
                  <a:gd name="connsiteY362" fmla="*/ 692944 h 881063"/>
                  <a:gd name="connsiteX363" fmla="*/ 2277706 w 2383168"/>
                  <a:gd name="connsiteY363" fmla="*/ 593222 h 881063"/>
                  <a:gd name="connsiteX364" fmla="*/ 2277929 w 2383168"/>
                  <a:gd name="connsiteY364" fmla="*/ 591852 h 881063"/>
                  <a:gd name="connsiteX365" fmla="*/ 2217363 w 2383168"/>
                  <a:gd name="connsiteY365" fmla="*/ 648969 h 881063"/>
                  <a:gd name="connsiteX366" fmla="*/ 2151618 w 2383168"/>
                  <a:gd name="connsiteY366" fmla="*/ 690537 h 881063"/>
                  <a:gd name="connsiteX367" fmla="*/ 2144809 w 2383168"/>
                  <a:gd name="connsiteY367" fmla="*/ 718457 h 881063"/>
                  <a:gd name="connsiteX368" fmla="*/ 2065670 w 2383168"/>
                  <a:gd name="connsiteY368" fmla="*/ 829352 h 881063"/>
                  <a:gd name="connsiteX369" fmla="*/ 2097579 w 2383168"/>
                  <a:gd name="connsiteY369" fmla="*/ 769164 h 881063"/>
                  <a:gd name="connsiteX370" fmla="*/ 2114231 w 2383168"/>
                  <a:gd name="connsiteY370" fmla="*/ 709643 h 881063"/>
                  <a:gd name="connsiteX371" fmla="*/ 2047688 w 2383168"/>
                  <a:gd name="connsiteY371" fmla="*/ 739416 h 881063"/>
                  <a:gd name="connsiteX372" fmla="*/ 1945347 w 2383168"/>
                  <a:gd name="connsiteY372" fmla="*/ 766766 h 881063"/>
                  <a:gd name="connsiteX373" fmla="*/ 1909204 w 2383168"/>
                  <a:gd name="connsiteY373" fmla="*/ 769822 h 881063"/>
                  <a:gd name="connsiteX374" fmla="*/ 1897264 w 2383168"/>
                  <a:gd name="connsiteY374" fmla="*/ 807657 h 881063"/>
                  <a:gd name="connsiteX375" fmla="*/ 1834689 w 2383168"/>
                  <a:gd name="connsiteY375" fmla="*/ 881063 h 881063"/>
                  <a:gd name="connsiteX376" fmla="*/ 1834689 w 2383168"/>
                  <a:gd name="connsiteY376" fmla="*/ 881061 h 881063"/>
                  <a:gd name="connsiteX377" fmla="*/ 1866598 w 2383168"/>
                  <a:gd name="connsiteY377" fmla="*/ 812735 h 881063"/>
                  <a:gd name="connsiteX378" fmla="*/ 1878132 w 2383168"/>
                  <a:gd name="connsiteY378" fmla="*/ 772449 h 881063"/>
                  <a:gd name="connsiteX379" fmla="*/ 1861593 w 2383168"/>
                  <a:gd name="connsiteY379" fmla="*/ 773848 h 881063"/>
                  <a:gd name="connsiteX380" fmla="*/ 1856900 w 2383168"/>
                  <a:gd name="connsiteY380" fmla="*/ 776189 h 881063"/>
                  <a:gd name="connsiteX381" fmla="*/ 1855969 w 2383168"/>
                  <a:gd name="connsiteY381" fmla="*/ 774323 h 881063"/>
                  <a:gd name="connsiteX382" fmla="*/ 1832934 w 2383168"/>
                  <a:gd name="connsiteY382" fmla="*/ 776271 h 881063"/>
                  <a:gd name="connsiteX383" fmla="*/ 1725057 w 2383168"/>
                  <a:gd name="connsiteY383" fmla="*/ 767259 h 881063"/>
                  <a:gd name="connsiteX384" fmla="*/ 1678519 w 2383168"/>
                  <a:gd name="connsiteY384" fmla="*/ 756000 h 881063"/>
                  <a:gd name="connsiteX385" fmla="*/ 1673837 w 2383168"/>
                  <a:gd name="connsiteY385" fmla="*/ 774904 h 881063"/>
                  <a:gd name="connsiteX386" fmla="*/ 1629902 w 2383168"/>
                  <a:gd name="connsiteY386" fmla="*/ 840583 h 881063"/>
                  <a:gd name="connsiteX387" fmla="*/ 1649807 w 2383168"/>
                  <a:gd name="connsiteY387" fmla="*/ 771993 h 881063"/>
                  <a:gd name="connsiteX388" fmla="*/ 1653475 w 2383168"/>
                  <a:gd name="connsiteY388" fmla="*/ 749942 h 881063"/>
                  <a:gd name="connsiteX389" fmla="*/ 1632974 w 2383168"/>
                  <a:gd name="connsiteY389" fmla="*/ 744982 h 881063"/>
                  <a:gd name="connsiteX390" fmla="*/ 1528616 w 2383168"/>
                  <a:gd name="connsiteY390" fmla="*/ 701611 h 881063"/>
                  <a:gd name="connsiteX391" fmla="*/ 1518013 w 2383168"/>
                  <a:gd name="connsiteY391" fmla="*/ 721754 h 881063"/>
                  <a:gd name="connsiteX392" fmla="*/ 1484645 w 2383168"/>
                  <a:gd name="connsiteY392" fmla="*/ 745332 h 881063"/>
                  <a:gd name="connsiteX393" fmla="*/ 1504702 w 2383168"/>
                  <a:gd name="connsiteY393" fmla="*/ 690489 h 881063"/>
                  <a:gd name="connsiteX394" fmla="*/ 1413218 w 2383168"/>
                  <a:gd name="connsiteY394" fmla="*/ 642961 h 881063"/>
                  <a:gd name="connsiteX395" fmla="*/ 1353338 w 2383168"/>
                  <a:gd name="connsiteY395" fmla="*/ 617470 h 881063"/>
                  <a:gd name="connsiteX396" fmla="*/ 1345892 w 2383168"/>
                  <a:gd name="connsiteY396" fmla="*/ 632586 h 881063"/>
                  <a:gd name="connsiteX397" fmla="*/ 1322720 w 2383168"/>
                  <a:gd name="connsiteY397" fmla="*/ 650082 h 881063"/>
                  <a:gd name="connsiteX398" fmla="*/ 1322720 w 2383168"/>
                  <a:gd name="connsiteY398" fmla="*/ 650081 h 881063"/>
                  <a:gd name="connsiteX399" fmla="*/ 1336355 w 2383168"/>
                  <a:gd name="connsiteY399" fmla="*/ 610241 h 881063"/>
                  <a:gd name="connsiteX400" fmla="*/ 1311437 w 2383168"/>
                  <a:gd name="connsiteY400" fmla="*/ 599634 h 881063"/>
                  <a:gd name="connsiteX401" fmla="*/ 1197830 w 2383168"/>
                  <a:gd name="connsiteY401" fmla="*/ 581411 h 881063"/>
                  <a:gd name="connsiteX402" fmla="*/ 1121661 w 2383168"/>
                  <a:gd name="connsiteY402" fmla="*/ 590755 h 881063"/>
                  <a:gd name="connsiteX403" fmla="*/ 1134599 w 2383168"/>
                  <a:gd name="connsiteY403" fmla="*/ 623888 h 881063"/>
                  <a:gd name="connsiteX404" fmla="*/ 1109574 w 2383168"/>
                  <a:gd name="connsiteY404" fmla="*/ 607327 h 881063"/>
                  <a:gd name="connsiteX405" fmla="*/ 1103105 w 2383168"/>
                  <a:gd name="connsiteY405" fmla="*/ 593032 h 881063"/>
                  <a:gd name="connsiteX406" fmla="*/ 1098017 w 2383168"/>
                  <a:gd name="connsiteY406" fmla="*/ 593656 h 881063"/>
                  <a:gd name="connsiteX407" fmla="*/ 1001995 w 2383168"/>
                  <a:gd name="connsiteY407" fmla="*/ 625487 h 881063"/>
                  <a:gd name="connsiteX408" fmla="*/ 938415 w 2383168"/>
                  <a:gd name="connsiteY408" fmla="*/ 653358 h 881063"/>
                  <a:gd name="connsiteX409" fmla="*/ 956007 w 2383168"/>
                  <a:gd name="connsiteY409" fmla="*/ 707229 h 881063"/>
                  <a:gd name="connsiteX410" fmla="*/ 956007 w 2383168"/>
                  <a:gd name="connsiteY410" fmla="*/ 707231 h 881063"/>
                  <a:gd name="connsiteX411" fmla="*/ 927274 w 2383168"/>
                  <a:gd name="connsiteY411" fmla="*/ 684495 h 881063"/>
                  <a:gd name="connsiteX412" fmla="*/ 917042 w 2383168"/>
                  <a:gd name="connsiteY412" fmla="*/ 662728 h 881063"/>
                  <a:gd name="connsiteX413" fmla="*/ 905329 w 2383168"/>
                  <a:gd name="connsiteY413" fmla="*/ 667862 h 881063"/>
                  <a:gd name="connsiteX414" fmla="*/ 803584 w 2383168"/>
                  <a:gd name="connsiteY414" fmla="*/ 711741 h 881063"/>
                  <a:gd name="connsiteX415" fmla="*/ 747494 w 2383168"/>
                  <a:gd name="connsiteY415" fmla="*/ 730925 h 881063"/>
                  <a:gd name="connsiteX416" fmla="*/ 750364 w 2383168"/>
                  <a:gd name="connsiteY416" fmla="*/ 748178 h 881063"/>
                  <a:gd name="connsiteX417" fmla="*/ 770269 w 2383168"/>
                  <a:gd name="connsiteY417" fmla="*/ 816768 h 881063"/>
                  <a:gd name="connsiteX418" fmla="*/ 770269 w 2383168"/>
                  <a:gd name="connsiteY418" fmla="*/ 816769 h 881063"/>
                  <a:gd name="connsiteX419" fmla="*/ 726334 w 2383168"/>
                  <a:gd name="connsiteY419" fmla="*/ 751090 h 881063"/>
                  <a:gd name="connsiteX420" fmla="*/ 723383 w 2383168"/>
                  <a:gd name="connsiteY420" fmla="*/ 739172 h 881063"/>
                  <a:gd name="connsiteX421" fmla="*/ 715551 w 2383168"/>
                  <a:gd name="connsiteY421" fmla="*/ 741850 h 881063"/>
                  <a:gd name="connsiteX422" fmla="*/ 512134 w 2383168"/>
                  <a:gd name="connsiteY422" fmla="*/ 769080 h 881063"/>
                  <a:gd name="connsiteX423" fmla="*/ 480776 w 2383168"/>
                  <a:gd name="connsiteY423" fmla="*/ 766091 h 881063"/>
                  <a:gd name="connsiteX424" fmla="*/ 492079 w 2383168"/>
                  <a:gd name="connsiteY424" fmla="*/ 802265 h 881063"/>
                  <a:gd name="connsiteX425" fmla="*/ 527382 w 2383168"/>
                  <a:gd name="connsiteY425" fmla="*/ 871538 h 881063"/>
                  <a:gd name="connsiteX426" fmla="*/ 458150 w 2383168"/>
                  <a:gd name="connsiteY426" fmla="*/ 797116 h 881063"/>
                  <a:gd name="connsiteX427" fmla="*/ 446335 w 2383168"/>
                  <a:gd name="connsiteY427" fmla="*/ 762809 h 881063"/>
                  <a:gd name="connsiteX428" fmla="*/ 405341 w 2383168"/>
                  <a:gd name="connsiteY428" fmla="*/ 758902 h 881063"/>
                  <a:gd name="connsiteX429" fmla="*/ 311056 w 2383168"/>
                  <a:gd name="connsiteY429" fmla="*/ 734345 h 881063"/>
                  <a:gd name="connsiteX430" fmla="*/ 251853 w 2383168"/>
                  <a:gd name="connsiteY430" fmla="*/ 708330 h 881063"/>
                  <a:gd name="connsiteX431" fmla="*/ 266874 w 2383168"/>
                  <a:gd name="connsiteY431" fmla="*/ 762021 h 881063"/>
                  <a:gd name="connsiteX432" fmla="*/ 298782 w 2383168"/>
                  <a:gd name="connsiteY432" fmla="*/ 822209 h 881063"/>
                  <a:gd name="connsiteX433" fmla="*/ 219644 w 2383168"/>
                  <a:gd name="connsiteY433" fmla="*/ 711314 h 881063"/>
                  <a:gd name="connsiteX434" fmla="*/ 214147 w 2383168"/>
                  <a:gd name="connsiteY434" fmla="*/ 688778 h 881063"/>
                  <a:gd name="connsiteX435" fmla="*/ 159441 w 2383168"/>
                  <a:gd name="connsiteY435" fmla="*/ 653850 h 881063"/>
                  <a:gd name="connsiteX436" fmla="*/ 102148 w 2383168"/>
                  <a:gd name="connsiteY436" fmla="*/ 596861 h 881063"/>
                  <a:gd name="connsiteX437" fmla="*/ 118577 w 2383168"/>
                  <a:gd name="connsiteY437" fmla="*/ 650580 h 881063"/>
                  <a:gd name="connsiteX438" fmla="*/ 141619 w 2383168"/>
                  <a:gd name="connsiteY438" fmla="*/ 692944 h 881063"/>
                  <a:gd name="connsiteX439" fmla="*/ 79320 w 2383168"/>
                  <a:gd name="connsiteY439" fmla="*/ 621455 h 881063"/>
                  <a:gd name="connsiteX440" fmla="*/ 64131 w 2383168"/>
                  <a:gd name="connsiteY440" fmla="*/ 559045 h 881063"/>
                  <a:gd name="connsiteX441" fmla="*/ 56139 w 2383168"/>
                  <a:gd name="connsiteY441" fmla="*/ 551096 h 881063"/>
                  <a:gd name="connsiteX442" fmla="*/ 0 w 2383168"/>
                  <a:gd name="connsiteY442" fmla="*/ 449583 h 881063"/>
                  <a:gd name="connsiteX443" fmla="*/ 49122 w 2383168"/>
                  <a:gd name="connsiteY443" fmla="*/ 356119 h 881063"/>
                  <a:gd name="connsiteX444" fmla="*/ 63485 w 2383168"/>
                  <a:gd name="connsiteY444" fmla="*/ 341338 h 881063"/>
                  <a:gd name="connsiteX445" fmla="*/ 79320 w 2383168"/>
                  <a:gd name="connsiteY445" fmla="*/ 276275 h 881063"/>
                  <a:gd name="connsiteX446" fmla="*/ 141619 w 2383168"/>
                  <a:gd name="connsiteY446" fmla="*/ 204786 h 881063"/>
                  <a:gd name="connsiteX447" fmla="*/ 118577 w 2383168"/>
                  <a:gd name="connsiteY447" fmla="*/ 247151 h 881063"/>
                  <a:gd name="connsiteX448" fmla="*/ 101845 w 2383168"/>
                  <a:gd name="connsiteY448" fmla="*/ 301863 h 881063"/>
                  <a:gd name="connsiteX449" fmla="*/ 158457 w 2383168"/>
                  <a:gd name="connsiteY449" fmla="*/ 243605 h 881063"/>
                  <a:gd name="connsiteX450" fmla="*/ 212094 w 2383168"/>
                  <a:gd name="connsiteY450" fmla="*/ 206821 h 881063"/>
                  <a:gd name="connsiteX451" fmla="*/ 219644 w 2383168"/>
                  <a:gd name="connsiteY451" fmla="*/ 175866 h 881063"/>
                  <a:gd name="connsiteX452" fmla="*/ 298782 w 2383168"/>
                  <a:gd name="connsiteY452" fmla="*/ 64971 h 881063"/>
                  <a:gd name="connsiteX453" fmla="*/ 266874 w 2383168"/>
                  <a:gd name="connsiteY453" fmla="*/ 125159 h 881063"/>
                  <a:gd name="connsiteX454" fmla="*/ 250436 w 2383168"/>
                  <a:gd name="connsiteY454" fmla="*/ 183916 h 881063"/>
                  <a:gd name="connsiteX455" fmla="*/ 322153 w 2383168"/>
                  <a:gd name="connsiteY455" fmla="*/ 149412 h 881063"/>
                  <a:gd name="connsiteX456" fmla="*/ 422558 w 2383168"/>
                  <a:gd name="connsiteY456" fmla="*/ 120864 h 881063"/>
                  <a:gd name="connsiteX457" fmla="*/ 442776 w 2383168"/>
                  <a:gd name="connsiteY457" fmla="*/ 119064 h 881063"/>
                  <a:gd name="connsiteX458" fmla="*/ 458150 w 2383168"/>
                  <a:gd name="connsiteY458" fmla="*/ 74422 h 881063"/>
                  <a:gd name="connsiteX459" fmla="*/ 527382 w 2383168"/>
                  <a:gd name="connsiteY459" fmla="*/ 0 h 881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</a:cxnLst>
                <a:rect l="l" t="t" r="r" b="b"/>
                <a:pathLst>
                  <a:path w="2383168" h="881063">
                    <a:moveTo>
                      <a:pt x="1531145" y="511503"/>
                    </a:moveTo>
                    <a:lnTo>
                      <a:pt x="1469953" y="634146"/>
                    </a:lnTo>
                    <a:lnTo>
                      <a:pt x="1486795" y="643017"/>
                    </a:lnTo>
                    <a:lnTo>
                      <a:pt x="1512413" y="655588"/>
                    </a:lnTo>
                    <a:lnTo>
                      <a:pt x="1520522" y="618083"/>
                    </a:lnTo>
                    <a:cubicBezTo>
                      <a:pt x="1524749" y="592198"/>
                      <a:pt x="1528026" y="564416"/>
                      <a:pt x="1530247" y="535398"/>
                    </a:cubicBezTo>
                    <a:close/>
                    <a:moveTo>
                      <a:pt x="1707821" y="477402"/>
                    </a:moveTo>
                    <a:lnTo>
                      <a:pt x="1704949" y="570371"/>
                    </a:lnTo>
                    <a:cubicBezTo>
                      <a:pt x="1702654" y="606497"/>
                      <a:pt x="1699299" y="640340"/>
                      <a:pt x="1695062" y="671029"/>
                    </a:cubicBezTo>
                    <a:lnTo>
                      <a:pt x="1686048" y="724498"/>
                    </a:lnTo>
                    <a:lnTo>
                      <a:pt x="1765882" y="739202"/>
                    </a:lnTo>
                    <a:lnTo>
                      <a:pt x="1838106" y="738521"/>
                    </a:lnTo>
                    <a:close/>
                    <a:moveTo>
                      <a:pt x="1355392" y="465761"/>
                    </a:moveTo>
                    <a:lnTo>
                      <a:pt x="1251472" y="476291"/>
                    </a:lnTo>
                    <a:cubicBezTo>
                      <a:pt x="1207318" y="478000"/>
                      <a:pt x="1163163" y="477178"/>
                      <a:pt x="1119009" y="474535"/>
                    </a:cubicBezTo>
                    <a:lnTo>
                      <a:pt x="1100249" y="472738"/>
                    </a:lnTo>
                    <a:lnTo>
                      <a:pt x="1100397" y="476434"/>
                    </a:lnTo>
                    <a:cubicBezTo>
                      <a:pt x="1102063" y="496816"/>
                      <a:pt x="1104521" y="516330"/>
                      <a:pt x="1107691" y="534511"/>
                    </a:cubicBezTo>
                    <a:lnTo>
                      <a:pt x="1111341" y="550318"/>
                    </a:lnTo>
                    <a:lnTo>
                      <a:pt x="1143667" y="544762"/>
                    </a:lnTo>
                    <a:cubicBezTo>
                      <a:pt x="1161744" y="542626"/>
                      <a:pt x="1179763" y="541539"/>
                      <a:pt x="1197715" y="541702"/>
                    </a:cubicBezTo>
                    <a:cubicBezTo>
                      <a:pt x="1224643" y="541947"/>
                      <a:pt x="1250285" y="545282"/>
                      <a:pt x="1275072" y="550926"/>
                    </a:cubicBezTo>
                    <a:lnTo>
                      <a:pt x="1344127" y="572991"/>
                    </a:lnTo>
                    <a:lnTo>
                      <a:pt x="1347635" y="555654"/>
                    </a:lnTo>
                    <a:cubicBezTo>
                      <a:pt x="1350570" y="536446"/>
                      <a:pt x="1352846" y="515829"/>
                      <a:pt x="1354389" y="494296"/>
                    </a:cubicBezTo>
                    <a:close/>
                    <a:moveTo>
                      <a:pt x="692431" y="456201"/>
                    </a:moveTo>
                    <a:lnTo>
                      <a:pt x="559142" y="723341"/>
                    </a:lnTo>
                    <a:lnTo>
                      <a:pt x="583226" y="722466"/>
                    </a:lnTo>
                    <a:cubicBezTo>
                      <a:pt x="612352" y="718533"/>
                      <a:pt x="641595" y="711998"/>
                      <a:pt x="670911" y="703688"/>
                    </a:cubicBezTo>
                    <a:lnTo>
                      <a:pt x="712301" y="689872"/>
                    </a:lnTo>
                    <a:lnTo>
                      <a:pt x="705109" y="647215"/>
                    </a:lnTo>
                    <a:cubicBezTo>
                      <a:pt x="700873" y="616526"/>
                      <a:pt x="697518" y="582683"/>
                      <a:pt x="695222" y="546557"/>
                    </a:cubicBezTo>
                    <a:close/>
                    <a:moveTo>
                      <a:pt x="914924" y="450719"/>
                    </a:moveTo>
                    <a:lnTo>
                      <a:pt x="916739" y="504792"/>
                    </a:lnTo>
                    <a:cubicBezTo>
                      <a:pt x="918651" y="532774"/>
                      <a:pt x="921474" y="559564"/>
                      <a:pt x="925113" y="584524"/>
                    </a:cubicBezTo>
                    <a:lnTo>
                      <a:pt x="929372" y="606582"/>
                    </a:lnTo>
                    <a:lnTo>
                      <a:pt x="979691" y="586821"/>
                    </a:lnTo>
                    <a:lnTo>
                      <a:pt x="1087585" y="554615"/>
                    </a:lnTo>
                    <a:lnTo>
                      <a:pt x="1075359" y="495178"/>
                    </a:lnTo>
                    <a:lnTo>
                      <a:pt x="1073821" y="470207"/>
                    </a:lnTo>
                    <a:lnTo>
                      <a:pt x="986546" y="461849"/>
                    </a:lnTo>
                    <a:close/>
                    <a:moveTo>
                      <a:pt x="2325016" y="445964"/>
                    </a:moveTo>
                    <a:lnTo>
                      <a:pt x="2325227" y="448865"/>
                    </a:lnTo>
                    <a:lnTo>
                      <a:pt x="2320700" y="510988"/>
                    </a:lnTo>
                    <a:lnTo>
                      <a:pt x="2347017" y="475436"/>
                    </a:lnTo>
                    <a:lnTo>
                      <a:pt x="2356326" y="452296"/>
                    </a:lnTo>
                    <a:close/>
                    <a:moveTo>
                      <a:pt x="54224" y="439120"/>
                    </a:moveTo>
                    <a:lnTo>
                      <a:pt x="28724" y="450301"/>
                    </a:lnTo>
                    <a:lnTo>
                      <a:pt x="56581" y="490950"/>
                    </a:lnTo>
                    <a:lnTo>
                      <a:pt x="53514" y="448865"/>
                    </a:lnTo>
                    <a:close/>
                    <a:moveTo>
                      <a:pt x="1532888" y="425469"/>
                    </a:moveTo>
                    <a:lnTo>
                      <a:pt x="1516397" y="430019"/>
                    </a:lnTo>
                    <a:cubicBezTo>
                      <a:pt x="1472243" y="444679"/>
                      <a:pt x="1428089" y="455393"/>
                      <a:pt x="1383935" y="462868"/>
                    </a:cubicBezTo>
                    <a:lnTo>
                      <a:pt x="1380318" y="463235"/>
                    </a:lnTo>
                    <a:lnTo>
                      <a:pt x="1377572" y="514100"/>
                    </a:lnTo>
                    <a:lnTo>
                      <a:pt x="1365274" y="582321"/>
                    </a:lnTo>
                    <a:lnTo>
                      <a:pt x="1417015" y="606264"/>
                    </a:lnTo>
                    <a:lnTo>
                      <a:pt x="1442408" y="619639"/>
                    </a:lnTo>
                    <a:lnTo>
                      <a:pt x="1533336" y="437398"/>
                    </a:lnTo>
                    <a:close/>
                    <a:moveTo>
                      <a:pt x="733952" y="422597"/>
                    </a:moveTo>
                    <a:lnTo>
                      <a:pt x="722708" y="445131"/>
                    </a:lnTo>
                    <a:lnTo>
                      <a:pt x="725691" y="550202"/>
                    </a:lnTo>
                    <a:cubicBezTo>
                      <a:pt x="727885" y="588057"/>
                      <a:pt x="731117" y="624114"/>
                      <a:pt x="735269" y="657426"/>
                    </a:cubicBezTo>
                    <a:lnTo>
                      <a:pt x="739173" y="680902"/>
                    </a:lnTo>
                    <a:lnTo>
                      <a:pt x="759041" y="674270"/>
                    </a:lnTo>
                    <a:cubicBezTo>
                      <a:pt x="795820" y="660487"/>
                      <a:pt x="832651" y="645228"/>
                      <a:pt x="869453" y="630113"/>
                    </a:cubicBezTo>
                    <a:lnTo>
                      <a:pt x="902864" y="616992"/>
                    </a:lnTo>
                    <a:lnTo>
                      <a:pt x="887990" y="530527"/>
                    </a:lnTo>
                    <a:lnTo>
                      <a:pt x="883629" y="445856"/>
                    </a:lnTo>
                    <a:close/>
                    <a:moveTo>
                      <a:pt x="2175608" y="417541"/>
                    </a:moveTo>
                    <a:lnTo>
                      <a:pt x="2177589" y="450733"/>
                    </a:lnTo>
                    <a:cubicBezTo>
                      <a:pt x="2177589" y="503009"/>
                      <a:pt x="2174457" y="552811"/>
                      <a:pt x="2168794" y="598109"/>
                    </a:cubicBezTo>
                    <a:lnTo>
                      <a:pt x="2161014" y="646601"/>
                    </a:lnTo>
                    <a:lnTo>
                      <a:pt x="2195376" y="629733"/>
                    </a:lnTo>
                    <a:lnTo>
                      <a:pt x="2283627" y="556891"/>
                    </a:lnTo>
                    <a:lnTo>
                      <a:pt x="2288872" y="524706"/>
                    </a:lnTo>
                    <a:cubicBezTo>
                      <a:pt x="2291434" y="500433"/>
                      <a:pt x="2292788" y="474940"/>
                      <a:pt x="2292788" y="448865"/>
                    </a:cubicBezTo>
                    <a:lnTo>
                      <a:pt x="2292297" y="439347"/>
                    </a:lnTo>
                    <a:lnTo>
                      <a:pt x="2208448" y="422390"/>
                    </a:lnTo>
                    <a:close/>
                    <a:moveTo>
                      <a:pt x="2122970" y="409770"/>
                    </a:moveTo>
                    <a:lnTo>
                      <a:pt x="2128771" y="412664"/>
                    </a:lnTo>
                    <a:cubicBezTo>
                      <a:pt x="2131334" y="413943"/>
                      <a:pt x="2132375" y="417057"/>
                      <a:pt x="2131096" y="419621"/>
                    </a:cubicBezTo>
                    <a:lnTo>
                      <a:pt x="1981488" y="719470"/>
                    </a:lnTo>
                    <a:lnTo>
                      <a:pt x="2056976" y="697674"/>
                    </a:lnTo>
                    <a:lnTo>
                      <a:pt x="2124604" y="664475"/>
                    </a:lnTo>
                    <a:lnTo>
                      <a:pt x="2137942" y="572872"/>
                    </a:lnTo>
                    <a:cubicBezTo>
                      <a:pt x="2141585" y="534049"/>
                      <a:pt x="2143526" y="492948"/>
                      <a:pt x="2143526" y="450733"/>
                    </a:cubicBezTo>
                    <a:lnTo>
                      <a:pt x="2141780" y="412547"/>
                    </a:lnTo>
                    <a:close/>
                    <a:moveTo>
                      <a:pt x="189744" y="395323"/>
                    </a:moveTo>
                    <a:lnTo>
                      <a:pt x="132296" y="404888"/>
                    </a:lnTo>
                    <a:lnTo>
                      <a:pt x="87203" y="424660"/>
                    </a:lnTo>
                    <a:lnTo>
                      <a:pt x="85953" y="448865"/>
                    </a:lnTo>
                    <a:cubicBezTo>
                      <a:pt x="85953" y="474940"/>
                      <a:pt x="87307" y="500433"/>
                      <a:pt x="89869" y="524706"/>
                    </a:cubicBezTo>
                    <a:lnTo>
                      <a:pt x="91832" y="536749"/>
                    </a:lnTo>
                    <a:lnTo>
                      <a:pt x="158360" y="595627"/>
                    </a:lnTo>
                    <a:lnTo>
                      <a:pt x="200612" y="621840"/>
                    </a:lnTo>
                    <a:lnTo>
                      <a:pt x="195658" y="590966"/>
                    </a:lnTo>
                    <a:cubicBezTo>
                      <a:pt x="189995" y="545668"/>
                      <a:pt x="186863" y="495866"/>
                      <a:pt x="186863" y="443590"/>
                    </a:cubicBezTo>
                    <a:close/>
                    <a:moveTo>
                      <a:pt x="1676056" y="393503"/>
                    </a:moveTo>
                    <a:lnTo>
                      <a:pt x="1602904" y="406150"/>
                    </a:lnTo>
                    <a:lnTo>
                      <a:pt x="1568656" y="415600"/>
                    </a:lnTo>
                    <a:lnTo>
                      <a:pt x="1569555" y="431183"/>
                    </a:lnTo>
                    <a:lnTo>
                      <a:pt x="1570223" y="433182"/>
                    </a:lnTo>
                    <a:lnTo>
                      <a:pt x="1569728" y="434175"/>
                    </a:lnTo>
                    <a:lnTo>
                      <a:pt x="1570369" y="445296"/>
                    </a:lnTo>
                    <a:cubicBezTo>
                      <a:pt x="1570369" y="528149"/>
                      <a:pt x="1560774" y="603158"/>
                      <a:pt x="1545261" y="657454"/>
                    </a:cubicBezTo>
                    <a:lnTo>
                      <a:pt x="1541043" y="669635"/>
                    </a:lnTo>
                    <a:lnTo>
                      <a:pt x="1584432" y="690925"/>
                    </a:lnTo>
                    <a:lnTo>
                      <a:pt x="1658864" y="717544"/>
                    </a:lnTo>
                    <a:lnTo>
                      <a:pt x="1664903" y="681242"/>
                    </a:lnTo>
                    <a:cubicBezTo>
                      <a:pt x="1673206" y="614618"/>
                      <a:pt x="1677830" y="537013"/>
                      <a:pt x="1677830" y="456012"/>
                    </a:cubicBezTo>
                    <a:close/>
                    <a:moveTo>
                      <a:pt x="1944993" y="389761"/>
                    </a:moveTo>
                    <a:lnTo>
                      <a:pt x="1946607" y="451247"/>
                    </a:lnTo>
                    <a:cubicBezTo>
                      <a:pt x="1946607" y="540265"/>
                      <a:pt x="1939561" y="622962"/>
                      <a:pt x="1927493" y="691562"/>
                    </a:cubicBezTo>
                    <a:lnTo>
                      <a:pt x="1919031" y="730950"/>
                    </a:lnTo>
                    <a:lnTo>
                      <a:pt x="1942930" y="727035"/>
                    </a:lnTo>
                    <a:lnTo>
                      <a:pt x="2102720" y="406780"/>
                    </a:lnTo>
                    <a:lnTo>
                      <a:pt x="2035436" y="396846"/>
                    </a:lnTo>
                    <a:close/>
                    <a:moveTo>
                      <a:pt x="261185" y="387177"/>
                    </a:moveTo>
                    <a:lnTo>
                      <a:pt x="223370" y="390128"/>
                    </a:lnTo>
                    <a:lnTo>
                      <a:pt x="220926" y="443590"/>
                    </a:lnTo>
                    <a:cubicBezTo>
                      <a:pt x="220926" y="485805"/>
                      <a:pt x="222867" y="526906"/>
                      <a:pt x="226510" y="565729"/>
                    </a:cubicBezTo>
                    <a:lnTo>
                      <a:pt x="238064" y="645076"/>
                    </a:lnTo>
                    <a:lnTo>
                      <a:pt x="256174" y="656312"/>
                    </a:lnTo>
                    <a:cubicBezTo>
                      <a:pt x="282895" y="669968"/>
                      <a:pt x="311160" y="682243"/>
                      <a:pt x="340618" y="692585"/>
                    </a:cubicBezTo>
                    <a:lnTo>
                      <a:pt x="422379" y="714606"/>
                    </a:lnTo>
                    <a:lnTo>
                      <a:pt x="260312" y="389787"/>
                    </a:lnTo>
                    <a:close/>
                    <a:moveTo>
                      <a:pt x="443408" y="386504"/>
                    </a:moveTo>
                    <a:lnTo>
                      <a:pt x="441243" y="435769"/>
                    </a:lnTo>
                    <a:cubicBezTo>
                      <a:pt x="441243" y="532944"/>
                      <a:pt x="449833" y="624989"/>
                      <a:pt x="464896" y="701189"/>
                    </a:cubicBezTo>
                    <a:lnTo>
                      <a:pt x="469741" y="722163"/>
                    </a:lnTo>
                    <a:lnTo>
                      <a:pt x="496232" y="725627"/>
                    </a:lnTo>
                    <a:lnTo>
                      <a:pt x="523717" y="724628"/>
                    </a:lnTo>
                    <a:lnTo>
                      <a:pt x="678609" y="414191"/>
                    </a:lnTo>
                    <a:lnTo>
                      <a:pt x="589158" y="400694"/>
                    </a:lnTo>
                    <a:cubicBezTo>
                      <a:pt x="545003" y="394806"/>
                      <a:pt x="500849" y="389930"/>
                      <a:pt x="456695" y="386771"/>
                    </a:cubicBezTo>
                    <a:close/>
                    <a:moveTo>
                      <a:pt x="305309" y="383733"/>
                    </a:moveTo>
                    <a:lnTo>
                      <a:pt x="292571" y="384728"/>
                    </a:lnTo>
                    <a:lnTo>
                      <a:pt x="419088" y="638296"/>
                    </a:lnTo>
                    <a:lnTo>
                      <a:pt x="409124" y="565354"/>
                    </a:lnTo>
                    <a:cubicBezTo>
                      <a:pt x="405506" y="524418"/>
                      <a:pt x="403557" y="480895"/>
                      <a:pt x="403557" y="435769"/>
                    </a:cubicBezTo>
                    <a:lnTo>
                      <a:pt x="404990" y="385734"/>
                    </a:lnTo>
                    <a:close/>
                    <a:moveTo>
                      <a:pt x="1862423" y="383292"/>
                    </a:moveTo>
                    <a:cubicBezTo>
                      <a:pt x="1833588" y="382558"/>
                      <a:pt x="1804752" y="382718"/>
                      <a:pt x="1775917" y="383970"/>
                    </a:cubicBezTo>
                    <a:lnTo>
                      <a:pt x="1749947" y="386139"/>
                    </a:lnTo>
                    <a:lnTo>
                      <a:pt x="1748240" y="389560"/>
                    </a:lnTo>
                    <a:lnTo>
                      <a:pt x="1742610" y="386751"/>
                    </a:lnTo>
                    <a:lnTo>
                      <a:pt x="1705752" y="389830"/>
                    </a:lnTo>
                    <a:lnTo>
                      <a:pt x="1706960" y="419115"/>
                    </a:lnTo>
                    <a:lnTo>
                      <a:pt x="1707573" y="418809"/>
                    </a:lnTo>
                    <a:cubicBezTo>
                      <a:pt x="1710136" y="417530"/>
                      <a:pt x="1713251" y="418571"/>
                      <a:pt x="1714530" y="421134"/>
                    </a:cubicBezTo>
                    <a:lnTo>
                      <a:pt x="1872726" y="738194"/>
                    </a:lnTo>
                    <a:lnTo>
                      <a:pt x="1874947" y="738173"/>
                    </a:lnTo>
                    <a:lnTo>
                      <a:pt x="1886238" y="736323"/>
                    </a:lnTo>
                    <a:lnTo>
                      <a:pt x="1891167" y="713040"/>
                    </a:lnTo>
                    <a:cubicBezTo>
                      <a:pt x="1904781" y="637881"/>
                      <a:pt x="1912545" y="547094"/>
                      <a:pt x="1912545" y="451246"/>
                    </a:cubicBezTo>
                    <a:lnTo>
                      <a:pt x="1909959" y="387016"/>
                    </a:lnTo>
                    <a:close/>
                    <a:moveTo>
                      <a:pt x="58428" y="381443"/>
                    </a:moveTo>
                    <a:lnTo>
                      <a:pt x="38969" y="404627"/>
                    </a:lnTo>
                    <a:lnTo>
                      <a:pt x="28839" y="426521"/>
                    </a:lnTo>
                    <a:lnTo>
                      <a:pt x="56123" y="413071"/>
                    </a:lnTo>
                    <a:close/>
                    <a:moveTo>
                      <a:pt x="2319468" y="369844"/>
                    </a:moveTo>
                    <a:lnTo>
                      <a:pt x="2323543" y="425752"/>
                    </a:lnTo>
                    <a:lnTo>
                      <a:pt x="2343188" y="432225"/>
                    </a:lnTo>
                    <a:lnTo>
                      <a:pt x="2360841" y="441074"/>
                    </a:lnTo>
                    <a:lnTo>
                      <a:pt x="2360944" y="440817"/>
                    </a:lnTo>
                    <a:cubicBezTo>
                      <a:pt x="2359192" y="430466"/>
                      <a:pt x="2354296" y="418599"/>
                      <a:pt x="2346605" y="405725"/>
                    </a:cubicBezTo>
                    <a:close/>
                    <a:moveTo>
                      <a:pt x="1108558" y="288034"/>
                    </a:moveTo>
                    <a:lnTo>
                      <a:pt x="1107692" y="291788"/>
                    </a:lnTo>
                    <a:cubicBezTo>
                      <a:pt x="1101352" y="328150"/>
                      <a:pt x="1097858" y="369842"/>
                      <a:pt x="1097858" y="413149"/>
                    </a:cubicBezTo>
                    <a:lnTo>
                      <a:pt x="1098691" y="433891"/>
                    </a:lnTo>
                    <a:lnTo>
                      <a:pt x="1116385" y="435185"/>
                    </a:lnTo>
                    <a:cubicBezTo>
                      <a:pt x="1163331" y="437065"/>
                      <a:pt x="1210195" y="437198"/>
                      <a:pt x="1256461" y="434985"/>
                    </a:cubicBezTo>
                    <a:lnTo>
                      <a:pt x="1356637" y="424505"/>
                    </a:lnTo>
                    <a:lnTo>
                      <a:pt x="1354389" y="360574"/>
                    </a:lnTo>
                    <a:cubicBezTo>
                      <a:pt x="1352846" y="339041"/>
                      <a:pt x="1350570" y="318425"/>
                      <a:pt x="1347635" y="299217"/>
                    </a:cubicBezTo>
                    <a:lnTo>
                      <a:pt x="1345649" y="289399"/>
                    </a:lnTo>
                    <a:lnTo>
                      <a:pt x="1308001" y="296714"/>
                    </a:lnTo>
                    <a:cubicBezTo>
                      <a:pt x="1284057" y="300011"/>
                      <a:pt x="1259857" y="301851"/>
                      <a:pt x="1235307" y="301798"/>
                    </a:cubicBezTo>
                    <a:cubicBezTo>
                      <a:pt x="1193222" y="301709"/>
                      <a:pt x="1153164" y="297030"/>
                      <a:pt x="1113891" y="289407"/>
                    </a:cubicBezTo>
                    <a:close/>
                    <a:moveTo>
                      <a:pt x="996036" y="258993"/>
                    </a:moveTo>
                    <a:lnTo>
                      <a:pt x="1070597" y="408431"/>
                    </a:lnTo>
                    <a:lnTo>
                      <a:pt x="1075359" y="331120"/>
                    </a:lnTo>
                    <a:lnTo>
                      <a:pt x="1085445" y="282083"/>
                    </a:lnTo>
                    <a:lnTo>
                      <a:pt x="997188" y="259358"/>
                    </a:lnTo>
                    <a:close/>
                    <a:moveTo>
                      <a:pt x="202648" y="252650"/>
                    </a:moveTo>
                    <a:lnTo>
                      <a:pt x="106241" y="324474"/>
                    </a:lnTo>
                    <a:lnTo>
                      <a:pt x="95743" y="336982"/>
                    </a:lnTo>
                    <a:lnTo>
                      <a:pt x="89870" y="373024"/>
                    </a:lnTo>
                    <a:lnTo>
                      <a:pt x="88739" y="394912"/>
                    </a:lnTo>
                    <a:lnTo>
                      <a:pt x="106779" y="383235"/>
                    </a:lnTo>
                    <a:cubicBezTo>
                      <a:pt x="118294" y="376582"/>
                      <a:pt x="131706" y="370213"/>
                      <a:pt x="149677" y="364536"/>
                    </a:cubicBezTo>
                    <a:lnTo>
                      <a:pt x="192105" y="355755"/>
                    </a:lnTo>
                    <a:lnTo>
                      <a:pt x="195658" y="296215"/>
                    </a:lnTo>
                    <a:close/>
                    <a:moveTo>
                      <a:pt x="2159522" y="245569"/>
                    </a:moveTo>
                    <a:lnTo>
                      <a:pt x="2168794" y="303358"/>
                    </a:lnTo>
                    <a:lnTo>
                      <a:pt x="2173864" y="388313"/>
                    </a:lnTo>
                    <a:lnTo>
                      <a:pt x="2254585" y="403031"/>
                    </a:lnTo>
                    <a:lnTo>
                      <a:pt x="2291042" y="415043"/>
                    </a:lnTo>
                    <a:lnTo>
                      <a:pt x="2288872" y="373024"/>
                    </a:lnTo>
                    <a:lnTo>
                      <a:pt x="2283016" y="337090"/>
                    </a:lnTo>
                    <a:lnTo>
                      <a:pt x="2211290" y="276362"/>
                    </a:lnTo>
                    <a:close/>
                    <a:moveTo>
                      <a:pt x="1513740" y="241141"/>
                    </a:moveTo>
                    <a:lnTo>
                      <a:pt x="1379162" y="282888"/>
                    </a:lnTo>
                    <a:lnTo>
                      <a:pt x="1367544" y="285145"/>
                    </a:lnTo>
                    <a:lnTo>
                      <a:pt x="1377572" y="340772"/>
                    </a:lnTo>
                    <a:lnTo>
                      <a:pt x="1381949" y="421857"/>
                    </a:lnTo>
                    <a:lnTo>
                      <a:pt x="1392946" y="420706"/>
                    </a:lnTo>
                    <a:cubicBezTo>
                      <a:pt x="1437499" y="413199"/>
                      <a:pt x="1480938" y="402746"/>
                      <a:pt x="1522747" y="388744"/>
                    </a:cubicBezTo>
                    <a:lnTo>
                      <a:pt x="1531428" y="386604"/>
                    </a:lnTo>
                    <a:lnTo>
                      <a:pt x="1530248" y="355195"/>
                    </a:lnTo>
                    <a:cubicBezTo>
                      <a:pt x="1528026" y="326177"/>
                      <a:pt x="1524749" y="298394"/>
                      <a:pt x="1520522" y="272510"/>
                    </a:cubicBezTo>
                    <a:close/>
                    <a:moveTo>
                      <a:pt x="927799" y="237382"/>
                    </a:moveTo>
                    <a:lnTo>
                      <a:pt x="925113" y="251294"/>
                    </a:lnTo>
                    <a:cubicBezTo>
                      <a:pt x="921474" y="276254"/>
                      <a:pt x="918651" y="303044"/>
                      <a:pt x="916739" y="331026"/>
                    </a:cubicBezTo>
                    <a:lnTo>
                      <a:pt x="913859" y="416852"/>
                    </a:lnTo>
                    <a:lnTo>
                      <a:pt x="975812" y="424907"/>
                    </a:lnTo>
                    <a:lnTo>
                      <a:pt x="1046618" y="430084"/>
                    </a:lnTo>
                    <a:lnTo>
                      <a:pt x="954725" y="245910"/>
                    </a:lnTo>
                    <a:close/>
                    <a:moveTo>
                      <a:pt x="1929720" y="226691"/>
                    </a:moveTo>
                    <a:lnTo>
                      <a:pt x="1937812" y="283943"/>
                    </a:lnTo>
                    <a:lnTo>
                      <a:pt x="1943180" y="350356"/>
                    </a:lnTo>
                    <a:lnTo>
                      <a:pt x="1994844" y="357213"/>
                    </a:lnTo>
                    <a:close/>
                    <a:moveTo>
                      <a:pt x="1658590" y="192833"/>
                    </a:moveTo>
                    <a:lnTo>
                      <a:pt x="1544514" y="230981"/>
                    </a:lnTo>
                    <a:lnTo>
                      <a:pt x="1545261" y="233139"/>
                    </a:lnTo>
                    <a:cubicBezTo>
                      <a:pt x="1553018" y="260287"/>
                      <a:pt x="1559295" y="292613"/>
                      <a:pt x="1563633" y="328509"/>
                    </a:cubicBezTo>
                    <a:lnTo>
                      <a:pt x="1566485" y="377959"/>
                    </a:lnTo>
                    <a:lnTo>
                      <a:pt x="1659967" y="354907"/>
                    </a:lnTo>
                    <a:lnTo>
                      <a:pt x="1674920" y="353509"/>
                    </a:lnTo>
                    <a:lnTo>
                      <a:pt x="1674480" y="338006"/>
                    </a:lnTo>
                    <a:cubicBezTo>
                      <a:pt x="1672286" y="300151"/>
                      <a:pt x="1669054" y="264094"/>
                      <a:pt x="1664903" y="230782"/>
                    </a:cubicBezTo>
                    <a:close/>
                    <a:moveTo>
                      <a:pt x="739068" y="184127"/>
                    </a:moveTo>
                    <a:lnTo>
                      <a:pt x="735269" y="206967"/>
                    </a:lnTo>
                    <a:cubicBezTo>
                      <a:pt x="731117" y="240278"/>
                      <a:pt x="727885" y="276336"/>
                      <a:pt x="725691" y="314190"/>
                    </a:cubicBezTo>
                    <a:lnTo>
                      <a:pt x="724028" y="372773"/>
                    </a:lnTo>
                    <a:lnTo>
                      <a:pt x="804186" y="212118"/>
                    </a:lnTo>
                    <a:cubicBezTo>
                      <a:pt x="805465" y="209555"/>
                      <a:pt x="808580" y="208514"/>
                      <a:pt x="811143" y="209793"/>
                    </a:cubicBezTo>
                    <a:lnTo>
                      <a:pt x="829710" y="219057"/>
                    </a:lnTo>
                    <a:cubicBezTo>
                      <a:pt x="832274" y="220336"/>
                      <a:pt x="833315" y="223450"/>
                      <a:pt x="832036" y="226014"/>
                    </a:cubicBezTo>
                    <a:lnTo>
                      <a:pt x="748242" y="393956"/>
                    </a:lnTo>
                    <a:lnTo>
                      <a:pt x="792957" y="401134"/>
                    </a:lnTo>
                    <a:lnTo>
                      <a:pt x="882454" y="412770"/>
                    </a:lnTo>
                    <a:lnTo>
                      <a:pt x="887990" y="305293"/>
                    </a:lnTo>
                    <a:lnTo>
                      <a:pt x="901125" y="228935"/>
                    </a:lnTo>
                    <a:lnTo>
                      <a:pt x="877753" y="221533"/>
                    </a:lnTo>
                    <a:cubicBezTo>
                      <a:pt x="836659" y="208726"/>
                      <a:pt x="793868" y="196270"/>
                      <a:pt x="748140" y="185811"/>
                    </a:cubicBezTo>
                    <a:close/>
                    <a:moveTo>
                      <a:pt x="1935110" y="167781"/>
                    </a:moveTo>
                    <a:lnTo>
                      <a:pt x="2032263" y="362495"/>
                    </a:lnTo>
                    <a:lnTo>
                      <a:pt x="2140394" y="382211"/>
                    </a:lnTo>
                    <a:lnTo>
                      <a:pt x="2137942" y="328593"/>
                    </a:lnTo>
                    <a:lnTo>
                      <a:pt x="2123103" y="226685"/>
                    </a:lnTo>
                    <a:lnTo>
                      <a:pt x="2065014" y="200510"/>
                    </a:lnTo>
                    <a:cubicBezTo>
                      <a:pt x="2038056" y="190253"/>
                      <a:pt x="2010039" y="181526"/>
                      <a:pt x="1981312" y="174839"/>
                    </a:cubicBezTo>
                    <a:close/>
                    <a:moveTo>
                      <a:pt x="649240" y="167761"/>
                    </a:moveTo>
                    <a:lnTo>
                      <a:pt x="551900" y="362852"/>
                    </a:lnTo>
                    <a:lnTo>
                      <a:pt x="569010" y="365188"/>
                    </a:lnTo>
                    <a:lnTo>
                      <a:pt x="693628" y="385190"/>
                    </a:lnTo>
                    <a:lnTo>
                      <a:pt x="697864" y="282504"/>
                    </a:lnTo>
                    <a:cubicBezTo>
                      <a:pt x="699852" y="259500"/>
                      <a:pt x="702285" y="237639"/>
                      <a:pt x="705109" y="217179"/>
                    </a:cubicBezTo>
                    <a:lnTo>
                      <a:pt x="711543" y="179020"/>
                    </a:lnTo>
                    <a:lnTo>
                      <a:pt x="652398" y="168045"/>
                    </a:lnTo>
                    <a:close/>
                    <a:moveTo>
                      <a:pt x="430803" y="166113"/>
                    </a:moveTo>
                    <a:lnTo>
                      <a:pt x="408114" y="169248"/>
                    </a:lnTo>
                    <a:cubicBezTo>
                      <a:pt x="364708" y="177799"/>
                      <a:pt x="324194" y="190810"/>
                      <a:pt x="286969" y="206720"/>
                    </a:cubicBezTo>
                    <a:lnTo>
                      <a:pt x="239754" y="230495"/>
                    </a:lnTo>
                    <a:lnTo>
                      <a:pt x="226510" y="321450"/>
                    </a:lnTo>
                    <a:lnTo>
                      <a:pt x="225222" y="349627"/>
                    </a:lnTo>
                    <a:lnTo>
                      <a:pt x="333511" y="342073"/>
                    </a:lnTo>
                    <a:lnTo>
                      <a:pt x="406259" y="345836"/>
                    </a:lnTo>
                    <a:lnTo>
                      <a:pt x="413288" y="266148"/>
                    </a:lnTo>
                    <a:cubicBezTo>
                      <a:pt x="416421" y="240081"/>
                      <a:pt x="420254" y="215309"/>
                      <a:pt x="424704" y="192126"/>
                    </a:cubicBezTo>
                    <a:close/>
                    <a:moveTo>
                      <a:pt x="1826832" y="162330"/>
                    </a:moveTo>
                    <a:lnTo>
                      <a:pt x="1805829" y="162623"/>
                    </a:lnTo>
                    <a:cubicBezTo>
                      <a:pt x="1780811" y="164987"/>
                      <a:pt x="1756202" y="168941"/>
                      <a:pt x="1731907" y="174050"/>
                    </a:cubicBezTo>
                    <a:lnTo>
                      <a:pt x="1685759" y="185809"/>
                    </a:lnTo>
                    <a:lnTo>
                      <a:pt x="1695062" y="240993"/>
                    </a:lnTo>
                    <a:cubicBezTo>
                      <a:pt x="1697886" y="261453"/>
                      <a:pt x="1700319" y="283314"/>
                      <a:pt x="1702307" y="306318"/>
                    </a:cubicBezTo>
                    <a:lnTo>
                      <a:pt x="1704141" y="350776"/>
                    </a:lnTo>
                    <a:lnTo>
                      <a:pt x="1734211" y="347963"/>
                    </a:lnTo>
                    <a:close/>
                    <a:moveTo>
                      <a:pt x="1885252" y="161513"/>
                    </a:moveTo>
                    <a:lnTo>
                      <a:pt x="1856035" y="161922"/>
                    </a:lnTo>
                    <a:lnTo>
                      <a:pt x="1858355" y="168864"/>
                    </a:lnTo>
                    <a:lnTo>
                      <a:pt x="1770697" y="344551"/>
                    </a:lnTo>
                    <a:lnTo>
                      <a:pt x="1797186" y="342073"/>
                    </a:lnTo>
                    <a:lnTo>
                      <a:pt x="1908308" y="346041"/>
                    </a:lnTo>
                    <a:lnTo>
                      <a:pt x="1906961" y="312592"/>
                    </a:lnTo>
                    <a:cubicBezTo>
                      <a:pt x="1903319" y="268519"/>
                      <a:pt x="1897974" y="227033"/>
                      <a:pt x="1891167" y="189453"/>
                    </a:cubicBezTo>
                    <a:close/>
                    <a:moveTo>
                      <a:pt x="546617" y="158533"/>
                    </a:moveTo>
                    <a:cubicBezTo>
                      <a:pt x="522219" y="157569"/>
                      <a:pt x="498444" y="158110"/>
                      <a:pt x="475344" y="159960"/>
                    </a:cubicBezTo>
                    <a:lnTo>
                      <a:pt x="467031" y="161109"/>
                    </a:lnTo>
                    <a:lnTo>
                      <a:pt x="464896" y="170350"/>
                    </a:lnTo>
                    <a:cubicBezTo>
                      <a:pt x="457365" y="208450"/>
                      <a:pt x="451451" y="250511"/>
                      <a:pt x="447421" y="295194"/>
                    </a:cubicBezTo>
                    <a:lnTo>
                      <a:pt x="445089" y="348268"/>
                    </a:lnTo>
                    <a:lnTo>
                      <a:pt x="519336" y="358405"/>
                    </a:lnTo>
                    <a:lnTo>
                      <a:pt x="615951" y="164768"/>
                    </a:lnTo>
                    <a:close/>
                    <a:moveTo>
                      <a:pt x="527382" y="0"/>
                    </a:moveTo>
                    <a:cubicBezTo>
                      <a:pt x="514438" y="16897"/>
                      <a:pt x="502582" y="40435"/>
                      <a:pt x="492079" y="69273"/>
                    </a:cubicBezTo>
                    <a:lnTo>
                      <a:pt x="477487" y="115973"/>
                    </a:lnTo>
                    <a:lnTo>
                      <a:pt x="534359" y="110909"/>
                    </a:lnTo>
                    <a:cubicBezTo>
                      <a:pt x="573444" y="111209"/>
                      <a:pt x="610251" y="113879"/>
                      <a:pt x="645172" y="118327"/>
                    </a:cubicBezTo>
                    <a:lnTo>
                      <a:pt x="721648" y="132227"/>
                    </a:lnTo>
                    <a:lnTo>
                      <a:pt x="726334" y="113304"/>
                    </a:lnTo>
                    <a:cubicBezTo>
                      <a:pt x="738876" y="71838"/>
                      <a:pt x="753995" y="47625"/>
                      <a:pt x="770269" y="47625"/>
                    </a:cubicBezTo>
                    <a:cubicBezTo>
                      <a:pt x="762911" y="66162"/>
                      <a:pt x="756237" y="89342"/>
                      <a:pt x="750364" y="116215"/>
                    </a:cubicBezTo>
                    <a:lnTo>
                      <a:pt x="746890" y="137098"/>
                    </a:lnTo>
                    <a:lnTo>
                      <a:pt x="911632" y="188034"/>
                    </a:lnTo>
                    <a:lnTo>
                      <a:pt x="914735" y="178001"/>
                    </a:lnTo>
                    <a:cubicBezTo>
                      <a:pt x="926516" y="146805"/>
                      <a:pt x="940719" y="128589"/>
                      <a:pt x="956007" y="128589"/>
                    </a:cubicBezTo>
                    <a:cubicBezTo>
                      <a:pt x="949472" y="143680"/>
                      <a:pt x="943569" y="161876"/>
                      <a:pt x="938389" y="182540"/>
                    </a:cubicBezTo>
                    <a:lnTo>
                      <a:pt x="935779" y="196053"/>
                    </a:lnTo>
                    <a:lnTo>
                      <a:pt x="1076695" y="244311"/>
                    </a:lnTo>
                    <a:lnTo>
                      <a:pt x="1096081" y="248788"/>
                    </a:lnTo>
                    <a:lnTo>
                      <a:pt x="1109574" y="218971"/>
                    </a:lnTo>
                    <a:cubicBezTo>
                      <a:pt x="1117265" y="208307"/>
                      <a:pt x="1125722" y="202410"/>
                      <a:pt x="1134599" y="202410"/>
                    </a:cubicBezTo>
                    <a:cubicBezTo>
                      <a:pt x="1128908" y="213402"/>
                      <a:pt x="1123766" y="226656"/>
                      <a:pt x="1119254" y="241707"/>
                    </a:cubicBezTo>
                    <a:lnTo>
                      <a:pt x="1116529" y="253511"/>
                    </a:lnTo>
                    <a:lnTo>
                      <a:pt x="1154999" y="262396"/>
                    </a:lnTo>
                    <a:cubicBezTo>
                      <a:pt x="1181442" y="266844"/>
                      <a:pt x="1208357" y="269514"/>
                      <a:pt x="1236138" y="269814"/>
                    </a:cubicBezTo>
                    <a:cubicBezTo>
                      <a:pt x="1263919" y="270114"/>
                      <a:pt x="1290300" y="268062"/>
                      <a:pt x="1315736" y="264243"/>
                    </a:cubicBezTo>
                    <a:lnTo>
                      <a:pt x="1339506" y="259045"/>
                    </a:lnTo>
                    <a:lnTo>
                      <a:pt x="1336929" y="246307"/>
                    </a:lnTo>
                    <a:cubicBezTo>
                      <a:pt x="1332752" y="230406"/>
                      <a:pt x="1327990" y="216403"/>
                      <a:pt x="1322720" y="204790"/>
                    </a:cubicBezTo>
                    <a:cubicBezTo>
                      <a:pt x="1335050" y="204790"/>
                      <a:pt x="1346503" y="218808"/>
                      <a:pt x="1356004" y="242815"/>
                    </a:cubicBezTo>
                    <a:lnTo>
                      <a:pt x="1359824" y="254602"/>
                    </a:lnTo>
                    <a:lnTo>
                      <a:pt x="1389668" y="248076"/>
                    </a:lnTo>
                    <a:lnTo>
                      <a:pt x="1506334" y="206890"/>
                    </a:lnTo>
                    <a:lnTo>
                      <a:pt x="1505106" y="201209"/>
                    </a:lnTo>
                    <a:cubicBezTo>
                      <a:pt x="1499090" y="179780"/>
                      <a:pt x="1492234" y="160910"/>
                      <a:pt x="1484645" y="145260"/>
                    </a:cubicBezTo>
                    <a:cubicBezTo>
                      <a:pt x="1502399" y="145260"/>
                      <a:pt x="1518893" y="164150"/>
                      <a:pt x="1532574" y="196502"/>
                    </a:cubicBezTo>
                    <a:lnTo>
                      <a:pt x="1532931" y="197532"/>
                    </a:lnTo>
                    <a:lnTo>
                      <a:pt x="1652779" y="157896"/>
                    </a:lnTo>
                    <a:lnTo>
                      <a:pt x="1649807" y="140030"/>
                    </a:lnTo>
                    <a:cubicBezTo>
                      <a:pt x="1643934" y="113157"/>
                      <a:pt x="1637260" y="89977"/>
                      <a:pt x="1629902" y="71440"/>
                    </a:cubicBezTo>
                    <a:lnTo>
                      <a:pt x="1629902" y="71439"/>
                    </a:lnTo>
                    <a:cubicBezTo>
                      <a:pt x="1646177" y="71439"/>
                      <a:pt x="1661296" y="95652"/>
                      <a:pt x="1673837" y="137118"/>
                    </a:cubicBezTo>
                    <a:lnTo>
                      <a:pt x="1676999" y="149886"/>
                    </a:lnTo>
                    <a:lnTo>
                      <a:pt x="1683591" y="147706"/>
                    </a:lnTo>
                    <a:cubicBezTo>
                      <a:pt x="1738431" y="134026"/>
                      <a:pt x="1798635" y="124993"/>
                      <a:pt x="1867859" y="125292"/>
                    </a:cubicBezTo>
                    <a:lnTo>
                      <a:pt x="1877041" y="126231"/>
                    </a:lnTo>
                    <a:lnTo>
                      <a:pt x="1866598" y="89757"/>
                    </a:lnTo>
                    <a:cubicBezTo>
                      <a:pt x="1857105" y="61313"/>
                      <a:pt x="1846389" y="38097"/>
                      <a:pt x="1834689" y="21431"/>
                    </a:cubicBezTo>
                    <a:cubicBezTo>
                      <a:pt x="1857868" y="21431"/>
                      <a:pt x="1879402" y="48492"/>
                      <a:pt x="1897264" y="94837"/>
                    </a:cubicBezTo>
                    <a:lnTo>
                      <a:pt x="1908177" y="129416"/>
                    </a:lnTo>
                    <a:lnTo>
                      <a:pt x="1968915" y="135628"/>
                    </a:lnTo>
                    <a:cubicBezTo>
                      <a:pt x="2001571" y="142137"/>
                      <a:pt x="2033096" y="151477"/>
                      <a:pt x="2063183" y="162951"/>
                    </a:cubicBezTo>
                    <a:lnTo>
                      <a:pt x="2112637" y="186126"/>
                    </a:lnTo>
                    <a:lnTo>
                      <a:pt x="2097579" y="132302"/>
                    </a:lnTo>
                    <a:cubicBezTo>
                      <a:pt x="2088086" y="107246"/>
                      <a:pt x="2077370" y="86795"/>
                      <a:pt x="2065670" y="72114"/>
                    </a:cubicBezTo>
                    <a:cubicBezTo>
                      <a:pt x="2096576" y="72114"/>
                      <a:pt x="2124555" y="114493"/>
                      <a:pt x="2144809" y="183009"/>
                    </a:cubicBezTo>
                    <a:lnTo>
                      <a:pt x="2149871" y="203764"/>
                    </a:lnTo>
                    <a:lnTo>
                      <a:pt x="2223992" y="251844"/>
                    </a:lnTo>
                    <a:lnTo>
                      <a:pt x="2277144" y="302671"/>
                    </a:lnTo>
                    <a:lnTo>
                      <a:pt x="2260164" y="247151"/>
                    </a:lnTo>
                    <a:cubicBezTo>
                      <a:pt x="2253352" y="230317"/>
                      <a:pt x="2245623" y="215983"/>
                      <a:pt x="2237122" y="204786"/>
                    </a:cubicBezTo>
                    <a:cubicBezTo>
                      <a:pt x="2261452" y="204786"/>
                      <a:pt x="2283478" y="232106"/>
                      <a:pt x="2299422" y="276275"/>
                    </a:cubicBezTo>
                    <a:lnTo>
                      <a:pt x="2314552" y="338442"/>
                    </a:lnTo>
                    <a:lnTo>
                      <a:pt x="2335562" y="358534"/>
                    </a:lnTo>
                    <a:cubicBezTo>
                      <a:pt x="2362909" y="393348"/>
                      <a:pt x="2379596" y="425555"/>
                      <a:pt x="2383168" y="449583"/>
                    </a:cubicBezTo>
                    <a:cubicBezTo>
                      <a:pt x="2378009" y="473012"/>
                      <a:pt x="2360548" y="505294"/>
                      <a:pt x="2332382" y="540501"/>
                    </a:cubicBezTo>
                    <a:lnTo>
                      <a:pt x="2315175" y="556728"/>
                    </a:lnTo>
                    <a:lnTo>
                      <a:pt x="2299422" y="621455"/>
                    </a:lnTo>
                    <a:cubicBezTo>
                      <a:pt x="2283478" y="665625"/>
                      <a:pt x="2261452" y="692944"/>
                      <a:pt x="2237122" y="692944"/>
                    </a:cubicBezTo>
                    <a:cubicBezTo>
                      <a:pt x="2254123" y="670551"/>
                      <a:pt x="2268040" y="635606"/>
                      <a:pt x="2277706" y="593222"/>
                    </a:cubicBezTo>
                    <a:lnTo>
                      <a:pt x="2277929" y="591852"/>
                    </a:lnTo>
                    <a:lnTo>
                      <a:pt x="2217363" y="648969"/>
                    </a:lnTo>
                    <a:lnTo>
                      <a:pt x="2151618" y="690537"/>
                    </a:lnTo>
                    <a:lnTo>
                      <a:pt x="2144809" y="718457"/>
                    </a:lnTo>
                    <a:cubicBezTo>
                      <a:pt x="2124555" y="786974"/>
                      <a:pt x="2096576" y="829352"/>
                      <a:pt x="2065670" y="829352"/>
                    </a:cubicBezTo>
                    <a:cubicBezTo>
                      <a:pt x="2077370" y="814671"/>
                      <a:pt x="2088086" y="794220"/>
                      <a:pt x="2097579" y="769164"/>
                    </a:cubicBezTo>
                    <a:lnTo>
                      <a:pt x="2114231" y="709643"/>
                    </a:lnTo>
                    <a:lnTo>
                      <a:pt x="2047688" y="739416"/>
                    </a:lnTo>
                    <a:cubicBezTo>
                      <a:pt x="2015386" y="751013"/>
                      <a:pt x="1981206" y="760376"/>
                      <a:pt x="1945347" y="766766"/>
                    </a:cubicBezTo>
                    <a:lnTo>
                      <a:pt x="1909204" y="769822"/>
                    </a:lnTo>
                    <a:lnTo>
                      <a:pt x="1897264" y="807657"/>
                    </a:lnTo>
                    <a:cubicBezTo>
                      <a:pt x="1879402" y="854002"/>
                      <a:pt x="1857868" y="881063"/>
                      <a:pt x="1834689" y="881063"/>
                    </a:cubicBezTo>
                    <a:lnTo>
                      <a:pt x="1834689" y="881061"/>
                    </a:lnTo>
                    <a:cubicBezTo>
                      <a:pt x="1846389" y="864395"/>
                      <a:pt x="1857105" y="841179"/>
                      <a:pt x="1866598" y="812735"/>
                    </a:cubicBezTo>
                    <a:lnTo>
                      <a:pt x="1878132" y="772449"/>
                    </a:lnTo>
                    <a:lnTo>
                      <a:pt x="1861593" y="773848"/>
                    </a:lnTo>
                    <a:lnTo>
                      <a:pt x="1856900" y="776189"/>
                    </a:lnTo>
                    <a:lnTo>
                      <a:pt x="1855969" y="774323"/>
                    </a:lnTo>
                    <a:lnTo>
                      <a:pt x="1832934" y="776271"/>
                    </a:lnTo>
                    <a:cubicBezTo>
                      <a:pt x="1793917" y="775972"/>
                      <a:pt x="1758171" y="772721"/>
                      <a:pt x="1725057" y="767259"/>
                    </a:cubicBezTo>
                    <a:lnTo>
                      <a:pt x="1678519" y="756000"/>
                    </a:lnTo>
                    <a:lnTo>
                      <a:pt x="1673837" y="774904"/>
                    </a:lnTo>
                    <a:cubicBezTo>
                      <a:pt x="1661296" y="816371"/>
                      <a:pt x="1646177" y="840583"/>
                      <a:pt x="1629902" y="840583"/>
                    </a:cubicBezTo>
                    <a:cubicBezTo>
                      <a:pt x="1637260" y="822046"/>
                      <a:pt x="1643934" y="798866"/>
                      <a:pt x="1649807" y="771993"/>
                    </a:cubicBezTo>
                    <a:lnTo>
                      <a:pt x="1653475" y="749942"/>
                    </a:lnTo>
                    <a:lnTo>
                      <a:pt x="1632974" y="744982"/>
                    </a:lnTo>
                    <a:lnTo>
                      <a:pt x="1528616" y="701611"/>
                    </a:lnTo>
                    <a:lnTo>
                      <a:pt x="1518013" y="721754"/>
                    </a:lnTo>
                    <a:cubicBezTo>
                      <a:pt x="1507757" y="736937"/>
                      <a:pt x="1496481" y="745332"/>
                      <a:pt x="1484645" y="745332"/>
                    </a:cubicBezTo>
                    <a:lnTo>
                      <a:pt x="1504702" y="690489"/>
                    </a:lnTo>
                    <a:lnTo>
                      <a:pt x="1413218" y="642961"/>
                    </a:lnTo>
                    <a:lnTo>
                      <a:pt x="1353338" y="617470"/>
                    </a:lnTo>
                    <a:lnTo>
                      <a:pt x="1345892" y="632586"/>
                    </a:lnTo>
                    <a:cubicBezTo>
                      <a:pt x="1338770" y="643852"/>
                      <a:pt x="1330940" y="650082"/>
                      <a:pt x="1322720" y="650082"/>
                    </a:cubicBezTo>
                    <a:lnTo>
                      <a:pt x="1322720" y="650081"/>
                    </a:lnTo>
                    <a:lnTo>
                      <a:pt x="1336355" y="610241"/>
                    </a:lnTo>
                    <a:lnTo>
                      <a:pt x="1311437" y="599634"/>
                    </a:lnTo>
                    <a:cubicBezTo>
                      <a:pt x="1276257" y="588543"/>
                      <a:pt x="1239105" y="581636"/>
                      <a:pt x="1197830" y="581411"/>
                    </a:cubicBezTo>
                    <a:lnTo>
                      <a:pt x="1121661" y="590755"/>
                    </a:lnTo>
                    <a:lnTo>
                      <a:pt x="1134599" y="623888"/>
                    </a:lnTo>
                    <a:cubicBezTo>
                      <a:pt x="1125722" y="623888"/>
                      <a:pt x="1117265" y="617991"/>
                      <a:pt x="1109574" y="607327"/>
                    </a:cubicBezTo>
                    <a:lnTo>
                      <a:pt x="1103105" y="593032"/>
                    </a:lnTo>
                    <a:lnTo>
                      <a:pt x="1098017" y="593656"/>
                    </a:lnTo>
                    <a:cubicBezTo>
                      <a:pt x="1065624" y="601504"/>
                      <a:pt x="1033864" y="612617"/>
                      <a:pt x="1001995" y="625487"/>
                    </a:cubicBezTo>
                    <a:lnTo>
                      <a:pt x="938415" y="653358"/>
                    </a:lnTo>
                    <a:lnTo>
                      <a:pt x="956007" y="707229"/>
                    </a:lnTo>
                    <a:lnTo>
                      <a:pt x="956007" y="707231"/>
                    </a:lnTo>
                    <a:cubicBezTo>
                      <a:pt x="945815" y="707231"/>
                      <a:pt x="936105" y="699135"/>
                      <a:pt x="927274" y="684495"/>
                    </a:cubicBezTo>
                    <a:lnTo>
                      <a:pt x="917042" y="662728"/>
                    </a:lnTo>
                    <a:lnTo>
                      <a:pt x="905329" y="667862"/>
                    </a:lnTo>
                    <a:cubicBezTo>
                      <a:pt x="872507" y="682740"/>
                      <a:pt x="838839" y="697868"/>
                      <a:pt x="803584" y="711741"/>
                    </a:cubicBezTo>
                    <a:lnTo>
                      <a:pt x="747494" y="730925"/>
                    </a:lnTo>
                    <a:lnTo>
                      <a:pt x="750364" y="748178"/>
                    </a:lnTo>
                    <a:cubicBezTo>
                      <a:pt x="756237" y="775051"/>
                      <a:pt x="762911" y="798231"/>
                      <a:pt x="770269" y="816768"/>
                    </a:cubicBezTo>
                    <a:lnTo>
                      <a:pt x="770269" y="816769"/>
                    </a:lnTo>
                    <a:cubicBezTo>
                      <a:pt x="753995" y="816769"/>
                      <a:pt x="738876" y="792557"/>
                      <a:pt x="726334" y="751090"/>
                    </a:cubicBezTo>
                    <a:lnTo>
                      <a:pt x="723383" y="739172"/>
                    </a:lnTo>
                    <a:lnTo>
                      <a:pt x="715551" y="741850"/>
                    </a:lnTo>
                    <a:cubicBezTo>
                      <a:pt x="654328" y="759287"/>
                      <a:pt x="587532" y="770421"/>
                      <a:pt x="512134" y="769080"/>
                    </a:cubicBezTo>
                    <a:lnTo>
                      <a:pt x="480776" y="766091"/>
                    </a:lnTo>
                    <a:lnTo>
                      <a:pt x="492079" y="802265"/>
                    </a:lnTo>
                    <a:cubicBezTo>
                      <a:pt x="502582" y="831103"/>
                      <a:pt x="514438" y="854641"/>
                      <a:pt x="527382" y="871538"/>
                    </a:cubicBezTo>
                    <a:cubicBezTo>
                      <a:pt x="501737" y="871538"/>
                      <a:pt x="477913" y="844102"/>
                      <a:pt x="458150" y="797116"/>
                    </a:cubicBezTo>
                    <a:lnTo>
                      <a:pt x="446335" y="762809"/>
                    </a:lnTo>
                    <a:lnTo>
                      <a:pt x="405341" y="758902"/>
                    </a:lnTo>
                    <a:cubicBezTo>
                      <a:pt x="371836" y="752949"/>
                      <a:pt x="340416" y="744600"/>
                      <a:pt x="311056" y="734345"/>
                    </a:cubicBezTo>
                    <a:lnTo>
                      <a:pt x="251853" y="708330"/>
                    </a:lnTo>
                    <a:lnTo>
                      <a:pt x="266874" y="762021"/>
                    </a:lnTo>
                    <a:cubicBezTo>
                      <a:pt x="276367" y="787077"/>
                      <a:pt x="287082" y="807528"/>
                      <a:pt x="298782" y="822209"/>
                    </a:cubicBezTo>
                    <a:cubicBezTo>
                      <a:pt x="267877" y="822209"/>
                      <a:pt x="239897" y="779831"/>
                      <a:pt x="219644" y="711314"/>
                    </a:cubicBezTo>
                    <a:lnTo>
                      <a:pt x="214147" y="688778"/>
                    </a:lnTo>
                    <a:lnTo>
                      <a:pt x="159441" y="653850"/>
                    </a:lnTo>
                    <a:lnTo>
                      <a:pt x="102148" y="596861"/>
                    </a:lnTo>
                    <a:lnTo>
                      <a:pt x="118577" y="650580"/>
                    </a:lnTo>
                    <a:cubicBezTo>
                      <a:pt x="125389" y="667413"/>
                      <a:pt x="133119" y="681748"/>
                      <a:pt x="141619" y="692944"/>
                    </a:cubicBezTo>
                    <a:cubicBezTo>
                      <a:pt x="117290" y="692944"/>
                      <a:pt x="95263" y="665625"/>
                      <a:pt x="79320" y="621455"/>
                    </a:cubicBezTo>
                    <a:lnTo>
                      <a:pt x="64131" y="559045"/>
                    </a:lnTo>
                    <a:lnTo>
                      <a:pt x="56139" y="551096"/>
                    </a:lnTo>
                    <a:cubicBezTo>
                      <a:pt x="29630" y="515746"/>
                      <a:pt x="10980" y="480603"/>
                      <a:pt x="0" y="449583"/>
                    </a:cubicBezTo>
                    <a:cubicBezTo>
                      <a:pt x="5689" y="425755"/>
                      <a:pt x="22388" y="392524"/>
                      <a:pt x="49122" y="356119"/>
                    </a:cubicBezTo>
                    <a:lnTo>
                      <a:pt x="63485" y="341338"/>
                    </a:lnTo>
                    <a:lnTo>
                      <a:pt x="79320" y="276275"/>
                    </a:lnTo>
                    <a:cubicBezTo>
                      <a:pt x="95263" y="232106"/>
                      <a:pt x="117290" y="204786"/>
                      <a:pt x="141619" y="204786"/>
                    </a:cubicBezTo>
                    <a:cubicBezTo>
                      <a:pt x="133119" y="215983"/>
                      <a:pt x="125390" y="230317"/>
                      <a:pt x="118577" y="247151"/>
                    </a:cubicBezTo>
                    <a:lnTo>
                      <a:pt x="101845" y="301863"/>
                    </a:lnTo>
                    <a:lnTo>
                      <a:pt x="158457" y="243605"/>
                    </a:lnTo>
                    <a:lnTo>
                      <a:pt x="212094" y="206821"/>
                    </a:lnTo>
                    <a:lnTo>
                      <a:pt x="219644" y="175866"/>
                    </a:lnTo>
                    <a:cubicBezTo>
                      <a:pt x="239897" y="107349"/>
                      <a:pt x="267877" y="64971"/>
                      <a:pt x="298782" y="64971"/>
                    </a:cubicBezTo>
                    <a:cubicBezTo>
                      <a:pt x="287082" y="79652"/>
                      <a:pt x="276367" y="100103"/>
                      <a:pt x="266874" y="125159"/>
                    </a:cubicBezTo>
                    <a:lnTo>
                      <a:pt x="250436" y="183916"/>
                    </a:lnTo>
                    <a:lnTo>
                      <a:pt x="322153" y="149412"/>
                    </a:lnTo>
                    <a:cubicBezTo>
                      <a:pt x="353640" y="137316"/>
                      <a:pt x="387149" y="127541"/>
                      <a:pt x="422558" y="120864"/>
                    </a:cubicBezTo>
                    <a:lnTo>
                      <a:pt x="442776" y="119064"/>
                    </a:lnTo>
                    <a:lnTo>
                      <a:pt x="458150" y="74422"/>
                    </a:lnTo>
                    <a:cubicBezTo>
                      <a:pt x="477913" y="27436"/>
                      <a:pt x="501737" y="0"/>
                      <a:pt x="527382" y="0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635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963" name="グループ化 962">
              <a:extLst>
                <a:ext uri="{FF2B5EF4-FFF2-40B4-BE49-F238E27FC236}">
                  <a16:creationId xmlns:a16="http://schemas.microsoft.com/office/drawing/2014/main" id="{9E276B77-5A2C-4B67-BF0D-CD97735E7411}"/>
                </a:ext>
              </a:extLst>
            </p:cNvPr>
            <p:cNvGrpSpPr/>
            <p:nvPr/>
          </p:nvGrpSpPr>
          <p:grpSpPr>
            <a:xfrm>
              <a:off x="5234568" y="5165802"/>
              <a:ext cx="719388" cy="266925"/>
              <a:chOff x="3173081" y="3548062"/>
              <a:chExt cx="2383168" cy="884261"/>
            </a:xfrm>
          </p:grpSpPr>
          <p:sp>
            <p:nvSpPr>
              <p:cNvPr id="976" name="フリーフォーム: 図形 975">
                <a:extLst>
                  <a:ext uri="{FF2B5EF4-FFF2-40B4-BE49-F238E27FC236}">
                    <a16:creationId xmlns:a16="http://schemas.microsoft.com/office/drawing/2014/main" id="{C7B60F7A-F5A6-4FFE-BB3B-D9AF4D506A77}"/>
                  </a:ext>
                </a:extLst>
              </p:cNvPr>
              <p:cNvSpPr/>
              <p:nvPr/>
            </p:nvSpPr>
            <p:spPr>
              <a:xfrm>
                <a:off x="3173081" y="3551002"/>
                <a:ext cx="2383168" cy="881321"/>
              </a:xfrm>
              <a:custGeom>
                <a:avLst/>
                <a:gdLst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191584 w 2383168"/>
                  <a:gd name="connsiteY2" fmla="*/ 288599 h 897148"/>
                  <a:gd name="connsiteX3" fmla="*/ 1197830 w 2383168"/>
                  <a:gd name="connsiteY3" fmla="*/ 273969 h 897148"/>
                  <a:gd name="connsiteX4" fmla="*/ 1766259 w 2383168"/>
                  <a:gd name="connsiteY4" fmla="*/ 0 h 897148"/>
                  <a:gd name="connsiteX5" fmla="*/ 2383168 w 2383168"/>
                  <a:gd name="connsiteY5" fmla="*/ 448574 h 897148"/>
                  <a:gd name="connsiteX6" fmla="*/ 1766259 w 2383168"/>
                  <a:gd name="connsiteY6" fmla="*/ 897148 h 897148"/>
                  <a:gd name="connsiteX7" fmla="*/ 1197830 w 2383168"/>
                  <a:gd name="connsiteY7" fmla="*/ 623180 h 897148"/>
                  <a:gd name="connsiteX8" fmla="*/ 1191584 w 2383168"/>
                  <a:gd name="connsiteY8" fmla="*/ 608549 h 897148"/>
                  <a:gd name="connsiteX9" fmla="*/ 1185338 w 2383168"/>
                  <a:gd name="connsiteY9" fmla="*/ 623180 h 897148"/>
                  <a:gd name="connsiteX10" fmla="*/ 616909 w 2383168"/>
                  <a:gd name="connsiteY10" fmla="*/ 897148 h 897148"/>
                  <a:gd name="connsiteX11" fmla="*/ 0 w 2383168"/>
                  <a:gd name="connsiteY11" fmla="*/ 448574 h 897148"/>
                  <a:gd name="connsiteX12" fmla="*/ 616909 w 2383168"/>
                  <a:gd name="connsiteY12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191584 w 2383168"/>
                  <a:gd name="connsiteY2" fmla="*/ 288599 h 897148"/>
                  <a:gd name="connsiteX3" fmla="*/ 1766259 w 2383168"/>
                  <a:gd name="connsiteY3" fmla="*/ 0 h 897148"/>
                  <a:gd name="connsiteX4" fmla="*/ 2383168 w 2383168"/>
                  <a:gd name="connsiteY4" fmla="*/ 448574 h 897148"/>
                  <a:gd name="connsiteX5" fmla="*/ 1766259 w 2383168"/>
                  <a:gd name="connsiteY5" fmla="*/ 897148 h 897148"/>
                  <a:gd name="connsiteX6" fmla="*/ 1197830 w 2383168"/>
                  <a:gd name="connsiteY6" fmla="*/ 623180 h 897148"/>
                  <a:gd name="connsiteX7" fmla="*/ 1191584 w 2383168"/>
                  <a:gd name="connsiteY7" fmla="*/ 608549 h 897148"/>
                  <a:gd name="connsiteX8" fmla="*/ 1185338 w 2383168"/>
                  <a:gd name="connsiteY8" fmla="*/ 623180 h 897148"/>
                  <a:gd name="connsiteX9" fmla="*/ 616909 w 2383168"/>
                  <a:gd name="connsiteY9" fmla="*/ 897148 h 897148"/>
                  <a:gd name="connsiteX10" fmla="*/ 0 w 2383168"/>
                  <a:gd name="connsiteY10" fmla="*/ 448574 h 897148"/>
                  <a:gd name="connsiteX11" fmla="*/ 616909 w 2383168"/>
                  <a:gd name="connsiteY11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1191584 w 2383168"/>
                  <a:gd name="connsiteY6" fmla="*/ 608549 h 897148"/>
                  <a:gd name="connsiteX7" fmla="*/ 1185338 w 2383168"/>
                  <a:gd name="connsiteY7" fmla="*/ 623180 h 897148"/>
                  <a:gd name="connsiteX8" fmla="*/ 616909 w 2383168"/>
                  <a:gd name="connsiteY8" fmla="*/ 897148 h 897148"/>
                  <a:gd name="connsiteX9" fmla="*/ 0 w 2383168"/>
                  <a:gd name="connsiteY9" fmla="*/ 448574 h 897148"/>
                  <a:gd name="connsiteX10" fmla="*/ 616909 w 2383168"/>
                  <a:gd name="connsiteY10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1191584 w 2383168"/>
                  <a:gd name="connsiteY6" fmla="*/ 608549 h 897148"/>
                  <a:gd name="connsiteX7" fmla="*/ 616909 w 2383168"/>
                  <a:gd name="connsiteY7" fmla="*/ 897148 h 897148"/>
                  <a:gd name="connsiteX8" fmla="*/ 0 w 2383168"/>
                  <a:gd name="connsiteY8" fmla="*/ 448574 h 897148"/>
                  <a:gd name="connsiteX9" fmla="*/ 616909 w 2383168"/>
                  <a:gd name="connsiteY9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616909 w 2383168"/>
                  <a:gd name="connsiteY6" fmla="*/ 897148 h 897148"/>
                  <a:gd name="connsiteX7" fmla="*/ 0 w 2383168"/>
                  <a:gd name="connsiteY7" fmla="*/ 448574 h 897148"/>
                  <a:gd name="connsiteX8" fmla="*/ 616909 w 2383168"/>
                  <a:gd name="connsiteY8" fmla="*/ 0 h 897148"/>
                  <a:gd name="connsiteX0" fmla="*/ 616909 w 2383168"/>
                  <a:gd name="connsiteY0" fmla="*/ 5647 h 902795"/>
                  <a:gd name="connsiteX1" fmla="*/ 1236138 w 2383168"/>
                  <a:gd name="connsiteY1" fmla="*/ 216116 h 902795"/>
                  <a:gd name="connsiteX2" fmla="*/ 1766259 w 2383168"/>
                  <a:gd name="connsiteY2" fmla="*/ 5647 h 902795"/>
                  <a:gd name="connsiteX3" fmla="*/ 2383168 w 2383168"/>
                  <a:gd name="connsiteY3" fmla="*/ 454221 h 902795"/>
                  <a:gd name="connsiteX4" fmla="*/ 1766259 w 2383168"/>
                  <a:gd name="connsiteY4" fmla="*/ 902795 h 902795"/>
                  <a:gd name="connsiteX5" fmla="*/ 1197830 w 2383168"/>
                  <a:gd name="connsiteY5" fmla="*/ 628827 h 902795"/>
                  <a:gd name="connsiteX6" fmla="*/ 616909 w 2383168"/>
                  <a:gd name="connsiteY6" fmla="*/ 902795 h 902795"/>
                  <a:gd name="connsiteX7" fmla="*/ 0 w 2383168"/>
                  <a:gd name="connsiteY7" fmla="*/ 454221 h 902795"/>
                  <a:gd name="connsiteX8" fmla="*/ 616909 w 2383168"/>
                  <a:gd name="connsiteY8" fmla="*/ 5647 h 902795"/>
                  <a:gd name="connsiteX0" fmla="*/ 616909 w 2383168"/>
                  <a:gd name="connsiteY0" fmla="*/ 4225 h 901373"/>
                  <a:gd name="connsiteX1" fmla="*/ 1236138 w 2383168"/>
                  <a:gd name="connsiteY1" fmla="*/ 214694 h 901373"/>
                  <a:gd name="connsiteX2" fmla="*/ 1766259 w 2383168"/>
                  <a:gd name="connsiteY2" fmla="*/ 4225 h 901373"/>
                  <a:gd name="connsiteX3" fmla="*/ 2383168 w 2383168"/>
                  <a:gd name="connsiteY3" fmla="*/ 452799 h 901373"/>
                  <a:gd name="connsiteX4" fmla="*/ 1766259 w 2383168"/>
                  <a:gd name="connsiteY4" fmla="*/ 901373 h 901373"/>
                  <a:gd name="connsiteX5" fmla="*/ 1197830 w 2383168"/>
                  <a:gd name="connsiteY5" fmla="*/ 627405 h 901373"/>
                  <a:gd name="connsiteX6" fmla="*/ 616909 w 2383168"/>
                  <a:gd name="connsiteY6" fmla="*/ 901373 h 901373"/>
                  <a:gd name="connsiteX7" fmla="*/ 0 w 2383168"/>
                  <a:gd name="connsiteY7" fmla="*/ 452799 h 901373"/>
                  <a:gd name="connsiteX8" fmla="*/ 616909 w 2383168"/>
                  <a:gd name="connsiteY8" fmla="*/ 4225 h 901373"/>
                  <a:gd name="connsiteX0" fmla="*/ 616909 w 2383168"/>
                  <a:gd name="connsiteY0" fmla="*/ 4225 h 901373"/>
                  <a:gd name="connsiteX1" fmla="*/ 1236138 w 2383168"/>
                  <a:gd name="connsiteY1" fmla="*/ 214694 h 901373"/>
                  <a:gd name="connsiteX2" fmla="*/ 1766259 w 2383168"/>
                  <a:gd name="connsiteY2" fmla="*/ 4225 h 901373"/>
                  <a:gd name="connsiteX3" fmla="*/ 2383168 w 2383168"/>
                  <a:gd name="connsiteY3" fmla="*/ 452799 h 901373"/>
                  <a:gd name="connsiteX4" fmla="*/ 1766259 w 2383168"/>
                  <a:gd name="connsiteY4" fmla="*/ 901373 h 901373"/>
                  <a:gd name="connsiteX5" fmla="*/ 1197830 w 2383168"/>
                  <a:gd name="connsiteY5" fmla="*/ 627405 h 901373"/>
                  <a:gd name="connsiteX6" fmla="*/ 616909 w 2383168"/>
                  <a:gd name="connsiteY6" fmla="*/ 901373 h 901373"/>
                  <a:gd name="connsiteX7" fmla="*/ 0 w 2383168"/>
                  <a:gd name="connsiteY7" fmla="*/ 452799 h 901373"/>
                  <a:gd name="connsiteX8" fmla="*/ 616909 w 2383168"/>
                  <a:gd name="connsiteY8" fmla="*/ 4225 h 901373"/>
                  <a:gd name="connsiteX0" fmla="*/ 616909 w 2383168"/>
                  <a:gd name="connsiteY0" fmla="*/ 4225 h 901638"/>
                  <a:gd name="connsiteX1" fmla="*/ 1236138 w 2383168"/>
                  <a:gd name="connsiteY1" fmla="*/ 214694 h 901638"/>
                  <a:gd name="connsiteX2" fmla="*/ 1766259 w 2383168"/>
                  <a:gd name="connsiteY2" fmla="*/ 4225 h 901638"/>
                  <a:gd name="connsiteX3" fmla="*/ 2383168 w 2383168"/>
                  <a:gd name="connsiteY3" fmla="*/ 452799 h 901638"/>
                  <a:gd name="connsiteX4" fmla="*/ 1766259 w 2383168"/>
                  <a:gd name="connsiteY4" fmla="*/ 901373 h 901638"/>
                  <a:gd name="connsiteX5" fmla="*/ 1197830 w 2383168"/>
                  <a:gd name="connsiteY5" fmla="*/ 627405 h 901638"/>
                  <a:gd name="connsiteX6" fmla="*/ 616909 w 2383168"/>
                  <a:gd name="connsiteY6" fmla="*/ 901373 h 901638"/>
                  <a:gd name="connsiteX7" fmla="*/ 0 w 2383168"/>
                  <a:gd name="connsiteY7" fmla="*/ 452799 h 901638"/>
                  <a:gd name="connsiteX8" fmla="*/ 616909 w 2383168"/>
                  <a:gd name="connsiteY8" fmla="*/ 4225 h 901638"/>
                  <a:gd name="connsiteX0" fmla="*/ 616909 w 2383168"/>
                  <a:gd name="connsiteY0" fmla="*/ 4225 h 901638"/>
                  <a:gd name="connsiteX1" fmla="*/ 1236138 w 2383168"/>
                  <a:gd name="connsiteY1" fmla="*/ 214694 h 901638"/>
                  <a:gd name="connsiteX2" fmla="*/ 1766259 w 2383168"/>
                  <a:gd name="connsiteY2" fmla="*/ 4225 h 901638"/>
                  <a:gd name="connsiteX3" fmla="*/ 2383168 w 2383168"/>
                  <a:gd name="connsiteY3" fmla="*/ 452799 h 901638"/>
                  <a:gd name="connsiteX4" fmla="*/ 1766259 w 2383168"/>
                  <a:gd name="connsiteY4" fmla="*/ 901373 h 901638"/>
                  <a:gd name="connsiteX5" fmla="*/ 1197830 w 2383168"/>
                  <a:gd name="connsiteY5" fmla="*/ 627405 h 901638"/>
                  <a:gd name="connsiteX6" fmla="*/ 616909 w 2383168"/>
                  <a:gd name="connsiteY6" fmla="*/ 901373 h 901638"/>
                  <a:gd name="connsiteX7" fmla="*/ 0 w 2383168"/>
                  <a:gd name="connsiteY7" fmla="*/ 452799 h 901638"/>
                  <a:gd name="connsiteX8" fmla="*/ 616909 w 2383168"/>
                  <a:gd name="connsiteY8" fmla="*/ 4225 h 901638"/>
                  <a:gd name="connsiteX0" fmla="*/ 616909 w 2383168"/>
                  <a:gd name="connsiteY0" fmla="*/ 9 h 897422"/>
                  <a:gd name="connsiteX1" fmla="*/ 1236138 w 2383168"/>
                  <a:gd name="connsiteY1" fmla="*/ 210478 h 897422"/>
                  <a:gd name="connsiteX2" fmla="*/ 1766259 w 2383168"/>
                  <a:gd name="connsiteY2" fmla="*/ 9 h 897422"/>
                  <a:gd name="connsiteX3" fmla="*/ 2383168 w 2383168"/>
                  <a:gd name="connsiteY3" fmla="*/ 448583 h 897422"/>
                  <a:gd name="connsiteX4" fmla="*/ 1766259 w 2383168"/>
                  <a:gd name="connsiteY4" fmla="*/ 897157 h 897422"/>
                  <a:gd name="connsiteX5" fmla="*/ 1197830 w 2383168"/>
                  <a:gd name="connsiteY5" fmla="*/ 623189 h 897422"/>
                  <a:gd name="connsiteX6" fmla="*/ 616909 w 2383168"/>
                  <a:gd name="connsiteY6" fmla="*/ 897157 h 897422"/>
                  <a:gd name="connsiteX7" fmla="*/ 0 w 2383168"/>
                  <a:gd name="connsiteY7" fmla="*/ 448583 h 897422"/>
                  <a:gd name="connsiteX8" fmla="*/ 616909 w 2383168"/>
                  <a:gd name="connsiteY8" fmla="*/ 9 h 897422"/>
                  <a:gd name="connsiteX0" fmla="*/ 616909 w 2383168"/>
                  <a:gd name="connsiteY0" fmla="*/ 9 h 897422"/>
                  <a:gd name="connsiteX1" fmla="*/ 1236138 w 2383168"/>
                  <a:gd name="connsiteY1" fmla="*/ 210478 h 897422"/>
                  <a:gd name="connsiteX2" fmla="*/ 1766259 w 2383168"/>
                  <a:gd name="connsiteY2" fmla="*/ 9 h 897422"/>
                  <a:gd name="connsiteX3" fmla="*/ 2383168 w 2383168"/>
                  <a:gd name="connsiteY3" fmla="*/ 448583 h 897422"/>
                  <a:gd name="connsiteX4" fmla="*/ 1766259 w 2383168"/>
                  <a:gd name="connsiteY4" fmla="*/ 897157 h 897422"/>
                  <a:gd name="connsiteX5" fmla="*/ 1197830 w 2383168"/>
                  <a:gd name="connsiteY5" fmla="*/ 623189 h 897422"/>
                  <a:gd name="connsiteX6" fmla="*/ 616909 w 2383168"/>
                  <a:gd name="connsiteY6" fmla="*/ 897157 h 897422"/>
                  <a:gd name="connsiteX7" fmla="*/ 0 w 2383168"/>
                  <a:gd name="connsiteY7" fmla="*/ 448583 h 897422"/>
                  <a:gd name="connsiteX8" fmla="*/ 616909 w 2383168"/>
                  <a:gd name="connsiteY8" fmla="*/ 9 h 897422"/>
                  <a:gd name="connsiteX0" fmla="*/ 616909 w 2383718"/>
                  <a:gd name="connsiteY0" fmla="*/ 9 h 897422"/>
                  <a:gd name="connsiteX1" fmla="*/ 1236138 w 2383718"/>
                  <a:gd name="connsiteY1" fmla="*/ 210478 h 897422"/>
                  <a:gd name="connsiteX2" fmla="*/ 1766259 w 2383718"/>
                  <a:gd name="connsiteY2" fmla="*/ 9 h 897422"/>
                  <a:gd name="connsiteX3" fmla="*/ 2383168 w 2383718"/>
                  <a:gd name="connsiteY3" fmla="*/ 448583 h 897422"/>
                  <a:gd name="connsiteX4" fmla="*/ 1839284 w 2383718"/>
                  <a:gd name="connsiteY4" fmla="*/ 897157 h 897422"/>
                  <a:gd name="connsiteX5" fmla="*/ 1197830 w 2383718"/>
                  <a:gd name="connsiteY5" fmla="*/ 623189 h 897422"/>
                  <a:gd name="connsiteX6" fmla="*/ 616909 w 2383718"/>
                  <a:gd name="connsiteY6" fmla="*/ 897157 h 897422"/>
                  <a:gd name="connsiteX7" fmla="*/ 0 w 2383718"/>
                  <a:gd name="connsiteY7" fmla="*/ 448583 h 897422"/>
                  <a:gd name="connsiteX8" fmla="*/ 616909 w 2383718"/>
                  <a:gd name="connsiteY8" fmla="*/ 9 h 897422"/>
                  <a:gd name="connsiteX0" fmla="*/ 617621 w 2384430"/>
                  <a:gd name="connsiteY0" fmla="*/ 9 h 897181"/>
                  <a:gd name="connsiteX1" fmla="*/ 1236850 w 2384430"/>
                  <a:gd name="connsiteY1" fmla="*/ 210478 h 897181"/>
                  <a:gd name="connsiteX2" fmla="*/ 1766971 w 2384430"/>
                  <a:gd name="connsiteY2" fmla="*/ 9 h 897181"/>
                  <a:gd name="connsiteX3" fmla="*/ 2383880 w 2384430"/>
                  <a:gd name="connsiteY3" fmla="*/ 448583 h 897181"/>
                  <a:gd name="connsiteX4" fmla="*/ 1839996 w 2384430"/>
                  <a:gd name="connsiteY4" fmla="*/ 897157 h 897181"/>
                  <a:gd name="connsiteX5" fmla="*/ 1198542 w 2384430"/>
                  <a:gd name="connsiteY5" fmla="*/ 623189 h 897181"/>
                  <a:gd name="connsiteX6" fmla="*/ 512846 w 2384430"/>
                  <a:gd name="connsiteY6" fmla="*/ 871757 h 897181"/>
                  <a:gd name="connsiteX7" fmla="*/ 712 w 2384430"/>
                  <a:gd name="connsiteY7" fmla="*/ 448583 h 897181"/>
                  <a:gd name="connsiteX8" fmla="*/ 617621 w 2384430"/>
                  <a:gd name="connsiteY8" fmla="*/ 9 h 897181"/>
                  <a:gd name="connsiteX0" fmla="*/ 617848 w 2384657"/>
                  <a:gd name="connsiteY0" fmla="*/ 9 h 897181"/>
                  <a:gd name="connsiteX1" fmla="*/ 1237077 w 2384657"/>
                  <a:gd name="connsiteY1" fmla="*/ 210478 h 897181"/>
                  <a:gd name="connsiteX2" fmla="*/ 1767198 w 2384657"/>
                  <a:gd name="connsiteY2" fmla="*/ 9 h 897181"/>
                  <a:gd name="connsiteX3" fmla="*/ 2384107 w 2384657"/>
                  <a:gd name="connsiteY3" fmla="*/ 448583 h 897181"/>
                  <a:gd name="connsiteX4" fmla="*/ 1840223 w 2384657"/>
                  <a:gd name="connsiteY4" fmla="*/ 897157 h 897181"/>
                  <a:gd name="connsiteX5" fmla="*/ 1198769 w 2384657"/>
                  <a:gd name="connsiteY5" fmla="*/ 623189 h 897181"/>
                  <a:gd name="connsiteX6" fmla="*/ 513073 w 2384657"/>
                  <a:gd name="connsiteY6" fmla="*/ 871757 h 897181"/>
                  <a:gd name="connsiteX7" fmla="*/ 939 w 2384657"/>
                  <a:gd name="connsiteY7" fmla="*/ 448583 h 897181"/>
                  <a:gd name="connsiteX8" fmla="*/ 617848 w 2384657"/>
                  <a:gd name="connsiteY8" fmla="*/ 9 h 897181"/>
                  <a:gd name="connsiteX0" fmla="*/ 617848 w 2384929"/>
                  <a:gd name="connsiteY0" fmla="*/ 9 h 897157"/>
                  <a:gd name="connsiteX1" fmla="*/ 1237077 w 2384929"/>
                  <a:gd name="connsiteY1" fmla="*/ 210478 h 897157"/>
                  <a:gd name="connsiteX2" fmla="*/ 1767198 w 2384929"/>
                  <a:gd name="connsiteY2" fmla="*/ 9 h 897157"/>
                  <a:gd name="connsiteX3" fmla="*/ 2384107 w 2384929"/>
                  <a:gd name="connsiteY3" fmla="*/ 448583 h 897157"/>
                  <a:gd name="connsiteX4" fmla="*/ 1840223 w 2384929"/>
                  <a:gd name="connsiteY4" fmla="*/ 897157 h 897157"/>
                  <a:gd name="connsiteX5" fmla="*/ 1198769 w 2384929"/>
                  <a:gd name="connsiteY5" fmla="*/ 623189 h 897157"/>
                  <a:gd name="connsiteX6" fmla="*/ 513073 w 2384929"/>
                  <a:gd name="connsiteY6" fmla="*/ 871757 h 897157"/>
                  <a:gd name="connsiteX7" fmla="*/ 939 w 2384929"/>
                  <a:gd name="connsiteY7" fmla="*/ 448583 h 897157"/>
                  <a:gd name="connsiteX8" fmla="*/ 617848 w 2384929"/>
                  <a:gd name="connsiteY8" fmla="*/ 9 h 897157"/>
                  <a:gd name="connsiteX0" fmla="*/ 534407 w 2384038"/>
                  <a:gd name="connsiteY0" fmla="*/ 9 h 897157"/>
                  <a:gd name="connsiteX1" fmla="*/ 1236186 w 2384038"/>
                  <a:gd name="connsiteY1" fmla="*/ 210478 h 897157"/>
                  <a:gd name="connsiteX2" fmla="*/ 1766307 w 2384038"/>
                  <a:gd name="connsiteY2" fmla="*/ 9 h 897157"/>
                  <a:gd name="connsiteX3" fmla="*/ 2383216 w 2384038"/>
                  <a:gd name="connsiteY3" fmla="*/ 448583 h 897157"/>
                  <a:gd name="connsiteX4" fmla="*/ 1839332 w 2384038"/>
                  <a:gd name="connsiteY4" fmla="*/ 897157 h 897157"/>
                  <a:gd name="connsiteX5" fmla="*/ 1197878 w 2384038"/>
                  <a:gd name="connsiteY5" fmla="*/ 623189 h 897157"/>
                  <a:gd name="connsiteX6" fmla="*/ 512182 w 2384038"/>
                  <a:gd name="connsiteY6" fmla="*/ 871757 h 897157"/>
                  <a:gd name="connsiteX7" fmla="*/ 48 w 2384038"/>
                  <a:gd name="connsiteY7" fmla="*/ 448583 h 897157"/>
                  <a:gd name="connsiteX8" fmla="*/ 534407 w 2384038"/>
                  <a:gd name="connsiteY8" fmla="*/ 9 h 897157"/>
                  <a:gd name="connsiteX0" fmla="*/ 534407 w 2384038"/>
                  <a:gd name="connsiteY0" fmla="*/ 96 h 897244"/>
                  <a:gd name="connsiteX1" fmla="*/ 1236186 w 2384038"/>
                  <a:gd name="connsiteY1" fmla="*/ 210565 h 897244"/>
                  <a:gd name="connsiteX2" fmla="*/ 1766307 w 2384038"/>
                  <a:gd name="connsiteY2" fmla="*/ 96 h 897244"/>
                  <a:gd name="connsiteX3" fmla="*/ 2383216 w 2384038"/>
                  <a:gd name="connsiteY3" fmla="*/ 448670 h 897244"/>
                  <a:gd name="connsiteX4" fmla="*/ 1839332 w 2384038"/>
                  <a:gd name="connsiteY4" fmla="*/ 897244 h 897244"/>
                  <a:gd name="connsiteX5" fmla="*/ 1197878 w 2384038"/>
                  <a:gd name="connsiteY5" fmla="*/ 623276 h 897244"/>
                  <a:gd name="connsiteX6" fmla="*/ 512182 w 2384038"/>
                  <a:gd name="connsiteY6" fmla="*/ 871844 h 897244"/>
                  <a:gd name="connsiteX7" fmla="*/ 48 w 2384038"/>
                  <a:gd name="connsiteY7" fmla="*/ 448670 h 897244"/>
                  <a:gd name="connsiteX8" fmla="*/ 534407 w 2384038"/>
                  <a:gd name="connsiteY8" fmla="*/ 96 h 897244"/>
                  <a:gd name="connsiteX0" fmla="*/ 534407 w 2383295"/>
                  <a:gd name="connsiteY0" fmla="*/ 96 h 897244"/>
                  <a:gd name="connsiteX1" fmla="*/ 1236186 w 2383295"/>
                  <a:gd name="connsiteY1" fmla="*/ 210565 h 897244"/>
                  <a:gd name="connsiteX2" fmla="*/ 1867907 w 2383295"/>
                  <a:gd name="connsiteY2" fmla="*/ 96 h 897244"/>
                  <a:gd name="connsiteX3" fmla="*/ 2383216 w 2383295"/>
                  <a:gd name="connsiteY3" fmla="*/ 448670 h 897244"/>
                  <a:gd name="connsiteX4" fmla="*/ 1839332 w 2383295"/>
                  <a:gd name="connsiteY4" fmla="*/ 897244 h 897244"/>
                  <a:gd name="connsiteX5" fmla="*/ 1197878 w 2383295"/>
                  <a:gd name="connsiteY5" fmla="*/ 623276 h 897244"/>
                  <a:gd name="connsiteX6" fmla="*/ 512182 w 2383295"/>
                  <a:gd name="connsiteY6" fmla="*/ 871844 h 897244"/>
                  <a:gd name="connsiteX7" fmla="*/ 48 w 2383295"/>
                  <a:gd name="connsiteY7" fmla="*/ 448670 h 897244"/>
                  <a:gd name="connsiteX8" fmla="*/ 534407 w 2383295"/>
                  <a:gd name="connsiteY8" fmla="*/ 96 h 897244"/>
                  <a:gd name="connsiteX0" fmla="*/ 534407 w 2383316"/>
                  <a:gd name="connsiteY0" fmla="*/ 96 h 897244"/>
                  <a:gd name="connsiteX1" fmla="*/ 1236186 w 2383316"/>
                  <a:gd name="connsiteY1" fmla="*/ 210565 h 897244"/>
                  <a:gd name="connsiteX2" fmla="*/ 1867907 w 2383316"/>
                  <a:gd name="connsiteY2" fmla="*/ 96 h 897244"/>
                  <a:gd name="connsiteX3" fmla="*/ 2383216 w 2383316"/>
                  <a:gd name="connsiteY3" fmla="*/ 448670 h 897244"/>
                  <a:gd name="connsiteX4" fmla="*/ 1839332 w 2383316"/>
                  <a:gd name="connsiteY4" fmla="*/ 897244 h 897244"/>
                  <a:gd name="connsiteX5" fmla="*/ 1197878 w 2383316"/>
                  <a:gd name="connsiteY5" fmla="*/ 623276 h 897244"/>
                  <a:gd name="connsiteX6" fmla="*/ 512182 w 2383316"/>
                  <a:gd name="connsiteY6" fmla="*/ 871844 h 897244"/>
                  <a:gd name="connsiteX7" fmla="*/ 48 w 2383316"/>
                  <a:gd name="connsiteY7" fmla="*/ 448670 h 897244"/>
                  <a:gd name="connsiteX8" fmla="*/ 534407 w 2383316"/>
                  <a:gd name="connsiteY8" fmla="*/ 96 h 897244"/>
                  <a:gd name="connsiteX0" fmla="*/ 534407 w 2383227"/>
                  <a:gd name="connsiteY0" fmla="*/ 96 h 897244"/>
                  <a:gd name="connsiteX1" fmla="*/ 1236186 w 2383227"/>
                  <a:gd name="connsiteY1" fmla="*/ 210565 h 897244"/>
                  <a:gd name="connsiteX2" fmla="*/ 1867907 w 2383227"/>
                  <a:gd name="connsiteY2" fmla="*/ 96 h 897244"/>
                  <a:gd name="connsiteX3" fmla="*/ 2383216 w 2383227"/>
                  <a:gd name="connsiteY3" fmla="*/ 448670 h 897244"/>
                  <a:gd name="connsiteX4" fmla="*/ 1839332 w 2383227"/>
                  <a:gd name="connsiteY4" fmla="*/ 897244 h 897244"/>
                  <a:gd name="connsiteX5" fmla="*/ 1197878 w 2383227"/>
                  <a:gd name="connsiteY5" fmla="*/ 623276 h 897244"/>
                  <a:gd name="connsiteX6" fmla="*/ 512182 w 2383227"/>
                  <a:gd name="connsiteY6" fmla="*/ 871844 h 897244"/>
                  <a:gd name="connsiteX7" fmla="*/ 48 w 2383227"/>
                  <a:gd name="connsiteY7" fmla="*/ 448670 h 897244"/>
                  <a:gd name="connsiteX8" fmla="*/ 534407 w 2383227"/>
                  <a:gd name="connsiteY8" fmla="*/ 96 h 897244"/>
                  <a:gd name="connsiteX0" fmla="*/ 534407 w 2383227"/>
                  <a:gd name="connsiteY0" fmla="*/ 96 h 897244"/>
                  <a:gd name="connsiteX1" fmla="*/ 1236186 w 2383227"/>
                  <a:gd name="connsiteY1" fmla="*/ 210565 h 897244"/>
                  <a:gd name="connsiteX2" fmla="*/ 1867907 w 2383227"/>
                  <a:gd name="connsiteY2" fmla="*/ 96 h 897244"/>
                  <a:gd name="connsiteX3" fmla="*/ 2383216 w 2383227"/>
                  <a:gd name="connsiteY3" fmla="*/ 448670 h 897244"/>
                  <a:gd name="connsiteX4" fmla="*/ 1839332 w 2383227"/>
                  <a:gd name="connsiteY4" fmla="*/ 897244 h 897244"/>
                  <a:gd name="connsiteX5" fmla="*/ 1197878 w 2383227"/>
                  <a:gd name="connsiteY5" fmla="*/ 623276 h 897244"/>
                  <a:gd name="connsiteX6" fmla="*/ 512182 w 2383227"/>
                  <a:gd name="connsiteY6" fmla="*/ 871844 h 897244"/>
                  <a:gd name="connsiteX7" fmla="*/ 48 w 2383227"/>
                  <a:gd name="connsiteY7" fmla="*/ 448670 h 897244"/>
                  <a:gd name="connsiteX8" fmla="*/ 534407 w 2383227"/>
                  <a:gd name="connsiteY8" fmla="*/ 96 h 897244"/>
                  <a:gd name="connsiteX0" fmla="*/ 534407 w 2383216"/>
                  <a:gd name="connsiteY0" fmla="*/ 96 h 897244"/>
                  <a:gd name="connsiteX1" fmla="*/ 1236186 w 2383216"/>
                  <a:gd name="connsiteY1" fmla="*/ 210565 h 897244"/>
                  <a:gd name="connsiteX2" fmla="*/ 1867907 w 2383216"/>
                  <a:gd name="connsiteY2" fmla="*/ 96 h 897244"/>
                  <a:gd name="connsiteX3" fmla="*/ 2383216 w 2383216"/>
                  <a:gd name="connsiteY3" fmla="*/ 448670 h 897244"/>
                  <a:gd name="connsiteX4" fmla="*/ 1839332 w 2383216"/>
                  <a:gd name="connsiteY4" fmla="*/ 897244 h 897244"/>
                  <a:gd name="connsiteX5" fmla="*/ 1197878 w 2383216"/>
                  <a:gd name="connsiteY5" fmla="*/ 623276 h 897244"/>
                  <a:gd name="connsiteX6" fmla="*/ 512182 w 2383216"/>
                  <a:gd name="connsiteY6" fmla="*/ 871844 h 897244"/>
                  <a:gd name="connsiteX7" fmla="*/ 48 w 2383216"/>
                  <a:gd name="connsiteY7" fmla="*/ 448670 h 897244"/>
                  <a:gd name="connsiteX8" fmla="*/ 534407 w 2383216"/>
                  <a:gd name="connsiteY8" fmla="*/ 96 h 897244"/>
                  <a:gd name="connsiteX0" fmla="*/ 534407 w 2383216"/>
                  <a:gd name="connsiteY0" fmla="*/ 96 h 897244"/>
                  <a:gd name="connsiteX1" fmla="*/ 1236186 w 2383216"/>
                  <a:gd name="connsiteY1" fmla="*/ 210565 h 897244"/>
                  <a:gd name="connsiteX2" fmla="*/ 1867907 w 2383216"/>
                  <a:gd name="connsiteY2" fmla="*/ 96 h 897244"/>
                  <a:gd name="connsiteX3" fmla="*/ 2383216 w 2383216"/>
                  <a:gd name="connsiteY3" fmla="*/ 448670 h 897244"/>
                  <a:gd name="connsiteX4" fmla="*/ 1839332 w 2383216"/>
                  <a:gd name="connsiteY4" fmla="*/ 897244 h 897244"/>
                  <a:gd name="connsiteX5" fmla="*/ 1197878 w 2383216"/>
                  <a:gd name="connsiteY5" fmla="*/ 623276 h 897244"/>
                  <a:gd name="connsiteX6" fmla="*/ 512182 w 2383216"/>
                  <a:gd name="connsiteY6" fmla="*/ 871844 h 897244"/>
                  <a:gd name="connsiteX7" fmla="*/ 48 w 2383216"/>
                  <a:gd name="connsiteY7" fmla="*/ 448670 h 897244"/>
                  <a:gd name="connsiteX8" fmla="*/ 534407 w 2383216"/>
                  <a:gd name="connsiteY8" fmla="*/ 96 h 897244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9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1914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1914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93"/>
                  <a:gd name="connsiteX1" fmla="*/ 1236186 w 2383216"/>
                  <a:gd name="connsiteY1" fmla="*/ 210565 h 881393"/>
                  <a:gd name="connsiteX2" fmla="*/ 1867907 w 2383216"/>
                  <a:gd name="connsiteY2" fmla="*/ 19146 h 881393"/>
                  <a:gd name="connsiteX3" fmla="*/ 2383216 w 2383216"/>
                  <a:gd name="connsiteY3" fmla="*/ 448670 h 881393"/>
                  <a:gd name="connsiteX4" fmla="*/ 1832982 w 2383216"/>
                  <a:gd name="connsiteY4" fmla="*/ 881369 h 881393"/>
                  <a:gd name="connsiteX5" fmla="*/ 1197878 w 2383216"/>
                  <a:gd name="connsiteY5" fmla="*/ 623276 h 881393"/>
                  <a:gd name="connsiteX6" fmla="*/ 512182 w 2383216"/>
                  <a:gd name="connsiteY6" fmla="*/ 871844 h 881393"/>
                  <a:gd name="connsiteX7" fmla="*/ 48 w 2383216"/>
                  <a:gd name="connsiteY7" fmla="*/ 448670 h 881393"/>
                  <a:gd name="connsiteX8" fmla="*/ 534407 w 2383216"/>
                  <a:gd name="connsiteY8" fmla="*/ 96 h 881393"/>
                  <a:gd name="connsiteX0" fmla="*/ 534407 w 2383216"/>
                  <a:gd name="connsiteY0" fmla="*/ 91 h 881388"/>
                  <a:gd name="connsiteX1" fmla="*/ 1236186 w 2383216"/>
                  <a:gd name="connsiteY1" fmla="*/ 210560 h 881388"/>
                  <a:gd name="connsiteX2" fmla="*/ 1867907 w 2383216"/>
                  <a:gd name="connsiteY2" fmla="*/ 19141 h 881388"/>
                  <a:gd name="connsiteX3" fmla="*/ 2383216 w 2383216"/>
                  <a:gd name="connsiteY3" fmla="*/ 448665 h 881388"/>
                  <a:gd name="connsiteX4" fmla="*/ 1832982 w 2383216"/>
                  <a:gd name="connsiteY4" fmla="*/ 881364 h 881388"/>
                  <a:gd name="connsiteX5" fmla="*/ 1197878 w 2383216"/>
                  <a:gd name="connsiteY5" fmla="*/ 623271 h 881388"/>
                  <a:gd name="connsiteX6" fmla="*/ 512182 w 2383216"/>
                  <a:gd name="connsiteY6" fmla="*/ 871839 h 881388"/>
                  <a:gd name="connsiteX7" fmla="*/ 48 w 2383216"/>
                  <a:gd name="connsiteY7" fmla="*/ 448665 h 881388"/>
                  <a:gd name="connsiteX8" fmla="*/ 534407 w 2383216"/>
                  <a:gd name="connsiteY8" fmla="*/ 91 h 881388"/>
                  <a:gd name="connsiteX0" fmla="*/ 534359 w 2383168"/>
                  <a:gd name="connsiteY0" fmla="*/ 91 h 881388"/>
                  <a:gd name="connsiteX1" fmla="*/ 1236138 w 2383168"/>
                  <a:gd name="connsiteY1" fmla="*/ 210560 h 881388"/>
                  <a:gd name="connsiteX2" fmla="*/ 1867859 w 2383168"/>
                  <a:gd name="connsiteY2" fmla="*/ 19141 h 881388"/>
                  <a:gd name="connsiteX3" fmla="*/ 2383168 w 2383168"/>
                  <a:gd name="connsiteY3" fmla="*/ 448665 h 881388"/>
                  <a:gd name="connsiteX4" fmla="*/ 1832934 w 2383168"/>
                  <a:gd name="connsiteY4" fmla="*/ 881364 h 881388"/>
                  <a:gd name="connsiteX5" fmla="*/ 1197830 w 2383168"/>
                  <a:gd name="connsiteY5" fmla="*/ 623271 h 881388"/>
                  <a:gd name="connsiteX6" fmla="*/ 512134 w 2383168"/>
                  <a:gd name="connsiteY6" fmla="*/ 871839 h 881388"/>
                  <a:gd name="connsiteX7" fmla="*/ 0 w 2383168"/>
                  <a:gd name="connsiteY7" fmla="*/ 448665 h 881388"/>
                  <a:gd name="connsiteX8" fmla="*/ 534359 w 2383168"/>
                  <a:gd name="connsiteY8" fmla="*/ 91 h 881388"/>
                  <a:gd name="connsiteX0" fmla="*/ 534359 w 2383168"/>
                  <a:gd name="connsiteY0" fmla="*/ 24 h 881321"/>
                  <a:gd name="connsiteX1" fmla="*/ 1236138 w 2383168"/>
                  <a:gd name="connsiteY1" fmla="*/ 210493 h 881321"/>
                  <a:gd name="connsiteX2" fmla="*/ 1867859 w 2383168"/>
                  <a:gd name="connsiteY2" fmla="*/ 19074 h 881321"/>
                  <a:gd name="connsiteX3" fmla="*/ 2383168 w 2383168"/>
                  <a:gd name="connsiteY3" fmla="*/ 448598 h 881321"/>
                  <a:gd name="connsiteX4" fmla="*/ 1832934 w 2383168"/>
                  <a:gd name="connsiteY4" fmla="*/ 881297 h 881321"/>
                  <a:gd name="connsiteX5" fmla="*/ 1197830 w 2383168"/>
                  <a:gd name="connsiteY5" fmla="*/ 623204 h 881321"/>
                  <a:gd name="connsiteX6" fmla="*/ 512134 w 2383168"/>
                  <a:gd name="connsiteY6" fmla="*/ 871772 h 881321"/>
                  <a:gd name="connsiteX7" fmla="*/ 0 w 2383168"/>
                  <a:gd name="connsiteY7" fmla="*/ 448598 h 881321"/>
                  <a:gd name="connsiteX8" fmla="*/ 534359 w 2383168"/>
                  <a:gd name="connsiteY8" fmla="*/ 24 h 881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83168" h="881321">
                    <a:moveTo>
                      <a:pt x="534359" y="24"/>
                    </a:moveTo>
                    <a:cubicBezTo>
                      <a:pt x="847041" y="3199"/>
                      <a:pt x="1013888" y="207318"/>
                      <a:pt x="1236138" y="210493"/>
                    </a:cubicBezTo>
                    <a:cubicBezTo>
                      <a:pt x="1458388" y="213668"/>
                      <a:pt x="1590962" y="17490"/>
                      <a:pt x="1867859" y="19074"/>
                    </a:cubicBezTo>
                    <a:cubicBezTo>
                      <a:pt x="2144756" y="20658"/>
                      <a:pt x="2368880" y="321298"/>
                      <a:pt x="2383168" y="448598"/>
                    </a:cubicBezTo>
                    <a:cubicBezTo>
                      <a:pt x="2362531" y="572723"/>
                      <a:pt x="2145068" y="884472"/>
                      <a:pt x="1832934" y="881297"/>
                    </a:cubicBezTo>
                    <a:cubicBezTo>
                      <a:pt x="1520800" y="878122"/>
                      <a:pt x="1417963" y="624792"/>
                      <a:pt x="1197830" y="623204"/>
                    </a:cubicBezTo>
                    <a:cubicBezTo>
                      <a:pt x="977697" y="621617"/>
                      <a:pt x="813724" y="878874"/>
                      <a:pt x="512134" y="871772"/>
                    </a:cubicBezTo>
                    <a:cubicBezTo>
                      <a:pt x="210544" y="864670"/>
                      <a:pt x="43921" y="612939"/>
                      <a:pt x="0" y="448598"/>
                    </a:cubicBezTo>
                    <a:cubicBezTo>
                      <a:pt x="22754" y="322357"/>
                      <a:pt x="221677" y="-3151"/>
                      <a:pt x="534359" y="2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>
                      <a:lumMod val="40000"/>
                      <a:lumOff val="60000"/>
                    </a:srgbClr>
                  </a:gs>
                  <a:gs pos="100000">
                    <a:srgbClr val="FFC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77" name="フリーフォーム: 図形 976">
                <a:extLst>
                  <a:ext uri="{FF2B5EF4-FFF2-40B4-BE49-F238E27FC236}">
                    <a16:creationId xmlns:a16="http://schemas.microsoft.com/office/drawing/2014/main" id="{42826D26-C928-4516-9C8E-53A895BA75AE}"/>
                  </a:ext>
                </a:extLst>
              </p:cNvPr>
              <p:cNvSpPr/>
              <p:nvPr/>
            </p:nvSpPr>
            <p:spPr>
              <a:xfrm>
                <a:off x="3173081" y="3548062"/>
                <a:ext cx="2383168" cy="881063"/>
              </a:xfrm>
              <a:custGeom>
                <a:avLst/>
                <a:gdLst>
                  <a:gd name="connsiteX0" fmla="*/ 1531145 w 2383168"/>
                  <a:gd name="connsiteY0" fmla="*/ 511503 h 881063"/>
                  <a:gd name="connsiteX1" fmla="*/ 1469953 w 2383168"/>
                  <a:gd name="connsiteY1" fmla="*/ 634146 h 881063"/>
                  <a:gd name="connsiteX2" fmla="*/ 1486795 w 2383168"/>
                  <a:gd name="connsiteY2" fmla="*/ 643017 h 881063"/>
                  <a:gd name="connsiteX3" fmla="*/ 1512413 w 2383168"/>
                  <a:gd name="connsiteY3" fmla="*/ 655588 h 881063"/>
                  <a:gd name="connsiteX4" fmla="*/ 1520522 w 2383168"/>
                  <a:gd name="connsiteY4" fmla="*/ 618083 h 881063"/>
                  <a:gd name="connsiteX5" fmla="*/ 1530247 w 2383168"/>
                  <a:gd name="connsiteY5" fmla="*/ 535398 h 881063"/>
                  <a:gd name="connsiteX6" fmla="*/ 1707821 w 2383168"/>
                  <a:gd name="connsiteY6" fmla="*/ 477402 h 881063"/>
                  <a:gd name="connsiteX7" fmla="*/ 1704949 w 2383168"/>
                  <a:gd name="connsiteY7" fmla="*/ 570371 h 881063"/>
                  <a:gd name="connsiteX8" fmla="*/ 1695062 w 2383168"/>
                  <a:gd name="connsiteY8" fmla="*/ 671029 h 881063"/>
                  <a:gd name="connsiteX9" fmla="*/ 1686048 w 2383168"/>
                  <a:gd name="connsiteY9" fmla="*/ 724498 h 881063"/>
                  <a:gd name="connsiteX10" fmla="*/ 1765882 w 2383168"/>
                  <a:gd name="connsiteY10" fmla="*/ 739202 h 881063"/>
                  <a:gd name="connsiteX11" fmla="*/ 1838106 w 2383168"/>
                  <a:gd name="connsiteY11" fmla="*/ 738521 h 881063"/>
                  <a:gd name="connsiteX12" fmla="*/ 1355392 w 2383168"/>
                  <a:gd name="connsiteY12" fmla="*/ 465761 h 881063"/>
                  <a:gd name="connsiteX13" fmla="*/ 1251472 w 2383168"/>
                  <a:gd name="connsiteY13" fmla="*/ 476291 h 881063"/>
                  <a:gd name="connsiteX14" fmla="*/ 1119009 w 2383168"/>
                  <a:gd name="connsiteY14" fmla="*/ 474535 h 881063"/>
                  <a:gd name="connsiteX15" fmla="*/ 1100249 w 2383168"/>
                  <a:gd name="connsiteY15" fmla="*/ 472738 h 881063"/>
                  <a:gd name="connsiteX16" fmla="*/ 1100397 w 2383168"/>
                  <a:gd name="connsiteY16" fmla="*/ 476434 h 881063"/>
                  <a:gd name="connsiteX17" fmla="*/ 1107691 w 2383168"/>
                  <a:gd name="connsiteY17" fmla="*/ 534511 h 881063"/>
                  <a:gd name="connsiteX18" fmla="*/ 1111341 w 2383168"/>
                  <a:gd name="connsiteY18" fmla="*/ 550318 h 881063"/>
                  <a:gd name="connsiteX19" fmla="*/ 1143667 w 2383168"/>
                  <a:gd name="connsiteY19" fmla="*/ 544762 h 881063"/>
                  <a:gd name="connsiteX20" fmla="*/ 1197715 w 2383168"/>
                  <a:gd name="connsiteY20" fmla="*/ 541702 h 881063"/>
                  <a:gd name="connsiteX21" fmla="*/ 1275072 w 2383168"/>
                  <a:gd name="connsiteY21" fmla="*/ 550926 h 881063"/>
                  <a:gd name="connsiteX22" fmla="*/ 1344127 w 2383168"/>
                  <a:gd name="connsiteY22" fmla="*/ 572991 h 881063"/>
                  <a:gd name="connsiteX23" fmla="*/ 1347635 w 2383168"/>
                  <a:gd name="connsiteY23" fmla="*/ 555654 h 881063"/>
                  <a:gd name="connsiteX24" fmla="*/ 1354389 w 2383168"/>
                  <a:gd name="connsiteY24" fmla="*/ 494296 h 881063"/>
                  <a:gd name="connsiteX25" fmla="*/ 692431 w 2383168"/>
                  <a:gd name="connsiteY25" fmla="*/ 456201 h 881063"/>
                  <a:gd name="connsiteX26" fmla="*/ 559142 w 2383168"/>
                  <a:gd name="connsiteY26" fmla="*/ 723341 h 881063"/>
                  <a:gd name="connsiteX27" fmla="*/ 583226 w 2383168"/>
                  <a:gd name="connsiteY27" fmla="*/ 722466 h 881063"/>
                  <a:gd name="connsiteX28" fmla="*/ 670911 w 2383168"/>
                  <a:gd name="connsiteY28" fmla="*/ 703688 h 881063"/>
                  <a:gd name="connsiteX29" fmla="*/ 712301 w 2383168"/>
                  <a:gd name="connsiteY29" fmla="*/ 689872 h 881063"/>
                  <a:gd name="connsiteX30" fmla="*/ 705109 w 2383168"/>
                  <a:gd name="connsiteY30" fmla="*/ 647215 h 881063"/>
                  <a:gd name="connsiteX31" fmla="*/ 695222 w 2383168"/>
                  <a:gd name="connsiteY31" fmla="*/ 546557 h 881063"/>
                  <a:gd name="connsiteX32" fmla="*/ 914924 w 2383168"/>
                  <a:gd name="connsiteY32" fmla="*/ 450719 h 881063"/>
                  <a:gd name="connsiteX33" fmla="*/ 916739 w 2383168"/>
                  <a:gd name="connsiteY33" fmla="*/ 504792 h 881063"/>
                  <a:gd name="connsiteX34" fmla="*/ 925113 w 2383168"/>
                  <a:gd name="connsiteY34" fmla="*/ 584524 h 881063"/>
                  <a:gd name="connsiteX35" fmla="*/ 929372 w 2383168"/>
                  <a:gd name="connsiteY35" fmla="*/ 606582 h 881063"/>
                  <a:gd name="connsiteX36" fmla="*/ 979691 w 2383168"/>
                  <a:gd name="connsiteY36" fmla="*/ 586821 h 881063"/>
                  <a:gd name="connsiteX37" fmla="*/ 1087585 w 2383168"/>
                  <a:gd name="connsiteY37" fmla="*/ 554615 h 881063"/>
                  <a:gd name="connsiteX38" fmla="*/ 1075359 w 2383168"/>
                  <a:gd name="connsiteY38" fmla="*/ 495178 h 881063"/>
                  <a:gd name="connsiteX39" fmla="*/ 1073821 w 2383168"/>
                  <a:gd name="connsiteY39" fmla="*/ 470207 h 881063"/>
                  <a:gd name="connsiteX40" fmla="*/ 986546 w 2383168"/>
                  <a:gd name="connsiteY40" fmla="*/ 461849 h 881063"/>
                  <a:gd name="connsiteX41" fmla="*/ 2325016 w 2383168"/>
                  <a:gd name="connsiteY41" fmla="*/ 445964 h 881063"/>
                  <a:gd name="connsiteX42" fmla="*/ 2325227 w 2383168"/>
                  <a:gd name="connsiteY42" fmla="*/ 448865 h 881063"/>
                  <a:gd name="connsiteX43" fmla="*/ 2320700 w 2383168"/>
                  <a:gd name="connsiteY43" fmla="*/ 510988 h 881063"/>
                  <a:gd name="connsiteX44" fmla="*/ 2347017 w 2383168"/>
                  <a:gd name="connsiteY44" fmla="*/ 475436 h 881063"/>
                  <a:gd name="connsiteX45" fmla="*/ 2356326 w 2383168"/>
                  <a:gd name="connsiteY45" fmla="*/ 452296 h 881063"/>
                  <a:gd name="connsiteX46" fmla="*/ 54224 w 2383168"/>
                  <a:gd name="connsiteY46" fmla="*/ 439120 h 881063"/>
                  <a:gd name="connsiteX47" fmla="*/ 28724 w 2383168"/>
                  <a:gd name="connsiteY47" fmla="*/ 450301 h 881063"/>
                  <a:gd name="connsiteX48" fmla="*/ 56581 w 2383168"/>
                  <a:gd name="connsiteY48" fmla="*/ 490950 h 881063"/>
                  <a:gd name="connsiteX49" fmla="*/ 53514 w 2383168"/>
                  <a:gd name="connsiteY49" fmla="*/ 448865 h 881063"/>
                  <a:gd name="connsiteX50" fmla="*/ 1532888 w 2383168"/>
                  <a:gd name="connsiteY50" fmla="*/ 425469 h 881063"/>
                  <a:gd name="connsiteX51" fmla="*/ 1516397 w 2383168"/>
                  <a:gd name="connsiteY51" fmla="*/ 430019 h 881063"/>
                  <a:gd name="connsiteX52" fmla="*/ 1383935 w 2383168"/>
                  <a:gd name="connsiteY52" fmla="*/ 462868 h 881063"/>
                  <a:gd name="connsiteX53" fmla="*/ 1380318 w 2383168"/>
                  <a:gd name="connsiteY53" fmla="*/ 463235 h 881063"/>
                  <a:gd name="connsiteX54" fmla="*/ 1377572 w 2383168"/>
                  <a:gd name="connsiteY54" fmla="*/ 514100 h 881063"/>
                  <a:gd name="connsiteX55" fmla="*/ 1365274 w 2383168"/>
                  <a:gd name="connsiteY55" fmla="*/ 582321 h 881063"/>
                  <a:gd name="connsiteX56" fmla="*/ 1417015 w 2383168"/>
                  <a:gd name="connsiteY56" fmla="*/ 606264 h 881063"/>
                  <a:gd name="connsiteX57" fmla="*/ 1442408 w 2383168"/>
                  <a:gd name="connsiteY57" fmla="*/ 619639 h 881063"/>
                  <a:gd name="connsiteX58" fmla="*/ 1533336 w 2383168"/>
                  <a:gd name="connsiteY58" fmla="*/ 437398 h 881063"/>
                  <a:gd name="connsiteX59" fmla="*/ 733952 w 2383168"/>
                  <a:gd name="connsiteY59" fmla="*/ 422597 h 881063"/>
                  <a:gd name="connsiteX60" fmla="*/ 722708 w 2383168"/>
                  <a:gd name="connsiteY60" fmla="*/ 445131 h 881063"/>
                  <a:gd name="connsiteX61" fmla="*/ 725691 w 2383168"/>
                  <a:gd name="connsiteY61" fmla="*/ 550202 h 881063"/>
                  <a:gd name="connsiteX62" fmla="*/ 735269 w 2383168"/>
                  <a:gd name="connsiteY62" fmla="*/ 657426 h 881063"/>
                  <a:gd name="connsiteX63" fmla="*/ 739173 w 2383168"/>
                  <a:gd name="connsiteY63" fmla="*/ 680902 h 881063"/>
                  <a:gd name="connsiteX64" fmla="*/ 759041 w 2383168"/>
                  <a:gd name="connsiteY64" fmla="*/ 674270 h 881063"/>
                  <a:gd name="connsiteX65" fmla="*/ 869453 w 2383168"/>
                  <a:gd name="connsiteY65" fmla="*/ 630113 h 881063"/>
                  <a:gd name="connsiteX66" fmla="*/ 902864 w 2383168"/>
                  <a:gd name="connsiteY66" fmla="*/ 616992 h 881063"/>
                  <a:gd name="connsiteX67" fmla="*/ 887990 w 2383168"/>
                  <a:gd name="connsiteY67" fmla="*/ 530527 h 881063"/>
                  <a:gd name="connsiteX68" fmla="*/ 883629 w 2383168"/>
                  <a:gd name="connsiteY68" fmla="*/ 445856 h 881063"/>
                  <a:gd name="connsiteX69" fmla="*/ 2175608 w 2383168"/>
                  <a:gd name="connsiteY69" fmla="*/ 417541 h 881063"/>
                  <a:gd name="connsiteX70" fmla="*/ 2177589 w 2383168"/>
                  <a:gd name="connsiteY70" fmla="*/ 450733 h 881063"/>
                  <a:gd name="connsiteX71" fmla="*/ 2168794 w 2383168"/>
                  <a:gd name="connsiteY71" fmla="*/ 598109 h 881063"/>
                  <a:gd name="connsiteX72" fmla="*/ 2161014 w 2383168"/>
                  <a:gd name="connsiteY72" fmla="*/ 646601 h 881063"/>
                  <a:gd name="connsiteX73" fmla="*/ 2195376 w 2383168"/>
                  <a:gd name="connsiteY73" fmla="*/ 629733 h 881063"/>
                  <a:gd name="connsiteX74" fmla="*/ 2283627 w 2383168"/>
                  <a:gd name="connsiteY74" fmla="*/ 556891 h 881063"/>
                  <a:gd name="connsiteX75" fmla="*/ 2288872 w 2383168"/>
                  <a:gd name="connsiteY75" fmla="*/ 524706 h 881063"/>
                  <a:gd name="connsiteX76" fmla="*/ 2292788 w 2383168"/>
                  <a:gd name="connsiteY76" fmla="*/ 448865 h 881063"/>
                  <a:gd name="connsiteX77" fmla="*/ 2292297 w 2383168"/>
                  <a:gd name="connsiteY77" fmla="*/ 439347 h 881063"/>
                  <a:gd name="connsiteX78" fmla="*/ 2208448 w 2383168"/>
                  <a:gd name="connsiteY78" fmla="*/ 422390 h 881063"/>
                  <a:gd name="connsiteX79" fmla="*/ 2122970 w 2383168"/>
                  <a:gd name="connsiteY79" fmla="*/ 409770 h 881063"/>
                  <a:gd name="connsiteX80" fmla="*/ 2128771 w 2383168"/>
                  <a:gd name="connsiteY80" fmla="*/ 412664 h 881063"/>
                  <a:gd name="connsiteX81" fmla="*/ 2131096 w 2383168"/>
                  <a:gd name="connsiteY81" fmla="*/ 419621 h 881063"/>
                  <a:gd name="connsiteX82" fmla="*/ 1981488 w 2383168"/>
                  <a:gd name="connsiteY82" fmla="*/ 719470 h 881063"/>
                  <a:gd name="connsiteX83" fmla="*/ 2056976 w 2383168"/>
                  <a:gd name="connsiteY83" fmla="*/ 697674 h 881063"/>
                  <a:gd name="connsiteX84" fmla="*/ 2124604 w 2383168"/>
                  <a:gd name="connsiteY84" fmla="*/ 664475 h 881063"/>
                  <a:gd name="connsiteX85" fmla="*/ 2137942 w 2383168"/>
                  <a:gd name="connsiteY85" fmla="*/ 572872 h 881063"/>
                  <a:gd name="connsiteX86" fmla="*/ 2143526 w 2383168"/>
                  <a:gd name="connsiteY86" fmla="*/ 450733 h 881063"/>
                  <a:gd name="connsiteX87" fmla="*/ 2141780 w 2383168"/>
                  <a:gd name="connsiteY87" fmla="*/ 412547 h 881063"/>
                  <a:gd name="connsiteX88" fmla="*/ 189744 w 2383168"/>
                  <a:gd name="connsiteY88" fmla="*/ 395323 h 881063"/>
                  <a:gd name="connsiteX89" fmla="*/ 132296 w 2383168"/>
                  <a:gd name="connsiteY89" fmla="*/ 404888 h 881063"/>
                  <a:gd name="connsiteX90" fmla="*/ 87203 w 2383168"/>
                  <a:gd name="connsiteY90" fmla="*/ 424660 h 881063"/>
                  <a:gd name="connsiteX91" fmla="*/ 85953 w 2383168"/>
                  <a:gd name="connsiteY91" fmla="*/ 448865 h 881063"/>
                  <a:gd name="connsiteX92" fmla="*/ 89869 w 2383168"/>
                  <a:gd name="connsiteY92" fmla="*/ 524706 h 881063"/>
                  <a:gd name="connsiteX93" fmla="*/ 91832 w 2383168"/>
                  <a:gd name="connsiteY93" fmla="*/ 536749 h 881063"/>
                  <a:gd name="connsiteX94" fmla="*/ 158360 w 2383168"/>
                  <a:gd name="connsiteY94" fmla="*/ 595627 h 881063"/>
                  <a:gd name="connsiteX95" fmla="*/ 200612 w 2383168"/>
                  <a:gd name="connsiteY95" fmla="*/ 621840 h 881063"/>
                  <a:gd name="connsiteX96" fmla="*/ 195658 w 2383168"/>
                  <a:gd name="connsiteY96" fmla="*/ 590966 h 881063"/>
                  <a:gd name="connsiteX97" fmla="*/ 186863 w 2383168"/>
                  <a:gd name="connsiteY97" fmla="*/ 443590 h 881063"/>
                  <a:gd name="connsiteX98" fmla="*/ 1676056 w 2383168"/>
                  <a:gd name="connsiteY98" fmla="*/ 393503 h 881063"/>
                  <a:gd name="connsiteX99" fmla="*/ 1602904 w 2383168"/>
                  <a:gd name="connsiteY99" fmla="*/ 406150 h 881063"/>
                  <a:gd name="connsiteX100" fmla="*/ 1568656 w 2383168"/>
                  <a:gd name="connsiteY100" fmla="*/ 415600 h 881063"/>
                  <a:gd name="connsiteX101" fmla="*/ 1569555 w 2383168"/>
                  <a:gd name="connsiteY101" fmla="*/ 431183 h 881063"/>
                  <a:gd name="connsiteX102" fmla="*/ 1570223 w 2383168"/>
                  <a:gd name="connsiteY102" fmla="*/ 433182 h 881063"/>
                  <a:gd name="connsiteX103" fmla="*/ 1569728 w 2383168"/>
                  <a:gd name="connsiteY103" fmla="*/ 434175 h 881063"/>
                  <a:gd name="connsiteX104" fmla="*/ 1570369 w 2383168"/>
                  <a:gd name="connsiteY104" fmla="*/ 445296 h 881063"/>
                  <a:gd name="connsiteX105" fmla="*/ 1545261 w 2383168"/>
                  <a:gd name="connsiteY105" fmla="*/ 657454 h 881063"/>
                  <a:gd name="connsiteX106" fmla="*/ 1541043 w 2383168"/>
                  <a:gd name="connsiteY106" fmla="*/ 669635 h 881063"/>
                  <a:gd name="connsiteX107" fmla="*/ 1584432 w 2383168"/>
                  <a:gd name="connsiteY107" fmla="*/ 690925 h 881063"/>
                  <a:gd name="connsiteX108" fmla="*/ 1658864 w 2383168"/>
                  <a:gd name="connsiteY108" fmla="*/ 717544 h 881063"/>
                  <a:gd name="connsiteX109" fmla="*/ 1664903 w 2383168"/>
                  <a:gd name="connsiteY109" fmla="*/ 681242 h 881063"/>
                  <a:gd name="connsiteX110" fmla="*/ 1677830 w 2383168"/>
                  <a:gd name="connsiteY110" fmla="*/ 456012 h 881063"/>
                  <a:gd name="connsiteX111" fmla="*/ 1944993 w 2383168"/>
                  <a:gd name="connsiteY111" fmla="*/ 389761 h 881063"/>
                  <a:gd name="connsiteX112" fmla="*/ 1946607 w 2383168"/>
                  <a:gd name="connsiteY112" fmla="*/ 451247 h 881063"/>
                  <a:gd name="connsiteX113" fmla="*/ 1927493 w 2383168"/>
                  <a:gd name="connsiteY113" fmla="*/ 691562 h 881063"/>
                  <a:gd name="connsiteX114" fmla="*/ 1919031 w 2383168"/>
                  <a:gd name="connsiteY114" fmla="*/ 730950 h 881063"/>
                  <a:gd name="connsiteX115" fmla="*/ 1942930 w 2383168"/>
                  <a:gd name="connsiteY115" fmla="*/ 727035 h 881063"/>
                  <a:gd name="connsiteX116" fmla="*/ 2102720 w 2383168"/>
                  <a:gd name="connsiteY116" fmla="*/ 406780 h 881063"/>
                  <a:gd name="connsiteX117" fmla="*/ 2035436 w 2383168"/>
                  <a:gd name="connsiteY117" fmla="*/ 396846 h 881063"/>
                  <a:gd name="connsiteX118" fmla="*/ 261185 w 2383168"/>
                  <a:gd name="connsiteY118" fmla="*/ 387177 h 881063"/>
                  <a:gd name="connsiteX119" fmla="*/ 223370 w 2383168"/>
                  <a:gd name="connsiteY119" fmla="*/ 390128 h 881063"/>
                  <a:gd name="connsiteX120" fmla="*/ 220926 w 2383168"/>
                  <a:gd name="connsiteY120" fmla="*/ 443590 h 881063"/>
                  <a:gd name="connsiteX121" fmla="*/ 226510 w 2383168"/>
                  <a:gd name="connsiteY121" fmla="*/ 565729 h 881063"/>
                  <a:gd name="connsiteX122" fmla="*/ 238064 w 2383168"/>
                  <a:gd name="connsiteY122" fmla="*/ 645076 h 881063"/>
                  <a:gd name="connsiteX123" fmla="*/ 256174 w 2383168"/>
                  <a:gd name="connsiteY123" fmla="*/ 656312 h 881063"/>
                  <a:gd name="connsiteX124" fmla="*/ 340618 w 2383168"/>
                  <a:gd name="connsiteY124" fmla="*/ 692585 h 881063"/>
                  <a:gd name="connsiteX125" fmla="*/ 422379 w 2383168"/>
                  <a:gd name="connsiteY125" fmla="*/ 714606 h 881063"/>
                  <a:gd name="connsiteX126" fmla="*/ 260312 w 2383168"/>
                  <a:gd name="connsiteY126" fmla="*/ 389787 h 881063"/>
                  <a:gd name="connsiteX127" fmla="*/ 443408 w 2383168"/>
                  <a:gd name="connsiteY127" fmla="*/ 386504 h 881063"/>
                  <a:gd name="connsiteX128" fmla="*/ 441243 w 2383168"/>
                  <a:gd name="connsiteY128" fmla="*/ 435769 h 881063"/>
                  <a:gd name="connsiteX129" fmla="*/ 464896 w 2383168"/>
                  <a:gd name="connsiteY129" fmla="*/ 701189 h 881063"/>
                  <a:gd name="connsiteX130" fmla="*/ 469741 w 2383168"/>
                  <a:gd name="connsiteY130" fmla="*/ 722163 h 881063"/>
                  <a:gd name="connsiteX131" fmla="*/ 496232 w 2383168"/>
                  <a:gd name="connsiteY131" fmla="*/ 725627 h 881063"/>
                  <a:gd name="connsiteX132" fmla="*/ 523717 w 2383168"/>
                  <a:gd name="connsiteY132" fmla="*/ 724628 h 881063"/>
                  <a:gd name="connsiteX133" fmla="*/ 678609 w 2383168"/>
                  <a:gd name="connsiteY133" fmla="*/ 414191 h 881063"/>
                  <a:gd name="connsiteX134" fmla="*/ 589158 w 2383168"/>
                  <a:gd name="connsiteY134" fmla="*/ 400694 h 881063"/>
                  <a:gd name="connsiteX135" fmla="*/ 456695 w 2383168"/>
                  <a:gd name="connsiteY135" fmla="*/ 386771 h 881063"/>
                  <a:gd name="connsiteX136" fmla="*/ 305309 w 2383168"/>
                  <a:gd name="connsiteY136" fmla="*/ 383733 h 881063"/>
                  <a:gd name="connsiteX137" fmla="*/ 292571 w 2383168"/>
                  <a:gd name="connsiteY137" fmla="*/ 384728 h 881063"/>
                  <a:gd name="connsiteX138" fmla="*/ 419088 w 2383168"/>
                  <a:gd name="connsiteY138" fmla="*/ 638296 h 881063"/>
                  <a:gd name="connsiteX139" fmla="*/ 409124 w 2383168"/>
                  <a:gd name="connsiteY139" fmla="*/ 565354 h 881063"/>
                  <a:gd name="connsiteX140" fmla="*/ 403557 w 2383168"/>
                  <a:gd name="connsiteY140" fmla="*/ 435769 h 881063"/>
                  <a:gd name="connsiteX141" fmla="*/ 404990 w 2383168"/>
                  <a:gd name="connsiteY141" fmla="*/ 385734 h 881063"/>
                  <a:gd name="connsiteX142" fmla="*/ 1862423 w 2383168"/>
                  <a:gd name="connsiteY142" fmla="*/ 383292 h 881063"/>
                  <a:gd name="connsiteX143" fmla="*/ 1775917 w 2383168"/>
                  <a:gd name="connsiteY143" fmla="*/ 383970 h 881063"/>
                  <a:gd name="connsiteX144" fmla="*/ 1749947 w 2383168"/>
                  <a:gd name="connsiteY144" fmla="*/ 386139 h 881063"/>
                  <a:gd name="connsiteX145" fmla="*/ 1748240 w 2383168"/>
                  <a:gd name="connsiteY145" fmla="*/ 389560 h 881063"/>
                  <a:gd name="connsiteX146" fmla="*/ 1742610 w 2383168"/>
                  <a:gd name="connsiteY146" fmla="*/ 386751 h 881063"/>
                  <a:gd name="connsiteX147" fmla="*/ 1705752 w 2383168"/>
                  <a:gd name="connsiteY147" fmla="*/ 389830 h 881063"/>
                  <a:gd name="connsiteX148" fmla="*/ 1706960 w 2383168"/>
                  <a:gd name="connsiteY148" fmla="*/ 419115 h 881063"/>
                  <a:gd name="connsiteX149" fmla="*/ 1707573 w 2383168"/>
                  <a:gd name="connsiteY149" fmla="*/ 418809 h 881063"/>
                  <a:gd name="connsiteX150" fmla="*/ 1714530 w 2383168"/>
                  <a:gd name="connsiteY150" fmla="*/ 421134 h 881063"/>
                  <a:gd name="connsiteX151" fmla="*/ 1872726 w 2383168"/>
                  <a:gd name="connsiteY151" fmla="*/ 738194 h 881063"/>
                  <a:gd name="connsiteX152" fmla="*/ 1874947 w 2383168"/>
                  <a:gd name="connsiteY152" fmla="*/ 738173 h 881063"/>
                  <a:gd name="connsiteX153" fmla="*/ 1886238 w 2383168"/>
                  <a:gd name="connsiteY153" fmla="*/ 736323 h 881063"/>
                  <a:gd name="connsiteX154" fmla="*/ 1891167 w 2383168"/>
                  <a:gd name="connsiteY154" fmla="*/ 713040 h 881063"/>
                  <a:gd name="connsiteX155" fmla="*/ 1912545 w 2383168"/>
                  <a:gd name="connsiteY155" fmla="*/ 451246 h 881063"/>
                  <a:gd name="connsiteX156" fmla="*/ 1909959 w 2383168"/>
                  <a:gd name="connsiteY156" fmla="*/ 387016 h 881063"/>
                  <a:gd name="connsiteX157" fmla="*/ 58428 w 2383168"/>
                  <a:gd name="connsiteY157" fmla="*/ 381443 h 881063"/>
                  <a:gd name="connsiteX158" fmla="*/ 38969 w 2383168"/>
                  <a:gd name="connsiteY158" fmla="*/ 404627 h 881063"/>
                  <a:gd name="connsiteX159" fmla="*/ 28839 w 2383168"/>
                  <a:gd name="connsiteY159" fmla="*/ 426521 h 881063"/>
                  <a:gd name="connsiteX160" fmla="*/ 56123 w 2383168"/>
                  <a:gd name="connsiteY160" fmla="*/ 413071 h 881063"/>
                  <a:gd name="connsiteX161" fmla="*/ 2319468 w 2383168"/>
                  <a:gd name="connsiteY161" fmla="*/ 369844 h 881063"/>
                  <a:gd name="connsiteX162" fmla="*/ 2323543 w 2383168"/>
                  <a:gd name="connsiteY162" fmla="*/ 425752 h 881063"/>
                  <a:gd name="connsiteX163" fmla="*/ 2343188 w 2383168"/>
                  <a:gd name="connsiteY163" fmla="*/ 432225 h 881063"/>
                  <a:gd name="connsiteX164" fmla="*/ 2360841 w 2383168"/>
                  <a:gd name="connsiteY164" fmla="*/ 441074 h 881063"/>
                  <a:gd name="connsiteX165" fmla="*/ 2360944 w 2383168"/>
                  <a:gd name="connsiteY165" fmla="*/ 440817 h 881063"/>
                  <a:gd name="connsiteX166" fmla="*/ 2346605 w 2383168"/>
                  <a:gd name="connsiteY166" fmla="*/ 405725 h 881063"/>
                  <a:gd name="connsiteX167" fmla="*/ 1108558 w 2383168"/>
                  <a:gd name="connsiteY167" fmla="*/ 288034 h 881063"/>
                  <a:gd name="connsiteX168" fmla="*/ 1107692 w 2383168"/>
                  <a:gd name="connsiteY168" fmla="*/ 291788 h 881063"/>
                  <a:gd name="connsiteX169" fmla="*/ 1097858 w 2383168"/>
                  <a:gd name="connsiteY169" fmla="*/ 413149 h 881063"/>
                  <a:gd name="connsiteX170" fmla="*/ 1098691 w 2383168"/>
                  <a:gd name="connsiteY170" fmla="*/ 433891 h 881063"/>
                  <a:gd name="connsiteX171" fmla="*/ 1116385 w 2383168"/>
                  <a:gd name="connsiteY171" fmla="*/ 435185 h 881063"/>
                  <a:gd name="connsiteX172" fmla="*/ 1256461 w 2383168"/>
                  <a:gd name="connsiteY172" fmla="*/ 434985 h 881063"/>
                  <a:gd name="connsiteX173" fmla="*/ 1356637 w 2383168"/>
                  <a:gd name="connsiteY173" fmla="*/ 424505 h 881063"/>
                  <a:gd name="connsiteX174" fmla="*/ 1354389 w 2383168"/>
                  <a:gd name="connsiteY174" fmla="*/ 360574 h 881063"/>
                  <a:gd name="connsiteX175" fmla="*/ 1347635 w 2383168"/>
                  <a:gd name="connsiteY175" fmla="*/ 299217 h 881063"/>
                  <a:gd name="connsiteX176" fmla="*/ 1345649 w 2383168"/>
                  <a:gd name="connsiteY176" fmla="*/ 289399 h 881063"/>
                  <a:gd name="connsiteX177" fmla="*/ 1308001 w 2383168"/>
                  <a:gd name="connsiteY177" fmla="*/ 296714 h 881063"/>
                  <a:gd name="connsiteX178" fmla="*/ 1235307 w 2383168"/>
                  <a:gd name="connsiteY178" fmla="*/ 301798 h 881063"/>
                  <a:gd name="connsiteX179" fmla="*/ 1113891 w 2383168"/>
                  <a:gd name="connsiteY179" fmla="*/ 289407 h 881063"/>
                  <a:gd name="connsiteX180" fmla="*/ 996036 w 2383168"/>
                  <a:gd name="connsiteY180" fmla="*/ 258993 h 881063"/>
                  <a:gd name="connsiteX181" fmla="*/ 1070597 w 2383168"/>
                  <a:gd name="connsiteY181" fmla="*/ 408431 h 881063"/>
                  <a:gd name="connsiteX182" fmla="*/ 1075359 w 2383168"/>
                  <a:gd name="connsiteY182" fmla="*/ 331120 h 881063"/>
                  <a:gd name="connsiteX183" fmla="*/ 1085445 w 2383168"/>
                  <a:gd name="connsiteY183" fmla="*/ 282083 h 881063"/>
                  <a:gd name="connsiteX184" fmla="*/ 997188 w 2383168"/>
                  <a:gd name="connsiteY184" fmla="*/ 259358 h 881063"/>
                  <a:gd name="connsiteX185" fmla="*/ 202648 w 2383168"/>
                  <a:gd name="connsiteY185" fmla="*/ 252650 h 881063"/>
                  <a:gd name="connsiteX186" fmla="*/ 106241 w 2383168"/>
                  <a:gd name="connsiteY186" fmla="*/ 324474 h 881063"/>
                  <a:gd name="connsiteX187" fmla="*/ 95743 w 2383168"/>
                  <a:gd name="connsiteY187" fmla="*/ 336982 h 881063"/>
                  <a:gd name="connsiteX188" fmla="*/ 89870 w 2383168"/>
                  <a:gd name="connsiteY188" fmla="*/ 373024 h 881063"/>
                  <a:gd name="connsiteX189" fmla="*/ 88739 w 2383168"/>
                  <a:gd name="connsiteY189" fmla="*/ 394912 h 881063"/>
                  <a:gd name="connsiteX190" fmla="*/ 106779 w 2383168"/>
                  <a:gd name="connsiteY190" fmla="*/ 383235 h 881063"/>
                  <a:gd name="connsiteX191" fmla="*/ 149677 w 2383168"/>
                  <a:gd name="connsiteY191" fmla="*/ 364536 h 881063"/>
                  <a:gd name="connsiteX192" fmla="*/ 192105 w 2383168"/>
                  <a:gd name="connsiteY192" fmla="*/ 355755 h 881063"/>
                  <a:gd name="connsiteX193" fmla="*/ 195658 w 2383168"/>
                  <a:gd name="connsiteY193" fmla="*/ 296215 h 881063"/>
                  <a:gd name="connsiteX194" fmla="*/ 2159522 w 2383168"/>
                  <a:gd name="connsiteY194" fmla="*/ 245569 h 881063"/>
                  <a:gd name="connsiteX195" fmla="*/ 2168794 w 2383168"/>
                  <a:gd name="connsiteY195" fmla="*/ 303358 h 881063"/>
                  <a:gd name="connsiteX196" fmla="*/ 2173864 w 2383168"/>
                  <a:gd name="connsiteY196" fmla="*/ 388313 h 881063"/>
                  <a:gd name="connsiteX197" fmla="*/ 2254585 w 2383168"/>
                  <a:gd name="connsiteY197" fmla="*/ 403031 h 881063"/>
                  <a:gd name="connsiteX198" fmla="*/ 2291042 w 2383168"/>
                  <a:gd name="connsiteY198" fmla="*/ 415043 h 881063"/>
                  <a:gd name="connsiteX199" fmla="*/ 2288872 w 2383168"/>
                  <a:gd name="connsiteY199" fmla="*/ 373024 h 881063"/>
                  <a:gd name="connsiteX200" fmla="*/ 2283016 w 2383168"/>
                  <a:gd name="connsiteY200" fmla="*/ 337090 h 881063"/>
                  <a:gd name="connsiteX201" fmla="*/ 2211290 w 2383168"/>
                  <a:gd name="connsiteY201" fmla="*/ 276362 h 881063"/>
                  <a:gd name="connsiteX202" fmla="*/ 1513740 w 2383168"/>
                  <a:gd name="connsiteY202" fmla="*/ 241141 h 881063"/>
                  <a:gd name="connsiteX203" fmla="*/ 1379162 w 2383168"/>
                  <a:gd name="connsiteY203" fmla="*/ 282888 h 881063"/>
                  <a:gd name="connsiteX204" fmla="*/ 1367544 w 2383168"/>
                  <a:gd name="connsiteY204" fmla="*/ 285145 h 881063"/>
                  <a:gd name="connsiteX205" fmla="*/ 1377572 w 2383168"/>
                  <a:gd name="connsiteY205" fmla="*/ 340772 h 881063"/>
                  <a:gd name="connsiteX206" fmla="*/ 1381949 w 2383168"/>
                  <a:gd name="connsiteY206" fmla="*/ 421857 h 881063"/>
                  <a:gd name="connsiteX207" fmla="*/ 1392946 w 2383168"/>
                  <a:gd name="connsiteY207" fmla="*/ 420706 h 881063"/>
                  <a:gd name="connsiteX208" fmla="*/ 1522747 w 2383168"/>
                  <a:gd name="connsiteY208" fmla="*/ 388744 h 881063"/>
                  <a:gd name="connsiteX209" fmla="*/ 1531428 w 2383168"/>
                  <a:gd name="connsiteY209" fmla="*/ 386604 h 881063"/>
                  <a:gd name="connsiteX210" fmla="*/ 1530248 w 2383168"/>
                  <a:gd name="connsiteY210" fmla="*/ 355195 h 881063"/>
                  <a:gd name="connsiteX211" fmla="*/ 1520522 w 2383168"/>
                  <a:gd name="connsiteY211" fmla="*/ 272510 h 881063"/>
                  <a:gd name="connsiteX212" fmla="*/ 927799 w 2383168"/>
                  <a:gd name="connsiteY212" fmla="*/ 237382 h 881063"/>
                  <a:gd name="connsiteX213" fmla="*/ 925113 w 2383168"/>
                  <a:gd name="connsiteY213" fmla="*/ 251294 h 881063"/>
                  <a:gd name="connsiteX214" fmla="*/ 916739 w 2383168"/>
                  <a:gd name="connsiteY214" fmla="*/ 331026 h 881063"/>
                  <a:gd name="connsiteX215" fmla="*/ 913859 w 2383168"/>
                  <a:gd name="connsiteY215" fmla="*/ 416852 h 881063"/>
                  <a:gd name="connsiteX216" fmla="*/ 975812 w 2383168"/>
                  <a:gd name="connsiteY216" fmla="*/ 424907 h 881063"/>
                  <a:gd name="connsiteX217" fmla="*/ 1046618 w 2383168"/>
                  <a:gd name="connsiteY217" fmla="*/ 430084 h 881063"/>
                  <a:gd name="connsiteX218" fmla="*/ 954725 w 2383168"/>
                  <a:gd name="connsiteY218" fmla="*/ 245910 h 881063"/>
                  <a:gd name="connsiteX219" fmla="*/ 1929720 w 2383168"/>
                  <a:gd name="connsiteY219" fmla="*/ 226691 h 881063"/>
                  <a:gd name="connsiteX220" fmla="*/ 1937812 w 2383168"/>
                  <a:gd name="connsiteY220" fmla="*/ 283943 h 881063"/>
                  <a:gd name="connsiteX221" fmla="*/ 1943180 w 2383168"/>
                  <a:gd name="connsiteY221" fmla="*/ 350356 h 881063"/>
                  <a:gd name="connsiteX222" fmla="*/ 1994844 w 2383168"/>
                  <a:gd name="connsiteY222" fmla="*/ 357213 h 881063"/>
                  <a:gd name="connsiteX223" fmla="*/ 1658590 w 2383168"/>
                  <a:gd name="connsiteY223" fmla="*/ 192833 h 881063"/>
                  <a:gd name="connsiteX224" fmla="*/ 1544514 w 2383168"/>
                  <a:gd name="connsiteY224" fmla="*/ 230981 h 881063"/>
                  <a:gd name="connsiteX225" fmla="*/ 1545261 w 2383168"/>
                  <a:gd name="connsiteY225" fmla="*/ 233139 h 881063"/>
                  <a:gd name="connsiteX226" fmla="*/ 1563633 w 2383168"/>
                  <a:gd name="connsiteY226" fmla="*/ 328509 h 881063"/>
                  <a:gd name="connsiteX227" fmla="*/ 1566485 w 2383168"/>
                  <a:gd name="connsiteY227" fmla="*/ 377959 h 881063"/>
                  <a:gd name="connsiteX228" fmla="*/ 1659967 w 2383168"/>
                  <a:gd name="connsiteY228" fmla="*/ 354907 h 881063"/>
                  <a:gd name="connsiteX229" fmla="*/ 1674920 w 2383168"/>
                  <a:gd name="connsiteY229" fmla="*/ 353509 h 881063"/>
                  <a:gd name="connsiteX230" fmla="*/ 1674480 w 2383168"/>
                  <a:gd name="connsiteY230" fmla="*/ 338006 h 881063"/>
                  <a:gd name="connsiteX231" fmla="*/ 1664903 w 2383168"/>
                  <a:gd name="connsiteY231" fmla="*/ 230782 h 881063"/>
                  <a:gd name="connsiteX232" fmla="*/ 739068 w 2383168"/>
                  <a:gd name="connsiteY232" fmla="*/ 184127 h 881063"/>
                  <a:gd name="connsiteX233" fmla="*/ 735269 w 2383168"/>
                  <a:gd name="connsiteY233" fmla="*/ 206967 h 881063"/>
                  <a:gd name="connsiteX234" fmla="*/ 725691 w 2383168"/>
                  <a:gd name="connsiteY234" fmla="*/ 314190 h 881063"/>
                  <a:gd name="connsiteX235" fmla="*/ 724028 w 2383168"/>
                  <a:gd name="connsiteY235" fmla="*/ 372773 h 881063"/>
                  <a:gd name="connsiteX236" fmla="*/ 804186 w 2383168"/>
                  <a:gd name="connsiteY236" fmla="*/ 212118 h 881063"/>
                  <a:gd name="connsiteX237" fmla="*/ 811143 w 2383168"/>
                  <a:gd name="connsiteY237" fmla="*/ 209793 h 881063"/>
                  <a:gd name="connsiteX238" fmla="*/ 829710 w 2383168"/>
                  <a:gd name="connsiteY238" fmla="*/ 219057 h 881063"/>
                  <a:gd name="connsiteX239" fmla="*/ 832036 w 2383168"/>
                  <a:gd name="connsiteY239" fmla="*/ 226014 h 881063"/>
                  <a:gd name="connsiteX240" fmla="*/ 748242 w 2383168"/>
                  <a:gd name="connsiteY240" fmla="*/ 393956 h 881063"/>
                  <a:gd name="connsiteX241" fmla="*/ 792957 w 2383168"/>
                  <a:gd name="connsiteY241" fmla="*/ 401134 h 881063"/>
                  <a:gd name="connsiteX242" fmla="*/ 882454 w 2383168"/>
                  <a:gd name="connsiteY242" fmla="*/ 412770 h 881063"/>
                  <a:gd name="connsiteX243" fmla="*/ 887990 w 2383168"/>
                  <a:gd name="connsiteY243" fmla="*/ 305293 h 881063"/>
                  <a:gd name="connsiteX244" fmla="*/ 901125 w 2383168"/>
                  <a:gd name="connsiteY244" fmla="*/ 228935 h 881063"/>
                  <a:gd name="connsiteX245" fmla="*/ 877753 w 2383168"/>
                  <a:gd name="connsiteY245" fmla="*/ 221533 h 881063"/>
                  <a:gd name="connsiteX246" fmla="*/ 748140 w 2383168"/>
                  <a:gd name="connsiteY246" fmla="*/ 185811 h 881063"/>
                  <a:gd name="connsiteX247" fmla="*/ 1935110 w 2383168"/>
                  <a:gd name="connsiteY247" fmla="*/ 167781 h 881063"/>
                  <a:gd name="connsiteX248" fmla="*/ 2032263 w 2383168"/>
                  <a:gd name="connsiteY248" fmla="*/ 362495 h 881063"/>
                  <a:gd name="connsiteX249" fmla="*/ 2140394 w 2383168"/>
                  <a:gd name="connsiteY249" fmla="*/ 382211 h 881063"/>
                  <a:gd name="connsiteX250" fmla="*/ 2137942 w 2383168"/>
                  <a:gd name="connsiteY250" fmla="*/ 328593 h 881063"/>
                  <a:gd name="connsiteX251" fmla="*/ 2123103 w 2383168"/>
                  <a:gd name="connsiteY251" fmla="*/ 226685 h 881063"/>
                  <a:gd name="connsiteX252" fmla="*/ 2065014 w 2383168"/>
                  <a:gd name="connsiteY252" fmla="*/ 200510 h 881063"/>
                  <a:gd name="connsiteX253" fmla="*/ 1981312 w 2383168"/>
                  <a:gd name="connsiteY253" fmla="*/ 174839 h 881063"/>
                  <a:gd name="connsiteX254" fmla="*/ 649240 w 2383168"/>
                  <a:gd name="connsiteY254" fmla="*/ 167761 h 881063"/>
                  <a:gd name="connsiteX255" fmla="*/ 551900 w 2383168"/>
                  <a:gd name="connsiteY255" fmla="*/ 362852 h 881063"/>
                  <a:gd name="connsiteX256" fmla="*/ 569010 w 2383168"/>
                  <a:gd name="connsiteY256" fmla="*/ 365188 h 881063"/>
                  <a:gd name="connsiteX257" fmla="*/ 693628 w 2383168"/>
                  <a:gd name="connsiteY257" fmla="*/ 385190 h 881063"/>
                  <a:gd name="connsiteX258" fmla="*/ 697864 w 2383168"/>
                  <a:gd name="connsiteY258" fmla="*/ 282504 h 881063"/>
                  <a:gd name="connsiteX259" fmla="*/ 705109 w 2383168"/>
                  <a:gd name="connsiteY259" fmla="*/ 217179 h 881063"/>
                  <a:gd name="connsiteX260" fmla="*/ 711543 w 2383168"/>
                  <a:gd name="connsiteY260" fmla="*/ 179020 h 881063"/>
                  <a:gd name="connsiteX261" fmla="*/ 652398 w 2383168"/>
                  <a:gd name="connsiteY261" fmla="*/ 168045 h 881063"/>
                  <a:gd name="connsiteX262" fmla="*/ 430803 w 2383168"/>
                  <a:gd name="connsiteY262" fmla="*/ 166113 h 881063"/>
                  <a:gd name="connsiteX263" fmla="*/ 408114 w 2383168"/>
                  <a:gd name="connsiteY263" fmla="*/ 169248 h 881063"/>
                  <a:gd name="connsiteX264" fmla="*/ 286969 w 2383168"/>
                  <a:gd name="connsiteY264" fmla="*/ 206720 h 881063"/>
                  <a:gd name="connsiteX265" fmla="*/ 239754 w 2383168"/>
                  <a:gd name="connsiteY265" fmla="*/ 230495 h 881063"/>
                  <a:gd name="connsiteX266" fmla="*/ 226510 w 2383168"/>
                  <a:gd name="connsiteY266" fmla="*/ 321450 h 881063"/>
                  <a:gd name="connsiteX267" fmla="*/ 225222 w 2383168"/>
                  <a:gd name="connsiteY267" fmla="*/ 349627 h 881063"/>
                  <a:gd name="connsiteX268" fmla="*/ 333511 w 2383168"/>
                  <a:gd name="connsiteY268" fmla="*/ 342073 h 881063"/>
                  <a:gd name="connsiteX269" fmla="*/ 406259 w 2383168"/>
                  <a:gd name="connsiteY269" fmla="*/ 345836 h 881063"/>
                  <a:gd name="connsiteX270" fmla="*/ 413288 w 2383168"/>
                  <a:gd name="connsiteY270" fmla="*/ 266148 h 881063"/>
                  <a:gd name="connsiteX271" fmla="*/ 424704 w 2383168"/>
                  <a:gd name="connsiteY271" fmla="*/ 192126 h 881063"/>
                  <a:gd name="connsiteX272" fmla="*/ 1826832 w 2383168"/>
                  <a:gd name="connsiteY272" fmla="*/ 162330 h 881063"/>
                  <a:gd name="connsiteX273" fmla="*/ 1805829 w 2383168"/>
                  <a:gd name="connsiteY273" fmla="*/ 162623 h 881063"/>
                  <a:gd name="connsiteX274" fmla="*/ 1731907 w 2383168"/>
                  <a:gd name="connsiteY274" fmla="*/ 174050 h 881063"/>
                  <a:gd name="connsiteX275" fmla="*/ 1685759 w 2383168"/>
                  <a:gd name="connsiteY275" fmla="*/ 185809 h 881063"/>
                  <a:gd name="connsiteX276" fmla="*/ 1695062 w 2383168"/>
                  <a:gd name="connsiteY276" fmla="*/ 240993 h 881063"/>
                  <a:gd name="connsiteX277" fmla="*/ 1702307 w 2383168"/>
                  <a:gd name="connsiteY277" fmla="*/ 306318 h 881063"/>
                  <a:gd name="connsiteX278" fmla="*/ 1704141 w 2383168"/>
                  <a:gd name="connsiteY278" fmla="*/ 350776 h 881063"/>
                  <a:gd name="connsiteX279" fmla="*/ 1734211 w 2383168"/>
                  <a:gd name="connsiteY279" fmla="*/ 347963 h 881063"/>
                  <a:gd name="connsiteX280" fmla="*/ 1885252 w 2383168"/>
                  <a:gd name="connsiteY280" fmla="*/ 161513 h 881063"/>
                  <a:gd name="connsiteX281" fmla="*/ 1856035 w 2383168"/>
                  <a:gd name="connsiteY281" fmla="*/ 161922 h 881063"/>
                  <a:gd name="connsiteX282" fmla="*/ 1858355 w 2383168"/>
                  <a:gd name="connsiteY282" fmla="*/ 168864 h 881063"/>
                  <a:gd name="connsiteX283" fmla="*/ 1770697 w 2383168"/>
                  <a:gd name="connsiteY283" fmla="*/ 344551 h 881063"/>
                  <a:gd name="connsiteX284" fmla="*/ 1797186 w 2383168"/>
                  <a:gd name="connsiteY284" fmla="*/ 342073 h 881063"/>
                  <a:gd name="connsiteX285" fmla="*/ 1908308 w 2383168"/>
                  <a:gd name="connsiteY285" fmla="*/ 346041 h 881063"/>
                  <a:gd name="connsiteX286" fmla="*/ 1906961 w 2383168"/>
                  <a:gd name="connsiteY286" fmla="*/ 312592 h 881063"/>
                  <a:gd name="connsiteX287" fmla="*/ 1891167 w 2383168"/>
                  <a:gd name="connsiteY287" fmla="*/ 189453 h 881063"/>
                  <a:gd name="connsiteX288" fmla="*/ 546617 w 2383168"/>
                  <a:gd name="connsiteY288" fmla="*/ 158533 h 881063"/>
                  <a:gd name="connsiteX289" fmla="*/ 475344 w 2383168"/>
                  <a:gd name="connsiteY289" fmla="*/ 159960 h 881063"/>
                  <a:gd name="connsiteX290" fmla="*/ 467031 w 2383168"/>
                  <a:gd name="connsiteY290" fmla="*/ 161109 h 881063"/>
                  <a:gd name="connsiteX291" fmla="*/ 464896 w 2383168"/>
                  <a:gd name="connsiteY291" fmla="*/ 170350 h 881063"/>
                  <a:gd name="connsiteX292" fmla="*/ 447421 w 2383168"/>
                  <a:gd name="connsiteY292" fmla="*/ 295194 h 881063"/>
                  <a:gd name="connsiteX293" fmla="*/ 445089 w 2383168"/>
                  <a:gd name="connsiteY293" fmla="*/ 348268 h 881063"/>
                  <a:gd name="connsiteX294" fmla="*/ 519336 w 2383168"/>
                  <a:gd name="connsiteY294" fmla="*/ 358405 h 881063"/>
                  <a:gd name="connsiteX295" fmla="*/ 615951 w 2383168"/>
                  <a:gd name="connsiteY295" fmla="*/ 164768 h 881063"/>
                  <a:gd name="connsiteX296" fmla="*/ 527382 w 2383168"/>
                  <a:gd name="connsiteY296" fmla="*/ 0 h 881063"/>
                  <a:gd name="connsiteX297" fmla="*/ 492079 w 2383168"/>
                  <a:gd name="connsiteY297" fmla="*/ 69273 h 881063"/>
                  <a:gd name="connsiteX298" fmla="*/ 477487 w 2383168"/>
                  <a:gd name="connsiteY298" fmla="*/ 115973 h 881063"/>
                  <a:gd name="connsiteX299" fmla="*/ 534359 w 2383168"/>
                  <a:gd name="connsiteY299" fmla="*/ 110909 h 881063"/>
                  <a:gd name="connsiteX300" fmla="*/ 645172 w 2383168"/>
                  <a:gd name="connsiteY300" fmla="*/ 118327 h 881063"/>
                  <a:gd name="connsiteX301" fmla="*/ 721648 w 2383168"/>
                  <a:gd name="connsiteY301" fmla="*/ 132227 h 881063"/>
                  <a:gd name="connsiteX302" fmla="*/ 726334 w 2383168"/>
                  <a:gd name="connsiteY302" fmla="*/ 113304 h 881063"/>
                  <a:gd name="connsiteX303" fmla="*/ 770269 w 2383168"/>
                  <a:gd name="connsiteY303" fmla="*/ 47625 h 881063"/>
                  <a:gd name="connsiteX304" fmla="*/ 750364 w 2383168"/>
                  <a:gd name="connsiteY304" fmla="*/ 116215 h 881063"/>
                  <a:gd name="connsiteX305" fmla="*/ 746890 w 2383168"/>
                  <a:gd name="connsiteY305" fmla="*/ 137098 h 881063"/>
                  <a:gd name="connsiteX306" fmla="*/ 911632 w 2383168"/>
                  <a:gd name="connsiteY306" fmla="*/ 188034 h 881063"/>
                  <a:gd name="connsiteX307" fmla="*/ 914735 w 2383168"/>
                  <a:gd name="connsiteY307" fmla="*/ 178001 h 881063"/>
                  <a:gd name="connsiteX308" fmla="*/ 956007 w 2383168"/>
                  <a:gd name="connsiteY308" fmla="*/ 128589 h 881063"/>
                  <a:gd name="connsiteX309" fmla="*/ 938389 w 2383168"/>
                  <a:gd name="connsiteY309" fmla="*/ 182540 h 881063"/>
                  <a:gd name="connsiteX310" fmla="*/ 935779 w 2383168"/>
                  <a:gd name="connsiteY310" fmla="*/ 196053 h 881063"/>
                  <a:gd name="connsiteX311" fmla="*/ 1076695 w 2383168"/>
                  <a:gd name="connsiteY311" fmla="*/ 244311 h 881063"/>
                  <a:gd name="connsiteX312" fmla="*/ 1096081 w 2383168"/>
                  <a:gd name="connsiteY312" fmla="*/ 248788 h 881063"/>
                  <a:gd name="connsiteX313" fmla="*/ 1109574 w 2383168"/>
                  <a:gd name="connsiteY313" fmla="*/ 218971 h 881063"/>
                  <a:gd name="connsiteX314" fmla="*/ 1134599 w 2383168"/>
                  <a:gd name="connsiteY314" fmla="*/ 202410 h 881063"/>
                  <a:gd name="connsiteX315" fmla="*/ 1119254 w 2383168"/>
                  <a:gd name="connsiteY315" fmla="*/ 241707 h 881063"/>
                  <a:gd name="connsiteX316" fmla="*/ 1116529 w 2383168"/>
                  <a:gd name="connsiteY316" fmla="*/ 253511 h 881063"/>
                  <a:gd name="connsiteX317" fmla="*/ 1154999 w 2383168"/>
                  <a:gd name="connsiteY317" fmla="*/ 262396 h 881063"/>
                  <a:gd name="connsiteX318" fmla="*/ 1236138 w 2383168"/>
                  <a:gd name="connsiteY318" fmla="*/ 269814 h 881063"/>
                  <a:gd name="connsiteX319" fmla="*/ 1315736 w 2383168"/>
                  <a:gd name="connsiteY319" fmla="*/ 264243 h 881063"/>
                  <a:gd name="connsiteX320" fmla="*/ 1339506 w 2383168"/>
                  <a:gd name="connsiteY320" fmla="*/ 259045 h 881063"/>
                  <a:gd name="connsiteX321" fmla="*/ 1336929 w 2383168"/>
                  <a:gd name="connsiteY321" fmla="*/ 246307 h 881063"/>
                  <a:gd name="connsiteX322" fmla="*/ 1322720 w 2383168"/>
                  <a:gd name="connsiteY322" fmla="*/ 204790 h 881063"/>
                  <a:gd name="connsiteX323" fmla="*/ 1356004 w 2383168"/>
                  <a:gd name="connsiteY323" fmla="*/ 242815 h 881063"/>
                  <a:gd name="connsiteX324" fmla="*/ 1359824 w 2383168"/>
                  <a:gd name="connsiteY324" fmla="*/ 254602 h 881063"/>
                  <a:gd name="connsiteX325" fmla="*/ 1389668 w 2383168"/>
                  <a:gd name="connsiteY325" fmla="*/ 248076 h 881063"/>
                  <a:gd name="connsiteX326" fmla="*/ 1506334 w 2383168"/>
                  <a:gd name="connsiteY326" fmla="*/ 206890 h 881063"/>
                  <a:gd name="connsiteX327" fmla="*/ 1505106 w 2383168"/>
                  <a:gd name="connsiteY327" fmla="*/ 201209 h 881063"/>
                  <a:gd name="connsiteX328" fmla="*/ 1484645 w 2383168"/>
                  <a:gd name="connsiteY328" fmla="*/ 145260 h 881063"/>
                  <a:gd name="connsiteX329" fmla="*/ 1532574 w 2383168"/>
                  <a:gd name="connsiteY329" fmla="*/ 196502 h 881063"/>
                  <a:gd name="connsiteX330" fmla="*/ 1532931 w 2383168"/>
                  <a:gd name="connsiteY330" fmla="*/ 197532 h 881063"/>
                  <a:gd name="connsiteX331" fmla="*/ 1652779 w 2383168"/>
                  <a:gd name="connsiteY331" fmla="*/ 157896 h 881063"/>
                  <a:gd name="connsiteX332" fmla="*/ 1649807 w 2383168"/>
                  <a:gd name="connsiteY332" fmla="*/ 140030 h 881063"/>
                  <a:gd name="connsiteX333" fmla="*/ 1629902 w 2383168"/>
                  <a:gd name="connsiteY333" fmla="*/ 71440 h 881063"/>
                  <a:gd name="connsiteX334" fmla="*/ 1629902 w 2383168"/>
                  <a:gd name="connsiteY334" fmla="*/ 71439 h 881063"/>
                  <a:gd name="connsiteX335" fmla="*/ 1673837 w 2383168"/>
                  <a:gd name="connsiteY335" fmla="*/ 137118 h 881063"/>
                  <a:gd name="connsiteX336" fmla="*/ 1676999 w 2383168"/>
                  <a:gd name="connsiteY336" fmla="*/ 149886 h 881063"/>
                  <a:gd name="connsiteX337" fmla="*/ 1683591 w 2383168"/>
                  <a:gd name="connsiteY337" fmla="*/ 147706 h 881063"/>
                  <a:gd name="connsiteX338" fmla="*/ 1867859 w 2383168"/>
                  <a:gd name="connsiteY338" fmla="*/ 125292 h 881063"/>
                  <a:gd name="connsiteX339" fmla="*/ 1877041 w 2383168"/>
                  <a:gd name="connsiteY339" fmla="*/ 126231 h 881063"/>
                  <a:gd name="connsiteX340" fmla="*/ 1866598 w 2383168"/>
                  <a:gd name="connsiteY340" fmla="*/ 89757 h 881063"/>
                  <a:gd name="connsiteX341" fmla="*/ 1834689 w 2383168"/>
                  <a:gd name="connsiteY341" fmla="*/ 21431 h 881063"/>
                  <a:gd name="connsiteX342" fmla="*/ 1897264 w 2383168"/>
                  <a:gd name="connsiteY342" fmla="*/ 94837 h 881063"/>
                  <a:gd name="connsiteX343" fmla="*/ 1908177 w 2383168"/>
                  <a:gd name="connsiteY343" fmla="*/ 129416 h 881063"/>
                  <a:gd name="connsiteX344" fmla="*/ 1968915 w 2383168"/>
                  <a:gd name="connsiteY344" fmla="*/ 135628 h 881063"/>
                  <a:gd name="connsiteX345" fmla="*/ 2063183 w 2383168"/>
                  <a:gd name="connsiteY345" fmla="*/ 162951 h 881063"/>
                  <a:gd name="connsiteX346" fmla="*/ 2112637 w 2383168"/>
                  <a:gd name="connsiteY346" fmla="*/ 186126 h 881063"/>
                  <a:gd name="connsiteX347" fmla="*/ 2097579 w 2383168"/>
                  <a:gd name="connsiteY347" fmla="*/ 132302 h 881063"/>
                  <a:gd name="connsiteX348" fmla="*/ 2065670 w 2383168"/>
                  <a:gd name="connsiteY348" fmla="*/ 72114 h 881063"/>
                  <a:gd name="connsiteX349" fmla="*/ 2144809 w 2383168"/>
                  <a:gd name="connsiteY349" fmla="*/ 183009 h 881063"/>
                  <a:gd name="connsiteX350" fmla="*/ 2149871 w 2383168"/>
                  <a:gd name="connsiteY350" fmla="*/ 203764 h 881063"/>
                  <a:gd name="connsiteX351" fmla="*/ 2223992 w 2383168"/>
                  <a:gd name="connsiteY351" fmla="*/ 251844 h 881063"/>
                  <a:gd name="connsiteX352" fmla="*/ 2277144 w 2383168"/>
                  <a:gd name="connsiteY352" fmla="*/ 302671 h 881063"/>
                  <a:gd name="connsiteX353" fmla="*/ 2260164 w 2383168"/>
                  <a:gd name="connsiteY353" fmla="*/ 247151 h 881063"/>
                  <a:gd name="connsiteX354" fmla="*/ 2237122 w 2383168"/>
                  <a:gd name="connsiteY354" fmla="*/ 204786 h 881063"/>
                  <a:gd name="connsiteX355" fmla="*/ 2299422 w 2383168"/>
                  <a:gd name="connsiteY355" fmla="*/ 276275 h 881063"/>
                  <a:gd name="connsiteX356" fmla="*/ 2314552 w 2383168"/>
                  <a:gd name="connsiteY356" fmla="*/ 338442 h 881063"/>
                  <a:gd name="connsiteX357" fmla="*/ 2335562 w 2383168"/>
                  <a:gd name="connsiteY357" fmla="*/ 358534 h 881063"/>
                  <a:gd name="connsiteX358" fmla="*/ 2383168 w 2383168"/>
                  <a:gd name="connsiteY358" fmla="*/ 449583 h 881063"/>
                  <a:gd name="connsiteX359" fmla="*/ 2332382 w 2383168"/>
                  <a:gd name="connsiteY359" fmla="*/ 540501 h 881063"/>
                  <a:gd name="connsiteX360" fmla="*/ 2315175 w 2383168"/>
                  <a:gd name="connsiteY360" fmla="*/ 556728 h 881063"/>
                  <a:gd name="connsiteX361" fmla="*/ 2299422 w 2383168"/>
                  <a:gd name="connsiteY361" fmla="*/ 621455 h 881063"/>
                  <a:gd name="connsiteX362" fmla="*/ 2237122 w 2383168"/>
                  <a:gd name="connsiteY362" fmla="*/ 692944 h 881063"/>
                  <a:gd name="connsiteX363" fmla="*/ 2277706 w 2383168"/>
                  <a:gd name="connsiteY363" fmla="*/ 593222 h 881063"/>
                  <a:gd name="connsiteX364" fmla="*/ 2277929 w 2383168"/>
                  <a:gd name="connsiteY364" fmla="*/ 591852 h 881063"/>
                  <a:gd name="connsiteX365" fmla="*/ 2217363 w 2383168"/>
                  <a:gd name="connsiteY365" fmla="*/ 648969 h 881063"/>
                  <a:gd name="connsiteX366" fmla="*/ 2151618 w 2383168"/>
                  <a:gd name="connsiteY366" fmla="*/ 690537 h 881063"/>
                  <a:gd name="connsiteX367" fmla="*/ 2144809 w 2383168"/>
                  <a:gd name="connsiteY367" fmla="*/ 718457 h 881063"/>
                  <a:gd name="connsiteX368" fmla="*/ 2065670 w 2383168"/>
                  <a:gd name="connsiteY368" fmla="*/ 829352 h 881063"/>
                  <a:gd name="connsiteX369" fmla="*/ 2097579 w 2383168"/>
                  <a:gd name="connsiteY369" fmla="*/ 769164 h 881063"/>
                  <a:gd name="connsiteX370" fmla="*/ 2114231 w 2383168"/>
                  <a:gd name="connsiteY370" fmla="*/ 709643 h 881063"/>
                  <a:gd name="connsiteX371" fmla="*/ 2047688 w 2383168"/>
                  <a:gd name="connsiteY371" fmla="*/ 739416 h 881063"/>
                  <a:gd name="connsiteX372" fmla="*/ 1945347 w 2383168"/>
                  <a:gd name="connsiteY372" fmla="*/ 766766 h 881063"/>
                  <a:gd name="connsiteX373" fmla="*/ 1909204 w 2383168"/>
                  <a:gd name="connsiteY373" fmla="*/ 769822 h 881063"/>
                  <a:gd name="connsiteX374" fmla="*/ 1897264 w 2383168"/>
                  <a:gd name="connsiteY374" fmla="*/ 807657 h 881063"/>
                  <a:gd name="connsiteX375" fmla="*/ 1834689 w 2383168"/>
                  <a:gd name="connsiteY375" fmla="*/ 881063 h 881063"/>
                  <a:gd name="connsiteX376" fmla="*/ 1834689 w 2383168"/>
                  <a:gd name="connsiteY376" fmla="*/ 881061 h 881063"/>
                  <a:gd name="connsiteX377" fmla="*/ 1866598 w 2383168"/>
                  <a:gd name="connsiteY377" fmla="*/ 812735 h 881063"/>
                  <a:gd name="connsiteX378" fmla="*/ 1878132 w 2383168"/>
                  <a:gd name="connsiteY378" fmla="*/ 772449 h 881063"/>
                  <a:gd name="connsiteX379" fmla="*/ 1861593 w 2383168"/>
                  <a:gd name="connsiteY379" fmla="*/ 773848 h 881063"/>
                  <a:gd name="connsiteX380" fmla="*/ 1856900 w 2383168"/>
                  <a:gd name="connsiteY380" fmla="*/ 776189 h 881063"/>
                  <a:gd name="connsiteX381" fmla="*/ 1855969 w 2383168"/>
                  <a:gd name="connsiteY381" fmla="*/ 774323 h 881063"/>
                  <a:gd name="connsiteX382" fmla="*/ 1832934 w 2383168"/>
                  <a:gd name="connsiteY382" fmla="*/ 776271 h 881063"/>
                  <a:gd name="connsiteX383" fmla="*/ 1725057 w 2383168"/>
                  <a:gd name="connsiteY383" fmla="*/ 767259 h 881063"/>
                  <a:gd name="connsiteX384" fmla="*/ 1678519 w 2383168"/>
                  <a:gd name="connsiteY384" fmla="*/ 756000 h 881063"/>
                  <a:gd name="connsiteX385" fmla="*/ 1673837 w 2383168"/>
                  <a:gd name="connsiteY385" fmla="*/ 774904 h 881063"/>
                  <a:gd name="connsiteX386" fmla="*/ 1629902 w 2383168"/>
                  <a:gd name="connsiteY386" fmla="*/ 840583 h 881063"/>
                  <a:gd name="connsiteX387" fmla="*/ 1649807 w 2383168"/>
                  <a:gd name="connsiteY387" fmla="*/ 771993 h 881063"/>
                  <a:gd name="connsiteX388" fmla="*/ 1653475 w 2383168"/>
                  <a:gd name="connsiteY388" fmla="*/ 749942 h 881063"/>
                  <a:gd name="connsiteX389" fmla="*/ 1632974 w 2383168"/>
                  <a:gd name="connsiteY389" fmla="*/ 744982 h 881063"/>
                  <a:gd name="connsiteX390" fmla="*/ 1528616 w 2383168"/>
                  <a:gd name="connsiteY390" fmla="*/ 701611 h 881063"/>
                  <a:gd name="connsiteX391" fmla="*/ 1518013 w 2383168"/>
                  <a:gd name="connsiteY391" fmla="*/ 721754 h 881063"/>
                  <a:gd name="connsiteX392" fmla="*/ 1484645 w 2383168"/>
                  <a:gd name="connsiteY392" fmla="*/ 745332 h 881063"/>
                  <a:gd name="connsiteX393" fmla="*/ 1504702 w 2383168"/>
                  <a:gd name="connsiteY393" fmla="*/ 690489 h 881063"/>
                  <a:gd name="connsiteX394" fmla="*/ 1413218 w 2383168"/>
                  <a:gd name="connsiteY394" fmla="*/ 642961 h 881063"/>
                  <a:gd name="connsiteX395" fmla="*/ 1353338 w 2383168"/>
                  <a:gd name="connsiteY395" fmla="*/ 617470 h 881063"/>
                  <a:gd name="connsiteX396" fmla="*/ 1345892 w 2383168"/>
                  <a:gd name="connsiteY396" fmla="*/ 632586 h 881063"/>
                  <a:gd name="connsiteX397" fmla="*/ 1322720 w 2383168"/>
                  <a:gd name="connsiteY397" fmla="*/ 650082 h 881063"/>
                  <a:gd name="connsiteX398" fmla="*/ 1322720 w 2383168"/>
                  <a:gd name="connsiteY398" fmla="*/ 650081 h 881063"/>
                  <a:gd name="connsiteX399" fmla="*/ 1336355 w 2383168"/>
                  <a:gd name="connsiteY399" fmla="*/ 610241 h 881063"/>
                  <a:gd name="connsiteX400" fmla="*/ 1311437 w 2383168"/>
                  <a:gd name="connsiteY400" fmla="*/ 599634 h 881063"/>
                  <a:gd name="connsiteX401" fmla="*/ 1197830 w 2383168"/>
                  <a:gd name="connsiteY401" fmla="*/ 581411 h 881063"/>
                  <a:gd name="connsiteX402" fmla="*/ 1121661 w 2383168"/>
                  <a:gd name="connsiteY402" fmla="*/ 590755 h 881063"/>
                  <a:gd name="connsiteX403" fmla="*/ 1134599 w 2383168"/>
                  <a:gd name="connsiteY403" fmla="*/ 623888 h 881063"/>
                  <a:gd name="connsiteX404" fmla="*/ 1109574 w 2383168"/>
                  <a:gd name="connsiteY404" fmla="*/ 607327 h 881063"/>
                  <a:gd name="connsiteX405" fmla="*/ 1103105 w 2383168"/>
                  <a:gd name="connsiteY405" fmla="*/ 593032 h 881063"/>
                  <a:gd name="connsiteX406" fmla="*/ 1098017 w 2383168"/>
                  <a:gd name="connsiteY406" fmla="*/ 593656 h 881063"/>
                  <a:gd name="connsiteX407" fmla="*/ 1001995 w 2383168"/>
                  <a:gd name="connsiteY407" fmla="*/ 625487 h 881063"/>
                  <a:gd name="connsiteX408" fmla="*/ 938415 w 2383168"/>
                  <a:gd name="connsiteY408" fmla="*/ 653358 h 881063"/>
                  <a:gd name="connsiteX409" fmla="*/ 956007 w 2383168"/>
                  <a:gd name="connsiteY409" fmla="*/ 707229 h 881063"/>
                  <a:gd name="connsiteX410" fmla="*/ 956007 w 2383168"/>
                  <a:gd name="connsiteY410" fmla="*/ 707231 h 881063"/>
                  <a:gd name="connsiteX411" fmla="*/ 927274 w 2383168"/>
                  <a:gd name="connsiteY411" fmla="*/ 684495 h 881063"/>
                  <a:gd name="connsiteX412" fmla="*/ 917042 w 2383168"/>
                  <a:gd name="connsiteY412" fmla="*/ 662728 h 881063"/>
                  <a:gd name="connsiteX413" fmla="*/ 905329 w 2383168"/>
                  <a:gd name="connsiteY413" fmla="*/ 667862 h 881063"/>
                  <a:gd name="connsiteX414" fmla="*/ 803584 w 2383168"/>
                  <a:gd name="connsiteY414" fmla="*/ 711741 h 881063"/>
                  <a:gd name="connsiteX415" fmla="*/ 747494 w 2383168"/>
                  <a:gd name="connsiteY415" fmla="*/ 730925 h 881063"/>
                  <a:gd name="connsiteX416" fmla="*/ 750364 w 2383168"/>
                  <a:gd name="connsiteY416" fmla="*/ 748178 h 881063"/>
                  <a:gd name="connsiteX417" fmla="*/ 770269 w 2383168"/>
                  <a:gd name="connsiteY417" fmla="*/ 816768 h 881063"/>
                  <a:gd name="connsiteX418" fmla="*/ 770269 w 2383168"/>
                  <a:gd name="connsiteY418" fmla="*/ 816769 h 881063"/>
                  <a:gd name="connsiteX419" fmla="*/ 726334 w 2383168"/>
                  <a:gd name="connsiteY419" fmla="*/ 751090 h 881063"/>
                  <a:gd name="connsiteX420" fmla="*/ 723383 w 2383168"/>
                  <a:gd name="connsiteY420" fmla="*/ 739172 h 881063"/>
                  <a:gd name="connsiteX421" fmla="*/ 715551 w 2383168"/>
                  <a:gd name="connsiteY421" fmla="*/ 741850 h 881063"/>
                  <a:gd name="connsiteX422" fmla="*/ 512134 w 2383168"/>
                  <a:gd name="connsiteY422" fmla="*/ 769080 h 881063"/>
                  <a:gd name="connsiteX423" fmla="*/ 480776 w 2383168"/>
                  <a:gd name="connsiteY423" fmla="*/ 766091 h 881063"/>
                  <a:gd name="connsiteX424" fmla="*/ 492079 w 2383168"/>
                  <a:gd name="connsiteY424" fmla="*/ 802265 h 881063"/>
                  <a:gd name="connsiteX425" fmla="*/ 527382 w 2383168"/>
                  <a:gd name="connsiteY425" fmla="*/ 871538 h 881063"/>
                  <a:gd name="connsiteX426" fmla="*/ 458150 w 2383168"/>
                  <a:gd name="connsiteY426" fmla="*/ 797116 h 881063"/>
                  <a:gd name="connsiteX427" fmla="*/ 446335 w 2383168"/>
                  <a:gd name="connsiteY427" fmla="*/ 762809 h 881063"/>
                  <a:gd name="connsiteX428" fmla="*/ 405341 w 2383168"/>
                  <a:gd name="connsiteY428" fmla="*/ 758902 h 881063"/>
                  <a:gd name="connsiteX429" fmla="*/ 311056 w 2383168"/>
                  <a:gd name="connsiteY429" fmla="*/ 734345 h 881063"/>
                  <a:gd name="connsiteX430" fmla="*/ 251853 w 2383168"/>
                  <a:gd name="connsiteY430" fmla="*/ 708330 h 881063"/>
                  <a:gd name="connsiteX431" fmla="*/ 266874 w 2383168"/>
                  <a:gd name="connsiteY431" fmla="*/ 762021 h 881063"/>
                  <a:gd name="connsiteX432" fmla="*/ 298782 w 2383168"/>
                  <a:gd name="connsiteY432" fmla="*/ 822209 h 881063"/>
                  <a:gd name="connsiteX433" fmla="*/ 219644 w 2383168"/>
                  <a:gd name="connsiteY433" fmla="*/ 711314 h 881063"/>
                  <a:gd name="connsiteX434" fmla="*/ 214147 w 2383168"/>
                  <a:gd name="connsiteY434" fmla="*/ 688778 h 881063"/>
                  <a:gd name="connsiteX435" fmla="*/ 159441 w 2383168"/>
                  <a:gd name="connsiteY435" fmla="*/ 653850 h 881063"/>
                  <a:gd name="connsiteX436" fmla="*/ 102148 w 2383168"/>
                  <a:gd name="connsiteY436" fmla="*/ 596861 h 881063"/>
                  <a:gd name="connsiteX437" fmla="*/ 118577 w 2383168"/>
                  <a:gd name="connsiteY437" fmla="*/ 650580 h 881063"/>
                  <a:gd name="connsiteX438" fmla="*/ 141619 w 2383168"/>
                  <a:gd name="connsiteY438" fmla="*/ 692944 h 881063"/>
                  <a:gd name="connsiteX439" fmla="*/ 79320 w 2383168"/>
                  <a:gd name="connsiteY439" fmla="*/ 621455 h 881063"/>
                  <a:gd name="connsiteX440" fmla="*/ 64131 w 2383168"/>
                  <a:gd name="connsiteY440" fmla="*/ 559045 h 881063"/>
                  <a:gd name="connsiteX441" fmla="*/ 56139 w 2383168"/>
                  <a:gd name="connsiteY441" fmla="*/ 551096 h 881063"/>
                  <a:gd name="connsiteX442" fmla="*/ 0 w 2383168"/>
                  <a:gd name="connsiteY442" fmla="*/ 449583 h 881063"/>
                  <a:gd name="connsiteX443" fmla="*/ 49122 w 2383168"/>
                  <a:gd name="connsiteY443" fmla="*/ 356119 h 881063"/>
                  <a:gd name="connsiteX444" fmla="*/ 63485 w 2383168"/>
                  <a:gd name="connsiteY444" fmla="*/ 341338 h 881063"/>
                  <a:gd name="connsiteX445" fmla="*/ 79320 w 2383168"/>
                  <a:gd name="connsiteY445" fmla="*/ 276275 h 881063"/>
                  <a:gd name="connsiteX446" fmla="*/ 141619 w 2383168"/>
                  <a:gd name="connsiteY446" fmla="*/ 204786 h 881063"/>
                  <a:gd name="connsiteX447" fmla="*/ 118577 w 2383168"/>
                  <a:gd name="connsiteY447" fmla="*/ 247151 h 881063"/>
                  <a:gd name="connsiteX448" fmla="*/ 101845 w 2383168"/>
                  <a:gd name="connsiteY448" fmla="*/ 301863 h 881063"/>
                  <a:gd name="connsiteX449" fmla="*/ 158457 w 2383168"/>
                  <a:gd name="connsiteY449" fmla="*/ 243605 h 881063"/>
                  <a:gd name="connsiteX450" fmla="*/ 212094 w 2383168"/>
                  <a:gd name="connsiteY450" fmla="*/ 206821 h 881063"/>
                  <a:gd name="connsiteX451" fmla="*/ 219644 w 2383168"/>
                  <a:gd name="connsiteY451" fmla="*/ 175866 h 881063"/>
                  <a:gd name="connsiteX452" fmla="*/ 298782 w 2383168"/>
                  <a:gd name="connsiteY452" fmla="*/ 64971 h 881063"/>
                  <a:gd name="connsiteX453" fmla="*/ 266874 w 2383168"/>
                  <a:gd name="connsiteY453" fmla="*/ 125159 h 881063"/>
                  <a:gd name="connsiteX454" fmla="*/ 250436 w 2383168"/>
                  <a:gd name="connsiteY454" fmla="*/ 183916 h 881063"/>
                  <a:gd name="connsiteX455" fmla="*/ 322153 w 2383168"/>
                  <a:gd name="connsiteY455" fmla="*/ 149412 h 881063"/>
                  <a:gd name="connsiteX456" fmla="*/ 422558 w 2383168"/>
                  <a:gd name="connsiteY456" fmla="*/ 120864 h 881063"/>
                  <a:gd name="connsiteX457" fmla="*/ 442776 w 2383168"/>
                  <a:gd name="connsiteY457" fmla="*/ 119064 h 881063"/>
                  <a:gd name="connsiteX458" fmla="*/ 458150 w 2383168"/>
                  <a:gd name="connsiteY458" fmla="*/ 74422 h 881063"/>
                  <a:gd name="connsiteX459" fmla="*/ 527382 w 2383168"/>
                  <a:gd name="connsiteY459" fmla="*/ 0 h 881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</a:cxnLst>
                <a:rect l="l" t="t" r="r" b="b"/>
                <a:pathLst>
                  <a:path w="2383168" h="881063">
                    <a:moveTo>
                      <a:pt x="1531145" y="511503"/>
                    </a:moveTo>
                    <a:lnTo>
                      <a:pt x="1469953" y="634146"/>
                    </a:lnTo>
                    <a:lnTo>
                      <a:pt x="1486795" y="643017"/>
                    </a:lnTo>
                    <a:lnTo>
                      <a:pt x="1512413" y="655588"/>
                    </a:lnTo>
                    <a:lnTo>
                      <a:pt x="1520522" y="618083"/>
                    </a:lnTo>
                    <a:cubicBezTo>
                      <a:pt x="1524749" y="592198"/>
                      <a:pt x="1528026" y="564416"/>
                      <a:pt x="1530247" y="535398"/>
                    </a:cubicBezTo>
                    <a:close/>
                    <a:moveTo>
                      <a:pt x="1707821" y="477402"/>
                    </a:moveTo>
                    <a:lnTo>
                      <a:pt x="1704949" y="570371"/>
                    </a:lnTo>
                    <a:cubicBezTo>
                      <a:pt x="1702654" y="606497"/>
                      <a:pt x="1699299" y="640340"/>
                      <a:pt x="1695062" y="671029"/>
                    </a:cubicBezTo>
                    <a:lnTo>
                      <a:pt x="1686048" y="724498"/>
                    </a:lnTo>
                    <a:lnTo>
                      <a:pt x="1765882" y="739202"/>
                    </a:lnTo>
                    <a:lnTo>
                      <a:pt x="1838106" y="738521"/>
                    </a:lnTo>
                    <a:close/>
                    <a:moveTo>
                      <a:pt x="1355392" y="465761"/>
                    </a:moveTo>
                    <a:lnTo>
                      <a:pt x="1251472" y="476291"/>
                    </a:lnTo>
                    <a:cubicBezTo>
                      <a:pt x="1207318" y="478000"/>
                      <a:pt x="1163163" y="477178"/>
                      <a:pt x="1119009" y="474535"/>
                    </a:cubicBezTo>
                    <a:lnTo>
                      <a:pt x="1100249" y="472738"/>
                    </a:lnTo>
                    <a:lnTo>
                      <a:pt x="1100397" y="476434"/>
                    </a:lnTo>
                    <a:cubicBezTo>
                      <a:pt x="1102063" y="496816"/>
                      <a:pt x="1104521" y="516330"/>
                      <a:pt x="1107691" y="534511"/>
                    </a:cubicBezTo>
                    <a:lnTo>
                      <a:pt x="1111341" y="550318"/>
                    </a:lnTo>
                    <a:lnTo>
                      <a:pt x="1143667" y="544762"/>
                    </a:lnTo>
                    <a:cubicBezTo>
                      <a:pt x="1161744" y="542626"/>
                      <a:pt x="1179763" y="541539"/>
                      <a:pt x="1197715" y="541702"/>
                    </a:cubicBezTo>
                    <a:cubicBezTo>
                      <a:pt x="1224643" y="541947"/>
                      <a:pt x="1250285" y="545282"/>
                      <a:pt x="1275072" y="550926"/>
                    </a:cubicBezTo>
                    <a:lnTo>
                      <a:pt x="1344127" y="572991"/>
                    </a:lnTo>
                    <a:lnTo>
                      <a:pt x="1347635" y="555654"/>
                    </a:lnTo>
                    <a:cubicBezTo>
                      <a:pt x="1350570" y="536446"/>
                      <a:pt x="1352846" y="515829"/>
                      <a:pt x="1354389" y="494296"/>
                    </a:cubicBezTo>
                    <a:close/>
                    <a:moveTo>
                      <a:pt x="692431" y="456201"/>
                    </a:moveTo>
                    <a:lnTo>
                      <a:pt x="559142" y="723341"/>
                    </a:lnTo>
                    <a:lnTo>
                      <a:pt x="583226" y="722466"/>
                    </a:lnTo>
                    <a:cubicBezTo>
                      <a:pt x="612352" y="718533"/>
                      <a:pt x="641595" y="711998"/>
                      <a:pt x="670911" y="703688"/>
                    </a:cubicBezTo>
                    <a:lnTo>
                      <a:pt x="712301" y="689872"/>
                    </a:lnTo>
                    <a:lnTo>
                      <a:pt x="705109" y="647215"/>
                    </a:lnTo>
                    <a:cubicBezTo>
                      <a:pt x="700873" y="616526"/>
                      <a:pt x="697518" y="582683"/>
                      <a:pt x="695222" y="546557"/>
                    </a:cubicBezTo>
                    <a:close/>
                    <a:moveTo>
                      <a:pt x="914924" y="450719"/>
                    </a:moveTo>
                    <a:lnTo>
                      <a:pt x="916739" y="504792"/>
                    </a:lnTo>
                    <a:cubicBezTo>
                      <a:pt x="918651" y="532774"/>
                      <a:pt x="921474" y="559564"/>
                      <a:pt x="925113" y="584524"/>
                    </a:cubicBezTo>
                    <a:lnTo>
                      <a:pt x="929372" y="606582"/>
                    </a:lnTo>
                    <a:lnTo>
                      <a:pt x="979691" y="586821"/>
                    </a:lnTo>
                    <a:lnTo>
                      <a:pt x="1087585" y="554615"/>
                    </a:lnTo>
                    <a:lnTo>
                      <a:pt x="1075359" y="495178"/>
                    </a:lnTo>
                    <a:lnTo>
                      <a:pt x="1073821" y="470207"/>
                    </a:lnTo>
                    <a:lnTo>
                      <a:pt x="986546" y="461849"/>
                    </a:lnTo>
                    <a:close/>
                    <a:moveTo>
                      <a:pt x="2325016" y="445964"/>
                    </a:moveTo>
                    <a:lnTo>
                      <a:pt x="2325227" y="448865"/>
                    </a:lnTo>
                    <a:lnTo>
                      <a:pt x="2320700" y="510988"/>
                    </a:lnTo>
                    <a:lnTo>
                      <a:pt x="2347017" y="475436"/>
                    </a:lnTo>
                    <a:lnTo>
                      <a:pt x="2356326" y="452296"/>
                    </a:lnTo>
                    <a:close/>
                    <a:moveTo>
                      <a:pt x="54224" y="439120"/>
                    </a:moveTo>
                    <a:lnTo>
                      <a:pt x="28724" y="450301"/>
                    </a:lnTo>
                    <a:lnTo>
                      <a:pt x="56581" y="490950"/>
                    </a:lnTo>
                    <a:lnTo>
                      <a:pt x="53514" y="448865"/>
                    </a:lnTo>
                    <a:close/>
                    <a:moveTo>
                      <a:pt x="1532888" y="425469"/>
                    </a:moveTo>
                    <a:lnTo>
                      <a:pt x="1516397" y="430019"/>
                    </a:lnTo>
                    <a:cubicBezTo>
                      <a:pt x="1472243" y="444679"/>
                      <a:pt x="1428089" y="455393"/>
                      <a:pt x="1383935" y="462868"/>
                    </a:cubicBezTo>
                    <a:lnTo>
                      <a:pt x="1380318" y="463235"/>
                    </a:lnTo>
                    <a:lnTo>
                      <a:pt x="1377572" y="514100"/>
                    </a:lnTo>
                    <a:lnTo>
                      <a:pt x="1365274" y="582321"/>
                    </a:lnTo>
                    <a:lnTo>
                      <a:pt x="1417015" y="606264"/>
                    </a:lnTo>
                    <a:lnTo>
                      <a:pt x="1442408" y="619639"/>
                    </a:lnTo>
                    <a:lnTo>
                      <a:pt x="1533336" y="437398"/>
                    </a:lnTo>
                    <a:close/>
                    <a:moveTo>
                      <a:pt x="733952" y="422597"/>
                    </a:moveTo>
                    <a:lnTo>
                      <a:pt x="722708" y="445131"/>
                    </a:lnTo>
                    <a:lnTo>
                      <a:pt x="725691" y="550202"/>
                    </a:lnTo>
                    <a:cubicBezTo>
                      <a:pt x="727885" y="588057"/>
                      <a:pt x="731117" y="624114"/>
                      <a:pt x="735269" y="657426"/>
                    </a:cubicBezTo>
                    <a:lnTo>
                      <a:pt x="739173" y="680902"/>
                    </a:lnTo>
                    <a:lnTo>
                      <a:pt x="759041" y="674270"/>
                    </a:lnTo>
                    <a:cubicBezTo>
                      <a:pt x="795820" y="660487"/>
                      <a:pt x="832651" y="645228"/>
                      <a:pt x="869453" y="630113"/>
                    </a:cubicBezTo>
                    <a:lnTo>
                      <a:pt x="902864" y="616992"/>
                    </a:lnTo>
                    <a:lnTo>
                      <a:pt x="887990" y="530527"/>
                    </a:lnTo>
                    <a:lnTo>
                      <a:pt x="883629" y="445856"/>
                    </a:lnTo>
                    <a:close/>
                    <a:moveTo>
                      <a:pt x="2175608" y="417541"/>
                    </a:moveTo>
                    <a:lnTo>
                      <a:pt x="2177589" y="450733"/>
                    </a:lnTo>
                    <a:cubicBezTo>
                      <a:pt x="2177589" y="503009"/>
                      <a:pt x="2174457" y="552811"/>
                      <a:pt x="2168794" y="598109"/>
                    </a:cubicBezTo>
                    <a:lnTo>
                      <a:pt x="2161014" y="646601"/>
                    </a:lnTo>
                    <a:lnTo>
                      <a:pt x="2195376" y="629733"/>
                    </a:lnTo>
                    <a:lnTo>
                      <a:pt x="2283627" y="556891"/>
                    </a:lnTo>
                    <a:lnTo>
                      <a:pt x="2288872" y="524706"/>
                    </a:lnTo>
                    <a:cubicBezTo>
                      <a:pt x="2291434" y="500433"/>
                      <a:pt x="2292788" y="474940"/>
                      <a:pt x="2292788" y="448865"/>
                    </a:cubicBezTo>
                    <a:lnTo>
                      <a:pt x="2292297" y="439347"/>
                    </a:lnTo>
                    <a:lnTo>
                      <a:pt x="2208448" y="422390"/>
                    </a:lnTo>
                    <a:close/>
                    <a:moveTo>
                      <a:pt x="2122970" y="409770"/>
                    </a:moveTo>
                    <a:lnTo>
                      <a:pt x="2128771" y="412664"/>
                    </a:lnTo>
                    <a:cubicBezTo>
                      <a:pt x="2131334" y="413943"/>
                      <a:pt x="2132375" y="417057"/>
                      <a:pt x="2131096" y="419621"/>
                    </a:cubicBezTo>
                    <a:lnTo>
                      <a:pt x="1981488" y="719470"/>
                    </a:lnTo>
                    <a:lnTo>
                      <a:pt x="2056976" y="697674"/>
                    </a:lnTo>
                    <a:lnTo>
                      <a:pt x="2124604" y="664475"/>
                    </a:lnTo>
                    <a:lnTo>
                      <a:pt x="2137942" y="572872"/>
                    </a:lnTo>
                    <a:cubicBezTo>
                      <a:pt x="2141585" y="534049"/>
                      <a:pt x="2143526" y="492948"/>
                      <a:pt x="2143526" y="450733"/>
                    </a:cubicBezTo>
                    <a:lnTo>
                      <a:pt x="2141780" y="412547"/>
                    </a:lnTo>
                    <a:close/>
                    <a:moveTo>
                      <a:pt x="189744" y="395323"/>
                    </a:moveTo>
                    <a:lnTo>
                      <a:pt x="132296" y="404888"/>
                    </a:lnTo>
                    <a:lnTo>
                      <a:pt x="87203" y="424660"/>
                    </a:lnTo>
                    <a:lnTo>
                      <a:pt x="85953" y="448865"/>
                    </a:lnTo>
                    <a:cubicBezTo>
                      <a:pt x="85953" y="474940"/>
                      <a:pt x="87307" y="500433"/>
                      <a:pt x="89869" y="524706"/>
                    </a:cubicBezTo>
                    <a:lnTo>
                      <a:pt x="91832" y="536749"/>
                    </a:lnTo>
                    <a:lnTo>
                      <a:pt x="158360" y="595627"/>
                    </a:lnTo>
                    <a:lnTo>
                      <a:pt x="200612" y="621840"/>
                    </a:lnTo>
                    <a:lnTo>
                      <a:pt x="195658" y="590966"/>
                    </a:lnTo>
                    <a:cubicBezTo>
                      <a:pt x="189995" y="545668"/>
                      <a:pt x="186863" y="495866"/>
                      <a:pt x="186863" y="443590"/>
                    </a:cubicBezTo>
                    <a:close/>
                    <a:moveTo>
                      <a:pt x="1676056" y="393503"/>
                    </a:moveTo>
                    <a:lnTo>
                      <a:pt x="1602904" y="406150"/>
                    </a:lnTo>
                    <a:lnTo>
                      <a:pt x="1568656" y="415600"/>
                    </a:lnTo>
                    <a:lnTo>
                      <a:pt x="1569555" y="431183"/>
                    </a:lnTo>
                    <a:lnTo>
                      <a:pt x="1570223" y="433182"/>
                    </a:lnTo>
                    <a:lnTo>
                      <a:pt x="1569728" y="434175"/>
                    </a:lnTo>
                    <a:lnTo>
                      <a:pt x="1570369" y="445296"/>
                    </a:lnTo>
                    <a:cubicBezTo>
                      <a:pt x="1570369" y="528149"/>
                      <a:pt x="1560774" y="603158"/>
                      <a:pt x="1545261" y="657454"/>
                    </a:cubicBezTo>
                    <a:lnTo>
                      <a:pt x="1541043" y="669635"/>
                    </a:lnTo>
                    <a:lnTo>
                      <a:pt x="1584432" y="690925"/>
                    </a:lnTo>
                    <a:lnTo>
                      <a:pt x="1658864" y="717544"/>
                    </a:lnTo>
                    <a:lnTo>
                      <a:pt x="1664903" y="681242"/>
                    </a:lnTo>
                    <a:cubicBezTo>
                      <a:pt x="1673206" y="614618"/>
                      <a:pt x="1677830" y="537013"/>
                      <a:pt x="1677830" y="456012"/>
                    </a:cubicBezTo>
                    <a:close/>
                    <a:moveTo>
                      <a:pt x="1944993" y="389761"/>
                    </a:moveTo>
                    <a:lnTo>
                      <a:pt x="1946607" y="451247"/>
                    </a:lnTo>
                    <a:cubicBezTo>
                      <a:pt x="1946607" y="540265"/>
                      <a:pt x="1939561" y="622962"/>
                      <a:pt x="1927493" y="691562"/>
                    </a:cubicBezTo>
                    <a:lnTo>
                      <a:pt x="1919031" y="730950"/>
                    </a:lnTo>
                    <a:lnTo>
                      <a:pt x="1942930" y="727035"/>
                    </a:lnTo>
                    <a:lnTo>
                      <a:pt x="2102720" y="406780"/>
                    </a:lnTo>
                    <a:lnTo>
                      <a:pt x="2035436" y="396846"/>
                    </a:lnTo>
                    <a:close/>
                    <a:moveTo>
                      <a:pt x="261185" y="387177"/>
                    </a:moveTo>
                    <a:lnTo>
                      <a:pt x="223370" y="390128"/>
                    </a:lnTo>
                    <a:lnTo>
                      <a:pt x="220926" y="443590"/>
                    </a:lnTo>
                    <a:cubicBezTo>
                      <a:pt x="220926" y="485805"/>
                      <a:pt x="222867" y="526906"/>
                      <a:pt x="226510" y="565729"/>
                    </a:cubicBezTo>
                    <a:lnTo>
                      <a:pt x="238064" y="645076"/>
                    </a:lnTo>
                    <a:lnTo>
                      <a:pt x="256174" y="656312"/>
                    </a:lnTo>
                    <a:cubicBezTo>
                      <a:pt x="282895" y="669968"/>
                      <a:pt x="311160" y="682243"/>
                      <a:pt x="340618" y="692585"/>
                    </a:cubicBezTo>
                    <a:lnTo>
                      <a:pt x="422379" y="714606"/>
                    </a:lnTo>
                    <a:lnTo>
                      <a:pt x="260312" y="389787"/>
                    </a:lnTo>
                    <a:close/>
                    <a:moveTo>
                      <a:pt x="443408" y="386504"/>
                    </a:moveTo>
                    <a:lnTo>
                      <a:pt x="441243" y="435769"/>
                    </a:lnTo>
                    <a:cubicBezTo>
                      <a:pt x="441243" y="532944"/>
                      <a:pt x="449833" y="624989"/>
                      <a:pt x="464896" y="701189"/>
                    </a:cubicBezTo>
                    <a:lnTo>
                      <a:pt x="469741" y="722163"/>
                    </a:lnTo>
                    <a:lnTo>
                      <a:pt x="496232" y="725627"/>
                    </a:lnTo>
                    <a:lnTo>
                      <a:pt x="523717" y="724628"/>
                    </a:lnTo>
                    <a:lnTo>
                      <a:pt x="678609" y="414191"/>
                    </a:lnTo>
                    <a:lnTo>
                      <a:pt x="589158" y="400694"/>
                    </a:lnTo>
                    <a:cubicBezTo>
                      <a:pt x="545003" y="394806"/>
                      <a:pt x="500849" y="389930"/>
                      <a:pt x="456695" y="386771"/>
                    </a:cubicBezTo>
                    <a:close/>
                    <a:moveTo>
                      <a:pt x="305309" y="383733"/>
                    </a:moveTo>
                    <a:lnTo>
                      <a:pt x="292571" y="384728"/>
                    </a:lnTo>
                    <a:lnTo>
                      <a:pt x="419088" y="638296"/>
                    </a:lnTo>
                    <a:lnTo>
                      <a:pt x="409124" y="565354"/>
                    </a:lnTo>
                    <a:cubicBezTo>
                      <a:pt x="405506" y="524418"/>
                      <a:pt x="403557" y="480895"/>
                      <a:pt x="403557" y="435769"/>
                    </a:cubicBezTo>
                    <a:lnTo>
                      <a:pt x="404990" y="385734"/>
                    </a:lnTo>
                    <a:close/>
                    <a:moveTo>
                      <a:pt x="1862423" y="383292"/>
                    </a:moveTo>
                    <a:cubicBezTo>
                      <a:pt x="1833588" y="382558"/>
                      <a:pt x="1804752" y="382718"/>
                      <a:pt x="1775917" y="383970"/>
                    </a:cubicBezTo>
                    <a:lnTo>
                      <a:pt x="1749947" y="386139"/>
                    </a:lnTo>
                    <a:lnTo>
                      <a:pt x="1748240" y="389560"/>
                    </a:lnTo>
                    <a:lnTo>
                      <a:pt x="1742610" y="386751"/>
                    </a:lnTo>
                    <a:lnTo>
                      <a:pt x="1705752" y="389830"/>
                    </a:lnTo>
                    <a:lnTo>
                      <a:pt x="1706960" y="419115"/>
                    </a:lnTo>
                    <a:lnTo>
                      <a:pt x="1707573" y="418809"/>
                    </a:lnTo>
                    <a:cubicBezTo>
                      <a:pt x="1710136" y="417530"/>
                      <a:pt x="1713251" y="418571"/>
                      <a:pt x="1714530" y="421134"/>
                    </a:cubicBezTo>
                    <a:lnTo>
                      <a:pt x="1872726" y="738194"/>
                    </a:lnTo>
                    <a:lnTo>
                      <a:pt x="1874947" y="738173"/>
                    </a:lnTo>
                    <a:lnTo>
                      <a:pt x="1886238" y="736323"/>
                    </a:lnTo>
                    <a:lnTo>
                      <a:pt x="1891167" y="713040"/>
                    </a:lnTo>
                    <a:cubicBezTo>
                      <a:pt x="1904781" y="637881"/>
                      <a:pt x="1912545" y="547094"/>
                      <a:pt x="1912545" y="451246"/>
                    </a:cubicBezTo>
                    <a:lnTo>
                      <a:pt x="1909959" y="387016"/>
                    </a:lnTo>
                    <a:close/>
                    <a:moveTo>
                      <a:pt x="58428" y="381443"/>
                    </a:moveTo>
                    <a:lnTo>
                      <a:pt x="38969" y="404627"/>
                    </a:lnTo>
                    <a:lnTo>
                      <a:pt x="28839" y="426521"/>
                    </a:lnTo>
                    <a:lnTo>
                      <a:pt x="56123" y="413071"/>
                    </a:lnTo>
                    <a:close/>
                    <a:moveTo>
                      <a:pt x="2319468" y="369844"/>
                    </a:moveTo>
                    <a:lnTo>
                      <a:pt x="2323543" y="425752"/>
                    </a:lnTo>
                    <a:lnTo>
                      <a:pt x="2343188" y="432225"/>
                    </a:lnTo>
                    <a:lnTo>
                      <a:pt x="2360841" y="441074"/>
                    </a:lnTo>
                    <a:lnTo>
                      <a:pt x="2360944" y="440817"/>
                    </a:lnTo>
                    <a:cubicBezTo>
                      <a:pt x="2359192" y="430466"/>
                      <a:pt x="2354296" y="418599"/>
                      <a:pt x="2346605" y="405725"/>
                    </a:cubicBezTo>
                    <a:close/>
                    <a:moveTo>
                      <a:pt x="1108558" y="288034"/>
                    </a:moveTo>
                    <a:lnTo>
                      <a:pt x="1107692" y="291788"/>
                    </a:lnTo>
                    <a:cubicBezTo>
                      <a:pt x="1101352" y="328150"/>
                      <a:pt x="1097858" y="369842"/>
                      <a:pt x="1097858" y="413149"/>
                    </a:cubicBezTo>
                    <a:lnTo>
                      <a:pt x="1098691" y="433891"/>
                    </a:lnTo>
                    <a:lnTo>
                      <a:pt x="1116385" y="435185"/>
                    </a:lnTo>
                    <a:cubicBezTo>
                      <a:pt x="1163331" y="437065"/>
                      <a:pt x="1210195" y="437198"/>
                      <a:pt x="1256461" y="434985"/>
                    </a:cubicBezTo>
                    <a:lnTo>
                      <a:pt x="1356637" y="424505"/>
                    </a:lnTo>
                    <a:lnTo>
                      <a:pt x="1354389" y="360574"/>
                    </a:lnTo>
                    <a:cubicBezTo>
                      <a:pt x="1352846" y="339041"/>
                      <a:pt x="1350570" y="318425"/>
                      <a:pt x="1347635" y="299217"/>
                    </a:cubicBezTo>
                    <a:lnTo>
                      <a:pt x="1345649" y="289399"/>
                    </a:lnTo>
                    <a:lnTo>
                      <a:pt x="1308001" y="296714"/>
                    </a:lnTo>
                    <a:cubicBezTo>
                      <a:pt x="1284057" y="300011"/>
                      <a:pt x="1259857" y="301851"/>
                      <a:pt x="1235307" y="301798"/>
                    </a:cubicBezTo>
                    <a:cubicBezTo>
                      <a:pt x="1193222" y="301709"/>
                      <a:pt x="1153164" y="297030"/>
                      <a:pt x="1113891" y="289407"/>
                    </a:cubicBezTo>
                    <a:close/>
                    <a:moveTo>
                      <a:pt x="996036" y="258993"/>
                    </a:moveTo>
                    <a:lnTo>
                      <a:pt x="1070597" y="408431"/>
                    </a:lnTo>
                    <a:lnTo>
                      <a:pt x="1075359" y="331120"/>
                    </a:lnTo>
                    <a:lnTo>
                      <a:pt x="1085445" y="282083"/>
                    </a:lnTo>
                    <a:lnTo>
                      <a:pt x="997188" y="259358"/>
                    </a:lnTo>
                    <a:close/>
                    <a:moveTo>
                      <a:pt x="202648" y="252650"/>
                    </a:moveTo>
                    <a:lnTo>
                      <a:pt x="106241" y="324474"/>
                    </a:lnTo>
                    <a:lnTo>
                      <a:pt x="95743" y="336982"/>
                    </a:lnTo>
                    <a:lnTo>
                      <a:pt x="89870" y="373024"/>
                    </a:lnTo>
                    <a:lnTo>
                      <a:pt x="88739" y="394912"/>
                    </a:lnTo>
                    <a:lnTo>
                      <a:pt x="106779" y="383235"/>
                    </a:lnTo>
                    <a:cubicBezTo>
                      <a:pt x="118294" y="376582"/>
                      <a:pt x="131706" y="370213"/>
                      <a:pt x="149677" y="364536"/>
                    </a:cubicBezTo>
                    <a:lnTo>
                      <a:pt x="192105" y="355755"/>
                    </a:lnTo>
                    <a:lnTo>
                      <a:pt x="195658" y="296215"/>
                    </a:lnTo>
                    <a:close/>
                    <a:moveTo>
                      <a:pt x="2159522" y="245569"/>
                    </a:moveTo>
                    <a:lnTo>
                      <a:pt x="2168794" y="303358"/>
                    </a:lnTo>
                    <a:lnTo>
                      <a:pt x="2173864" y="388313"/>
                    </a:lnTo>
                    <a:lnTo>
                      <a:pt x="2254585" y="403031"/>
                    </a:lnTo>
                    <a:lnTo>
                      <a:pt x="2291042" y="415043"/>
                    </a:lnTo>
                    <a:lnTo>
                      <a:pt x="2288872" y="373024"/>
                    </a:lnTo>
                    <a:lnTo>
                      <a:pt x="2283016" y="337090"/>
                    </a:lnTo>
                    <a:lnTo>
                      <a:pt x="2211290" y="276362"/>
                    </a:lnTo>
                    <a:close/>
                    <a:moveTo>
                      <a:pt x="1513740" y="241141"/>
                    </a:moveTo>
                    <a:lnTo>
                      <a:pt x="1379162" y="282888"/>
                    </a:lnTo>
                    <a:lnTo>
                      <a:pt x="1367544" y="285145"/>
                    </a:lnTo>
                    <a:lnTo>
                      <a:pt x="1377572" y="340772"/>
                    </a:lnTo>
                    <a:lnTo>
                      <a:pt x="1381949" y="421857"/>
                    </a:lnTo>
                    <a:lnTo>
                      <a:pt x="1392946" y="420706"/>
                    </a:lnTo>
                    <a:cubicBezTo>
                      <a:pt x="1437499" y="413199"/>
                      <a:pt x="1480938" y="402746"/>
                      <a:pt x="1522747" y="388744"/>
                    </a:cubicBezTo>
                    <a:lnTo>
                      <a:pt x="1531428" y="386604"/>
                    </a:lnTo>
                    <a:lnTo>
                      <a:pt x="1530248" y="355195"/>
                    </a:lnTo>
                    <a:cubicBezTo>
                      <a:pt x="1528026" y="326177"/>
                      <a:pt x="1524749" y="298394"/>
                      <a:pt x="1520522" y="272510"/>
                    </a:cubicBezTo>
                    <a:close/>
                    <a:moveTo>
                      <a:pt x="927799" y="237382"/>
                    </a:moveTo>
                    <a:lnTo>
                      <a:pt x="925113" y="251294"/>
                    </a:lnTo>
                    <a:cubicBezTo>
                      <a:pt x="921474" y="276254"/>
                      <a:pt x="918651" y="303044"/>
                      <a:pt x="916739" y="331026"/>
                    </a:cubicBezTo>
                    <a:lnTo>
                      <a:pt x="913859" y="416852"/>
                    </a:lnTo>
                    <a:lnTo>
                      <a:pt x="975812" y="424907"/>
                    </a:lnTo>
                    <a:lnTo>
                      <a:pt x="1046618" y="430084"/>
                    </a:lnTo>
                    <a:lnTo>
                      <a:pt x="954725" y="245910"/>
                    </a:lnTo>
                    <a:close/>
                    <a:moveTo>
                      <a:pt x="1929720" y="226691"/>
                    </a:moveTo>
                    <a:lnTo>
                      <a:pt x="1937812" y="283943"/>
                    </a:lnTo>
                    <a:lnTo>
                      <a:pt x="1943180" y="350356"/>
                    </a:lnTo>
                    <a:lnTo>
                      <a:pt x="1994844" y="357213"/>
                    </a:lnTo>
                    <a:close/>
                    <a:moveTo>
                      <a:pt x="1658590" y="192833"/>
                    </a:moveTo>
                    <a:lnTo>
                      <a:pt x="1544514" y="230981"/>
                    </a:lnTo>
                    <a:lnTo>
                      <a:pt x="1545261" y="233139"/>
                    </a:lnTo>
                    <a:cubicBezTo>
                      <a:pt x="1553018" y="260287"/>
                      <a:pt x="1559295" y="292613"/>
                      <a:pt x="1563633" y="328509"/>
                    </a:cubicBezTo>
                    <a:lnTo>
                      <a:pt x="1566485" y="377959"/>
                    </a:lnTo>
                    <a:lnTo>
                      <a:pt x="1659967" y="354907"/>
                    </a:lnTo>
                    <a:lnTo>
                      <a:pt x="1674920" y="353509"/>
                    </a:lnTo>
                    <a:lnTo>
                      <a:pt x="1674480" y="338006"/>
                    </a:lnTo>
                    <a:cubicBezTo>
                      <a:pt x="1672286" y="300151"/>
                      <a:pt x="1669054" y="264094"/>
                      <a:pt x="1664903" y="230782"/>
                    </a:cubicBezTo>
                    <a:close/>
                    <a:moveTo>
                      <a:pt x="739068" y="184127"/>
                    </a:moveTo>
                    <a:lnTo>
                      <a:pt x="735269" y="206967"/>
                    </a:lnTo>
                    <a:cubicBezTo>
                      <a:pt x="731117" y="240278"/>
                      <a:pt x="727885" y="276336"/>
                      <a:pt x="725691" y="314190"/>
                    </a:cubicBezTo>
                    <a:lnTo>
                      <a:pt x="724028" y="372773"/>
                    </a:lnTo>
                    <a:lnTo>
                      <a:pt x="804186" y="212118"/>
                    </a:lnTo>
                    <a:cubicBezTo>
                      <a:pt x="805465" y="209555"/>
                      <a:pt x="808580" y="208514"/>
                      <a:pt x="811143" y="209793"/>
                    </a:cubicBezTo>
                    <a:lnTo>
                      <a:pt x="829710" y="219057"/>
                    </a:lnTo>
                    <a:cubicBezTo>
                      <a:pt x="832274" y="220336"/>
                      <a:pt x="833315" y="223450"/>
                      <a:pt x="832036" y="226014"/>
                    </a:cubicBezTo>
                    <a:lnTo>
                      <a:pt x="748242" y="393956"/>
                    </a:lnTo>
                    <a:lnTo>
                      <a:pt x="792957" y="401134"/>
                    </a:lnTo>
                    <a:lnTo>
                      <a:pt x="882454" y="412770"/>
                    </a:lnTo>
                    <a:lnTo>
                      <a:pt x="887990" y="305293"/>
                    </a:lnTo>
                    <a:lnTo>
                      <a:pt x="901125" y="228935"/>
                    </a:lnTo>
                    <a:lnTo>
                      <a:pt x="877753" y="221533"/>
                    </a:lnTo>
                    <a:cubicBezTo>
                      <a:pt x="836659" y="208726"/>
                      <a:pt x="793868" y="196270"/>
                      <a:pt x="748140" y="185811"/>
                    </a:cubicBezTo>
                    <a:close/>
                    <a:moveTo>
                      <a:pt x="1935110" y="167781"/>
                    </a:moveTo>
                    <a:lnTo>
                      <a:pt x="2032263" y="362495"/>
                    </a:lnTo>
                    <a:lnTo>
                      <a:pt x="2140394" y="382211"/>
                    </a:lnTo>
                    <a:lnTo>
                      <a:pt x="2137942" y="328593"/>
                    </a:lnTo>
                    <a:lnTo>
                      <a:pt x="2123103" y="226685"/>
                    </a:lnTo>
                    <a:lnTo>
                      <a:pt x="2065014" y="200510"/>
                    </a:lnTo>
                    <a:cubicBezTo>
                      <a:pt x="2038056" y="190253"/>
                      <a:pt x="2010039" y="181526"/>
                      <a:pt x="1981312" y="174839"/>
                    </a:cubicBezTo>
                    <a:close/>
                    <a:moveTo>
                      <a:pt x="649240" y="167761"/>
                    </a:moveTo>
                    <a:lnTo>
                      <a:pt x="551900" y="362852"/>
                    </a:lnTo>
                    <a:lnTo>
                      <a:pt x="569010" y="365188"/>
                    </a:lnTo>
                    <a:lnTo>
                      <a:pt x="693628" y="385190"/>
                    </a:lnTo>
                    <a:lnTo>
                      <a:pt x="697864" y="282504"/>
                    </a:lnTo>
                    <a:cubicBezTo>
                      <a:pt x="699852" y="259500"/>
                      <a:pt x="702285" y="237639"/>
                      <a:pt x="705109" y="217179"/>
                    </a:cubicBezTo>
                    <a:lnTo>
                      <a:pt x="711543" y="179020"/>
                    </a:lnTo>
                    <a:lnTo>
                      <a:pt x="652398" y="168045"/>
                    </a:lnTo>
                    <a:close/>
                    <a:moveTo>
                      <a:pt x="430803" y="166113"/>
                    </a:moveTo>
                    <a:lnTo>
                      <a:pt x="408114" y="169248"/>
                    </a:lnTo>
                    <a:cubicBezTo>
                      <a:pt x="364708" y="177799"/>
                      <a:pt x="324194" y="190810"/>
                      <a:pt x="286969" y="206720"/>
                    </a:cubicBezTo>
                    <a:lnTo>
                      <a:pt x="239754" y="230495"/>
                    </a:lnTo>
                    <a:lnTo>
                      <a:pt x="226510" y="321450"/>
                    </a:lnTo>
                    <a:lnTo>
                      <a:pt x="225222" y="349627"/>
                    </a:lnTo>
                    <a:lnTo>
                      <a:pt x="333511" y="342073"/>
                    </a:lnTo>
                    <a:lnTo>
                      <a:pt x="406259" y="345836"/>
                    </a:lnTo>
                    <a:lnTo>
                      <a:pt x="413288" y="266148"/>
                    </a:lnTo>
                    <a:cubicBezTo>
                      <a:pt x="416421" y="240081"/>
                      <a:pt x="420254" y="215309"/>
                      <a:pt x="424704" y="192126"/>
                    </a:cubicBezTo>
                    <a:close/>
                    <a:moveTo>
                      <a:pt x="1826832" y="162330"/>
                    </a:moveTo>
                    <a:lnTo>
                      <a:pt x="1805829" y="162623"/>
                    </a:lnTo>
                    <a:cubicBezTo>
                      <a:pt x="1780811" y="164987"/>
                      <a:pt x="1756202" y="168941"/>
                      <a:pt x="1731907" y="174050"/>
                    </a:cubicBezTo>
                    <a:lnTo>
                      <a:pt x="1685759" y="185809"/>
                    </a:lnTo>
                    <a:lnTo>
                      <a:pt x="1695062" y="240993"/>
                    </a:lnTo>
                    <a:cubicBezTo>
                      <a:pt x="1697886" y="261453"/>
                      <a:pt x="1700319" y="283314"/>
                      <a:pt x="1702307" y="306318"/>
                    </a:cubicBezTo>
                    <a:lnTo>
                      <a:pt x="1704141" y="350776"/>
                    </a:lnTo>
                    <a:lnTo>
                      <a:pt x="1734211" y="347963"/>
                    </a:lnTo>
                    <a:close/>
                    <a:moveTo>
                      <a:pt x="1885252" y="161513"/>
                    </a:moveTo>
                    <a:lnTo>
                      <a:pt x="1856035" y="161922"/>
                    </a:lnTo>
                    <a:lnTo>
                      <a:pt x="1858355" y="168864"/>
                    </a:lnTo>
                    <a:lnTo>
                      <a:pt x="1770697" y="344551"/>
                    </a:lnTo>
                    <a:lnTo>
                      <a:pt x="1797186" y="342073"/>
                    </a:lnTo>
                    <a:lnTo>
                      <a:pt x="1908308" y="346041"/>
                    </a:lnTo>
                    <a:lnTo>
                      <a:pt x="1906961" y="312592"/>
                    </a:lnTo>
                    <a:cubicBezTo>
                      <a:pt x="1903319" y="268519"/>
                      <a:pt x="1897974" y="227033"/>
                      <a:pt x="1891167" y="189453"/>
                    </a:cubicBezTo>
                    <a:close/>
                    <a:moveTo>
                      <a:pt x="546617" y="158533"/>
                    </a:moveTo>
                    <a:cubicBezTo>
                      <a:pt x="522219" y="157569"/>
                      <a:pt x="498444" y="158110"/>
                      <a:pt x="475344" y="159960"/>
                    </a:cubicBezTo>
                    <a:lnTo>
                      <a:pt x="467031" y="161109"/>
                    </a:lnTo>
                    <a:lnTo>
                      <a:pt x="464896" y="170350"/>
                    </a:lnTo>
                    <a:cubicBezTo>
                      <a:pt x="457365" y="208450"/>
                      <a:pt x="451451" y="250511"/>
                      <a:pt x="447421" y="295194"/>
                    </a:cubicBezTo>
                    <a:lnTo>
                      <a:pt x="445089" y="348268"/>
                    </a:lnTo>
                    <a:lnTo>
                      <a:pt x="519336" y="358405"/>
                    </a:lnTo>
                    <a:lnTo>
                      <a:pt x="615951" y="164768"/>
                    </a:lnTo>
                    <a:close/>
                    <a:moveTo>
                      <a:pt x="527382" y="0"/>
                    </a:moveTo>
                    <a:cubicBezTo>
                      <a:pt x="514438" y="16897"/>
                      <a:pt x="502582" y="40435"/>
                      <a:pt x="492079" y="69273"/>
                    </a:cubicBezTo>
                    <a:lnTo>
                      <a:pt x="477487" y="115973"/>
                    </a:lnTo>
                    <a:lnTo>
                      <a:pt x="534359" y="110909"/>
                    </a:lnTo>
                    <a:cubicBezTo>
                      <a:pt x="573444" y="111209"/>
                      <a:pt x="610251" y="113879"/>
                      <a:pt x="645172" y="118327"/>
                    </a:cubicBezTo>
                    <a:lnTo>
                      <a:pt x="721648" y="132227"/>
                    </a:lnTo>
                    <a:lnTo>
                      <a:pt x="726334" y="113304"/>
                    </a:lnTo>
                    <a:cubicBezTo>
                      <a:pt x="738876" y="71838"/>
                      <a:pt x="753995" y="47625"/>
                      <a:pt x="770269" y="47625"/>
                    </a:cubicBezTo>
                    <a:cubicBezTo>
                      <a:pt x="762911" y="66162"/>
                      <a:pt x="756237" y="89342"/>
                      <a:pt x="750364" y="116215"/>
                    </a:cubicBezTo>
                    <a:lnTo>
                      <a:pt x="746890" y="137098"/>
                    </a:lnTo>
                    <a:lnTo>
                      <a:pt x="911632" y="188034"/>
                    </a:lnTo>
                    <a:lnTo>
                      <a:pt x="914735" y="178001"/>
                    </a:lnTo>
                    <a:cubicBezTo>
                      <a:pt x="926516" y="146805"/>
                      <a:pt x="940719" y="128589"/>
                      <a:pt x="956007" y="128589"/>
                    </a:cubicBezTo>
                    <a:cubicBezTo>
                      <a:pt x="949472" y="143680"/>
                      <a:pt x="943569" y="161876"/>
                      <a:pt x="938389" y="182540"/>
                    </a:cubicBezTo>
                    <a:lnTo>
                      <a:pt x="935779" y="196053"/>
                    </a:lnTo>
                    <a:lnTo>
                      <a:pt x="1076695" y="244311"/>
                    </a:lnTo>
                    <a:lnTo>
                      <a:pt x="1096081" y="248788"/>
                    </a:lnTo>
                    <a:lnTo>
                      <a:pt x="1109574" y="218971"/>
                    </a:lnTo>
                    <a:cubicBezTo>
                      <a:pt x="1117265" y="208307"/>
                      <a:pt x="1125722" y="202410"/>
                      <a:pt x="1134599" y="202410"/>
                    </a:cubicBezTo>
                    <a:cubicBezTo>
                      <a:pt x="1128908" y="213402"/>
                      <a:pt x="1123766" y="226656"/>
                      <a:pt x="1119254" y="241707"/>
                    </a:cubicBezTo>
                    <a:lnTo>
                      <a:pt x="1116529" y="253511"/>
                    </a:lnTo>
                    <a:lnTo>
                      <a:pt x="1154999" y="262396"/>
                    </a:lnTo>
                    <a:cubicBezTo>
                      <a:pt x="1181442" y="266844"/>
                      <a:pt x="1208357" y="269514"/>
                      <a:pt x="1236138" y="269814"/>
                    </a:cubicBezTo>
                    <a:cubicBezTo>
                      <a:pt x="1263919" y="270114"/>
                      <a:pt x="1290300" y="268062"/>
                      <a:pt x="1315736" y="264243"/>
                    </a:cubicBezTo>
                    <a:lnTo>
                      <a:pt x="1339506" y="259045"/>
                    </a:lnTo>
                    <a:lnTo>
                      <a:pt x="1336929" y="246307"/>
                    </a:lnTo>
                    <a:cubicBezTo>
                      <a:pt x="1332752" y="230406"/>
                      <a:pt x="1327990" y="216403"/>
                      <a:pt x="1322720" y="204790"/>
                    </a:cubicBezTo>
                    <a:cubicBezTo>
                      <a:pt x="1335050" y="204790"/>
                      <a:pt x="1346503" y="218808"/>
                      <a:pt x="1356004" y="242815"/>
                    </a:cubicBezTo>
                    <a:lnTo>
                      <a:pt x="1359824" y="254602"/>
                    </a:lnTo>
                    <a:lnTo>
                      <a:pt x="1389668" y="248076"/>
                    </a:lnTo>
                    <a:lnTo>
                      <a:pt x="1506334" y="206890"/>
                    </a:lnTo>
                    <a:lnTo>
                      <a:pt x="1505106" y="201209"/>
                    </a:lnTo>
                    <a:cubicBezTo>
                      <a:pt x="1499090" y="179780"/>
                      <a:pt x="1492234" y="160910"/>
                      <a:pt x="1484645" y="145260"/>
                    </a:cubicBezTo>
                    <a:cubicBezTo>
                      <a:pt x="1502399" y="145260"/>
                      <a:pt x="1518893" y="164150"/>
                      <a:pt x="1532574" y="196502"/>
                    </a:cubicBezTo>
                    <a:lnTo>
                      <a:pt x="1532931" y="197532"/>
                    </a:lnTo>
                    <a:lnTo>
                      <a:pt x="1652779" y="157896"/>
                    </a:lnTo>
                    <a:lnTo>
                      <a:pt x="1649807" y="140030"/>
                    </a:lnTo>
                    <a:cubicBezTo>
                      <a:pt x="1643934" y="113157"/>
                      <a:pt x="1637260" y="89977"/>
                      <a:pt x="1629902" y="71440"/>
                    </a:cubicBezTo>
                    <a:lnTo>
                      <a:pt x="1629902" y="71439"/>
                    </a:lnTo>
                    <a:cubicBezTo>
                      <a:pt x="1646177" y="71439"/>
                      <a:pt x="1661296" y="95652"/>
                      <a:pt x="1673837" y="137118"/>
                    </a:cubicBezTo>
                    <a:lnTo>
                      <a:pt x="1676999" y="149886"/>
                    </a:lnTo>
                    <a:lnTo>
                      <a:pt x="1683591" y="147706"/>
                    </a:lnTo>
                    <a:cubicBezTo>
                      <a:pt x="1738431" y="134026"/>
                      <a:pt x="1798635" y="124993"/>
                      <a:pt x="1867859" y="125292"/>
                    </a:cubicBezTo>
                    <a:lnTo>
                      <a:pt x="1877041" y="126231"/>
                    </a:lnTo>
                    <a:lnTo>
                      <a:pt x="1866598" y="89757"/>
                    </a:lnTo>
                    <a:cubicBezTo>
                      <a:pt x="1857105" y="61313"/>
                      <a:pt x="1846389" y="38097"/>
                      <a:pt x="1834689" y="21431"/>
                    </a:cubicBezTo>
                    <a:cubicBezTo>
                      <a:pt x="1857868" y="21431"/>
                      <a:pt x="1879402" y="48492"/>
                      <a:pt x="1897264" y="94837"/>
                    </a:cubicBezTo>
                    <a:lnTo>
                      <a:pt x="1908177" y="129416"/>
                    </a:lnTo>
                    <a:lnTo>
                      <a:pt x="1968915" y="135628"/>
                    </a:lnTo>
                    <a:cubicBezTo>
                      <a:pt x="2001571" y="142137"/>
                      <a:pt x="2033096" y="151477"/>
                      <a:pt x="2063183" y="162951"/>
                    </a:cubicBezTo>
                    <a:lnTo>
                      <a:pt x="2112637" y="186126"/>
                    </a:lnTo>
                    <a:lnTo>
                      <a:pt x="2097579" y="132302"/>
                    </a:lnTo>
                    <a:cubicBezTo>
                      <a:pt x="2088086" y="107246"/>
                      <a:pt x="2077370" y="86795"/>
                      <a:pt x="2065670" y="72114"/>
                    </a:cubicBezTo>
                    <a:cubicBezTo>
                      <a:pt x="2096576" y="72114"/>
                      <a:pt x="2124555" y="114493"/>
                      <a:pt x="2144809" y="183009"/>
                    </a:cubicBezTo>
                    <a:lnTo>
                      <a:pt x="2149871" y="203764"/>
                    </a:lnTo>
                    <a:lnTo>
                      <a:pt x="2223992" y="251844"/>
                    </a:lnTo>
                    <a:lnTo>
                      <a:pt x="2277144" y="302671"/>
                    </a:lnTo>
                    <a:lnTo>
                      <a:pt x="2260164" y="247151"/>
                    </a:lnTo>
                    <a:cubicBezTo>
                      <a:pt x="2253352" y="230317"/>
                      <a:pt x="2245623" y="215983"/>
                      <a:pt x="2237122" y="204786"/>
                    </a:cubicBezTo>
                    <a:cubicBezTo>
                      <a:pt x="2261452" y="204786"/>
                      <a:pt x="2283478" y="232106"/>
                      <a:pt x="2299422" y="276275"/>
                    </a:cubicBezTo>
                    <a:lnTo>
                      <a:pt x="2314552" y="338442"/>
                    </a:lnTo>
                    <a:lnTo>
                      <a:pt x="2335562" y="358534"/>
                    </a:lnTo>
                    <a:cubicBezTo>
                      <a:pt x="2362909" y="393348"/>
                      <a:pt x="2379596" y="425555"/>
                      <a:pt x="2383168" y="449583"/>
                    </a:cubicBezTo>
                    <a:cubicBezTo>
                      <a:pt x="2378009" y="473012"/>
                      <a:pt x="2360548" y="505294"/>
                      <a:pt x="2332382" y="540501"/>
                    </a:cubicBezTo>
                    <a:lnTo>
                      <a:pt x="2315175" y="556728"/>
                    </a:lnTo>
                    <a:lnTo>
                      <a:pt x="2299422" y="621455"/>
                    </a:lnTo>
                    <a:cubicBezTo>
                      <a:pt x="2283478" y="665625"/>
                      <a:pt x="2261452" y="692944"/>
                      <a:pt x="2237122" y="692944"/>
                    </a:cubicBezTo>
                    <a:cubicBezTo>
                      <a:pt x="2254123" y="670551"/>
                      <a:pt x="2268040" y="635606"/>
                      <a:pt x="2277706" y="593222"/>
                    </a:cubicBezTo>
                    <a:lnTo>
                      <a:pt x="2277929" y="591852"/>
                    </a:lnTo>
                    <a:lnTo>
                      <a:pt x="2217363" y="648969"/>
                    </a:lnTo>
                    <a:lnTo>
                      <a:pt x="2151618" y="690537"/>
                    </a:lnTo>
                    <a:lnTo>
                      <a:pt x="2144809" y="718457"/>
                    </a:lnTo>
                    <a:cubicBezTo>
                      <a:pt x="2124555" y="786974"/>
                      <a:pt x="2096576" y="829352"/>
                      <a:pt x="2065670" y="829352"/>
                    </a:cubicBezTo>
                    <a:cubicBezTo>
                      <a:pt x="2077370" y="814671"/>
                      <a:pt x="2088086" y="794220"/>
                      <a:pt x="2097579" y="769164"/>
                    </a:cubicBezTo>
                    <a:lnTo>
                      <a:pt x="2114231" y="709643"/>
                    </a:lnTo>
                    <a:lnTo>
                      <a:pt x="2047688" y="739416"/>
                    </a:lnTo>
                    <a:cubicBezTo>
                      <a:pt x="2015386" y="751013"/>
                      <a:pt x="1981206" y="760376"/>
                      <a:pt x="1945347" y="766766"/>
                    </a:cubicBezTo>
                    <a:lnTo>
                      <a:pt x="1909204" y="769822"/>
                    </a:lnTo>
                    <a:lnTo>
                      <a:pt x="1897264" y="807657"/>
                    </a:lnTo>
                    <a:cubicBezTo>
                      <a:pt x="1879402" y="854002"/>
                      <a:pt x="1857868" y="881063"/>
                      <a:pt x="1834689" y="881063"/>
                    </a:cubicBezTo>
                    <a:lnTo>
                      <a:pt x="1834689" y="881061"/>
                    </a:lnTo>
                    <a:cubicBezTo>
                      <a:pt x="1846389" y="864395"/>
                      <a:pt x="1857105" y="841179"/>
                      <a:pt x="1866598" y="812735"/>
                    </a:cubicBezTo>
                    <a:lnTo>
                      <a:pt x="1878132" y="772449"/>
                    </a:lnTo>
                    <a:lnTo>
                      <a:pt x="1861593" y="773848"/>
                    </a:lnTo>
                    <a:lnTo>
                      <a:pt x="1856900" y="776189"/>
                    </a:lnTo>
                    <a:lnTo>
                      <a:pt x="1855969" y="774323"/>
                    </a:lnTo>
                    <a:lnTo>
                      <a:pt x="1832934" y="776271"/>
                    </a:lnTo>
                    <a:cubicBezTo>
                      <a:pt x="1793917" y="775972"/>
                      <a:pt x="1758171" y="772721"/>
                      <a:pt x="1725057" y="767259"/>
                    </a:cubicBezTo>
                    <a:lnTo>
                      <a:pt x="1678519" y="756000"/>
                    </a:lnTo>
                    <a:lnTo>
                      <a:pt x="1673837" y="774904"/>
                    </a:lnTo>
                    <a:cubicBezTo>
                      <a:pt x="1661296" y="816371"/>
                      <a:pt x="1646177" y="840583"/>
                      <a:pt x="1629902" y="840583"/>
                    </a:cubicBezTo>
                    <a:cubicBezTo>
                      <a:pt x="1637260" y="822046"/>
                      <a:pt x="1643934" y="798866"/>
                      <a:pt x="1649807" y="771993"/>
                    </a:cubicBezTo>
                    <a:lnTo>
                      <a:pt x="1653475" y="749942"/>
                    </a:lnTo>
                    <a:lnTo>
                      <a:pt x="1632974" y="744982"/>
                    </a:lnTo>
                    <a:lnTo>
                      <a:pt x="1528616" y="701611"/>
                    </a:lnTo>
                    <a:lnTo>
                      <a:pt x="1518013" y="721754"/>
                    </a:lnTo>
                    <a:cubicBezTo>
                      <a:pt x="1507757" y="736937"/>
                      <a:pt x="1496481" y="745332"/>
                      <a:pt x="1484645" y="745332"/>
                    </a:cubicBezTo>
                    <a:lnTo>
                      <a:pt x="1504702" y="690489"/>
                    </a:lnTo>
                    <a:lnTo>
                      <a:pt x="1413218" y="642961"/>
                    </a:lnTo>
                    <a:lnTo>
                      <a:pt x="1353338" y="617470"/>
                    </a:lnTo>
                    <a:lnTo>
                      <a:pt x="1345892" y="632586"/>
                    </a:lnTo>
                    <a:cubicBezTo>
                      <a:pt x="1338770" y="643852"/>
                      <a:pt x="1330940" y="650082"/>
                      <a:pt x="1322720" y="650082"/>
                    </a:cubicBezTo>
                    <a:lnTo>
                      <a:pt x="1322720" y="650081"/>
                    </a:lnTo>
                    <a:lnTo>
                      <a:pt x="1336355" y="610241"/>
                    </a:lnTo>
                    <a:lnTo>
                      <a:pt x="1311437" y="599634"/>
                    </a:lnTo>
                    <a:cubicBezTo>
                      <a:pt x="1276257" y="588543"/>
                      <a:pt x="1239105" y="581636"/>
                      <a:pt x="1197830" y="581411"/>
                    </a:cubicBezTo>
                    <a:lnTo>
                      <a:pt x="1121661" y="590755"/>
                    </a:lnTo>
                    <a:lnTo>
                      <a:pt x="1134599" y="623888"/>
                    </a:lnTo>
                    <a:cubicBezTo>
                      <a:pt x="1125722" y="623888"/>
                      <a:pt x="1117265" y="617991"/>
                      <a:pt x="1109574" y="607327"/>
                    </a:cubicBezTo>
                    <a:lnTo>
                      <a:pt x="1103105" y="593032"/>
                    </a:lnTo>
                    <a:lnTo>
                      <a:pt x="1098017" y="593656"/>
                    </a:lnTo>
                    <a:cubicBezTo>
                      <a:pt x="1065624" y="601504"/>
                      <a:pt x="1033864" y="612617"/>
                      <a:pt x="1001995" y="625487"/>
                    </a:cubicBezTo>
                    <a:lnTo>
                      <a:pt x="938415" y="653358"/>
                    </a:lnTo>
                    <a:lnTo>
                      <a:pt x="956007" y="707229"/>
                    </a:lnTo>
                    <a:lnTo>
                      <a:pt x="956007" y="707231"/>
                    </a:lnTo>
                    <a:cubicBezTo>
                      <a:pt x="945815" y="707231"/>
                      <a:pt x="936105" y="699135"/>
                      <a:pt x="927274" y="684495"/>
                    </a:cubicBezTo>
                    <a:lnTo>
                      <a:pt x="917042" y="662728"/>
                    </a:lnTo>
                    <a:lnTo>
                      <a:pt x="905329" y="667862"/>
                    </a:lnTo>
                    <a:cubicBezTo>
                      <a:pt x="872507" y="682740"/>
                      <a:pt x="838839" y="697868"/>
                      <a:pt x="803584" y="711741"/>
                    </a:cubicBezTo>
                    <a:lnTo>
                      <a:pt x="747494" y="730925"/>
                    </a:lnTo>
                    <a:lnTo>
                      <a:pt x="750364" y="748178"/>
                    </a:lnTo>
                    <a:cubicBezTo>
                      <a:pt x="756237" y="775051"/>
                      <a:pt x="762911" y="798231"/>
                      <a:pt x="770269" y="816768"/>
                    </a:cubicBezTo>
                    <a:lnTo>
                      <a:pt x="770269" y="816769"/>
                    </a:lnTo>
                    <a:cubicBezTo>
                      <a:pt x="753995" y="816769"/>
                      <a:pt x="738876" y="792557"/>
                      <a:pt x="726334" y="751090"/>
                    </a:cubicBezTo>
                    <a:lnTo>
                      <a:pt x="723383" y="739172"/>
                    </a:lnTo>
                    <a:lnTo>
                      <a:pt x="715551" y="741850"/>
                    </a:lnTo>
                    <a:cubicBezTo>
                      <a:pt x="654328" y="759287"/>
                      <a:pt x="587532" y="770421"/>
                      <a:pt x="512134" y="769080"/>
                    </a:cubicBezTo>
                    <a:lnTo>
                      <a:pt x="480776" y="766091"/>
                    </a:lnTo>
                    <a:lnTo>
                      <a:pt x="492079" y="802265"/>
                    </a:lnTo>
                    <a:cubicBezTo>
                      <a:pt x="502582" y="831103"/>
                      <a:pt x="514438" y="854641"/>
                      <a:pt x="527382" y="871538"/>
                    </a:cubicBezTo>
                    <a:cubicBezTo>
                      <a:pt x="501737" y="871538"/>
                      <a:pt x="477913" y="844102"/>
                      <a:pt x="458150" y="797116"/>
                    </a:cubicBezTo>
                    <a:lnTo>
                      <a:pt x="446335" y="762809"/>
                    </a:lnTo>
                    <a:lnTo>
                      <a:pt x="405341" y="758902"/>
                    </a:lnTo>
                    <a:cubicBezTo>
                      <a:pt x="371836" y="752949"/>
                      <a:pt x="340416" y="744600"/>
                      <a:pt x="311056" y="734345"/>
                    </a:cubicBezTo>
                    <a:lnTo>
                      <a:pt x="251853" y="708330"/>
                    </a:lnTo>
                    <a:lnTo>
                      <a:pt x="266874" y="762021"/>
                    </a:lnTo>
                    <a:cubicBezTo>
                      <a:pt x="276367" y="787077"/>
                      <a:pt x="287082" y="807528"/>
                      <a:pt x="298782" y="822209"/>
                    </a:cubicBezTo>
                    <a:cubicBezTo>
                      <a:pt x="267877" y="822209"/>
                      <a:pt x="239897" y="779831"/>
                      <a:pt x="219644" y="711314"/>
                    </a:cubicBezTo>
                    <a:lnTo>
                      <a:pt x="214147" y="688778"/>
                    </a:lnTo>
                    <a:lnTo>
                      <a:pt x="159441" y="653850"/>
                    </a:lnTo>
                    <a:lnTo>
                      <a:pt x="102148" y="596861"/>
                    </a:lnTo>
                    <a:lnTo>
                      <a:pt x="118577" y="650580"/>
                    </a:lnTo>
                    <a:cubicBezTo>
                      <a:pt x="125389" y="667413"/>
                      <a:pt x="133119" y="681748"/>
                      <a:pt x="141619" y="692944"/>
                    </a:cubicBezTo>
                    <a:cubicBezTo>
                      <a:pt x="117290" y="692944"/>
                      <a:pt x="95263" y="665625"/>
                      <a:pt x="79320" y="621455"/>
                    </a:cubicBezTo>
                    <a:lnTo>
                      <a:pt x="64131" y="559045"/>
                    </a:lnTo>
                    <a:lnTo>
                      <a:pt x="56139" y="551096"/>
                    </a:lnTo>
                    <a:cubicBezTo>
                      <a:pt x="29630" y="515746"/>
                      <a:pt x="10980" y="480603"/>
                      <a:pt x="0" y="449583"/>
                    </a:cubicBezTo>
                    <a:cubicBezTo>
                      <a:pt x="5689" y="425755"/>
                      <a:pt x="22388" y="392524"/>
                      <a:pt x="49122" y="356119"/>
                    </a:cubicBezTo>
                    <a:lnTo>
                      <a:pt x="63485" y="341338"/>
                    </a:lnTo>
                    <a:lnTo>
                      <a:pt x="79320" y="276275"/>
                    </a:lnTo>
                    <a:cubicBezTo>
                      <a:pt x="95263" y="232106"/>
                      <a:pt x="117290" y="204786"/>
                      <a:pt x="141619" y="204786"/>
                    </a:cubicBezTo>
                    <a:cubicBezTo>
                      <a:pt x="133119" y="215983"/>
                      <a:pt x="125390" y="230317"/>
                      <a:pt x="118577" y="247151"/>
                    </a:cubicBezTo>
                    <a:lnTo>
                      <a:pt x="101845" y="301863"/>
                    </a:lnTo>
                    <a:lnTo>
                      <a:pt x="158457" y="243605"/>
                    </a:lnTo>
                    <a:lnTo>
                      <a:pt x="212094" y="206821"/>
                    </a:lnTo>
                    <a:lnTo>
                      <a:pt x="219644" y="175866"/>
                    </a:lnTo>
                    <a:cubicBezTo>
                      <a:pt x="239897" y="107349"/>
                      <a:pt x="267877" y="64971"/>
                      <a:pt x="298782" y="64971"/>
                    </a:cubicBezTo>
                    <a:cubicBezTo>
                      <a:pt x="287082" y="79652"/>
                      <a:pt x="276367" y="100103"/>
                      <a:pt x="266874" y="125159"/>
                    </a:cubicBezTo>
                    <a:lnTo>
                      <a:pt x="250436" y="183916"/>
                    </a:lnTo>
                    <a:lnTo>
                      <a:pt x="322153" y="149412"/>
                    </a:lnTo>
                    <a:cubicBezTo>
                      <a:pt x="353640" y="137316"/>
                      <a:pt x="387149" y="127541"/>
                      <a:pt x="422558" y="120864"/>
                    </a:cubicBezTo>
                    <a:lnTo>
                      <a:pt x="442776" y="119064"/>
                    </a:lnTo>
                    <a:lnTo>
                      <a:pt x="458150" y="74422"/>
                    </a:lnTo>
                    <a:cubicBezTo>
                      <a:pt x="477913" y="27436"/>
                      <a:pt x="501737" y="0"/>
                      <a:pt x="527382" y="0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635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964" name="グループ化 963">
              <a:extLst>
                <a:ext uri="{FF2B5EF4-FFF2-40B4-BE49-F238E27FC236}">
                  <a16:creationId xmlns:a16="http://schemas.microsoft.com/office/drawing/2014/main" id="{4D43BD0B-DBD4-4BCC-9A7D-16CA2C3384C1}"/>
                </a:ext>
              </a:extLst>
            </p:cNvPr>
            <p:cNvGrpSpPr/>
            <p:nvPr/>
          </p:nvGrpSpPr>
          <p:grpSpPr>
            <a:xfrm>
              <a:off x="4710693" y="4953871"/>
              <a:ext cx="719388" cy="266925"/>
              <a:chOff x="3173081" y="3548062"/>
              <a:chExt cx="2383168" cy="884261"/>
            </a:xfrm>
          </p:grpSpPr>
          <p:sp>
            <p:nvSpPr>
              <p:cNvPr id="974" name="フリーフォーム: 図形 973">
                <a:extLst>
                  <a:ext uri="{FF2B5EF4-FFF2-40B4-BE49-F238E27FC236}">
                    <a16:creationId xmlns:a16="http://schemas.microsoft.com/office/drawing/2014/main" id="{110A401B-7810-4249-8FFE-F0F8E0D45F94}"/>
                  </a:ext>
                </a:extLst>
              </p:cNvPr>
              <p:cNvSpPr/>
              <p:nvPr/>
            </p:nvSpPr>
            <p:spPr>
              <a:xfrm>
                <a:off x="3173081" y="3551002"/>
                <a:ext cx="2383168" cy="881321"/>
              </a:xfrm>
              <a:custGeom>
                <a:avLst/>
                <a:gdLst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191584 w 2383168"/>
                  <a:gd name="connsiteY2" fmla="*/ 288599 h 897148"/>
                  <a:gd name="connsiteX3" fmla="*/ 1197830 w 2383168"/>
                  <a:gd name="connsiteY3" fmla="*/ 273969 h 897148"/>
                  <a:gd name="connsiteX4" fmla="*/ 1766259 w 2383168"/>
                  <a:gd name="connsiteY4" fmla="*/ 0 h 897148"/>
                  <a:gd name="connsiteX5" fmla="*/ 2383168 w 2383168"/>
                  <a:gd name="connsiteY5" fmla="*/ 448574 h 897148"/>
                  <a:gd name="connsiteX6" fmla="*/ 1766259 w 2383168"/>
                  <a:gd name="connsiteY6" fmla="*/ 897148 h 897148"/>
                  <a:gd name="connsiteX7" fmla="*/ 1197830 w 2383168"/>
                  <a:gd name="connsiteY7" fmla="*/ 623180 h 897148"/>
                  <a:gd name="connsiteX8" fmla="*/ 1191584 w 2383168"/>
                  <a:gd name="connsiteY8" fmla="*/ 608549 h 897148"/>
                  <a:gd name="connsiteX9" fmla="*/ 1185338 w 2383168"/>
                  <a:gd name="connsiteY9" fmla="*/ 623180 h 897148"/>
                  <a:gd name="connsiteX10" fmla="*/ 616909 w 2383168"/>
                  <a:gd name="connsiteY10" fmla="*/ 897148 h 897148"/>
                  <a:gd name="connsiteX11" fmla="*/ 0 w 2383168"/>
                  <a:gd name="connsiteY11" fmla="*/ 448574 h 897148"/>
                  <a:gd name="connsiteX12" fmla="*/ 616909 w 2383168"/>
                  <a:gd name="connsiteY12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191584 w 2383168"/>
                  <a:gd name="connsiteY2" fmla="*/ 288599 h 897148"/>
                  <a:gd name="connsiteX3" fmla="*/ 1766259 w 2383168"/>
                  <a:gd name="connsiteY3" fmla="*/ 0 h 897148"/>
                  <a:gd name="connsiteX4" fmla="*/ 2383168 w 2383168"/>
                  <a:gd name="connsiteY4" fmla="*/ 448574 h 897148"/>
                  <a:gd name="connsiteX5" fmla="*/ 1766259 w 2383168"/>
                  <a:gd name="connsiteY5" fmla="*/ 897148 h 897148"/>
                  <a:gd name="connsiteX6" fmla="*/ 1197830 w 2383168"/>
                  <a:gd name="connsiteY6" fmla="*/ 623180 h 897148"/>
                  <a:gd name="connsiteX7" fmla="*/ 1191584 w 2383168"/>
                  <a:gd name="connsiteY7" fmla="*/ 608549 h 897148"/>
                  <a:gd name="connsiteX8" fmla="*/ 1185338 w 2383168"/>
                  <a:gd name="connsiteY8" fmla="*/ 623180 h 897148"/>
                  <a:gd name="connsiteX9" fmla="*/ 616909 w 2383168"/>
                  <a:gd name="connsiteY9" fmla="*/ 897148 h 897148"/>
                  <a:gd name="connsiteX10" fmla="*/ 0 w 2383168"/>
                  <a:gd name="connsiteY10" fmla="*/ 448574 h 897148"/>
                  <a:gd name="connsiteX11" fmla="*/ 616909 w 2383168"/>
                  <a:gd name="connsiteY11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1191584 w 2383168"/>
                  <a:gd name="connsiteY6" fmla="*/ 608549 h 897148"/>
                  <a:gd name="connsiteX7" fmla="*/ 1185338 w 2383168"/>
                  <a:gd name="connsiteY7" fmla="*/ 623180 h 897148"/>
                  <a:gd name="connsiteX8" fmla="*/ 616909 w 2383168"/>
                  <a:gd name="connsiteY8" fmla="*/ 897148 h 897148"/>
                  <a:gd name="connsiteX9" fmla="*/ 0 w 2383168"/>
                  <a:gd name="connsiteY9" fmla="*/ 448574 h 897148"/>
                  <a:gd name="connsiteX10" fmla="*/ 616909 w 2383168"/>
                  <a:gd name="connsiteY10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1191584 w 2383168"/>
                  <a:gd name="connsiteY6" fmla="*/ 608549 h 897148"/>
                  <a:gd name="connsiteX7" fmla="*/ 616909 w 2383168"/>
                  <a:gd name="connsiteY7" fmla="*/ 897148 h 897148"/>
                  <a:gd name="connsiteX8" fmla="*/ 0 w 2383168"/>
                  <a:gd name="connsiteY8" fmla="*/ 448574 h 897148"/>
                  <a:gd name="connsiteX9" fmla="*/ 616909 w 2383168"/>
                  <a:gd name="connsiteY9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616909 w 2383168"/>
                  <a:gd name="connsiteY6" fmla="*/ 897148 h 897148"/>
                  <a:gd name="connsiteX7" fmla="*/ 0 w 2383168"/>
                  <a:gd name="connsiteY7" fmla="*/ 448574 h 897148"/>
                  <a:gd name="connsiteX8" fmla="*/ 616909 w 2383168"/>
                  <a:gd name="connsiteY8" fmla="*/ 0 h 897148"/>
                  <a:gd name="connsiteX0" fmla="*/ 616909 w 2383168"/>
                  <a:gd name="connsiteY0" fmla="*/ 5647 h 902795"/>
                  <a:gd name="connsiteX1" fmla="*/ 1236138 w 2383168"/>
                  <a:gd name="connsiteY1" fmla="*/ 216116 h 902795"/>
                  <a:gd name="connsiteX2" fmla="*/ 1766259 w 2383168"/>
                  <a:gd name="connsiteY2" fmla="*/ 5647 h 902795"/>
                  <a:gd name="connsiteX3" fmla="*/ 2383168 w 2383168"/>
                  <a:gd name="connsiteY3" fmla="*/ 454221 h 902795"/>
                  <a:gd name="connsiteX4" fmla="*/ 1766259 w 2383168"/>
                  <a:gd name="connsiteY4" fmla="*/ 902795 h 902795"/>
                  <a:gd name="connsiteX5" fmla="*/ 1197830 w 2383168"/>
                  <a:gd name="connsiteY5" fmla="*/ 628827 h 902795"/>
                  <a:gd name="connsiteX6" fmla="*/ 616909 w 2383168"/>
                  <a:gd name="connsiteY6" fmla="*/ 902795 h 902795"/>
                  <a:gd name="connsiteX7" fmla="*/ 0 w 2383168"/>
                  <a:gd name="connsiteY7" fmla="*/ 454221 h 902795"/>
                  <a:gd name="connsiteX8" fmla="*/ 616909 w 2383168"/>
                  <a:gd name="connsiteY8" fmla="*/ 5647 h 902795"/>
                  <a:gd name="connsiteX0" fmla="*/ 616909 w 2383168"/>
                  <a:gd name="connsiteY0" fmla="*/ 4225 h 901373"/>
                  <a:gd name="connsiteX1" fmla="*/ 1236138 w 2383168"/>
                  <a:gd name="connsiteY1" fmla="*/ 214694 h 901373"/>
                  <a:gd name="connsiteX2" fmla="*/ 1766259 w 2383168"/>
                  <a:gd name="connsiteY2" fmla="*/ 4225 h 901373"/>
                  <a:gd name="connsiteX3" fmla="*/ 2383168 w 2383168"/>
                  <a:gd name="connsiteY3" fmla="*/ 452799 h 901373"/>
                  <a:gd name="connsiteX4" fmla="*/ 1766259 w 2383168"/>
                  <a:gd name="connsiteY4" fmla="*/ 901373 h 901373"/>
                  <a:gd name="connsiteX5" fmla="*/ 1197830 w 2383168"/>
                  <a:gd name="connsiteY5" fmla="*/ 627405 h 901373"/>
                  <a:gd name="connsiteX6" fmla="*/ 616909 w 2383168"/>
                  <a:gd name="connsiteY6" fmla="*/ 901373 h 901373"/>
                  <a:gd name="connsiteX7" fmla="*/ 0 w 2383168"/>
                  <a:gd name="connsiteY7" fmla="*/ 452799 h 901373"/>
                  <a:gd name="connsiteX8" fmla="*/ 616909 w 2383168"/>
                  <a:gd name="connsiteY8" fmla="*/ 4225 h 901373"/>
                  <a:gd name="connsiteX0" fmla="*/ 616909 w 2383168"/>
                  <a:gd name="connsiteY0" fmla="*/ 4225 h 901373"/>
                  <a:gd name="connsiteX1" fmla="*/ 1236138 w 2383168"/>
                  <a:gd name="connsiteY1" fmla="*/ 214694 h 901373"/>
                  <a:gd name="connsiteX2" fmla="*/ 1766259 w 2383168"/>
                  <a:gd name="connsiteY2" fmla="*/ 4225 h 901373"/>
                  <a:gd name="connsiteX3" fmla="*/ 2383168 w 2383168"/>
                  <a:gd name="connsiteY3" fmla="*/ 452799 h 901373"/>
                  <a:gd name="connsiteX4" fmla="*/ 1766259 w 2383168"/>
                  <a:gd name="connsiteY4" fmla="*/ 901373 h 901373"/>
                  <a:gd name="connsiteX5" fmla="*/ 1197830 w 2383168"/>
                  <a:gd name="connsiteY5" fmla="*/ 627405 h 901373"/>
                  <a:gd name="connsiteX6" fmla="*/ 616909 w 2383168"/>
                  <a:gd name="connsiteY6" fmla="*/ 901373 h 901373"/>
                  <a:gd name="connsiteX7" fmla="*/ 0 w 2383168"/>
                  <a:gd name="connsiteY7" fmla="*/ 452799 h 901373"/>
                  <a:gd name="connsiteX8" fmla="*/ 616909 w 2383168"/>
                  <a:gd name="connsiteY8" fmla="*/ 4225 h 901373"/>
                  <a:gd name="connsiteX0" fmla="*/ 616909 w 2383168"/>
                  <a:gd name="connsiteY0" fmla="*/ 4225 h 901638"/>
                  <a:gd name="connsiteX1" fmla="*/ 1236138 w 2383168"/>
                  <a:gd name="connsiteY1" fmla="*/ 214694 h 901638"/>
                  <a:gd name="connsiteX2" fmla="*/ 1766259 w 2383168"/>
                  <a:gd name="connsiteY2" fmla="*/ 4225 h 901638"/>
                  <a:gd name="connsiteX3" fmla="*/ 2383168 w 2383168"/>
                  <a:gd name="connsiteY3" fmla="*/ 452799 h 901638"/>
                  <a:gd name="connsiteX4" fmla="*/ 1766259 w 2383168"/>
                  <a:gd name="connsiteY4" fmla="*/ 901373 h 901638"/>
                  <a:gd name="connsiteX5" fmla="*/ 1197830 w 2383168"/>
                  <a:gd name="connsiteY5" fmla="*/ 627405 h 901638"/>
                  <a:gd name="connsiteX6" fmla="*/ 616909 w 2383168"/>
                  <a:gd name="connsiteY6" fmla="*/ 901373 h 901638"/>
                  <a:gd name="connsiteX7" fmla="*/ 0 w 2383168"/>
                  <a:gd name="connsiteY7" fmla="*/ 452799 h 901638"/>
                  <a:gd name="connsiteX8" fmla="*/ 616909 w 2383168"/>
                  <a:gd name="connsiteY8" fmla="*/ 4225 h 901638"/>
                  <a:gd name="connsiteX0" fmla="*/ 616909 w 2383168"/>
                  <a:gd name="connsiteY0" fmla="*/ 4225 h 901638"/>
                  <a:gd name="connsiteX1" fmla="*/ 1236138 w 2383168"/>
                  <a:gd name="connsiteY1" fmla="*/ 214694 h 901638"/>
                  <a:gd name="connsiteX2" fmla="*/ 1766259 w 2383168"/>
                  <a:gd name="connsiteY2" fmla="*/ 4225 h 901638"/>
                  <a:gd name="connsiteX3" fmla="*/ 2383168 w 2383168"/>
                  <a:gd name="connsiteY3" fmla="*/ 452799 h 901638"/>
                  <a:gd name="connsiteX4" fmla="*/ 1766259 w 2383168"/>
                  <a:gd name="connsiteY4" fmla="*/ 901373 h 901638"/>
                  <a:gd name="connsiteX5" fmla="*/ 1197830 w 2383168"/>
                  <a:gd name="connsiteY5" fmla="*/ 627405 h 901638"/>
                  <a:gd name="connsiteX6" fmla="*/ 616909 w 2383168"/>
                  <a:gd name="connsiteY6" fmla="*/ 901373 h 901638"/>
                  <a:gd name="connsiteX7" fmla="*/ 0 w 2383168"/>
                  <a:gd name="connsiteY7" fmla="*/ 452799 h 901638"/>
                  <a:gd name="connsiteX8" fmla="*/ 616909 w 2383168"/>
                  <a:gd name="connsiteY8" fmla="*/ 4225 h 901638"/>
                  <a:gd name="connsiteX0" fmla="*/ 616909 w 2383168"/>
                  <a:gd name="connsiteY0" fmla="*/ 9 h 897422"/>
                  <a:gd name="connsiteX1" fmla="*/ 1236138 w 2383168"/>
                  <a:gd name="connsiteY1" fmla="*/ 210478 h 897422"/>
                  <a:gd name="connsiteX2" fmla="*/ 1766259 w 2383168"/>
                  <a:gd name="connsiteY2" fmla="*/ 9 h 897422"/>
                  <a:gd name="connsiteX3" fmla="*/ 2383168 w 2383168"/>
                  <a:gd name="connsiteY3" fmla="*/ 448583 h 897422"/>
                  <a:gd name="connsiteX4" fmla="*/ 1766259 w 2383168"/>
                  <a:gd name="connsiteY4" fmla="*/ 897157 h 897422"/>
                  <a:gd name="connsiteX5" fmla="*/ 1197830 w 2383168"/>
                  <a:gd name="connsiteY5" fmla="*/ 623189 h 897422"/>
                  <a:gd name="connsiteX6" fmla="*/ 616909 w 2383168"/>
                  <a:gd name="connsiteY6" fmla="*/ 897157 h 897422"/>
                  <a:gd name="connsiteX7" fmla="*/ 0 w 2383168"/>
                  <a:gd name="connsiteY7" fmla="*/ 448583 h 897422"/>
                  <a:gd name="connsiteX8" fmla="*/ 616909 w 2383168"/>
                  <a:gd name="connsiteY8" fmla="*/ 9 h 897422"/>
                  <a:gd name="connsiteX0" fmla="*/ 616909 w 2383168"/>
                  <a:gd name="connsiteY0" fmla="*/ 9 h 897422"/>
                  <a:gd name="connsiteX1" fmla="*/ 1236138 w 2383168"/>
                  <a:gd name="connsiteY1" fmla="*/ 210478 h 897422"/>
                  <a:gd name="connsiteX2" fmla="*/ 1766259 w 2383168"/>
                  <a:gd name="connsiteY2" fmla="*/ 9 h 897422"/>
                  <a:gd name="connsiteX3" fmla="*/ 2383168 w 2383168"/>
                  <a:gd name="connsiteY3" fmla="*/ 448583 h 897422"/>
                  <a:gd name="connsiteX4" fmla="*/ 1766259 w 2383168"/>
                  <a:gd name="connsiteY4" fmla="*/ 897157 h 897422"/>
                  <a:gd name="connsiteX5" fmla="*/ 1197830 w 2383168"/>
                  <a:gd name="connsiteY5" fmla="*/ 623189 h 897422"/>
                  <a:gd name="connsiteX6" fmla="*/ 616909 w 2383168"/>
                  <a:gd name="connsiteY6" fmla="*/ 897157 h 897422"/>
                  <a:gd name="connsiteX7" fmla="*/ 0 w 2383168"/>
                  <a:gd name="connsiteY7" fmla="*/ 448583 h 897422"/>
                  <a:gd name="connsiteX8" fmla="*/ 616909 w 2383168"/>
                  <a:gd name="connsiteY8" fmla="*/ 9 h 897422"/>
                  <a:gd name="connsiteX0" fmla="*/ 616909 w 2383718"/>
                  <a:gd name="connsiteY0" fmla="*/ 9 h 897422"/>
                  <a:gd name="connsiteX1" fmla="*/ 1236138 w 2383718"/>
                  <a:gd name="connsiteY1" fmla="*/ 210478 h 897422"/>
                  <a:gd name="connsiteX2" fmla="*/ 1766259 w 2383718"/>
                  <a:gd name="connsiteY2" fmla="*/ 9 h 897422"/>
                  <a:gd name="connsiteX3" fmla="*/ 2383168 w 2383718"/>
                  <a:gd name="connsiteY3" fmla="*/ 448583 h 897422"/>
                  <a:gd name="connsiteX4" fmla="*/ 1839284 w 2383718"/>
                  <a:gd name="connsiteY4" fmla="*/ 897157 h 897422"/>
                  <a:gd name="connsiteX5" fmla="*/ 1197830 w 2383718"/>
                  <a:gd name="connsiteY5" fmla="*/ 623189 h 897422"/>
                  <a:gd name="connsiteX6" fmla="*/ 616909 w 2383718"/>
                  <a:gd name="connsiteY6" fmla="*/ 897157 h 897422"/>
                  <a:gd name="connsiteX7" fmla="*/ 0 w 2383718"/>
                  <a:gd name="connsiteY7" fmla="*/ 448583 h 897422"/>
                  <a:gd name="connsiteX8" fmla="*/ 616909 w 2383718"/>
                  <a:gd name="connsiteY8" fmla="*/ 9 h 897422"/>
                  <a:gd name="connsiteX0" fmla="*/ 617621 w 2384430"/>
                  <a:gd name="connsiteY0" fmla="*/ 9 h 897181"/>
                  <a:gd name="connsiteX1" fmla="*/ 1236850 w 2384430"/>
                  <a:gd name="connsiteY1" fmla="*/ 210478 h 897181"/>
                  <a:gd name="connsiteX2" fmla="*/ 1766971 w 2384430"/>
                  <a:gd name="connsiteY2" fmla="*/ 9 h 897181"/>
                  <a:gd name="connsiteX3" fmla="*/ 2383880 w 2384430"/>
                  <a:gd name="connsiteY3" fmla="*/ 448583 h 897181"/>
                  <a:gd name="connsiteX4" fmla="*/ 1839996 w 2384430"/>
                  <a:gd name="connsiteY4" fmla="*/ 897157 h 897181"/>
                  <a:gd name="connsiteX5" fmla="*/ 1198542 w 2384430"/>
                  <a:gd name="connsiteY5" fmla="*/ 623189 h 897181"/>
                  <a:gd name="connsiteX6" fmla="*/ 512846 w 2384430"/>
                  <a:gd name="connsiteY6" fmla="*/ 871757 h 897181"/>
                  <a:gd name="connsiteX7" fmla="*/ 712 w 2384430"/>
                  <a:gd name="connsiteY7" fmla="*/ 448583 h 897181"/>
                  <a:gd name="connsiteX8" fmla="*/ 617621 w 2384430"/>
                  <a:gd name="connsiteY8" fmla="*/ 9 h 897181"/>
                  <a:gd name="connsiteX0" fmla="*/ 617848 w 2384657"/>
                  <a:gd name="connsiteY0" fmla="*/ 9 h 897181"/>
                  <a:gd name="connsiteX1" fmla="*/ 1237077 w 2384657"/>
                  <a:gd name="connsiteY1" fmla="*/ 210478 h 897181"/>
                  <a:gd name="connsiteX2" fmla="*/ 1767198 w 2384657"/>
                  <a:gd name="connsiteY2" fmla="*/ 9 h 897181"/>
                  <a:gd name="connsiteX3" fmla="*/ 2384107 w 2384657"/>
                  <a:gd name="connsiteY3" fmla="*/ 448583 h 897181"/>
                  <a:gd name="connsiteX4" fmla="*/ 1840223 w 2384657"/>
                  <a:gd name="connsiteY4" fmla="*/ 897157 h 897181"/>
                  <a:gd name="connsiteX5" fmla="*/ 1198769 w 2384657"/>
                  <a:gd name="connsiteY5" fmla="*/ 623189 h 897181"/>
                  <a:gd name="connsiteX6" fmla="*/ 513073 w 2384657"/>
                  <a:gd name="connsiteY6" fmla="*/ 871757 h 897181"/>
                  <a:gd name="connsiteX7" fmla="*/ 939 w 2384657"/>
                  <a:gd name="connsiteY7" fmla="*/ 448583 h 897181"/>
                  <a:gd name="connsiteX8" fmla="*/ 617848 w 2384657"/>
                  <a:gd name="connsiteY8" fmla="*/ 9 h 897181"/>
                  <a:gd name="connsiteX0" fmla="*/ 617848 w 2384929"/>
                  <a:gd name="connsiteY0" fmla="*/ 9 h 897157"/>
                  <a:gd name="connsiteX1" fmla="*/ 1237077 w 2384929"/>
                  <a:gd name="connsiteY1" fmla="*/ 210478 h 897157"/>
                  <a:gd name="connsiteX2" fmla="*/ 1767198 w 2384929"/>
                  <a:gd name="connsiteY2" fmla="*/ 9 h 897157"/>
                  <a:gd name="connsiteX3" fmla="*/ 2384107 w 2384929"/>
                  <a:gd name="connsiteY3" fmla="*/ 448583 h 897157"/>
                  <a:gd name="connsiteX4" fmla="*/ 1840223 w 2384929"/>
                  <a:gd name="connsiteY4" fmla="*/ 897157 h 897157"/>
                  <a:gd name="connsiteX5" fmla="*/ 1198769 w 2384929"/>
                  <a:gd name="connsiteY5" fmla="*/ 623189 h 897157"/>
                  <a:gd name="connsiteX6" fmla="*/ 513073 w 2384929"/>
                  <a:gd name="connsiteY6" fmla="*/ 871757 h 897157"/>
                  <a:gd name="connsiteX7" fmla="*/ 939 w 2384929"/>
                  <a:gd name="connsiteY7" fmla="*/ 448583 h 897157"/>
                  <a:gd name="connsiteX8" fmla="*/ 617848 w 2384929"/>
                  <a:gd name="connsiteY8" fmla="*/ 9 h 897157"/>
                  <a:gd name="connsiteX0" fmla="*/ 534407 w 2384038"/>
                  <a:gd name="connsiteY0" fmla="*/ 9 h 897157"/>
                  <a:gd name="connsiteX1" fmla="*/ 1236186 w 2384038"/>
                  <a:gd name="connsiteY1" fmla="*/ 210478 h 897157"/>
                  <a:gd name="connsiteX2" fmla="*/ 1766307 w 2384038"/>
                  <a:gd name="connsiteY2" fmla="*/ 9 h 897157"/>
                  <a:gd name="connsiteX3" fmla="*/ 2383216 w 2384038"/>
                  <a:gd name="connsiteY3" fmla="*/ 448583 h 897157"/>
                  <a:gd name="connsiteX4" fmla="*/ 1839332 w 2384038"/>
                  <a:gd name="connsiteY4" fmla="*/ 897157 h 897157"/>
                  <a:gd name="connsiteX5" fmla="*/ 1197878 w 2384038"/>
                  <a:gd name="connsiteY5" fmla="*/ 623189 h 897157"/>
                  <a:gd name="connsiteX6" fmla="*/ 512182 w 2384038"/>
                  <a:gd name="connsiteY6" fmla="*/ 871757 h 897157"/>
                  <a:gd name="connsiteX7" fmla="*/ 48 w 2384038"/>
                  <a:gd name="connsiteY7" fmla="*/ 448583 h 897157"/>
                  <a:gd name="connsiteX8" fmla="*/ 534407 w 2384038"/>
                  <a:gd name="connsiteY8" fmla="*/ 9 h 897157"/>
                  <a:gd name="connsiteX0" fmla="*/ 534407 w 2384038"/>
                  <a:gd name="connsiteY0" fmla="*/ 96 h 897244"/>
                  <a:gd name="connsiteX1" fmla="*/ 1236186 w 2384038"/>
                  <a:gd name="connsiteY1" fmla="*/ 210565 h 897244"/>
                  <a:gd name="connsiteX2" fmla="*/ 1766307 w 2384038"/>
                  <a:gd name="connsiteY2" fmla="*/ 96 h 897244"/>
                  <a:gd name="connsiteX3" fmla="*/ 2383216 w 2384038"/>
                  <a:gd name="connsiteY3" fmla="*/ 448670 h 897244"/>
                  <a:gd name="connsiteX4" fmla="*/ 1839332 w 2384038"/>
                  <a:gd name="connsiteY4" fmla="*/ 897244 h 897244"/>
                  <a:gd name="connsiteX5" fmla="*/ 1197878 w 2384038"/>
                  <a:gd name="connsiteY5" fmla="*/ 623276 h 897244"/>
                  <a:gd name="connsiteX6" fmla="*/ 512182 w 2384038"/>
                  <a:gd name="connsiteY6" fmla="*/ 871844 h 897244"/>
                  <a:gd name="connsiteX7" fmla="*/ 48 w 2384038"/>
                  <a:gd name="connsiteY7" fmla="*/ 448670 h 897244"/>
                  <a:gd name="connsiteX8" fmla="*/ 534407 w 2384038"/>
                  <a:gd name="connsiteY8" fmla="*/ 96 h 897244"/>
                  <a:gd name="connsiteX0" fmla="*/ 534407 w 2383295"/>
                  <a:gd name="connsiteY0" fmla="*/ 96 h 897244"/>
                  <a:gd name="connsiteX1" fmla="*/ 1236186 w 2383295"/>
                  <a:gd name="connsiteY1" fmla="*/ 210565 h 897244"/>
                  <a:gd name="connsiteX2" fmla="*/ 1867907 w 2383295"/>
                  <a:gd name="connsiteY2" fmla="*/ 96 h 897244"/>
                  <a:gd name="connsiteX3" fmla="*/ 2383216 w 2383295"/>
                  <a:gd name="connsiteY3" fmla="*/ 448670 h 897244"/>
                  <a:gd name="connsiteX4" fmla="*/ 1839332 w 2383295"/>
                  <a:gd name="connsiteY4" fmla="*/ 897244 h 897244"/>
                  <a:gd name="connsiteX5" fmla="*/ 1197878 w 2383295"/>
                  <a:gd name="connsiteY5" fmla="*/ 623276 h 897244"/>
                  <a:gd name="connsiteX6" fmla="*/ 512182 w 2383295"/>
                  <a:gd name="connsiteY6" fmla="*/ 871844 h 897244"/>
                  <a:gd name="connsiteX7" fmla="*/ 48 w 2383295"/>
                  <a:gd name="connsiteY7" fmla="*/ 448670 h 897244"/>
                  <a:gd name="connsiteX8" fmla="*/ 534407 w 2383295"/>
                  <a:gd name="connsiteY8" fmla="*/ 96 h 897244"/>
                  <a:gd name="connsiteX0" fmla="*/ 534407 w 2383316"/>
                  <a:gd name="connsiteY0" fmla="*/ 96 h 897244"/>
                  <a:gd name="connsiteX1" fmla="*/ 1236186 w 2383316"/>
                  <a:gd name="connsiteY1" fmla="*/ 210565 h 897244"/>
                  <a:gd name="connsiteX2" fmla="*/ 1867907 w 2383316"/>
                  <a:gd name="connsiteY2" fmla="*/ 96 h 897244"/>
                  <a:gd name="connsiteX3" fmla="*/ 2383216 w 2383316"/>
                  <a:gd name="connsiteY3" fmla="*/ 448670 h 897244"/>
                  <a:gd name="connsiteX4" fmla="*/ 1839332 w 2383316"/>
                  <a:gd name="connsiteY4" fmla="*/ 897244 h 897244"/>
                  <a:gd name="connsiteX5" fmla="*/ 1197878 w 2383316"/>
                  <a:gd name="connsiteY5" fmla="*/ 623276 h 897244"/>
                  <a:gd name="connsiteX6" fmla="*/ 512182 w 2383316"/>
                  <a:gd name="connsiteY6" fmla="*/ 871844 h 897244"/>
                  <a:gd name="connsiteX7" fmla="*/ 48 w 2383316"/>
                  <a:gd name="connsiteY7" fmla="*/ 448670 h 897244"/>
                  <a:gd name="connsiteX8" fmla="*/ 534407 w 2383316"/>
                  <a:gd name="connsiteY8" fmla="*/ 96 h 897244"/>
                  <a:gd name="connsiteX0" fmla="*/ 534407 w 2383227"/>
                  <a:gd name="connsiteY0" fmla="*/ 96 h 897244"/>
                  <a:gd name="connsiteX1" fmla="*/ 1236186 w 2383227"/>
                  <a:gd name="connsiteY1" fmla="*/ 210565 h 897244"/>
                  <a:gd name="connsiteX2" fmla="*/ 1867907 w 2383227"/>
                  <a:gd name="connsiteY2" fmla="*/ 96 h 897244"/>
                  <a:gd name="connsiteX3" fmla="*/ 2383216 w 2383227"/>
                  <a:gd name="connsiteY3" fmla="*/ 448670 h 897244"/>
                  <a:gd name="connsiteX4" fmla="*/ 1839332 w 2383227"/>
                  <a:gd name="connsiteY4" fmla="*/ 897244 h 897244"/>
                  <a:gd name="connsiteX5" fmla="*/ 1197878 w 2383227"/>
                  <a:gd name="connsiteY5" fmla="*/ 623276 h 897244"/>
                  <a:gd name="connsiteX6" fmla="*/ 512182 w 2383227"/>
                  <a:gd name="connsiteY6" fmla="*/ 871844 h 897244"/>
                  <a:gd name="connsiteX7" fmla="*/ 48 w 2383227"/>
                  <a:gd name="connsiteY7" fmla="*/ 448670 h 897244"/>
                  <a:gd name="connsiteX8" fmla="*/ 534407 w 2383227"/>
                  <a:gd name="connsiteY8" fmla="*/ 96 h 897244"/>
                  <a:gd name="connsiteX0" fmla="*/ 534407 w 2383227"/>
                  <a:gd name="connsiteY0" fmla="*/ 96 h 897244"/>
                  <a:gd name="connsiteX1" fmla="*/ 1236186 w 2383227"/>
                  <a:gd name="connsiteY1" fmla="*/ 210565 h 897244"/>
                  <a:gd name="connsiteX2" fmla="*/ 1867907 w 2383227"/>
                  <a:gd name="connsiteY2" fmla="*/ 96 h 897244"/>
                  <a:gd name="connsiteX3" fmla="*/ 2383216 w 2383227"/>
                  <a:gd name="connsiteY3" fmla="*/ 448670 h 897244"/>
                  <a:gd name="connsiteX4" fmla="*/ 1839332 w 2383227"/>
                  <a:gd name="connsiteY4" fmla="*/ 897244 h 897244"/>
                  <a:gd name="connsiteX5" fmla="*/ 1197878 w 2383227"/>
                  <a:gd name="connsiteY5" fmla="*/ 623276 h 897244"/>
                  <a:gd name="connsiteX6" fmla="*/ 512182 w 2383227"/>
                  <a:gd name="connsiteY6" fmla="*/ 871844 h 897244"/>
                  <a:gd name="connsiteX7" fmla="*/ 48 w 2383227"/>
                  <a:gd name="connsiteY7" fmla="*/ 448670 h 897244"/>
                  <a:gd name="connsiteX8" fmla="*/ 534407 w 2383227"/>
                  <a:gd name="connsiteY8" fmla="*/ 96 h 897244"/>
                  <a:gd name="connsiteX0" fmla="*/ 534407 w 2383216"/>
                  <a:gd name="connsiteY0" fmla="*/ 96 h 897244"/>
                  <a:gd name="connsiteX1" fmla="*/ 1236186 w 2383216"/>
                  <a:gd name="connsiteY1" fmla="*/ 210565 h 897244"/>
                  <a:gd name="connsiteX2" fmla="*/ 1867907 w 2383216"/>
                  <a:gd name="connsiteY2" fmla="*/ 96 h 897244"/>
                  <a:gd name="connsiteX3" fmla="*/ 2383216 w 2383216"/>
                  <a:gd name="connsiteY3" fmla="*/ 448670 h 897244"/>
                  <a:gd name="connsiteX4" fmla="*/ 1839332 w 2383216"/>
                  <a:gd name="connsiteY4" fmla="*/ 897244 h 897244"/>
                  <a:gd name="connsiteX5" fmla="*/ 1197878 w 2383216"/>
                  <a:gd name="connsiteY5" fmla="*/ 623276 h 897244"/>
                  <a:gd name="connsiteX6" fmla="*/ 512182 w 2383216"/>
                  <a:gd name="connsiteY6" fmla="*/ 871844 h 897244"/>
                  <a:gd name="connsiteX7" fmla="*/ 48 w 2383216"/>
                  <a:gd name="connsiteY7" fmla="*/ 448670 h 897244"/>
                  <a:gd name="connsiteX8" fmla="*/ 534407 w 2383216"/>
                  <a:gd name="connsiteY8" fmla="*/ 96 h 897244"/>
                  <a:gd name="connsiteX0" fmla="*/ 534407 w 2383216"/>
                  <a:gd name="connsiteY0" fmla="*/ 96 h 897244"/>
                  <a:gd name="connsiteX1" fmla="*/ 1236186 w 2383216"/>
                  <a:gd name="connsiteY1" fmla="*/ 210565 h 897244"/>
                  <a:gd name="connsiteX2" fmla="*/ 1867907 w 2383216"/>
                  <a:gd name="connsiteY2" fmla="*/ 96 h 897244"/>
                  <a:gd name="connsiteX3" fmla="*/ 2383216 w 2383216"/>
                  <a:gd name="connsiteY3" fmla="*/ 448670 h 897244"/>
                  <a:gd name="connsiteX4" fmla="*/ 1839332 w 2383216"/>
                  <a:gd name="connsiteY4" fmla="*/ 897244 h 897244"/>
                  <a:gd name="connsiteX5" fmla="*/ 1197878 w 2383216"/>
                  <a:gd name="connsiteY5" fmla="*/ 623276 h 897244"/>
                  <a:gd name="connsiteX6" fmla="*/ 512182 w 2383216"/>
                  <a:gd name="connsiteY6" fmla="*/ 871844 h 897244"/>
                  <a:gd name="connsiteX7" fmla="*/ 48 w 2383216"/>
                  <a:gd name="connsiteY7" fmla="*/ 448670 h 897244"/>
                  <a:gd name="connsiteX8" fmla="*/ 534407 w 2383216"/>
                  <a:gd name="connsiteY8" fmla="*/ 96 h 897244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9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1914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1914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93"/>
                  <a:gd name="connsiteX1" fmla="*/ 1236186 w 2383216"/>
                  <a:gd name="connsiteY1" fmla="*/ 210565 h 881393"/>
                  <a:gd name="connsiteX2" fmla="*/ 1867907 w 2383216"/>
                  <a:gd name="connsiteY2" fmla="*/ 19146 h 881393"/>
                  <a:gd name="connsiteX3" fmla="*/ 2383216 w 2383216"/>
                  <a:gd name="connsiteY3" fmla="*/ 448670 h 881393"/>
                  <a:gd name="connsiteX4" fmla="*/ 1832982 w 2383216"/>
                  <a:gd name="connsiteY4" fmla="*/ 881369 h 881393"/>
                  <a:gd name="connsiteX5" fmla="*/ 1197878 w 2383216"/>
                  <a:gd name="connsiteY5" fmla="*/ 623276 h 881393"/>
                  <a:gd name="connsiteX6" fmla="*/ 512182 w 2383216"/>
                  <a:gd name="connsiteY6" fmla="*/ 871844 h 881393"/>
                  <a:gd name="connsiteX7" fmla="*/ 48 w 2383216"/>
                  <a:gd name="connsiteY7" fmla="*/ 448670 h 881393"/>
                  <a:gd name="connsiteX8" fmla="*/ 534407 w 2383216"/>
                  <a:gd name="connsiteY8" fmla="*/ 96 h 881393"/>
                  <a:gd name="connsiteX0" fmla="*/ 534407 w 2383216"/>
                  <a:gd name="connsiteY0" fmla="*/ 91 h 881388"/>
                  <a:gd name="connsiteX1" fmla="*/ 1236186 w 2383216"/>
                  <a:gd name="connsiteY1" fmla="*/ 210560 h 881388"/>
                  <a:gd name="connsiteX2" fmla="*/ 1867907 w 2383216"/>
                  <a:gd name="connsiteY2" fmla="*/ 19141 h 881388"/>
                  <a:gd name="connsiteX3" fmla="*/ 2383216 w 2383216"/>
                  <a:gd name="connsiteY3" fmla="*/ 448665 h 881388"/>
                  <a:gd name="connsiteX4" fmla="*/ 1832982 w 2383216"/>
                  <a:gd name="connsiteY4" fmla="*/ 881364 h 881388"/>
                  <a:gd name="connsiteX5" fmla="*/ 1197878 w 2383216"/>
                  <a:gd name="connsiteY5" fmla="*/ 623271 h 881388"/>
                  <a:gd name="connsiteX6" fmla="*/ 512182 w 2383216"/>
                  <a:gd name="connsiteY6" fmla="*/ 871839 h 881388"/>
                  <a:gd name="connsiteX7" fmla="*/ 48 w 2383216"/>
                  <a:gd name="connsiteY7" fmla="*/ 448665 h 881388"/>
                  <a:gd name="connsiteX8" fmla="*/ 534407 w 2383216"/>
                  <a:gd name="connsiteY8" fmla="*/ 91 h 881388"/>
                  <a:gd name="connsiteX0" fmla="*/ 534359 w 2383168"/>
                  <a:gd name="connsiteY0" fmla="*/ 91 h 881388"/>
                  <a:gd name="connsiteX1" fmla="*/ 1236138 w 2383168"/>
                  <a:gd name="connsiteY1" fmla="*/ 210560 h 881388"/>
                  <a:gd name="connsiteX2" fmla="*/ 1867859 w 2383168"/>
                  <a:gd name="connsiteY2" fmla="*/ 19141 h 881388"/>
                  <a:gd name="connsiteX3" fmla="*/ 2383168 w 2383168"/>
                  <a:gd name="connsiteY3" fmla="*/ 448665 h 881388"/>
                  <a:gd name="connsiteX4" fmla="*/ 1832934 w 2383168"/>
                  <a:gd name="connsiteY4" fmla="*/ 881364 h 881388"/>
                  <a:gd name="connsiteX5" fmla="*/ 1197830 w 2383168"/>
                  <a:gd name="connsiteY5" fmla="*/ 623271 h 881388"/>
                  <a:gd name="connsiteX6" fmla="*/ 512134 w 2383168"/>
                  <a:gd name="connsiteY6" fmla="*/ 871839 h 881388"/>
                  <a:gd name="connsiteX7" fmla="*/ 0 w 2383168"/>
                  <a:gd name="connsiteY7" fmla="*/ 448665 h 881388"/>
                  <a:gd name="connsiteX8" fmla="*/ 534359 w 2383168"/>
                  <a:gd name="connsiteY8" fmla="*/ 91 h 881388"/>
                  <a:gd name="connsiteX0" fmla="*/ 534359 w 2383168"/>
                  <a:gd name="connsiteY0" fmla="*/ 24 h 881321"/>
                  <a:gd name="connsiteX1" fmla="*/ 1236138 w 2383168"/>
                  <a:gd name="connsiteY1" fmla="*/ 210493 h 881321"/>
                  <a:gd name="connsiteX2" fmla="*/ 1867859 w 2383168"/>
                  <a:gd name="connsiteY2" fmla="*/ 19074 h 881321"/>
                  <a:gd name="connsiteX3" fmla="*/ 2383168 w 2383168"/>
                  <a:gd name="connsiteY3" fmla="*/ 448598 h 881321"/>
                  <a:gd name="connsiteX4" fmla="*/ 1832934 w 2383168"/>
                  <a:gd name="connsiteY4" fmla="*/ 881297 h 881321"/>
                  <a:gd name="connsiteX5" fmla="*/ 1197830 w 2383168"/>
                  <a:gd name="connsiteY5" fmla="*/ 623204 h 881321"/>
                  <a:gd name="connsiteX6" fmla="*/ 512134 w 2383168"/>
                  <a:gd name="connsiteY6" fmla="*/ 871772 h 881321"/>
                  <a:gd name="connsiteX7" fmla="*/ 0 w 2383168"/>
                  <a:gd name="connsiteY7" fmla="*/ 448598 h 881321"/>
                  <a:gd name="connsiteX8" fmla="*/ 534359 w 2383168"/>
                  <a:gd name="connsiteY8" fmla="*/ 24 h 881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83168" h="881321">
                    <a:moveTo>
                      <a:pt x="534359" y="24"/>
                    </a:moveTo>
                    <a:cubicBezTo>
                      <a:pt x="847041" y="3199"/>
                      <a:pt x="1013888" y="207318"/>
                      <a:pt x="1236138" y="210493"/>
                    </a:cubicBezTo>
                    <a:cubicBezTo>
                      <a:pt x="1458388" y="213668"/>
                      <a:pt x="1590962" y="17490"/>
                      <a:pt x="1867859" y="19074"/>
                    </a:cubicBezTo>
                    <a:cubicBezTo>
                      <a:pt x="2144756" y="20658"/>
                      <a:pt x="2368880" y="321298"/>
                      <a:pt x="2383168" y="448598"/>
                    </a:cubicBezTo>
                    <a:cubicBezTo>
                      <a:pt x="2362531" y="572723"/>
                      <a:pt x="2145068" y="884472"/>
                      <a:pt x="1832934" y="881297"/>
                    </a:cubicBezTo>
                    <a:cubicBezTo>
                      <a:pt x="1520800" y="878122"/>
                      <a:pt x="1417963" y="624792"/>
                      <a:pt x="1197830" y="623204"/>
                    </a:cubicBezTo>
                    <a:cubicBezTo>
                      <a:pt x="977697" y="621617"/>
                      <a:pt x="813724" y="878874"/>
                      <a:pt x="512134" y="871772"/>
                    </a:cubicBezTo>
                    <a:cubicBezTo>
                      <a:pt x="210544" y="864670"/>
                      <a:pt x="43921" y="612939"/>
                      <a:pt x="0" y="448598"/>
                    </a:cubicBezTo>
                    <a:cubicBezTo>
                      <a:pt x="22754" y="322357"/>
                      <a:pt x="221677" y="-3151"/>
                      <a:pt x="534359" y="2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>
                      <a:lumMod val="40000"/>
                      <a:lumOff val="60000"/>
                    </a:srgbClr>
                  </a:gs>
                  <a:gs pos="100000">
                    <a:srgbClr val="FFC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75" name="フリーフォーム: 図形 974">
                <a:extLst>
                  <a:ext uri="{FF2B5EF4-FFF2-40B4-BE49-F238E27FC236}">
                    <a16:creationId xmlns:a16="http://schemas.microsoft.com/office/drawing/2014/main" id="{BB0CB084-C9E8-4F9D-B29E-B4472AC602BF}"/>
                  </a:ext>
                </a:extLst>
              </p:cNvPr>
              <p:cNvSpPr/>
              <p:nvPr/>
            </p:nvSpPr>
            <p:spPr>
              <a:xfrm>
                <a:off x="3173081" y="3548062"/>
                <a:ext cx="2383168" cy="881063"/>
              </a:xfrm>
              <a:custGeom>
                <a:avLst/>
                <a:gdLst>
                  <a:gd name="connsiteX0" fmla="*/ 1531145 w 2383168"/>
                  <a:gd name="connsiteY0" fmla="*/ 511503 h 881063"/>
                  <a:gd name="connsiteX1" fmla="*/ 1469953 w 2383168"/>
                  <a:gd name="connsiteY1" fmla="*/ 634146 h 881063"/>
                  <a:gd name="connsiteX2" fmla="*/ 1486795 w 2383168"/>
                  <a:gd name="connsiteY2" fmla="*/ 643017 h 881063"/>
                  <a:gd name="connsiteX3" fmla="*/ 1512413 w 2383168"/>
                  <a:gd name="connsiteY3" fmla="*/ 655588 h 881063"/>
                  <a:gd name="connsiteX4" fmla="*/ 1520522 w 2383168"/>
                  <a:gd name="connsiteY4" fmla="*/ 618083 h 881063"/>
                  <a:gd name="connsiteX5" fmla="*/ 1530247 w 2383168"/>
                  <a:gd name="connsiteY5" fmla="*/ 535398 h 881063"/>
                  <a:gd name="connsiteX6" fmla="*/ 1707821 w 2383168"/>
                  <a:gd name="connsiteY6" fmla="*/ 477402 h 881063"/>
                  <a:gd name="connsiteX7" fmla="*/ 1704949 w 2383168"/>
                  <a:gd name="connsiteY7" fmla="*/ 570371 h 881063"/>
                  <a:gd name="connsiteX8" fmla="*/ 1695062 w 2383168"/>
                  <a:gd name="connsiteY8" fmla="*/ 671029 h 881063"/>
                  <a:gd name="connsiteX9" fmla="*/ 1686048 w 2383168"/>
                  <a:gd name="connsiteY9" fmla="*/ 724498 h 881063"/>
                  <a:gd name="connsiteX10" fmla="*/ 1765882 w 2383168"/>
                  <a:gd name="connsiteY10" fmla="*/ 739202 h 881063"/>
                  <a:gd name="connsiteX11" fmla="*/ 1838106 w 2383168"/>
                  <a:gd name="connsiteY11" fmla="*/ 738521 h 881063"/>
                  <a:gd name="connsiteX12" fmla="*/ 1355392 w 2383168"/>
                  <a:gd name="connsiteY12" fmla="*/ 465761 h 881063"/>
                  <a:gd name="connsiteX13" fmla="*/ 1251472 w 2383168"/>
                  <a:gd name="connsiteY13" fmla="*/ 476291 h 881063"/>
                  <a:gd name="connsiteX14" fmla="*/ 1119009 w 2383168"/>
                  <a:gd name="connsiteY14" fmla="*/ 474535 h 881063"/>
                  <a:gd name="connsiteX15" fmla="*/ 1100249 w 2383168"/>
                  <a:gd name="connsiteY15" fmla="*/ 472738 h 881063"/>
                  <a:gd name="connsiteX16" fmla="*/ 1100397 w 2383168"/>
                  <a:gd name="connsiteY16" fmla="*/ 476434 h 881063"/>
                  <a:gd name="connsiteX17" fmla="*/ 1107691 w 2383168"/>
                  <a:gd name="connsiteY17" fmla="*/ 534511 h 881063"/>
                  <a:gd name="connsiteX18" fmla="*/ 1111341 w 2383168"/>
                  <a:gd name="connsiteY18" fmla="*/ 550318 h 881063"/>
                  <a:gd name="connsiteX19" fmla="*/ 1143667 w 2383168"/>
                  <a:gd name="connsiteY19" fmla="*/ 544762 h 881063"/>
                  <a:gd name="connsiteX20" fmla="*/ 1197715 w 2383168"/>
                  <a:gd name="connsiteY20" fmla="*/ 541702 h 881063"/>
                  <a:gd name="connsiteX21" fmla="*/ 1275072 w 2383168"/>
                  <a:gd name="connsiteY21" fmla="*/ 550926 h 881063"/>
                  <a:gd name="connsiteX22" fmla="*/ 1344127 w 2383168"/>
                  <a:gd name="connsiteY22" fmla="*/ 572991 h 881063"/>
                  <a:gd name="connsiteX23" fmla="*/ 1347635 w 2383168"/>
                  <a:gd name="connsiteY23" fmla="*/ 555654 h 881063"/>
                  <a:gd name="connsiteX24" fmla="*/ 1354389 w 2383168"/>
                  <a:gd name="connsiteY24" fmla="*/ 494296 h 881063"/>
                  <a:gd name="connsiteX25" fmla="*/ 692431 w 2383168"/>
                  <a:gd name="connsiteY25" fmla="*/ 456201 h 881063"/>
                  <a:gd name="connsiteX26" fmla="*/ 559142 w 2383168"/>
                  <a:gd name="connsiteY26" fmla="*/ 723341 h 881063"/>
                  <a:gd name="connsiteX27" fmla="*/ 583226 w 2383168"/>
                  <a:gd name="connsiteY27" fmla="*/ 722466 h 881063"/>
                  <a:gd name="connsiteX28" fmla="*/ 670911 w 2383168"/>
                  <a:gd name="connsiteY28" fmla="*/ 703688 h 881063"/>
                  <a:gd name="connsiteX29" fmla="*/ 712301 w 2383168"/>
                  <a:gd name="connsiteY29" fmla="*/ 689872 h 881063"/>
                  <a:gd name="connsiteX30" fmla="*/ 705109 w 2383168"/>
                  <a:gd name="connsiteY30" fmla="*/ 647215 h 881063"/>
                  <a:gd name="connsiteX31" fmla="*/ 695222 w 2383168"/>
                  <a:gd name="connsiteY31" fmla="*/ 546557 h 881063"/>
                  <a:gd name="connsiteX32" fmla="*/ 914924 w 2383168"/>
                  <a:gd name="connsiteY32" fmla="*/ 450719 h 881063"/>
                  <a:gd name="connsiteX33" fmla="*/ 916739 w 2383168"/>
                  <a:gd name="connsiteY33" fmla="*/ 504792 h 881063"/>
                  <a:gd name="connsiteX34" fmla="*/ 925113 w 2383168"/>
                  <a:gd name="connsiteY34" fmla="*/ 584524 h 881063"/>
                  <a:gd name="connsiteX35" fmla="*/ 929372 w 2383168"/>
                  <a:gd name="connsiteY35" fmla="*/ 606582 h 881063"/>
                  <a:gd name="connsiteX36" fmla="*/ 979691 w 2383168"/>
                  <a:gd name="connsiteY36" fmla="*/ 586821 h 881063"/>
                  <a:gd name="connsiteX37" fmla="*/ 1087585 w 2383168"/>
                  <a:gd name="connsiteY37" fmla="*/ 554615 h 881063"/>
                  <a:gd name="connsiteX38" fmla="*/ 1075359 w 2383168"/>
                  <a:gd name="connsiteY38" fmla="*/ 495178 h 881063"/>
                  <a:gd name="connsiteX39" fmla="*/ 1073821 w 2383168"/>
                  <a:gd name="connsiteY39" fmla="*/ 470207 h 881063"/>
                  <a:gd name="connsiteX40" fmla="*/ 986546 w 2383168"/>
                  <a:gd name="connsiteY40" fmla="*/ 461849 h 881063"/>
                  <a:gd name="connsiteX41" fmla="*/ 2325016 w 2383168"/>
                  <a:gd name="connsiteY41" fmla="*/ 445964 h 881063"/>
                  <a:gd name="connsiteX42" fmla="*/ 2325227 w 2383168"/>
                  <a:gd name="connsiteY42" fmla="*/ 448865 h 881063"/>
                  <a:gd name="connsiteX43" fmla="*/ 2320700 w 2383168"/>
                  <a:gd name="connsiteY43" fmla="*/ 510988 h 881063"/>
                  <a:gd name="connsiteX44" fmla="*/ 2347017 w 2383168"/>
                  <a:gd name="connsiteY44" fmla="*/ 475436 h 881063"/>
                  <a:gd name="connsiteX45" fmla="*/ 2356326 w 2383168"/>
                  <a:gd name="connsiteY45" fmla="*/ 452296 h 881063"/>
                  <a:gd name="connsiteX46" fmla="*/ 54224 w 2383168"/>
                  <a:gd name="connsiteY46" fmla="*/ 439120 h 881063"/>
                  <a:gd name="connsiteX47" fmla="*/ 28724 w 2383168"/>
                  <a:gd name="connsiteY47" fmla="*/ 450301 h 881063"/>
                  <a:gd name="connsiteX48" fmla="*/ 56581 w 2383168"/>
                  <a:gd name="connsiteY48" fmla="*/ 490950 h 881063"/>
                  <a:gd name="connsiteX49" fmla="*/ 53514 w 2383168"/>
                  <a:gd name="connsiteY49" fmla="*/ 448865 h 881063"/>
                  <a:gd name="connsiteX50" fmla="*/ 1532888 w 2383168"/>
                  <a:gd name="connsiteY50" fmla="*/ 425469 h 881063"/>
                  <a:gd name="connsiteX51" fmla="*/ 1516397 w 2383168"/>
                  <a:gd name="connsiteY51" fmla="*/ 430019 h 881063"/>
                  <a:gd name="connsiteX52" fmla="*/ 1383935 w 2383168"/>
                  <a:gd name="connsiteY52" fmla="*/ 462868 h 881063"/>
                  <a:gd name="connsiteX53" fmla="*/ 1380318 w 2383168"/>
                  <a:gd name="connsiteY53" fmla="*/ 463235 h 881063"/>
                  <a:gd name="connsiteX54" fmla="*/ 1377572 w 2383168"/>
                  <a:gd name="connsiteY54" fmla="*/ 514100 h 881063"/>
                  <a:gd name="connsiteX55" fmla="*/ 1365274 w 2383168"/>
                  <a:gd name="connsiteY55" fmla="*/ 582321 h 881063"/>
                  <a:gd name="connsiteX56" fmla="*/ 1417015 w 2383168"/>
                  <a:gd name="connsiteY56" fmla="*/ 606264 h 881063"/>
                  <a:gd name="connsiteX57" fmla="*/ 1442408 w 2383168"/>
                  <a:gd name="connsiteY57" fmla="*/ 619639 h 881063"/>
                  <a:gd name="connsiteX58" fmla="*/ 1533336 w 2383168"/>
                  <a:gd name="connsiteY58" fmla="*/ 437398 h 881063"/>
                  <a:gd name="connsiteX59" fmla="*/ 733952 w 2383168"/>
                  <a:gd name="connsiteY59" fmla="*/ 422597 h 881063"/>
                  <a:gd name="connsiteX60" fmla="*/ 722708 w 2383168"/>
                  <a:gd name="connsiteY60" fmla="*/ 445131 h 881063"/>
                  <a:gd name="connsiteX61" fmla="*/ 725691 w 2383168"/>
                  <a:gd name="connsiteY61" fmla="*/ 550202 h 881063"/>
                  <a:gd name="connsiteX62" fmla="*/ 735269 w 2383168"/>
                  <a:gd name="connsiteY62" fmla="*/ 657426 h 881063"/>
                  <a:gd name="connsiteX63" fmla="*/ 739173 w 2383168"/>
                  <a:gd name="connsiteY63" fmla="*/ 680902 h 881063"/>
                  <a:gd name="connsiteX64" fmla="*/ 759041 w 2383168"/>
                  <a:gd name="connsiteY64" fmla="*/ 674270 h 881063"/>
                  <a:gd name="connsiteX65" fmla="*/ 869453 w 2383168"/>
                  <a:gd name="connsiteY65" fmla="*/ 630113 h 881063"/>
                  <a:gd name="connsiteX66" fmla="*/ 902864 w 2383168"/>
                  <a:gd name="connsiteY66" fmla="*/ 616992 h 881063"/>
                  <a:gd name="connsiteX67" fmla="*/ 887990 w 2383168"/>
                  <a:gd name="connsiteY67" fmla="*/ 530527 h 881063"/>
                  <a:gd name="connsiteX68" fmla="*/ 883629 w 2383168"/>
                  <a:gd name="connsiteY68" fmla="*/ 445856 h 881063"/>
                  <a:gd name="connsiteX69" fmla="*/ 2175608 w 2383168"/>
                  <a:gd name="connsiteY69" fmla="*/ 417541 h 881063"/>
                  <a:gd name="connsiteX70" fmla="*/ 2177589 w 2383168"/>
                  <a:gd name="connsiteY70" fmla="*/ 450733 h 881063"/>
                  <a:gd name="connsiteX71" fmla="*/ 2168794 w 2383168"/>
                  <a:gd name="connsiteY71" fmla="*/ 598109 h 881063"/>
                  <a:gd name="connsiteX72" fmla="*/ 2161014 w 2383168"/>
                  <a:gd name="connsiteY72" fmla="*/ 646601 h 881063"/>
                  <a:gd name="connsiteX73" fmla="*/ 2195376 w 2383168"/>
                  <a:gd name="connsiteY73" fmla="*/ 629733 h 881063"/>
                  <a:gd name="connsiteX74" fmla="*/ 2283627 w 2383168"/>
                  <a:gd name="connsiteY74" fmla="*/ 556891 h 881063"/>
                  <a:gd name="connsiteX75" fmla="*/ 2288872 w 2383168"/>
                  <a:gd name="connsiteY75" fmla="*/ 524706 h 881063"/>
                  <a:gd name="connsiteX76" fmla="*/ 2292788 w 2383168"/>
                  <a:gd name="connsiteY76" fmla="*/ 448865 h 881063"/>
                  <a:gd name="connsiteX77" fmla="*/ 2292297 w 2383168"/>
                  <a:gd name="connsiteY77" fmla="*/ 439347 h 881063"/>
                  <a:gd name="connsiteX78" fmla="*/ 2208448 w 2383168"/>
                  <a:gd name="connsiteY78" fmla="*/ 422390 h 881063"/>
                  <a:gd name="connsiteX79" fmla="*/ 2122970 w 2383168"/>
                  <a:gd name="connsiteY79" fmla="*/ 409770 h 881063"/>
                  <a:gd name="connsiteX80" fmla="*/ 2128771 w 2383168"/>
                  <a:gd name="connsiteY80" fmla="*/ 412664 h 881063"/>
                  <a:gd name="connsiteX81" fmla="*/ 2131096 w 2383168"/>
                  <a:gd name="connsiteY81" fmla="*/ 419621 h 881063"/>
                  <a:gd name="connsiteX82" fmla="*/ 1981488 w 2383168"/>
                  <a:gd name="connsiteY82" fmla="*/ 719470 h 881063"/>
                  <a:gd name="connsiteX83" fmla="*/ 2056976 w 2383168"/>
                  <a:gd name="connsiteY83" fmla="*/ 697674 h 881063"/>
                  <a:gd name="connsiteX84" fmla="*/ 2124604 w 2383168"/>
                  <a:gd name="connsiteY84" fmla="*/ 664475 h 881063"/>
                  <a:gd name="connsiteX85" fmla="*/ 2137942 w 2383168"/>
                  <a:gd name="connsiteY85" fmla="*/ 572872 h 881063"/>
                  <a:gd name="connsiteX86" fmla="*/ 2143526 w 2383168"/>
                  <a:gd name="connsiteY86" fmla="*/ 450733 h 881063"/>
                  <a:gd name="connsiteX87" fmla="*/ 2141780 w 2383168"/>
                  <a:gd name="connsiteY87" fmla="*/ 412547 h 881063"/>
                  <a:gd name="connsiteX88" fmla="*/ 189744 w 2383168"/>
                  <a:gd name="connsiteY88" fmla="*/ 395323 h 881063"/>
                  <a:gd name="connsiteX89" fmla="*/ 132296 w 2383168"/>
                  <a:gd name="connsiteY89" fmla="*/ 404888 h 881063"/>
                  <a:gd name="connsiteX90" fmla="*/ 87203 w 2383168"/>
                  <a:gd name="connsiteY90" fmla="*/ 424660 h 881063"/>
                  <a:gd name="connsiteX91" fmla="*/ 85953 w 2383168"/>
                  <a:gd name="connsiteY91" fmla="*/ 448865 h 881063"/>
                  <a:gd name="connsiteX92" fmla="*/ 89869 w 2383168"/>
                  <a:gd name="connsiteY92" fmla="*/ 524706 h 881063"/>
                  <a:gd name="connsiteX93" fmla="*/ 91832 w 2383168"/>
                  <a:gd name="connsiteY93" fmla="*/ 536749 h 881063"/>
                  <a:gd name="connsiteX94" fmla="*/ 158360 w 2383168"/>
                  <a:gd name="connsiteY94" fmla="*/ 595627 h 881063"/>
                  <a:gd name="connsiteX95" fmla="*/ 200612 w 2383168"/>
                  <a:gd name="connsiteY95" fmla="*/ 621840 h 881063"/>
                  <a:gd name="connsiteX96" fmla="*/ 195658 w 2383168"/>
                  <a:gd name="connsiteY96" fmla="*/ 590966 h 881063"/>
                  <a:gd name="connsiteX97" fmla="*/ 186863 w 2383168"/>
                  <a:gd name="connsiteY97" fmla="*/ 443590 h 881063"/>
                  <a:gd name="connsiteX98" fmla="*/ 1676056 w 2383168"/>
                  <a:gd name="connsiteY98" fmla="*/ 393503 h 881063"/>
                  <a:gd name="connsiteX99" fmla="*/ 1602904 w 2383168"/>
                  <a:gd name="connsiteY99" fmla="*/ 406150 h 881063"/>
                  <a:gd name="connsiteX100" fmla="*/ 1568656 w 2383168"/>
                  <a:gd name="connsiteY100" fmla="*/ 415600 h 881063"/>
                  <a:gd name="connsiteX101" fmla="*/ 1569555 w 2383168"/>
                  <a:gd name="connsiteY101" fmla="*/ 431183 h 881063"/>
                  <a:gd name="connsiteX102" fmla="*/ 1570223 w 2383168"/>
                  <a:gd name="connsiteY102" fmla="*/ 433182 h 881063"/>
                  <a:gd name="connsiteX103" fmla="*/ 1569728 w 2383168"/>
                  <a:gd name="connsiteY103" fmla="*/ 434175 h 881063"/>
                  <a:gd name="connsiteX104" fmla="*/ 1570369 w 2383168"/>
                  <a:gd name="connsiteY104" fmla="*/ 445296 h 881063"/>
                  <a:gd name="connsiteX105" fmla="*/ 1545261 w 2383168"/>
                  <a:gd name="connsiteY105" fmla="*/ 657454 h 881063"/>
                  <a:gd name="connsiteX106" fmla="*/ 1541043 w 2383168"/>
                  <a:gd name="connsiteY106" fmla="*/ 669635 h 881063"/>
                  <a:gd name="connsiteX107" fmla="*/ 1584432 w 2383168"/>
                  <a:gd name="connsiteY107" fmla="*/ 690925 h 881063"/>
                  <a:gd name="connsiteX108" fmla="*/ 1658864 w 2383168"/>
                  <a:gd name="connsiteY108" fmla="*/ 717544 h 881063"/>
                  <a:gd name="connsiteX109" fmla="*/ 1664903 w 2383168"/>
                  <a:gd name="connsiteY109" fmla="*/ 681242 h 881063"/>
                  <a:gd name="connsiteX110" fmla="*/ 1677830 w 2383168"/>
                  <a:gd name="connsiteY110" fmla="*/ 456012 h 881063"/>
                  <a:gd name="connsiteX111" fmla="*/ 1944993 w 2383168"/>
                  <a:gd name="connsiteY111" fmla="*/ 389761 h 881063"/>
                  <a:gd name="connsiteX112" fmla="*/ 1946607 w 2383168"/>
                  <a:gd name="connsiteY112" fmla="*/ 451247 h 881063"/>
                  <a:gd name="connsiteX113" fmla="*/ 1927493 w 2383168"/>
                  <a:gd name="connsiteY113" fmla="*/ 691562 h 881063"/>
                  <a:gd name="connsiteX114" fmla="*/ 1919031 w 2383168"/>
                  <a:gd name="connsiteY114" fmla="*/ 730950 h 881063"/>
                  <a:gd name="connsiteX115" fmla="*/ 1942930 w 2383168"/>
                  <a:gd name="connsiteY115" fmla="*/ 727035 h 881063"/>
                  <a:gd name="connsiteX116" fmla="*/ 2102720 w 2383168"/>
                  <a:gd name="connsiteY116" fmla="*/ 406780 h 881063"/>
                  <a:gd name="connsiteX117" fmla="*/ 2035436 w 2383168"/>
                  <a:gd name="connsiteY117" fmla="*/ 396846 h 881063"/>
                  <a:gd name="connsiteX118" fmla="*/ 261185 w 2383168"/>
                  <a:gd name="connsiteY118" fmla="*/ 387177 h 881063"/>
                  <a:gd name="connsiteX119" fmla="*/ 223370 w 2383168"/>
                  <a:gd name="connsiteY119" fmla="*/ 390128 h 881063"/>
                  <a:gd name="connsiteX120" fmla="*/ 220926 w 2383168"/>
                  <a:gd name="connsiteY120" fmla="*/ 443590 h 881063"/>
                  <a:gd name="connsiteX121" fmla="*/ 226510 w 2383168"/>
                  <a:gd name="connsiteY121" fmla="*/ 565729 h 881063"/>
                  <a:gd name="connsiteX122" fmla="*/ 238064 w 2383168"/>
                  <a:gd name="connsiteY122" fmla="*/ 645076 h 881063"/>
                  <a:gd name="connsiteX123" fmla="*/ 256174 w 2383168"/>
                  <a:gd name="connsiteY123" fmla="*/ 656312 h 881063"/>
                  <a:gd name="connsiteX124" fmla="*/ 340618 w 2383168"/>
                  <a:gd name="connsiteY124" fmla="*/ 692585 h 881063"/>
                  <a:gd name="connsiteX125" fmla="*/ 422379 w 2383168"/>
                  <a:gd name="connsiteY125" fmla="*/ 714606 h 881063"/>
                  <a:gd name="connsiteX126" fmla="*/ 260312 w 2383168"/>
                  <a:gd name="connsiteY126" fmla="*/ 389787 h 881063"/>
                  <a:gd name="connsiteX127" fmla="*/ 443408 w 2383168"/>
                  <a:gd name="connsiteY127" fmla="*/ 386504 h 881063"/>
                  <a:gd name="connsiteX128" fmla="*/ 441243 w 2383168"/>
                  <a:gd name="connsiteY128" fmla="*/ 435769 h 881063"/>
                  <a:gd name="connsiteX129" fmla="*/ 464896 w 2383168"/>
                  <a:gd name="connsiteY129" fmla="*/ 701189 h 881063"/>
                  <a:gd name="connsiteX130" fmla="*/ 469741 w 2383168"/>
                  <a:gd name="connsiteY130" fmla="*/ 722163 h 881063"/>
                  <a:gd name="connsiteX131" fmla="*/ 496232 w 2383168"/>
                  <a:gd name="connsiteY131" fmla="*/ 725627 h 881063"/>
                  <a:gd name="connsiteX132" fmla="*/ 523717 w 2383168"/>
                  <a:gd name="connsiteY132" fmla="*/ 724628 h 881063"/>
                  <a:gd name="connsiteX133" fmla="*/ 678609 w 2383168"/>
                  <a:gd name="connsiteY133" fmla="*/ 414191 h 881063"/>
                  <a:gd name="connsiteX134" fmla="*/ 589158 w 2383168"/>
                  <a:gd name="connsiteY134" fmla="*/ 400694 h 881063"/>
                  <a:gd name="connsiteX135" fmla="*/ 456695 w 2383168"/>
                  <a:gd name="connsiteY135" fmla="*/ 386771 h 881063"/>
                  <a:gd name="connsiteX136" fmla="*/ 305309 w 2383168"/>
                  <a:gd name="connsiteY136" fmla="*/ 383733 h 881063"/>
                  <a:gd name="connsiteX137" fmla="*/ 292571 w 2383168"/>
                  <a:gd name="connsiteY137" fmla="*/ 384728 h 881063"/>
                  <a:gd name="connsiteX138" fmla="*/ 419088 w 2383168"/>
                  <a:gd name="connsiteY138" fmla="*/ 638296 h 881063"/>
                  <a:gd name="connsiteX139" fmla="*/ 409124 w 2383168"/>
                  <a:gd name="connsiteY139" fmla="*/ 565354 h 881063"/>
                  <a:gd name="connsiteX140" fmla="*/ 403557 w 2383168"/>
                  <a:gd name="connsiteY140" fmla="*/ 435769 h 881063"/>
                  <a:gd name="connsiteX141" fmla="*/ 404990 w 2383168"/>
                  <a:gd name="connsiteY141" fmla="*/ 385734 h 881063"/>
                  <a:gd name="connsiteX142" fmla="*/ 1862423 w 2383168"/>
                  <a:gd name="connsiteY142" fmla="*/ 383292 h 881063"/>
                  <a:gd name="connsiteX143" fmla="*/ 1775917 w 2383168"/>
                  <a:gd name="connsiteY143" fmla="*/ 383970 h 881063"/>
                  <a:gd name="connsiteX144" fmla="*/ 1749947 w 2383168"/>
                  <a:gd name="connsiteY144" fmla="*/ 386139 h 881063"/>
                  <a:gd name="connsiteX145" fmla="*/ 1748240 w 2383168"/>
                  <a:gd name="connsiteY145" fmla="*/ 389560 h 881063"/>
                  <a:gd name="connsiteX146" fmla="*/ 1742610 w 2383168"/>
                  <a:gd name="connsiteY146" fmla="*/ 386751 h 881063"/>
                  <a:gd name="connsiteX147" fmla="*/ 1705752 w 2383168"/>
                  <a:gd name="connsiteY147" fmla="*/ 389830 h 881063"/>
                  <a:gd name="connsiteX148" fmla="*/ 1706960 w 2383168"/>
                  <a:gd name="connsiteY148" fmla="*/ 419115 h 881063"/>
                  <a:gd name="connsiteX149" fmla="*/ 1707573 w 2383168"/>
                  <a:gd name="connsiteY149" fmla="*/ 418809 h 881063"/>
                  <a:gd name="connsiteX150" fmla="*/ 1714530 w 2383168"/>
                  <a:gd name="connsiteY150" fmla="*/ 421134 h 881063"/>
                  <a:gd name="connsiteX151" fmla="*/ 1872726 w 2383168"/>
                  <a:gd name="connsiteY151" fmla="*/ 738194 h 881063"/>
                  <a:gd name="connsiteX152" fmla="*/ 1874947 w 2383168"/>
                  <a:gd name="connsiteY152" fmla="*/ 738173 h 881063"/>
                  <a:gd name="connsiteX153" fmla="*/ 1886238 w 2383168"/>
                  <a:gd name="connsiteY153" fmla="*/ 736323 h 881063"/>
                  <a:gd name="connsiteX154" fmla="*/ 1891167 w 2383168"/>
                  <a:gd name="connsiteY154" fmla="*/ 713040 h 881063"/>
                  <a:gd name="connsiteX155" fmla="*/ 1912545 w 2383168"/>
                  <a:gd name="connsiteY155" fmla="*/ 451246 h 881063"/>
                  <a:gd name="connsiteX156" fmla="*/ 1909959 w 2383168"/>
                  <a:gd name="connsiteY156" fmla="*/ 387016 h 881063"/>
                  <a:gd name="connsiteX157" fmla="*/ 58428 w 2383168"/>
                  <a:gd name="connsiteY157" fmla="*/ 381443 h 881063"/>
                  <a:gd name="connsiteX158" fmla="*/ 38969 w 2383168"/>
                  <a:gd name="connsiteY158" fmla="*/ 404627 h 881063"/>
                  <a:gd name="connsiteX159" fmla="*/ 28839 w 2383168"/>
                  <a:gd name="connsiteY159" fmla="*/ 426521 h 881063"/>
                  <a:gd name="connsiteX160" fmla="*/ 56123 w 2383168"/>
                  <a:gd name="connsiteY160" fmla="*/ 413071 h 881063"/>
                  <a:gd name="connsiteX161" fmla="*/ 2319468 w 2383168"/>
                  <a:gd name="connsiteY161" fmla="*/ 369844 h 881063"/>
                  <a:gd name="connsiteX162" fmla="*/ 2323543 w 2383168"/>
                  <a:gd name="connsiteY162" fmla="*/ 425752 h 881063"/>
                  <a:gd name="connsiteX163" fmla="*/ 2343188 w 2383168"/>
                  <a:gd name="connsiteY163" fmla="*/ 432225 h 881063"/>
                  <a:gd name="connsiteX164" fmla="*/ 2360841 w 2383168"/>
                  <a:gd name="connsiteY164" fmla="*/ 441074 h 881063"/>
                  <a:gd name="connsiteX165" fmla="*/ 2360944 w 2383168"/>
                  <a:gd name="connsiteY165" fmla="*/ 440817 h 881063"/>
                  <a:gd name="connsiteX166" fmla="*/ 2346605 w 2383168"/>
                  <a:gd name="connsiteY166" fmla="*/ 405725 h 881063"/>
                  <a:gd name="connsiteX167" fmla="*/ 1108558 w 2383168"/>
                  <a:gd name="connsiteY167" fmla="*/ 288034 h 881063"/>
                  <a:gd name="connsiteX168" fmla="*/ 1107692 w 2383168"/>
                  <a:gd name="connsiteY168" fmla="*/ 291788 h 881063"/>
                  <a:gd name="connsiteX169" fmla="*/ 1097858 w 2383168"/>
                  <a:gd name="connsiteY169" fmla="*/ 413149 h 881063"/>
                  <a:gd name="connsiteX170" fmla="*/ 1098691 w 2383168"/>
                  <a:gd name="connsiteY170" fmla="*/ 433891 h 881063"/>
                  <a:gd name="connsiteX171" fmla="*/ 1116385 w 2383168"/>
                  <a:gd name="connsiteY171" fmla="*/ 435185 h 881063"/>
                  <a:gd name="connsiteX172" fmla="*/ 1256461 w 2383168"/>
                  <a:gd name="connsiteY172" fmla="*/ 434985 h 881063"/>
                  <a:gd name="connsiteX173" fmla="*/ 1356637 w 2383168"/>
                  <a:gd name="connsiteY173" fmla="*/ 424505 h 881063"/>
                  <a:gd name="connsiteX174" fmla="*/ 1354389 w 2383168"/>
                  <a:gd name="connsiteY174" fmla="*/ 360574 h 881063"/>
                  <a:gd name="connsiteX175" fmla="*/ 1347635 w 2383168"/>
                  <a:gd name="connsiteY175" fmla="*/ 299217 h 881063"/>
                  <a:gd name="connsiteX176" fmla="*/ 1345649 w 2383168"/>
                  <a:gd name="connsiteY176" fmla="*/ 289399 h 881063"/>
                  <a:gd name="connsiteX177" fmla="*/ 1308001 w 2383168"/>
                  <a:gd name="connsiteY177" fmla="*/ 296714 h 881063"/>
                  <a:gd name="connsiteX178" fmla="*/ 1235307 w 2383168"/>
                  <a:gd name="connsiteY178" fmla="*/ 301798 h 881063"/>
                  <a:gd name="connsiteX179" fmla="*/ 1113891 w 2383168"/>
                  <a:gd name="connsiteY179" fmla="*/ 289407 h 881063"/>
                  <a:gd name="connsiteX180" fmla="*/ 996036 w 2383168"/>
                  <a:gd name="connsiteY180" fmla="*/ 258993 h 881063"/>
                  <a:gd name="connsiteX181" fmla="*/ 1070597 w 2383168"/>
                  <a:gd name="connsiteY181" fmla="*/ 408431 h 881063"/>
                  <a:gd name="connsiteX182" fmla="*/ 1075359 w 2383168"/>
                  <a:gd name="connsiteY182" fmla="*/ 331120 h 881063"/>
                  <a:gd name="connsiteX183" fmla="*/ 1085445 w 2383168"/>
                  <a:gd name="connsiteY183" fmla="*/ 282083 h 881063"/>
                  <a:gd name="connsiteX184" fmla="*/ 997188 w 2383168"/>
                  <a:gd name="connsiteY184" fmla="*/ 259358 h 881063"/>
                  <a:gd name="connsiteX185" fmla="*/ 202648 w 2383168"/>
                  <a:gd name="connsiteY185" fmla="*/ 252650 h 881063"/>
                  <a:gd name="connsiteX186" fmla="*/ 106241 w 2383168"/>
                  <a:gd name="connsiteY186" fmla="*/ 324474 h 881063"/>
                  <a:gd name="connsiteX187" fmla="*/ 95743 w 2383168"/>
                  <a:gd name="connsiteY187" fmla="*/ 336982 h 881063"/>
                  <a:gd name="connsiteX188" fmla="*/ 89870 w 2383168"/>
                  <a:gd name="connsiteY188" fmla="*/ 373024 h 881063"/>
                  <a:gd name="connsiteX189" fmla="*/ 88739 w 2383168"/>
                  <a:gd name="connsiteY189" fmla="*/ 394912 h 881063"/>
                  <a:gd name="connsiteX190" fmla="*/ 106779 w 2383168"/>
                  <a:gd name="connsiteY190" fmla="*/ 383235 h 881063"/>
                  <a:gd name="connsiteX191" fmla="*/ 149677 w 2383168"/>
                  <a:gd name="connsiteY191" fmla="*/ 364536 h 881063"/>
                  <a:gd name="connsiteX192" fmla="*/ 192105 w 2383168"/>
                  <a:gd name="connsiteY192" fmla="*/ 355755 h 881063"/>
                  <a:gd name="connsiteX193" fmla="*/ 195658 w 2383168"/>
                  <a:gd name="connsiteY193" fmla="*/ 296215 h 881063"/>
                  <a:gd name="connsiteX194" fmla="*/ 2159522 w 2383168"/>
                  <a:gd name="connsiteY194" fmla="*/ 245569 h 881063"/>
                  <a:gd name="connsiteX195" fmla="*/ 2168794 w 2383168"/>
                  <a:gd name="connsiteY195" fmla="*/ 303358 h 881063"/>
                  <a:gd name="connsiteX196" fmla="*/ 2173864 w 2383168"/>
                  <a:gd name="connsiteY196" fmla="*/ 388313 h 881063"/>
                  <a:gd name="connsiteX197" fmla="*/ 2254585 w 2383168"/>
                  <a:gd name="connsiteY197" fmla="*/ 403031 h 881063"/>
                  <a:gd name="connsiteX198" fmla="*/ 2291042 w 2383168"/>
                  <a:gd name="connsiteY198" fmla="*/ 415043 h 881063"/>
                  <a:gd name="connsiteX199" fmla="*/ 2288872 w 2383168"/>
                  <a:gd name="connsiteY199" fmla="*/ 373024 h 881063"/>
                  <a:gd name="connsiteX200" fmla="*/ 2283016 w 2383168"/>
                  <a:gd name="connsiteY200" fmla="*/ 337090 h 881063"/>
                  <a:gd name="connsiteX201" fmla="*/ 2211290 w 2383168"/>
                  <a:gd name="connsiteY201" fmla="*/ 276362 h 881063"/>
                  <a:gd name="connsiteX202" fmla="*/ 1513740 w 2383168"/>
                  <a:gd name="connsiteY202" fmla="*/ 241141 h 881063"/>
                  <a:gd name="connsiteX203" fmla="*/ 1379162 w 2383168"/>
                  <a:gd name="connsiteY203" fmla="*/ 282888 h 881063"/>
                  <a:gd name="connsiteX204" fmla="*/ 1367544 w 2383168"/>
                  <a:gd name="connsiteY204" fmla="*/ 285145 h 881063"/>
                  <a:gd name="connsiteX205" fmla="*/ 1377572 w 2383168"/>
                  <a:gd name="connsiteY205" fmla="*/ 340772 h 881063"/>
                  <a:gd name="connsiteX206" fmla="*/ 1381949 w 2383168"/>
                  <a:gd name="connsiteY206" fmla="*/ 421857 h 881063"/>
                  <a:gd name="connsiteX207" fmla="*/ 1392946 w 2383168"/>
                  <a:gd name="connsiteY207" fmla="*/ 420706 h 881063"/>
                  <a:gd name="connsiteX208" fmla="*/ 1522747 w 2383168"/>
                  <a:gd name="connsiteY208" fmla="*/ 388744 h 881063"/>
                  <a:gd name="connsiteX209" fmla="*/ 1531428 w 2383168"/>
                  <a:gd name="connsiteY209" fmla="*/ 386604 h 881063"/>
                  <a:gd name="connsiteX210" fmla="*/ 1530248 w 2383168"/>
                  <a:gd name="connsiteY210" fmla="*/ 355195 h 881063"/>
                  <a:gd name="connsiteX211" fmla="*/ 1520522 w 2383168"/>
                  <a:gd name="connsiteY211" fmla="*/ 272510 h 881063"/>
                  <a:gd name="connsiteX212" fmla="*/ 927799 w 2383168"/>
                  <a:gd name="connsiteY212" fmla="*/ 237382 h 881063"/>
                  <a:gd name="connsiteX213" fmla="*/ 925113 w 2383168"/>
                  <a:gd name="connsiteY213" fmla="*/ 251294 h 881063"/>
                  <a:gd name="connsiteX214" fmla="*/ 916739 w 2383168"/>
                  <a:gd name="connsiteY214" fmla="*/ 331026 h 881063"/>
                  <a:gd name="connsiteX215" fmla="*/ 913859 w 2383168"/>
                  <a:gd name="connsiteY215" fmla="*/ 416852 h 881063"/>
                  <a:gd name="connsiteX216" fmla="*/ 975812 w 2383168"/>
                  <a:gd name="connsiteY216" fmla="*/ 424907 h 881063"/>
                  <a:gd name="connsiteX217" fmla="*/ 1046618 w 2383168"/>
                  <a:gd name="connsiteY217" fmla="*/ 430084 h 881063"/>
                  <a:gd name="connsiteX218" fmla="*/ 954725 w 2383168"/>
                  <a:gd name="connsiteY218" fmla="*/ 245910 h 881063"/>
                  <a:gd name="connsiteX219" fmla="*/ 1929720 w 2383168"/>
                  <a:gd name="connsiteY219" fmla="*/ 226691 h 881063"/>
                  <a:gd name="connsiteX220" fmla="*/ 1937812 w 2383168"/>
                  <a:gd name="connsiteY220" fmla="*/ 283943 h 881063"/>
                  <a:gd name="connsiteX221" fmla="*/ 1943180 w 2383168"/>
                  <a:gd name="connsiteY221" fmla="*/ 350356 h 881063"/>
                  <a:gd name="connsiteX222" fmla="*/ 1994844 w 2383168"/>
                  <a:gd name="connsiteY222" fmla="*/ 357213 h 881063"/>
                  <a:gd name="connsiteX223" fmla="*/ 1658590 w 2383168"/>
                  <a:gd name="connsiteY223" fmla="*/ 192833 h 881063"/>
                  <a:gd name="connsiteX224" fmla="*/ 1544514 w 2383168"/>
                  <a:gd name="connsiteY224" fmla="*/ 230981 h 881063"/>
                  <a:gd name="connsiteX225" fmla="*/ 1545261 w 2383168"/>
                  <a:gd name="connsiteY225" fmla="*/ 233139 h 881063"/>
                  <a:gd name="connsiteX226" fmla="*/ 1563633 w 2383168"/>
                  <a:gd name="connsiteY226" fmla="*/ 328509 h 881063"/>
                  <a:gd name="connsiteX227" fmla="*/ 1566485 w 2383168"/>
                  <a:gd name="connsiteY227" fmla="*/ 377959 h 881063"/>
                  <a:gd name="connsiteX228" fmla="*/ 1659967 w 2383168"/>
                  <a:gd name="connsiteY228" fmla="*/ 354907 h 881063"/>
                  <a:gd name="connsiteX229" fmla="*/ 1674920 w 2383168"/>
                  <a:gd name="connsiteY229" fmla="*/ 353509 h 881063"/>
                  <a:gd name="connsiteX230" fmla="*/ 1674480 w 2383168"/>
                  <a:gd name="connsiteY230" fmla="*/ 338006 h 881063"/>
                  <a:gd name="connsiteX231" fmla="*/ 1664903 w 2383168"/>
                  <a:gd name="connsiteY231" fmla="*/ 230782 h 881063"/>
                  <a:gd name="connsiteX232" fmla="*/ 739068 w 2383168"/>
                  <a:gd name="connsiteY232" fmla="*/ 184127 h 881063"/>
                  <a:gd name="connsiteX233" fmla="*/ 735269 w 2383168"/>
                  <a:gd name="connsiteY233" fmla="*/ 206967 h 881063"/>
                  <a:gd name="connsiteX234" fmla="*/ 725691 w 2383168"/>
                  <a:gd name="connsiteY234" fmla="*/ 314190 h 881063"/>
                  <a:gd name="connsiteX235" fmla="*/ 724028 w 2383168"/>
                  <a:gd name="connsiteY235" fmla="*/ 372773 h 881063"/>
                  <a:gd name="connsiteX236" fmla="*/ 804186 w 2383168"/>
                  <a:gd name="connsiteY236" fmla="*/ 212118 h 881063"/>
                  <a:gd name="connsiteX237" fmla="*/ 811143 w 2383168"/>
                  <a:gd name="connsiteY237" fmla="*/ 209793 h 881063"/>
                  <a:gd name="connsiteX238" fmla="*/ 829710 w 2383168"/>
                  <a:gd name="connsiteY238" fmla="*/ 219057 h 881063"/>
                  <a:gd name="connsiteX239" fmla="*/ 832036 w 2383168"/>
                  <a:gd name="connsiteY239" fmla="*/ 226014 h 881063"/>
                  <a:gd name="connsiteX240" fmla="*/ 748242 w 2383168"/>
                  <a:gd name="connsiteY240" fmla="*/ 393956 h 881063"/>
                  <a:gd name="connsiteX241" fmla="*/ 792957 w 2383168"/>
                  <a:gd name="connsiteY241" fmla="*/ 401134 h 881063"/>
                  <a:gd name="connsiteX242" fmla="*/ 882454 w 2383168"/>
                  <a:gd name="connsiteY242" fmla="*/ 412770 h 881063"/>
                  <a:gd name="connsiteX243" fmla="*/ 887990 w 2383168"/>
                  <a:gd name="connsiteY243" fmla="*/ 305293 h 881063"/>
                  <a:gd name="connsiteX244" fmla="*/ 901125 w 2383168"/>
                  <a:gd name="connsiteY244" fmla="*/ 228935 h 881063"/>
                  <a:gd name="connsiteX245" fmla="*/ 877753 w 2383168"/>
                  <a:gd name="connsiteY245" fmla="*/ 221533 h 881063"/>
                  <a:gd name="connsiteX246" fmla="*/ 748140 w 2383168"/>
                  <a:gd name="connsiteY246" fmla="*/ 185811 h 881063"/>
                  <a:gd name="connsiteX247" fmla="*/ 1935110 w 2383168"/>
                  <a:gd name="connsiteY247" fmla="*/ 167781 h 881063"/>
                  <a:gd name="connsiteX248" fmla="*/ 2032263 w 2383168"/>
                  <a:gd name="connsiteY248" fmla="*/ 362495 h 881063"/>
                  <a:gd name="connsiteX249" fmla="*/ 2140394 w 2383168"/>
                  <a:gd name="connsiteY249" fmla="*/ 382211 h 881063"/>
                  <a:gd name="connsiteX250" fmla="*/ 2137942 w 2383168"/>
                  <a:gd name="connsiteY250" fmla="*/ 328593 h 881063"/>
                  <a:gd name="connsiteX251" fmla="*/ 2123103 w 2383168"/>
                  <a:gd name="connsiteY251" fmla="*/ 226685 h 881063"/>
                  <a:gd name="connsiteX252" fmla="*/ 2065014 w 2383168"/>
                  <a:gd name="connsiteY252" fmla="*/ 200510 h 881063"/>
                  <a:gd name="connsiteX253" fmla="*/ 1981312 w 2383168"/>
                  <a:gd name="connsiteY253" fmla="*/ 174839 h 881063"/>
                  <a:gd name="connsiteX254" fmla="*/ 649240 w 2383168"/>
                  <a:gd name="connsiteY254" fmla="*/ 167761 h 881063"/>
                  <a:gd name="connsiteX255" fmla="*/ 551900 w 2383168"/>
                  <a:gd name="connsiteY255" fmla="*/ 362852 h 881063"/>
                  <a:gd name="connsiteX256" fmla="*/ 569010 w 2383168"/>
                  <a:gd name="connsiteY256" fmla="*/ 365188 h 881063"/>
                  <a:gd name="connsiteX257" fmla="*/ 693628 w 2383168"/>
                  <a:gd name="connsiteY257" fmla="*/ 385190 h 881063"/>
                  <a:gd name="connsiteX258" fmla="*/ 697864 w 2383168"/>
                  <a:gd name="connsiteY258" fmla="*/ 282504 h 881063"/>
                  <a:gd name="connsiteX259" fmla="*/ 705109 w 2383168"/>
                  <a:gd name="connsiteY259" fmla="*/ 217179 h 881063"/>
                  <a:gd name="connsiteX260" fmla="*/ 711543 w 2383168"/>
                  <a:gd name="connsiteY260" fmla="*/ 179020 h 881063"/>
                  <a:gd name="connsiteX261" fmla="*/ 652398 w 2383168"/>
                  <a:gd name="connsiteY261" fmla="*/ 168045 h 881063"/>
                  <a:gd name="connsiteX262" fmla="*/ 430803 w 2383168"/>
                  <a:gd name="connsiteY262" fmla="*/ 166113 h 881063"/>
                  <a:gd name="connsiteX263" fmla="*/ 408114 w 2383168"/>
                  <a:gd name="connsiteY263" fmla="*/ 169248 h 881063"/>
                  <a:gd name="connsiteX264" fmla="*/ 286969 w 2383168"/>
                  <a:gd name="connsiteY264" fmla="*/ 206720 h 881063"/>
                  <a:gd name="connsiteX265" fmla="*/ 239754 w 2383168"/>
                  <a:gd name="connsiteY265" fmla="*/ 230495 h 881063"/>
                  <a:gd name="connsiteX266" fmla="*/ 226510 w 2383168"/>
                  <a:gd name="connsiteY266" fmla="*/ 321450 h 881063"/>
                  <a:gd name="connsiteX267" fmla="*/ 225222 w 2383168"/>
                  <a:gd name="connsiteY267" fmla="*/ 349627 h 881063"/>
                  <a:gd name="connsiteX268" fmla="*/ 333511 w 2383168"/>
                  <a:gd name="connsiteY268" fmla="*/ 342073 h 881063"/>
                  <a:gd name="connsiteX269" fmla="*/ 406259 w 2383168"/>
                  <a:gd name="connsiteY269" fmla="*/ 345836 h 881063"/>
                  <a:gd name="connsiteX270" fmla="*/ 413288 w 2383168"/>
                  <a:gd name="connsiteY270" fmla="*/ 266148 h 881063"/>
                  <a:gd name="connsiteX271" fmla="*/ 424704 w 2383168"/>
                  <a:gd name="connsiteY271" fmla="*/ 192126 h 881063"/>
                  <a:gd name="connsiteX272" fmla="*/ 1826832 w 2383168"/>
                  <a:gd name="connsiteY272" fmla="*/ 162330 h 881063"/>
                  <a:gd name="connsiteX273" fmla="*/ 1805829 w 2383168"/>
                  <a:gd name="connsiteY273" fmla="*/ 162623 h 881063"/>
                  <a:gd name="connsiteX274" fmla="*/ 1731907 w 2383168"/>
                  <a:gd name="connsiteY274" fmla="*/ 174050 h 881063"/>
                  <a:gd name="connsiteX275" fmla="*/ 1685759 w 2383168"/>
                  <a:gd name="connsiteY275" fmla="*/ 185809 h 881063"/>
                  <a:gd name="connsiteX276" fmla="*/ 1695062 w 2383168"/>
                  <a:gd name="connsiteY276" fmla="*/ 240993 h 881063"/>
                  <a:gd name="connsiteX277" fmla="*/ 1702307 w 2383168"/>
                  <a:gd name="connsiteY277" fmla="*/ 306318 h 881063"/>
                  <a:gd name="connsiteX278" fmla="*/ 1704141 w 2383168"/>
                  <a:gd name="connsiteY278" fmla="*/ 350776 h 881063"/>
                  <a:gd name="connsiteX279" fmla="*/ 1734211 w 2383168"/>
                  <a:gd name="connsiteY279" fmla="*/ 347963 h 881063"/>
                  <a:gd name="connsiteX280" fmla="*/ 1885252 w 2383168"/>
                  <a:gd name="connsiteY280" fmla="*/ 161513 h 881063"/>
                  <a:gd name="connsiteX281" fmla="*/ 1856035 w 2383168"/>
                  <a:gd name="connsiteY281" fmla="*/ 161922 h 881063"/>
                  <a:gd name="connsiteX282" fmla="*/ 1858355 w 2383168"/>
                  <a:gd name="connsiteY282" fmla="*/ 168864 h 881063"/>
                  <a:gd name="connsiteX283" fmla="*/ 1770697 w 2383168"/>
                  <a:gd name="connsiteY283" fmla="*/ 344551 h 881063"/>
                  <a:gd name="connsiteX284" fmla="*/ 1797186 w 2383168"/>
                  <a:gd name="connsiteY284" fmla="*/ 342073 h 881063"/>
                  <a:gd name="connsiteX285" fmla="*/ 1908308 w 2383168"/>
                  <a:gd name="connsiteY285" fmla="*/ 346041 h 881063"/>
                  <a:gd name="connsiteX286" fmla="*/ 1906961 w 2383168"/>
                  <a:gd name="connsiteY286" fmla="*/ 312592 h 881063"/>
                  <a:gd name="connsiteX287" fmla="*/ 1891167 w 2383168"/>
                  <a:gd name="connsiteY287" fmla="*/ 189453 h 881063"/>
                  <a:gd name="connsiteX288" fmla="*/ 546617 w 2383168"/>
                  <a:gd name="connsiteY288" fmla="*/ 158533 h 881063"/>
                  <a:gd name="connsiteX289" fmla="*/ 475344 w 2383168"/>
                  <a:gd name="connsiteY289" fmla="*/ 159960 h 881063"/>
                  <a:gd name="connsiteX290" fmla="*/ 467031 w 2383168"/>
                  <a:gd name="connsiteY290" fmla="*/ 161109 h 881063"/>
                  <a:gd name="connsiteX291" fmla="*/ 464896 w 2383168"/>
                  <a:gd name="connsiteY291" fmla="*/ 170350 h 881063"/>
                  <a:gd name="connsiteX292" fmla="*/ 447421 w 2383168"/>
                  <a:gd name="connsiteY292" fmla="*/ 295194 h 881063"/>
                  <a:gd name="connsiteX293" fmla="*/ 445089 w 2383168"/>
                  <a:gd name="connsiteY293" fmla="*/ 348268 h 881063"/>
                  <a:gd name="connsiteX294" fmla="*/ 519336 w 2383168"/>
                  <a:gd name="connsiteY294" fmla="*/ 358405 h 881063"/>
                  <a:gd name="connsiteX295" fmla="*/ 615951 w 2383168"/>
                  <a:gd name="connsiteY295" fmla="*/ 164768 h 881063"/>
                  <a:gd name="connsiteX296" fmla="*/ 527382 w 2383168"/>
                  <a:gd name="connsiteY296" fmla="*/ 0 h 881063"/>
                  <a:gd name="connsiteX297" fmla="*/ 492079 w 2383168"/>
                  <a:gd name="connsiteY297" fmla="*/ 69273 h 881063"/>
                  <a:gd name="connsiteX298" fmla="*/ 477487 w 2383168"/>
                  <a:gd name="connsiteY298" fmla="*/ 115973 h 881063"/>
                  <a:gd name="connsiteX299" fmla="*/ 534359 w 2383168"/>
                  <a:gd name="connsiteY299" fmla="*/ 110909 h 881063"/>
                  <a:gd name="connsiteX300" fmla="*/ 645172 w 2383168"/>
                  <a:gd name="connsiteY300" fmla="*/ 118327 h 881063"/>
                  <a:gd name="connsiteX301" fmla="*/ 721648 w 2383168"/>
                  <a:gd name="connsiteY301" fmla="*/ 132227 h 881063"/>
                  <a:gd name="connsiteX302" fmla="*/ 726334 w 2383168"/>
                  <a:gd name="connsiteY302" fmla="*/ 113304 h 881063"/>
                  <a:gd name="connsiteX303" fmla="*/ 770269 w 2383168"/>
                  <a:gd name="connsiteY303" fmla="*/ 47625 h 881063"/>
                  <a:gd name="connsiteX304" fmla="*/ 750364 w 2383168"/>
                  <a:gd name="connsiteY304" fmla="*/ 116215 h 881063"/>
                  <a:gd name="connsiteX305" fmla="*/ 746890 w 2383168"/>
                  <a:gd name="connsiteY305" fmla="*/ 137098 h 881063"/>
                  <a:gd name="connsiteX306" fmla="*/ 911632 w 2383168"/>
                  <a:gd name="connsiteY306" fmla="*/ 188034 h 881063"/>
                  <a:gd name="connsiteX307" fmla="*/ 914735 w 2383168"/>
                  <a:gd name="connsiteY307" fmla="*/ 178001 h 881063"/>
                  <a:gd name="connsiteX308" fmla="*/ 956007 w 2383168"/>
                  <a:gd name="connsiteY308" fmla="*/ 128589 h 881063"/>
                  <a:gd name="connsiteX309" fmla="*/ 938389 w 2383168"/>
                  <a:gd name="connsiteY309" fmla="*/ 182540 h 881063"/>
                  <a:gd name="connsiteX310" fmla="*/ 935779 w 2383168"/>
                  <a:gd name="connsiteY310" fmla="*/ 196053 h 881063"/>
                  <a:gd name="connsiteX311" fmla="*/ 1076695 w 2383168"/>
                  <a:gd name="connsiteY311" fmla="*/ 244311 h 881063"/>
                  <a:gd name="connsiteX312" fmla="*/ 1096081 w 2383168"/>
                  <a:gd name="connsiteY312" fmla="*/ 248788 h 881063"/>
                  <a:gd name="connsiteX313" fmla="*/ 1109574 w 2383168"/>
                  <a:gd name="connsiteY313" fmla="*/ 218971 h 881063"/>
                  <a:gd name="connsiteX314" fmla="*/ 1134599 w 2383168"/>
                  <a:gd name="connsiteY314" fmla="*/ 202410 h 881063"/>
                  <a:gd name="connsiteX315" fmla="*/ 1119254 w 2383168"/>
                  <a:gd name="connsiteY315" fmla="*/ 241707 h 881063"/>
                  <a:gd name="connsiteX316" fmla="*/ 1116529 w 2383168"/>
                  <a:gd name="connsiteY316" fmla="*/ 253511 h 881063"/>
                  <a:gd name="connsiteX317" fmla="*/ 1154999 w 2383168"/>
                  <a:gd name="connsiteY317" fmla="*/ 262396 h 881063"/>
                  <a:gd name="connsiteX318" fmla="*/ 1236138 w 2383168"/>
                  <a:gd name="connsiteY318" fmla="*/ 269814 h 881063"/>
                  <a:gd name="connsiteX319" fmla="*/ 1315736 w 2383168"/>
                  <a:gd name="connsiteY319" fmla="*/ 264243 h 881063"/>
                  <a:gd name="connsiteX320" fmla="*/ 1339506 w 2383168"/>
                  <a:gd name="connsiteY320" fmla="*/ 259045 h 881063"/>
                  <a:gd name="connsiteX321" fmla="*/ 1336929 w 2383168"/>
                  <a:gd name="connsiteY321" fmla="*/ 246307 h 881063"/>
                  <a:gd name="connsiteX322" fmla="*/ 1322720 w 2383168"/>
                  <a:gd name="connsiteY322" fmla="*/ 204790 h 881063"/>
                  <a:gd name="connsiteX323" fmla="*/ 1356004 w 2383168"/>
                  <a:gd name="connsiteY323" fmla="*/ 242815 h 881063"/>
                  <a:gd name="connsiteX324" fmla="*/ 1359824 w 2383168"/>
                  <a:gd name="connsiteY324" fmla="*/ 254602 h 881063"/>
                  <a:gd name="connsiteX325" fmla="*/ 1389668 w 2383168"/>
                  <a:gd name="connsiteY325" fmla="*/ 248076 h 881063"/>
                  <a:gd name="connsiteX326" fmla="*/ 1506334 w 2383168"/>
                  <a:gd name="connsiteY326" fmla="*/ 206890 h 881063"/>
                  <a:gd name="connsiteX327" fmla="*/ 1505106 w 2383168"/>
                  <a:gd name="connsiteY327" fmla="*/ 201209 h 881063"/>
                  <a:gd name="connsiteX328" fmla="*/ 1484645 w 2383168"/>
                  <a:gd name="connsiteY328" fmla="*/ 145260 h 881063"/>
                  <a:gd name="connsiteX329" fmla="*/ 1532574 w 2383168"/>
                  <a:gd name="connsiteY329" fmla="*/ 196502 h 881063"/>
                  <a:gd name="connsiteX330" fmla="*/ 1532931 w 2383168"/>
                  <a:gd name="connsiteY330" fmla="*/ 197532 h 881063"/>
                  <a:gd name="connsiteX331" fmla="*/ 1652779 w 2383168"/>
                  <a:gd name="connsiteY331" fmla="*/ 157896 h 881063"/>
                  <a:gd name="connsiteX332" fmla="*/ 1649807 w 2383168"/>
                  <a:gd name="connsiteY332" fmla="*/ 140030 h 881063"/>
                  <a:gd name="connsiteX333" fmla="*/ 1629902 w 2383168"/>
                  <a:gd name="connsiteY333" fmla="*/ 71440 h 881063"/>
                  <a:gd name="connsiteX334" fmla="*/ 1629902 w 2383168"/>
                  <a:gd name="connsiteY334" fmla="*/ 71439 h 881063"/>
                  <a:gd name="connsiteX335" fmla="*/ 1673837 w 2383168"/>
                  <a:gd name="connsiteY335" fmla="*/ 137118 h 881063"/>
                  <a:gd name="connsiteX336" fmla="*/ 1676999 w 2383168"/>
                  <a:gd name="connsiteY336" fmla="*/ 149886 h 881063"/>
                  <a:gd name="connsiteX337" fmla="*/ 1683591 w 2383168"/>
                  <a:gd name="connsiteY337" fmla="*/ 147706 h 881063"/>
                  <a:gd name="connsiteX338" fmla="*/ 1867859 w 2383168"/>
                  <a:gd name="connsiteY338" fmla="*/ 125292 h 881063"/>
                  <a:gd name="connsiteX339" fmla="*/ 1877041 w 2383168"/>
                  <a:gd name="connsiteY339" fmla="*/ 126231 h 881063"/>
                  <a:gd name="connsiteX340" fmla="*/ 1866598 w 2383168"/>
                  <a:gd name="connsiteY340" fmla="*/ 89757 h 881063"/>
                  <a:gd name="connsiteX341" fmla="*/ 1834689 w 2383168"/>
                  <a:gd name="connsiteY341" fmla="*/ 21431 h 881063"/>
                  <a:gd name="connsiteX342" fmla="*/ 1897264 w 2383168"/>
                  <a:gd name="connsiteY342" fmla="*/ 94837 h 881063"/>
                  <a:gd name="connsiteX343" fmla="*/ 1908177 w 2383168"/>
                  <a:gd name="connsiteY343" fmla="*/ 129416 h 881063"/>
                  <a:gd name="connsiteX344" fmla="*/ 1968915 w 2383168"/>
                  <a:gd name="connsiteY344" fmla="*/ 135628 h 881063"/>
                  <a:gd name="connsiteX345" fmla="*/ 2063183 w 2383168"/>
                  <a:gd name="connsiteY345" fmla="*/ 162951 h 881063"/>
                  <a:gd name="connsiteX346" fmla="*/ 2112637 w 2383168"/>
                  <a:gd name="connsiteY346" fmla="*/ 186126 h 881063"/>
                  <a:gd name="connsiteX347" fmla="*/ 2097579 w 2383168"/>
                  <a:gd name="connsiteY347" fmla="*/ 132302 h 881063"/>
                  <a:gd name="connsiteX348" fmla="*/ 2065670 w 2383168"/>
                  <a:gd name="connsiteY348" fmla="*/ 72114 h 881063"/>
                  <a:gd name="connsiteX349" fmla="*/ 2144809 w 2383168"/>
                  <a:gd name="connsiteY349" fmla="*/ 183009 h 881063"/>
                  <a:gd name="connsiteX350" fmla="*/ 2149871 w 2383168"/>
                  <a:gd name="connsiteY350" fmla="*/ 203764 h 881063"/>
                  <a:gd name="connsiteX351" fmla="*/ 2223992 w 2383168"/>
                  <a:gd name="connsiteY351" fmla="*/ 251844 h 881063"/>
                  <a:gd name="connsiteX352" fmla="*/ 2277144 w 2383168"/>
                  <a:gd name="connsiteY352" fmla="*/ 302671 h 881063"/>
                  <a:gd name="connsiteX353" fmla="*/ 2260164 w 2383168"/>
                  <a:gd name="connsiteY353" fmla="*/ 247151 h 881063"/>
                  <a:gd name="connsiteX354" fmla="*/ 2237122 w 2383168"/>
                  <a:gd name="connsiteY354" fmla="*/ 204786 h 881063"/>
                  <a:gd name="connsiteX355" fmla="*/ 2299422 w 2383168"/>
                  <a:gd name="connsiteY355" fmla="*/ 276275 h 881063"/>
                  <a:gd name="connsiteX356" fmla="*/ 2314552 w 2383168"/>
                  <a:gd name="connsiteY356" fmla="*/ 338442 h 881063"/>
                  <a:gd name="connsiteX357" fmla="*/ 2335562 w 2383168"/>
                  <a:gd name="connsiteY357" fmla="*/ 358534 h 881063"/>
                  <a:gd name="connsiteX358" fmla="*/ 2383168 w 2383168"/>
                  <a:gd name="connsiteY358" fmla="*/ 449583 h 881063"/>
                  <a:gd name="connsiteX359" fmla="*/ 2332382 w 2383168"/>
                  <a:gd name="connsiteY359" fmla="*/ 540501 h 881063"/>
                  <a:gd name="connsiteX360" fmla="*/ 2315175 w 2383168"/>
                  <a:gd name="connsiteY360" fmla="*/ 556728 h 881063"/>
                  <a:gd name="connsiteX361" fmla="*/ 2299422 w 2383168"/>
                  <a:gd name="connsiteY361" fmla="*/ 621455 h 881063"/>
                  <a:gd name="connsiteX362" fmla="*/ 2237122 w 2383168"/>
                  <a:gd name="connsiteY362" fmla="*/ 692944 h 881063"/>
                  <a:gd name="connsiteX363" fmla="*/ 2277706 w 2383168"/>
                  <a:gd name="connsiteY363" fmla="*/ 593222 h 881063"/>
                  <a:gd name="connsiteX364" fmla="*/ 2277929 w 2383168"/>
                  <a:gd name="connsiteY364" fmla="*/ 591852 h 881063"/>
                  <a:gd name="connsiteX365" fmla="*/ 2217363 w 2383168"/>
                  <a:gd name="connsiteY365" fmla="*/ 648969 h 881063"/>
                  <a:gd name="connsiteX366" fmla="*/ 2151618 w 2383168"/>
                  <a:gd name="connsiteY366" fmla="*/ 690537 h 881063"/>
                  <a:gd name="connsiteX367" fmla="*/ 2144809 w 2383168"/>
                  <a:gd name="connsiteY367" fmla="*/ 718457 h 881063"/>
                  <a:gd name="connsiteX368" fmla="*/ 2065670 w 2383168"/>
                  <a:gd name="connsiteY368" fmla="*/ 829352 h 881063"/>
                  <a:gd name="connsiteX369" fmla="*/ 2097579 w 2383168"/>
                  <a:gd name="connsiteY369" fmla="*/ 769164 h 881063"/>
                  <a:gd name="connsiteX370" fmla="*/ 2114231 w 2383168"/>
                  <a:gd name="connsiteY370" fmla="*/ 709643 h 881063"/>
                  <a:gd name="connsiteX371" fmla="*/ 2047688 w 2383168"/>
                  <a:gd name="connsiteY371" fmla="*/ 739416 h 881063"/>
                  <a:gd name="connsiteX372" fmla="*/ 1945347 w 2383168"/>
                  <a:gd name="connsiteY372" fmla="*/ 766766 h 881063"/>
                  <a:gd name="connsiteX373" fmla="*/ 1909204 w 2383168"/>
                  <a:gd name="connsiteY373" fmla="*/ 769822 h 881063"/>
                  <a:gd name="connsiteX374" fmla="*/ 1897264 w 2383168"/>
                  <a:gd name="connsiteY374" fmla="*/ 807657 h 881063"/>
                  <a:gd name="connsiteX375" fmla="*/ 1834689 w 2383168"/>
                  <a:gd name="connsiteY375" fmla="*/ 881063 h 881063"/>
                  <a:gd name="connsiteX376" fmla="*/ 1834689 w 2383168"/>
                  <a:gd name="connsiteY376" fmla="*/ 881061 h 881063"/>
                  <a:gd name="connsiteX377" fmla="*/ 1866598 w 2383168"/>
                  <a:gd name="connsiteY377" fmla="*/ 812735 h 881063"/>
                  <a:gd name="connsiteX378" fmla="*/ 1878132 w 2383168"/>
                  <a:gd name="connsiteY378" fmla="*/ 772449 h 881063"/>
                  <a:gd name="connsiteX379" fmla="*/ 1861593 w 2383168"/>
                  <a:gd name="connsiteY379" fmla="*/ 773848 h 881063"/>
                  <a:gd name="connsiteX380" fmla="*/ 1856900 w 2383168"/>
                  <a:gd name="connsiteY380" fmla="*/ 776189 h 881063"/>
                  <a:gd name="connsiteX381" fmla="*/ 1855969 w 2383168"/>
                  <a:gd name="connsiteY381" fmla="*/ 774323 h 881063"/>
                  <a:gd name="connsiteX382" fmla="*/ 1832934 w 2383168"/>
                  <a:gd name="connsiteY382" fmla="*/ 776271 h 881063"/>
                  <a:gd name="connsiteX383" fmla="*/ 1725057 w 2383168"/>
                  <a:gd name="connsiteY383" fmla="*/ 767259 h 881063"/>
                  <a:gd name="connsiteX384" fmla="*/ 1678519 w 2383168"/>
                  <a:gd name="connsiteY384" fmla="*/ 756000 h 881063"/>
                  <a:gd name="connsiteX385" fmla="*/ 1673837 w 2383168"/>
                  <a:gd name="connsiteY385" fmla="*/ 774904 h 881063"/>
                  <a:gd name="connsiteX386" fmla="*/ 1629902 w 2383168"/>
                  <a:gd name="connsiteY386" fmla="*/ 840583 h 881063"/>
                  <a:gd name="connsiteX387" fmla="*/ 1649807 w 2383168"/>
                  <a:gd name="connsiteY387" fmla="*/ 771993 h 881063"/>
                  <a:gd name="connsiteX388" fmla="*/ 1653475 w 2383168"/>
                  <a:gd name="connsiteY388" fmla="*/ 749942 h 881063"/>
                  <a:gd name="connsiteX389" fmla="*/ 1632974 w 2383168"/>
                  <a:gd name="connsiteY389" fmla="*/ 744982 h 881063"/>
                  <a:gd name="connsiteX390" fmla="*/ 1528616 w 2383168"/>
                  <a:gd name="connsiteY390" fmla="*/ 701611 h 881063"/>
                  <a:gd name="connsiteX391" fmla="*/ 1518013 w 2383168"/>
                  <a:gd name="connsiteY391" fmla="*/ 721754 h 881063"/>
                  <a:gd name="connsiteX392" fmla="*/ 1484645 w 2383168"/>
                  <a:gd name="connsiteY392" fmla="*/ 745332 h 881063"/>
                  <a:gd name="connsiteX393" fmla="*/ 1504702 w 2383168"/>
                  <a:gd name="connsiteY393" fmla="*/ 690489 h 881063"/>
                  <a:gd name="connsiteX394" fmla="*/ 1413218 w 2383168"/>
                  <a:gd name="connsiteY394" fmla="*/ 642961 h 881063"/>
                  <a:gd name="connsiteX395" fmla="*/ 1353338 w 2383168"/>
                  <a:gd name="connsiteY395" fmla="*/ 617470 h 881063"/>
                  <a:gd name="connsiteX396" fmla="*/ 1345892 w 2383168"/>
                  <a:gd name="connsiteY396" fmla="*/ 632586 h 881063"/>
                  <a:gd name="connsiteX397" fmla="*/ 1322720 w 2383168"/>
                  <a:gd name="connsiteY397" fmla="*/ 650082 h 881063"/>
                  <a:gd name="connsiteX398" fmla="*/ 1322720 w 2383168"/>
                  <a:gd name="connsiteY398" fmla="*/ 650081 h 881063"/>
                  <a:gd name="connsiteX399" fmla="*/ 1336355 w 2383168"/>
                  <a:gd name="connsiteY399" fmla="*/ 610241 h 881063"/>
                  <a:gd name="connsiteX400" fmla="*/ 1311437 w 2383168"/>
                  <a:gd name="connsiteY400" fmla="*/ 599634 h 881063"/>
                  <a:gd name="connsiteX401" fmla="*/ 1197830 w 2383168"/>
                  <a:gd name="connsiteY401" fmla="*/ 581411 h 881063"/>
                  <a:gd name="connsiteX402" fmla="*/ 1121661 w 2383168"/>
                  <a:gd name="connsiteY402" fmla="*/ 590755 h 881063"/>
                  <a:gd name="connsiteX403" fmla="*/ 1134599 w 2383168"/>
                  <a:gd name="connsiteY403" fmla="*/ 623888 h 881063"/>
                  <a:gd name="connsiteX404" fmla="*/ 1109574 w 2383168"/>
                  <a:gd name="connsiteY404" fmla="*/ 607327 h 881063"/>
                  <a:gd name="connsiteX405" fmla="*/ 1103105 w 2383168"/>
                  <a:gd name="connsiteY405" fmla="*/ 593032 h 881063"/>
                  <a:gd name="connsiteX406" fmla="*/ 1098017 w 2383168"/>
                  <a:gd name="connsiteY406" fmla="*/ 593656 h 881063"/>
                  <a:gd name="connsiteX407" fmla="*/ 1001995 w 2383168"/>
                  <a:gd name="connsiteY407" fmla="*/ 625487 h 881063"/>
                  <a:gd name="connsiteX408" fmla="*/ 938415 w 2383168"/>
                  <a:gd name="connsiteY408" fmla="*/ 653358 h 881063"/>
                  <a:gd name="connsiteX409" fmla="*/ 956007 w 2383168"/>
                  <a:gd name="connsiteY409" fmla="*/ 707229 h 881063"/>
                  <a:gd name="connsiteX410" fmla="*/ 956007 w 2383168"/>
                  <a:gd name="connsiteY410" fmla="*/ 707231 h 881063"/>
                  <a:gd name="connsiteX411" fmla="*/ 927274 w 2383168"/>
                  <a:gd name="connsiteY411" fmla="*/ 684495 h 881063"/>
                  <a:gd name="connsiteX412" fmla="*/ 917042 w 2383168"/>
                  <a:gd name="connsiteY412" fmla="*/ 662728 h 881063"/>
                  <a:gd name="connsiteX413" fmla="*/ 905329 w 2383168"/>
                  <a:gd name="connsiteY413" fmla="*/ 667862 h 881063"/>
                  <a:gd name="connsiteX414" fmla="*/ 803584 w 2383168"/>
                  <a:gd name="connsiteY414" fmla="*/ 711741 h 881063"/>
                  <a:gd name="connsiteX415" fmla="*/ 747494 w 2383168"/>
                  <a:gd name="connsiteY415" fmla="*/ 730925 h 881063"/>
                  <a:gd name="connsiteX416" fmla="*/ 750364 w 2383168"/>
                  <a:gd name="connsiteY416" fmla="*/ 748178 h 881063"/>
                  <a:gd name="connsiteX417" fmla="*/ 770269 w 2383168"/>
                  <a:gd name="connsiteY417" fmla="*/ 816768 h 881063"/>
                  <a:gd name="connsiteX418" fmla="*/ 770269 w 2383168"/>
                  <a:gd name="connsiteY418" fmla="*/ 816769 h 881063"/>
                  <a:gd name="connsiteX419" fmla="*/ 726334 w 2383168"/>
                  <a:gd name="connsiteY419" fmla="*/ 751090 h 881063"/>
                  <a:gd name="connsiteX420" fmla="*/ 723383 w 2383168"/>
                  <a:gd name="connsiteY420" fmla="*/ 739172 h 881063"/>
                  <a:gd name="connsiteX421" fmla="*/ 715551 w 2383168"/>
                  <a:gd name="connsiteY421" fmla="*/ 741850 h 881063"/>
                  <a:gd name="connsiteX422" fmla="*/ 512134 w 2383168"/>
                  <a:gd name="connsiteY422" fmla="*/ 769080 h 881063"/>
                  <a:gd name="connsiteX423" fmla="*/ 480776 w 2383168"/>
                  <a:gd name="connsiteY423" fmla="*/ 766091 h 881063"/>
                  <a:gd name="connsiteX424" fmla="*/ 492079 w 2383168"/>
                  <a:gd name="connsiteY424" fmla="*/ 802265 h 881063"/>
                  <a:gd name="connsiteX425" fmla="*/ 527382 w 2383168"/>
                  <a:gd name="connsiteY425" fmla="*/ 871538 h 881063"/>
                  <a:gd name="connsiteX426" fmla="*/ 458150 w 2383168"/>
                  <a:gd name="connsiteY426" fmla="*/ 797116 h 881063"/>
                  <a:gd name="connsiteX427" fmla="*/ 446335 w 2383168"/>
                  <a:gd name="connsiteY427" fmla="*/ 762809 h 881063"/>
                  <a:gd name="connsiteX428" fmla="*/ 405341 w 2383168"/>
                  <a:gd name="connsiteY428" fmla="*/ 758902 h 881063"/>
                  <a:gd name="connsiteX429" fmla="*/ 311056 w 2383168"/>
                  <a:gd name="connsiteY429" fmla="*/ 734345 h 881063"/>
                  <a:gd name="connsiteX430" fmla="*/ 251853 w 2383168"/>
                  <a:gd name="connsiteY430" fmla="*/ 708330 h 881063"/>
                  <a:gd name="connsiteX431" fmla="*/ 266874 w 2383168"/>
                  <a:gd name="connsiteY431" fmla="*/ 762021 h 881063"/>
                  <a:gd name="connsiteX432" fmla="*/ 298782 w 2383168"/>
                  <a:gd name="connsiteY432" fmla="*/ 822209 h 881063"/>
                  <a:gd name="connsiteX433" fmla="*/ 219644 w 2383168"/>
                  <a:gd name="connsiteY433" fmla="*/ 711314 h 881063"/>
                  <a:gd name="connsiteX434" fmla="*/ 214147 w 2383168"/>
                  <a:gd name="connsiteY434" fmla="*/ 688778 h 881063"/>
                  <a:gd name="connsiteX435" fmla="*/ 159441 w 2383168"/>
                  <a:gd name="connsiteY435" fmla="*/ 653850 h 881063"/>
                  <a:gd name="connsiteX436" fmla="*/ 102148 w 2383168"/>
                  <a:gd name="connsiteY436" fmla="*/ 596861 h 881063"/>
                  <a:gd name="connsiteX437" fmla="*/ 118577 w 2383168"/>
                  <a:gd name="connsiteY437" fmla="*/ 650580 h 881063"/>
                  <a:gd name="connsiteX438" fmla="*/ 141619 w 2383168"/>
                  <a:gd name="connsiteY438" fmla="*/ 692944 h 881063"/>
                  <a:gd name="connsiteX439" fmla="*/ 79320 w 2383168"/>
                  <a:gd name="connsiteY439" fmla="*/ 621455 h 881063"/>
                  <a:gd name="connsiteX440" fmla="*/ 64131 w 2383168"/>
                  <a:gd name="connsiteY440" fmla="*/ 559045 h 881063"/>
                  <a:gd name="connsiteX441" fmla="*/ 56139 w 2383168"/>
                  <a:gd name="connsiteY441" fmla="*/ 551096 h 881063"/>
                  <a:gd name="connsiteX442" fmla="*/ 0 w 2383168"/>
                  <a:gd name="connsiteY442" fmla="*/ 449583 h 881063"/>
                  <a:gd name="connsiteX443" fmla="*/ 49122 w 2383168"/>
                  <a:gd name="connsiteY443" fmla="*/ 356119 h 881063"/>
                  <a:gd name="connsiteX444" fmla="*/ 63485 w 2383168"/>
                  <a:gd name="connsiteY444" fmla="*/ 341338 h 881063"/>
                  <a:gd name="connsiteX445" fmla="*/ 79320 w 2383168"/>
                  <a:gd name="connsiteY445" fmla="*/ 276275 h 881063"/>
                  <a:gd name="connsiteX446" fmla="*/ 141619 w 2383168"/>
                  <a:gd name="connsiteY446" fmla="*/ 204786 h 881063"/>
                  <a:gd name="connsiteX447" fmla="*/ 118577 w 2383168"/>
                  <a:gd name="connsiteY447" fmla="*/ 247151 h 881063"/>
                  <a:gd name="connsiteX448" fmla="*/ 101845 w 2383168"/>
                  <a:gd name="connsiteY448" fmla="*/ 301863 h 881063"/>
                  <a:gd name="connsiteX449" fmla="*/ 158457 w 2383168"/>
                  <a:gd name="connsiteY449" fmla="*/ 243605 h 881063"/>
                  <a:gd name="connsiteX450" fmla="*/ 212094 w 2383168"/>
                  <a:gd name="connsiteY450" fmla="*/ 206821 h 881063"/>
                  <a:gd name="connsiteX451" fmla="*/ 219644 w 2383168"/>
                  <a:gd name="connsiteY451" fmla="*/ 175866 h 881063"/>
                  <a:gd name="connsiteX452" fmla="*/ 298782 w 2383168"/>
                  <a:gd name="connsiteY452" fmla="*/ 64971 h 881063"/>
                  <a:gd name="connsiteX453" fmla="*/ 266874 w 2383168"/>
                  <a:gd name="connsiteY453" fmla="*/ 125159 h 881063"/>
                  <a:gd name="connsiteX454" fmla="*/ 250436 w 2383168"/>
                  <a:gd name="connsiteY454" fmla="*/ 183916 h 881063"/>
                  <a:gd name="connsiteX455" fmla="*/ 322153 w 2383168"/>
                  <a:gd name="connsiteY455" fmla="*/ 149412 h 881063"/>
                  <a:gd name="connsiteX456" fmla="*/ 422558 w 2383168"/>
                  <a:gd name="connsiteY456" fmla="*/ 120864 h 881063"/>
                  <a:gd name="connsiteX457" fmla="*/ 442776 w 2383168"/>
                  <a:gd name="connsiteY457" fmla="*/ 119064 h 881063"/>
                  <a:gd name="connsiteX458" fmla="*/ 458150 w 2383168"/>
                  <a:gd name="connsiteY458" fmla="*/ 74422 h 881063"/>
                  <a:gd name="connsiteX459" fmla="*/ 527382 w 2383168"/>
                  <a:gd name="connsiteY459" fmla="*/ 0 h 881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</a:cxnLst>
                <a:rect l="l" t="t" r="r" b="b"/>
                <a:pathLst>
                  <a:path w="2383168" h="881063">
                    <a:moveTo>
                      <a:pt x="1531145" y="511503"/>
                    </a:moveTo>
                    <a:lnTo>
                      <a:pt x="1469953" y="634146"/>
                    </a:lnTo>
                    <a:lnTo>
                      <a:pt x="1486795" y="643017"/>
                    </a:lnTo>
                    <a:lnTo>
                      <a:pt x="1512413" y="655588"/>
                    </a:lnTo>
                    <a:lnTo>
                      <a:pt x="1520522" y="618083"/>
                    </a:lnTo>
                    <a:cubicBezTo>
                      <a:pt x="1524749" y="592198"/>
                      <a:pt x="1528026" y="564416"/>
                      <a:pt x="1530247" y="535398"/>
                    </a:cubicBezTo>
                    <a:close/>
                    <a:moveTo>
                      <a:pt x="1707821" y="477402"/>
                    </a:moveTo>
                    <a:lnTo>
                      <a:pt x="1704949" y="570371"/>
                    </a:lnTo>
                    <a:cubicBezTo>
                      <a:pt x="1702654" y="606497"/>
                      <a:pt x="1699299" y="640340"/>
                      <a:pt x="1695062" y="671029"/>
                    </a:cubicBezTo>
                    <a:lnTo>
                      <a:pt x="1686048" y="724498"/>
                    </a:lnTo>
                    <a:lnTo>
                      <a:pt x="1765882" y="739202"/>
                    </a:lnTo>
                    <a:lnTo>
                      <a:pt x="1838106" y="738521"/>
                    </a:lnTo>
                    <a:close/>
                    <a:moveTo>
                      <a:pt x="1355392" y="465761"/>
                    </a:moveTo>
                    <a:lnTo>
                      <a:pt x="1251472" y="476291"/>
                    </a:lnTo>
                    <a:cubicBezTo>
                      <a:pt x="1207318" y="478000"/>
                      <a:pt x="1163163" y="477178"/>
                      <a:pt x="1119009" y="474535"/>
                    </a:cubicBezTo>
                    <a:lnTo>
                      <a:pt x="1100249" y="472738"/>
                    </a:lnTo>
                    <a:lnTo>
                      <a:pt x="1100397" y="476434"/>
                    </a:lnTo>
                    <a:cubicBezTo>
                      <a:pt x="1102063" y="496816"/>
                      <a:pt x="1104521" y="516330"/>
                      <a:pt x="1107691" y="534511"/>
                    </a:cubicBezTo>
                    <a:lnTo>
                      <a:pt x="1111341" y="550318"/>
                    </a:lnTo>
                    <a:lnTo>
                      <a:pt x="1143667" y="544762"/>
                    </a:lnTo>
                    <a:cubicBezTo>
                      <a:pt x="1161744" y="542626"/>
                      <a:pt x="1179763" y="541539"/>
                      <a:pt x="1197715" y="541702"/>
                    </a:cubicBezTo>
                    <a:cubicBezTo>
                      <a:pt x="1224643" y="541947"/>
                      <a:pt x="1250285" y="545282"/>
                      <a:pt x="1275072" y="550926"/>
                    </a:cubicBezTo>
                    <a:lnTo>
                      <a:pt x="1344127" y="572991"/>
                    </a:lnTo>
                    <a:lnTo>
                      <a:pt x="1347635" y="555654"/>
                    </a:lnTo>
                    <a:cubicBezTo>
                      <a:pt x="1350570" y="536446"/>
                      <a:pt x="1352846" y="515829"/>
                      <a:pt x="1354389" y="494296"/>
                    </a:cubicBezTo>
                    <a:close/>
                    <a:moveTo>
                      <a:pt x="692431" y="456201"/>
                    </a:moveTo>
                    <a:lnTo>
                      <a:pt x="559142" y="723341"/>
                    </a:lnTo>
                    <a:lnTo>
                      <a:pt x="583226" y="722466"/>
                    </a:lnTo>
                    <a:cubicBezTo>
                      <a:pt x="612352" y="718533"/>
                      <a:pt x="641595" y="711998"/>
                      <a:pt x="670911" y="703688"/>
                    </a:cubicBezTo>
                    <a:lnTo>
                      <a:pt x="712301" y="689872"/>
                    </a:lnTo>
                    <a:lnTo>
                      <a:pt x="705109" y="647215"/>
                    </a:lnTo>
                    <a:cubicBezTo>
                      <a:pt x="700873" y="616526"/>
                      <a:pt x="697518" y="582683"/>
                      <a:pt x="695222" y="546557"/>
                    </a:cubicBezTo>
                    <a:close/>
                    <a:moveTo>
                      <a:pt x="914924" y="450719"/>
                    </a:moveTo>
                    <a:lnTo>
                      <a:pt x="916739" y="504792"/>
                    </a:lnTo>
                    <a:cubicBezTo>
                      <a:pt x="918651" y="532774"/>
                      <a:pt x="921474" y="559564"/>
                      <a:pt x="925113" y="584524"/>
                    </a:cubicBezTo>
                    <a:lnTo>
                      <a:pt x="929372" y="606582"/>
                    </a:lnTo>
                    <a:lnTo>
                      <a:pt x="979691" y="586821"/>
                    </a:lnTo>
                    <a:lnTo>
                      <a:pt x="1087585" y="554615"/>
                    </a:lnTo>
                    <a:lnTo>
                      <a:pt x="1075359" y="495178"/>
                    </a:lnTo>
                    <a:lnTo>
                      <a:pt x="1073821" y="470207"/>
                    </a:lnTo>
                    <a:lnTo>
                      <a:pt x="986546" y="461849"/>
                    </a:lnTo>
                    <a:close/>
                    <a:moveTo>
                      <a:pt x="2325016" y="445964"/>
                    </a:moveTo>
                    <a:lnTo>
                      <a:pt x="2325227" y="448865"/>
                    </a:lnTo>
                    <a:lnTo>
                      <a:pt x="2320700" y="510988"/>
                    </a:lnTo>
                    <a:lnTo>
                      <a:pt x="2347017" y="475436"/>
                    </a:lnTo>
                    <a:lnTo>
                      <a:pt x="2356326" y="452296"/>
                    </a:lnTo>
                    <a:close/>
                    <a:moveTo>
                      <a:pt x="54224" y="439120"/>
                    </a:moveTo>
                    <a:lnTo>
                      <a:pt x="28724" y="450301"/>
                    </a:lnTo>
                    <a:lnTo>
                      <a:pt x="56581" y="490950"/>
                    </a:lnTo>
                    <a:lnTo>
                      <a:pt x="53514" y="448865"/>
                    </a:lnTo>
                    <a:close/>
                    <a:moveTo>
                      <a:pt x="1532888" y="425469"/>
                    </a:moveTo>
                    <a:lnTo>
                      <a:pt x="1516397" y="430019"/>
                    </a:lnTo>
                    <a:cubicBezTo>
                      <a:pt x="1472243" y="444679"/>
                      <a:pt x="1428089" y="455393"/>
                      <a:pt x="1383935" y="462868"/>
                    </a:cubicBezTo>
                    <a:lnTo>
                      <a:pt x="1380318" y="463235"/>
                    </a:lnTo>
                    <a:lnTo>
                      <a:pt x="1377572" y="514100"/>
                    </a:lnTo>
                    <a:lnTo>
                      <a:pt x="1365274" y="582321"/>
                    </a:lnTo>
                    <a:lnTo>
                      <a:pt x="1417015" y="606264"/>
                    </a:lnTo>
                    <a:lnTo>
                      <a:pt x="1442408" y="619639"/>
                    </a:lnTo>
                    <a:lnTo>
                      <a:pt x="1533336" y="437398"/>
                    </a:lnTo>
                    <a:close/>
                    <a:moveTo>
                      <a:pt x="733952" y="422597"/>
                    </a:moveTo>
                    <a:lnTo>
                      <a:pt x="722708" y="445131"/>
                    </a:lnTo>
                    <a:lnTo>
                      <a:pt x="725691" y="550202"/>
                    </a:lnTo>
                    <a:cubicBezTo>
                      <a:pt x="727885" y="588057"/>
                      <a:pt x="731117" y="624114"/>
                      <a:pt x="735269" y="657426"/>
                    </a:cubicBezTo>
                    <a:lnTo>
                      <a:pt x="739173" y="680902"/>
                    </a:lnTo>
                    <a:lnTo>
                      <a:pt x="759041" y="674270"/>
                    </a:lnTo>
                    <a:cubicBezTo>
                      <a:pt x="795820" y="660487"/>
                      <a:pt x="832651" y="645228"/>
                      <a:pt x="869453" y="630113"/>
                    </a:cubicBezTo>
                    <a:lnTo>
                      <a:pt x="902864" y="616992"/>
                    </a:lnTo>
                    <a:lnTo>
                      <a:pt x="887990" y="530527"/>
                    </a:lnTo>
                    <a:lnTo>
                      <a:pt x="883629" y="445856"/>
                    </a:lnTo>
                    <a:close/>
                    <a:moveTo>
                      <a:pt x="2175608" y="417541"/>
                    </a:moveTo>
                    <a:lnTo>
                      <a:pt x="2177589" y="450733"/>
                    </a:lnTo>
                    <a:cubicBezTo>
                      <a:pt x="2177589" y="503009"/>
                      <a:pt x="2174457" y="552811"/>
                      <a:pt x="2168794" y="598109"/>
                    </a:cubicBezTo>
                    <a:lnTo>
                      <a:pt x="2161014" y="646601"/>
                    </a:lnTo>
                    <a:lnTo>
                      <a:pt x="2195376" y="629733"/>
                    </a:lnTo>
                    <a:lnTo>
                      <a:pt x="2283627" y="556891"/>
                    </a:lnTo>
                    <a:lnTo>
                      <a:pt x="2288872" y="524706"/>
                    </a:lnTo>
                    <a:cubicBezTo>
                      <a:pt x="2291434" y="500433"/>
                      <a:pt x="2292788" y="474940"/>
                      <a:pt x="2292788" y="448865"/>
                    </a:cubicBezTo>
                    <a:lnTo>
                      <a:pt x="2292297" y="439347"/>
                    </a:lnTo>
                    <a:lnTo>
                      <a:pt x="2208448" y="422390"/>
                    </a:lnTo>
                    <a:close/>
                    <a:moveTo>
                      <a:pt x="2122970" y="409770"/>
                    </a:moveTo>
                    <a:lnTo>
                      <a:pt x="2128771" y="412664"/>
                    </a:lnTo>
                    <a:cubicBezTo>
                      <a:pt x="2131334" y="413943"/>
                      <a:pt x="2132375" y="417057"/>
                      <a:pt x="2131096" y="419621"/>
                    </a:cubicBezTo>
                    <a:lnTo>
                      <a:pt x="1981488" y="719470"/>
                    </a:lnTo>
                    <a:lnTo>
                      <a:pt x="2056976" y="697674"/>
                    </a:lnTo>
                    <a:lnTo>
                      <a:pt x="2124604" y="664475"/>
                    </a:lnTo>
                    <a:lnTo>
                      <a:pt x="2137942" y="572872"/>
                    </a:lnTo>
                    <a:cubicBezTo>
                      <a:pt x="2141585" y="534049"/>
                      <a:pt x="2143526" y="492948"/>
                      <a:pt x="2143526" y="450733"/>
                    </a:cubicBezTo>
                    <a:lnTo>
                      <a:pt x="2141780" y="412547"/>
                    </a:lnTo>
                    <a:close/>
                    <a:moveTo>
                      <a:pt x="189744" y="395323"/>
                    </a:moveTo>
                    <a:lnTo>
                      <a:pt x="132296" y="404888"/>
                    </a:lnTo>
                    <a:lnTo>
                      <a:pt x="87203" y="424660"/>
                    </a:lnTo>
                    <a:lnTo>
                      <a:pt x="85953" y="448865"/>
                    </a:lnTo>
                    <a:cubicBezTo>
                      <a:pt x="85953" y="474940"/>
                      <a:pt x="87307" y="500433"/>
                      <a:pt x="89869" y="524706"/>
                    </a:cubicBezTo>
                    <a:lnTo>
                      <a:pt x="91832" y="536749"/>
                    </a:lnTo>
                    <a:lnTo>
                      <a:pt x="158360" y="595627"/>
                    </a:lnTo>
                    <a:lnTo>
                      <a:pt x="200612" y="621840"/>
                    </a:lnTo>
                    <a:lnTo>
                      <a:pt x="195658" y="590966"/>
                    </a:lnTo>
                    <a:cubicBezTo>
                      <a:pt x="189995" y="545668"/>
                      <a:pt x="186863" y="495866"/>
                      <a:pt x="186863" y="443590"/>
                    </a:cubicBezTo>
                    <a:close/>
                    <a:moveTo>
                      <a:pt x="1676056" y="393503"/>
                    </a:moveTo>
                    <a:lnTo>
                      <a:pt x="1602904" y="406150"/>
                    </a:lnTo>
                    <a:lnTo>
                      <a:pt x="1568656" y="415600"/>
                    </a:lnTo>
                    <a:lnTo>
                      <a:pt x="1569555" y="431183"/>
                    </a:lnTo>
                    <a:lnTo>
                      <a:pt x="1570223" y="433182"/>
                    </a:lnTo>
                    <a:lnTo>
                      <a:pt x="1569728" y="434175"/>
                    </a:lnTo>
                    <a:lnTo>
                      <a:pt x="1570369" y="445296"/>
                    </a:lnTo>
                    <a:cubicBezTo>
                      <a:pt x="1570369" y="528149"/>
                      <a:pt x="1560774" y="603158"/>
                      <a:pt x="1545261" y="657454"/>
                    </a:cubicBezTo>
                    <a:lnTo>
                      <a:pt x="1541043" y="669635"/>
                    </a:lnTo>
                    <a:lnTo>
                      <a:pt x="1584432" y="690925"/>
                    </a:lnTo>
                    <a:lnTo>
                      <a:pt x="1658864" y="717544"/>
                    </a:lnTo>
                    <a:lnTo>
                      <a:pt x="1664903" y="681242"/>
                    </a:lnTo>
                    <a:cubicBezTo>
                      <a:pt x="1673206" y="614618"/>
                      <a:pt x="1677830" y="537013"/>
                      <a:pt x="1677830" y="456012"/>
                    </a:cubicBezTo>
                    <a:close/>
                    <a:moveTo>
                      <a:pt x="1944993" y="389761"/>
                    </a:moveTo>
                    <a:lnTo>
                      <a:pt x="1946607" y="451247"/>
                    </a:lnTo>
                    <a:cubicBezTo>
                      <a:pt x="1946607" y="540265"/>
                      <a:pt x="1939561" y="622962"/>
                      <a:pt x="1927493" y="691562"/>
                    </a:cubicBezTo>
                    <a:lnTo>
                      <a:pt x="1919031" y="730950"/>
                    </a:lnTo>
                    <a:lnTo>
                      <a:pt x="1942930" y="727035"/>
                    </a:lnTo>
                    <a:lnTo>
                      <a:pt x="2102720" y="406780"/>
                    </a:lnTo>
                    <a:lnTo>
                      <a:pt x="2035436" y="396846"/>
                    </a:lnTo>
                    <a:close/>
                    <a:moveTo>
                      <a:pt x="261185" y="387177"/>
                    </a:moveTo>
                    <a:lnTo>
                      <a:pt x="223370" y="390128"/>
                    </a:lnTo>
                    <a:lnTo>
                      <a:pt x="220926" y="443590"/>
                    </a:lnTo>
                    <a:cubicBezTo>
                      <a:pt x="220926" y="485805"/>
                      <a:pt x="222867" y="526906"/>
                      <a:pt x="226510" y="565729"/>
                    </a:cubicBezTo>
                    <a:lnTo>
                      <a:pt x="238064" y="645076"/>
                    </a:lnTo>
                    <a:lnTo>
                      <a:pt x="256174" y="656312"/>
                    </a:lnTo>
                    <a:cubicBezTo>
                      <a:pt x="282895" y="669968"/>
                      <a:pt x="311160" y="682243"/>
                      <a:pt x="340618" y="692585"/>
                    </a:cubicBezTo>
                    <a:lnTo>
                      <a:pt x="422379" y="714606"/>
                    </a:lnTo>
                    <a:lnTo>
                      <a:pt x="260312" y="389787"/>
                    </a:lnTo>
                    <a:close/>
                    <a:moveTo>
                      <a:pt x="443408" y="386504"/>
                    </a:moveTo>
                    <a:lnTo>
                      <a:pt x="441243" y="435769"/>
                    </a:lnTo>
                    <a:cubicBezTo>
                      <a:pt x="441243" y="532944"/>
                      <a:pt x="449833" y="624989"/>
                      <a:pt x="464896" y="701189"/>
                    </a:cubicBezTo>
                    <a:lnTo>
                      <a:pt x="469741" y="722163"/>
                    </a:lnTo>
                    <a:lnTo>
                      <a:pt x="496232" y="725627"/>
                    </a:lnTo>
                    <a:lnTo>
                      <a:pt x="523717" y="724628"/>
                    </a:lnTo>
                    <a:lnTo>
                      <a:pt x="678609" y="414191"/>
                    </a:lnTo>
                    <a:lnTo>
                      <a:pt x="589158" y="400694"/>
                    </a:lnTo>
                    <a:cubicBezTo>
                      <a:pt x="545003" y="394806"/>
                      <a:pt x="500849" y="389930"/>
                      <a:pt x="456695" y="386771"/>
                    </a:cubicBezTo>
                    <a:close/>
                    <a:moveTo>
                      <a:pt x="305309" y="383733"/>
                    </a:moveTo>
                    <a:lnTo>
                      <a:pt x="292571" y="384728"/>
                    </a:lnTo>
                    <a:lnTo>
                      <a:pt x="419088" y="638296"/>
                    </a:lnTo>
                    <a:lnTo>
                      <a:pt x="409124" y="565354"/>
                    </a:lnTo>
                    <a:cubicBezTo>
                      <a:pt x="405506" y="524418"/>
                      <a:pt x="403557" y="480895"/>
                      <a:pt x="403557" y="435769"/>
                    </a:cubicBezTo>
                    <a:lnTo>
                      <a:pt x="404990" y="385734"/>
                    </a:lnTo>
                    <a:close/>
                    <a:moveTo>
                      <a:pt x="1862423" y="383292"/>
                    </a:moveTo>
                    <a:cubicBezTo>
                      <a:pt x="1833588" y="382558"/>
                      <a:pt x="1804752" y="382718"/>
                      <a:pt x="1775917" y="383970"/>
                    </a:cubicBezTo>
                    <a:lnTo>
                      <a:pt x="1749947" y="386139"/>
                    </a:lnTo>
                    <a:lnTo>
                      <a:pt x="1748240" y="389560"/>
                    </a:lnTo>
                    <a:lnTo>
                      <a:pt x="1742610" y="386751"/>
                    </a:lnTo>
                    <a:lnTo>
                      <a:pt x="1705752" y="389830"/>
                    </a:lnTo>
                    <a:lnTo>
                      <a:pt x="1706960" y="419115"/>
                    </a:lnTo>
                    <a:lnTo>
                      <a:pt x="1707573" y="418809"/>
                    </a:lnTo>
                    <a:cubicBezTo>
                      <a:pt x="1710136" y="417530"/>
                      <a:pt x="1713251" y="418571"/>
                      <a:pt x="1714530" y="421134"/>
                    </a:cubicBezTo>
                    <a:lnTo>
                      <a:pt x="1872726" y="738194"/>
                    </a:lnTo>
                    <a:lnTo>
                      <a:pt x="1874947" y="738173"/>
                    </a:lnTo>
                    <a:lnTo>
                      <a:pt x="1886238" y="736323"/>
                    </a:lnTo>
                    <a:lnTo>
                      <a:pt x="1891167" y="713040"/>
                    </a:lnTo>
                    <a:cubicBezTo>
                      <a:pt x="1904781" y="637881"/>
                      <a:pt x="1912545" y="547094"/>
                      <a:pt x="1912545" y="451246"/>
                    </a:cubicBezTo>
                    <a:lnTo>
                      <a:pt x="1909959" y="387016"/>
                    </a:lnTo>
                    <a:close/>
                    <a:moveTo>
                      <a:pt x="58428" y="381443"/>
                    </a:moveTo>
                    <a:lnTo>
                      <a:pt x="38969" y="404627"/>
                    </a:lnTo>
                    <a:lnTo>
                      <a:pt x="28839" y="426521"/>
                    </a:lnTo>
                    <a:lnTo>
                      <a:pt x="56123" y="413071"/>
                    </a:lnTo>
                    <a:close/>
                    <a:moveTo>
                      <a:pt x="2319468" y="369844"/>
                    </a:moveTo>
                    <a:lnTo>
                      <a:pt x="2323543" y="425752"/>
                    </a:lnTo>
                    <a:lnTo>
                      <a:pt x="2343188" y="432225"/>
                    </a:lnTo>
                    <a:lnTo>
                      <a:pt x="2360841" y="441074"/>
                    </a:lnTo>
                    <a:lnTo>
                      <a:pt x="2360944" y="440817"/>
                    </a:lnTo>
                    <a:cubicBezTo>
                      <a:pt x="2359192" y="430466"/>
                      <a:pt x="2354296" y="418599"/>
                      <a:pt x="2346605" y="405725"/>
                    </a:cubicBezTo>
                    <a:close/>
                    <a:moveTo>
                      <a:pt x="1108558" y="288034"/>
                    </a:moveTo>
                    <a:lnTo>
                      <a:pt x="1107692" y="291788"/>
                    </a:lnTo>
                    <a:cubicBezTo>
                      <a:pt x="1101352" y="328150"/>
                      <a:pt x="1097858" y="369842"/>
                      <a:pt x="1097858" y="413149"/>
                    </a:cubicBezTo>
                    <a:lnTo>
                      <a:pt x="1098691" y="433891"/>
                    </a:lnTo>
                    <a:lnTo>
                      <a:pt x="1116385" y="435185"/>
                    </a:lnTo>
                    <a:cubicBezTo>
                      <a:pt x="1163331" y="437065"/>
                      <a:pt x="1210195" y="437198"/>
                      <a:pt x="1256461" y="434985"/>
                    </a:cubicBezTo>
                    <a:lnTo>
                      <a:pt x="1356637" y="424505"/>
                    </a:lnTo>
                    <a:lnTo>
                      <a:pt x="1354389" y="360574"/>
                    </a:lnTo>
                    <a:cubicBezTo>
                      <a:pt x="1352846" y="339041"/>
                      <a:pt x="1350570" y="318425"/>
                      <a:pt x="1347635" y="299217"/>
                    </a:cubicBezTo>
                    <a:lnTo>
                      <a:pt x="1345649" y="289399"/>
                    </a:lnTo>
                    <a:lnTo>
                      <a:pt x="1308001" y="296714"/>
                    </a:lnTo>
                    <a:cubicBezTo>
                      <a:pt x="1284057" y="300011"/>
                      <a:pt x="1259857" y="301851"/>
                      <a:pt x="1235307" y="301798"/>
                    </a:cubicBezTo>
                    <a:cubicBezTo>
                      <a:pt x="1193222" y="301709"/>
                      <a:pt x="1153164" y="297030"/>
                      <a:pt x="1113891" y="289407"/>
                    </a:cubicBezTo>
                    <a:close/>
                    <a:moveTo>
                      <a:pt x="996036" y="258993"/>
                    </a:moveTo>
                    <a:lnTo>
                      <a:pt x="1070597" y="408431"/>
                    </a:lnTo>
                    <a:lnTo>
                      <a:pt x="1075359" y="331120"/>
                    </a:lnTo>
                    <a:lnTo>
                      <a:pt x="1085445" y="282083"/>
                    </a:lnTo>
                    <a:lnTo>
                      <a:pt x="997188" y="259358"/>
                    </a:lnTo>
                    <a:close/>
                    <a:moveTo>
                      <a:pt x="202648" y="252650"/>
                    </a:moveTo>
                    <a:lnTo>
                      <a:pt x="106241" y="324474"/>
                    </a:lnTo>
                    <a:lnTo>
                      <a:pt x="95743" y="336982"/>
                    </a:lnTo>
                    <a:lnTo>
                      <a:pt x="89870" y="373024"/>
                    </a:lnTo>
                    <a:lnTo>
                      <a:pt x="88739" y="394912"/>
                    </a:lnTo>
                    <a:lnTo>
                      <a:pt x="106779" y="383235"/>
                    </a:lnTo>
                    <a:cubicBezTo>
                      <a:pt x="118294" y="376582"/>
                      <a:pt x="131706" y="370213"/>
                      <a:pt x="149677" y="364536"/>
                    </a:cubicBezTo>
                    <a:lnTo>
                      <a:pt x="192105" y="355755"/>
                    </a:lnTo>
                    <a:lnTo>
                      <a:pt x="195658" y="296215"/>
                    </a:lnTo>
                    <a:close/>
                    <a:moveTo>
                      <a:pt x="2159522" y="245569"/>
                    </a:moveTo>
                    <a:lnTo>
                      <a:pt x="2168794" y="303358"/>
                    </a:lnTo>
                    <a:lnTo>
                      <a:pt x="2173864" y="388313"/>
                    </a:lnTo>
                    <a:lnTo>
                      <a:pt x="2254585" y="403031"/>
                    </a:lnTo>
                    <a:lnTo>
                      <a:pt x="2291042" y="415043"/>
                    </a:lnTo>
                    <a:lnTo>
                      <a:pt x="2288872" y="373024"/>
                    </a:lnTo>
                    <a:lnTo>
                      <a:pt x="2283016" y="337090"/>
                    </a:lnTo>
                    <a:lnTo>
                      <a:pt x="2211290" y="276362"/>
                    </a:lnTo>
                    <a:close/>
                    <a:moveTo>
                      <a:pt x="1513740" y="241141"/>
                    </a:moveTo>
                    <a:lnTo>
                      <a:pt x="1379162" y="282888"/>
                    </a:lnTo>
                    <a:lnTo>
                      <a:pt x="1367544" y="285145"/>
                    </a:lnTo>
                    <a:lnTo>
                      <a:pt x="1377572" y="340772"/>
                    </a:lnTo>
                    <a:lnTo>
                      <a:pt x="1381949" y="421857"/>
                    </a:lnTo>
                    <a:lnTo>
                      <a:pt x="1392946" y="420706"/>
                    </a:lnTo>
                    <a:cubicBezTo>
                      <a:pt x="1437499" y="413199"/>
                      <a:pt x="1480938" y="402746"/>
                      <a:pt x="1522747" y="388744"/>
                    </a:cubicBezTo>
                    <a:lnTo>
                      <a:pt x="1531428" y="386604"/>
                    </a:lnTo>
                    <a:lnTo>
                      <a:pt x="1530248" y="355195"/>
                    </a:lnTo>
                    <a:cubicBezTo>
                      <a:pt x="1528026" y="326177"/>
                      <a:pt x="1524749" y="298394"/>
                      <a:pt x="1520522" y="272510"/>
                    </a:cubicBezTo>
                    <a:close/>
                    <a:moveTo>
                      <a:pt x="927799" y="237382"/>
                    </a:moveTo>
                    <a:lnTo>
                      <a:pt x="925113" y="251294"/>
                    </a:lnTo>
                    <a:cubicBezTo>
                      <a:pt x="921474" y="276254"/>
                      <a:pt x="918651" y="303044"/>
                      <a:pt x="916739" y="331026"/>
                    </a:cubicBezTo>
                    <a:lnTo>
                      <a:pt x="913859" y="416852"/>
                    </a:lnTo>
                    <a:lnTo>
                      <a:pt x="975812" y="424907"/>
                    </a:lnTo>
                    <a:lnTo>
                      <a:pt x="1046618" y="430084"/>
                    </a:lnTo>
                    <a:lnTo>
                      <a:pt x="954725" y="245910"/>
                    </a:lnTo>
                    <a:close/>
                    <a:moveTo>
                      <a:pt x="1929720" y="226691"/>
                    </a:moveTo>
                    <a:lnTo>
                      <a:pt x="1937812" y="283943"/>
                    </a:lnTo>
                    <a:lnTo>
                      <a:pt x="1943180" y="350356"/>
                    </a:lnTo>
                    <a:lnTo>
                      <a:pt x="1994844" y="357213"/>
                    </a:lnTo>
                    <a:close/>
                    <a:moveTo>
                      <a:pt x="1658590" y="192833"/>
                    </a:moveTo>
                    <a:lnTo>
                      <a:pt x="1544514" y="230981"/>
                    </a:lnTo>
                    <a:lnTo>
                      <a:pt x="1545261" y="233139"/>
                    </a:lnTo>
                    <a:cubicBezTo>
                      <a:pt x="1553018" y="260287"/>
                      <a:pt x="1559295" y="292613"/>
                      <a:pt x="1563633" y="328509"/>
                    </a:cubicBezTo>
                    <a:lnTo>
                      <a:pt x="1566485" y="377959"/>
                    </a:lnTo>
                    <a:lnTo>
                      <a:pt x="1659967" y="354907"/>
                    </a:lnTo>
                    <a:lnTo>
                      <a:pt x="1674920" y="353509"/>
                    </a:lnTo>
                    <a:lnTo>
                      <a:pt x="1674480" y="338006"/>
                    </a:lnTo>
                    <a:cubicBezTo>
                      <a:pt x="1672286" y="300151"/>
                      <a:pt x="1669054" y="264094"/>
                      <a:pt x="1664903" y="230782"/>
                    </a:cubicBezTo>
                    <a:close/>
                    <a:moveTo>
                      <a:pt x="739068" y="184127"/>
                    </a:moveTo>
                    <a:lnTo>
                      <a:pt x="735269" y="206967"/>
                    </a:lnTo>
                    <a:cubicBezTo>
                      <a:pt x="731117" y="240278"/>
                      <a:pt x="727885" y="276336"/>
                      <a:pt x="725691" y="314190"/>
                    </a:cubicBezTo>
                    <a:lnTo>
                      <a:pt x="724028" y="372773"/>
                    </a:lnTo>
                    <a:lnTo>
                      <a:pt x="804186" y="212118"/>
                    </a:lnTo>
                    <a:cubicBezTo>
                      <a:pt x="805465" y="209555"/>
                      <a:pt x="808580" y="208514"/>
                      <a:pt x="811143" y="209793"/>
                    </a:cubicBezTo>
                    <a:lnTo>
                      <a:pt x="829710" y="219057"/>
                    </a:lnTo>
                    <a:cubicBezTo>
                      <a:pt x="832274" y="220336"/>
                      <a:pt x="833315" y="223450"/>
                      <a:pt x="832036" y="226014"/>
                    </a:cubicBezTo>
                    <a:lnTo>
                      <a:pt x="748242" y="393956"/>
                    </a:lnTo>
                    <a:lnTo>
                      <a:pt x="792957" y="401134"/>
                    </a:lnTo>
                    <a:lnTo>
                      <a:pt x="882454" y="412770"/>
                    </a:lnTo>
                    <a:lnTo>
                      <a:pt x="887990" y="305293"/>
                    </a:lnTo>
                    <a:lnTo>
                      <a:pt x="901125" y="228935"/>
                    </a:lnTo>
                    <a:lnTo>
                      <a:pt x="877753" y="221533"/>
                    </a:lnTo>
                    <a:cubicBezTo>
                      <a:pt x="836659" y="208726"/>
                      <a:pt x="793868" y="196270"/>
                      <a:pt x="748140" y="185811"/>
                    </a:cubicBezTo>
                    <a:close/>
                    <a:moveTo>
                      <a:pt x="1935110" y="167781"/>
                    </a:moveTo>
                    <a:lnTo>
                      <a:pt x="2032263" y="362495"/>
                    </a:lnTo>
                    <a:lnTo>
                      <a:pt x="2140394" y="382211"/>
                    </a:lnTo>
                    <a:lnTo>
                      <a:pt x="2137942" y="328593"/>
                    </a:lnTo>
                    <a:lnTo>
                      <a:pt x="2123103" y="226685"/>
                    </a:lnTo>
                    <a:lnTo>
                      <a:pt x="2065014" y="200510"/>
                    </a:lnTo>
                    <a:cubicBezTo>
                      <a:pt x="2038056" y="190253"/>
                      <a:pt x="2010039" y="181526"/>
                      <a:pt x="1981312" y="174839"/>
                    </a:cubicBezTo>
                    <a:close/>
                    <a:moveTo>
                      <a:pt x="649240" y="167761"/>
                    </a:moveTo>
                    <a:lnTo>
                      <a:pt x="551900" y="362852"/>
                    </a:lnTo>
                    <a:lnTo>
                      <a:pt x="569010" y="365188"/>
                    </a:lnTo>
                    <a:lnTo>
                      <a:pt x="693628" y="385190"/>
                    </a:lnTo>
                    <a:lnTo>
                      <a:pt x="697864" y="282504"/>
                    </a:lnTo>
                    <a:cubicBezTo>
                      <a:pt x="699852" y="259500"/>
                      <a:pt x="702285" y="237639"/>
                      <a:pt x="705109" y="217179"/>
                    </a:cubicBezTo>
                    <a:lnTo>
                      <a:pt x="711543" y="179020"/>
                    </a:lnTo>
                    <a:lnTo>
                      <a:pt x="652398" y="168045"/>
                    </a:lnTo>
                    <a:close/>
                    <a:moveTo>
                      <a:pt x="430803" y="166113"/>
                    </a:moveTo>
                    <a:lnTo>
                      <a:pt x="408114" y="169248"/>
                    </a:lnTo>
                    <a:cubicBezTo>
                      <a:pt x="364708" y="177799"/>
                      <a:pt x="324194" y="190810"/>
                      <a:pt x="286969" y="206720"/>
                    </a:cubicBezTo>
                    <a:lnTo>
                      <a:pt x="239754" y="230495"/>
                    </a:lnTo>
                    <a:lnTo>
                      <a:pt x="226510" y="321450"/>
                    </a:lnTo>
                    <a:lnTo>
                      <a:pt x="225222" y="349627"/>
                    </a:lnTo>
                    <a:lnTo>
                      <a:pt x="333511" y="342073"/>
                    </a:lnTo>
                    <a:lnTo>
                      <a:pt x="406259" y="345836"/>
                    </a:lnTo>
                    <a:lnTo>
                      <a:pt x="413288" y="266148"/>
                    </a:lnTo>
                    <a:cubicBezTo>
                      <a:pt x="416421" y="240081"/>
                      <a:pt x="420254" y="215309"/>
                      <a:pt x="424704" y="192126"/>
                    </a:cubicBezTo>
                    <a:close/>
                    <a:moveTo>
                      <a:pt x="1826832" y="162330"/>
                    </a:moveTo>
                    <a:lnTo>
                      <a:pt x="1805829" y="162623"/>
                    </a:lnTo>
                    <a:cubicBezTo>
                      <a:pt x="1780811" y="164987"/>
                      <a:pt x="1756202" y="168941"/>
                      <a:pt x="1731907" y="174050"/>
                    </a:cubicBezTo>
                    <a:lnTo>
                      <a:pt x="1685759" y="185809"/>
                    </a:lnTo>
                    <a:lnTo>
                      <a:pt x="1695062" y="240993"/>
                    </a:lnTo>
                    <a:cubicBezTo>
                      <a:pt x="1697886" y="261453"/>
                      <a:pt x="1700319" y="283314"/>
                      <a:pt x="1702307" y="306318"/>
                    </a:cubicBezTo>
                    <a:lnTo>
                      <a:pt x="1704141" y="350776"/>
                    </a:lnTo>
                    <a:lnTo>
                      <a:pt x="1734211" y="347963"/>
                    </a:lnTo>
                    <a:close/>
                    <a:moveTo>
                      <a:pt x="1885252" y="161513"/>
                    </a:moveTo>
                    <a:lnTo>
                      <a:pt x="1856035" y="161922"/>
                    </a:lnTo>
                    <a:lnTo>
                      <a:pt x="1858355" y="168864"/>
                    </a:lnTo>
                    <a:lnTo>
                      <a:pt x="1770697" y="344551"/>
                    </a:lnTo>
                    <a:lnTo>
                      <a:pt x="1797186" y="342073"/>
                    </a:lnTo>
                    <a:lnTo>
                      <a:pt x="1908308" y="346041"/>
                    </a:lnTo>
                    <a:lnTo>
                      <a:pt x="1906961" y="312592"/>
                    </a:lnTo>
                    <a:cubicBezTo>
                      <a:pt x="1903319" y="268519"/>
                      <a:pt x="1897974" y="227033"/>
                      <a:pt x="1891167" y="189453"/>
                    </a:cubicBezTo>
                    <a:close/>
                    <a:moveTo>
                      <a:pt x="546617" y="158533"/>
                    </a:moveTo>
                    <a:cubicBezTo>
                      <a:pt x="522219" y="157569"/>
                      <a:pt x="498444" y="158110"/>
                      <a:pt x="475344" y="159960"/>
                    </a:cubicBezTo>
                    <a:lnTo>
                      <a:pt x="467031" y="161109"/>
                    </a:lnTo>
                    <a:lnTo>
                      <a:pt x="464896" y="170350"/>
                    </a:lnTo>
                    <a:cubicBezTo>
                      <a:pt x="457365" y="208450"/>
                      <a:pt x="451451" y="250511"/>
                      <a:pt x="447421" y="295194"/>
                    </a:cubicBezTo>
                    <a:lnTo>
                      <a:pt x="445089" y="348268"/>
                    </a:lnTo>
                    <a:lnTo>
                      <a:pt x="519336" y="358405"/>
                    </a:lnTo>
                    <a:lnTo>
                      <a:pt x="615951" y="164768"/>
                    </a:lnTo>
                    <a:close/>
                    <a:moveTo>
                      <a:pt x="527382" y="0"/>
                    </a:moveTo>
                    <a:cubicBezTo>
                      <a:pt x="514438" y="16897"/>
                      <a:pt x="502582" y="40435"/>
                      <a:pt x="492079" y="69273"/>
                    </a:cubicBezTo>
                    <a:lnTo>
                      <a:pt x="477487" y="115973"/>
                    </a:lnTo>
                    <a:lnTo>
                      <a:pt x="534359" y="110909"/>
                    </a:lnTo>
                    <a:cubicBezTo>
                      <a:pt x="573444" y="111209"/>
                      <a:pt x="610251" y="113879"/>
                      <a:pt x="645172" y="118327"/>
                    </a:cubicBezTo>
                    <a:lnTo>
                      <a:pt x="721648" y="132227"/>
                    </a:lnTo>
                    <a:lnTo>
                      <a:pt x="726334" y="113304"/>
                    </a:lnTo>
                    <a:cubicBezTo>
                      <a:pt x="738876" y="71838"/>
                      <a:pt x="753995" y="47625"/>
                      <a:pt x="770269" y="47625"/>
                    </a:cubicBezTo>
                    <a:cubicBezTo>
                      <a:pt x="762911" y="66162"/>
                      <a:pt x="756237" y="89342"/>
                      <a:pt x="750364" y="116215"/>
                    </a:cubicBezTo>
                    <a:lnTo>
                      <a:pt x="746890" y="137098"/>
                    </a:lnTo>
                    <a:lnTo>
                      <a:pt x="911632" y="188034"/>
                    </a:lnTo>
                    <a:lnTo>
                      <a:pt x="914735" y="178001"/>
                    </a:lnTo>
                    <a:cubicBezTo>
                      <a:pt x="926516" y="146805"/>
                      <a:pt x="940719" y="128589"/>
                      <a:pt x="956007" y="128589"/>
                    </a:cubicBezTo>
                    <a:cubicBezTo>
                      <a:pt x="949472" y="143680"/>
                      <a:pt x="943569" y="161876"/>
                      <a:pt x="938389" y="182540"/>
                    </a:cubicBezTo>
                    <a:lnTo>
                      <a:pt x="935779" y="196053"/>
                    </a:lnTo>
                    <a:lnTo>
                      <a:pt x="1076695" y="244311"/>
                    </a:lnTo>
                    <a:lnTo>
                      <a:pt x="1096081" y="248788"/>
                    </a:lnTo>
                    <a:lnTo>
                      <a:pt x="1109574" y="218971"/>
                    </a:lnTo>
                    <a:cubicBezTo>
                      <a:pt x="1117265" y="208307"/>
                      <a:pt x="1125722" y="202410"/>
                      <a:pt x="1134599" y="202410"/>
                    </a:cubicBezTo>
                    <a:cubicBezTo>
                      <a:pt x="1128908" y="213402"/>
                      <a:pt x="1123766" y="226656"/>
                      <a:pt x="1119254" y="241707"/>
                    </a:cubicBezTo>
                    <a:lnTo>
                      <a:pt x="1116529" y="253511"/>
                    </a:lnTo>
                    <a:lnTo>
                      <a:pt x="1154999" y="262396"/>
                    </a:lnTo>
                    <a:cubicBezTo>
                      <a:pt x="1181442" y="266844"/>
                      <a:pt x="1208357" y="269514"/>
                      <a:pt x="1236138" y="269814"/>
                    </a:cubicBezTo>
                    <a:cubicBezTo>
                      <a:pt x="1263919" y="270114"/>
                      <a:pt x="1290300" y="268062"/>
                      <a:pt x="1315736" y="264243"/>
                    </a:cubicBezTo>
                    <a:lnTo>
                      <a:pt x="1339506" y="259045"/>
                    </a:lnTo>
                    <a:lnTo>
                      <a:pt x="1336929" y="246307"/>
                    </a:lnTo>
                    <a:cubicBezTo>
                      <a:pt x="1332752" y="230406"/>
                      <a:pt x="1327990" y="216403"/>
                      <a:pt x="1322720" y="204790"/>
                    </a:cubicBezTo>
                    <a:cubicBezTo>
                      <a:pt x="1335050" y="204790"/>
                      <a:pt x="1346503" y="218808"/>
                      <a:pt x="1356004" y="242815"/>
                    </a:cubicBezTo>
                    <a:lnTo>
                      <a:pt x="1359824" y="254602"/>
                    </a:lnTo>
                    <a:lnTo>
                      <a:pt x="1389668" y="248076"/>
                    </a:lnTo>
                    <a:lnTo>
                      <a:pt x="1506334" y="206890"/>
                    </a:lnTo>
                    <a:lnTo>
                      <a:pt x="1505106" y="201209"/>
                    </a:lnTo>
                    <a:cubicBezTo>
                      <a:pt x="1499090" y="179780"/>
                      <a:pt x="1492234" y="160910"/>
                      <a:pt x="1484645" y="145260"/>
                    </a:cubicBezTo>
                    <a:cubicBezTo>
                      <a:pt x="1502399" y="145260"/>
                      <a:pt x="1518893" y="164150"/>
                      <a:pt x="1532574" y="196502"/>
                    </a:cubicBezTo>
                    <a:lnTo>
                      <a:pt x="1532931" y="197532"/>
                    </a:lnTo>
                    <a:lnTo>
                      <a:pt x="1652779" y="157896"/>
                    </a:lnTo>
                    <a:lnTo>
                      <a:pt x="1649807" y="140030"/>
                    </a:lnTo>
                    <a:cubicBezTo>
                      <a:pt x="1643934" y="113157"/>
                      <a:pt x="1637260" y="89977"/>
                      <a:pt x="1629902" y="71440"/>
                    </a:cubicBezTo>
                    <a:lnTo>
                      <a:pt x="1629902" y="71439"/>
                    </a:lnTo>
                    <a:cubicBezTo>
                      <a:pt x="1646177" y="71439"/>
                      <a:pt x="1661296" y="95652"/>
                      <a:pt x="1673837" y="137118"/>
                    </a:cubicBezTo>
                    <a:lnTo>
                      <a:pt x="1676999" y="149886"/>
                    </a:lnTo>
                    <a:lnTo>
                      <a:pt x="1683591" y="147706"/>
                    </a:lnTo>
                    <a:cubicBezTo>
                      <a:pt x="1738431" y="134026"/>
                      <a:pt x="1798635" y="124993"/>
                      <a:pt x="1867859" y="125292"/>
                    </a:cubicBezTo>
                    <a:lnTo>
                      <a:pt x="1877041" y="126231"/>
                    </a:lnTo>
                    <a:lnTo>
                      <a:pt x="1866598" y="89757"/>
                    </a:lnTo>
                    <a:cubicBezTo>
                      <a:pt x="1857105" y="61313"/>
                      <a:pt x="1846389" y="38097"/>
                      <a:pt x="1834689" y="21431"/>
                    </a:cubicBezTo>
                    <a:cubicBezTo>
                      <a:pt x="1857868" y="21431"/>
                      <a:pt x="1879402" y="48492"/>
                      <a:pt x="1897264" y="94837"/>
                    </a:cubicBezTo>
                    <a:lnTo>
                      <a:pt x="1908177" y="129416"/>
                    </a:lnTo>
                    <a:lnTo>
                      <a:pt x="1968915" y="135628"/>
                    </a:lnTo>
                    <a:cubicBezTo>
                      <a:pt x="2001571" y="142137"/>
                      <a:pt x="2033096" y="151477"/>
                      <a:pt x="2063183" y="162951"/>
                    </a:cubicBezTo>
                    <a:lnTo>
                      <a:pt x="2112637" y="186126"/>
                    </a:lnTo>
                    <a:lnTo>
                      <a:pt x="2097579" y="132302"/>
                    </a:lnTo>
                    <a:cubicBezTo>
                      <a:pt x="2088086" y="107246"/>
                      <a:pt x="2077370" y="86795"/>
                      <a:pt x="2065670" y="72114"/>
                    </a:cubicBezTo>
                    <a:cubicBezTo>
                      <a:pt x="2096576" y="72114"/>
                      <a:pt x="2124555" y="114493"/>
                      <a:pt x="2144809" y="183009"/>
                    </a:cubicBezTo>
                    <a:lnTo>
                      <a:pt x="2149871" y="203764"/>
                    </a:lnTo>
                    <a:lnTo>
                      <a:pt x="2223992" y="251844"/>
                    </a:lnTo>
                    <a:lnTo>
                      <a:pt x="2277144" y="302671"/>
                    </a:lnTo>
                    <a:lnTo>
                      <a:pt x="2260164" y="247151"/>
                    </a:lnTo>
                    <a:cubicBezTo>
                      <a:pt x="2253352" y="230317"/>
                      <a:pt x="2245623" y="215983"/>
                      <a:pt x="2237122" y="204786"/>
                    </a:cubicBezTo>
                    <a:cubicBezTo>
                      <a:pt x="2261452" y="204786"/>
                      <a:pt x="2283478" y="232106"/>
                      <a:pt x="2299422" y="276275"/>
                    </a:cubicBezTo>
                    <a:lnTo>
                      <a:pt x="2314552" y="338442"/>
                    </a:lnTo>
                    <a:lnTo>
                      <a:pt x="2335562" y="358534"/>
                    </a:lnTo>
                    <a:cubicBezTo>
                      <a:pt x="2362909" y="393348"/>
                      <a:pt x="2379596" y="425555"/>
                      <a:pt x="2383168" y="449583"/>
                    </a:cubicBezTo>
                    <a:cubicBezTo>
                      <a:pt x="2378009" y="473012"/>
                      <a:pt x="2360548" y="505294"/>
                      <a:pt x="2332382" y="540501"/>
                    </a:cubicBezTo>
                    <a:lnTo>
                      <a:pt x="2315175" y="556728"/>
                    </a:lnTo>
                    <a:lnTo>
                      <a:pt x="2299422" y="621455"/>
                    </a:lnTo>
                    <a:cubicBezTo>
                      <a:pt x="2283478" y="665625"/>
                      <a:pt x="2261452" y="692944"/>
                      <a:pt x="2237122" y="692944"/>
                    </a:cubicBezTo>
                    <a:cubicBezTo>
                      <a:pt x="2254123" y="670551"/>
                      <a:pt x="2268040" y="635606"/>
                      <a:pt x="2277706" y="593222"/>
                    </a:cubicBezTo>
                    <a:lnTo>
                      <a:pt x="2277929" y="591852"/>
                    </a:lnTo>
                    <a:lnTo>
                      <a:pt x="2217363" y="648969"/>
                    </a:lnTo>
                    <a:lnTo>
                      <a:pt x="2151618" y="690537"/>
                    </a:lnTo>
                    <a:lnTo>
                      <a:pt x="2144809" y="718457"/>
                    </a:lnTo>
                    <a:cubicBezTo>
                      <a:pt x="2124555" y="786974"/>
                      <a:pt x="2096576" y="829352"/>
                      <a:pt x="2065670" y="829352"/>
                    </a:cubicBezTo>
                    <a:cubicBezTo>
                      <a:pt x="2077370" y="814671"/>
                      <a:pt x="2088086" y="794220"/>
                      <a:pt x="2097579" y="769164"/>
                    </a:cubicBezTo>
                    <a:lnTo>
                      <a:pt x="2114231" y="709643"/>
                    </a:lnTo>
                    <a:lnTo>
                      <a:pt x="2047688" y="739416"/>
                    </a:lnTo>
                    <a:cubicBezTo>
                      <a:pt x="2015386" y="751013"/>
                      <a:pt x="1981206" y="760376"/>
                      <a:pt x="1945347" y="766766"/>
                    </a:cubicBezTo>
                    <a:lnTo>
                      <a:pt x="1909204" y="769822"/>
                    </a:lnTo>
                    <a:lnTo>
                      <a:pt x="1897264" y="807657"/>
                    </a:lnTo>
                    <a:cubicBezTo>
                      <a:pt x="1879402" y="854002"/>
                      <a:pt x="1857868" y="881063"/>
                      <a:pt x="1834689" y="881063"/>
                    </a:cubicBezTo>
                    <a:lnTo>
                      <a:pt x="1834689" y="881061"/>
                    </a:lnTo>
                    <a:cubicBezTo>
                      <a:pt x="1846389" y="864395"/>
                      <a:pt x="1857105" y="841179"/>
                      <a:pt x="1866598" y="812735"/>
                    </a:cubicBezTo>
                    <a:lnTo>
                      <a:pt x="1878132" y="772449"/>
                    </a:lnTo>
                    <a:lnTo>
                      <a:pt x="1861593" y="773848"/>
                    </a:lnTo>
                    <a:lnTo>
                      <a:pt x="1856900" y="776189"/>
                    </a:lnTo>
                    <a:lnTo>
                      <a:pt x="1855969" y="774323"/>
                    </a:lnTo>
                    <a:lnTo>
                      <a:pt x="1832934" y="776271"/>
                    </a:lnTo>
                    <a:cubicBezTo>
                      <a:pt x="1793917" y="775972"/>
                      <a:pt x="1758171" y="772721"/>
                      <a:pt x="1725057" y="767259"/>
                    </a:cubicBezTo>
                    <a:lnTo>
                      <a:pt x="1678519" y="756000"/>
                    </a:lnTo>
                    <a:lnTo>
                      <a:pt x="1673837" y="774904"/>
                    </a:lnTo>
                    <a:cubicBezTo>
                      <a:pt x="1661296" y="816371"/>
                      <a:pt x="1646177" y="840583"/>
                      <a:pt x="1629902" y="840583"/>
                    </a:cubicBezTo>
                    <a:cubicBezTo>
                      <a:pt x="1637260" y="822046"/>
                      <a:pt x="1643934" y="798866"/>
                      <a:pt x="1649807" y="771993"/>
                    </a:cubicBezTo>
                    <a:lnTo>
                      <a:pt x="1653475" y="749942"/>
                    </a:lnTo>
                    <a:lnTo>
                      <a:pt x="1632974" y="744982"/>
                    </a:lnTo>
                    <a:lnTo>
                      <a:pt x="1528616" y="701611"/>
                    </a:lnTo>
                    <a:lnTo>
                      <a:pt x="1518013" y="721754"/>
                    </a:lnTo>
                    <a:cubicBezTo>
                      <a:pt x="1507757" y="736937"/>
                      <a:pt x="1496481" y="745332"/>
                      <a:pt x="1484645" y="745332"/>
                    </a:cubicBezTo>
                    <a:lnTo>
                      <a:pt x="1504702" y="690489"/>
                    </a:lnTo>
                    <a:lnTo>
                      <a:pt x="1413218" y="642961"/>
                    </a:lnTo>
                    <a:lnTo>
                      <a:pt x="1353338" y="617470"/>
                    </a:lnTo>
                    <a:lnTo>
                      <a:pt x="1345892" y="632586"/>
                    </a:lnTo>
                    <a:cubicBezTo>
                      <a:pt x="1338770" y="643852"/>
                      <a:pt x="1330940" y="650082"/>
                      <a:pt x="1322720" y="650082"/>
                    </a:cubicBezTo>
                    <a:lnTo>
                      <a:pt x="1322720" y="650081"/>
                    </a:lnTo>
                    <a:lnTo>
                      <a:pt x="1336355" y="610241"/>
                    </a:lnTo>
                    <a:lnTo>
                      <a:pt x="1311437" y="599634"/>
                    </a:lnTo>
                    <a:cubicBezTo>
                      <a:pt x="1276257" y="588543"/>
                      <a:pt x="1239105" y="581636"/>
                      <a:pt x="1197830" y="581411"/>
                    </a:cubicBezTo>
                    <a:lnTo>
                      <a:pt x="1121661" y="590755"/>
                    </a:lnTo>
                    <a:lnTo>
                      <a:pt x="1134599" y="623888"/>
                    </a:lnTo>
                    <a:cubicBezTo>
                      <a:pt x="1125722" y="623888"/>
                      <a:pt x="1117265" y="617991"/>
                      <a:pt x="1109574" y="607327"/>
                    </a:cubicBezTo>
                    <a:lnTo>
                      <a:pt x="1103105" y="593032"/>
                    </a:lnTo>
                    <a:lnTo>
                      <a:pt x="1098017" y="593656"/>
                    </a:lnTo>
                    <a:cubicBezTo>
                      <a:pt x="1065624" y="601504"/>
                      <a:pt x="1033864" y="612617"/>
                      <a:pt x="1001995" y="625487"/>
                    </a:cubicBezTo>
                    <a:lnTo>
                      <a:pt x="938415" y="653358"/>
                    </a:lnTo>
                    <a:lnTo>
                      <a:pt x="956007" y="707229"/>
                    </a:lnTo>
                    <a:lnTo>
                      <a:pt x="956007" y="707231"/>
                    </a:lnTo>
                    <a:cubicBezTo>
                      <a:pt x="945815" y="707231"/>
                      <a:pt x="936105" y="699135"/>
                      <a:pt x="927274" y="684495"/>
                    </a:cubicBezTo>
                    <a:lnTo>
                      <a:pt x="917042" y="662728"/>
                    </a:lnTo>
                    <a:lnTo>
                      <a:pt x="905329" y="667862"/>
                    </a:lnTo>
                    <a:cubicBezTo>
                      <a:pt x="872507" y="682740"/>
                      <a:pt x="838839" y="697868"/>
                      <a:pt x="803584" y="711741"/>
                    </a:cubicBezTo>
                    <a:lnTo>
                      <a:pt x="747494" y="730925"/>
                    </a:lnTo>
                    <a:lnTo>
                      <a:pt x="750364" y="748178"/>
                    </a:lnTo>
                    <a:cubicBezTo>
                      <a:pt x="756237" y="775051"/>
                      <a:pt x="762911" y="798231"/>
                      <a:pt x="770269" y="816768"/>
                    </a:cubicBezTo>
                    <a:lnTo>
                      <a:pt x="770269" y="816769"/>
                    </a:lnTo>
                    <a:cubicBezTo>
                      <a:pt x="753995" y="816769"/>
                      <a:pt x="738876" y="792557"/>
                      <a:pt x="726334" y="751090"/>
                    </a:cubicBezTo>
                    <a:lnTo>
                      <a:pt x="723383" y="739172"/>
                    </a:lnTo>
                    <a:lnTo>
                      <a:pt x="715551" y="741850"/>
                    </a:lnTo>
                    <a:cubicBezTo>
                      <a:pt x="654328" y="759287"/>
                      <a:pt x="587532" y="770421"/>
                      <a:pt x="512134" y="769080"/>
                    </a:cubicBezTo>
                    <a:lnTo>
                      <a:pt x="480776" y="766091"/>
                    </a:lnTo>
                    <a:lnTo>
                      <a:pt x="492079" y="802265"/>
                    </a:lnTo>
                    <a:cubicBezTo>
                      <a:pt x="502582" y="831103"/>
                      <a:pt x="514438" y="854641"/>
                      <a:pt x="527382" y="871538"/>
                    </a:cubicBezTo>
                    <a:cubicBezTo>
                      <a:pt x="501737" y="871538"/>
                      <a:pt x="477913" y="844102"/>
                      <a:pt x="458150" y="797116"/>
                    </a:cubicBezTo>
                    <a:lnTo>
                      <a:pt x="446335" y="762809"/>
                    </a:lnTo>
                    <a:lnTo>
                      <a:pt x="405341" y="758902"/>
                    </a:lnTo>
                    <a:cubicBezTo>
                      <a:pt x="371836" y="752949"/>
                      <a:pt x="340416" y="744600"/>
                      <a:pt x="311056" y="734345"/>
                    </a:cubicBezTo>
                    <a:lnTo>
                      <a:pt x="251853" y="708330"/>
                    </a:lnTo>
                    <a:lnTo>
                      <a:pt x="266874" y="762021"/>
                    </a:lnTo>
                    <a:cubicBezTo>
                      <a:pt x="276367" y="787077"/>
                      <a:pt x="287082" y="807528"/>
                      <a:pt x="298782" y="822209"/>
                    </a:cubicBezTo>
                    <a:cubicBezTo>
                      <a:pt x="267877" y="822209"/>
                      <a:pt x="239897" y="779831"/>
                      <a:pt x="219644" y="711314"/>
                    </a:cubicBezTo>
                    <a:lnTo>
                      <a:pt x="214147" y="688778"/>
                    </a:lnTo>
                    <a:lnTo>
                      <a:pt x="159441" y="653850"/>
                    </a:lnTo>
                    <a:lnTo>
                      <a:pt x="102148" y="596861"/>
                    </a:lnTo>
                    <a:lnTo>
                      <a:pt x="118577" y="650580"/>
                    </a:lnTo>
                    <a:cubicBezTo>
                      <a:pt x="125389" y="667413"/>
                      <a:pt x="133119" y="681748"/>
                      <a:pt x="141619" y="692944"/>
                    </a:cubicBezTo>
                    <a:cubicBezTo>
                      <a:pt x="117290" y="692944"/>
                      <a:pt x="95263" y="665625"/>
                      <a:pt x="79320" y="621455"/>
                    </a:cubicBezTo>
                    <a:lnTo>
                      <a:pt x="64131" y="559045"/>
                    </a:lnTo>
                    <a:lnTo>
                      <a:pt x="56139" y="551096"/>
                    </a:lnTo>
                    <a:cubicBezTo>
                      <a:pt x="29630" y="515746"/>
                      <a:pt x="10980" y="480603"/>
                      <a:pt x="0" y="449583"/>
                    </a:cubicBezTo>
                    <a:cubicBezTo>
                      <a:pt x="5689" y="425755"/>
                      <a:pt x="22388" y="392524"/>
                      <a:pt x="49122" y="356119"/>
                    </a:cubicBezTo>
                    <a:lnTo>
                      <a:pt x="63485" y="341338"/>
                    </a:lnTo>
                    <a:lnTo>
                      <a:pt x="79320" y="276275"/>
                    </a:lnTo>
                    <a:cubicBezTo>
                      <a:pt x="95263" y="232106"/>
                      <a:pt x="117290" y="204786"/>
                      <a:pt x="141619" y="204786"/>
                    </a:cubicBezTo>
                    <a:cubicBezTo>
                      <a:pt x="133119" y="215983"/>
                      <a:pt x="125390" y="230317"/>
                      <a:pt x="118577" y="247151"/>
                    </a:cubicBezTo>
                    <a:lnTo>
                      <a:pt x="101845" y="301863"/>
                    </a:lnTo>
                    <a:lnTo>
                      <a:pt x="158457" y="243605"/>
                    </a:lnTo>
                    <a:lnTo>
                      <a:pt x="212094" y="206821"/>
                    </a:lnTo>
                    <a:lnTo>
                      <a:pt x="219644" y="175866"/>
                    </a:lnTo>
                    <a:cubicBezTo>
                      <a:pt x="239897" y="107349"/>
                      <a:pt x="267877" y="64971"/>
                      <a:pt x="298782" y="64971"/>
                    </a:cubicBezTo>
                    <a:cubicBezTo>
                      <a:pt x="287082" y="79652"/>
                      <a:pt x="276367" y="100103"/>
                      <a:pt x="266874" y="125159"/>
                    </a:cubicBezTo>
                    <a:lnTo>
                      <a:pt x="250436" y="183916"/>
                    </a:lnTo>
                    <a:lnTo>
                      <a:pt x="322153" y="149412"/>
                    </a:lnTo>
                    <a:cubicBezTo>
                      <a:pt x="353640" y="137316"/>
                      <a:pt x="387149" y="127541"/>
                      <a:pt x="422558" y="120864"/>
                    </a:cubicBezTo>
                    <a:lnTo>
                      <a:pt x="442776" y="119064"/>
                    </a:lnTo>
                    <a:lnTo>
                      <a:pt x="458150" y="74422"/>
                    </a:lnTo>
                    <a:cubicBezTo>
                      <a:pt x="477913" y="27436"/>
                      <a:pt x="501737" y="0"/>
                      <a:pt x="527382" y="0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635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965" name="グループ化 964">
              <a:extLst>
                <a:ext uri="{FF2B5EF4-FFF2-40B4-BE49-F238E27FC236}">
                  <a16:creationId xmlns:a16="http://schemas.microsoft.com/office/drawing/2014/main" id="{DCAF57B2-5F74-4808-805A-343E7A6D3CC2}"/>
                </a:ext>
              </a:extLst>
            </p:cNvPr>
            <p:cNvGrpSpPr/>
            <p:nvPr/>
          </p:nvGrpSpPr>
          <p:grpSpPr>
            <a:xfrm>
              <a:off x="4973352" y="4484829"/>
              <a:ext cx="719388" cy="266925"/>
              <a:chOff x="3173081" y="3548062"/>
              <a:chExt cx="2383168" cy="884261"/>
            </a:xfrm>
          </p:grpSpPr>
          <p:sp>
            <p:nvSpPr>
              <p:cNvPr id="972" name="フリーフォーム: 図形 971">
                <a:extLst>
                  <a:ext uri="{FF2B5EF4-FFF2-40B4-BE49-F238E27FC236}">
                    <a16:creationId xmlns:a16="http://schemas.microsoft.com/office/drawing/2014/main" id="{3E8C0A72-E8A6-44ED-AFFF-4B6DE50AEE02}"/>
                  </a:ext>
                </a:extLst>
              </p:cNvPr>
              <p:cNvSpPr/>
              <p:nvPr/>
            </p:nvSpPr>
            <p:spPr>
              <a:xfrm>
                <a:off x="3173081" y="3551002"/>
                <a:ext cx="2383168" cy="881321"/>
              </a:xfrm>
              <a:custGeom>
                <a:avLst/>
                <a:gdLst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191584 w 2383168"/>
                  <a:gd name="connsiteY2" fmla="*/ 288599 h 897148"/>
                  <a:gd name="connsiteX3" fmla="*/ 1197830 w 2383168"/>
                  <a:gd name="connsiteY3" fmla="*/ 273969 h 897148"/>
                  <a:gd name="connsiteX4" fmla="*/ 1766259 w 2383168"/>
                  <a:gd name="connsiteY4" fmla="*/ 0 h 897148"/>
                  <a:gd name="connsiteX5" fmla="*/ 2383168 w 2383168"/>
                  <a:gd name="connsiteY5" fmla="*/ 448574 h 897148"/>
                  <a:gd name="connsiteX6" fmla="*/ 1766259 w 2383168"/>
                  <a:gd name="connsiteY6" fmla="*/ 897148 h 897148"/>
                  <a:gd name="connsiteX7" fmla="*/ 1197830 w 2383168"/>
                  <a:gd name="connsiteY7" fmla="*/ 623180 h 897148"/>
                  <a:gd name="connsiteX8" fmla="*/ 1191584 w 2383168"/>
                  <a:gd name="connsiteY8" fmla="*/ 608549 h 897148"/>
                  <a:gd name="connsiteX9" fmla="*/ 1185338 w 2383168"/>
                  <a:gd name="connsiteY9" fmla="*/ 623180 h 897148"/>
                  <a:gd name="connsiteX10" fmla="*/ 616909 w 2383168"/>
                  <a:gd name="connsiteY10" fmla="*/ 897148 h 897148"/>
                  <a:gd name="connsiteX11" fmla="*/ 0 w 2383168"/>
                  <a:gd name="connsiteY11" fmla="*/ 448574 h 897148"/>
                  <a:gd name="connsiteX12" fmla="*/ 616909 w 2383168"/>
                  <a:gd name="connsiteY12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191584 w 2383168"/>
                  <a:gd name="connsiteY2" fmla="*/ 288599 h 897148"/>
                  <a:gd name="connsiteX3" fmla="*/ 1766259 w 2383168"/>
                  <a:gd name="connsiteY3" fmla="*/ 0 h 897148"/>
                  <a:gd name="connsiteX4" fmla="*/ 2383168 w 2383168"/>
                  <a:gd name="connsiteY4" fmla="*/ 448574 h 897148"/>
                  <a:gd name="connsiteX5" fmla="*/ 1766259 w 2383168"/>
                  <a:gd name="connsiteY5" fmla="*/ 897148 h 897148"/>
                  <a:gd name="connsiteX6" fmla="*/ 1197830 w 2383168"/>
                  <a:gd name="connsiteY6" fmla="*/ 623180 h 897148"/>
                  <a:gd name="connsiteX7" fmla="*/ 1191584 w 2383168"/>
                  <a:gd name="connsiteY7" fmla="*/ 608549 h 897148"/>
                  <a:gd name="connsiteX8" fmla="*/ 1185338 w 2383168"/>
                  <a:gd name="connsiteY8" fmla="*/ 623180 h 897148"/>
                  <a:gd name="connsiteX9" fmla="*/ 616909 w 2383168"/>
                  <a:gd name="connsiteY9" fmla="*/ 897148 h 897148"/>
                  <a:gd name="connsiteX10" fmla="*/ 0 w 2383168"/>
                  <a:gd name="connsiteY10" fmla="*/ 448574 h 897148"/>
                  <a:gd name="connsiteX11" fmla="*/ 616909 w 2383168"/>
                  <a:gd name="connsiteY11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1191584 w 2383168"/>
                  <a:gd name="connsiteY6" fmla="*/ 608549 h 897148"/>
                  <a:gd name="connsiteX7" fmla="*/ 1185338 w 2383168"/>
                  <a:gd name="connsiteY7" fmla="*/ 623180 h 897148"/>
                  <a:gd name="connsiteX8" fmla="*/ 616909 w 2383168"/>
                  <a:gd name="connsiteY8" fmla="*/ 897148 h 897148"/>
                  <a:gd name="connsiteX9" fmla="*/ 0 w 2383168"/>
                  <a:gd name="connsiteY9" fmla="*/ 448574 h 897148"/>
                  <a:gd name="connsiteX10" fmla="*/ 616909 w 2383168"/>
                  <a:gd name="connsiteY10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1191584 w 2383168"/>
                  <a:gd name="connsiteY6" fmla="*/ 608549 h 897148"/>
                  <a:gd name="connsiteX7" fmla="*/ 616909 w 2383168"/>
                  <a:gd name="connsiteY7" fmla="*/ 897148 h 897148"/>
                  <a:gd name="connsiteX8" fmla="*/ 0 w 2383168"/>
                  <a:gd name="connsiteY8" fmla="*/ 448574 h 897148"/>
                  <a:gd name="connsiteX9" fmla="*/ 616909 w 2383168"/>
                  <a:gd name="connsiteY9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616909 w 2383168"/>
                  <a:gd name="connsiteY6" fmla="*/ 897148 h 897148"/>
                  <a:gd name="connsiteX7" fmla="*/ 0 w 2383168"/>
                  <a:gd name="connsiteY7" fmla="*/ 448574 h 897148"/>
                  <a:gd name="connsiteX8" fmla="*/ 616909 w 2383168"/>
                  <a:gd name="connsiteY8" fmla="*/ 0 h 897148"/>
                  <a:gd name="connsiteX0" fmla="*/ 616909 w 2383168"/>
                  <a:gd name="connsiteY0" fmla="*/ 5647 h 902795"/>
                  <a:gd name="connsiteX1" fmla="*/ 1236138 w 2383168"/>
                  <a:gd name="connsiteY1" fmla="*/ 216116 h 902795"/>
                  <a:gd name="connsiteX2" fmla="*/ 1766259 w 2383168"/>
                  <a:gd name="connsiteY2" fmla="*/ 5647 h 902795"/>
                  <a:gd name="connsiteX3" fmla="*/ 2383168 w 2383168"/>
                  <a:gd name="connsiteY3" fmla="*/ 454221 h 902795"/>
                  <a:gd name="connsiteX4" fmla="*/ 1766259 w 2383168"/>
                  <a:gd name="connsiteY4" fmla="*/ 902795 h 902795"/>
                  <a:gd name="connsiteX5" fmla="*/ 1197830 w 2383168"/>
                  <a:gd name="connsiteY5" fmla="*/ 628827 h 902795"/>
                  <a:gd name="connsiteX6" fmla="*/ 616909 w 2383168"/>
                  <a:gd name="connsiteY6" fmla="*/ 902795 h 902795"/>
                  <a:gd name="connsiteX7" fmla="*/ 0 w 2383168"/>
                  <a:gd name="connsiteY7" fmla="*/ 454221 h 902795"/>
                  <a:gd name="connsiteX8" fmla="*/ 616909 w 2383168"/>
                  <a:gd name="connsiteY8" fmla="*/ 5647 h 902795"/>
                  <a:gd name="connsiteX0" fmla="*/ 616909 w 2383168"/>
                  <a:gd name="connsiteY0" fmla="*/ 4225 h 901373"/>
                  <a:gd name="connsiteX1" fmla="*/ 1236138 w 2383168"/>
                  <a:gd name="connsiteY1" fmla="*/ 214694 h 901373"/>
                  <a:gd name="connsiteX2" fmla="*/ 1766259 w 2383168"/>
                  <a:gd name="connsiteY2" fmla="*/ 4225 h 901373"/>
                  <a:gd name="connsiteX3" fmla="*/ 2383168 w 2383168"/>
                  <a:gd name="connsiteY3" fmla="*/ 452799 h 901373"/>
                  <a:gd name="connsiteX4" fmla="*/ 1766259 w 2383168"/>
                  <a:gd name="connsiteY4" fmla="*/ 901373 h 901373"/>
                  <a:gd name="connsiteX5" fmla="*/ 1197830 w 2383168"/>
                  <a:gd name="connsiteY5" fmla="*/ 627405 h 901373"/>
                  <a:gd name="connsiteX6" fmla="*/ 616909 w 2383168"/>
                  <a:gd name="connsiteY6" fmla="*/ 901373 h 901373"/>
                  <a:gd name="connsiteX7" fmla="*/ 0 w 2383168"/>
                  <a:gd name="connsiteY7" fmla="*/ 452799 h 901373"/>
                  <a:gd name="connsiteX8" fmla="*/ 616909 w 2383168"/>
                  <a:gd name="connsiteY8" fmla="*/ 4225 h 901373"/>
                  <a:gd name="connsiteX0" fmla="*/ 616909 w 2383168"/>
                  <a:gd name="connsiteY0" fmla="*/ 4225 h 901373"/>
                  <a:gd name="connsiteX1" fmla="*/ 1236138 w 2383168"/>
                  <a:gd name="connsiteY1" fmla="*/ 214694 h 901373"/>
                  <a:gd name="connsiteX2" fmla="*/ 1766259 w 2383168"/>
                  <a:gd name="connsiteY2" fmla="*/ 4225 h 901373"/>
                  <a:gd name="connsiteX3" fmla="*/ 2383168 w 2383168"/>
                  <a:gd name="connsiteY3" fmla="*/ 452799 h 901373"/>
                  <a:gd name="connsiteX4" fmla="*/ 1766259 w 2383168"/>
                  <a:gd name="connsiteY4" fmla="*/ 901373 h 901373"/>
                  <a:gd name="connsiteX5" fmla="*/ 1197830 w 2383168"/>
                  <a:gd name="connsiteY5" fmla="*/ 627405 h 901373"/>
                  <a:gd name="connsiteX6" fmla="*/ 616909 w 2383168"/>
                  <a:gd name="connsiteY6" fmla="*/ 901373 h 901373"/>
                  <a:gd name="connsiteX7" fmla="*/ 0 w 2383168"/>
                  <a:gd name="connsiteY7" fmla="*/ 452799 h 901373"/>
                  <a:gd name="connsiteX8" fmla="*/ 616909 w 2383168"/>
                  <a:gd name="connsiteY8" fmla="*/ 4225 h 901373"/>
                  <a:gd name="connsiteX0" fmla="*/ 616909 w 2383168"/>
                  <a:gd name="connsiteY0" fmla="*/ 4225 h 901638"/>
                  <a:gd name="connsiteX1" fmla="*/ 1236138 w 2383168"/>
                  <a:gd name="connsiteY1" fmla="*/ 214694 h 901638"/>
                  <a:gd name="connsiteX2" fmla="*/ 1766259 w 2383168"/>
                  <a:gd name="connsiteY2" fmla="*/ 4225 h 901638"/>
                  <a:gd name="connsiteX3" fmla="*/ 2383168 w 2383168"/>
                  <a:gd name="connsiteY3" fmla="*/ 452799 h 901638"/>
                  <a:gd name="connsiteX4" fmla="*/ 1766259 w 2383168"/>
                  <a:gd name="connsiteY4" fmla="*/ 901373 h 901638"/>
                  <a:gd name="connsiteX5" fmla="*/ 1197830 w 2383168"/>
                  <a:gd name="connsiteY5" fmla="*/ 627405 h 901638"/>
                  <a:gd name="connsiteX6" fmla="*/ 616909 w 2383168"/>
                  <a:gd name="connsiteY6" fmla="*/ 901373 h 901638"/>
                  <a:gd name="connsiteX7" fmla="*/ 0 w 2383168"/>
                  <a:gd name="connsiteY7" fmla="*/ 452799 h 901638"/>
                  <a:gd name="connsiteX8" fmla="*/ 616909 w 2383168"/>
                  <a:gd name="connsiteY8" fmla="*/ 4225 h 901638"/>
                  <a:gd name="connsiteX0" fmla="*/ 616909 w 2383168"/>
                  <a:gd name="connsiteY0" fmla="*/ 4225 h 901638"/>
                  <a:gd name="connsiteX1" fmla="*/ 1236138 w 2383168"/>
                  <a:gd name="connsiteY1" fmla="*/ 214694 h 901638"/>
                  <a:gd name="connsiteX2" fmla="*/ 1766259 w 2383168"/>
                  <a:gd name="connsiteY2" fmla="*/ 4225 h 901638"/>
                  <a:gd name="connsiteX3" fmla="*/ 2383168 w 2383168"/>
                  <a:gd name="connsiteY3" fmla="*/ 452799 h 901638"/>
                  <a:gd name="connsiteX4" fmla="*/ 1766259 w 2383168"/>
                  <a:gd name="connsiteY4" fmla="*/ 901373 h 901638"/>
                  <a:gd name="connsiteX5" fmla="*/ 1197830 w 2383168"/>
                  <a:gd name="connsiteY5" fmla="*/ 627405 h 901638"/>
                  <a:gd name="connsiteX6" fmla="*/ 616909 w 2383168"/>
                  <a:gd name="connsiteY6" fmla="*/ 901373 h 901638"/>
                  <a:gd name="connsiteX7" fmla="*/ 0 w 2383168"/>
                  <a:gd name="connsiteY7" fmla="*/ 452799 h 901638"/>
                  <a:gd name="connsiteX8" fmla="*/ 616909 w 2383168"/>
                  <a:gd name="connsiteY8" fmla="*/ 4225 h 901638"/>
                  <a:gd name="connsiteX0" fmla="*/ 616909 w 2383168"/>
                  <a:gd name="connsiteY0" fmla="*/ 9 h 897422"/>
                  <a:gd name="connsiteX1" fmla="*/ 1236138 w 2383168"/>
                  <a:gd name="connsiteY1" fmla="*/ 210478 h 897422"/>
                  <a:gd name="connsiteX2" fmla="*/ 1766259 w 2383168"/>
                  <a:gd name="connsiteY2" fmla="*/ 9 h 897422"/>
                  <a:gd name="connsiteX3" fmla="*/ 2383168 w 2383168"/>
                  <a:gd name="connsiteY3" fmla="*/ 448583 h 897422"/>
                  <a:gd name="connsiteX4" fmla="*/ 1766259 w 2383168"/>
                  <a:gd name="connsiteY4" fmla="*/ 897157 h 897422"/>
                  <a:gd name="connsiteX5" fmla="*/ 1197830 w 2383168"/>
                  <a:gd name="connsiteY5" fmla="*/ 623189 h 897422"/>
                  <a:gd name="connsiteX6" fmla="*/ 616909 w 2383168"/>
                  <a:gd name="connsiteY6" fmla="*/ 897157 h 897422"/>
                  <a:gd name="connsiteX7" fmla="*/ 0 w 2383168"/>
                  <a:gd name="connsiteY7" fmla="*/ 448583 h 897422"/>
                  <a:gd name="connsiteX8" fmla="*/ 616909 w 2383168"/>
                  <a:gd name="connsiteY8" fmla="*/ 9 h 897422"/>
                  <a:gd name="connsiteX0" fmla="*/ 616909 w 2383168"/>
                  <a:gd name="connsiteY0" fmla="*/ 9 h 897422"/>
                  <a:gd name="connsiteX1" fmla="*/ 1236138 w 2383168"/>
                  <a:gd name="connsiteY1" fmla="*/ 210478 h 897422"/>
                  <a:gd name="connsiteX2" fmla="*/ 1766259 w 2383168"/>
                  <a:gd name="connsiteY2" fmla="*/ 9 h 897422"/>
                  <a:gd name="connsiteX3" fmla="*/ 2383168 w 2383168"/>
                  <a:gd name="connsiteY3" fmla="*/ 448583 h 897422"/>
                  <a:gd name="connsiteX4" fmla="*/ 1766259 w 2383168"/>
                  <a:gd name="connsiteY4" fmla="*/ 897157 h 897422"/>
                  <a:gd name="connsiteX5" fmla="*/ 1197830 w 2383168"/>
                  <a:gd name="connsiteY5" fmla="*/ 623189 h 897422"/>
                  <a:gd name="connsiteX6" fmla="*/ 616909 w 2383168"/>
                  <a:gd name="connsiteY6" fmla="*/ 897157 h 897422"/>
                  <a:gd name="connsiteX7" fmla="*/ 0 w 2383168"/>
                  <a:gd name="connsiteY7" fmla="*/ 448583 h 897422"/>
                  <a:gd name="connsiteX8" fmla="*/ 616909 w 2383168"/>
                  <a:gd name="connsiteY8" fmla="*/ 9 h 897422"/>
                  <a:gd name="connsiteX0" fmla="*/ 616909 w 2383718"/>
                  <a:gd name="connsiteY0" fmla="*/ 9 h 897422"/>
                  <a:gd name="connsiteX1" fmla="*/ 1236138 w 2383718"/>
                  <a:gd name="connsiteY1" fmla="*/ 210478 h 897422"/>
                  <a:gd name="connsiteX2" fmla="*/ 1766259 w 2383718"/>
                  <a:gd name="connsiteY2" fmla="*/ 9 h 897422"/>
                  <a:gd name="connsiteX3" fmla="*/ 2383168 w 2383718"/>
                  <a:gd name="connsiteY3" fmla="*/ 448583 h 897422"/>
                  <a:gd name="connsiteX4" fmla="*/ 1839284 w 2383718"/>
                  <a:gd name="connsiteY4" fmla="*/ 897157 h 897422"/>
                  <a:gd name="connsiteX5" fmla="*/ 1197830 w 2383718"/>
                  <a:gd name="connsiteY5" fmla="*/ 623189 h 897422"/>
                  <a:gd name="connsiteX6" fmla="*/ 616909 w 2383718"/>
                  <a:gd name="connsiteY6" fmla="*/ 897157 h 897422"/>
                  <a:gd name="connsiteX7" fmla="*/ 0 w 2383718"/>
                  <a:gd name="connsiteY7" fmla="*/ 448583 h 897422"/>
                  <a:gd name="connsiteX8" fmla="*/ 616909 w 2383718"/>
                  <a:gd name="connsiteY8" fmla="*/ 9 h 897422"/>
                  <a:gd name="connsiteX0" fmla="*/ 617621 w 2384430"/>
                  <a:gd name="connsiteY0" fmla="*/ 9 h 897181"/>
                  <a:gd name="connsiteX1" fmla="*/ 1236850 w 2384430"/>
                  <a:gd name="connsiteY1" fmla="*/ 210478 h 897181"/>
                  <a:gd name="connsiteX2" fmla="*/ 1766971 w 2384430"/>
                  <a:gd name="connsiteY2" fmla="*/ 9 h 897181"/>
                  <a:gd name="connsiteX3" fmla="*/ 2383880 w 2384430"/>
                  <a:gd name="connsiteY3" fmla="*/ 448583 h 897181"/>
                  <a:gd name="connsiteX4" fmla="*/ 1839996 w 2384430"/>
                  <a:gd name="connsiteY4" fmla="*/ 897157 h 897181"/>
                  <a:gd name="connsiteX5" fmla="*/ 1198542 w 2384430"/>
                  <a:gd name="connsiteY5" fmla="*/ 623189 h 897181"/>
                  <a:gd name="connsiteX6" fmla="*/ 512846 w 2384430"/>
                  <a:gd name="connsiteY6" fmla="*/ 871757 h 897181"/>
                  <a:gd name="connsiteX7" fmla="*/ 712 w 2384430"/>
                  <a:gd name="connsiteY7" fmla="*/ 448583 h 897181"/>
                  <a:gd name="connsiteX8" fmla="*/ 617621 w 2384430"/>
                  <a:gd name="connsiteY8" fmla="*/ 9 h 897181"/>
                  <a:gd name="connsiteX0" fmla="*/ 617848 w 2384657"/>
                  <a:gd name="connsiteY0" fmla="*/ 9 h 897181"/>
                  <a:gd name="connsiteX1" fmla="*/ 1237077 w 2384657"/>
                  <a:gd name="connsiteY1" fmla="*/ 210478 h 897181"/>
                  <a:gd name="connsiteX2" fmla="*/ 1767198 w 2384657"/>
                  <a:gd name="connsiteY2" fmla="*/ 9 h 897181"/>
                  <a:gd name="connsiteX3" fmla="*/ 2384107 w 2384657"/>
                  <a:gd name="connsiteY3" fmla="*/ 448583 h 897181"/>
                  <a:gd name="connsiteX4" fmla="*/ 1840223 w 2384657"/>
                  <a:gd name="connsiteY4" fmla="*/ 897157 h 897181"/>
                  <a:gd name="connsiteX5" fmla="*/ 1198769 w 2384657"/>
                  <a:gd name="connsiteY5" fmla="*/ 623189 h 897181"/>
                  <a:gd name="connsiteX6" fmla="*/ 513073 w 2384657"/>
                  <a:gd name="connsiteY6" fmla="*/ 871757 h 897181"/>
                  <a:gd name="connsiteX7" fmla="*/ 939 w 2384657"/>
                  <a:gd name="connsiteY7" fmla="*/ 448583 h 897181"/>
                  <a:gd name="connsiteX8" fmla="*/ 617848 w 2384657"/>
                  <a:gd name="connsiteY8" fmla="*/ 9 h 897181"/>
                  <a:gd name="connsiteX0" fmla="*/ 617848 w 2384929"/>
                  <a:gd name="connsiteY0" fmla="*/ 9 h 897157"/>
                  <a:gd name="connsiteX1" fmla="*/ 1237077 w 2384929"/>
                  <a:gd name="connsiteY1" fmla="*/ 210478 h 897157"/>
                  <a:gd name="connsiteX2" fmla="*/ 1767198 w 2384929"/>
                  <a:gd name="connsiteY2" fmla="*/ 9 h 897157"/>
                  <a:gd name="connsiteX3" fmla="*/ 2384107 w 2384929"/>
                  <a:gd name="connsiteY3" fmla="*/ 448583 h 897157"/>
                  <a:gd name="connsiteX4" fmla="*/ 1840223 w 2384929"/>
                  <a:gd name="connsiteY4" fmla="*/ 897157 h 897157"/>
                  <a:gd name="connsiteX5" fmla="*/ 1198769 w 2384929"/>
                  <a:gd name="connsiteY5" fmla="*/ 623189 h 897157"/>
                  <a:gd name="connsiteX6" fmla="*/ 513073 w 2384929"/>
                  <a:gd name="connsiteY6" fmla="*/ 871757 h 897157"/>
                  <a:gd name="connsiteX7" fmla="*/ 939 w 2384929"/>
                  <a:gd name="connsiteY7" fmla="*/ 448583 h 897157"/>
                  <a:gd name="connsiteX8" fmla="*/ 617848 w 2384929"/>
                  <a:gd name="connsiteY8" fmla="*/ 9 h 897157"/>
                  <a:gd name="connsiteX0" fmla="*/ 534407 w 2384038"/>
                  <a:gd name="connsiteY0" fmla="*/ 9 h 897157"/>
                  <a:gd name="connsiteX1" fmla="*/ 1236186 w 2384038"/>
                  <a:gd name="connsiteY1" fmla="*/ 210478 h 897157"/>
                  <a:gd name="connsiteX2" fmla="*/ 1766307 w 2384038"/>
                  <a:gd name="connsiteY2" fmla="*/ 9 h 897157"/>
                  <a:gd name="connsiteX3" fmla="*/ 2383216 w 2384038"/>
                  <a:gd name="connsiteY3" fmla="*/ 448583 h 897157"/>
                  <a:gd name="connsiteX4" fmla="*/ 1839332 w 2384038"/>
                  <a:gd name="connsiteY4" fmla="*/ 897157 h 897157"/>
                  <a:gd name="connsiteX5" fmla="*/ 1197878 w 2384038"/>
                  <a:gd name="connsiteY5" fmla="*/ 623189 h 897157"/>
                  <a:gd name="connsiteX6" fmla="*/ 512182 w 2384038"/>
                  <a:gd name="connsiteY6" fmla="*/ 871757 h 897157"/>
                  <a:gd name="connsiteX7" fmla="*/ 48 w 2384038"/>
                  <a:gd name="connsiteY7" fmla="*/ 448583 h 897157"/>
                  <a:gd name="connsiteX8" fmla="*/ 534407 w 2384038"/>
                  <a:gd name="connsiteY8" fmla="*/ 9 h 897157"/>
                  <a:gd name="connsiteX0" fmla="*/ 534407 w 2384038"/>
                  <a:gd name="connsiteY0" fmla="*/ 96 h 897244"/>
                  <a:gd name="connsiteX1" fmla="*/ 1236186 w 2384038"/>
                  <a:gd name="connsiteY1" fmla="*/ 210565 h 897244"/>
                  <a:gd name="connsiteX2" fmla="*/ 1766307 w 2384038"/>
                  <a:gd name="connsiteY2" fmla="*/ 96 h 897244"/>
                  <a:gd name="connsiteX3" fmla="*/ 2383216 w 2384038"/>
                  <a:gd name="connsiteY3" fmla="*/ 448670 h 897244"/>
                  <a:gd name="connsiteX4" fmla="*/ 1839332 w 2384038"/>
                  <a:gd name="connsiteY4" fmla="*/ 897244 h 897244"/>
                  <a:gd name="connsiteX5" fmla="*/ 1197878 w 2384038"/>
                  <a:gd name="connsiteY5" fmla="*/ 623276 h 897244"/>
                  <a:gd name="connsiteX6" fmla="*/ 512182 w 2384038"/>
                  <a:gd name="connsiteY6" fmla="*/ 871844 h 897244"/>
                  <a:gd name="connsiteX7" fmla="*/ 48 w 2384038"/>
                  <a:gd name="connsiteY7" fmla="*/ 448670 h 897244"/>
                  <a:gd name="connsiteX8" fmla="*/ 534407 w 2384038"/>
                  <a:gd name="connsiteY8" fmla="*/ 96 h 897244"/>
                  <a:gd name="connsiteX0" fmla="*/ 534407 w 2383295"/>
                  <a:gd name="connsiteY0" fmla="*/ 96 h 897244"/>
                  <a:gd name="connsiteX1" fmla="*/ 1236186 w 2383295"/>
                  <a:gd name="connsiteY1" fmla="*/ 210565 h 897244"/>
                  <a:gd name="connsiteX2" fmla="*/ 1867907 w 2383295"/>
                  <a:gd name="connsiteY2" fmla="*/ 96 h 897244"/>
                  <a:gd name="connsiteX3" fmla="*/ 2383216 w 2383295"/>
                  <a:gd name="connsiteY3" fmla="*/ 448670 h 897244"/>
                  <a:gd name="connsiteX4" fmla="*/ 1839332 w 2383295"/>
                  <a:gd name="connsiteY4" fmla="*/ 897244 h 897244"/>
                  <a:gd name="connsiteX5" fmla="*/ 1197878 w 2383295"/>
                  <a:gd name="connsiteY5" fmla="*/ 623276 h 897244"/>
                  <a:gd name="connsiteX6" fmla="*/ 512182 w 2383295"/>
                  <a:gd name="connsiteY6" fmla="*/ 871844 h 897244"/>
                  <a:gd name="connsiteX7" fmla="*/ 48 w 2383295"/>
                  <a:gd name="connsiteY7" fmla="*/ 448670 h 897244"/>
                  <a:gd name="connsiteX8" fmla="*/ 534407 w 2383295"/>
                  <a:gd name="connsiteY8" fmla="*/ 96 h 897244"/>
                  <a:gd name="connsiteX0" fmla="*/ 534407 w 2383316"/>
                  <a:gd name="connsiteY0" fmla="*/ 96 h 897244"/>
                  <a:gd name="connsiteX1" fmla="*/ 1236186 w 2383316"/>
                  <a:gd name="connsiteY1" fmla="*/ 210565 h 897244"/>
                  <a:gd name="connsiteX2" fmla="*/ 1867907 w 2383316"/>
                  <a:gd name="connsiteY2" fmla="*/ 96 h 897244"/>
                  <a:gd name="connsiteX3" fmla="*/ 2383216 w 2383316"/>
                  <a:gd name="connsiteY3" fmla="*/ 448670 h 897244"/>
                  <a:gd name="connsiteX4" fmla="*/ 1839332 w 2383316"/>
                  <a:gd name="connsiteY4" fmla="*/ 897244 h 897244"/>
                  <a:gd name="connsiteX5" fmla="*/ 1197878 w 2383316"/>
                  <a:gd name="connsiteY5" fmla="*/ 623276 h 897244"/>
                  <a:gd name="connsiteX6" fmla="*/ 512182 w 2383316"/>
                  <a:gd name="connsiteY6" fmla="*/ 871844 h 897244"/>
                  <a:gd name="connsiteX7" fmla="*/ 48 w 2383316"/>
                  <a:gd name="connsiteY7" fmla="*/ 448670 h 897244"/>
                  <a:gd name="connsiteX8" fmla="*/ 534407 w 2383316"/>
                  <a:gd name="connsiteY8" fmla="*/ 96 h 897244"/>
                  <a:gd name="connsiteX0" fmla="*/ 534407 w 2383227"/>
                  <a:gd name="connsiteY0" fmla="*/ 96 h 897244"/>
                  <a:gd name="connsiteX1" fmla="*/ 1236186 w 2383227"/>
                  <a:gd name="connsiteY1" fmla="*/ 210565 h 897244"/>
                  <a:gd name="connsiteX2" fmla="*/ 1867907 w 2383227"/>
                  <a:gd name="connsiteY2" fmla="*/ 96 h 897244"/>
                  <a:gd name="connsiteX3" fmla="*/ 2383216 w 2383227"/>
                  <a:gd name="connsiteY3" fmla="*/ 448670 h 897244"/>
                  <a:gd name="connsiteX4" fmla="*/ 1839332 w 2383227"/>
                  <a:gd name="connsiteY4" fmla="*/ 897244 h 897244"/>
                  <a:gd name="connsiteX5" fmla="*/ 1197878 w 2383227"/>
                  <a:gd name="connsiteY5" fmla="*/ 623276 h 897244"/>
                  <a:gd name="connsiteX6" fmla="*/ 512182 w 2383227"/>
                  <a:gd name="connsiteY6" fmla="*/ 871844 h 897244"/>
                  <a:gd name="connsiteX7" fmla="*/ 48 w 2383227"/>
                  <a:gd name="connsiteY7" fmla="*/ 448670 h 897244"/>
                  <a:gd name="connsiteX8" fmla="*/ 534407 w 2383227"/>
                  <a:gd name="connsiteY8" fmla="*/ 96 h 897244"/>
                  <a:gd name="connsiteX0" fmla="*/ 534407 w 2383227"/>
                  <a:gd name="connsiteY0" fmla="*/ 96 h 897244"/>
                  <a:gd name="connsiteX1" fmla="*/ 1236186 w 2383227"/>
                  <a:gd name="connsiteY1" fmla="*/ 210565 h 897244"/>
                  <a:gd name="connsiteX2" fmla="*/ 1867907 w 2383227"/>
                  <a:gd name="connsiteY2" fmla="*/ 96 h 897244"/>
                  <a:gd name="connsiteX3" fmla="*/ 2383216 w 2383227"/>
                  <a:gd name="connsiteY3" fmla="*/ 448670 h 897244"/>
                  <a:gd name="connsiteX4" fmla="*/ 1839332 w 2383227"/>
                  <a:gd name="connsiteY4" fmla="*/ 897244 h 897244"/>
                  <a:gd name="connsiteX5" fmla="*/ 1197878 w 2383227"/>
                  <a:gd name="connsiteY5" fmla="*/ 623276 h 897244"/>
                  <a:gd name="connsiteX6" fmla="*/ 512182 w 2383227"/>
                  <a:gd name="connsiteY6" fmla="*/ 871844 h 897244"/>
                  <a:gd name="connsiteX7" fmla="*/ 48 w 2383227"/>
                  <a:gd name="connsiteY7" fmla="*/ 448670 h 897244"/>
                  <a:gd name="connsiteX8" fmla="*/ 534407 w 2383227"/>
                  <a:gd name="connsiteY8" fmla="*/ 96 h 897244"/>
                  <a:gd name="connsiteX0" fmla="*/ 534407 w 2383216"/>
                  <a:gd name="connsiteY0" fmla="*/ 96 h 897244"/>
                  <a:gd name="connsiteX1" fmla="*/ 1236186 w 2383216"/>
                  <a:gd name="connsiteY1" fmla="*/ 210565 h 897244"/>
                  <a:gd name="connsiteX2" fmla="*/ 1867907 w 2383216"/>
                  <a:gd name="connsiteY2" fmla="*/ 96 h 897244"/>
                  <a:gd name="connsiteX3" fmla="*/ 2383216 w 2383216"/>
                  <a:gd name="connsiteY3" fmla="*/ 448670 h 897244"/>
                  <a:gd name="connsiteX4" fmla="*/ 1839332 w 2383216"/>
                  <a:gd name="connsiteY4" fmla="*/ 897244 h 897244"/>
                  <a:gd name="connsiteX5" fmla="*/ 1197878 w 2383216"/>
                  <a:gd name="connsiteY5" fmla="*/ 623276 h 897244"/>
                  <a:gd name="connsiteX6" fmla="*/ 512182 w 2383216"/>
                  <a:gd name="connsiteY6" fmla="*/ 871844 h 897244"/>
                  <a:gd name="connsiteX7" fmla="*/ 48 w 2383216"/>
                  <a:gd name="connsiteY7" fmla="*/ 448670 h 897244"/>
                  <a:gd name="connsiteX8" fmla="*/ 534407 w 2383216"/>
                  <a:gd name="connsiteY8" fmla="*/ 96 h 897244"/>
                  <a:gd name="connsiteX0" fmla="*/ 534407 w 2383216"/>
                  <a:gd name="connsiteY0" fmla="*/ 96 h 897244"/>
                  <a:gd name="connsiteX1" fmla="*/ 1236186 w 2383216"/>
                  <a:gd name="connsiteY1" fmla="*/ 210565 h 897244"/>
                  <a:gd name="connsiteX2" fmla="*/ 1867907 w 2383216"/>
                  <a:gd name="connsiteY2" fmla="*/ 96 h 897244"/>
                  <a:gd name="connsiteX3" fmla="*/ 2383216 w 2383216"/>
                  <a:gd name="connsiteY3" fmla="*/ 448670 h 897244"/>
                  <a:gd name="connsiteX4" fmla="*/ 1839332 w 2383216"/>
                  <a:gd name="connsiteY4" fmla="*/ 897244 h 897244"/>
                  <a:gd name="connsiteX5" fmla="*/ 1197878 w 2383216"/>
                  <a:gd name="connsiteY5" fmla="*/ 623276 h 897244"/>
                  <a:gd name="connsiteX6" fmla="*/ 512182 w 2383216"/>
                  <a:gd name="connsiteY6" fmla="*/ 871844 h 897244"/>
                  <a:gd name="connsiteX7" fmla="*/ 48 w 2383216"/>
                  <a:gd name="connsiteY7" fmla="*/ 448670 h 897244"/>
                  <a:gd name="connsiteX8" fmla="*/ 534407 w 2383216"/>
                  <a:gd name="connsiteY8" fmla="*/ 96 h 897244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9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1914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1914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93"/>
                  <a:gd name="connsiteX1" fmla="*/ 1236186 w 2383216"/>
                  <a:gd name="connsiteY1" fmla="*/ 210565 h 881393"/>
                  <a:gd name="connsiteX2" fmla="*/ 1867907 w 2383216"/>
                  <a:gd name="connsiteY2" fmla="*/ 19146 h 881393"/>
                  <a:gd name="connsiteX3" fmla="*/ 2383216 w 2383216"/>
                  <a:gd name="connsiteY3" fmla="*/ 448670 h 881393"/>
                  <a:gd name="connsiteX4" fmla="*/ 1832982 w 2383216"/>
                  <a:gd name="connsiteY4" fmla="*/ 881369 h 881393"/>
                  <a:gd name="connsiteX5" fmla="*/ 1197878 w 2383216"/>
                  <a:gd name="connsiteY5" fmla="*/ 623276 h 881393"/>
                  <a:gd name="connsiteX6" fmla="*/ 512182 w 2383216"/>
                  <a:gd name="connsiteY6" fmla="*/ 871844 h 881393"/>
                  <a:gd name="connsiteX7" fmla="*/ 48 w 2383216"/>
                  <a:gd name="connsiteY7" fmla="*/ 448670 h 881393"/>
                  <a:gd name="connsiteX8" fmla="*/ 534407 w 2383216"/>
                  <a:gd name="connsiteY8" fmla="*/ 96 h 881393"/>
                  <a:gd name="connsiteX0" fmla="*/ 534407 w 2383216"/>
                  <a:gd name="connsiteY0" fmla="*/ 91 h 881388"/>
                  <a:gd name="connsiteX1" fmla="*/ 1236186 w 2383216"/>
                  <a:gd name="connsiteY1" fmla="*/ 210560 h 881388"/>
                  <a:gd name="connsiteX2" fmla="*/ 1867907 w 2383216"/>
                  <a:gd name="connsiteY2" fmla="*/ 19141 h 881388"/>
                  <a:gd name="connsiteX3" fmla="*/ 2383216 w 2383216"/>
                  <a:gd name="connsiteY3" fmla="*/ 448665 h 881388"/>
                  <a:gd name="connsiteX4" fmla="*/ 1832982 w 2383216"/>
                  <a:gd name="connsiteY4" fmla="*/ 881364 h 881388"/>
                  <a:gd name="connsiteX5" fmla="*/ 1197878 w 2383216"/>
                  <a:gd name="connsiteY5" fmla="*/ 623271 h 881388"/>
                  <a:gd name="connsiteX6" fmla="*/ 512182 w 2383216"/>
                  <a:gd name="connsiteY6" fmla="*/ 871839 h 881388"/>
                  <a:gd name="connsiteX7" fmla="*/ 48 w 2383216"/>
                  <a:gd name="connsiteY7" fmla="*/ 448665 h 881388"/>
                  <a:gd name="connsiteX8" fmla="*/ 534407 w 2383216"/>
                  <a:gd name="connsiteY8" fmla="*/ 91 h 881388"/>
                  <a:gd name="connsiteX0" fmla="*/ 534359 w 2383168"/>
                  <a:gd name="connsiteY0" fmla="*/ 91 h 881388"/>
                  <a:gd name="connsiteX1" fmla="*/ 1236138 w 2383168"/>
                  <a:gd name="connsiteY1" fmla="*/ 210560 h 881388"/>
                  <a:gd name="connsiteX2" fmla="*/ 1867859 w 2383168"/>
                  <a:gd name="connsiteY2" fmla="*/ 19141 h 881388"/>
                  <a:gd name="connsiteX3" fmla="*/ 2383168 w 2383168"/>
                  <a:gd name="connsiteY3" fmla="*/ 448665 h 881388"/>
                  <a:gd name="connsiteX4" fmla="*/ 1832934 w 2383168"/>
                  <a:gd name="connsiteY4" fmla="*/ 881364 h 881388"/>
                  <a:gd name="connsiteX5" fmla="*/ 1197830 w 2383168"/>
                  <a:gd name="connsiteY5" fmla="*/ 623271 h 881388"/>
                  <a:gd name="connsiteX6" fmla="*/ 512134 w 2383168"/>
                  <a:gd name="connsiteY6" fmla="*/ 871839 h 881388"/>
                  <a:gd name="connsiteX7" fmla="*/ 0 w 2383168"/>
                  <a:gd name="connsiteY7" fmla="*/ 448665 h 881388"/>
                  <a:gd name="connsiteX8" fmla="*/ 534359 w 2383168"/>
                  <a:gd name="connsiteY8" fmla="*/ 91 h 881388"/>
                  <a:gd name="connsiteX0" fmla="*/ 534359 w 2383168"/>
                  <a:gd name="connsiteY0" fmla="*/ 24 h 881321"/>
                  <a:gd name="connsiteX1" fmla="*/ 1236138 w 2383168"/>
                  <a:gd name="connsiteY1" fmla="*/ 210493 h 881321"/>
                  <a:gd name="connsiteX2" fmla="*/ 1867859 w 2383168"/>
                  <a:gd name="connsiteY2" fmla="*/ 19074 h 881321"/>
                  <a:gd name="connsiteX3" fmla="*/ 2383168 w 2383168"/>
                  <a:gd name="connsiteY3" fmla="*/ 448598 h 881321"/>
                  <a:gd name="connsiteX4" fmla="*/ 1832934 w 2383168"/>
                  <a:gd name="connsiteY4" fmla="*/ 881297 h 881321"/>
                  <a:gd name="connsiteX5" fmla="*/ 1197830 w 2383168"/>
                  <a:gd name="connsiteY5" fmla="*/ 623204 h 881321"/>
                  <a:gd name="connsiteX6" fmla="*/ 512134 w 2383168"/>
                  <a:gd name="connsiteY6" fmla="*/ 871772 h 881321"/>
                  <a:gd name="connsiteX7" fmla="*/ 0 w 2383168"/>
                  <a:gd name="connsiteY7" fmla="*/ 448598 h 881321"/>
                  <a:gd name="connsiteX8" fmla="*/ 534359 w 2383168"/>
                  <a:gd name="connsiteY8" fmla="*/ 24 h 881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83168" h="881321">
                    <a:moveTo>
                      <a:pt x="534359" y="24"/>
                    </a:moveTo>
                    <a:cubicBezTo>
                      <a:pt x="847041" y="3199"/>
                      <a:pt x="1013888" y="207318"/>
                      <a:pt x="1236138" y="210493"/>
                    </a:cubicBezTo>
                    <a:cubicBezTo>
                      <a:pt x="1458388" y="213668"/>
                      <a:pt x="1590962" y="17490"/>
                      <a:pt x="1867859" y="19074"/>
                    </a:cubicBezTo>
                    <a:cubicBezTo>
                      <a:pt x="2144756" y="20658"/>
                      <a:pt x="2368880" y="321298"/>
                      <a:pt x="2383168" y="448598"/>
                    </a:cubicBezTo>
                    <a:cubicBezTo>
                      <a:pt x="2362531" y="572723"/>
                      <a:pt x="2145068" y="884472"/>
                      <a:pt x="1832934" y="881297"/>
                    </a:cubicBezTo>
                    <a:cubicBezTo>
                      <a:pt x="1520800" y="878122"/>
                      <a:pt x="1417963" y="624792"/>
                      <a:pt x="1197830" y="623204"/>
                    </a:cubicBezTo>
                    <a:cubicBezTo>
                      <a:pt x="977697" y="621617"/>
                      <a:pt x="813724" y="878874"/>
                      <a:pt x="512134" y="871772"/>
                    </a:cubicBezTo>
                    <a:cubicBezTo>
                      <a:pt x="210544" y="864670"/>
                      <a:pt x="43921" y="612939"/>
                      <a:pt x="0" y="448598"/>
                    </a:cubicBezTo>
                    <a:cubicBezTo>
                      <a:pt x="22754" y="322357"/>
                      <a:pt x="221677" y="-3151"/>
                      <a:pt x="534359" y="2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>
                      <a:lumMod val="40000"/>
                      <a:lumOff val="60000"/>
                    </a:srgbClr>
                  </a:gs>
                  <a:gs pos="100000">
                    <a:srgbClr val="FFC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73" name="フリーフォーム: 図形 972">
                <a:extLst>
                  <a:ext uri="{FF2B5EF4-FFF2-40B4-BE49-F238E27FC236}">
                    <a16:creationId xmlns:a16="http://schemas.microsoft.com/office/drawing/2014/main" id="{B6C1DD8D-A3FF-4E35-ADFF-CF2EA1EDC407}"/>
                  </a:ext>
                </a:extLst>
              </p:cNvPr>
              <p:cNvSpPr/>
              <p:nvPr/>
            </p:nvSpPr>
            <p:spPr>
              <a:xfrm>
                <a:off x="3173081" y="3548062"/>
                <a:ext cx="2383168" cy="881063"/>
              </a:xfrm>
              <a:custGeom>
                <a:avLst/>
                <a:gdLst>
                  <a:gd name="connsiteX0" fmla="*/ 1531145 w 2383168"/>
                  <a:gd name="connsiteY0" fmla="*/ 511503 h 881063"/>
                  <a:gd name="connsiteX1" fmla="*/ 1469953 w 2383168"/>
                  <a:gd name="connsiteY1" fmla="*/ 634146 h 881063"/>
                  <a:gd name="connsiteX2" fmla="*/ 1486795 w 2383168"/>
                  <a:gd name="connsiteY2" fmla="*/ 643017 h 881063"/>
                  <a:gd name="connsiteX3" fmla="*/ 1512413 w 2383168"/>
                  <a:gd name="connsiteY3" fmla="*/ 655588 h 881063"/>
                  <a:gd name="connsiteX4" fmla="*/ 1520522 w 2383168"/>
                  <a:gd name="connsiteY4" fmla="*/ 618083 h 881063"/>
                  <a:gd name="connsiteX5" fmla="*/ 1530247 w 2383168"/>
                  <a:gd name="connsiteY5" fmla="*/ 535398 h 881063"/>
                  <a:gd name="connsiteX6" fmla="*/ 1707821 w 2383168"/>
                  <a:gd name="connsiteY6" fmla="*/ 477402 h 881063"/>
                  <a:gd name="connsiteX7" fmla="*/ 1704949 w 2383168"/>
                  <a:gd name="connsiteY7" fmla="*/ 570371 h 881063"/>
                  <a:gd name="connsiteX8" fmla="*/ 1695062 w 2383168"/>
                  <a:gd name="connsiteY8" fmla="*/ 671029 h 881063"/>
                  <a:gd name="connsiteX9" fmla="*/ 1686048 w 2383168"/>
                  <a:gd name="connsiteY9" fmla="*/ 724498 h 881063"/>
                  <a:gd name="connsiteX10" fmla="*/ 1765882 w 2383168"/>
                  <a:gd name="connsiteY10" fmla="*/ 739202 h 881063"/>
                  <a:gd name="connsiteX11" fmla="*/ 1838106 w 2383168"/>
                  <a:gd name="connsiteY11" fmla="*/ 738521 h 881063"/>
                  <a:gd name="connsiteX12" fmla="*/ 1355392 w 2383168"/>
                  <a:gd name="connsiteY12" fmla="*/ 465761 h 881063"/>
                  <a:gd name="connsiteX13" fmla="*/ 1251472 w 2383168"/>
                  <a:gd name="connsiteY13" fmla="*/ 476291 h 881063"/>
                  <a:gd name="connsiteX14" fmla="*/ 1119009 w 2383168"/>
                  <a:gd name="connsiteY14" fmla="*/ 474535 h 881063"/>
                  <a:gd name="connsiteX15" fmla="*/ 1100249 w 2383168"/>
                  <a:gd name="connsiteY15" fmla="*/ 472738 h 881063"/>
                  <a:gd name="connsiteX16" fmla="*/ 1100397 w 2383168"/>
                  <a:gd name="connsiteY16" fmla="*/ 476434 h 881063"/>
                  <a:gd name="connsiteX17" fmla="*/ 1107691 w 2383168"/>
                  <a:gd name="connsiteY17" fmla="*/ 534511 h 881063"/>
                  <a:gd name="connsiteX18" fmla="*/ 1111341 w 2383168"/>
                  <a:gd name="connsiteY18" fmla="*/ 550318 h 881063"/>
                  <a:gd name="connsiteX19" fmla="*/ 1143667 w 2383168"/>
                  <a:gd name="connsiteY19" fmla="*/ 544762 h 881063"/>
                  <a:gd name="connsiteX20" fmla="*/ 1197715 w 2383168"/>
                  <a:gd name="connsiteY20" fmla="*/ 541702 h 881063"/>
                  <a:gd name="connsiteX21" fmla="*/ 1275072 w 2383168"/>
                  <a:gd name="connsiteY21" fmla="*/ 550926 h 881063"/>
                  <a:gd name="connsiteX22" fmla="*/ 1344127 w 2383168"/>
                  <a:gd name="connsiteY22" fmla="*/ 572991 h 881063"/>
                  <a:gd name="connsiteX23" fmla="*/ 1347635 w 2383168"/>
                  <a:gd name="connsiteY23" fmla="*/ 555654 h 881063"/>
                  <a:gd name="connsiteX24" fmla="*/ 1354389 w 2383168"/>
                  <a:gd name="connsiteY24" fmla="*/ 494296 h 881063"/>
                  <a:gd name="connsiteX25" fmla="*/ 692431 w 2383168"/>
                  <a:gd name="connsiteY25" fmla="*/ 456201 h 881063"/>
                  <a:gd name="connsiteX26" fmla="*/ 559142 w 2383168"/>
                  <a:gd name="connsiteY26" fmla="*/ 723341 h 881063"/>
                  <a:gd name="connsiteX27" fmla="*/ 583226 w 2383168"/>
                  <a:gd name="connsiteY27" fmla="*/ 722466 h 881063"/>
                  <a:gd name="connsiteX28" fmla="*/ 670911 w 2383168"/>
                  <a:gd name="connsiteY28" fmla="*/ 703688 h 881063"/>
                  <a:gd name="connsiteX29" fmla="*/ 712301 w 2383168"/>
                  <a:gd name="connsiteY29" fmla="*/ 689872 h 881063"/>
                  <a:gd name="connsiteX30" fmla="*/ 705109 w 2383168"/>
                  <a:gd name="connsiteY30" fmla="*/ 647215 h 881063"/>
                  <a:gd name="connsiteX31" fmla="*/ 695222 w 2383168"/>
                  <a:gd name="connsiteY31" fmla="*/ 546557 h 881063"/>
                  <a:gd name="connsiteX32" fmla="*/ 914924 w 2383168"/>
                  <a:gd name="connsiteY32" fmla="*/ 450719 h 881063"/>
                  <a:gd name="connsiteX33" fmla="*/ 916739 w 2383168"/>
                  <a:gd name="connsiteY33" fmla="*/ 504792 h 881063"/>
                  <a:gd name="connsiteX34" fmla="*/ 925113 w 2383168"/>
                  <a:gd name="connsiteY34" fmla="*/ 584524 h 881063"/>
                  <a:gd name="connsiteX35" fmla="*/ 929372 w 2383168"/>
                  <a:gd name="connsiteY35" fmla="*/ 606582 h 881063"/>
                  <a:gd name="connsiteX36" fmla="*/ 979691 w 2383168"/>
                  <a:gd name="connsiteY36" fmla="*/ 586821 h 881063"/>
                  <a:gd name="connsiteX37" fmla="*/ 1087585 w 2383168"/>
                  <a:gd name="connsiteY37" fmla="*/ 554615 h 881063"/>
                  <a:gd name="connsiteX38" fmla="*/ 1075359 w 2383168"/>
                  <a:gd name="connsiteY38" fmla="*/ 495178 h 881063"/>
                  <a:gd name="connsiteX39" fmla="*/ 1073821 w 2383168"/>
                  <a:gd name="connsiteY39" fmla="*/ 470207 h 881063"/>
                  <a:gd name="connsiteX40" fmla="*/ 986546 w 2383168"/>
                  <a:gd name="connsiteY40" fmla="*/ 461849 h 881063"/>
                  <a:gd name="connsiteX41" fmla="*/ 2325016 w 2383168"/>
                  <a:gd name="connsiteY41" fmla="*/ 445964 h 881063"/>
                  <a:gd name="connsiteX42" fmla="*/ 2325227 w 2383168"/>
                  <a:gd name="connsiteY42" fmla="*/ 448865 h 881063"/>
                  <a:gd name="connsiteX43" fmla="*/ 2320700 w 2383168"/>
                  <a:gd name="connsiteY43" fmla="*/ 510988 h 881063"/>
                  <a:gd name="connsiteX44" fmla="*/ 2347017 w 2383168"/>
                  <a:gd name="connsiteY44" fmla="*/ 475436 h 881063"/>
                  <a:gd name="connsiteX45" fmla="*/ 2356326 w 2383168"/>
                  <a:gd name="connsiteY45" fmla="*/ 452296 h 881063"/>
                  <a:gd name="connsiteX46" fmla="*/ 54224 w 2383168"/>
                  <a:gd name="connsiteY46" fmla="*/ 439120 h 881063"/>
                  <a:gd name="connsiteX47" fmla="*/ 28724 w 2383168"/>
                  <a:gd name="connsiteY47" fmla="*/ 450301 h 881063"/>
                  <a:gd name="connsiteX48" fmla="*/ 56581 w 2383168"/>
                  <a:gd name="connsiteY48" fmla="*/ 490950 h 881063"/>
                  <a:gd name="connsiteX49" fmla="*/ 53514 w 2383168"/>
                  <a:gd name="connsiteY49" fmla="*/ 448865 h 881063"/>
                  <a:gd name="connsiteX50" fmla="*/ 1532888 w 2383168"/>
                  <a:gd name="connsiteY50" fmla="*/ 425469 h 881063"/>
                  <a:gd name="connsiteX51" fmla="*/ 1516397 w 2383168"/>
                  <a:gd name="connsiteY51" fmla="*/ 430019 h 881063"/>
                  <a:gd name="connsiteX52" fmla="*/ 1383935 w 2383168"/>
                  <a:gd name="connsiteY52" fmla="*/ 462868 h 881063"/>
                  <a:gd name="connsiteX53" fmla="*/ 1380318 w 2383168"/>
                  <a:gd name="connsiteY53" fmla="*/ 463235 h 881063"/>
                  <a:gd name="connsiteX54" fmla="*/ 1377572 w 2383168"/>
                  <a:gd name="connsiteY54" fmla="*/ 514100 h 881063"/>
                  <a:gd name="connsiteX55" fmla="*/ 1365274 w 2383168"/>
                  <a:gd name="connsiteY55" fmla="*/ 582321 h 881063"/>
                  <a:gd name="connsiteX56" fmla="*/ 1417015 w 2383168"/>
                  <a:gd name="connsiteY56" fmla="*/ 606264 h 881063"/>
                  <a:gd name="connsiteX57" fmla="*/ 1442408 w 2383168"/>
                  <a:gd name="connsiteY57" fmla="*/ 619639 h 881063"/>
                  <a:gd name="connsiteX58" fmla="*/ 1533336 w 2383168"/>
                  <a:gd name="connsiteY58" fmla="*/ 437398 h 881063"/>
                  <a:gd name="connsiteX59" fmla="*/ 733952 w 2383168"/>
                  <a:gd name="connsiteY59" fmla="*/ 422597 h 881063"/>
                  <a:gd name="connsiteX60" fmla="*/ 722708 w 2383168"/>
                  <a:gd name="connsiteY60" fmla="*/ 445131 h 881063"/>
                  <a:gd name="connsiteX61" fmla="*/ 725691 w 2383168"/>
                  <a:gd name="connsiteY61" fmla="*/ 550202 h 881063"/>
                  <a:gd name="connsiteX62" fmla="*/ 735269 w 2383168"/>
                  <a:gd name="connsiteY62" fmla="*/ 657426 h 881063"/>
                  <a:gd name="connsiteX63" fmla="*/ 739173 w 2383168"/>
                  <a:gd name="connsiteY63" fmla="*/ 680902 h 881063"/>
                  <a:gd name="connsiteX64" fmla="*/ 759041 w 2383168"/>
                  <a:gd name="connsiteY64" fmla="*/ 674270 h 881063"/>
                  <a:gd name="connsiteX65" fmla="*/ 869453 w 2383168"/>
                  <a:gd name="connsiteY65" fmla="*/ 630113 h 881063"/>
                  <a:gd name="connsiteX66" fmla="*/ 902864 w 2383168"/>
                  <a:gd name="connsiteY66" fmla="*/ 616992 h 881063"/>
                  <a:gd name="connsiteX67" fmla="*/ 887990 w 2383168"/>
                  <a:gd name="connsiteY67" fmla="*/ 530527 h 881063"/>
                  <a:gd name="connsiteX68" fmla="*/ 883629 w 2383168"/>
                  <a:gd name="connsiteY68" fmla="*/ 445856 h 881063"/>
                  <a:gd name="connsiteX69" fmla="*/ 2175608 w 2383168"/>
                  <a:gd name="connsiteY69" fmla="*/ 417541 h 881063"/>
                  <a:gd name="connsiteX70" fmla="*/ 2177589 w 2383168"/>
                  <a:gd name="connsiteY70" fmla="*/ 450733 h 881063"/>
                  <a:gd name="connsiteX71" fmla="*/ 2168794 w 2383168"/>
                  <a:gd name="connsiteY71" fmla="*/ 598109 h 881063"/>
                  <a:gd name="connsiteX72" fmla="*/ 2161014 w 2383168"/>
                  <a:gd name="connsiteY72" fmla="*/ 646601 h 881063"/>
                  <a:gd name="connsiteX73" fmla="*/ 2195376 w 2383168"/>
                  <a:gd name="connsiteY73" fmla="*/ 629733 h 881063"/>
                  <a:gd name="connsiteX74" fmla="*/ 2283627 w 2383168"/>
                  <a:gd name="connsiteY74" fmla="*/ 556891 h 881063"/>
                  <a:gd name="connsiteX75" fmla="*/ 2288872 w 2383168"/>
                  <a:gd name="connsiteY75" fmla="*/ 524706 h 881063"/>
                  <a:gd name="connsiteX76" fmla="*/ 2292788 w 2383168"/>
                  <a:gd name="connsiteY76" fmla="*/ 448865 h 881063"/>
                  <a:gd name="connsiteX77" fmla="*/ 2292297 w 2383168"/>
                  <a:gd name="connsiteY77" fmla="*/ 439347 h 881063"/>
                  <a:gd name="connsiteX78" fmla="*/ 2208448 w 2383168"/>
                  <a:gd name="connsiteY78" fmla="*/ 422390 h 881063"/>
                  <a:gd name="connsiteX79" fmla="*/ 2122970 w 2383168"/>
                  <a:gd name="connsiteY79" fmla="*/ 409770 h 881063"/>
                  <a:gd name="connsiteX80" fmla="*/ 2128771 w 2383168"/>
                  <a:gd name="connsiteY80" fmla="*/ 412664 h 881063"/>
                  <a:gd name="connsiteX81" fmla="*/ 2131096 w 2383168"/>
                  <a:gd name="connsiteY81" fmla="*/ 419621 h 881063"/>
                  <a:gd name="connsiteX82" fmla="*/ 1981488 w 2383168"/>
                  <a:gd name="connsiteY82" fmla="*/ 719470 h 881063"/>
                  <a:gd name="connsiteX83" fmla="*/ 2056976 w 2383168"/>
                  <a:gd name="connsiteY83" fmla="*/ 697674 h 881063"/>
                  <a:gd name="connsiteX84" fmla="*/ 2124604 w 2383168"/>
                  <a:gd name="connsiteY84" fmla="*/ 664475 h 881063"/>
                  <a:gd name="connsiteX85" fmla="*/ 2137942 w 2383168"/>
                  <a:gd name="connsiteY85" fmla="*/ 572872 h 881063"/>
                  <a:gd name="connsiteX86" fmla="*/ 2143526 w 2383168"/>
                  <a:gd name="connsiteY86" fmla="*/ 450733 h 881063"/>
                  <a:gd name="connsiteX87" fmla="*/ 2141780 w 2383168"/>
                  <a:gd name="connsiteY87" fmla="*/ 412547 h 881063"/>
                  <a:gd name="connsiteX88" fmla="*/ 189744 w 2383168"/>
                  <a:gd name="connsiteY88" fmla="*/ 395323 h 881063"/>
                  <a:gd name="connsiteX89" fmla="*/ 132296 w 2383168"/>
                  <a:gd name="connsiteY89" fmla="*/ 404888 h 881063"/>
                  <a:gd name="connsiteX90" fmla="*/ 87203 w 2383168"/>
                  <a:gd name="connsiteY90" fmla="*/ 424660 h 881063"/>
                  <a:gd name="connsiteX91" fmla="*/ 85953 w 2383168"/>
                  <a:gd name="connsiteY91" fmla="*/ 448865 h 881063"/>
                  <a:gd name="connsiteX92" fmla="*/ 89869 w 2383168"/>
                  <a:gd name="connsiteY92" fmla="*/ 524706 h 881063"/>
                  <a:gd name="connsiteX93" fmla="*/ 91832 w 2383168"/>
                  <a:gd name="connsiteY93" fmla="*/ 536749 h 881063"/>
                  <a:gd name="connsiteX94" fmla="*/ 158360 w 2383168"/>
                  <a:gd name="connsiteY94" fmla="*/ 595627 h 881063"/>
                  <a:gd name="connsiteX95" fmla="*/ 200612 w 2383168"/>
                  <a:gd name="connsiteY95" fmla="*/ 621840 h 881063"/>
                  <a:gd name="connsiteX96" fmla="*/ 195658 w 2383168"/>
                  <a:gd name="connsiteY96" fmla="*/ 590966 h 881063"/>
                  <a:gd name="connsiteX97" fmla="*/ 186863 w 2383168"/>
                  <a:gd name="connsiteY97" fmla="*/ 443590 h 881063"/>
                  <a:gd name="connsiteX98" fmla="*/ 1676056 w 2383168"/>
                  <a:gd name="connsiteY98" fmla="*/ 393503 h 881063"/>
                  <a:gd name="connsiteX99" fmla="*/ 1602904 w 2383168"/>
                  <a:gd name="connsiteY99" fmla="*/ 406150 h 881063"/>
                  <a:gd name="connsiteX100" fmla="*/ 1568656 w 2383168"/>
                  <a:gd name="connsiteY100" fmla="*/ 415600 h 881063"/>
                  <a:gd name="connsiteX101" fmla="*/ 1569555 w 2383168"/>
                  <a:gd name="connsiteY101" fmla="*/ 431183 h 881063"/>
                  <a:gd name="connsiteX102" fmla="*/ 1570223 w 2383168"/>
                  <a:gd name="connsiteY102" fmla="*/ 433182 h 881063"/>
                  <a:gd name="connsiteX103" fmla="*/ 1569728 w 2383168"/>
                  <a:gd name="connsiteY103" fmla="*/ 434175 h 881063"/>
                  <a:gd name="connsiteX104" fmla="*/ 1570369 w 2383168"/>
                  <a:gd name="connsiteY104" fmla="*/ 445296 h 881063"/>
                  <a:gd name="connsiteX105" fmla="*/ 1545261 w 2383168"/>
                  <a:gd name="connsiteY105" fmla="*/ 657454 h 881063"/>
                  <a:gd name="connsiteX106" fmla="*/ 1541043 w 2383168"/>
                  <a:gd name="connsiteY106" fmla="*/ 669635 h 881063"/>
                  <a:gd name="connsiteX107" fmla="*/ 1584432 w 2383168"/>
                  <a:gd name="connsiteY107" fmla="*/ 690925 h 881063"/>
                  <a:gd name="connsiteX108" fmla="*/ 1658864 w 2383168"/>
                  <a:gd name="connsiteY108" fmla="*/ 717544 h 881063"/>
                  <a:gd name="connsiteX109" fmla="*/ 1664903 w 2383168"/>
                  <a:gd name="connsiteY109" fmla="*/ 681242 h 881063"/>
                  <a:gd name="connsiteX110" fmla="*/ 1677830 w 2383168"/>
                  <a:gd name="connsiteY110" fmla="*/ 456012 h 881063"/>
                  <a:gd name="connsiteX111" fmla="*/ 1944993 w 2383168"/>
                  <a:gd name="connsiteY111" fmla="*/ 389761 h 881063"/>
                  <a:gd name="connsiteX112" fmla="*/ 1946607 w 2383168"/>
                  <a:gd name="connsiteY112" fmla="*/ 451247 h 881063"/>
                  <a:gd name="connsiteX113" fmla="*/ 1927493 w 2383168"/>
                  <a:gd name="connsiteY113" fmla="*/ 691562 h 881063"/>
                  <a:gd name="connsiteX114" fmla="*/ 1919031 w 2383168"/>
                  <a:gd name="connsiteY114" fmla="*/ 730950 h 881063"/>
                  <a:gd name="connsiteX115" fmla="*/ 1942930 w 2383168"/>
                  <a:gd name="connsiteY115" fmla="*/ 727035 h 881063"/>
                  <a:gd name="connsiteX116" fmla="*/ 2102720 w 2383168"/>
                  <a:gd name="connsiteY116" fmla="*/ 406780 h 881063"/>
                  <a:gd name="connsiteX117" fmla="*/ 2035436 w 2383168"/>
                  <a:gd name="connsiteY117" fmla="*/ 396846 h 881063"/>
                  <a:gd name="connsiteX118" fmla="*/ 261185 w 2383168"/>
                  <a:gd name="connsiteY118" fmla="*/ 387177 h 881063"/>
                  <a:gd name="connsiteX119" fmla="*/ 223370 w 2383168"/>
                  <a:gd name="connsiteY119" fmla="*/ 390128 h 881063"/>
                  <a:gd name="connsiteX120" fmla="*/ 220926 w 2383168"/>
                  <a:gd name="connsiteY120" fmla="*/ 443590 h 881063"/>
                  <a:gd name="connsiteX121" fmla="*/ 226510 w 2383168"/>
                  <a:gd name="connsiteY121" fmla="*/ 565729 h 881063"/>
                  <a:gd name="connsiteX122" fmla="*/ 238064 w 2383168"/>
                  <a:gd name="connsiteY122" fmla="*/ 645076 h 881063"/>
                  <a:gd name="connsiteX123" fmla="*/ 256174 w 2383168"/>
                  <a:gd name="connsiteY123" fmla="*/ 656312 h 881063"/>
                  <a:gd name="connsiteX124" fmla="*/ 340618 w 2383168"/>
                  <a:gd name="connsiteY124" fmla="*/ 692585 h 881063"/>
                  <a:gd name="connsiteX125" fmla="*/ 422379 w 2383168"/>
                  <a:gd name="connsiteY125" fmla="*/ 714606 h 881063"/>
                  <a:gd name="connsiteX126" fmla="*/ 260312 w 2383168"/>
                  <a:gd name="connsiteY126" fmla="*/ 389787 h 881063"/>
                  <a:gd name="connsiteX127" fmla="*/ 443408 w 2383168"/>
                  <a:gd name="connsiteY127" fmla="*/ 386504 h 881063"/>
                  <a:gd name="connsiteX128" fmla="*/ 441243 w 2383168"/>
                  <a:gd name="connsiteY128" fmla="*/ 435769 h 881063"/>
                  <a:gd name="connsiteX129" fmla="*/ 464896 w 2383168"/>
                  <a:gd name="connsiteY129" fmla="*/ 701189 h 881063"/>
                  <a:gd name="connsiteX130" fmla="*/ 469741 w 2383168"/>
                  <a:gd name="connsiteY130" fmla="*/ 722163 h 881063"/>
                  <a:gd name="connsiteX131" fmla="*/ 496232 w 2383168"/>
                  <a:gd name="connsiteY131" fmla="*/ 725627 h 881063"/>
                  <a:gd name="connsiteX132" fmla="*/ 523717 w 2383168"/>
                  <a:gd name="connsiteY132" fmla="*/ 724628 h 881063"/>
                  <a:gd name="connsiteX133" fmla="*/ 678609 w 2383168"/>
                  <a:gd name="connsiteY133" fmla="*/ 414191 h 881063"/>
                  <a:gd name="connsiteX134" fmla="*/ 589158 w 2383168"/>
                  <a:gd name="connsiteY134" fmla="*/ 400694 h 881063"/>
                  <a:gd name="connsiteX135" fmla="*/ 456695 w 2383168"/>
                  <a:gd name="connsiteY135" fmla="*/ 386771 h 881063"/>
                  <a:gd name="connsiteX136" fmla="*/ 305309 w 2383168"/>
                  <a:gd name="connsiteY136" fmla="*/ 383733 h 881063"/>
                  <a:gd name="connsiteX137" fmla="*/ 292571 w 2383168"/>
                  <a:gd name="connsiteY137" fmla="*/ 384728 h 881063"/>
                  <a:gd name="connsiteX138" fmla="*/ 419088 w 2383168"/>
                  <a:gd name="connsiteY138" fmla="*/ 638296 h 881063"/>
                  <a:gd name="connsiteX139" fmla="*/ 409124 w 2383168"/>
                  <a:gd name="connsiteY139" fmla="*/ 565354 h 881063"/>
                  <a:gd name="connsiteX140" fmla="*/ 403557 w 2383168"/>
                  <a:gd name="connsiteY140" fmla="*/ 435769 h 881063"/>
                  <a:gd name="connsiteX141" fmla="*/ 404990 w 2383168"/>
                  <a:gd name="connsiteY141" fmla="*/ 385734 h 881063"/>
                  <a:gd name="connsiteX142" fmla="*/ 1862423 w 2383168"/>
                  <a:gd name="connsiteY142" fmla="*/ 383292 h 881063"/>
                  <a:gd name="connsiteX143" fmla="*/ 1775917 w 2383168"/>
                  <a:gd name="connsiteY143" fmla="*/ 383970 h 881063"/>
                  <a:gd name="connsiteX144" fmla="*/ 1749947 w 2383168"/>
                  <a:gd name="connsiteY144" fmla="*/ 386139 h 881063"/>
                  <a:gd name="connsiteX145" fmla="*/ 1748240 w 2383168"/>
                  <a:gd name="connsiteY145" fmla="*/ 389560 h 881063"/>
                  <a:gd name="connsiteX146" fmla="*/ 1742610 w 2383168"/>
                  <a:gd name="connsiteY146" fmla="*/ 386751 h 881063"/>
                  <a:gd name="connsiteX147" fmla="*/ 1705752 w 2383168"/>
                  <a:gd name="connsiteY147" fmla="*/ 389830 h 881063"/>
                  <a:gd name="connsiteX148" fmla="*/ 1706960 w 2383168"/>
                  <a:gd name="connsiteY148" fmla="*/ 419115 h 881063"/>
                  <a:gd name="connsiteX149" fmla="*/ 1707573 w 2383168"/>
                  <a:gd name="connsiteY149" fmla="*/ 418809 h 881063"/>
                  <a:gd name="connsiteX150" fmla="*/ 1714530 w 2383168"/>
                  <a:gd name="connsiteY150" fmla="*/ 421134 h 881063"/>
                  <a:gd name="connsiteX151" fmla="*/ 1872726 w 2383168"/>
                  <a:gd name="connsiteY151" fmla="*/ 738194 h 881063"/>
                  <a:gd name="connsiteX152" fmla="*/ 1874947 w 2383168"/>
                  <a:gd name="connsiteY152" fmla="*/ 738173 h 881063"/>
                  <a:gd name="connsiteX153" fmla="*/ 1886238 w 2383168"/>
                  <a:gd name="connsiteY153" fmla="*/ 736323 h 881063"/>
                  <a:gd name="connsiteX154" fmla="*/ 1891167 w 2383168"/>
                  <a:gd name="connsiteY154" fmla="*/ 713040 h 881063"/>
                  <a:gd name="connsiteX155" fmla="*/ 1912545 w 2383168"/>
                  <a:gd name="connsiteY155" fmla="*/ 451246 h 881063"/>
                  <a:gd name="connsiteX156" fmla="*/ 1909959 w 2383168"/>
                  <a:gd name="connsiteY156" fmla="*/ 387016 h 881063"/>
                  <a:gd name="connsiteX157" fmla="*/ 58428 w 2383168"/>
                  <a:gd name="connsiteY157" fmla="*/ 381443 h 881063"/>
                  <a:gd name="connsiteX158" fmla="*/ 38969 w 2383168"/>
                  <a:gd name="connsiteY158" fmla="*/ 404627 h 881063"/>
                  <a:gd name="connsiteX159" fmla="*/ 28839 w 2383168"/>
                  <a:gd name="connsiteY159" fmla="*/ 426521 h 881063"/>
                  <a:gd name="connsiteX160" fmla="*/ 56123 w 2383168"/>
                  <a:gd name="connsiteY160" fmla="*/ 413071 h 881063"/>
                  <a:gd name="connsiteX161" fmla="*/ 2319468 w 2383168"/>
                  <a:gd name="connsiteY161" fmla="*/ 369844 h 881063"/>
                  <a:gd name="connsiteX162" fmla="*/ 2323543 w 2383168"/>
                  <a:gd name="connsiteY162" fmla="*/ 425752 h 881063"/>
                  <a:gd name="connsiteX163" fmla="*/ 2343188 w 2383168"/>
                  <a:gd name="connsiteY163" fmla="*/ 432225 h 881063"/>
                  <a:gd name="connsiteX164" fmla="*/ 2360841 w 2383168"/>
                  <a:gd name="connsiteY164" fmla="*/ 441074 h 881063"/>
                  <a:gd name="connsiteX165" fmla="*/ 2360944 w 2383168"/>
                  <a:gd name="connsiteY165" fmla="*/ 440817 h 881063"/>
                  <a:gd name="connsiteX166" fmla="*/ 2346605 w 2383168"/>
                  <a:gd name="connsiteY166" fmla="*/ 405725 h 881063"/>
                  <a:gd name="connsiteX167" fmla="*/ 1108558 w 2383168"/>
                  <a:gd name="connsiteY167" fmla="*/ 288034 h 881063"/>
                  <a:gd name="connsiteX168" fmla="*/ 1107692 w 2383168"/>
                  <a:gd name="connsiteY168" fmla="*/ 291788 h 881063"/>
                  <a:gd name="connsiteX169" fmla="*/ 1097858 w 2383168"/>
                  <a:gd name="connsiteY169" fmla="*/ 413149 h 881063"/>
                  <a:gd name="connsiteX170" fmla="*/ 1098691 w 2383168"/>
                  <a:gd name="connsiteY170" fmla="*/ 433891 h 881063"/>
                  <a:gd name="connsiteX171" fmla="*/ 1116385 w 2383168"/>
                  <a:gd name="connsiteY171" fmla="*/ 435185 h 881063"/>
                  <a:gd name="connsiteX172" fmla="*/ 1256461 w 2383168"/>
                  <a:gd name="connsiteY172" fmla="*/ 434985 h 881063"/>
                  <a:gd name="connsiteX173" fmla="*/ 1356637 w 2383168"/>
                  <a:gd name="connsiteY173" fmla="*/ 424505 h 881063"/>
                  <a:gd name="connsiteX174" fmla="*/ 1354389 w 2383168"/>
                  <a:gd name="connsiteY174" fmla="*/ 360574 h 881063"/>
                  <a:gd name="connsiteX175" fmla="*/ 1347635 w 2383168"/>
                  <a:gd name="connsiteY175" fmla="*/ 299217 h 881063"/>
                  <a:gd name="connsiteX176" fmla="*/ 1345649 w 2383168"/>
                  <a:gd name="connsiteY176" fmla="*/ 289399 h 881063"/>
                  <a:gd name="connsiteX177" fmla="*/ 1308001 w 2383168"/>
                  <a:gd name="connsiteY177" fmla="*/ 296714 h 881063"/>
                  <a:gd name="connsiteX178" fmla="*/ 1235307 w 2383168"/>
                  <a:gd name="connsiteY178" fmla="*/ 301798 h 881063"/>
                  <a:gd name="connsiteX179" fmla="*/ 1113891 w 2383168"/>
                  <a:gd name="connsiteY179" fmla="*/ 289407 h 881063"/>
                  <a:gd name="connsiteX180" fmla="*/ 996036 w 2383168"/>
                  <a:gd name="connsiteY180" fmla="*/ 258993 h 881063"/>
                  <a:gd name="connsiteX181" fmla="*/ 1070597 w 2383168"/>
                  <a:gd name="connsiteY181" fmla="*/ 408431 h 881063"/>
                  <a:gd name="connsiteX182" fmla="*/ 1075359 w 2383168"/>
                  <a:gd name="connsiteY182" fmla="*/ 331120 h 881063"/>
                  <a:gd name="connsiteX183" fmla="*/ 1085445 w 2383168"/>
                  <a:gd name="connsiteY183" fmla="*/ 282083 h 881063"/>
                  <a:gd name="connsiteX184" fmla="*/ 997188 w 2383168"/>
                  <a:gd name="connsiteY184" fmla="*/ 259358 h 881063"/>
                  <a:gd name="connsiteX185" fmla="*/ 202648 w 2383168"/>
                  <a:gd name="connsiteY185" fmla="*/ 252650 h 881063"/>
                  <a:gd name="connsiteX186" fmla="*/ 106241 w 2383168"/>
                  <a:gd name="connsiteY186" fmla="*/ 324474 h 881063"/>
                  <a:gd name="connsiteX187" fmla="*/ 95743 w 2383168"/>
                  <a:gd name="connsiteY187" fmla="*/ 336982 h 881063"/>
                  <a:gd name="connsiteX188" fmla="*/ 89870 w 2383168"/>
                  <a:gd name="connsiteY188" fmla="*/ 373024 h 881063"/>
                  <a:gd name="connsiteX189" fmla="*/ 88739 w 2383168"/>
                  <a:gd name="connsiteY189" fmla="*/ 394912 h 881063"/>
                  <a:gd name="connsiteX190" fmla="*/ 106779 w 2383168"/>
                  <a:gd name="connsiteY190" fmla="*/ 383235 h 881063"/>
                  <a:gd name="connsiteX191" fmla="*/ 149677 w 2383168"/>
                  <a:gd name="connsiteY191" fmla="*/ 364536 h 881063"/>
                  <a:gd name="connsiteX192" fmla="*/ 192105 w 2383168"/>
                  <a:gd name="connsiteY192" fmla="*/ 355755 h 881063"/>
                  <a:gd name="connsiteX193" fmla="*/ 195658 w 2383168"/>
                  <a:gd name="connsiteY193" fmla="*/ 296215 h 881063"/>
                  <a:gd name="connsiteX194" fmla="*/ 2159522 w 2383168"/>
                  <a:gd name="connsiteY194" fmla="*/ 245569 h 881063"/>
                  <a:gd name="connsiteX195" fmla="*/ 2168794 w 2383168"/>
                  <a:gd name="connsiteY195" fmla="*/ 303358 h 881063"/>
                  <a:gd name="connsiteX196" fmla="*/ 2173864 w 2383168"/>
                  <a:gd name="connsiteY196" fmla="*/ 388313 h 881063"/>
                  <a:gd name="connsiteX197" fmla="*/ 2254585 w 2383168"/>
                  <a:gd name="connsiteY197" fmla="*/ 403031 h 881063"/>
                  <a:gd name="connsiteX198" fmla="*/ 2291042 w 2383168"/>
                  <a:gd name="connsiteY198" fmla="*/ 415043 h 881063"/>
                  <a:gd name="connsiteX199" fmla="*/ 2288872 w 2383168"/>
                  <a:gd name="connsiteY199" fmla="*/ 373024 h 881063"/>
                  <a:gd name="connsiteX200" fmla="*/ 2283016 w 2383168"/>
                  <a:gd name="connsiteY200" fmla="*/ 337090 h 881063"/>
                  <a:gd name="connsiteX201" fmla="*/ 2211290 w 2383168"/>
                  <a:gd name="connsiteY201" fmla="*/ 276362 h 881063"/>
                  <a:gd name="connsiteX202" fmla="*/ 1513740 w 2383168"/>
                  <a:gd name="connsiteY202" fmla="*/ 241141 h 881063"/>
                  <a:gd name="connsiteX203" fmla="*/ 1379162 w 2383168"/>
                  <a:gd name="connsiteY203" fmla="*/ 282888 h 881063"/>
                  <a:gd name="connsiteX204" fmla="*/ 1367544 w 2383168"/>
                  <a:gd name="connsiteY204" fmla="*/ 285145 h 881063"/>
                  <a:gd name="connsiteX205" fmla="*/ 1377572 w 2383168"/>
                  <a:gd name="connsiteY205" fmla="*/ 340772 h 881063"/>
                  <a:gd name="connsiteX206" fmla="*/ 1381949 w 2383168"/>
                  <a:gd name="connsiteY206" fmla="*/ 421857 h 881063"/>
                  <a:gd name="connsiteX207" fmla="*/ 1392946 w 2383168"/>
                  <a:gd name="connsiteY207" fmla="*/ 420706 h 881063"/>
                  <a:gd name="connsiteX208" fmla="*/ 1522747 w 2383168"/>
                  <a:gd name="connsiteY208" fmla="*/ 388744 h 881063"/>
                  <a:gd name="connsiteX209" fmla="*/ 1531428 w 2383168"/>
                  <a:gd name="connsiteY209" fmla="*/ 386604 h 881063"/>
                  <a:gd name="connsiteX210" fmla="*/ 1530248 w 2383168"/>
                  <a:gd name="connsiteY210" fmla="*/ 355195 h 881063"/>
                  <a:gd name="connsiteX211" fmla="*/ 1520522 w 2383168"/>
                  <a:gd name="connsiteY211" fmla="*/ 272510 h 881063"/>
                  <a:gd name="connsiteX212" fmla="*/ 927799 w 2383168"/>
                  <a:gd name="connsiteY212" fmla="*/ 237382 h 881063"/>
                  <a:gd name="connsiteX213" fmla="*/ 925113 w 2383168"/>
                  <a:gd name="connsiteY213" fmla="*/ 251294 h 881063"/>
                  <a:gd name="connsiteX214" fmla="*/ 916739 w 2383168"/>
                  <a:gd name="connsiteY214" fmla="*/ 331026 h 881063"/>
                  <a:gd name="connsiteX215" fmla="*/ 913859 w 2383168"/>
                  <a:gd name="connsiteY215" fmla="*/ 416852 h 881063"/>
                  <a:gd name="connsiteX216" fmla="*/ 975812 w 2383168"/>
                  <a:gd name="connsiteY216" fmla="*/ 424907 h 881063"/>
                  <a:gd name="connsiteX217" fmla="*/ 1046618 w 2383168"/>
                  <a:gd name="connsiteY217" fmla="*/ 430084 h 881063"/>
                  <a:gd name="connsiteX218" fmla="*/ 954725 w 2383168"/>
                  <a:gd name="connsiteY218" fmla="*/ 245910 h 881063"/>
                  <a:gd name="connsiteX219" fmla="*/ 1929720 w 2383168"/>
                  <a:gd name="connsiteY219" fmla="*/ 226691 h 881063"/>
                  <a:gd name="connsiteX220" fmla="*/ 1937812 w 2383168"/>
                  <a:gd name="connsiteY220" fmla="*/ 283943 h 881063"/>
                  <a:gd name="connsiteX221" fmla="*/ 1943180 w 2383168"/>
                  <a:gd name="connsiteY221" fmla="*/ 350356 h 881063"/>
                  <a:gd name="connsiteX222" fmla="*/ 1994844 w 2383168"/>
                  <a:gd name="connsiteY222" fmla="*/ 357213 h 881063"/>
                  <a:gd name="connsiteX223" fmla="*/ 1658590 w 2383168"/>
                  <a:gd name="connsiteY223" fmla="*/ 192833 h 881063"/>
                  <a:gd name="connsiteX224" fmla="*/ 1544514 w 2383168"/>
                  <a:gd name="connsiteY224" fmla="*/ 230981 h 881063"/>
                  <a:gd name="connsiteX225" fmla="*/ 1545261 w 2383168"/>
                  <a:gd name="connsiteY225" fmla="*/ 233139 h 881063"/>
                  <a:gd name="connsiteX226" fmla="*/ 1563633 w 2383168"/>
                  <a:gd name="connsiteY226" fmla="*/ 328509 h 881063"/>
                  <a:gd name="connsiteX227" fmla="*/ 1566485 w 2383168"/>
                  <a:gd name="connsiteY227" fmla="*/ 377959 h 881063"/>
                  <a:gd name="connsiteX228" fmla="*/ 1659967 w 2383168"/>
                  <a:gd name="connsiteY228" fmla="*/ 354907 h 881063"/>
                  <a:gd name="connsiteX229" fmla="*/ 1674920 w 2383168"/>
                  <a:gd name="connsiteY229" fmla="*/ 353509 h 881063"/>
                  <a:gd name="connsiteX230" fmla="*/ 1674480 w 2383168"/>
                  <a:gd name="connsiteY230" fmla="*/ 338006 h 881063"/>
                  <a:gd name="connsiteX231" fmla="*/ 1664903 w 2383168"/>
                  <a:gd name="connsiteY231" fmla="*/ 230782 h 881063"/>
                  <a:gd name="connsiteX232" fmla="*/ 739068 w 2383168"/>
                  <a:gd name="connsiteY232" fmla="*/ 184127 h 881063"/>
                  <a:gd name="connsiteX233" fmla="*/ 735269 w 2383168"/>
                  <a:gd name="connsiteY233" fmla="*/ 206967 h 881063"/>
                  <a:gd name="connsiteX234" fmla="*/ 725691 w 2383168"/>
                  <a:gd name="connsiteY234" fmla="*/ 314190 h 881063"/>
                  <a:gd name="connsiteX235" fmla="*/ 724028 w 2383168"/>
                  <a:gd name="connsiteY235" fmla="*/ 372773 h 881063"/>
                  <a:gd name="connsiteX236" fmla="*/ 804186 w 2383168"/>
                  <a:gd name="connsiteY236" fmla="*/ 212118 h 881063"/>
                  <a:gd name="connsiteX237" fmla="*/ 811143 w 2383168"/>
                  <a:gd name="connsiteY237" fmla="*/ 209793 h 881063"/>
                  <a:gd name="connsiteX238" fmla="*/ 829710 w 2383168"/>
                  <a:gd name="connsiteY238" fmla="*/ 219057 h 881063"/>
                  <a:gd name="connsiteX239" fmla="*/ 832036 w 2383168"/>
                  <a:gd name="connsiteY239" fmla="*/ 226014 h 881063"/>
                  <a:gd name="connsiteX240" fmla="*/ 748242 w 2383168"/>
                  <a:gd name="connsiteY240" fmla="*/ 393956 h 881063"/>
                  <a:gd name="connsiteX241" fmla="*/ 792957 w 2383168"/>
                  <a:gd name="connsiteY241" fmla="*/ 401134 h 881063"/>
                  <a:gd name="connsiteX242" fmla="*/ 882454 w 2383168"/>
                  <a:gd name="connsiteY242" fmla="*/ 412770 h 881063"/>
                  <a:gd name="connsiteX243" fmla="*/ 887990 w 2383168"/>
                  <a:gd name="connsiteY243" fmla="*/ 305293 h 881063"/>
                  <a:gd name="connsiteX244" fmla="*/ 901125 w 2383168"/>
                  <a:gd name="connsiteY244" fmla="*/ 228935 h 881063"/>
                  <a:gd name="connsiteX245" fmla="*/ 877753 w 2383168"/>
                  <a:gd name="connsiteY245" fmla="*/ 221533 h 881063"/>
                  <a:gd name="connsiteX246" fmla="*/ 748140 w 2383168"/>
                  <a:gd name="connsiteY246" fmla="*/ 185811 h 881063"/>
                  <a:gd name="connsiteX247" fmla="*/ 1935110 w 2383168"/>
                  <a:gd name="connsiteY247" fmla="*/ 167781 h 881063"/>
                  <a:gd name="connsiteX248" fmla="*/ 2032263 w 2383168"/>
                  <a:gd name="connsiteY248" fmla="*/ 362495 h 881063"/>
                  <a:gd name="connsiteX249" fmla="*/ 2140394 w 2383168"/>
                  <a:gd name="connsiteY249" fmla="*/ 382211 h 881063"/>
                  <a:gd name="connsiteX250" fmla="*/ 2137942 w 2383168"/>
                  <a:gd name="connsiteY250" fmla="*/ 328593 h 881063"/>
                  <a:gd name="connsiteX251" fmla="*/ 2123103 w 2383168"/>
                  <a:gd name="connsiteY251" fmla="*/ 226685 h 881063"/>
                  <a:gd name="connsiteX252" fmla="*/ 2065014 w 2383168"/>
                  <a:gd name="connsiteY252" fmla="*/ 200510 h 881063"/>
                  <a:gd name="connsiteX253" fmla="*/ 1981312 w 2383168"/>
                  <a:gd name="connsiteY253" fmla="*/ 174839 h 881063"/>
                  <a:gd name="connsiteX254" fmla="*/ 649240 w 2383168"/>
                  <a:gd name="connsiteY254" fmla="*/ 167761 h 881063"/>
                  <a:gd name="connsiteX255" fmla="*/ 551900 w 2383168"/>
                  <a:gd name="connsiteY255" fmla="*/ 362852 h 881063"/>
                  <a:gd name="connsiteX256" fmla="*/ 569010 w 2383168"/>
                  <a:gd name="connsiteY256" fmla="*/ 365188 h 881063"/>
                  <a:gd name="connsiteX257" fmla="*/ 693628 w 2383168"/>
                  <a:gd name="connsiteY257" fmla="*/ 385190 h 881063"/>
                  <a:gd name="connsiteX258" fmla="*/ 697864 w 2383168"/>
                  <a:gd name="connsiteY258" fmla="*/ 282504 h 881063"/>
                  <a:gd name="connsiteX259" fmla="*/ 705109 w 2383168"/>
                  <a:gd name="connsiteY259" fmla="*/ 217179 h 881063"/>
                  <a:gd name="connsiteX260" fmla="*/ 711543 w 2383168"/>
                  <a:gd name="connsiteY260" fmla="*/ 179020 h 881063"/>
                  <a:gd name="connsiteX261" fmla="*/ 652398 w 2383168"/>
                  <a:gd name="connsiteY261" fmla="*/ 168045 h 881063"/>
                  <a:gd name="connsiteX262" fmla="*/ 430803 w 2383168"/>
                  <a:gd name="connsiteY262" fmla="*/ 166113 h 881063"/>
                  <a:gd name="connsiteX263" fmla="*/ 408114 w 2383168"/>
                  <a:gd name="connsiteY263" fmla="*/ 169248 h 881063"/>
                  <a:gd name="connsiteX264" fmla="*/ 286969 w 2383168"/>
                  <a:gd name="connsiteY264" fmla="*/ 206720 h 881063"/>
                  <a:gd name="connsiteX265" fmla="*/ 239754 w 2383168"/>
                  <a:gd name="connsiteY265" fmla="*/ 230495 h 881063"/>
                  <a:gd name="connsiteX266" fmla="*/ 226510 w 2383168"/>
                  <a:gd name="connsiteY266" fmla="*/ 321450 h 881063"/>
                  <a:gd name="connsiteX267" fmla="*/ 225222 w 2383168"/>
                  <a:gd name="connsiteY267" fmla="*/ 349627 h 881063"/>
                  <a:gd name="connsiteX268" fmla="*/ 333511 w 2383168"/>
                  <a:gd name="connsiteY268" fmla="*/ 342073 h 881063"/>
                  <a:gd name="connsiteX269" fmla="*/ 406259 w 2383168"/>
                  <a:gd name="connsiteY269" fmla="*/ 345836 h 881063"/>
                  <a:gd name="connsiteX270" fmla="*/ 413288 w 2383168"/>
                  <a:gd name="connsiteY270" fmla="*/ 266148 h 881063"/>
                  <a:gd name="connsiteX271" fmla="*/ 424704 w 2383168"/>
                  <a:gd name="connsiteY271" fmla="*/ 192126 h 881063"/>
                  <a:gd name="connsiteX272" fmla="*/ 1826832 w 2383168"/>
                  <a:gd name="connsiteY272" fmla="*/ 162330 h 881063"/>
                  <a:gd name="connsiteX273" fmla="*/ 1805829 w 2383168"/>
                  <a:gd name="connsiteY273" fmla="*/ 162623 h 881063"/>
                  <a:gd name="connsiteX274" fmla="*/ 1731907 w 2383168"/>
                  <a:gd name="connsiteY274" fmla="*/ 174050 h 881063"/>
                  <a:gd name="connsiteX275" fmla="*/ 1685759 w 2383168"/>
                  <a:gd name="connsiteY275" fmla="*/ 185809 h 881063"/>
                  <a:gd name="connsiteX276" fmla="*/ 1695062 w 2383168"/>
                  <a:gd name="connsiteY276" fmla="*/ 240993 h 881063"/>
                  <a:gd name="connsiteX277" fmla="*/ 1702307 w 2383168"/>
                  <a:gd name="connsiteY277" fmla="*/ 306318 h 881063"/>
                  <a:gd name="connsiteX278" fmla="*/ 1704141 w 2383168"/>
                  <a:gd name="connsiteY278" fmla="*/ 350776 h 881063"/>
                  <a:gd name="connsiteX279" fmla="*/ 1734211 w 2383168"/>
                  <a:gd name="connsiteY279" fmla="*/ 347963 h 881063"/>
                  <a:gd name="connsiteX280" fmla="*/ 1885252 w 2383168"/>
                  <a:gd name="connsiteY280" fmla="*/ 161513 h 881063"/>
                  <a:gd name="connsiteX281" fmla="*/ 1856035 w 2383168"/>
                  <a:gd name="connsiteY281" fmla="*/ 161922 h 881063"/>
                  <a:gd name="connsiteX282" fmla="*/ 1858355 w 2383168"/>
                  <a:gd name="connsiteY282" fmla="*/ 168864 h 881063"/>
                  <a:gd name="connsiteX283" fmla="*/ 1770697 w 2383168"/>
                  <a:gd name="connsiteY283" fmla="*/ 344551 h 881063"/>
                  <a:gd name="connsiteX284" fmla="*/ 1797186 w 2383168"/>
                  <a:gd name="connsiteY284" fmla="*/ 342073 h 881063"/>
                  <a:gd name="connsiteX285" fmla="*/ 1908308 w 2383168"/>
                  <a:gd name="connsiteY285" fmla="*/ 346041 h 881063"/>
                  <a:gd name="connsiteX286" fmla="*/ 1906961 w 2383168"/>
                  <a:gd name="connsiteY286" fmla="*/ 312592 h 881063"/>
                  <a:gd name="connsiteX287" fmla="*/ 1891167 w 2383168"/>
                  <a:gd name="connsiteY287" fmla="*/ 189453 h 881063"/>
                  <a:gd name="connsiteX288" fmla="*/ 546617 w 2383168"/>
                  <a:gd name="connsiteY288" fmla="*/ 158533 h 881063"/>
                  <a:gd name="connsiteX289" fmla="*/ 475344 w 2383168"/>
                  <a:gd name="connsiteY289" fmla="*/ 159960 h 881063"/>
                  <a:gd name="connsiteX290" fmla="*/ 467031 w 2383168"/>
                  <a:gd name="connsiteY290" fmla="*/ 161109 h 881063"/>
                  <a:gd name="connsiteX291" fmla="*/ 464896 w 2383168"/>
                  <a:gd name="connsiteY291" fmla="*/ 170350 h 881063"/>
                  <a:gd name="connsiteX292" fmla="*/ 447421 w 2383168"/>
                  <a:gd name="connsiteY292" fmla="*/ 295194 h 881063"/>
                  <a:gd name="connsiteX293" fmla="*/ 445089 w 2383168"/>
                  <a:gd name="connsiteY293" fmla="*/ 348268 h 881063"/>
                  <a:gd name="connsiteX294" fmla="*/ 519336 w 2383168"/>
                  <a:gd name="connsiteY294" fmla="*/ 358405 h 881063"/>
                  <a:gd name="connsiteX295" fmla="*/ 615951 w 2383168"/>
                  <a:gd name="connsiteY295" fmla="*/ 164768 h 881063"/>
                  <a:gd name="connsiteX296" fmla="*/ 527382 w 2383168"/>
                  <a:gd name="connsiteY296" fmla="*/ 0 h 881063"/>
                  <a:gd name="connsiteX297" fmla="*/ 492079 w 2383168"/>
                  <a:gd name="connsiteY297" fmla="*/ 69273 h 881063"/>
                  <a:gd name="connsiteX298" fmla="*/ 477487 w 2383168"/>
                  <a:gd name="connsiteY298" fmla="*/ 115973 h 881063"/>
                  <a:gd name="connsiteX299" fmla="*/ 534359 w 2383168"/>
                  <a:gd name="connsiteY299" fmla="*/ 110909 h 881063"/>
                  <a:gd name="connsiteX300" fmla="*/ 645172 w 2383168"/>
                  <a:gd name="connsiteY300" fmla="*/ 118327 h 881063"/>
                  <a:gd name="connsiteX301" fmla="*/ 721648 w 2383168"/>
                  <a:gd name="connsiteY301" fmla="*/ 132227 h 881063"/>
                  <a:gd name="connsiteX302" fmla="*/ 726334 w 2383168"/>
                  <a:gd name="connsiteY302" fmla="*/ 113304 h 881063"/>
                  <a:gd name="connsiteX303" fmla="*/ 770269 w 2383168"/>
                  <a:gd name="connsiteY303" fmla="*/ 47625 h 881063"/>
                  <a:gd name="connsiteX304" fmla="*/ 750364 w 2383168"/>
                  <a:gd name="connsiteY304" fmla="*/ 116215 h 881063"/>
                  <a:gd name="connsiteX305" fmla="*/ 746890 w 2383168"/>
                  <a:gd name="connsiteY305" fmla="*/ 137098 h 881063"/>
                  <a:gd name="connsiteX306" fmla="*/ 911632 w 2383168"/>
                  <a:gd name="connsiteY306" fmla="*/ 188034 h 881063"/>
                  <a:gd name="connsiteX307" fmla="*/ 914735 w 2383168"/>
                  <a:gd name="connsiteY307" fmla="*/ 178001 h 881063"/>
                  <a:gd name="connsiteX308" fmla="*/ 956007 w 2383168"/>
                  <a:gd name="connsiteY308" fmla="*/ 128589 h 881063"/>
                  <a:gd name="connsiteX309" fmla="*/ 938389 w 2383168"/>
                  <a:gd name="connsiteY309" fmla="*/ 182540 h 881063"/>
                  <a:gd name="connsiteX310" fmla="*/ 935779 w 2383168"/>
                  <a:gd name="connsiteY310" fmla="*/ 196053 h 881063"/>
                  <a:gd name="connsiteX311" fmla="*/ 1076695 w 2383168"/>
                  <a:gd name="connsiteY311" fmla="*/ 244311 h 881063"/>
                  <a:gd name="connsiteX312" fmla="*/ 1096081 w 2383168"/>
                  <a:gd name="connsiteY312" fmla="*/ 248788 h 881063"/>
                  <a:gd name="connsiteX313" fmla="*/ 1109574 w 2383168"/>
                  <a:gd name="connsiteY313" fmla="*/ 218971 h 881063"/>
                  <a:gd name="connsiteX314" fmla="*/ 1134599 w 2383168"/>
                  <a:gd name="connsiteY314" fmla="*/ 202410 h 881063"/>
                  <a:gd name="connsiteX315" fmla="*/ 1119254 w 2383168"/>
                  <a:gd name="connsiteY315" fmla="*/ 241707 h 881063"/>
                  <a:gd name="connsiteX316" fmla="*/ 1116529 w 2383168"/>
                  <a:gd name="connsiteY316" fmla="*/ 253511 h 881063"/>
                  <a:gd name="connsiteX317" fmla="*/ 1154999 w 2383168"/>
                  <a:gd name="connsiteY317" fmla="*/ 262396 h 881063"/>
                  <a:gd name="connsiteX318" fmla="*/ 1236138 w 2383168"/>
                  <a:gd name="connsiteY318" fmla="*/ 269814 h 881063"/>
                  <a:gd name="connsiteX319" fmla="*/ 1315736 w 2383168"/>
                  <a:gd name="connsiteY319" fmla="*/ 264243 h 881063"/>
                  <a:gd name="connsiteX320" fmla="*/ 1339506 w 2383168"/>
                  <a:gd name="connsiteY320" fmla="*/ 259045 h 881063"/>
                  <a:gd name="connsiteX321" fmla="*/ 1336929 w 2383168"/>
                  <a:gd name="connsiteY321" fmla="*/ 246307 h 881063"/>
                  <a:gd name="connsiteX322" fmla="*/ 1322720 w 2383168"/>
                  <a:gd name="connsiteY322" fmla="*/ 204790 h 881063"/>
                  <a:gd name="connsiteX323" fmla="*/ 1356004 w 2383168"/>
                  <a:gd name="connsiteY323" fmla="*/ 242815 h 881063"/>
                  <a:gd name="connsiteX324" fmla="*/ 1359824 w 2383168"/>
                  <a:gd name="connsiteY324" fmla="*/ 254602 h 881063"/>
                  <a:gd name="connsiteX325" fmla="*/ 1389668 w 2383168"/>
                  <a:gd name="connsiteY325" fmla="*/ 248076 h 881063"/>
                  <a:gd name="connsiteX326" fmla="*/ 1506334 w 2383168"/>
                  <a:gd name="connsiteY326" fmla="*/ 206890 h 881063"/>
                  <a:gd name="connsiteX327" fmla="*/ 1505106 w 2383168"/>
                  <a:gd name="connsiteY327" fmla="*/ 201209 h 881063"/>
                  <a:gd name="connsiteX328" fmla="*/ 1484645 w 2383168"/>
                  <a:gd name="connsiteY328" fmla="*/ 145260 h 881063"/>
                  <a:gd name="connsiteX329" fmla="*/ 1532574 w 2383168"/>
                  <a:gd name="connsiteY329" fmla="*/ 196502 h 881063"/>
                  <a:gd name="connsiteX330" fmla="*/ 1532931 w 2383168"/>
                  <a:gd name="connsiteY330" fmla="*/ 197532 h 881063"/>
                  <a:gd name="connsiteX331" fmla="*/ 1652779 w 2383168"/>
                  <a:gd name="connsiteY331" fmla="*/ 157896 h 881063"/>
                  <a:gd name="connsiteX332" fmla="*/ 1649807 w 2383168"/>
                  <a:gd name="connsiteY332" fmla="*/ 140030 h 881063"/>
                  <a:gd name="connsiteX333" fmla="*/ 1629902 w 2383168"/>
                  <a:gd name="connsiteY333" fmla="*/ 71440 h 881063"/>
                  <a:gd name="connsiteX334" fmla="*/ 1629902 w 2383168"/>
                  <a:gd name="connsiteY334" fmla="*/ 71439 h 881063"/>
                  <a:gd name="connsiteX335" fmla="*/ 1673837 w 2383168"/>
                  <a:gd name="connsiteY335" fmla="*/ 137118 h 881063"/>
                  <a:gd name="connsiteX336" fmla="*/ 1676999 w 2383168"/>
                  <a:gd name="connsiteY336" fmla="*/ 149886 h 881063"/>
                  <a:gd name="connsiteX337" fmla="*/ 1683591 w 2383168"/>
                  <a:gd name="connsiteY337" fmla="*/ 147706 h 881063"/>
                  <a:gd name="connsiteX338" fmla="*/ 1867859 w 2383168"/>
                  <a:gd name="connsiteY338" fmla="*/ 125292 h 881063"/>
                  <a:gd name="connsiteX339" fmla="*/ 1877041 w 2383168"/>
                  <a:gd name="connsiteY339" fmla="*/ 126231 h 881063"/>
                  <a:gd name="connsiteX340" fmla="*/ 1866598 w 2383168"/>
                  <a:gd name="connsiteY340" fmla="*/ 89757 h 881063"/>
                  <a:gd name="connsiteX341" fmla="*/ 1834689 w 2383168"/>
                  <a:gd name="connsiteY341" fmla="*/ 21431 h 881063"/>
                  <a:gd name="connsiteX342" fmla="*/ 1897264 w 2383168"/>
                  <a:gd name="connsiteY342" fmla="*/ 94837 h 881063"/>
                  <a:gd name="connsiteX343" fmla="*/ 1908177 w 2383168"/>
                  <a:gd name="connsiteY343" fmla="*/ 129416 h 881063"/>
                  <a:gd name="connsiteX344" fmla="*/ 1968915 w 2383168"/>
                  <a:gd name="connsiteY344" fmla="*/ 135628 h 881063"/>
                  <a:gd name="connsiteX345" fmla="*/ 2063183 w 2383168"/>
                  <a:gd name="connsiteY345" fmla="*/ 162951 h 881063"/>
                  <a:gd name="connsiteX346" fmla="*/ 2112637 w 2383168"/>
                  <a:gd name="connsiteY346" fmla="*/ 186126 h 881063"/>
                  <a:gd name="connsiteX347" fmla="*/ 2097579 w 2383168"/>
                  <a:gd name="connsiteY347" fmla="*/ 132302 h 881063"/>
                  <a:gd name="connsiteX348" fmla="*/ 2065670 w 2383168"/>
                  <a:gd name="connsiteY348" fmla="*/ 72114 h 881063"/>
                  <a:gd name="connsiteX349" fmla="*/ 2144809 w 2383168"/>
                  <a:gd name="connsiteY349" fmla="*/ 183009 h 881063"/>
                  <a:gd name="connsiteX350" fmla="*/ 2149871 w 2383168"/>
                  <a:gd name="connsiteY350" fmla="*/ 203764 h 881063"/>
                  <a:gd name="connsiteX351" fmla="*/ 2223992 w 2383168"/>
                  <a:gd name="connsiteY351" fmla="*/ 251844 h 881063"/>
                  <a:gd name="connsiteX352" fmla="*/ 2277144 w 2383168"/>
                  <a:gd name="connsiteY352" fmla="*/ 302671 h 881063"/>
                  <a:gd name="connsiteX353" fmla="*/ 2260164 w 2383168"/>
                  <a:gd name="connsiteY353" fmla="*/ 247151 h 881063"/>
                  <a:gd name="connsiteX354" fmla="*/ 2237122 w 2383168"/>
                  <a:gd name="connsiteY354" fmla="*/ 204786 h 881063"/>
                  <a:gd name="connsiteX355" fmla="*/ 2299422 w 2383168"/>
                  <a:gd name="connsiteY355" fmla="*/ 276275 h 881063"/>
                  <a:gd name="connsiteX356" fmla="*/ 2314552 w 2383168"/>
                  <a:gd name="connsiteY356" fmla="*/ 338442 h 881063"/>
                  <a:gd name="connsiteX357" fmla="*/ 2335562 w 2383168"/>
                  <a:gd name="connsiteY357" fmla="*/ 358534 h 881063"/>
                  <a:gd name="connsiteX358" fmla="*/ 2383168 w 2383168"/>
                  <a:gd name="connsiteY358" fmla="*/ 449583 h 881063"/>
                  <a:gd name="connsiteX359" fmla="*/ 2332382 w 2383168"/>
                  <a:gd name="connsiteY359" fmla="*/ 540501 h 881063"/>
                  <a:gd name="connsiteX360" fmla="*/ 2315175 w 2383168"/>
                  <a:gd name="connsiteY360" fmla="*/ 556728 h 881063"/>
                  <a:gd name="connsiteX361" fmla="*/ 2299422 w 2383168"/>
                  <a:gd name="connsiteY361" fmla="*/ 621455 h 881063"/>
                  <a:gd name="connsiteX362" fmla="*/ 2237122 w 2383168"/>
                  <a:gd name="connsiteY362" fmla="*/ 692944 h 881063"/>
                  <a:gd name="connsiteX363" fmla="*/ 2277706 w 2383168"/>
                  <a:gd name="connsiteY363" fmla="*/ 593222 h 881063"/>
                  <a:gd name="connsiteX364" fmla="*/ 2277929 w 2383168"/>
                  <a:gd name="connsiteY364" fmla="*/ 591852 h 881063"/>
                  <a:gd name="connsiteX365" fmla="*/ 2217363 w 2383168"/>
                  <a:gd name="connsiteY365" fmla="*/ 648969 h 881063"/>
                  <a:gd name="connsiteX366" fmla="*/ 2151618 w 2383168"/>
                  <a:gd name="connsiteY366" fmla="*/ 690537 h 881063"/>
                  <a:gd name="connsiteX367" fmla="*/ 2144809 w 2383168"/>
                  <a:gd name="connsiteY367" fmla="*/ 718457 h 881063"/>
                  <a:gd name="connsiteX368" fmla="*/ 2065670 w 2383168"/>
                  <a:gd name="connsiteY368" fmla="*/ 829352 h 881063"/>
                  <a:gd name="connsiteX369" fmla="*/ 2097579 w 2383168"/>
                  <a:gd name="connsiteY369" fmla="*/ 769164 h 881063"/>
                  <a:gd name="connsiteX370" fmla="*/ 2114231 w 2383168"/>
                  <a:gd name="connsiteY370" fmla="*/ 709643 h 881063"/>
                  <a:gd name="connsiteX371" fmla="*/ 2047688 w 2383168"/>
                  <a:gd name="connsiteY371" fmla="*/ 739416 h 881063"/>
                  <a:gd name="connsiteX372" fmla="*/ 1945347 w 2383168"/>
                  <a:gd name="connsiteY372" fmla="*/ 766766 h 881063"/>
                  <a:gd name="connsiteX373" fmla="*/ 1909204 w 2383168"/>
                  <a:gd name="connsiteY373" fmla="*/ 769822 h 881063"/>
                  <a:gd name="connsiteX374" fmla="*/ 1897264 w 2383168"/>
                  <a:gd name="connsiteY374" fmla="*/ 807657 h 881063"/>
                  <a:gd name="connsiteX375" fmla="*/ 1834689 w 2383168"/>
                  <a:gd name="connsiteY375" fmla="*/ 881063 h 881063"/>
                  <a:gd name="connsiteX376" fmla="*/ 1834689 w 2383168"/>
                  <a:gd name="connsiteY376" fmla="*/ 881061 h 881063"/>
                  <a:gd name="connsiteX377" fmla="*/ 1866598 w 2383168"/>
                  <a:gd name="connsiteY377" fmla="*/ 812735 h 881063"/>
                  <a:gd name="connsiteX378" fmla="*/ 1878132 w 2383168"/>
                  <a:gd name="connsiteY378" fmla="*/ 772449 h 881063"/>
                  <a:gd name="connsiteX379" fmla="*/ 1861593 w 2383168"/>
                  <a:gd name="connsiteY379" fmla="*/ 773848 h 881063"/>
                  <a:gd name="connsiteX380" fmla="*/ 1856900 w 2383168"/>
                  <a:gd name="connsiteY380" fmla="*/ 776189 h 881063"/>
                  <a:gd name="connsiteX381" fmla="*/ 1855969 w 2383168"/>
                  <a:gd name="connsiteY381" fmla="*/ 774323 h 881063"/>
                  <a:gd name="connsiteX382" fmla="*/ 1832934 w 2383168"/>
                  <a:gd name="connsiteY382" fmla="*/ 776271 h 881063"/>
                  <a:gd name="connsiteX383" fmla="*/ 1725057 w 2383168"/>
                  <a:gd name="connsiteY383" fmla="*/ 767259 h 881063"/>
                  <a:gd name="connsiteX384" fmla="*/ 1678519 w 2383168"/>
                  <a:gd name="connsiteY384" fmla="*/ 756000 h 881063"/>
                  <a:gd name="connsiteX385" fmla="*/ 1673837 w 2383168"/>
                  <a:gd name="connsiteY385" fmla="*/ 774904 h 881063"/>
                  <a:gd name="connsiteX386" fmla="*/ 1629902 w 2383168"/>
                  <a:gd name="connsiteY386" fmla="*/ 840583 h 881063"/>
                  <a:gd name="connsiteX387" fmla="*/ 1649807 w 2383168"/>
                  <a:gd name="connsiteY387" fmla="*/ 771993 h 881063"/>
                  <a:gd name="connsiteX388" fmla="*/ 1653475 w 2383168"/>
                  <a:gd name="connsiteY388" fmla="*/ 749942 h 881063"/>
                  <a:gd name="connsiteX389" fmla="*/ 1632974 w 2383168"/>
                  <a:gd name="connsiteY389" fmla="*/ 744982 h 881063"/>
                  <a:gd name="connsiteX390" fmla="*/ 1528616 w 2383168"/>
                  <a:gd name="connsiteY390" fmla="*/ 701611 h 881063"/>
                  <a:gd name="connsiteX391" fmla="*/ 1518013 w 2383168"/>
                  <a:gd name="connsiteY391" fmla="*/ 721754 h 881063"/>
                  <a:gd name="connsiteX392" fmla="*/ 1484645 w 2383168"/>
                  <a:gd name="connsiteY392" fmla="*/ 745332 h 881063"/>
                  <a:gd name="connsiteX393" fmla="*/ 1504702 w 2383168"/>
                  <a:gd name="connsiteY393" fmla="*/ 690489 h 881063"/>
                  <a:gd name="connsiteX394" fmla="*/ 1413218 w 2383168"/>
                  <a:gd name="connsiteY394" fmla="*/ 642961 h 881063"/>
                  <a:gd name="connsiteX395" fmla="*/ 1353338 w 2383168"/>
                  <a:gd name="connsiteY395" fmla="*/ 617470 h 881063"/>
                  <a:gd name="connsiteX396" fmla="*/ 1345892 w 2383168"/>
                  <a:gd name="connsiteY396" fmla="*/ 632586 h 881063"/>
                  <a:gd name="connsiteX397" fmla="*/ 1322720 w 2383168"/>
                  <a:gd name="connsiteY397" fmla="*/ 650082 h 881063"/>
                  <a:gd name="connsiteX398" fmla="*/ 1322720 w 2383168"/>
                  <a:gd name="connsiteY398" fmla="*/ 650081 h 881063"/>
                  <a:gd name="connsiteX399" fmla="*/ 1336355 w 2383168"/>
                  <a:gd name="connsiteY399" fmla="*/ 610241 h 881063"/>
                  <a:gd name="connsiteX400" fmla="*/ 1311437 w 2383168"/>
                  <a:gd name="connsiteY400" fmla="*/ 599634 h 881063"/>
                  <a:gd name="connsiteX401" fmla="*/ 1197830 w 2383168"/>
                  <a:gd name="connsiteY401" fmla="*/ 581411 h 881063"/>
                  <a:gd name="connsiteX402" fmla="*/ 1121661 w 2383168"/>
                  <a:gd name="connsiteY402" fmla="*/ 590755 h 881063"/>
                  <a:gd name="connsiteX403" fmla="*/ 1134599 w 2383168"/>
                  <a:gd name="connsiteY403" fmla="*/ 623888 h 881063"/>
                  <a:gd name="connsiteX404" fmla="*/ 1109574 w 2383168"/>
                  <a:gd name="connsiteY404" fmla="*/ 607327 h 881063"/>
                  <a:gd name="connsiteX405" fmla="*/ 1103105 w 2383168"/>
                  <a:gd name="connsiteY405" fmla="*/ 593032 h 881063"/>
                  <a:gd name="connsiteX406" fmla="*/ 1098017 w 2383168"/>
                  <a:gd name="connsiteY406" fmla="*/ 593656 h 881063"/>
                  <a:gd name="connsiteX407" fmla="*/ 1001995 w 2383168"/>
                  <a:gd name="connsiteY407" fmla="*/ 625487 h 881063"/>
                  <a:gd name="connsiteX408" fmla="*/ 938415 w 2383168"/>
                  <a:gd name="connsiteY408" fmla="*/ 653358 h 881063"/>
                  <a:gd name="connsiteX409" fmla="*/ 956007 w 2383168"/>
                  <a:gd name="connsiteY409" fmla="*/ 707229 h 881063"/>
                  <a:gd name="connsiteX410" fmla="*/ 956007 w 2383168"/>
                  <a:gd name="connsiteY410" fmla="*/ 707231 h 881063"/>
                  <a:gd name="connsiteX411" fmla="*/ 927274 w 2383168"/>
                  <a:gd name="connsiteY411" fmla="*/ 684495 h 881063"/>
                  <a:gd name="connsiteX412" fmla="*/ 917042 w 2383168"/>
                  <a:gd name="connsiteY412" fmla="*/ 662728 h 881063"/>
                  <a:gd name="connsiteX413" fmla="*/ 905329 w 2383168"/>
                  <a:gd name="connsiteY413" fmla="*/ 667862 h 881063"/>
                  <a:gd name="connsiteX414" fmla="*/ 803584 w 2383168"/>
                  <a:gd name="connsiteY414" fmla="*/ 711741 h 881063"/>
                  <a:gd name="connsiteX415" fmla="*/ 747494 w 2383168"/>
                  <a:gd name="connsiteY415" fmla="*/ 730925 h 881063"/>
                  <a:gd name="connsiteX416" fmla="*/ 750364 w 2383168"/>
                  <a:gd name="connsiteY416" fmla="*/ 748178 h 881063"/>
                  <a:gd name="connsiteX417" fmla="*/ 770269 w 2383168"/>
                  <a:gd name="connsiteY417" fmla="*/ 816768 h 881063"/>
                  <a:gd name="connsiteX418" fmla="*/ 770269 w 2383168"/>
                  <a:gd name="connsiteY418" fmla="*/ 816769 h 881063"/>
                  <a:gd name="connsiteX419" fmla="*/ 726334 w 2383168"/>
                  <a:gd name="connsiteY419" fmla="*/ 751090 h 881063"/>
                  <a:gd name="connsiteX420" fmla="*/ 723383 w 2383168"/>
                  <a:gd name="connsiteY420" fmla="*/ 739172 h 881063"/>
                  <a:gd name="connsiteX421" fmla="*/ 715551 w 2383168"/>
                  <a:gd name="connsiteY421" fmla="*/ 741850 h 881063"/>
                  <a:gd name="connsiteX422" fmla="*/ 512134 w 2383168"/>
                  <a:gd name="connsiteY422" fmla="*/ 769080 h 881063"/>
                  <a:gd name="connsiteX423" fmla="*/ 480776 w 2383168"/>
                  <a:gd name="connsiteY423" fmla="*/ 766091 h 881063"/>
                  <a:gd name="connsiteX424" fmla="*/ 492079 w 2383168"/>
                  <a:gd name="connsiteY424" fmla="*/ 802265 h 881063"/>
                  <a:gd name="connsiteX425" fmla="*/ 527382 w 2383168"/>
                  <a:gd name="connsiteY425" fmla="*/ 871538 h 881063"/>
                  <a:gd name="connsiteX426" fmla="*/ 458150 w 2383168"/>
                  <a:gd name="connsiteY426" fmla="*/ 797116 h 881063"/>
                  <a:gd name="connsiteX427" fmla="*/ 446335 w 2383168"/>
                  <a:gd name="connsiteY427" fmla="*/ 762809 h 881063"/>
                  <a:gd name="connsiteX428" fmla="*/ 405341 w 2383168"/>
                  <a:gd name="connsiteY428" fmla="*/ 758902 h 881063"/>
                  <a:gd name="connsiteX429" fmla="*/ 311056 w 2383168"/>
                  <a:gd name="connsiteY429" fmla="*/ 734345 h 881063"/>
                  <a:gd name="connsiteX430" fmla="*/ 251853 w 2383168"/>
                  <a:gd name="connsiteY430" fmla="*/ 708330 h 881063"/>
                  <a:gd name="connsiteX431" fmla="*/ 266874 w 2383168"/>
                  <a:gd name="connsiteY431" fmla="*/ 762021 h 881063"/>
                  <a:gd name="connsiteX432" fmla="*/ 298782 w 2383168"/>
                  <a:gd name="connsiteY432" fmla="*/ 822209 h 881063"/>
                  <a:gd name="connsiteX433" fmla="*/ 219644 w 2383168"/>
                  <a:gd name="connsiteY433" fmla="*/ 711314 h 881063"/>
                  <a:gd name="connsiteX434" fmla="*/ 214147 w 2383168"/>
                  <a:gd name="connsiteY434" fmla="*/ 688778 h 881063"/>
                  <a:gd name="connsiteX435" fmla="*/ 159441 w 2383168"/>
                  <a:gd name="connsiteY435" fmla="*/ 653850 h 881063"/>
                  <a:gd name="connsiteX436" fmla="*/ 102148 w 2383168"/>
                  <a:gd name="connsiteY436" fmla="*/ 596861 h 881063"/>
                  <a:gd name="connsiteX437" fmla="*/ 118577 w 2383168"/>
                  <a:gd name="connsiteY437" fmla="*/ 650580 h 881063"/>
                  <a:gd name="connsiteX438" fmla="*/ 141619 w 2383168"/>
                  <a:gd name="connsiteY438" fmla="*/ 692944 h 881063"/>
                  <a:gd name="connsiteX439" fmla="*/ 79320 w 2383168"/>
                  <a:gd name="connsiteY439" fmla="*/ 621455 h 881063"/>
                  <a:gd name="connsiteX440" fmla="*/ 64131 w 2383168"/>
                  <a:gd name="connsiteY440" fmla="*/ 559045 h 881063"/>
                  <a:gd name="connsiteX441" fmla="*/ 56139 w 2383168"/>
                  <a:gd name="connsiteY441" fmla="*/ 551096 h 881063"/>
                  <a:gd name="connsiteX442" fmla="*/ 0 w 2383168"/>
                  <a:gd name="connsiteY442" fmla="*/ 449583 h 881063"/>
                  <a:gd name="connsiteX443" fmla="*/ 49122 w 2383168"/>
                  <a:gd name="connsiteY443" fmla="*/ 356119 h 881063"/>
                  <a:gd name="connsiteX444" fmla="*/ 63485 w 2383168"/>
                  <a:gd name="connsiteY444" fmla="*/ 341338 h 881063"/>
                  <a:gd name="connsiteX445" fmla="*/ 79320 w 2383168"/>
                  <a:gd name="connsiteY445" fmla="*/ 276275 h 881063"/>
                  <a:gd name="connsiteX446" fmla="*/ 141619 w 2383168"/>
                  <a:gd name="connsiteY446" fmla="*/ 204786 h 881063"/>
                  <a:gd name="connsiteX447" fmla="*/ 118577 w 2383168"/>
                  <a:gd name="connsiteY447" fmla="*/ 247151 h 881063"/>
                  <a:gd name="connsiteX448" fmla="*/ 101845 w 2383168"/>
                  <a:gd name="connsiteY448" fmla="*/ 301863 h 881063"/>
                  <a:gd name="connsiteX449" fmla="*/ 158457 w 2383168"/>
                  <a:gd name="connsiteY449" fmla="*/ 243605 h 881063"/>
                  <a:gd name="connsiteX450" fmla="*/ 212094 w 2383168"/>
                  <a:gd name="connsiteY450" fmla="*/ 206821 h 881063"/>
                  <a:gd name="connsiteX451" fmla="*/ 219644 w 2383168"/>
                  <a:gd name="connsiteY451" fmla="*/ 175866 h 881063"/>
                  <a:gd name="connsiteX452" fmla="*/ 298782 w 2383168"/>
                  <a:gd name="connsiteY452" fmla="*/ 64971 h 881063"/>
                  <a:gd name="connsiteX453" fmla="*/ 266874 w 2383168"/>
                  <a:gd name="connsiteY453" fmla="*/ 125159 h 881063"/>
                  <a:gd name="connsiteX454" fmla="*/ 250436 w 2383168"/>
                  <a:gd name="connsiteY454" fmla="*/ 183916 h 881063"/>
                  <a:gd name="connsiteX455" fmla="*/ 322153 w 2383168"/>
                  <a:gd name="connsiteY455" fmla="*/ 149412 h 881063"/>
                  <a:gd name="connsiteX456" fmla="*/ 422558 w 2383168"/>
                  <a:gd name="connsiteY456" fmla="*/ 120864 h 881063"/>
                  <a:gd name="connsiteX457" fmla="*/ 442776 w 2383168"/>
                  <a:gd name="connsiteY457" fmla="*/ 119064 h 881063"/>
                  <a:gd name="connsiteX458" fmla="*/ 458150 w 2383168"/>
                  <a:gd name="connsiteY458" fmla="*/ 74422 h 881063"/>
                  <a:gd name="connsiteX459" fmla="*/ 527382 w 2383168"/>
                  <a:gd name="connsiteY459" fmla="*/ 0 h 881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</a:cxnLst>
                <a:rect l="l" t="t" r="r" b="b"/>
                <a:pathLst>
                  <a:path w="2383168" h="881063">
                    <a:moveTo>
                      <a:pt x="1531145" y="511503"/>
                    </a:moveTo>
                    <a:lnTo>
                      <a:pt x="1469953" y="634146"/>
                    </a:lnTo>
                    <a:lnTo>
                      <a:pt x="1486795" y="643017"/>
                    </a:lnTo>
                    <a:lnTo>
                      <a:pt x="1512413" y="655588"/>
                    </a:lnTo>
                    <a:lnTo>
                      <a:pt x="1520522" y="618083"/>
                    </a:lnTo>
                    <a:cubicBezTo>
                      <a:pt x="1524749" y="592198"/>
                      <a:pt x="1528026" y="564416"/>
                      <a:pt x="1530247" y="535398"/>
                    </a:cubicBezTo>
                    <a:close/>
                    <a:moveTo>
                      <a:pt x="1707821" y="477402"/>
                    </a:moveTo>
                    <a:lnTo>
                      <a:pt x="1704949" y="570371"/>
                    </a:lnTo>
                    <a:cubicBezTo>
                      <a:pt x="1702654" y="606497"/>
                      <a:pt x="1699299" y="640340"/>
                      <a:pt x="1695062" y="671029"/>
                    </a:cubicBezTo>
                    <a:lnTo>
                      <a:pt x="1686048" y="724498"/>
                    </a:lnTo>
                    <a:lnTo>
                      <a:pt x="1765882" y="739202"/>
                    </a:lnTo>
                    <a:lnTo>
                      <a:pt x="1838106" y="738521"/>
                    </a:lnTo>
                    <a:close/>
                    <a:moveTo>
                      <a:pt x="1355392" y="465761"/>
                    </a:moveTo>
                    <a:lnTo>
                      <a:pt x="1251472" y="476291"/>
                    </a:lnTo>
                    <a:cubicBezTo>
                      <a:pt x="1207318" y="478000"/>
                      <a:pt x="1163163" y="477178"/>
                      <a:pt x="1119009" y="474535"/>
                    </a:cubicBezTo>
                    <a:lnTo>
                      <a:pt x="1100249" y="472738"/>
                    </a:lnTo>
                    <a:lnTo>
                      <a:pt x="1100397" y="476434"/>
                    </a:lnTo>
                    <a:cubicBezTo>
                      <a:pt x="1102063" y="496816"/>
                      <a:pt x="1104521" y="516330"/>
                      <a:pt x="1107691" y="534511"/>
                    </a:cubicBezTo>
                    <a:lnTo>
                      <a:pt x="1111341" y="550318"/>
                    </a:lnTo>
                    <a:lnTo>
                      <a:pt x="1143667" y="544762"/>
                    </a:lnTo>
                    <a:cubicBezTo>
                      <a:pt x="1161744" y="542626"/>
                      <a:pt x="1179763" y="541539"/>
                      <a:pt x="1197715" y="541702"/>
                    </a:cubicBezTo>
                    <a:cubicBezTo>
                      <a:pt x="1224643" y="541947"/>
                      <a:pt x="1250285" y="545282"/>
                      <a:pt x="1275072" y="550926"/>
                    </a:cubicBezTo>
                    <a:lnTo>
                      <a:pt x="1344127" y="572991"/>
                    </a:lnTo>
                    <a:lnTo>
                      <a:pt x="1347635" y="555654"/>
                    </a:lnTo>
                    <a:cubicBezTo>
                      <a:pt x="1350570" y="536446"/>
                      <a:pt x="1352846" y="515829"/>
                      <a:pt x="1354389" y="494296"/>
                    </a:cubicBezTo>
                    <a:close/>
                    <a:moveTo>
                      <a:pt x="692431" y="456201"/>
                    </a:moveTo>
                    <a:lnTo>
                      <a:pt x="559142" y="723341"/>
                    </a:lnTo>
                    <a:lnTo>
                      <a:pt x="583226" y="722466"/>
                    </a:lnTo>
                    <a:cubicBezTo>
                      <a:pt x="612352" y="718533"/>
                      <a:pt x="641595" y="711998"/>
                      <a:pt x="670911" y="703688"/>
                    </a:cubicBezTo>
                    <a:lnTo>
                      <a:pt x="712301" y="689872"/>
                    </a:lnTo>
                    <a:lnTo>
                      <a:pt x="705109" y="647215"/>
                    </a:lnTo>
                    <a:cubicBezTo>
                      <a:pt x="700873" y="616526"/>
                      <a:pt x="697518" y="582683"/>
                      <a:pt x="695222" y="546557"/>
                    </a:cubicBezTo>
                    <a:close/>
                    <a:moveTo>
                      <a:pt x="914924" y="450719"/>
                    </a:moveTo>
                    <a:lnTo>
                      <a:pt x="916739" y="504792"/>
                    </a:lnTo>
                    <a:cubicBezTo>
                      <a:pt x="918651" y="532774"/>
                      <a:pt x="921474" y="559564"/>
                      <a:pt x="925113" y="584524"/>
                    </a:cubicBezTo>
                    <a:lnTo>
                      <a:pt x="929372" y="606582"/>
                    </a:lnTo>
                    <a:lnTo>
                      <a:pt x="979691" y="586821"/>
                    </a:lnTo>
                    <a:lnTo>
                      <a:pt x="1087585" y="554615"/>
                    </a:lnTo>
                    <a:lnTo>
                      <a:pt x="1075359" y="495178"/>
                    </a:lnTo>
                    <a:lnTo>
                      <a:pt x="1073821" y="470207"/>
                    </a:lnTo>
                    <a:lnTo>
                      <a:pt x="986546" y="461849"/>
                    </a:lnTo>
                    <a:close/>
                    <a:moveTo>
                      <a:pt x="2325016" y="445964"/>
                    </a:moveTo>
                    <a:lnTo>
                      <a:pt x="2325227" y="448865"/>
                    </a:lnTo>
                    <a:lnTo>
                      <a:pt x="2320700" y="510988"/>
                    </a:lnTo>
                    <a:lnTo>
                      <a:pt x="2347017" y="475436"/>
                    </a:lnTo>
                    <a:lnTo>
                      <a:pt x="2356326" y="452296"/>
                    </a:lnTo>
                    <a:close/>
                    <a:moveTo>
                      <a:pt x="54224" y="439120"/>
                    </a:moveTo>
                    <a:lnTo>
                      <a:pt x="28724" y="450301"/>
                    </a:lnTo>
                    <a:lnTo>
                      <a:pt x="56581" y="490950"/>
                    </a:lnTo>
                    <a:lnTo>
                      <a:pt x="53514" y="448865"/>
                    </a:lnTo>
                    <a:close/>
                    <a:moveTo>
                      <a:pt x="1532888" y="425469"/>
                    </a:moveTo>
                    <a:lnTo>
                      <a:pt x="1516397" y="430019"/>
                    </a:lnTo>
                    <a:cubicBezTo>
                      <a:pt x="1472243" y="444679"/>
                      <a:pt x="1428089" y="455393"/>
                      <a:pt x="1383935" y="462868"/>
                    </a:cubicBezTo>
                    <a:lnTo>
                      <a:pt x="1380318" y="463235"/>
                    </a:lnTo>
                    <a:lnTo>
                      <a:pt x="1377572" y="514100"/>
                    </a:lnTo>
                    <a:lnTo>
                      <a:pt x="1365274" y="582321"/>
                    </a:lnTo>
                    <a:lnTo>
                      <a:pt x="1417015" y="606264"/>
                    </a:lnTo>
                    <a:lnTo>
                      <a:pt x="1442408" y="619639"/>
                    </a:lnTo>
                    <a:lnTo>
                      <a:pt x="1533336" y="437398"/>
                    </a:lnTo>
                    <a:close/>
                    <a:moveTo>
                      <a:pt x="733952" y="422597"/>
                    </a:moveTo>
                    <a:lnTo>
                      <a:pt x="722708" y="445131"/>
                    </a:lnTo>
                    <a:lnTo>
                      <a:pt x="725691" y="550202"/>
                    </a:lnTo>
                    <a:cubicBezTo>
                      <a:pt x="727885" y="588057"/>
                      <a:pt x="731117" y="624114"/>
                      <a:pt x="735269" y="657426"/>
                    </a:cubicBezTo>
                    <a:lnTo>
                      <a:pt x="739173" y="680902"/>
                    </a:lnTo>
                    <a:lnTo>
                      <a:pt x="759041" y="674270"/>
                    </a:lnTo>
                    <a:cubicBezTo>
                      <a:pt x="795820" y="660487"/>
                      <a:pt x="832651" y="645228"/>
                      <a:pt x="869453" y="630113"/>
                    </a:cubicBezTo>
                    <a:lnTo>
                      <a:pt x="902864" y="616992"/>
                    </a:lnTo>
                    <a:lnTo>
                      <a:pt x="887990" y="530527"/>
                    </a:lnTo>
                    <a:lnTo>
                      <a:pt x="883629" y="445856"/>
                    </a:lnTo>
                    <a:close/>
                    <a:moveTo>
                      <a:pt x="2175608" y="417541"/>
                    </a:moveTo>
                    <a:lnTo>
                      <a:pt x="2177589" y="450733"/>
                    </a:lnTo>
                    <a:cubicBezTo>
                      <a:pt x="2177589" y="503009"/>
                      <a:pt x="2174457" y="552811"/>
                      <a:pt x="2168794" y="598109"/>
                    </a:cubicBezTo>
                    <a:lnTo>
                      <a:pt x="2161014" y="646601"/>
                    </a:lnTo>
                    <a:lnTo>
                      <a:pt x="2195376" y="629733"/>
                    </a:lnTo>
                    <a:lnTo>
                      <a:pt x="2283627" y="556891"/>
                    </a:lnTo>
                    <a:lnTo>
                      <a:pt x="2288872" y="524706"/>
                    </a:lnTo>
                    <a:cubicBezTo>
                      <a:pt x="2291434" y="500433"/>
                      <a:pt x="2292788" y="474940"/>
                      <a:pt x="2292788" y="448865"/>
                    </a:cubicBezTo>
                    <a:lnTo>
                      <a:pt x="2292297" y="439347"/>
                    </a:lnTo>
                    <a:lnTo>
                      <a:pt x="2208448" y="422390"/>
                    </a:lnTo>
                    <a:close/>
                    <a:moveTo>
                      <a:pt x="2122970" y="409770"/>
                    </a:moveTo>
                    <a:lnTo>
                      <a:pt x="2128771" y="412664"/>
                    </a:lnTo>
                    <a:cubicBezTo>
                      <a:pt x="2131334" y="413943"/>
                      <a:pt x="2132375" y="417057"/>
                      <a:pt x="2131096" y="419621"/>
                    </a:cubicBezTo>
                    <a:lnTo>
                      <a:pt x="1981488" y="719470"/>
                    </a:lnTo>
                    <a:lnTo>
                      <a:pt x="2056976" y="697674"/>
                    </a:lnTo>
                    <a:lnTo>
                      <a:pt x="2124604" y="664475"/>
                    </a:lnTo>
                    <a:lnTo>
                      <a:pt x="2137942" y="572872"/>
                    </a:lnTo>
                    <a:cubicBezTo>
                      <a:pt x="2141585" y="534049"/>
                      <a:pt x="2143526" y="492948"/>
                      <a:pt x="2143526" y="450733"/>
                    </a:cubicBezTo>
                    <a:lnTo>
                      <a:pt x="2141780" y="412547"/>
                    </a:lnTo>
                    <a:close/>
                    <a:moveTo>
                      <a:pt x="189744" y="395323"/>
                    </a:moveTo>
                    <a:lnTo>
                      <a:pt x="132296" y="404888"/>
                    </a:lnTo>
                    <a:lnTo>
                      <a:pt x="87203" y="424660"/>
                    </a:lnTo>
                    <a:lnTo>
                      <a:pt x="85953" y="448865"/>
                    </a:lnTo>
                    <a:cubicBezTo>
                      <a:pt x="85953" y="474940"/>
                      <a:pt x="87307" y="500433"/>
                      <a:pt x="89869" y="524706"/>
                    </a:cubicBezTo>
                    <a:lnTo>
                      <a:pt x="91832" y="536749"/>
                    </a:lnTo>
                    <a:lnTo>
                      <a:pt x="158360" y="595627"/>
                    </a:lnTo>
                    <a:lnTo>
                      <a:pt x="200612" y="621840"/>
                    </a:lnTo>
                    <a:lnTo>
                      <a:pt x="195658" y="590966"/>
                    </a:lnTo>
                    <a:cubicBezTo>
                      <a:pt x="189995" y="545668"/>
                      <a:pt x="186863" y="495866"/>
                      <a:pt x="186863" y="443590"/>
                    </a:cubicBezTo>
                    <a:close/>
                    <a:moveTo>
                      <a:pt x="1676056" y="393503"/>
                    </a:moveTo>
                    <a:lnTo>
                      <a:pt x="1602904" y="406150"/>
                    </a:lnTo>
                    <a:lnTo>
                      <a:pt x="1568656" y="415600"/>
                    </a:lnTo>
                    <a:lnTo>
                      <a:pt x="1569555" y="431183"/>
                    </a:lnTo>
                    <a:lnTo>
                      <a:pt x="1570223" y="433182"/>
                    </a:lnTo>
                    <a:lnTo>
                      <a:pt x="1569728" y="434175"/>
                    </a:lnTo>
                    <a:lnTo>
                      <a:pt x="1570369" y="445296"/>
                    </a:lnTo>
                    <a:cubicBezTo>
                      <a:pt x="1570369" y="528149"/>
                      <a:pt x="1560774" y="603158"/>
                      <a:pt x="1545261" y="657454"/>
                    </a:cubicBezTo>
                    <a:lnTo>
                      <a:pt x="1541043" y="669635"/>
                    </a:lnTo>
                    <a:lnTo>
                      <a:pt x="1584432" y="690925"/>
                    </a:lnTo>
                    <a:lnTo>
                      <a:pt x="1658864" y="717544"/>
                    </a:lnTo>
                    <a:lnTo>
                      <a:pt x="1664903" y="681242"/>
                    </a:lnTo>
                    <a:cubicBezTo>
                      <a:pt x="1673206" y="614618"/>
                      <a:pt x="1677830" y="537013"/>
                      <a:pt x="1677830" y="456012"/>
                    </a:cubicBezTo>
                    <a:close/>
                    <a:moveTo>
                      <a:pt x="1944993" y="389761"/>
                    </a:moveTo>
                    <a:lnTo>
                      <a:pt x="1946607" y="451247"/>
                    </a:lnTo>
                    <a:cubicBezTo>
                      <a:pt x="1946607" y="540265"/>
                      <a:pt x="1939561" y="622962"/>
                      <a:pt x="1927493" y="691562"/>
                    </a:cubicBezTo>
                    <a:lnTo>
                      <a:pt x="1919031" y="730950"/>
                    </a:lnTo>
                    <a:lnTo>
                      <a:pt x="1942930" y="727035"/>
                    </a:lnTo>
                    <a:lnTo>
                      <a:pt x="2102720" y="406780"/>
                    </a:lnTo>
                    <a:lnTo>
                      <a:pt x="2035436" y="396846"/>
                    </a:lnTo>
                    <a:close/>
                    <a:moveTo>
                      <a:pt x="261185" y="387177"/>
                    </a:moveTo>
                    <a:lnTo>
                      <a:pt x="223370" y="390128"/>
                    </a:lnTo>
                    <a:lnTo>
                      <a:pt x="220926" y="443590"/>
                    </a:lnTo>
                    <a:cubicBezTo>
                      <a:pt x="220926" y="485805"/>
                      <a:pt x="222867" y="526906"/>
                      <a:pt x="226510" y="565729"/>
                    </a:cubicBezTo>
                    <a:lnTo>
                      <a:pt x="238064" y="645076"/>
                    </a:lnTo>
                    <a:lnTo>
                      <a:pt x="256174" y="656312"/>
                    </a:lnTo>
                    <a:cubicBezTo>
                      <a:pt x="282895" y="669968"/>
                      <a:pt x="311160" y="682243"/>
                      <a:pt x="340618" y="692585"/>
                    </a:cubicBezTo>
                    <a:lnTo>
                      <a:pt x="422379" y="714606"/>
                    </a:lnTo>
                    <a:lnTo>
                      <a:pt x="260312" y="389787"/>
                    </a:lnTo>
                    <a:close/>
                    <a:moveTo>
                      <a:pt x="443408" y="386504"/>
                    </a:moveTo>
                    <a:lnTo>
                      <a:pt x="441243" y="435769"/>
                    </a:lnTo>
                    <a:cubicBezTo>
                      <a:pt x="441243" y="532944"/>
                      <a:pt x="449833" y="624989"/>
                      <a:pt x="464896" y="701189"/>
                    </a:cubicBezTo>
                    <a:lnTo>
                      <a:pt x="469741" y="722163"/>
                    </a:lnTo>
                    <a:lnTo>
                      <a:pt x="496232" y="725627"/>
                    </a:lnTo>
                    <a:lnTo>
                      <a:pt x="523717" y="724628"/>
                    </a:lnTo>
                    <a:lnTo>
                      <a:pt x="678609" y="414191"/>
                    </a:lnTo>
                    <a:lnTo>
                      <a:pt x="589158" y="400694"/>
                    </a:lnTo>
                    <a:cubicBezTo>
                      <a:pt x="545003" y="394806"/>
                      <a:pt x="500849" y="389930"/>
                      <a:pt x="456695" y="386771"/>
                    </a:cubicBezTo>
                    <a:close/>
                    <a:moveTo>
                      <a:pt x="305309" y="383733"/>
                    </a:moveTo>
                    <a:lnTo>
                      <a:pt x="292571" y="384728"/>
                    </a:lnTo>
                    <a:lnTo>
                      <a:pt x="419088" y="638296"/>
                    </a:lnTo>
                    <a:lnTo>
                      <a:pt x="409124" y="565354"/>
                    </a:lnTo>
                    <a:cubicBezTo>
                      <a:pt x="405506" y="524418"/>
                      <a:pt x="403557" y="480895"/>
                      <a:pt x="403557" y="435769"/>
                    </a:cubicBezTo>
                    <a:lnTo>
                      <a:pt x="404990" y="385734"/>
                    </a:lnTo>
                    <a:close/>
                    <a:moveTo>
                      <a:pt x="1862423" y="383292"/>
                    </a:moveTo>
                    <a:cubicBezTo>
                      <a:pt x="1833588" y="382558"/>
                      <a:pt x="1804752" y="382718"/>
                      <a:pt x="1775917" y="383970"/>
                    </a:cubicBezTo>
                    <a:lnTo>
                      <a:pt x="1749947" y="386139"/>
                    </a:lnTo>
                    <a:lnTo>
                      <a:pt x="1748240" y="389560"/>
                    </a:lnTo>
                    <a:lnTo>
                      <a:pt x="1742610" y="386751"/>
                    </a:lnTo>
                    <a:lnTo>
                      <a:pt x="1705752" y="389830"/>
                    </a:lnTo>
                    <a:lnTo>
                      <a:pt x="1706960" y="419115"/>
                    </a:lnTo>
                    <a:lnTo>
                      <a:pt x="1707573" y="418809"/>
                    </a:lnTo>
                    <a:cubicBezTo>
                      <a:pt x="1710136" y="417530"/>
                      <a:pt x="1713251" y="418571"/>
                      <a:pt x="1714530" y="421134"/>
                    </a:cubicBezTo>
                    <a:lnTo>
                      <a:pt x="1872726" y="738194"/>
                    </a:lnTo>
                    <a:lnTo>
                      <a:pt x="1874947" y="738173"/>
                    </a:lnTo>
                    <a:lnTo>
                      <a:pt x="1886238" y="736323"/>
                    </a:lnTo>
                    <a:lnTo>
                      <a:pt x="1891167" y="713040"/>
                    </a:lnTo>
                    <a:cubicBezTo>
                      <a:pt x="1904781" y="637881"/>
                      <a:pt x="1912545" y="547094"/>
                      <a:pt x="1912545" y="451246"/>
                    </a:cubicBezTo>
                    <a:lnTo>
                      <a:pt x="1909959" y="387016"/>
                    </a:lnTo>
                    <a:close/>
                    <a:moveTo>
                      <a:pt x="58428" y="381443"/>
                    </a:moveTo>
                    <a:lnTo>
                      <a:pt x="38969" y="404627"/>
                    </a:lnTo>
                    <a:lnTo>
                      <a:pt x="28839" y="426521"/>
                    </a:lnTo>
                    <a:lnTo>
                      <a:pt x="56123" y="413071"/>
                    </a:lnTo>
                    <a:close/>
                    <a:moveTo>
                      <a:pt x="2319468" y="369844"/>
                    </a:moveTo>
                    <a:lnTo>
                      <a:pt x="2323543" y="425752"/>
                    </a:lnTo>
                    <a:lnTo>
                      <a:pt x="2343188" y="432225"/>
                    </a:lnTo>
                    <a:lnTo>
                      <a:pt x="2360841" y="441074"/>
                    </a:lnTo>
                    <a:lnTo>
                      <a:pt x="2360944" y="440817"/>
                    </a:lnTo>
                    <a:cubicBezTo>
                      <a:pt x="2359192" y="430466"/>
                      <a:pt x="2354296" y="418599"/>
                      <a:pt x="2346605" y="405725"/>
                    </a:cubicBezTo>
                    <a:close/>
                    <a:moveTo>
                      <a:pt x="1108558" y="288034"/>
                    </a:moveTo>
                    <a:lnTo>
                      <a:pt x="1107692" y="291788"/>
                    </a:lnTo>
                    <a:cubicBezTo>
                      <a:pt x="1101352" y="328150"/>
                      <a:pt x="1097858" y="369842"/>
                      <a:pt x="1097858" y="413149"/>
                    </a:cubicBezTo>
                    <a:lnTo>
                      <a:pt x="1098691" y="433891"/>
                    </a:lnTo>
                    <a:lnTo>
                      <a:pt x="1116385" y="435185"/>
                    </a:lnTo>
                    <a:cubicBezTo>
                      <a:pt x="1163331" y="437065"/>
                      <a:pt x="1210195" y="437198"/>
                      <a:pt x="1256461" y="434985"/>
                    </a:cubicBezTo>
                    <a:lnTo>
                      <a:pt x="1356637" y="424505"/>
                    </a:lnTo>
                    <a:lnTo>
                      <a:pt x="1354389" y="360574"/>
                    </a:lnTo>
                    <a:cubicBezTo>
                      <a:pt x="1352846" y="339041"/>
                      <a:pt x="1350570" y="318425"/>
                      <a:pt x="1347635" y="299217"/>
                    </a:cubicBezTo>
                    <a:lnTo>
                      <a:pt x="1345649" y="289399"/>
                    </a:lnTo>
                    <a:lnTo>
                      <a:pt x="1308001" y="296714"/>
                    </a:lnTo>
                    <a:cubicBezTo>
                      <a:pt x="1284057" y="300011"/>
                      <a:pt x="1259857" y="301851"/>
                      <a:pt x="1235307" y="301798"/>
                    </a:cubicBezTo>
                    <a:cubicBezTo>
                      <a:pt x="1193222" y="301709"/>
                      <a:pt x="1153164" y="297030"/>
                      <a:pt x="1113891" y="289407"/>
                    </a:cubicBezTo>
                    <a:close/>
                    <a:moveTo>
                      <a:pt x="996036" y="258993"/>
                    </a:moveTo>
                    <a:lnTo>
                      <a:pt x="1070597" y="408431"/>
                    </a:lnTo>
                    <a:lnTo>
                      <a:pt x="1075359" y="331120"/>
                    </a:lnTo>
                    <a:lnTo>
                      <a:pt x="1085445" y="282083"/>
                    </a:lnTo>
                    <a:lnTo>
                      <a:pt x="997188" y="259358"/>
                    </a:lnTo>
                    <a:close/>
                    <a:moveTo>
                      <a:pt x="202648" y="252650"/>
                    </a:moveTo>
                    <a:lnTo>
                      <a:pt x="106241" y="324474"/>
                    </a:lnTo>
                    <a:lnTo>
                      <a:pt x="95743" y="336982"/>
                    </a:lnTo>
                    <a:lnTo>
                      <a:pt x="89870" y="373024"/>
                    </a:lnTo>
                    <a:lnTo>
                      <a:pt x="88739" y="394912"/>
                    </a:lnTo>
                    <a:lnTo>
                      <a:pt x="106779" y="383235"/>
                    </a:lnTo>
                    <a:cubicBezTo>
                      <a:pt x="118294" y="376582"/>
                      <a:pt x="131706" y="370213"/>
                      <a:pt x="149677" y="364536"/>
                    </a:cubicBezTo>
                    <a:lnTo>
                      <a:pt x="192105" y="355755"/>
                    </a:lnTo>
                    <a:lnTo>
                      <a:pt x="195658" y="296215"/>
                    </a:lnTo>
                    <a:close/>
                    <a:moveTo>
                      <a:pt x="2159522" y="245569"/>
                    </a:moveTo>
                    <a:lnTo>
                      <a:pt x="2168794" y="303358"/>
                    </a:lnTo>
                    <a:lnTo>
                      <a:pt x="2173864" y="388313"/>
                    </a:lnTo>
                    <a:lnTo>
                      <a:pt x="2254585" y="403031"/>
                    </a:lnTo>
                    <a:lnTo>
                      <a:pt x="2291042" y="415043"/>
                    </a:lnTo>
                    <a:lnTo>
                      <a:pt x="2288872" y="373024"/>
                    </a:lnTo>
                    <a:lnTo>
                      <a:pt x="2283016" y="337090"/>
                    </a:lnTo>
                    <a:lnTo>
                      <a:pt x="2211290" y="276362"/>
                    </a:lnTo>
                    <a:close/>
                    <a:moveTo>
                      <a:pt x="1513740" y="241141"/>
                    </a:moveTo>
                    <a:lnTo>
                      <a:pt x="1379162" y="282888"/>
                    </a:lnTo>
                    <a:lnTo>
                      <a:pt x="1367544" y="285145"/>
                    </a:lnTo>
                    <a:lnTo>
                      <a:pt x="1377572" y="340772"/>
                    </a:lnTo>
                    <a:lnTo>
                      <a:pt x="1381949" y="421857"/>
                    </a:lnTo>
                    <a:lnTo>
                      <a:pt x="1392946" y="420706"/>
                    </a:lnTo>
                    <a:cubicBezTo>
                      <a:pt x="1437499" y="413199"/>
                      <a:pt x="1480938" y="402746"/>
                      <a:pt x="1522747" y="388744"/>
                    </a:cubicBezTo>
                    <a:lnTo>
                      <a:pt x="1531428" y="386604"/>
                    </a:lnTo>
                    <a:lnTo>
                      <a:pt x="1530248" y="355195"/>
                    </a:lnTo>
                    <a:cubicBezTo>
                      <a:pt x="1528026" y="326177"/>
                      <a:pt x="1524749" y="298394"/>
                      <a:pt x="1520522" y="272510"/>
                    </a:cubicBezTo>
                    <a:close/>
                    <a:moveTo>
                      <a:pt x="927799" y="237382"/>
                    </a:moveTo>
                    <a:lnTo>
                      <a:pt x="925113" y="251294"/>
                    </a:lnTo>
                    <a:cubicBezTo>
                      <a:pt x="921474" y="276254"/>
                      <a:pt x="918651" y="303044"/>
                      <a:pt x="916739" y="331026"/>
                    </a:cubicBezTo>
                    <a:lnTo>
                      <a:pt x="913859" y="416852"/>
                    </a:lnTo>
                    <a:lnTo>
                      <a:pt x="975812" y="424907"/>
                    </a:lnTo>
                    <a:lnTo>
                      <a:pt x="1046618" y="430084"/>
                    </a:lnTo>
                    <a:lnTo>
                      <a:pt x="954725" y="245910"/>
                    </a:lnTo>
                    <a:close/>
                    <a:moveTo>
                      <a:pt x="1929720" y="226691"/>
                    </a:moveTo>
                    <a:lnTo>
                      <a:pt x="1937812" y="283943"/>
                    </a:lnTo>
                    <a:lnTo>
                      <a:pt x="1943180" y="350356"/>
                    </a:lnTo>
                    <a:lnTo>
                      <a:pt x="1994844" y="357213"/>
                    </a:lnTo>
                    <a:close/>
                    <a:moveTo>
                      <a:pt x="1658590" y="192833"/>
                    </a:moveTo>
                    <a:lnTo>
                      <a:pt x="1544514" y="230981"/>
                    </a:lnTo>
                    <a:lnTo>
                      <a:pt x="1545261" y="233139"/>
                    </a:lnTo>
                    <a:cubicBezTo>
                      <a:pt x="1553018" y="260287"/>
                      <a:pt x="1559295" y="292613"/>
                      <a:pt x="1563633" y="328509"/>
                    </a:cubicBezTo>
                    <a:lnTo>
                      <a:pt x="1566485" y="377959"/>
                    </a:lnTo>
                    <a:lnTo>
                      <a:pt x="1659967" y="354907"/>
                    </a:lnTo>
                    <a:lnTo>
                      <a:pt x="1674920" y="353509"/>
                    </a:lnTo>
                    <a:lnTo>
                      <a:pt x="1674480" y="338006"/>
                    </a:lnTo>
                    <a:cubicBezTo>
                      <a:pt x="1672286" y="300151"/>
                      <a:pt x="1669054" y="264094"/>
                      <a:pt x="1664903" y="230782"/>
                    </a:cubicBezTo>
                    <a:close/>
                    <a:moveTo>
                      <a:pt x="739068" y="184127"/>
                    </a:moveTo>
                    <a:lnTo>
                      <a:pt x="735269" y="206967"/>
                    </a:lnTo>
                    <a:cubicBezTo>
                      <a:pt x="731117" y="240278"/>
                      <a:pt x="727885" y="276336"/>
                      <a:pt x="725691" y="314190"/>
                    </a:cubicBezTo>
                    <a:lnTo>
                      <a:pt x="724028" y="372773"/>
                    </a:lnTo>
                    <a:lnTo>
                      <a:pt x="804186" y="212118"/>
                    </a:lnTo>
                    <a:cubicBezTo>
                      <a:pt x="805465" y="209555"/>
                      <a:pt x="808580" y="208514"/>
                      <a:pt x="811143" y="209793"/>
                    </a:cubicBezTo>
                    <a:lnTo>
                      <a:pt x="829710" y="219057"/>
                    </a:lnTo>
                    <a:cubicBezTo>
                      <a:pt x="832274" y="220336"/>
                      <a:pt x="833315" y="223450"/>
                      <a:pt x="832036" y="226014"/>
                    </a:cubicBezTo>
                    <a:lnTo>
                      <a:pt x="748242" y="393956"/>
                    </a:lnTo>
                    <a:lnTo>
                      <a:pt x="792957" y="401134"/>
                    </a:lnTo>
                    <a:lnTo>
                      <a:pt x="882454" y="412770"/>
                    </a:lnTo>
                    <a:lnTo>
                      <a:pt x="887990" y="305293"/>
                    </a:lnTo>
                    <a:lnTo>
                      <a:pt x="901125" y="228935"/>
                    </a:lnTo>
                    <a:lnTo>
                      <a:pt x="877753" y="221533"/>
                    </a:lnTo>
                    <a:cubicBezTo>
                      <a:pt x="836659" y="208726"/>
                      <a:pt x="793868" y="196270"/>
                      <a:pt x="748140" y="185811"/>
                    </a:cubicBezTo>
                    <a:close/>
                    <a:moveTo>
                      <a:pt x="1935110" y="167781"/>
                    </a:moveTo>
                    <a:lnTo>
                      <a:pt x="2032263" y="362495"/>
                    </a:lnTo>
                    <a:lnTo>
                      <a:pt x="2140394" y="382211"/>
                    </a:lnTo>
                    <a:lnTo>
                      <a:pt x="2137942" y="328593"/>
                    </a:lnTo>
                    <a:lnTo>
                      <a:pt x="2123103" y="226685"/>
                    </a:lnTo>
                    <a:lnTo>
                      <a:pt x="2065014" y="200510"/>
                    </a:lnTo>
                    <a:cubicBezTo>
                      <a:pt x="2038056" y="190253"/>
                      <a:pt x="2010039" y="181526"/>
                      <a:pt x="1981312" y="174839"/>
                    </a:cubicBezTo>
                    <a:close/>
                    <a:moveTo>
                      <a:pt x="649240" y="167761"/>
                    </a:moveTo>
                    <a:lnTo>
                      <a:pt x="551900" y="362852"/>
                    </a:lnTo>
                    <a:lnTo>
                      <a:pt x="569010" y="365188"/>
                    </a:lnTo>
                    <a:lnTo>
                      <a:pt x="693628" y="385190"/>
                    </a:lnTo>
                    <a:lnTo>
                      <a:pt x="697864" y="282504"/>
                    </a:lnTo>
                    <a:cubicBezTo>
                      <a:pt x="699852" y="259500"/>
                      <a:pt x="702285" y="237639"/>
                      <a:pt x="705109" y="217179"/>
                    </a:cubicBezTo>
                    <a:lnTo>
                      <a:pt x="711543" y="179020"/>
                    </a:lnTo>
                    <a:lnTo>
                      <a:pt x="652398" y="168045"/>
                    </a:lnTo>
                    <a:close/>
                    <a:moveTo>
                      <a:pt x="430803" y="166113"/>
                    </a:moveTo>
                    <a:lnTo>
                      <a:pt x="408114" y="169248"/>
                    </a:lnTo>
                    <a:cubicBezTo>
                      <a:pt x="364708" y="177799"/>
                      <a:pt x="324194" y="190810"/>
                      <a:pt x="286969" y="206720"/>
                    </a:cubicBezTo>
                    <a:lnTo>
                      <a:pt x="239754" y="230495"/>
                    </a:lnTo>
                    <a:lnTo>
                      <a:pt x="226510" y="321450"/>
                    </a:lnTo>
                    <a:lnTo>
                      <a:pt x="225222" y="349627"/>
                    </a:lnTo>
                    <a:lnTo>
                      <a:pt x="333511" y="342073"/>
                    </a:lnTo>
                    <a:lnTo>
                      <a:pt x="406259" y="345836"/>
                    </a:lnTo>
                    <a:lnTo>
                      <a:pt x="413288" y="266148"/>
                    </a:lnTo>
                    <a:cubicBezTo>
                      <a:pt x="416421" y="240081"/>
                      <a:pt x="420254" y="215309"/>
                      <a:pt x="424704" y="192126"/>
                    </a:cubicBezTo>
                    <a:close/>
                    <a:moveTo>
                      <a:pt x="1826832" y="162330"/>
                    </a:moveTo>
                    <a:lnTo>
                      <a:pt x="1805829" y="162623"/>
                    </a:lnTo>
                    <a:cubicBezTo>
                      <a:pt x="1780811" y="164987"/>
                      <a:pt x="1756202" y="168941"/>
                      <a:pt x="1731907" y="174050"/>
                    </a:cubicBezTo>
                    <a:lnTo>
                      <a:pt x="1685759" y="185809"/>
                    </a:lnTo>
                    <a:lnTo>
                      <a:pt x="1695062" y="240993"/>
                    </a:lnTo>
                    <a:cubicBezTo>
                      <a:pt x="1697886" y="261453"/>
                      <a:pt x="1700319" y="283314"/>
                      <a:pt x="1702307" y="306318"/>
                    </a:cubicBezTo>
                    <a:lnTo>
                      <a:pt x="1704141" y="350776"/>
                    </a:lnTo>
                    <a:lnTo>
                      <a:pt x="1734211" y="347963"/>
                    </a:lnTo>
                    <a:close/>
                    <a:moveTo>
                      <a:pt x="1885252" y="161513"/>
                    </a:moveTo>
                    <a:lnTo>
                      <a:pt x="1856035" y="161922"/>
                    </a:lnTo>
                    <a:lnTo>
                      <a:pt x="1858355" y="168864"/>
                    </a:lnTo>
                    <a:lnTo>
                      <a:pt x="1770697" y="344551"/>
                    </a:lnTo>
                    <a:lnTo>
                      <a:pt x="1797186" y="342073"/>
                    </a:lnTo>
                    <a:lnTo>
                      <a:pt x="1908308" y="346041"/>
                    </a:lnTo>
                    <a:lnTo>
                      <a:pt x="1906961" y="312592"/>
                    </a:lnTo>
                    <a:cubicBezTo>
                      <a:pt x="1903319" y="268519"/>
                      <a:pt x="1897974" y="227033"/>
                      <a:pt x="1891167" y="189453"/>
                    </a:cubicBezTo>
                    <a:close/>
                    <a:moveTo>
                      <a:pt x="546617" y="158533"/>
                    </a:moveTo>
                    <a:cubicBezTo>
                      <a:pt x="522219" y="157569"/>
                      <a:pt x="498444" y="158110"/>
                      <a:pt x="475344" y="159960"/>
                    </a:cubicBezTo>
                    <a:lnTo>
                      <a:pt x="467031" y="161109"/>
                    </a:lnTo>
                    <a:lnTo>
                      <a:pt x="464896" y="170350"/>
                    </a:lnTo>
                    <a:cubicBezTo>
                      <a:pt x="457365" y="208450"/>
                      <a:pt x="451451" y="250511"/>
                      <a:pt x="447421" y="295194"/>
                    </a:cubicBezTo>
                    <a:lnTo>
                      <a:pt x="445089" y="348268"/>
                    </a:lnTo>
                    <a:lnTo>
                      <a:pt x="519336" y="358405"/>
                    </a:lnTo>
                    <a:lnTo>
                      <a:pt x="615951" y="164768"/>
                    </a:lnTo>
                    <a:close/>
                    <a:moveTo>
                      <a:pt x="527382" y="0"/>
                    </a:moveTo>
                    <a:cubicBezTo>
                      <a:pt x="514438" y="16897"/>
                      <a:pt x="502582" y="40435"/>
                      <a:pt x="492079" y="69273"/>
                    </a:cubicBezTo>
                    <a:lnTo>
                      <a:pt x="477487" y="115973"/>
                    </a:lnTo>
                    <a:lnTo>
                      <a:pt x="534359" y="110909"/>
                    </a:lnTo>
                    <a:cubicBezTo>
                      <a:pt x="573444" y="111209"/>
                      <a:pt x="610251" y="113879"/>
                      <a:pt x="645172" y="118327"/>
                    </a:cubicBezTo>
                    <a:lnTo>
                      <a:pt x="721648" y="132227"/>
                    </a:lnTo>
                    <a:lnTo>
                      <a:pt x="726334" y="113304"/>
                    </a:lnTo>
                    <a:cubicBezTo>
                      <a:pt x="738876" y="71838"/>
                      <a:pt x="753995" y="47625"/>
                      <a:pt x="770269" y="47625"/>
                    </a:cubicBezTo>
                    <a:cubicBezTo>
                      <a:pt x="762911" y="66162"/>
                      <a:pt x="756237" y="89342"/>
                      <a:pt x="750364" y="116215"/>
                    </a:cubicBezTo>
                    <a:lnTo>
                      <a:pt x="746890" y="137098"/>
                    </a:lnTo>
                    <a:lnTo>
                      <a:pt x="911632" y="188034"/>
                    </a:lnTo>
                    <a:lnTo>
                      <a:pt x="914735" y="178001"/>
                    </a:lnTo>
                    <a:cubicBezTo>
                      <a:pt x="926516" y="146805"/>
                      <a:pt x="940719" y="128589"/>
                      <a:pt x="956007" y="128589"/>
                    </a:cubicBezTo>
                    <a:cubicBezTo>
                      <a:pt x="949472" y="143680"/>
                      <a:pt x="943569" y="161876"/>
                      <a:pt x="938389" y="182540"/>
                    </a:cubicBezTo>
                    <a:lnTo>
                      <a:pt x="935779" y="196053"/>
                    </a:lnTo>
                    <a:lnTo>
                      <a:pt x="1076695" y="244311"/>
                    </a:lnTo>
                    <a:lnTo>
                      <a:pt x="1096081" y="248788"/>
                    </a:lnTo>
                    <a:lnTo>
                      <a:pt x="1109574" y="218971"/>
                    </a:lnTo>
                    <a:cubicBezTo>
                      <a:pt x="1117265" y="208307"/>
                      <a:pt x="1125722" y="202410"/>
                      <a:pt x="1134599" y="202410"/>
                    </a:cubicBezTo>
                    <a:cubicBezTo>
                      <a:pt x="1128908" y="213402"/>
                      <a:pt x="1123766" y="226656"/>
                      <a:pt x="1119254" y="241707"/>
                    </a:cubicBezTo>
                    <a:lnTo>
                      <a:pt x="1116529" y="253511"/>
                    </a:lnTo>
                    <a:lnTo>
                      <a:pt x="1154999" y="262396"/>
                    </a:lnTo>
                    <a:cubicBezTo>
                      <a:pt x="1181442" y="266844"/>
                      <a:pt x="1208357" y="269514"/>
                      <a:pt x="1236138" y="269814"/>
                    </a:cubicBezTo>
                    <a:cubicBezTo>
                      <a:pt x="1263919" y="270114"/>
                      <a:pt x="1290300" y="268062"/>
                      <a:pt x="1315736" y="264243"/>
                    </a:cubicBezTo>
                    <a:lnTo>
                      <a:pt x="1339506" y="259045"/>
                    </a:lnTo>
                    <a:lnTo>
                      <a:pt x="1336929" y="246307"/>
                    </a:lnTo>
                    <a:cubicBezTo>
                      <a:pt x="1332752" y="230406"/>
                      <a:pt x="1327990" y="216403"/>
                      <a:pt x="1322720" y="204790"/>
                    </a:cubicBezTo>
                    <a:cubicBezTo>
                      <a:pt x="1335050" y="204790"/>
                      <a:pt x="1346503" y="218808"/>
                      <a:pt x="1356004" y="242815"/>
                    </a:cubicBezTo>
                    <a:lnTo>
                      <a:pt x="1359824" y="254602"/>
                    </a:lnTo>
                    <a:lnTo>
                      <a:pt x="1389668" y="248076"/>
                    </a:lnTo>
                    <a:lnTo>
                      <a:pt x="1506334" y="206890"/>
                    </a:lnTo>
                    <a:lnTo>
                      <a:pt x="1505106" y="201209"/>
                    </a:lnTo>
                    <a:cubicBezTo>
                      <a:pt x="1499090" y="179780"/>
                      <a:pt x="1492234" y="160910"/>
                      <a:pt x="1484645" y="145260"/>
                    </a:cubicBezTo>
                    <a:cubicBezTo>
                      <a:pt x="1502399" y="145260"/>
                      <a:pt x="1518893" y="164150"/>
                      <a:pt x="1532574" y="196502"/>
                    </a:cubicBezTo>
                    <a:lnTo>
                      <a:pt x="1532931" y="197532"/>
                    </a:lnTo>
                    <a:lnTo>
                      <a:pt x="1652779" y="157896"/>
                    </a:lnTo>
                    <a:lnTo>
                      <a:pt x="1649807" y="140030"/>
                    </a:lnTo>
                    <a:cubicBezTo>
                      <a:pt x="1643934" y="113157"/>
                      <a:pt x="1637260" y="89977"/>
                      <a:pt x="1629902" y="71440"/>
                    </a:cubicBezTo>
                    <a:lnTo>
                      <a:pt x="1629902" y="71439"/>
                    </a:lnTo>
                    <a:cubicBezTo>
                      <a:pt x="1646177" y="71439"/>
                      <a:pt x="1661296" y="95652"/>
                      <a:pt x="1673837" y="137118"/>
                    </a:cubicBezTo>
                    <a:lnTo>
                      <a:pt x="1676999" y="149886"/>
                    </a:lnTo>
                    <a:lnTo>
                      <a:pt x="1683591" y="147706"/>
                    </a:lnTo>
                    <a:cubicBezTo>
                      <a:pt x="1738431" y="134026"/>
                      <a:pt x="1798635" y="124993"/>
                      <a:pt x="1867859" y="125292"/>
                    </a:cubicBezTo>
                    <a:lnTo>
                      <a:pt x="1877041" y="126231"/>
                    </a:lnTo>
                    <a:lnTo>
                      <a:pt x="1866598" y="89757"/>
                    </a:lnTo>
                    <a:cubicBezTo>
                      <a:pt x="1857105" y="61313"/>
                      <a:pt x="1846389" y="38097"/>
                      <a:pt x="1834689" y="21431"/>
                    </a:cubicBezTo>
                    <a:cubicBezTo>
                      <a:pt x="1857868" y="21431"/>
                      <a:pt x="1879402" y="48492"/>
                      <a:pt x="1897264" y="94837"/>
                    </a:cubicBezTo>
                    <a:lnTo>
                      <a:pt x="1908177" y="129416"/>
                    </a:lnTo>
                    <a:lnTo>
                      <a:pt x="1968915" y="135628"/>
                    </a:lnTo>
                    <a:cubicBezTo>
                      <a:pt x="2001571" y="142137"/>
                      <a:pt x="2033096" y="151477"/>
                      <a:pt x="2063183" y="162951"/>
                    </a:cubicBezTo>
                    <a:lnTo>
                      <a:pt x="2112637" y="186126"/>
                    </a:lnTo>
                    <a:lnTo>
                      <a:pt x="2097579" y="132302"/>
                    </a:lnTo>
                    <a:cubicBezTo>
                      <a:pt x="2088086" y="107246"/>
                      <a:pt x="2077370" y="86795"/>
                      <a:pt x="2065670" y="72114"/>
                    </a:cubicBezTo>
                    <a:cubicBezTo>
                      <a:pt x="2096576" y="72114"/>
                      <a:pt x="2124555" y="114493"/>
                      <a:pt x="2144809" y="183009"/>
                    </a:cubicBezTo>
                    <a:lnTo>
                      <a:pt x="2149871" y="203764"/>
                    </a:lnTo>
                    <a:lnTo>
                      <a:pt x="2223992" y="251844"/>
                    </a:lnTo>
                    <a:lnTo>
                      <a:pt x="2277144" y="302671"/>
                    </a:lnTo>
                    <a:lnTo>
                      <a:pt x="2260164" y="247151"/>
                    </a:lnTo>
                    <a:cubicBezTo>
                      <a:pt x="2253352" y="230317"/>
                      <a:pt x="2245623" y="215983"/>
                      <a:pt x="2237122" y="204786"/>
                    </a:cubicBezTo>
                    <a:cubicBezTo>
                      <a:pt x="2261452" y="204786"/>
                      <a:pt x="2283478" y="232106"/>
                      <a:pt x="2299422" y="276275"/>
                    </a:cubicBezTo>
                    <a:lnTo>
                      <a:pt x="2314552" y="338442"/>
                    </a:lnTo>
                    <a:lnTo>
                      <a:pt x="2335562" y="358534"/>
                    </a:lnTo>
                    <a:cubicBezTo>
                      <a:pt x="2362909" y="393348"/>
                      <a:pt x="2379596" y="425555"/>
                      <a:pt x="2383168" y="449583"/>
                    </a:cubicBezTo>
                    <a:cubicBezTo>
                      <a:pt x="2378009" y="473012"/>
                      <a:pt x="2360548" y="505294"/>
                      <a:pt x="2332382" y="540501"/>
                    </a:cubicBezTo>
                    <a:lnTo>
                      <a:pt x="2315175" y="556728"/>
                    </a:lnTo>
                    <a:lnTo>
                      <a:pt x="2299422" y="621455"/>
                    </a:lnTo>
                    <a:cubicBezTo>
                      <a:pt x="2283478" y="665625"/>
                      <a:pt x="2261452" y="692944"/>
                      <a:pt x="2237122" y="692944"/>
                    </a:cubicBezTo>
                    <a:cubicBezTo>
                      <a:pt x="2254123" y="670551"/>
                      <a:pt x="2268040" y="635606"/>
                      <a:pt x="2277706" y="593222"/>
                    </a:cubicBezTo>
                    <a:lnTo>
                      <a:pt x="2277929" y="591852"/>
                    </a:lnTo>
                    <a:lnTo>
                      <a:pt x="2217363" y="648969"/>
                    </a:lnTo>
                    <a:lnTo>
                      <a:pt x="2151618" y="690537"/>
                    </a:lnTo>
                    <a:lnTo>
                      <a:pt x="2144809" y="718457"/>
                    </a:lnTo>
                    <a:cubicBezTo>
                      <a:pt x="2124555" y="786974"/>
                      <a:pt x="2096576" y="829352"/>
                      <a:pt x="2065670" y="829352"/>
                    </a:cubicBezTo>
                    <a:cubicBezTo>
                      <a:pt x="2077370" y="814671"/>
                      <a:pt x="2088086" y="794220"/>
                      <a:pt x="2097579" y="769164"/>
                    </a:cubicBezTo>
                    <a:lnTo>
                      <a:pt x="2114231" y="709643"/>
                    </a:lnTo>
                    <a:lnTo>
                      <a:pt x="2047688" y="739416"/>
                    </a:lnTo>
                    <a:cubicBezTo>
                      <a:pt x="2015386" y="751013"/>
                      <a:pt x="1981206" y="760376"/>
                      <a:pt x="1945347" y="766766"/>
                    </a:cubicBezTo>
                    <a:lnTo>
                      <a:pt x="1909204" y="769822"/>
                    </a:lnTo>
                    <a:lnTo>
                      <a:pt x="1897264" y="807657"/>
                    </a:lnTo>
                    <a:cubicBezTo>
                      <a:pt x="1879402" y="854002"/>
                      <a:pt x="1857868" y="881063"/>
                      <a:pt x="1834689" y="881063"/>
                    </a:cubicBezTo>
                    <a:lnTo>
                      <a:pt x="1834689" y="881061"/>
                    </a:lnTo>
                    <a:cubicBezTo>
                      <a:pt x="1846389" y="864395"/>
                      <a:pt x="1857105" y="841179"/>
                      <a:pt x="1866598" y="812735"/>
                    </a:cubicBezTo>
                    <a:lnTo>
                      <a:pt x="1878132" y="772449"/>
                    </a:lnTo>
                    <a:lnTo>
                      <a:pt x="1861593" y="773848"/>
                    </a:lnTo>
                    <a:lnTo>
                      <a:pt x="1856900" y="776189"/>
                    </a:lnTo>
                    <a:lnTo>
                      <a:pt x="1855969" y="774323"/>
                    </a:lnTo>
                    <a:lnTo>
                      <a:pt x="1832934" y="776271"/>
                    </a:lnTo>
                    <a:cubicBezTo>
                      <a:pt x="1793917" y="775972"/>
                      <a:pt x="1758171" y="772721"/>
                      <a:pt x="1725057" y="767259"/>
                    </a:cubicBezTo>
                    <a:lnTo>
                      <a:pt x="1678519" y="756000"/>
                    </a:lnTo>
                    <a:lnTo>
                      <a:pt x="1673837" y="774904"/>
                    </a:lnTo>
                    <a:cubicBezTo>
                      <a:pt x="1661296" y="816371"/>
                      <a:pt x="1646177" y="840583"/>
                      <a:pt x="1629902" y="840583"/>
                    </a:cubicBezTo>
                    <a:cubicBezTo>
                      <a:pt x="1637260" y="822046"/>
                      <a:pt x="1643934" y="798866"/>
                      <a:pt x="1649807" y="771993"/>
                    </a:cubicBezTo>
                    <a:lnTo>
                      <a:pt x="1653475" y="749942"/>
                    </a:lnTo>
                    <a:lnTo>
                      <a:pt x="1632974" y="744982"/>
                    </a:lnTo>
                    <a:lnTo>
                      <a:pt x="1528616" y="701611"/>
                    </a:lnTo>
                    <a:lnTo>
                      <a:pt x="1518013" y="721754"/>
                    </a:lnTo>
                    <a:cubicBezTo>
                      <a:pt x="1507757" y="736937"/>
                      <a:pt x="1496481" y="745332"/>
                      <a:pt x="1484645" y="745332"/>
                    </a:cubicBezTo>
                    <a:lnTo>
                      <a:pt x="1504702" y="690489"/>
                    </a:lnTo>
                    <a:lnTo>
                      <a:pt x="1413218" y="642961"/>
                    </a:lnTo>
                    <a:lnTo>
                      <a:pt x="1353338" y="617470"/>
                    </a:lnTo>
                    <a:lnTo>
                      <a:pt x="1345892" y="632586"/>
                    </a:lnTo>
                    <a:cubicBezTo>
                      <a:pt x="1338770" y="643852"/>
                      <a:pt x="1330940" y="650082"/>
                      <a:pt x="1322720" y="650082"/>
                    </a:cubicBezTo>
                    <a:lnTo>
                      <a:pt x="1322720" y="650081"/>
                    </a:lnTo>
                    <a:lnTo>
                      <a:pt x="1336355" y="610241"/>
                    </a:lnTo>
                    <a:lnTo>
                      <a:pt x="1311437" y="599634"/>
                    </a:lnTo>
                    <a:cubicBezTo>
                      <a:pt x="1276257" y="588543"/>
                      <a:pt x="1239105" y="581636"/>
                      <a:pt x="1197830" y="581411"/>
                    </a:cubicBezTo>
                    <a:lnTo>
                      <a:pt x="1121661" y="590755"/>
                    </a:lnTo>
                    <a:lnTo>
                      <a:pt x="1134599" y="623888"/>
                    </a:lnTo>
                    <a:cubicBezTo>
                      <a:pt x="1125722" y="623888"/>
                      <a:pt x="1117265" y="617991"/>
                      <a:pt x="1109574" y="607327"/>
                    </a:cubicBezTo>
                    <a:lnTo>
                      <a:pt x="1103105" y="593032"/>
                    </a:lnTo>
                    <a:lnTo>
                      <a:pt x="1098017" y="593656"/>
                    </a:lnTo>
                    <a:cubicBezTo>
                      <a:pt x="1065624" y="601504"/>
                      <a:pt x="1033864" y="612617"/>
                      <a:pt x="1001995" y="625487"/>
                    </a:cubicBezTo>
                    <a:lnTo>
                      <a:pt x="938415" y="653358"/>
                    </a:lnTo>
                    <a:lnTo>
                      <a:pt x="956007" y="707229"/>
                    </a:lnTo>
                    <a:lnTo>
                      <a:pt x="956007" y="707231"/>
                    </a:lnTo>
                    <a:cubicBezTo>
                      <a:pt x="945815" y="707231"/>
                      <a:pt x="936105" y="699135"/>
                      <a:pt x="927274" y="684495"/>
                    </a:cubicBezTo>
                    <a:lnTo>
                      <a:pt x="917042" y="662728"/>
                    </a:lnTo>
                    <a:lnTo>
                      <a:pt x="905329" y="667862"/>
                    </a:lnTo>
                    <a:cubicBezTo>
                      <a:pt x="872507" y="682740"/>
                      <a:pt x="838839" y="697868"/>
                      <a:pt x="803584" y="711741"/>
                    </a:cubicBezTo>
                    <a:lnTo>
                      <a:pt x="747494" y="730925"/>
                    </a:lnTo>
                    <a:lnTo>
                      <a:pt x="750364" y="748178"/>
                    </a:lnTo>
                    <a:cubicBezTo>
                      <a:pt x="756237" y="775051"/>
                      <a:pt x="762911" y="798231"/>
                      <a:pt x="770269" y="816768"/>
                    </a:cubicBezTo>
                    <a:lnTo>
                      <a:pt x="770269" y="816769"/>
                    </a:lnTo>
                    <a:cubicBezTo>
                      <a:pt x="753995" y="816769"/>
                      <a:pt x="738876" y="792557"/>
                      <a:pt x="726334" y="751090"/>
                    </a:cubicBezTo>
                    <a:lnTo>
                      <a:pt x="723383" y="739172"/>
                    </a:lnTo>
                    <a:lnTo>
                      <a:pt x="715551" y="741850"/>
                    </a:lnTo>
                    <a:cubicBezTo>
                      <a:pt x="654328" y="759287"/>
                      <a:pt x="587532" y="770421"/>
                      <a:pt x="512134" y="769080"/>
                    </a:cubicBezTo>
                    <a:lnTo>
                      <a:pt x="480776" y="766091"/>
                    </a:lnTo>
                    <a:lnTo>
                      <a:pt x="492079" y="802265"/>
                    </a:lnTo>
                    <a:cubicBezTo>
                      <a:pt x="502582" y="831103"/>
                      <a:pt x="514438" y="854641"/>
                      <a:pt x="527382" y="871538"/>
                    </a:cubicBezTo>
                    <a:cubicBezTo>
                      <a:pt x="501737" y="871538"/>
                      <a:pt x="477913" y="844102"/>
                      <a:pt x="458150" y="797116"/>
                    </a:cubicBezTo>
                    <a:lnTo>
                      <a:pt x="446335" y="762809"/>
                    </a:lnTo>
                    <a:lnTo>
                      <a:pt x="405341" y="758902"/>
                    </a:lnTo>
                    <a:cubicBezTo>
                      <a:pt x="371836" y="752949"/>
                      <a:pt x="340416" y="744600"/>
                      <a:pt x="311056" y="734345"/>
                    </a:cubicBezTo>
                    <a:lnTo>
                      <a:pt x="251853" y="708330"/>
                    </a:lnTo>
                    <a:lnTo>
                      <a:pt x="266874" y="762021"/>
                    </a:lnTo>
                    <a:cubicBezTo>
                      <a:pt x="276367" y="787077"/>
                      <a:pt x="287082" y="807528"/>
                      <a:pt x="298782" y="822209"/>
                    </a:cubicBezTo>
                    <a:cubicBezTo>
                      <a:pt x="267877" y="822209"/>
                      <a:pt x="239897" y="779831"/>
                      <a:pt x="219644" y="711314"/>
                    </a:cubicBezTo>
                    <a:lnTo>
                      <a:pt x="214147" y="688778"/>
                    </a:lnTo>
                    <a:lnTo>
                      <a:pt x="159441" y="653850"/>
                    </a:lnTo>
                    <a:lnTo>
                      <a:pt x="102148" y="596861"/>
                    </a:lnTo>
                    <a:lnTo>
                      <a:pt x="118577" y="650580"/>
                    </a:lnTo>
                    <a:cubicBezTo>
                      <a:pt x="125389" y="667413"/>
                      <a:pt x="133119" y="681748"/>
                      <a:pt x="141619" y="692944"/>
                    </a:cubicBezTo>
                    <a:cubicBezTo>
                      <a:pt x="117290" y="692944"/>
                      <a:pt x="95263" y="665625"/>
                      <a:pt x="79320" y="621455"/>
                    </a:cubicBezTo>
                    <a:lnTo>
                      <a:pt x="64131" y="559045"/>
                    </a:lnTo>
                    <a:lnTo>
                      <a:pt x="56139" y="551096"/>
                    </a:lnTo>
                    <a:cubicBezTo>
                      <a:pt x="29630" y="515746"/>
                      <a:pt x="10980" y="480603"/>
                      <a:pt x="0" y="449583"/>
                    </a:cubicBezTo>
                    <a:cubicBezTo>
                      <a:pt x="5689" y="425755"/>
                      <a:pt x="22388" y="392524"/>
                      <a:pt x="49122" y="356119"/>
                    </a:cubicBezTo>
                    <a:lnTo>
                      <a:pt x="63485" y="341338"/>
                    </a:lnTo>
                    <a:lnTo>
                      <a:pt x="79320" y="276275"/>
                    </a:lnTo>
                    <a:cubicBezTo>
                      <a:pt x="95263" y="232106"/>
                      <a:pt x="117290" y="204786"/>
                      <a:pt x="141619" y="204786"/>
                    </a:cubicBezTo>
                    <a:cubicBezTo>
                      <a:pt x="133119" y="215983"/>
                      <a:pt x="125390" y="230317"/>
                      <a:pt x="118577" y="247151"/>
                    </a:cubicBezTo>
                    <a:lnTo>
                      <a:pt x="101845" y="301863"/>
                    </a:lnTo>
                    <a:lnTo>
                      <a:pt x="158457" y="243605"/>
                    </a:lnTo>
                    <a:lnTo>
                      <a:pt x="212094" y="206821"/>
                    </a:lnTo>
                    <a:lnTo>
                      <a:pt x="219644" y="175866"/>
                    </a:lnTo>
                    <a:cubicBezTo>
                      <a:pt x="239897" y="107349"/>
                      <a:pt x="267877" y="64971"/>
                      <a:pt x="298782" y="64971"/>
                    </a:cubicBezTo>
                    <a:cubicBezTo>
                      <a:pt x="287082" y="79652"/>
                      <a:pt x="276367" y="100103"/>
                      <a:pt x="266874" y="125159"/>
                    </a:cubicBezTo>
                    <a:lnTo>
                      <a:pt x="250436" y="183916"/>
                    </a:lnTo>
                    <a:lnTo>
                      <a:pt x="322153" y="149412"/>
                    </a:lnTo>
                    <a:cubicBezTo>
                      <a:pt x="353640" y="137316"/>
                      <a:pt x="387149" y="127541"/>
                      <a:pt x="422558" y="120864"/>
                    </a:cubicBezTo>
                    <a:lnTo>
                      <a:pt x="442776" y="119064"/>
                    </a:lnTo>
                    <a:lnTo>
                      <a:pt x="458150" y="74422"/>
                    </a:lnTo>
                    <a:cubicBezTo>
                      <a:pt x="477913" y="27436"/>
                      <a:pt x="501737" y="0"/>
                      <a:pt x="527382" y="0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635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966" name="グループ化 965">
              <a:extLst>
                <a:ext uri="{FF2B5EF4-FFF2-40B4-BE49-F238E27FC236}">
                  <a16:creationId xmlns:a16="http://schemas.microsoft.com/office/drawing/2014/main" id="{C47B8A74-486B-4E75-B5C2-5A82ABF232F2}"/>
                </a:ext>
              </a:extLst>
            </p:cNvPr>
            <p:cNvGrpSpPr/>
            <p:nvPr/>
          </p:nvGrpSpPr>
          <p:grpSpPr>
            <a:xfrm>
              <a:off x="4587105" y="4725128"/>
              <a:ext cx="719388" cy="266925"/>
              <a:chOff x="3173081" y="3548062"/>
              <a:chExt cx="2383168" cy="884261"/>
            </a:xfrm>
          </p:grpSpPr>
          <p:sp>
            <p:nvSpPr>
              <p:cNvPr id="970" name="フリーフォーム: 図形 969">
                <a:extLst>
                  <a:ext uri="{FF2B5EF4-FFF2-40B4-BE49-F238E27FC236}">
                    <a16:creationId xmlns:a16="http://schemas.microsoft.com/office/drawing/2014/main" id="{931694B1-93B7-4ADF-951F-D826B921E6D8}"/>
                  </a:ext>
                </a:extLst>
              </p:cNvPr>
              <p:cNvSpPr/>
              <p:nvPr/>
            </p:nvSpPr>
            <p:spPr>
              <a:xfrm>
                <a:off x="3173081" y="3551002"/>
                <a:ext cx="2383168" cy="881321"/>
              </a:xfrm>
              <a:custGeom>
                <a:avLst/>
                <a:gdLst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191584 w 2383168"/>
                  <a:gd name="connsiteY2" fmla="*/ 288599 h 897148"/>
                  <a:gd name="connsiteX3" fmla="*/ 1197830 w 2383168"/>
                  <a:gd name="connsiteY3" fmla="*/ 273969 h 897148"/>
                  <a:gd name="connsiteX4" fmla="*/ 1766259 w 2383168"/>
                  <a:gd name="connsiteY4" fmla="*/ 0 h 897148"/>
                  <a:gd name="connsiteX5" fmla="*/ 2383168 w 2383168"/>
                  <a:gd name="connsiteY5" fmla="*/ 448574 h 897148"/>
                  <a:gd name="connsiteX6" fmla="*/ 1766259 w 2383168"/>
                  <a:gd name="connsiteY6" fmla="*/ 897148 h 897148"/>
                  <a:gd name="connsiteX7" fmla="*/ 1197830 w 2383168"/>
                  <a:gd name="connsiteY7" fmla="*/ 623180 h 897148"/>
                  <a:gd name="connsiteX8" fmla="*/ 1191584 w 2383168"/>
                  <a:gd name="connsiteY8" fmla="*/ 608549 h 897148"/>
                  <a:gd name="connsiteX9" fmla="*/ 1185338 w 2383168"/>
                  <a:gd name="connsiteY9" fmla="*/ 623180 h 897148"/>
                  <a:gd name="connsiteX10" fmla="*/ 616909 w 2383168"/>
                  <a:gd name="connsiteY10" fmla="*/ 897148 h 897148"/>
                  <a:gd name="connsiteX11" fmla="*/ 0 w 2383168"/>
                  <a:gd name="connsiteY11" fmla="*/ 448574 h 897148"/>
                  <a:gd name="connsiteX12" fmla="*/ 616909 w 2383168"/>
                  <a:gd name="connsiteY12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191584 w 2383168"/>
                  <a:gd name="connsiteY2" fmla="*/ 288599 h 897148"/>
                  <a:gd name="connsiteX3" fmla="*/ 1766259 w 2383168"/>
                  <a:gd name="connsiteY3" fmla="*/ 0 h 897148"/>
                  <a:gd name="connsiteX4" fmla="*/ 2383168 w 2383168"/>
                  <a:gd name="connsiteY4" fmla="*/ 448574 h 897148"/>
                  <a:gd name="connsiteX5" fmla="*/ 1766259 w 2383168"/>
                  <a:gd name="connsiteY5" fmla="*/ 897148 h 897148"/>
                  <a:gd name="connsiteX6" fmla="*/ 1197830 w 2383168"/>
                  <a:gd name="connsiteY6" fmla="*/ 623180 h 897148"/>
                  <a:gd name="connsiteX7" fmla="*/ 1191584 w 2383168"/>
                  <a:gd name="connsiteY7" fmla="*/ 608549 h 897148"/>
                  <a:gd name="connsiteX8" fmla="*/ 1185338 w 2383168"/>
                  <a:gd name="connsiteY8" fmla="*/ 623180 h 897148"/>
                  <a:gd name="connsiteX9" fmla="*/ 616909 w 2383168"/>
                  <a:gd name="connsiteY9" fmla="*/ 897148 h 897148"/>
                  <a:gd name="connsiteX10" fmla="*/ 0 w 2383168"/>
                  <a:gd name="connsiteY10" fmla="*/ 448574 h 897148"/>
                  <a:gd name="connsiteX11" fmla="*/ 616909 w 2383168"/>
                  <a:gd name="connsiteY11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1191584 w 2383168"/>
                  <a:gd name="connsiteY6" fmla="*/ 608549 h 897148"/>
                  <a:gd name="connsiteX7" fmla="*/ 1185338 w 2383168"/>
                  <a:gd name="connsiteY7" fmla="*/ 623180 h 897148"/>
                  <a:gd name="connsiteX8" fmla="*/ 616909 w 2383168"/>
                  <a:gd name="connsiteY8" fmla="*/ 897148 h 897148"/>
                  <a:gd name="connsiteX9" fmla="*/ 0 w 2383168"/>
                  <a:gd name="connsiteY9" fmla="*/ 448574 h 897148"/>
                  <a:gd name="connsiteX10" fmla="*/ 616909 w 2383168"/>
                  <a:gd name="connsiteY10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1191584 w 2383168"/>
                  <a:gd name="connsiteY6" fmla="*/ 608549 h 897148"/>
                  <a:gd name="connsiteX7" fmla="*/ 616909 w 2383168"/>
                  <a:gd name="connsiteY7" fmla="*/ 897148 h 897148"/>
                  <a:gd name="connsiteX8" fmla="*/ 0 w 2383168"/>
                  <a:gd name="connsiteY8" fmla="*/ 448574 h 897148"/>
                  <a:gd name="connsiteX9" fmla="*/ 616909 w 2383168"/>
                  <a:gd name="connsiteY9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616909 w 2383168"/>
                  <a:gd name="connsiteY6" fmla="*/ 897148 h 897148"/>
                  <a:gd name="connsiteX7" fmla="*/ 0 w 2383168"/>
                  <a:gd name="connsiteY7" fmla="*/ 448574 h 897148"/>
                  <a:gd name="connsiteX8" fmla="*/ 616909 w 2383168"/>
                  <a:gd name="connsiteY8" fmla="*/ 0 h 897148"/>
                  <a:gd name="connsiteX0" fmla="*/ 616909 w 2383168"/>
                  <a:gd name="connsiteY0" fmla="*/ 5647 h 902795"/>
                  <a:gd name="connsiteX1" fmla="*/ 1236138 w 2383168"/>
                  <a:gd name="connsiteY1" fmla="*/ 216116 h 902795"/>
                  <a:gd name="connsiteX2" fmla="*/ 1766259 w 2383168"/>
                  <a:gd name="connsiteY2" fmla="*/ 5647 h 902795"/>
                  <a:gd name="connsiteX3" fmla="*/ 2383168 w 2383168"/>
                  <a:gd name="connsiteY3" fmla="*/ 454221 h 902795"/>
                  <a:gd name="connsiteX4" fmla="*/ 1766259 w 2383168"/>
                  <a:gd name="connsiteY4" fmla="*/ 902795 h 902795"/>
                  <a:gd name="connsiteX5" fmla="*/ 1197830 w 2383168"/>
                  <a:gd name="connsiteY5" fmla="*/ 628827 h 902795"/>
                  <a:gd name="connsiteX6" fmla="*/ 616909 w 2383168"/>
                  <a:gd name="connsiteY6" fmla="*/ 902795 h 902795"/>
                  <a:gd name="connsiteX7" fmla="*/ 0 w 2383168"/>
                  <a:gd name="connsiteY7" fmla="*/ 454221 h 902795"/>
                  <a:gd name="connsiteX8" fmla="*/ 616909 w 2383168"/>
                  <a:gd name="connsiteY8" fmla="*/ 5647 h 902795"/>
                  <a:gd name="connsiteX0" fmla="*/ 616909 w 2383168"/>
                  <a:gd name="connsiteY0" fmla="*/ 4225 h 901373"/>
                  <a:gd name="connsiteX1" fmla="*/ 1236138 w 2383168"/>
                  <a:gd name="connsiteY1" fmla="*/ 214694 h 901373"/>
                  <a:gd name="connsiteX2" fmla="*/ 1766259 w 2383168"/>
                  <a:gd name="connsiteY2" fmla="*/ 4225 h 901373"/>
                  <a:gd name="connsiteX3" fmla="*/ 2383168 w 2383168"/>
                  <a:gd name="connsiteY3" fmla="*/ 452799 h 901373"/>
                  <a:gd name="connsiteX4" fmla="*/ 1766259 w 2383168"/>
                  <a:gd name="connsiteY4" fmla="*/ 901373 h 901373"/>
                  <a:gd name="connsiteX5" fmla="*/ 1197830 w 2383168"/>
                  <a:gd name="connsiteY5" fmla="*/ 627405 h 901373"/>
                  <a:gd name="connsiteX6" fmla="*/ 616909 w 2383168"/>
                  <a:gd name="connsiteY6" fmla="*/ 901373 h 901373"/>
                  <a:gd name="connsiteX7" fmla="*/ 0 w 2383168"/>
                  <a:gd name="connsiteY7" fmla="*/ 452799 h 901373"/>
                  <a:gd name="connsiteX8" fmla="*/ 616909 w 2383168"/>
                  <a:gd name="connsiteY8" fmla="*/ 4225 h 901373"/>
                  <a:gd name="connsiteX0" fmla="*/ 616909 w 2383168"/>
                  <a:gd name="connsiteY0" fmla="*/ 4225 h 901373"/>
                  <a:gd name="connsiteX1" fmla="*/ 1236138 w 2383168"/>
                  <a:gd name="connsiteY1" fmla="*/ 214694 h 901373"/>
                  <a:gd name="connsiteX2" fmla="*/ 1766259 w 2383168"/>
                  <a:gd name="connsiteY2" fmla="*/ 4225 h 901373"/>
                  <a:gd name="connsiteX3" fmla="*/ 2383168 w 2383168"/>
                  <a:gd name="connsiteY3" fmla="*/ 452799 h 901373"/>
                  <a:gd name="connsiteX4" fmla="*/ 1766259 w 2383168"/>
                  <a:gd name="connsiteY4" fmla="*/ 901373 h 901373"/>
                  <a:gd name="connsiteX5" fmla="*/ 1197830 w 2383168"/>
                  <a:gd name="connsiteY5" fmla="*/ 627405 h 901373"/>
                  <a:gd name="connsiteX6" fmla="*/ 616909 w 2383168"/>
                  <a:gd name="connsiteY6" fmla="*/ 901373 h 901373"/>
                  <a:gd name="connsiteX7" fmla="*/ 0 w 2383168"/>
                  <a:gd name="connsiteY7" fmla="*/ 452799 h 901373"/>
                  <a:gd name="connsiteX8" fmla="*/ 616909 w 2383168"/>
                  <a:gd name="connsiteY8" fmla="*/ 4225 h 901373"/>
                  <a:gd name="connsiteX0" fmla="*/ 616909 w 2383168"/>
                  <a:gd name="connsiteY0" fmla="*/ 4225 h 901638"/>
                  <a:gd name="connsiteX1" fmla="*/ 1236138 w 2383168"/>
                  <a:gd name="connsiteY1" fmla="*/ 214694 h 901638"/>
                  <a:gd name="connsiteX2" fmla="*/ 1766259 w 2383168"/>
                  <a:gd name="connsiteY2" fmla="*/ 4225 h 901638"/>
                  <a:gd name="connsiteX3" fmla="*/ 2383168 w 2383168"/>
                  <a:gd name="connsiteY3" fmla="*/ 452799 h 901638"/>
                  <a:gd name="connsiteX4" fmla="*/ 1766259 w 2383168"/>
                  <a:gd name="connsiteY4" fmla="*/ 901373 h 901638"/>
                  <a:gd name="connsiteX5" fmla="*/ 1197830 w 2383168"/>
                  <a:gd name="connsiteY5" fmla="*/ 627405 h 901638"/>
                  <a:gd name="connsiteX6" fmla="*/ 616909 w 2383168"/>
                  <a:gd name="connsiteY6" fmla="*/ 901373 h 901638"/>
                  <a:gd name="connsiteX7" fmla="*/ 0 w 2383168"/>
                  <a:gd name="connsiteY7" fmla="*/ 452799 h 901638"/>
                  <a:gd name="connsiteX8" fmla="*/ 616909 w 2383168"/>
                  <a:gd name="connsiteY8" fmla="*/ 4225 h 901638"/>
                  <a:gd name="connsiteX0" fmla="*/ 616909 w 2383168"/>
                  <a:gd name="connsiteY0" fmla="*/ 4225 h 901638"/>
                  <a:gd name="connsiteX1" fmla="*/ 1236138 w 2383168"/>
                  <a:gd name="connsiteY1" fmla="*/ 214694 h 901638"/>
                  <a:gd name="connsiteX2" fmla="*/ 1766259 w 2383168"/>
                  <a:gd name="connsiteY2" fmla="*/ 4225 h 901638"/>
                  <a:gd name="connsiteX3" fmla="*/ 2383168 w 2383168"/>
                  <a:gd name="connsiteY3" fmla="*/ 452799 h 901638"/>
                  <a:gd name="connsiteX4" fmla="*/ 1766259 w 2383168"/>
                  <a:gd name="connsiteY4" fmla="*/ 901373 h 901638"/>
                  <a:gd name="connsiteX5" fmla="*/ 1197830 w 2383168"/>
                  <a:gd name="connsiteY5" fmla="*/ 627405 h 901638"/>
                  <a:gd name="connsiteX6" fmla="*/ 616909 w 2383168"/>
                  <a:gd name="connsiteY6" fmla="*/ 901373 h 901638"/>
                  <a:gd name="connsiteX7" fmla="*/ 0 w 2383168"/>
                  <a:gd name="connsiteY7" fmla="*/ 452799 h 901638"/>
                  <a:gd name="connsiteX8" fmla="*/ 616909 w 2383168"/>
                  <a:gd name="connsiteY8" fmla="*/ 4225 h 901638"/>
                  <a:gd name="connsiteX0" fmla="*/ 616909 w 2383168"/>
                  <a:gd name="connsiteY0" fmla="*/ 9 h 897422"/>
                  <a:gd name="connsiteX1" fmla="*/ 1236138 w 2383168"/>
                  <a:gd name="connsiteY1" fmla="*/ 210478 h 897422"/>
                  <a:gd name="connsiteX2" fmla="*/ 1766259 w 2383168"/>
                  <a:gd name="connsiteY2" fmla="*/ 9 h 897422"/>
                  <a:gd name="connsiteX3" fmla="*/ 2383168 w 2383168"/>
                  <a:gd name="connsiteY3" fmla="*/ 448583 h 897422"/>
                  <a:gd name="connsiteX4" fmla="*/ 1766259 w 2383168"/>
                  <a:gd name="connsiteY4" fmla="*/ 897157 h 897422"/>
                  <a:gd name="connsiteX5" fmla="*/ 1197830 w 2383168"/>
                  <a:gd name="connsiteY5" fmla="*/ 623189 h 897422"/>
                  <a:gd name="connsiteX6" fmla="*/ 616909 w 2383168"/>
                  <a:gd name="connsiteY6" fmla="*/ 897157 h 897422"/>
                  <a:gd name="connsiteX7" fmla="*/ 0 w 2383168"/>
                  <a:gd name="connsiteY7" fmla="*/ 448583 h 897422"/>
                  <a:gd name="connsiteX8" fmla="*/ 616909 w 2383168"/>
                  <a:gd name="connsiteY8" fmla="*/ 9 h 897422"/>
                  <a:gd name="connsiteX0" fmla="*/ 616909 w 2383168"/>
                  <a:gd name="connsiteY0" fmla="*/ 9 h 897422"/>
                  <a:gd name="connsiteX1" fmla="*/ 1236138 w 2383168"/>
                  <a:gd name="connsiteY1" fmla="*/ 210478 h 897422"/>
                  <a:gd name="connsiteX2" fmla="*/ 1766259 w 2383168"/>
                  <a:gd name="connsiteY2" fmla="*/ 9 h 897422"/>
                  <a:gd name="connsiteX3" fmla="*/ 2383168 w 2383168"/>
                  <a:gd name="connsiteY3" fmla="*/ 448583 h 897422"/>
                  <a:gd name="connsiteX4" fmla="*/ 1766259 w 2383168"/>
                  <a:gd name="connsiteY4" fmla="*/ 897157 h 897422"/>
                  <a:gd name="connsiteX5" fmla="*/ 1197830 w 2383168"/>
                  <a:gd name="connsiteY5" fmla="*/ 623189 h 897422"/>
                  <a:gd name="connsiteX6" fmla="*/ 616909 w 2383168"/>
                  <a:gd name="connsiteY6" fmla="*/ 897157 h 897422"/>
                  <a:gd name="connsiteX7" fmla="*/ 0 w 2383168"/>
                  <a:gd name="connsiteY7" fmla="*/ 448583 h 897422"/>
                  <a:gd name="connsiteX8" fmla="*/ 616909 w 2383168"/>
                  <a:gd name="connsiteY8" fmla="*/ 9 h 897422"/>
                  <a:gd name="connsiteX0" fmla="*/ 616909 w 2383718"/>
                  <a:gd name="connsiteY0" fmla="*/ 9 h 897422"/>
                  <a:gd name="connsiteX1" fmla="*/ 1236138 w 2383718"/>
                  <a:gd name="connsiteY1" fmla="*/ 210478 h 897422"/>
                  <a:gd name="connsiteX2" fmla="*/ 1766259 w 2383718"/>
                  <a:gd name="connsiteY2" fmla="*/ 9 h 897422"/>
                  <a:gd name="connsiteX3" fmla="*/ 2383168 w 2383718"/>
                  <a:gd name="connsiteY3" fmla="*/ 448583 h 897422"/>
                  <a:gd name="connsiteX4" fmla="*/ 1839284 w 2383718"/>
                  <a:gd name="connsiteY4" fmla="*/ 897157 h 897422"/>
                  <a:gd name="connsiteX5" fmla="*/ 1197830 w 2383718"/>
                  <a:gd name="connsiteY5" fmla="*/ 623189 h 897422"/>
                  <a:gd name="connsiteX6" fmla="*/ 616909 w 2383718"/>
                  <a:gd name="connsiteY6" fmla="*/ 897157 h 897422"/>
                  <a:gd name="connsiteX7" fmla="*/ 0 w 2383718"/>
                  <a:gd name="connsiteY7" fmla="*/ 448583 h 897422"/>
                  <a:gd name="connsiteX8" fmla="*/ 616909 w 2383718"/>
                  <a:gd name="connsiteY8" fmla="*/ 9 h 897422"/>
                  <a:gd name="connsiteX0" fmla="*/ 617621 w 2384430"/>
                  <a:gd name="connsiteY0" fmla="*/ 9 h 897181"/>
                  <a:gd name="connsiteX1" fmla="*/ 1236850 w 2384430"/>
                  <a:gd name="connsiteY1" fmla="*/ 210478 h 897181"/>
                  <a:gd name="connsiteX2" fmla="*/ 1766971 w 2384430"/>
                  <a:gd name="connsiteY2" fmla="*/ 9 h 897181"/>
                  <a:gd name="connsiteX3" fmla="*/ 2383880 w 2384430"/>
                  <a:gd name="connsiteY3" fmla="*/ 448583 h 897181"/>
                  <a:gd name="connsiteX4" fmla="*/ 1839996 w 2384430"/>
                  <a:gd name="connsiteY4" fmla="*/ 897157 h 897181"/>
                  <a:gd name="connsiteX5" fmla="*/ 1198542 w 2384430"/>
                  <a:gd name="connsiteY5" fmla="*/ 623189 h 897181"/>
                  <a:gd name="connsiteX6" fmla="*/ 512846 w 2384430"/>
                  <a:gd name="connsiteY6" fmla="*/ 871757 h 897181"/>
                  <a:gd name="connsiteX7" fmla="*/ 712 w 2384430"/>
                  <a:gd name="connsiteY7" fmla="*/ 448583 h 897181"/>
                  <a:gd name="connsiteX8" fmla="*/ 617621 w 2384430"/>
                  <a:gd name="connsiteY8" fmla="*/ 9 h 897181"/>
                  <a:gd name="connsiteX0" fmla="*/ 617848 w 2384657"/>
                  <a:gd name="connsiteY0" fmla="*/ 9 h 897181"/>
                  <a:gd name="connsiteX1" fmla="*/ 1237077 w 2384657"/>
                  <a:gd name="connsiteY1" fmla="*/ 210478 h 897181"/>
                  <a:gd name="connsiteX2" fmla="*/ 1767198 w 2384657"/>
                  <a:gd name="connsiteY2" fmla="*/ 9 h 897181"/>
                  <a:gd name="connsiteX3" fmla="*/ 2384107 w 2384657"/>
                  <a:gd name="connsiteY3" fmla="*/ 448583 h 897181"/>
                  <a:gd name="connsiteX4" fmla="*/ 1840223 w 2384657"/>
                  <a:gd name="connsiteY4" fmla="*/ 897157 h 897181"/>
                  <a:gd name="connsiteX5" fmla="*/ 1198769 w 2384657"/>
                  <a:gd name="connsiteY5" fmla="*/ 623189 h 897181"/>
                  <a:gd name="connsiteX6" fmla="*/ 513073 w 2384657"/>
                  <a:gd name="connsiteY6" fmla="*/ 871757 h 897181"/>
                  <a:gd name="connsiteX7" fmla="*/ 939 w 2384657"/>
                  <a:gd name="connsiteY7" fmla="*/ 448583 h 897181"/>
                  <a:gd name="connsiteX8" fmla="*/ 617848 w 2384657"/>
                  <a:gd name="connsiteY8" fmla="*/ 9 h 897181"/>
                  <a:gd name="connsiteX0" fmla="*/ 617848 w 2384929"/>
                  <a:gd name="connsiteY0" fmla="*/ 9 h 897157"/>
                  <a:gd name="connsiteX1" fmla="*/ 1237077 w 2384929"/>
                  <a:gd name="connsiteY1" fmla="*/ 210478 h 897157"/>
                  <a:gd name="connsiteX2" fmla="*/ 1767198 w 2384929"/>
                  <a:gd name="connsiteY2" fmla="*/ 9 h 897157"/>
                  <a:gd name="connsiteX3" fmla="*/ 2384107 w 2384929"/>
                  <a:gd name="connsiteY3" fmla="*/ 448583 h 897157"/>
                  <a:gd name="connsiteX4" fmla="*/ 1840223 w 2384929"/>
                  <a:gd name="connsiteY4" fmla="*/ 897157 h 897157"/>
                  <a:gd name="connsiteX5" fmla="*/ 1198769 w 2384929"/>
                  <a:gd name="connsiteY5" fmla="*/ 623189 h 897157"/>
                  <a:gd name="connsiteX6" fmla="*/ 513073 w 2384929"/>
                  <a:gd name="connsiteY6" fmla="*/ 871757 h 897157"/>
                  <a:gd name="connsiteX7" fmla="*/ 939 w 2384929"/>
                  <a:gd name="connsiteY7" fmla="*/ 448583 h 897157"/>
                  <a:gd name="connsiteX8" fmla="*/ 617848 w 2384929"/>
                  <a:gd name="connsiteY8" fmla="*/ 9 h 897157"/>
                  <a:gd name="connsiteX0" fmla="*/ 534407 w 2384038"/>
                  <a:gd name="connsiteY0" fmla="*/ 9 h 897157"/>
                  <a:gd name="connsiteX1" fmla="*/ 1236186 w 2384038"/>
                  <a:gd name="connsiteY1" fmla="*/ 210478 h 897157"/>
                  <a:gd name="connsiteX2" fmla="*/ 1766307 w 2384038"/>
                  <a:gd name="connsiteY2" fmla="*/ 9 h 897157"/>
                  <a:gd name="connsiteX3" fmla="*/ 2383216 w 2384038"/>
                  <a:gd name="connsiteY3" fmla="*/ 448583 h 897157"/>
                  <a:gd name="connsiteX4" fmla="*/ 1839332 w 2384038"/>
                  <a:gd name="connsiteY4" fmla="*/ 897157 h 897157"/>
                  <a:gd name="connsiteX5" fmla="*/ 1197878 w 2384038"/>
                  <a:gd name="connsiteY5" fmla="*/ 623189 h 897157"/>
                  <a:gd name="connsiteX6" fmla="*/ 512182 w 2384038"/>
                  <a:gd name="connsiteY6" fmla="*/ 871757 h 897157"/>
                  <a:gd name="connsiteX7" fmla="*/ 48 w 2384038"/>
                  <a:gd name="connsiteY7" fmla="*/ 448583 h 897157"/>
                  <a:gd name="connsiteX8" fmla="*/ 534407 w 2384038"/>
                  <a:gd name="connsiteY8" fmla="*/ 9 h 897157"/>
                  <a:gd name="connsiteX0" fmla="*/ 534407 w 2384038"/>
                  <a:gd name="connsiteY0" fmla="*/ 96 h 897244"/>
                  <a:gd name="connsiteX1" fmla="*/ 1236186 w 2384038"/>
                  <a:gd name="connsiteY1" fmla="*/ 210565 h 897244"/>
                  <a:gd name="connsiteX2" fmla="*/ 1766307 w 2384038"/>
                  <a:gd name="connsiteY2" fmla="*/ 96 h 897244"/>
                  <a:gd name="connsiteX3" fmla="*/ 2383216 w 2384038"/>
                  <a:gd name="connsiteY3" fmla="*/ 448670 h 897244"/>
                  <a:gd name="connsiteX4" fmla="*/ 1839332 w 2384038"/>
                  <a:gd name="connsiteY4" fmla="*/ 897244 h 897244"/>
                  <a:gd name="connsiteX5" fmla="*/ 1197878 w 2384038"/>
                  <a:gd name="connsiteY5" fmla="*/ 623276 h 897244"/>
                  <a:gd name="connsiteX6" fmla="*/ 512182 w 2384038"/>
                  <a:gd name="connsiteY6" fmla="*/ 871844 h 897244"/>
                  <a:gd name="connsiteX7" fmla="*/ 48 w 2384038"/>
                  <a:gd name="connsiteY7" fmla="*/ 448670 h 897244"/>
                  <a:gd name="connsiteX8" fmla="*/ 534407 w 2384038"/>
                  <a:gd name="connsiteY8" fmla="*/ 96 h 897244"/>
                  <a:gd name="connsiteX0" fmla="*/ 534407 w 2383295"/>
                  <a:gd name="connsiteY0" fmla="*/ 96 h 897244"/>
                  <a:gd name="connsiteX1" fmla="*/ 1236186 w 2383295"/>
                  <a:gd name="connsiteY1" fmla="*/ 210565 h 897244"/>
                  <a:gd name="connsiteX2" fmla="*/ 1867907 w 2383295"/>
                  <a:gd name="connsiteY2" fmla="*/ 96 h 897244"/>
                  <a:gd name="connsiteX3" fmla="*/ 2383216 w 2383295"/>
                  <a:gd name="connsiteY3" fmla="*/ 448670 h 897244"/>
                  <a:gd name="connsiteX4" fmla="*/ 1839332 w 2383295"/>
                  <a:gd name="connsiteY4" fmla="*/ 897244 h 897244"/>
                  <a:gd name="connsiteX5" fmla="*/ 1197878 w 2383295"/>
                  <a:gd name="connsiteY5" fmla="*/ 623276 h 897244"/>
                  <a:gd name="connsiteX6" fmla="*/ 512182 w 2383295"/>
                  <a:gd name="connsiteY6" fmla="*/ 871844 h 897244"/>
                  <a:gd name="connsiteX7" fmla="*/ 48 w 2383295"/>
                  <a:gd name="connsiteY7" fmla="*/ 448670 h 897244"/>
                  <a:gd name="connsiteX8" fmla="*/ 534407 w 2383295"/>
                  <a:gd name="connsiteY8" fmla="*/ 96 h 897244"/>
                  <a:gd name="connsiteX0" fmla="*/ 534407 w 2383316"/>
                  <a:gd name="connsiteY0" fmla="*/ 96 h 897244"/>
                  <a:gd name="connsiteX1" fmla="*/ 1236186 w 2383316"/>
                  <a:gd name="connsiteY1" fmla="*/ 210565 h 897244"/>
                  <a:gd name="connsiteX2" fmla="*/ 1867907 w 2383316"/>
                  <a:gd name="connsiteY2" fmla="*/ 96 h 897244"/>
                  <a:gd name="connsiteX3" fmla="*/ 2383216 w 2383316"/>
                  <a:gd name="connsiteY3" fmla="*/ 448670 h 897244"/>
                  <a:gd name="connsiteX4" fmla="*/ 1839332 w 2383316"/>
                  <a:gd name="connsiteY4" fmla="*/ 897244 h 897244"/>
                  <a:gd name="connsiteX5" fmla="*/ 1197878 w 2383316"/>
                  <a:gd name="connsiteY5" fmla="*/ 623276 h 897244"/>
                  <a:gd name="connsiteX6" fmla="*/ 512182 w 2383316"/>
                  <a:gd name="connsiteY6" fmla="*/ 871844 h 897244"/>
                  <a:gd name="connsiteX7" fmla="*/ 48 w 2383316"/>
                  <a:gd name="connsiteY7" fmla="*/ 448670 h 897244"/>
                  <a:gd name="connsiteX8" fmla="*/ 534407 w 2383316"/>
                  <a:gd name="connsiteY8" fmla="*/ 96 h 897244"/>
                  <a:gd name="connsiteX0" fmla="*/ 534407 w 2383227"/>
                  <a:gd name="connsiteY0" fmla="*/ 96 h 897244"/>
                  <a:gd name="connsiteX1" fmla="*/ 1236186 w 2383227"/>
                  <a:gd name="connsiteY1" fmla="*/ 210565 h 897244"/>
                  <a:gd name="connsiteX2" fmla="*/ 1867907 w 2383227"/>
                  <a:gd name="connsiteY2" fmla="*/ 96 h 897244"/>
                  <a:gd name="connsiteX3" fmla="*/ 2383216 w 2383227"/>
                  <a:gd name="connsiteY3" fmla="*/ 448670 h 897244"/>
                  <a:gd name="connsiteX4" fmla="*/ 1839332 w 2383227"/>
                  <a:gd name="connsiteY4" fmla="*/ 897244 h 897244"/>
                  <a:gd name="connsiteX5" fmla="*/ 1197878 w 2383227"/>
                  <a:gd name="connsiteY5" fmla="*/ 623276 h 897244"/>
                  <a:gd name="connsiteX6" fmla="*/ 512182 w 2383227"/>
                  <a:gd name="connsiteY6" fmla="*/ 871844 h 897244"/>
                  <a:gd name="connsiteX7" fmla="*/ 48 w 2383227"/>
                  <a:gd name="connsiteY7" fmla="*/ 448670 h 897244"/>
                  <a:gd name="connsiteX8" fmla="*/ 534407 w 2383227"/>
                  <a:gd name="connsiteY8" fmla="*/ 96 h 897244"/>
                  <a:gd name="connsiteX0" fmla="*/ 534407 w 2383227"/>
                  <a:gd name="connsiteY0" fmla="*/ 96 h 897244"/>
                  <a:gd name="connsiteX1" fmla="*/ 1236186 w 2383227"/>
                  <a:gd name="connsiteY1" fmla="*/ 210565 h 897244"/>
                  <a:gd name="connsiteX2" fmla="*/ 1867907 w 2383227"/>
                  <a:gd name="connsiteY2" fmla="*/ 96 h 897244"/>
                  <a:gd name="connsiteX3" fmla="*/ 2383216 w 2383227"/>
                  <a:gd name="connsiteY3" fmla="*/ 448670 h 897244"/>
                  <a:gd name="connsiteX4" fmla="*/ 1839332 w 2383227"/>
                  <a:gd name="connsiteY4" fmla="*/ 897244 h 897244"/>
                  <a:gd name="connsiteX5" fmla="*/ 1197878 w 2383227"/>
                  <a:gd name="connsiteY5" fmla="*/ 623276 h 897244"/>
                  <a:gd name="connsiteX6" fmla="*/ 512182 w 2383227"/>
                  <a:gd name="connsiteY6" fmla="*/ 871844 h 897244"/>
                  <a:gd name="connsiteX7" fmla="*/ 48 w 2383227"/>
                  <a:gd name="connsiteY7" fmla="*/ 448670 h 897244"/>
                  <a:gd name="connsiteX8" fmla="*/ 534407 w 2383227"/>
                  <a:gd name="connsiteY8" fmla="*/ 96 h 897244"/>
                  <a:gd name="connsiteX0" fmla="*/ 534407 w 2383216"/>
                  <a:gd name="connsiteY0" fmla="*/ 96 h 897244"/>
                  <a:gd name="connsiteX1" fmla="*/ 1236186 w 2383216"/>
                  <a:gd name="connsiteY1" fmla="*/ 210565 h 897244"/>
                  <a:gd name="connsiteX2" fmla="*/ 1867907 w 2383216"/>
                  <a:gd name="connsiteY2" fmla="*/ 96 h 897244"/>
                  <a:gd name="connsiteX3" fmla="*/ 2383216 w 2383216"/>
                  <a:gd name="connsiteY3" fmla="*/ 448670 h 897244"/>
                  <a:gd name="connsiteX4" fmla="*/ 1839332 w 2383216"/>
                  <a:gd name="connsiteY4" fmla="*/ 897244 h 897244"/>
                  <a:gd name="connsiteX5" fmla="*/ 1197878 w 2383216"/>
                  <a:gd name="connsiteY5" fmla="*/ 623276 h 897244"/>
                  <a:gd name="connsiteX6" fmla="*/ 512182 w 2383216"/>
                  <a:gd name="connsiteY6" fmla="*/ 871844 h 897244"/>
                  <a:gd name="connsiteX7" fmla="*/ 48 w 2383216"/>
                  <a:gd name="connsiteY7" fmla="*/ 448670 h 897244"/>
                  <a:gd name="connsiteX8" fmla="*/ 534407 w 2383216"/>
                  <a:gd name="connsiteY8" fmla="*/ 96 h 897244"/>
                  <a:gd name="connsiteX0" fmla="*/ 534407 w 2383216"/>
                  <a:gd name="connsiteY0" fmla="*/ 96 h 897244"/>
                  <a:gd name="connsiteX1" fmla="*/ 1236186 w 2383216"/>
                  <a:gd name="connsiteY1" fmla="*/ 210565 h 897244"/>
                  <a:gd name="connsiteX2" fmla="*/ 1867907 w 2383216"/>
                  <a:gd name="connsiteY2" fmla="*/ 96 h 897244"/>
                  <a:gd name="connsiteX3" fmla="*/ 2383216 w 2383216"/>
                  <a:gd name="connsiteY3" fmla="*/ 448670 h 897244"/>
                  <a:gd name="connsiteX4" fmla="*/ 1839332 w 2383216"/>
                  <a:gd name="connsiteY4" fmla="*/ 897244 h 897244"/>
                  <a:gd name="connsiteX5" fmla="*/ 1197878 w 2383216"/>
                  <a:gd name="connsiteY5" fmla="*/ 623276 h 897244"/>
                  <a:gd name="connsiteX6" fmla="*/ 512182 w 2383216"/>
                  <a:gd name="connsiteY6" fmla="*/ 871844 h 897244"/>
                  <a:gd name="connsiteX7" fmla="*/ 48 w 2383216"/>
                  <a:gd name="connsiteY7" fmla="*/ 448670 h 897244"/>
                  <a:gd name="connsiteX8" fmla="*/ 534407 w 2383216"/>
                  <a:gd name="connsiteY8" fmla="*/ 96 h 897244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9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1914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1914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93"/>
                  <a:gd name="connsiteX1" fmla="*/ 1236186 w 2383216"/>
                  <a:gd name="connsiteY1" fmla="*/ 210565 h 881393"/>
                  <a:gd name="connsiteX2" fmla="*/ 1867907 w 2383216"/>
                  <a:gd name="connsiteY2" fmla="*/ 19146 h 881393"/>
                  <a:gd name="connsiteX3" fmla="*/ 2383216 w 2383216"/>
                  <a:gd name="connsiteY3" fmla="*/ 448670 h 881393"/>
                  <a:gd name="connsiteX4" fmla="*/ 1832982 w 2383216"/>
                  <a:gd name="connsiteY4" fmla="*/ 881369 h 881393"/>
                  <a:gd name="connsiteX5" fmla="*/ 1197878 w 2383216"/>
                  <a:gd name="connsiteY5" fmla="*/ 623276 h 881393"/>
                  <a:gd name="connsiteX6" fmla="*/ 512182 w 2383216"/>
                  <a:gd name="connsiteY6" fmla="*/ 871844 h 881393"/>
                  <a:gd name="connsiteX7" fmla="*/ 48 w 2383216"/>
                  <a:gd name="connsiteY7" fmla="*/ 448670 h 881393"/>
                  <a:gd name="connsiteX8" fmla="*/ 534407 w 2383216"/>
                  <a:gd name="connsiteY8" fmla="*/ 96 h 881393"/>
                  <a:gd name="connsiteX0" fmla="*/ 534407 w 2383216"/>
                  <a:gd name="connsiteY0" fmla="*/ 91 h 881388"/>
                  <a:gd name="connsiteX1" fmla="*/ 1236186 w 2383216"/>
                  <a:gd name="connsiteY1" fmla="*/ 210560 h 881388"/>
                  <a:gd name="connsiteX2" fmla="*/ 1867907 w 2383216"/>
                  <a:gd name="connsiteY2" fmla="*/ 19141 h 881388"/>
                  <a:gd name="connsiteX3" fmla="*/ 2383216 w 2383216"/>
                  <a:gd name="connsiteY3" fmla="*/ 448665 h 881388"/>
                  <a:gd name="connsiteX4" fmla="*/ 1832982 w 2383216"/>
                  <a:gd name="connsiteY4" fmla="*/ 881364 h 881388"/>
                  <a:gd name="connsiteX5" fmla="*/ 1197878 w 2383216"/>
                  <a:gd name="connsiteY5" fmla="*/ 623271 h 881388"/>
                  <a:gd name="connsiteX6" fmla="*/ 512182 w 2383216"/>
                  <a:gd name="connsiteY6" fmla="*/ 871839 h 881388"/>
                  <a:gd name="connsiteX7" fmla="*/ 48 w 2383216"/>
                  <a:gd name="connsiteY7" fmla="*/ 448665 h 881388"/>
                  <a:gd name="connsiteX8" fmla="*/ 534407 w 2383216"/>
                  <a:gd name="connsiteY8" fmla="*/ 91 h 881388"/>
                  <a:gd name="connsiteX0" fmla="*/ 534359 w 2383168"/>
                  <a:gd name="connsiteY0" fmla="*/ 91 h 881388"/>
                  <a:gd name="connsiteX1" fmla="*/ 1236138 w 2383168"/>
                  <a:gd name="connsiteY1" fmla="*/ 210560 h 881388"/>
                  <a:gd name="connsiteX2" fmla="*/ 1867859 w 2383168"/>
                  <a:gd name="connsiteY2" fmla="*/ 19141 h 881388"/>
                  <a:gd name="connsiteX3" fmla="*/ 2383168 w 2383168"/>
                  <a:gd name="connsiteY3" fmla="*/ 448665 h 881388"/>
                  <a:gd name="connsiteX4" fmla="*/ 1832934 w 2383168"/>
                  <a:gd name="connsiteY4" fmla="*/ 881364 h 881388"/>
                  <a:gd name="connsiteX5" fmla="*/ 1197830 w 2383168"/>
                  <a:gd name="connsiteY5" fmla="*/ 623271 h 881388"/>
                  <a:gd name="connsiteX6" fmla="*/ 512134 w 2383168"/>
                  <a:gd name="connsiteY6" fmla="*/ 871839 h 881388"/>
                  <a:gd name="connsiteX7" fmla="*/ 0 w 2383168"/>
                  <a:gd name="connsiteY7" fmla="*/ 448665 h 881388"/>
                  <a:gd name="connsiteX8" fmla="*/ 534359 w 2383168"/>
                  <a:gd name="connsiteY8" fmla="*/ 91 h 881388"/>
                  <a:gd name="connsiteX0" fmla="*/ 534359 w 2383168"/>
                  <a:gd name="connsiteY0" fmla="*/ 24 h 881321"/>
                  <a:gd name="connsiteX1" fmla="*/ 1236138 w 2383168"/>
                  <a:gd name="connsiteY1" fmla="*/ 210493 h 881321"/>
                  <a:gd name="connsiteX2" fmla="*/ 1867859 w 2383168"/>
                  <a:gd name="connsiteY2" fmla="*/ 19074 h 881321"/>
                  <a:gd name="connsiteX3" fmla="*/ 2383168 w 2383168"/>
                  <a:gd name="connsiteY3" fmla="*/ 448598 h 881321"/>
                  <a:gd name="connsiteX4" fmla="*/ 1832934 w 2383168"/>
                  <a:gd name="connsiteY4" fmla="*/ 881297 h 881321"/>
                  <a:gd name="connsiteX5" fmla="*/ 1197830 w 2383168"/>
                  <a:gd name="connsiteY5" fmla="*/ 623204 h 881321"/>
                  <a:gd name="connsiteX6" fmla="*/ 512134 w 2383168"/>
                  <a:gd name="connsiteY6" fmla="*/ 871772 h 881321"/>
                  <a:gd name="connsiteX7" fmla="*/ 0 w 2383168"/>
                  <a:gd name="connsiteY7" fmla="*/ 448598 h 881321"/>
                  <a:gd name="connsiteX8" fmla="*/ 534359 w 2383168"/>
                  <a:gd name="connsiteY8" fmla="*/ 24 h 881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83168" h="881321">
                    <a:moveTo>
                      <a:pt x="534359" y="24"/>
                    </a:moveTo>
                    <a:cubicBezTo>
                      <a:pt x="847041" y="3199"/>
                      <a:pt x="1013888" y="207318"/>
                      <a:pt x="1236138" y="210493"/>
                    </a:cubicBezTo>
                    <a:cubicBezTo>
                      <a:pt x="1458388" y="213668"/>
                      <a:pt x="1590962" y="17490"/>
                      <a:pt x="1867859" y="19074"/>
                    </a:cubicBezTo>
                    <a:cubicBezTo>
                      <a:pt x="2144756" y="20658"/>
                      <a:pt x="2368880" y="321298"/>
                      <a:pt x="2383168" y="448598"/>
                    </a:cubicBezTo>
                    <a:cubicBezTo>
                      <a:pt x="2362531" y="572723"/>
                      <a:pt x="2145068" y="884472"/>
                      <a:pt x="1832934" y="881297"/>
                    </a:cubicBezTo>
                    <a:cubicBezTo>
                      <a:pt x="1520800" y="878122"/>
                      <a:pt x="1417963" y="624792"/>
                      <a:pt x="1197830" y="623204"/>
                    </a:cubicBezTo>
                    <a:cubicBezTo>
                      <a:pt x="977697" y="621617"/>
                      <a:pt x="813724" y="878874"/>
                      <a:pt x="512134" y="871772"/>
                    </a:cubicBezTo>
                    <a:cubicBezTo>
                      <a:pt x="210544" y="864670"/>
                      <a:pt x="43921" y="612939"/>
                      <a:pt x="0" y="448598"/>
                    </a:cubicBezTo>
                    <a:cubicBezTo>
                      <a:pt x="22754" y="322357"/>
                      <a:pt x="221677" y="-3151"/>
                      <a:pt x="534359" y="2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>
                      <a:lumMod val="40000"/>
                      <a:lumOff val="60000"/>
                    </a:srgbClr>
                  </a:gs>
                  <a:gs pos="100000">
                    <a:srgbClr val="FFC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71" name="フリーフォーム: 図形 970">
                <a:extLst>
                  <a:ext uri="{FF2B5EF4-FFF2-40B4-BE49-F238E27FC236}">
                    <a16:creationId xmlns:a16="http://schemas.microsoft.com/office/drawing/2014/main" id="{34FEDA8F-8173-45FD-A84A-F8BF986579D0}"/>
                  </a:ext>
                </a:extLst>
              </p:cNvPr>
              <p:cNvSpPr/>
              <p:nvPr/>
            </p:nvSpPr>
            <p:spPr>
              <a:xfrm>
                <a:off x="3173081" y="3548062"/>
                <a:ext cx="2383168" cy="881063"/>
              </a:xfrm>
              <a:custGeom>
                <a:avLst/>
                <a:gdLst>
                  <a:gd name="connsiteX0" fmla="*/ 1531145 w 2383168"/>
                  <a:gd name="connsiteY0" fmla="*/ 511503 h 881063"/>
                  <a:gd name="connsiteX1" fmla="*/ 1469953 w 2383168"/>
                  <a:gd name="connsiteY1" fmla="*/ 634146 h 881063"/>
                  <a:gd name="connsiteX2" fmla="*/ 1486795 w 2383168"/>
                  <a:gd name="connsiteY2" fmla="*/ 643017 h 881063"/>
                  <a:gd name="connsiteX3" fmla="*/ 1512413 w 2383168"/>
                  <a:gd name="connsiteY3" fmla="*/ 655588 h 881063"/>
                  <a:gd name="connsiteX4" fmla="*/ 1520522 w 2383168"/>
                  <a:gd name="connsiteY4" fmla="*/ 618083 h 881063"/>
                  <a:gd name="connsiteX5" fmla="*/ 1530247 w 2383168"/>
                  <a:gd name="connsiteY5" fmla="*/ 535398 h 881063"/>
                  <a:gd name="connsiteX6" fmla="*/ 1707821 w 2383168"/>
                  <a:gd name="connsiteY6" fmla="*/ 477402 h 881063"/>
                  <a:gd name="connsiteX7" fmla="*/ 1704949 w 2383168"/>
                  <a:gd name="connsiteY7" fmla="*/ 570371 h 881063"/>
                  <a:gd name="connsiteX8" fmla="*/ 1695062 w 2383168"/>
                  <a:gd name="connsiteY8" fmla="*/ 671029 h 881063"/>
                  <a:gd name="connsiteX9" fmla="*/ 1686048 w 2383168"/>
                  <a:gd name="connsiteY9" fmla="*/ 724498 h 881063"/>
                  <a:gd name="connsiteX10" fmla="*/ 1765882 w 2383168"/>
                  <a:gd name="connsiteY10" fmla="*/ 739202 h 881063"/>
                  <a:gd name="connsiteX11" fmla="*/ 1838106 w 2383168"/>
                  <a:gd name="connsiteY11" fmla="*/ 738521 h 881063"/>
                  <a:gd name="connsiteX12" fmla="*/ 1355392 w 2383168"/>
                  <a:gd name="connsiteY12" fmla="*/ 465761 h 881063"/>
                  <a:gd name="connsiteX13" fmla="*/ 1251472 w 2383168"/>
                  <a:gd name="connsiteY13" fmla="*/ 476291 h 881063"/>
                  <a:gd name="connsiteX14" fmla="*/ 1119009 w 2383168"/>
                  <a:gd name="connsiteY14" fmla="*/ 474535 h 881063"/>
                  <a:gd name="connsiteX15" fmla="*/ 1100249 w 2383168"/>
                  <a:gd name="connsiteY15" fmla="*/ 472738 h 881063"/>
                  <a:gd name="connsiteX16" fmla="*/ 1100397 w 2383168"/>
                  <a:gd name="connsiteY16" fmla="*/ 476434 h 881063"/>
                  <a:gd name="connsiteX17" fmla="*/ 1107691 w 2383168"/>
                  <a:gd name="connsiteY17" fmla="*/ 534511 h 881063"/>
                  <a:gd name="connsiteX18" fmla="*/ 1111341 w 2383168"/>
                  <a:gd name="connsiteY18" fmla="*/ 550318 h 881063"/>
                  <a:gd name="connsiteX19" fmla="*/ 1143667 w 2383168"/>
                  <a:gd name="connsiteY19" fmla="*/ 544762 h 881063"/>
                  <a:gd name="connsiteX20" fmla="*/ 1197715 w 2383168"/>
                  <a:gd name="connsiteY20" fmla="*/ 541702 h 881063"/>
                  <a:gd name="connsiteX21" fmla="*/ 1275072 w 2383168"/>
                  <a:gd name="connsiteY21" fmla="*/ 550926 h 881063"/>
                  <a:gd name="connsiteX22" fmla="*/ 1344127 w 2383168"/>
                  <a:gd name="connsiteY22" fmla="*/ 572991 h 881063"/>
                  <a:gd name="connsiteX23" fmla="*/ 1347635 w 2383168"/>
                  <a:gd name="connsiteY23" fmla="*/ 555654 h 881063"/>
                  <a:gd name="connsiteX24" fmla="*/ 1354389 w 2383168"/>
                  <a:gd name="connsiteY24" fmla="*/ 494296 h 881063"/>
                  <a:gd name="connsiteX25" fmla="*/ 692431 w 2383168"/>
                  <a:gd name="connsiteY25" fmla="*/ 456201 h 881063"/>
                  <a:gd name="connsiteX26" fmla="*/ 559142 w 2383168"/>
                  <a:gd name="connsiteY26" fmla="*/ 723341 h 881063"/>
                  <a:gd name="connsiteX27" fmla="*/ 583226 w 2383168"/>
                  <a:gd name="connsiteY27" fmla="*/ 722466 h 881063"/>
                  <a:gd name="connsiteX28" fmla="*/ 670911 w 2383168"/>
                  <a:gd name="connsiteY28" fmla="*/ 703688 h 881063"/>
                  <a:gd name="connsiteX29" fmla="*/ 712301 w 2383168"/>
                  <a:gd name="connsiteY29" fmla="*/ 689872 h 881063"/>
                  <a:gd name="connsiteX30" fmla="*/ 705109 w 2383168"/>
                  <a:gd name="connsiteY30" fmla="*/ 647215 h 881063"/>
                  <a:gd name="connsiteX31" fmla="*/ 695222 w 2383168"/>
                  <a:gd name="connsiteY31" fmla="*/ 546557 h 881063"/>
                  <a:gd name="connsiteX32" fmla="*/ 914924 w 2383168"/>
                  <a:gd name="connsiteY32" fmla="*/ 450719 h 881063"/>
                  <a:gd name="connsiteX33" fmla="*/ 916739 w 2383168"/>
                  <a:gd name="connsiteY33" fmla="*/ 504792 h 881063"/>
                  <a:gd name="connsiteX34" fmla="*/ 925113 w 2383168"/>
                  <a:gd name="connsiteY34" fmla="*/ 584524 h 881063"/>
                  <a:gd name="connsiteX35" fmla="*/ 929372 w 2383168"/>
                  <a:gd name="connsiteY35" fmla="*/ 606582 h 881063"/>
                  <a:gd name="connsiteX36" fmla="*/ 979691 w 2383168"/>
                  <a:gd name="connsiteY36" fmla="*/ 586821 h 881063"/>
                  <a:gd name="connsiteX37" fmla="*/ 1087585 w 2383168"/>
                  <a:gd name="connsiteY37" fmla="*/ 554615 h 881063"/>
                  <a:gd name="connsiteX38" fmla="*/ 1075359 w 2383168"/>
                  <a:gd name="connsiteY38" fmla="*/ 495178 h 881063"/>
                  <a:gd name="connsiteX39" fmla="*/ 1073821 w 2383168"/>
                  <a:gd name="connsiteY39" fmla="*/ 470207 h 881063"/>
                  <a:gd name="connsiteX40" fmla="*/ 986546 w 2383168"/>
                  <a:gd name="connsiteY40" fmla="*/ 461849 h 881063"/>
                  <a:gd name="connsiteX41" fmla="*/ 2325016 w 2383168"/>
                  <a:gd name="connsiteY41" fmla="*/ 445964 h 881063"/>
                  <a:gd name="connsiteX42" fmla="*/ 2325227 w 2383168"/>
                  <a:gd name="connsiteY42" fmla="*/ 448865 h 881063"/>
                  <a:gd name="connsiteX43" fmla="*/ 2320700 w 2383168"/>
                  <a:gd name="connsiteY43" fmla="*/ 510988 h 881063"/>
                  <a:gd name="connsiteX44" fmla="*/ 2347017 w 2383168"/>
                  <a:gd name="connsiteY44" fmla="*/ 475436 h 881063"/>
                  <a:gd name="connsiteX45" fmla="*/ 2356326 w 2383168"/>
                  <a:gd name="connsiteY45" fmla="*/ 452296 h 881063"/>
                  <a:gd name="connsiteX46" fmla="*/ 54224 w 2383168"/>
                  <a:gd name="connsiteY46" fmla="*/ 439120 h 881063"/>
                  <a:gd name="connsiteX47" fmla="*/ 28724 w 2383168"/>
                  <a:gd name="connsiteY47" fmla="*/ 450301 h 881063"/>
                  <a:gd name="connsiteX48" fmla="*/ 56581 w 2383168"/>
                  <a:gd name="connsiteY48" fmla="*/ 490950 h 881063"/>
                  <a:gd name="connsiteX49" fmla="*/ 53514 w 2383168"/>
                  <a:gd name="connsiteY49" fmla="*/ 448865 h 881063"/>
                  <a:gd name="connsiteX50" fmla="*/ 1532888 w 2383168"/>
                  <a:gd name="connsiteY50" fmla="*/ 425469 h 881063"/>
                  <a:gd name="connsiteX51" fmla="*/ 1516397 w 2383168"/>
                  <a:gd name="connsiteY51" fmla="*/ 430019 h 881063"/>
                  <a:gd name="connsiteX52" fmla="*/ 1383935 w 2383168"/>
                  <a:gd name="connsiteY52" fmla="*/ 462868 h 881063"/>
                  <a:gd name="connsiteX53" fmla="*/ 1380318 w 2383168"/>
                  <a:gd name="connsiteY53" fmla="*/ 463235 h 881063"/>
                  <a:gd name="connsiteX54" fmla="*/ 1377572 w 2383168"/>
                  <a:gd name="connsiteY54" fmla="*/ 514100 h 881063"/>
                  <a:gd name="connsiteX55" fmla="*/ 1365274 w 2383168"/>
                  <a:gd name="connsiteY55" fmla="*/ 582321 h 881063"/>
                  <a:gd name="connsiteX56" fmla="*/ 1417015 w 2383168"/>
                  <a:gd name="connsiteY56" fmla="*/ 606264 h 881063"/>
                  <a:gd name="connsiteX57" fmla="*/ 1442408 w 2383168"/>
                  <a:gd name="connsiteY57" fmla="*/ 619639 h 881063"/>
                  <a:gd name="connsiteX58" fmla="*/ 1533336 w 2383168"/>
                  <a:gd name="connsiteY58" fmla="*/ 437398 h 881063"/>
                  <a:gd name="connsiteX59" fmla="*/ 733952 w 2383168"/>
                  <a:gd name="connsiteY59" fmla="*/ 422597 h 881063"/>
                  <a:gd name="connsiteX60" fmla="*/ 722708 w 2383168"/>
                  <a:gd name="connsiteY60" fmla="*/ 445131 h 881063"/>
                  <a:gd name="connsiteX61" fmla="*/ 725691 w 2383168"/>
                  <a:gd name="connsiteY61" fmla="*/ 550202 h 881063"/>
                  <a:gd name="connsiteX62" fmla="*/ 735269 w 2383168"/>
                  <a:gd name="connsiteY62" fmla="*/ 657426 h 881063"/>
                  <a:gd name="connsiteX63" fmla="*/ 739173 w 2383168"/>
                  <a:gd name="connsiteY63" fmla="*/ 680902 h 881063"/>
                  <a:gd name="connsiteX64" fmla="*/ 759041 w 2383168"/>
                  <a:gd name="connsiteY64" fmla="*/ 674270 h 881063"/>
                  <a:gd name="connsiteX65" fmla="*/ 869453 w 2383168"/>
                  <a:gd name="connsiteY65" fmla="*/ 630113 h 881063"/>
                  <a:gd name="connsiteX66" fmla="*/ 902864 w 2383168"/>
                  <a:gd name="connsiteY66" fmla="*/ 616992 h 881063"/>
                  <a:gd name="connsiteX67" fmla="*/ 887990 w 2383168"/>
                  <a:gd name="connsiteY67" fmla="*/ 530527 h 881063"/>
                  <a:gd name="connsiteX68" fmla="*/ 883629 w 2383168"/>
                  <a:gd name="connsiteY68" fmla="*/ 445856 h 881063"/>
                  <a:gd name="connsiteX69" fmla="*/ 2175608 w 2383168"/>
                  <a:gd name="connsiteY69" fmla="*/ 417541 h 881063"/>
                  <a:gd name="connsiteX70" fmla="*/ 2177589 w 2383168"/>
                  <a:gd name="connsiteY70" fmla="*/ 450733 h 881063"/>
                  <a:gd name="connsiteX71" fmla="*/ 2168794 w 2383168"/>
                  <a:gd name="connsiteY71" fmla="*/ 598109 h 881063"/>
                  <a:gd name="connsiteX72" fmla="*/ 2161014 w 2383168"/>
                  <a:gd name="connsiteY72" fmla="*/ 646601 h 881063"/>
                  <a:gd name="connsiteX73" fmla="*/ 2195376 w 2383168"/>
                  <a:gd name="connsiteY73" fmla="*/ 629733 h 881063"/>
                  <a:gd name="connsiteX74" fmla="*/ 2283627 w 2383168"/>
                  <a:gd name="connsiteY74" fmla="*/ 556891 h 881063"/>
                  <a:gd name="connsiteX75" fmla="*/ 2288872 w 2383168"/>
                  <a:gd name="connsiteY75" fmla="*/ 524706 h 881063"/>
                  <a:gd name="connsiteX76" fmla="*/ 2292788 w 2383168"/>
                  <a:gd name="connsiteY76" fmla="*/ 448865 h 881063"/>
                  <a:gd name="connsiteX77" fmla="*/ 2292297 w 2383168"/>
                  <a:gd name="connsiteY77" fmla="*/ 439347 h 881063"/>
                  <a:gd name="connsiteX78" fmla="*/ 2208448 w 2383168"/>
                  <a:gd name="connsiteY78" fmla="*/ 422390 h 881063"/>
                  <a:gd name="connsiteX79" fmla="*/ 2122970 w 2383168"/>
                  <a:gd name="connsiteY79" fmla="*/ 409770 h 881063"/>
                  <a:gd name="connsiteX80" fmla="*/ 2128771 w 2383168"/>
                  <a:gd name="connsiteY80" fmla="*/ 412664 h 881063"/>
                  <a:gd name="connsiteX81" fmla="*/ 2131096 w 2383168"/>
                  <a:gd name="connsiteY81" fmla="*/ 419621 h 881063"/>
                  <a:gd name="connsiteX82" fmla="*/ 1981488 w 2383168"/>
                  <a:gd name="connsiteY82" fmla="*/ 719470 h 881063"/>
                  <a:gd name="connsiteX83" fmla="*/ 2056976 w 2383168"/>
                  <a:gd name="connsiteY83" fmla="*/ 697674 h 881063"/>
                  <a:gd name="connsiteX84" fmla="*/ 2124604 w 2383168"/>
                  <a:gd name="connsiteY84" fmla="*/ 664475 h 881063"/>
                  <a:gd name="connsiteX85" fmla="*/ 2137942 w 2383168"/>
                  <a:gd name="connsiteY85" fmla="*/ 572872 h 881063"/>
                  <a:gd name="connsiteX86" fmla="*/ 2143526 w 2383168"/>
                  <a:gd name="connsiteY86" fmla="*/ 450733 h 881063"/>
                  <a:gd name="connsiteX87" fmla="*/ 2141780 w 2383168"/>
                  <a:gd name="connsiteY87" fmla="*/ 412547 h 881063"/>
                  <a:gd name="connsiteX88" fmla="*/ 189744 w 2383168"/>
                  <a:gd name="connsiteY88" fmla="*/ 395323 h 881063"/>
                  <a:gd name="connsiteX89" fmla="*/ 132296 w 2383168"/>
                  <a:gd name="connsiteY89" fmla="*/ 404888 h 881063"/>
                  <a:gd name="connsiteX90" fmla="*/ 87203 w 2383168"/>
                  <a:gd name="connsiteY90" fmla="*/ 424660 h 881063"/>
                  <a:gd name="connsiteX91" fmla="*/ 85953 w 2383168"/>
                  <a:gd name="connsiteY91" fmla="*/ 448865 h 881063"/>
                  <a:gd name="connsiteX92" fmla="*/ 89869 w 2383168"/>
                  <a:gd name="connsiteY92" fmla="*/ 524706 h 881063"/>
                  <a:gd name="connsiteX93" fmla="*/ 91832 w 2383168"/>
                  <a:gd name="connsiteY93" fmla="*/ 536749 h 881063"/>
                  <a:gd name="connsiteX94" fmla="*/ 158360 w 2383168"/>
                  <a:gd name="connsiteY94" fmla="*/ 595627 h 881063"/>
                  <a:gd name="connsiteX95" fmla="*/ 200612 w 2383168"/>
                  <a:gd name="connsiteY95" fmla="*/ 621840 h 881063"/>
                  <a:gd name="connsiteX96" fmla="*/ 195658 w 2383168"/>
                  <a:gd name="connsiteY96" fmla="*/ 590966 h 881063"/>
                  <a:gd name="connsiteX97" fmla="*/ 186863 w 2383168"/>
                  <a:gd name="connsiteY97" fmla="*/ 443590 h 881063"/>
                  <a:gd name="connsiteX98" fmla="*/ 1676056 w 2383168"/>
                  <a:gd name="connsiteY98" fmla="*/ 393503 h 881063"/>
                  <a:gd name="connsiteX99" fmla="*/ 1602904 w 2383168"/>
                  <a:gd name="connsiteY99" fmla="*/ 406150 h 881063"/>
                  <a:gd name="connsiteX100" fmla="*/ 1568656 w 2383168"/>
                  <a:gd name="connsiteY100" fmla="*/ 415600 h 881063"/>
                  <a:gd name="connsiteX101" fmla="*/ 1569555 w 2383168"/>
                  <a:gd name="connsiteY101" fmla="*/ 431183 h 881063"/>
                  <a:gd name="connsiteX102" fmla="*/ 1570223 w 2383168"/>
                  <a:gd name="connsiteY102" fmla="*/ 433182 h 881063"/>
                  <a:gd name="connsiteX103" fmla="*/ 1569728 w 2383168"/>
                  <a:gd name="connsiteY103" fmla="*/ 434175 h 881063"/>
                  <a:gd name="connsiteX104" fmla="*/ 1570369 w 2383168"/>
                  <a:gd name="connsiteY104" fmla="*/ 445296 h 881063"/>
                  <a:gd name="connsiteX105" fmla="*/ 1545261 w 2383168"/>
                  <a:gd name="connsiteY105" fmla="*/ 657454 h 881063"/>
                  <a:gd name="connsiteX106" fmla="*/ 1541043 w 2383168"/>
                  <a:gd name="connsiteY106" fmla="*/ 669635 h 881063"/>
                  <a:gd name="connsiteX107" fmla="*/ 1584432 w 2383168"/>
                  <a:gd name="connsiteY107" fmla="*/ 690925 h 881063"/>
                  <a:gd name="connsiteX108" fmla="*/ 1658864 w 2383168"/>
                  <a:gd name="connsiteY108" fmla="*/ 717544 h 881063"/>
                  <a:gd name="connsiteX109" fmla="*/ 1664903 w 2383168"/>
                  <a:gd name="connsiteY109" fmla="*/ 681242 h 881063"/>
                  <a:gd name="connsiteX110" fmla="*/ 1677830 w 2383168"/>
                  <a:gd name="connsiteY110" fmla="*/ 456012 h 881063"/>
                  <a:gd name="connsiteX111" fmla="*/ 1944993 w 2383168"/>
                  <a:gd name="connsiteY111" fmla="*/ 389761 h 881063"/>
                  <a:gd name="connsiteX112" fmla="*/ 1946607 w 2383168"/>
                  <a:gd name="connsiteY112" fmla="*/ 451247 h 881063"/>
                  <a:gd name="connsiteX113" fmla="*/ 1927493 w 2383168"/>
                  <a:gd name="connsiteY113" fmla="*/ 691562 h 881063"/>
                  <a:gd name="connsiteX114" fmla="*/ 1919031 w 2383168"/>
                  <a:gd name="connsiteY114" fmla="*/ 730950 h 881063"/>
                  <a:gd name="connsiteX115" fmla="*/ 1942930 w 2383168"/>
                  <a:gd name="connsiteY115" fmla="*/ 727035 h 881063"/>
                  <a:gd name="connsiteX116" fmla="*/ 2102720 w 2383168"/>
                  <a:gd name="connsiteY116" fmla="*/ 406780 h 881063"/>
                  <a:gd name="connsiteX117" fmla="*/ 2035436 w 2383168"/>
                  <a:gd name="connsiteY117" fmla="*/ 396846 h 881063"/>
                  <a:gd name="connsiteX118" fmla="*/ 261185 w 2383168"/>
                  <a:gd name="connsiteY118" fmla="*/ 387177 h 881063"/>
                  <a:gd name="connsiteX119" fmla="*/ 223370 w 2383168"/>
                  <a:gd name="connsiteY119" fmla="*/ 390128 h 881063"/>
                  <a:gd name="connsiteX120" fmla="*/ 220926 w 2383168"/>
                  <a:gd name="connsiteY120" fmla="*/ 443590 h 881063"/>
                  <a:gd name="connsiteX121" fmla="*/ 226510 w 2383168"/>
                  <a:gd name="connsiteY121" fmla="*/ 565729 h 881063"/>
                  <a:gd name="connsiteX122" fmla="*/ 238064 w 2383168"/>
                  <a:gd name="connsiteY122" fmla="*/ 645076 h 881063"/>
                  <a:gd name="connsiteX123" fmla="*/ 256174 w 2383168"/>
                  <a:gd name="connsiteY123" fmla="*/ 656312 h 881063"/>
                  <a:gd name="connsiteX124" fmla="*/ 340618 w 2383168"/>
                  <a:gd name="connsiteY124" fmla="*/ 692585 h 881063"/>
                  <a:gd name="connsiteX125" fmla="*/ 422379 w 2383168"/>
                  <a:gd name="connsiteY125" fmla="*/ 714606 h 881063"/>
                  <a:gd name="connsiteX126" fmla="*/ 260312 w 2383168"/>
                  <a:gd name="connsiteY126" fmla="*/ 389787 h 881063"/>
                  <a:gd name="connsiteX127" fmla="*/ 443408 w 2383168"/>
                  <a:gd name="connsiteY127" fmla="*/ 386504 h 881063"/>
                  <a:gd name="connsiteX128" fmla="*/ 441243 w 2383168"/>
                  <a:gd name="connsiteY128" fmla="*/ 435769 h 881063"/>
                  <a:gd name="connsiteX129" fmla="*/ 464896 w 2383168"/>
                  <a:gd name="connsiteY129" fmla="*/ 701189 h 881063"/>
                  <a:gd name="connsiteX130" fmla="*/ 469741 w 2383168"/>
                  <a:gd name="connsiteY130" fmla="*/ 722163 h 881063"/>
                  <a:gd name="connsiteX131" fmla="*/ 496232 w 2383168"/>
                  <a:gd name="connsiteY131" fmla="*/ 725627 h 881063"/>
                  <a:gd name="connsiteX132" fmla="*/ 523717 w 2383168"/>
                  <a:gd name="connsiteY132" fmla="*/ 724628 h 881063"/>
                  <a:gd name="connsiteX133" fmla="*/ 678609 w 2383168"/>
                  <a:gd name="connsiteY133" fmla="*/ 414191 h 881063"/>
                  <a:gd name="connsiteX134" fmla="*/ 589158 w 2383168"/>
                  <a:gd name="connsiteY134" fmla="*/ 400694 h 881063"/>
                  <a:gd name="connsiteX135" fmla="*/ 456695 w 2383168"/>
                  <a:gd name="connsiteY135" fmla="*/ 386771 h 881063"/>
                  <a:gd name="connsiteX136" fmla="*/ 305309 w 2383168"/>
                  <a:gd name="connsiteY136" fmla="*/ 383733 h 881063"/>
                  <a:gd name="connsiteX137" fmla="*/ 292571 w 2383168"/>
                  <a:gd name="connsiteY137" fmla="*/ 384728 h 881063"/>
                  <a:gd name="connsiteX138" fmla="*/ 419088 w 2383168"/>
                  <a:gd name="connsiteY138" fmla="*/ 638296 h 881063"/>
                  <a:gd name="connsiteX139" fmla="*/ 409124 w 2383168"/>
                  <a:gd name="connsiteY139" fmla="*/ 565354 h 881063"/>
                  <a:gd name="connsiteX140" fmla="*/ 403557 w 2383168"/>
                  <a:gd name="connsiteY140" fmla="*/ 435769 h 881063"/>
                  <a:gd name="connsiteX141" fmla="*/ 404990 w 2383168"/>
                  <a:gd name="connsiteY141" fmla="*/ 385734 h 881063"/>
                  <a:gd name="connsiteX142" fmla="*/ 1862423 w 2383168"/>
                  <a:gd name="connsiteY142" fmla="*/ 383292 h 881063"/>
                  <a:gd name="connsiteX143" fmla="*/ 1775917 w 2383168"/>
                  <a:gd name="connsiteY143" fmla="*/ 383970 h 881063"/>
                  <a:gd name="connsiteX144" fmla="*/ 1749947 w 2383168"/>
                  <a:gd name="connsiteY144" fmla="*/ 386139 h 881063"/>
                  <a:gd name="connsiteX145" fmla="*/ 1748240 w 2383168"/>
                  <a:gd name="connsiteY145" fmla="*/ 389560 h 881063"/>
                  <a:gd name="connsiteX146" fmla="*/ 1742610 w 2383168"/>
                  <a:gd name="connsiteY146" fmla="*/ 386751 h 881063"/>
                  <a:gd name="connsiteX147" fmla="*/ 1705752 w 2383168"/>
                  <a:gd name="connsiteY147" fmla="*/ 389830 h 881063"/>
                  <a:gd name="connsiteX148" fmla="*/ 1706960 w 2383168"/>
                  <a:gd name="connsiteY148" fmla="*/ 419115 h 881063"/>
                  <a:gd name="connsiteX149" fmla="*/ 1707573 w 2383168"/>
                  <a:gd name="connsiteY149" fmla="*/ 418809 h 881063"/>
                  <a:gd name="connsiteX150" fmla="*/ 1714530 w 2383168"/>
                  <a:gd name="connsiteY150" fmla="*/ 421134 h 881063"/>
                  <a:gd name="connsiteX151" fmla="*/ 1872726 w 2383168"/>
                  <a:gd name="connsiteY151" fmla="*/ 738194 h 881063"/>
                  <a:gd name="connsiteX152" fmla="*/ 1874947 w 2383168"/>
                  <a:gd name="connsiteY152" fmla="*/ 738173 h 881063"/>
                  <a:gd name="connsiteX153" fmla="*/ 1886238 w 2383168"/>
                  <a:gd name="connsiteY153" fmla="*/ 736323 h 881063"/>
                  <a:gd name="connsiteX154" fmla="*/ 1891167 w 2383168"/>
                  <a:gd name="connsiteY154" fmla="*/ 713040 h 881063"/>
                  <a:gd name="connsiteX155" fmla="*/ 1912545 w 2383168"/>
                  <a:gd name="connsiteY155" fmla="*/ 451246 h 881063"/>
                  <a:gd name="connsiteX156" fmla="*/ 1909959 w 2383168"/>
                  <a:gd name="connsiteY156" fmla="*/ 387016 h 881063"/>
                  <a:gd name="connsiteX157" fmla="*/ 58428 w 2383168"/>
                  <a:gd name="connsiteY157" fmla="*/ 381443 h 881063"/>
                  <a:gd name="connsiteX158" fmla="*/ 38969 w 2383168"/>
                  <a:gd name="connsiteY158" fmla="*/ 404627 h 881063"/>
                  <a:gd name="connsiteX159" fmla="*/ 28839 w 2383168"/>
                  <a:gd name="connsiteY159" fmla="*/ 426521 h 881063"/>
                  <a:gd name="connsiteX160" fmla="*/ 56123 w 2383168"/>
                  <a:gd name="connsiteY160" fmla="*/ 413071 h 881063"/>
                  <a:gd name="connsiteX161" fmla="*/ 2319468 w 2383168"/>
                  <a:gd name="connsiteY161" fmla="*/ 369844 h 881063"/>
                  <a:gd name="connsiteX162" fmla="*/ 2323543 w 2383168"/>
                  <a:gd name="connsiteY162" fmla="*/ 425752 h 881063"/>
                  <a:gd name="connsiteX163" fmla="*/ 2343188 w 2383168"/>
                  <a:gd name="connsiteY163" fmla="*/ 432225 h 881063"/>
                  <a:gd name="connsiteX164" fmla="*/ 2360841 w 2383168"/>
                  <a:gd name="connsiteY164" fmla="*/ 441074 h 881063"/>
                  <a:gd name="connsiteX165" fmla="*/ 2360944 w 2383168"/>
                  <a:gd name="connsiteY165" fmla="*/ 440817 h 881063"/>
                  <a:gd name="connsiteX166" fmla="*/ 2346605 w 2383168"/>
                  <a:gd name="connsiteY166" fmla="*/ 405725 h 881063"/>
                  <a:gd name="connsiteX167" fmla="*/ 1108558 w 2383168"/>
                  <a:gd name="connsiteY167" fmla="*/ 288034 h 881063"/>
                  <a:gd name="connsiteX168" fmla="*/ 1107692 w 2383168"/>
                  <a:gd name="connsiteY168" fmla="*/ 291788 h 881063"/>
                  <a:gd name="connsiteX169" fmla="*/ 1097858 w 2383168"/>
                  <a:gd name="connsiteY169" fmla="*/ 413149 h 881063"/>
                  <a:gd name="connsiteX170" fmla="*/ 1098691 w 2383168"/>
                  <a:gd name="connsiteY170" fmla="*/ 433891 h 881063"/>
                  <a:gd name="connsiteX171" fmla="*/ 1116385 w 2383168"/>
                  <a:gd name="connsiteY171" fmla="*/ 435185 h 881063"/>
                  <a:gd name="connsiteX172" fmla="*/ 1256461 w 2383168"/>
                  <a:gd name="connsiteY172" fmla="*/ 434985 h 881063"/>
                  <a:gd name="connsiteX173" fmla="*/ 1356637 w 2383168"/>
                  <a:gd name="connsiteY173" fmla="*/ 424505 h 881063"/>
                  <a:gd name="connsiteX174" fmla="*/ 1354389 w 2383168"/>
                  <a:gd name="connsiteY174" fmla="*/ 360574 h 881063"/>
                  <a:gd name="connsiteX175" fmla="*/ 1347635 w 2383168"/>
                  <a:gd name="connsiteY175" fmla="*/ 299217 h 881063"/>
                  <a:gd name="connsiteX176" fmla="*/ 1345649 w 2383168"/>
                  <a:gd name="connsiteY176" fmla="*/ 289399 h 881063"/>
                  <a:gd name="connsiteX177" fmla="*/ 1308001 w 2383168"/>
                  <a:gd name="connsiteY177" fmla="*/ 296714 h 881063"/>
                  <a:gd name="connsiteX178" fmla="*/ 1235307 w 2383168"/>
                  <a:gd name="connsiteY178" fmla="*/ 301798 h 881063"/>
                  <a:gd name="connsiteX179" fmla="*/ 1113891 w 2383168"/>
                  <a:gd name="connsiteY179" fmla="*/ 289407 h 881063"/>
                  <a:gd name="connsiteX180" fmla="*/ 996036 w 2383168"/>
                  <a:gd name="connsiteY180" fmla="*/ 258993 h 881063"/>
                  <a:gd name="connsiteX181" fmla="*/ 1070597 w 2383168"/>
                  <a:gd name="connsiteY181" fmla="*/ 408431 h 881063"/>
                  <a:gd name="connsiteX182" fmla="*/ 1075359 w 2383168"/>
                  <a:gd name="connsiteY182" fmla="*/ 331120 h 881063"/>
                  <a:gd name="connsiteX183" fmla="*/ 1085445 w 2383168"/>
                  <a:gd name="connsiteY183" fmla="*/ 282083 h 881063"/>
                  <a:gd name="connsiteX184" fmla="*/ 997188 w 2383168"/>
                  <a:gd name="connsiteY184" fmla="*/ 259358 h 881063"/>
                  <a:gd name="connsiteX185" fmla="*/ 202648 w 2383168"/>
                  <a:gd name="connsiteY185" fmla="*/ 252650 h 881063"/>
                  <a:gd name="connsiteX186" fmla="*/ 106241 w 2383168"/>
                  <a:gd name="connsiteY186" fmla="*/ 324474 h 881063"/>
                  <a:gd name="connsiteX187" fmla="*/ 95743 w 2383168"/>
                  <a:gd name="connsiteY187" fmla="*/ 336982 h 881063"/>
                  <a:gd name="connsiteX188" fmla="*/ 89870 w 2383168"/>
                  <a:gd name="connsiteY188" fmla="*/ 373024 h 881063"/>
                  <a:gd name="connsiteX189" fmla="*/ 88739 w 2383168"/>
                  <a:gd name="connsiteY189" fmla="*/ 394912 h 881063"/>
                  <a:gd name="connsiteX190" fmla="*/ 106779 w 2383168"/>
                  <a:gd name="connsiteY190" fmla="*/ 383235 h 881063"/>
                  <a:gd name="connsiteX191" fmla="*/ 149677 w 2383168"/>
                  <a:gd name="connsiteY191" fmla="*/ 364536 h 881063"/>
                  <a:gd name="connsiteX192" fmla="*/ 192105 w 2383168"/>
                  <a:gd name="connsiteY192" fmla="*/ 355755 h 881063"/>
                  <a:gd name="connsiteX193" fmla="*/ 195658 w 2383168"/>
                  <a:gd name="connsiteY193" fmla="*/ 296215 h 881063"/>
                  <a:gd name="connsiteX194" fmla="*/ 2159522 w 2383168"/>
                  <a:gd name="connsiteY194" fmla="*/ 245569 h 881063"/>
                  <a:gd name="connsiteX195" fmla="*/ 2168794 w 2383168"/>
                  <a:gd name="connsiteY195" fmla="*/ 303358 h 881063"/>
                  <a:gd name="connsiteX196" fmla="*/ 2173864 w 2383168"/>
                  <a:gd name="connsiteY196" fmla="*/ 388313 h 881063"/>
                  <a:gd name="connsiteX197" fmla="*/ 2254585 w 2383168"/>
                  <a:gd name="connsiteY197" fmla="*/ 403031 h 881063"/>
                  <a:gd name="connsiteX198" fmla="*/ 2291042 w 2383168"/>
                  <a:gd name="connsiteY198" fmla="*/ 415043 h 881063"/>
                  <a:gd name="connsiteX199" fmla="*/ 2288872 w 2383168"/>
                  <a:gd name="connsiteY199" fmla="*/ 373024 h 881063"/>
                  <a:gd name="connsiteX200" fmla="*/ 2283016 w 2383168"/>
                  <a:gd name="connsiteY200" fmla="*/ 337090 h 881063"/>
                  <a:gd name="connsiteX201" fmla="*/ 2211290 w 2383168"/>
                  <a:gd name="connsiteY201" fmla="*/ 276362 h 881063"/>
                  <a:gd name="connsiteX202" fmla="*/ 1513740 w 2383168"/>
                  <a:gd name="connsiteY202" fmla="*/ 241141 h 881063"/>
                  <a:gd name="connsiteX203" fmla="*/ 1379162 w 2383168"/>
                  <a:gd name="connsiteY203" fmla="*/ 282888 h 881063"/>
                  <a:gd name="connsiteX204" fmla="*/ 1367544 w 2383168"/>
                  <a:gd name="connsiteY204" fmla="*/ 285145 h 881063"/>
                  <a:gd name="connsiteX205" fmla="*/ 1377572 w 2383168"/>
                  <a:gd name="connsiteY205" fmla="*/ 340772 h 881063"/>
                  <a:gd name="connsiteX206" fmla="*/ 1381949 w 2383168"/>
                  <a:gd name="connsiteY206" fmla="*/ 421857 h 881063"/>
                  <a:gd name="connsiteX207" fmla="*/ 1392946 w 2383168"/>
                  <a:gd name="connsiteY207" fmla="*/ 420706 h 881063"/>
                  <a:gd name="connsiteX208" fmla="*/ 1522747 w 2383168"/>
                  <a:gd name="connsiteY208" fmla="*/ 388744 h 881063"/>
                  <a:gd name="connsiteX209" fmla="*/ 1531428 w 2383168"/>
                  <a:gd name="connsiteY209" fmla="*/ 386604 h 881063"/>
                  <a:gd name="connsiteX210" fmla="*/ 1530248 w 2383168"/>
                  <a:gd name="connsiteY210" fmla="*/ 355195 h 881063"/>
                  <a:gd name="connsiteX211" fmla="*/ 1520522 w 2383168"/>
                  <a:gd name="connsiteY211" fmla="*/ 272510 h 881063"/>
                  <a:gd name="connsiteX212" fmla="*/ 927799 w 2383168"/>
                  <a:gd name="connsiteY212" fmla="*/ 237382 h 881063"/>
                  <a:gd name="connsiteX213" fmla="*/ 925113 w 2383168"/>
                  <a:gd name="connsiteY213" fmla="*/ 251294 h 881063"/>
                  <a:gd name="connsiteX214" fmla="*/ 916739 w 2383168"/>
                  <a:gd name="connsiteY214" fmla="*/ 331026 h 881063"/>
                  <a:gd name="connsiteX215" fmla="*/ 913859 w 2383168"/>
                  <a:gd name="connsiteY215" fmla="*/ 416852 h 881063"/>
                  <a:gd name="connsiteX216" fmla="*/ 975812 w 2383168"/>
                  <a:gd name="connsiteY216" fmla="*/ 424907 h 881063"/>
                  <a:gd name="connsiteX217" fmla="*/ 1046618 w 2383168"/>
                  <a:gd name="connsiteY217" fmla="*/ 430084 h 881063"/>
                  <a:gd name="connsiteX218" fmla="*/ 954725 w 2383168"/>
                  <a:gd name="connsiteY218" fmla="*/ 245910 h 881063"/>
                  <a:gd name="connsiteX219" fmla="*/ 1929720 w 2383168"/>
                  <a:gd name="connsiteY219" fmla="*/ 226691 h 881063"/>
                  <a:gd name="connsiteX220" fmla="*/ 1937812 w 2383168"/>
                  <a:gd name="connsiteY220" fmla="*/ 283943 h 881063"/>
                  <a:gd name="connsiteX221" fmla="*/ 1943180 w 2383168"/>
                  <a:gd name="connsiteY221" fmla="*/ 350356 h 881063"/>
                  <a:gd name="connsiteX222" fmla="*/ 1994844 w 2383168"/>
                  <a:gd name="connsiteY222" fmla="*/ 357213 h 881063"/>
                  <a:gd name="connsiteX223" fmla="*/ 1658590 w 2383168"/>
                  <a:gd name="connsiteY223" fmla="*/ 192833 h 881063"/>
                  <a:gd name="connsiteX224" fmla="*/ 1544514 w 2383168"/>
                  <a:gd name="connsiteY224" fmla="*/ 230981 h 881063"/>
                  <a:gd name="connsiteX225" fmla="*/ 1545261 w 2383168"/>
                  <a:gd name="connsiteY225" fmla="*/ 233139 h 881063"/>
                  <a:gd name="connsiteX226" fmla="*/ 1563633 w 2383168"/>
                  <a:gd name="connsiteY226" fmla="*/ 328509 h 881063"/>
                  <a:gd name="connsiteX227" fmla="*/ 1566485 w 2383168"/>
                  <a:gd name="connsiteY227" fmla="*/ 377959 h 881063"/>
                  <a:gd name="connsiteX228" fmla="*/ 1659967 w 2383168"/>
                  <a:gd name="connsiteY228" fmla="*/ 354907 h 881063"/>
                  <a:gd name="connsiteX229" fmla="*/ 1674920 w 2383168"/>
                  <a:gd name="connsiteY229" fmla="*/ 353509 h 881063"/>
                  <a:gd name="connsiteX230" fmla="*/ 1674480 w 2383168"/>
                  <a:gd name="connsiteY230" fmla="*/ 338006 h 881063"/>
                  <a:gd name="connsiteX231" fmla="*/ 1664903 w 2383168"/>
                  <a:gd name="connsiteY231" fmla="*/ 230782 h 881063"/>
                  <a:gd name="connsiteX232" fmla="*/ 739068 w 2383168"/>
                  <a:gd name="connsiteY232" fmla="*/ 184127 h 881063"/>
                  <a:gd name="connsiteX233" fmla="*/ 735269 w 2383168"/>
                  <a:gd name="connsiteY233" fmla="*/ 206967 h 881063"/>
                  <a:gd name="connsiteX234" fmla="*/ 725691 w 2383168"/>
                  <a:gd name="connsiteY234" fmla="*/ 314190 h 881063"/>
                  <a:gd name="connsiteX235" fmla="*/ 724028 w 2383168"/>
                  <a:gd name="connsiteY235" fmla="*/ 372773 h 881063"/>
                  <a:gd name="connsiteX236" fmla="*/ 804186 w 2383168"/>
                  <a:gd name="connsiteY236" fmla="*/ 212118 h 881063"/>
                  <a:gd name="connsiteX237" fmla="*/ 811143 w 2383168"/>
                  <a:gd name="connsiteY237" fmla="*/ 209793 h 881063"/>
                  <a:gd name="connsiteX238" fmla="*/ 829710 w 2383168"/>
                  <a:gd name="connsiteY238" fmla="*/ 219057 h 881063"/>
                  <a:gd name="connsiteX239" fmla="*/ 832036 w 2383168"/>
                  <a:gd name="connsiteY239" fmla="*/ 226014 h 881063"/>
                  <a:gd name="connsiteX240" fmla="*/ 748242 w 2383168"/>
                  <a:gd name="connsiteY240" fmla="*/ 393956 h 881063"/>
                  <a:gd name="connsiteX241" fmla="*/ 792957 w 2383168"/>
                  <a:gd name="connsiteY241" fmla="*/ 401134 h 881063"/>
                  <a:gd name="connsiteX242" fmla="*/ 882454 w 2383168"/>
                  <a:gd name="connsiteY242" fmla="*/ 412770 h 881063"/>
                  <a:gd name="connsiteX243" fmla="*/ 887990 w 2383168"/>
                  <a:gd name="connsiteY243" fmla="*/ 305293 h 881063"/>
                  <a:gd name="connsiteX244" fmla="*/ 901125 w 2383168"/>
                  <a:gd name="connsiteY244" fmla="*/ 228935 h 881063"/>
                  <a:gd name="connsiteX245" fmla="*/ 877753 w 2383168"/>
                  <a:gd name="connsiteY245" fmla="*/ 221533 h 881063"/>
                  <a:gd name="connsiteX246" fmla="*/ 748140 w 2383168"/>
                  <a:gd name="connsiteY246" fmla="*/ 185811 h 881063"/>
                  <a:gd name="connsiteX247" fmla="*/ 1935110 w 2383168"/>
                  <a:gd name="connsiteY247" fmla="*/ 167781 h 881063"/>
                  <a:gd name="connsiteX248" fmla="*/ 2032263 w 2383168"/>
                  <a:gd name="connsiteY248" fmla="*/ 362495 h 881063"/>
                  <a:gd name="connsiteX249" fmla="*/ 2140394 w 2383168"/>
                  <a:gd name="connsiteY249" fmla="*/ 382211 h 881063"/>
                  <a:gd name="connsiteX250" fmla="*/ 2137942 w 2383168"/>
                  <a:gd name="connsiteY250" fmla="*/ 328593 h 881063"/>
                  <a:gd name="connsiteX251" fmla="*/ 2123103 w 2383168"/>
                  <a:gd name="connsiteY251" fmla="*/ 226685 h 881063"/>
                  <a:gd name="connsiteX252" fmla="*/ 2065014 w 2383168"/>
                  <a:gd name="connsiteY252" fmla="*/ 200510 h 881063"/>
                  <a:gd name="connsiteX253" fmla="*/ 1981312 w 2383168"/>
                  <a:gd name="connsiteY253" fmla="*/ 174839 h 881063"/>
                  <a:gd name="connsiteX254" fmla="*/ 649240 w 2383168"/>
                  <a:gd name="connsiteY254" fmla="*/ 167761 h 881063"/>
                  <a:gd name="connsiteX255" fmla="*/ 551900 w 2383168"/>
                  <a:gd name="connsiteY255" fmla="*/ 362852 h 881063"/>
                  <a:gd name="connsiteX256" fmla="*/ 569010 w 2383168"/>
                  <a:gd name="connsiteY256" fmla="*/ 365188 h 881063"/>
                  <a:gd name="connsiteX257" fmla="*/ 693628 w 2383168"/>
                  <a:gd name="connsiteY257" fmla="*/ 385190 h 881063"/>
                  <a:gd name="connsiteX258" fmla="*/ 697864 w 2383168"/>
                  <a:gd name="connsiteY258" fmla="*/ 282504 h 881063"/>
                  <a:gd name="connsiteX259" fmla="*/ 705109 w 2383168"/>
                  <a:gd name="connsiteY259" fmla="*/ 217179 h 881063"/>
                  <a:gd name="connsiteX260" fmla="*/ 711543 w 2383168"/>
                  <a:gd name="connsiteY260" fmla="*/ 179020 h 881063"/>
                  <a:gd name="connsiteX261" fmla="*/ 652398 w 2383168"/>
                  <a:gd name="connsiteY261" fmla="*/ 168045 h 881063"/>
                  <a:gd name="connsiteX262" fmla="*/ 430803 w 2383168"/>
                  <a:gd name="connsiteY262" fmla="*/ 166113 h 881063"/>
                  <a:gd name="connsiteX263" fmla="*/ 408114 w 2383168"/>
                  <a:gd name="connsiteY263" fmla="*/ 169248 h 881063"/>
                  <a:gd name="connsiteX264" fmla="*/ 286969 w 2383168"/>
                  <a:gd name="connsiteY264" fmla="*/ 206720 h 881063"/>
                  <a:gd name="connsiteX265" fmla="*/ 239754 w 2383168"/>
                  <a:gd name="connsiteY265" fmla="*/ 230495 h 881063"/>
                  <a:gd name="connsiteX266" fmla="*/ 226510 w 2383168"/>
                  <a:gd name="connsiteY266" fmla="*/ 321450 h 881063"/>
                  <a:gd name="connsiteX267" fmla="*/ 225222 w 2383168"/>
                  <a:gd name="connsiteY267" fmla="*/ 349627 h 881063"/>
                  <a:gd name="connsiteX268" fmla="*/ 333511 w 2383168"/>
                  <a:gd name="connsiteY268" fmla="*/ 342073 h 881063"/>
                  <a:gd name="connsiteX269" fmla="*/ 406259 w 2383168"/>
                  <a:gd name="connsiteY269" fmla="*/ 345836 h 881063"/>
                  <a:gd name="connsiteX270" fmla="*/ 413288 w 2383168"/>
                  <a:gd name="connsiteY270" fmla="*/ 266148 h 881063"/>
                  <a:gd name="connsiteX271" fmla="*/ 424704 w 2383168"/>
                  <a:gd name="connsiteY271" fmla="*/ 192126 h 881063"/>
                  <a:gd name="connsiteX272" fmla="*/ 1826832 w 2383168"/>
                  <a:gd name="connsiteY272" fmla="*/ 162330 h 881063"/>
                  <a:gd name="connsiteX273" fmla="*/ 1805829 w 2383168"/>
                  <a:gd name="connsiteY273" fmla="*/ 162623 h 881063"/>
                  <a:gd name="connsiteX274" fmla="*/ 1731907 w 2383168"/>
                  <a:gd name="connsiteY274" fmla="*/ 174050 h 881063"/>
                  <a:gd name="connsiteX275" fmla="*/ 1685759 w 2383168"/>
                  <a:gd name="connsiteY275" fmla="*/ 185809 h 881063"/>
                  <a:gd name="connsiteX276" fmla="*/ 1695062 w 2383168"/>
                  <a:gd name="connsiteY276" fmla="*/ 240993 h 881063"/>
                  <a:gd name="connsiteX277" fmla="*/ 1702307 w 2383168"/>
                  <a:gd name="connsiteY277" fmla="*/ 306318 h 881063"/>
                  <a:gd name="connsiteX278" fmla="*/ 1704141 w 2383168"/>
                  <a:gd name="connsiteY278" fmla="*/ 350776 h 881063"/>
                  <a:gd name="connsiteX279" fmla="*/ 1734211 w 2383168"/>
                  <a:gd name="connsiteY279" fmla="*/ 347963 h 881063"/>
                  <a:gd name="connsiteX280" fmla="*/ 1885252 w 2383168"/>
                  <a:gd name="connsiteY280" fmla="*/ 161513 h 881063"/>
                  <a:gd name="connsiteX281" fmla="*/ 1856035 w 2383168"/>
                  <a:gd name="connsiteY281" fmla="*/ 161922 h 881063"/>
                  <a:gd name="connsiteX282" fmla="*/ 1858355 w 2383168"/>
                  <a:gd name="connsiteY282" fmla="*/ 168864 h 881063"/>
                  <a:gd name="connsiteX283" fmla="*/ 1770697 w 2383168"/>
                  <a:gd name="connsiteY283" fmla="*/ 344551 h 881063"/>
                  <a:gd name="connsiteX284" fmla="*/ 1797186 w 2383168"/>
                  <a:gd name="connsiteY284" fmla="*/ 342073 h 881063"/>
                  <a:gd name="connsiteX285" fmla="*/ 1908308 w 2383168"/>
                  <a:gd name="connsiteY285" fmla="*/ 346041 h 881063"/>
                  <a:gd name="connsiteX286" fmla="*/ 1906961 w 2383168"/>
                  <a:gd name="connsiteY286" fmla="*/ 312592 h 881063"/>
                  <a:gd name="connsiteX287" fmla="*/ 1891167 w 2383168"/>
                  <a:gd name="connsiteY287" fmla="*/ 189453 h 881063"/>
                  <a:gd name="connsiteX288" fmla="*/ 546617 w 2383168"/>
                  <a:gd name="connsiteY288" fmla="*/ 158533 h 881063"/>
                  <a:gd name="connsiteX289" fmla="*/ 475344 w 2383168"/>
                  <a:gd name="connsiteY289" fmla="*/ 159960 h 881063"/>
                  <a:gd name="connsiteX290" fmla="*/ 467031 w 2383168"/>
                  <a:gd name="connsiteY290" fmla="*/ 161109 h 881063"/>
                  <a:gd name="connsiteX291" fmla="*/ 464896 w 2383168"/>
                  <a:gd name="connsiteY291" fmla="*/ 170350 h 881063"/>
                  <a:gd name="connsiteX292" fmla="*/ 447421 w 2383168"/>
                  <a:gd name="connsiteY292" fmla="*/ 295194 h 881063"/>
                  <a:gd name="connsiteX293" fmla="*/ 445089 w 2383168"/>
                  <a:gd name="connsiteY293" fmla="*/ 348268 h 881063"/>
                  <a:gd name="connsiteX294" fmla="*/ 519336 w 2383168"/>
                  <a:gd name="connsiteY294" fmla="*/ 358405 h 881063"/>
                  <a:gd name="connsiteX295" fmla="*/ 615951 w 2383168"/>
                  <a:gd name="connsiteY295" fmla="*/ 164768 h 881063"/>
                  <a:gd name="connsiteX296" fmla="*/ 527382 w 2383168"/>
                  <a:gd name="connsiteY296" fmla="*/ 0 h 881063"/>
                  <a:gd name="connsiteX297" fmla="*/ 492079 w 2383168"/>
                  <a:gd name="connsiteY297" fmla="*/ 69273 h 881063"/>
                  <a:gd name="connsiteX298" fmla="*/ 477487 w 2383168"/>
                  <a:gd name="connsiteY298" fmla="*/ 115973 h 881063"/>
                  <a:gd name="connsiteX299" fmla="*/ 534359 w 2383168"/>
                  <a:gd name="connsiteY299" fmla="*/ 110909 h 881063"/>
                  <a:gd name="connsiteX300" fmla="*/ 645172 w 2383168"/>
                  <a:gd name="connsiteY300" fmla="*/ 118327 h 881063"/>
                  <a:gd name="connsiteX301" fmla="*/ 721648 w 2383168"/>
                  <a:gd name="connsiteY301" fmla="*/ 132227 h 881063"/>
                  <a:gd name="connsiteX302" fmla="*/ 726334 w 2383168"/>
                  <a:gd name="connsiteY302" fmla="*/ 113304 h 881063"/>
                  <a:gd name="connsiteX303" fmla="*/ 770269 w 2383168"/>
                  <a:gd name="connsiteY303" fmla="*/ 47625 h 881063"/>
                  <a:gd name="connsiteX304" fmla="*/ 750364 w 2383168"/>
                  <a:gd name="connsiteY304" fmla="*/ 116215 h 881063"/>
                  <a:gd name="connsiteX305" fmla="*/ 746890 w 2383168"/>
                  <a:gd name="connsiteY305" fmla="*/ 137098 h 881063"/>
                  <a:gd name="connsiteX306" fmla="*/ 911632 w 2383168"/>
                  <a:gd name="connsiteY306" fmla="*/ 188034 h 881063"/>
                  <a:gd name="connsiteX307" fmla="*/ 914735 w 2383168"/>
                  <a:gd name="connsiteY307" fmla="*/ 178001 h 881063"/>
                  <a:gd name="connsiteX308" fmla="*/ 956007 w 2383168"/>
                  <a:gd name="connsiteY308" fmla="*/ 128589 h 881063"/>
                  <a:gd name="connsiteX309" fmla="*/ 938389 w 2383168"/>
                  <a:gd name="connsiteY309" fmla="*/ 182540 h 881063"/>
                  <a:gd name="connsiteX310" fmla="*/ 935779 w 2383168"/>
                  <a:gd name="connsiteY310" fmla="*/ 196053 h 881063"/>
                  <a:gd name="connsiteX311" fmla="*/ 1076695 w 2383168"/>
                  <a:gd name="connsiteY311" fmla="*/ 244311 h 881063"/>
                  <a:gd name="connsiteX312" fmla="*/ 1096081 w 2383168"/>
                  <a:gd name="connsiteY312" fmla="*/ 248788 h 881063"/>
                  <a:gd name="connsiteX313" fmla="*/ 1109574 w 2383168"/>
                  <a:gd name="connsiteY313" fmla="*/ 218971 h 881063"/>
                  <a:gd name="connsiteX314" fmla="*/ 1134599 w 2383168"/>
                  <a:gd name="connsiteY314" fmla="*/ 202410 h 881063"/>
                  <a:gd name="connsiteX315" fmla="*/ 1119254 w 2383168"/>
                  <a:gd name="connsiteY315" fmla="*/ 241707 h 881063"/>
                  <a:gd name="connsiteX316" fmla="*/ 1116529 w 2383168"/>
                  <a:gd name="connsiteY316" fmla="*/ 253511 h 881063"/>
                  <a:gd name="connsiteX317" fmla="*/ 1154999 w 2383168"/>
                  <a:gd name="connsiteY317" fmla="*/ 262396 h 881063"/>
                  <a:gd name="connsiteX318" fmla="*/ 1236138 w 2383168"/>
                  <a:gd name="connsiteY318" fmla="*/ 269814 h 881063"/>
                  <a:gd name="connsiteX319" fmla="*/ 1315736 w 2383168"/>
                  <a:gd name="connsiteY319" fmla="*/ 264243 h 881063"/>
                  <a:gd name="connsiteX320" fmla="*/ 1339506 w 2383168"/>
                  <a:gd name="connsiteY320" fmla="*/ 259045 h 881063"/>
                  <a:gd name="connsiteX321" fmla="*/ 1336929 w 2383168"/>
                  <a:gd name="connsiteY321" fmla="*/ 246307 h 881063"/>
                  <a:gd name="connsiteX322" fmla="*/ 1322720 w 2383168"/>
                  <a:gd name="connsiteY322" fmla="*/ 204790 h 881063"/>
                  <a:gd name="connsiteX323" fmla="*/ 1356004 w 2383168"/>
                  <a:gd name="connsiteY323" fmla="*/ 242815 h 881063"/>
                  <a:gd name="connsiteX324" fmla="*/ 1359824 w 2383168"/>
                  <a:gd name="connsiteY324" fmla="*/ 254602 h 881063"/>
                  <a:gd name="connsiteX325" fmla="*/ 1389668 w 2383168"/>
                  <a:gd name="connsiteY325" fmla="*/ 248076 h 881063"/>
                  <a:gd name="connsiteX326" fmla="*/ 1506334 w 2383168"/>
                  <a:gd name="connsiteY326" fmla="*/ 206890 h 881063"/>
                  <a:gd name="connsiteX327" fmla="*/ 1505106 w 2383168"/>
                  <a:gd name="connsiteY327" fmla="*/ 201209 h 881063"/>
                  <a:gd name="connsiteX328" fmla="*/ 1484645 w 2383168"/>
                  <a:gd name="connsiteY328" fmla="*/ 145260 h 881063"/>
                  <a:gd name="connsiteX329" fmla="*/ 1532574 w 2383168"/>
                  <a:gd name="connsiteY329" fmla="*/ 196502 h 881063"/>
                  <a:gd name="connsiteX330" fmla="*/ 1532931 w 2383168"/>
                  <a:gd name="connsiteY330" fmla="*/ 197532 h 881063"/>
                  <a:gd name="connsiteX331" fmla="*/ 1652779 w 2383168"/>
                  <a:gd name="connsiteY331" fmla="*/ 157896 h 881063"/>
                  <a:gd name="connsiteX332" fmla="*/ 1649807 w 2383168"/>
                  <a:gd name="connsiteY332" fmla="*/ 140030 h 881063"/>
                  <a:gd name="connsiteX333" fmla="*/ 1629902 w 2383168"/>
                  <a:gd name="connsiteY333" fmla="*/ 71440 h 881063"/>
                  <a:gd name="connsiteX334" fmla="*/ 1629902 w 2383168"/>
                  <a:gd name="connsiteY334" fmla="*/ 71439 h 881063"/>
                  <a:gd name="connsiteX335" fmla="*/ 1673837 w 2383168"/>
                  <a:gd name="connsiteY335" fmla="*/ 137118 h 881063"/>
                  <a:gd name="connsiteX336" fmla="*/ 1676999 w 2383168"/>
                  <a:gd name="connsiteY336" fmla="*/ 149886 h 881063"/>
                  <a:gd name="connsiteX337" fmla="*/ 1683591 w 2383168"/>
                  <a:gd name="connsiteY337" fmla="*/ 147706 h 881063"/>
                  <a:gd name="connsiteX338" fmla="*/ 1867859 w 2383168"/>
                  <a:gd name="connsiteY338" fmla="*/ 125292 h 881063"/>
                  <a:gd name="connsiteX339" fmla="*/ 1877041 w 2383168"/>
                  <a:gd name="connsiteY339" fmla="*/ 126231 h 881063"/>
                  <a:gd name="connsiteX340" fmla="*/ 1866598 w 2383168"/>
                  <a:gd name="connsiteY340" fmla="*/ 89757 h 881063"/>
                  <a:gd name="connsiteX341" fmla="*/ 1834689 w 2383168"/>
                  <a:gd name="connsiteY341" fmla="*/ 21431 h 881063"/>
                  <a:gd name="connsiteX342" fmla="*/ 1897264 w 2383168"/>
                  <a:gd name="connsiteY342" fmla="*/ 94837 h 881063"/>
                  <a:gd name="connsiteX343" fmla="*/ 1908177 w 2383168"/>
                  <a:gd name="connsiteY343" fmla="*/ 129416 h 881063"/>
                  <a:gd name="connsiteX344" fmla="*/ 1968915 w 2383168"/>
                  <a:gd name="connsiteY344" fmla="*/ 135628 h 881063"/>
                  <a:gd name="connsiteX345" fmla="*/ 2063183 w 2383168"/>
                  <a:gd name="connsiteY345" fmla="*/ 162951 h 881063"/>
                  <a:gd name="connsiteX346" fmla="*/ 2112637 w 2383168"/>
                  <a:gd name="connsiteY346" fmla="*/ 186126 h 881063"/>
                  <a:gd name="connsiteX347" fmla="*/ 2097579 w 2383168"/>
                  <a:gd name="connsiteY347" fmla="*/ 132302 h 881063"/>
                  <a:gd name="connsiteX348" fmla="*/ 2065670 w 2383168"/>
                  <a:gd name="connsiteY348" fmla="*/ 72114 h 881063"/>
                  <a:gd name="connsiteX349" fmla="*/ 2144809 w 2383168"/>
                  <a:gd name="connsiteY349" fmla="*/ 183009 h 881063"/>
                  <a:gd name="connsiteX350" fmla="*/ 2149871 w 2383168"/>
                  <a:gd name="connsiteY350" fmla="*/ 203764 h 881063"/>
                  <a:gd name="connsiteX351" fmla="*/ 2223992 w 2383168"/>
                  <a:gd name="connsiteY351" fmla="*/ 251844 h 881063"/>
                  <a:gd name="connsiteX352" fmla="*/ 2277144 w 2383168"/>
                  <a:gd name="connsiteY352" fmla="*/ 302671 h 881063"/>
                  <a:gd name="connsiteX353" fmla="*/ 2260164 w 2383168"/>
                  <a:gd name="connsiteY353" fmla="*/ 247151 h 881063"/>
                  <a:gd name="connsiteX354" fmla="*/ 2237122 w 2383168"/>
                  <a:gd name="connsiteY354" fmla="*/ 204786 h 881063"/>
                  <a:gd name="connsiteX355" fmla="*/ 2299422 w 2383168"/>
                  <a:gd name="connsiteY355" fmla="*/ 276275 h 881063"/>
                  <a:gd name="connsiteX356" fmla="*/ 2314552 w 2383168"/>
                  <a:gd name="connsiteY356" fmla="*/ 338442 h 881063"/>
                  <a:gd name="connsiteX357" fmla="*/ 2335562 w 2383168"/>
                  <a:gd name="connsiteY357" fmla="*/ 358534 h 881063"/>
                  <a:gd name="connsiteX358" fmla="*/ 2383168 w 2383168"/>
                  <a:gd name="connsiteY358" fmla="*/ 449583 h 881063"/>
                  <a:gd name="connsiteX359" fmla="*/ 2332382 w 2383168"/>
                  <a:gd name="connsiteY359" fmla="*/ 540501 h 881063"/>
                  <a:gd name="connsiteX360" fmla="*/ 2315175 w 2383168"/>
                  <a:gd name="connsiteY360" fmla="*/ 556728 h 881063"/>
                  <a:gd name="connsiteX361" fmla="*/ 2299422 w 2383168"/>
                  <a:gd name="connsiteY361" fmla="*/ 621455 h 881063"/>
                  <a:gd name="connsiteX362" fmla="*/ 2237122 w 2383168"/>
                  <a:gd name="connsiteY362" fmla="*/ 692944 h 881063"/>
                  <a:gd name="connsiteX363" fmla="*/ 2277706 w 2383168"/>
                  <a:gd name="connsiteY363" fmla="*/ 593222 h 881063"/>
                  <a:gd name="connsiteX364" fmla="*/ 2277929 w 2383168"/>
                  <a:gd name="connsiteY364" fmla="*/ 591852 h 881063"/>
                  <a:gd name="connsiteX365" fmla="*/ 2217363 w 2383168"/>
                  <a:gd name="connsiteY365" fmla="*/ 648969 h 881063"/>
                  <a:gd name="connsiteX366" fmla="*/ 2151618 w 2383168"/>
                  <a:gd name="connsiteY366" fmla="*/ 690537 h 881063"/>
                  <a:gd name="connsiteX367" fmla="*/ 2144809 w 2383168"/>
                  <a:gd name="connsiteY367" fmla="*/ 718457 h 881063"/>
                  <a:gd name="connsiteX368" fmla="*/ 2065670 w 2383168"/>
                  <a:gd name="connsiteY368" fmla="*/ 829352 h 881063"/>
                  <a:gd name="connsiteX369" fmla="*/ 2097579 w 2383168"/>
                  <a:gd name="connsiteY369" fmla="*/ 769164 h 881063"/>
                  <a:gd name="connsiteX370" fmla="*/ 2114231 w 2383168"/>
                  <a:gd name="connsiteY370" fmla="*/ 709643 h 881063"/>
                  <a:gd name="connsiteX371" fmla="*/ 2047688 w 2383168"/>
                  <a:gd name="connsiteY371" fmla="*/ 739416 h 881063"/>
                  <a:gd name="connsiteX372" fmla="*/ 1945347 w 2383168"/>
                  <a:gd name="connsiteY372" fmla="*/ 766766 h 881063"/>
                  <a:gd name="connsiteX373" fmla="*/ 1909204 w 2383168"/>
                  <a:gd name="connsiteY373" fmla="*/ 769822 h 881063"/>
                  <a:gd name="connsiteX374" fmla="*/ 1897264 w 2383168"/>
                  <a:gd name="connsiteY374" fmla="*/ 807657 h 881063"/>
                  <a:gd name="connsiteX375" fmla="*/ 1834689 w 2383168"/>
                  <a:gd name="connsiteY375" fmla="*/ 881063 h 881063"/>
                  <a:gd name="connsiteX376" fmla="*/ 1834689 w 2383168"/>
                  <a:gd name="connsiteY376" fmla="*/ 881061 h 881063"/>
                  <a:gd name="connsiteX377" fmla="*/ 1866598 w 2383168"/>
                  <a:gd name="connsiteY377" fmla="*/ 812735 h 881063"/>
                  <a:gd name="connsiteX378" fmla="*/ 1878132 w 2383168"/>
                  <a:gd name="connsiteY378" fmla="*/ 772449 h 881063"/>
                  <a:gd name="connsiteX379" fmla="*/ 1861593 w 2383168"/>
                  <a:gd name="connsiteY379" fmla="*/ 773848 h 881063"/>
                  <a:gd name="connsiteX380" fmla="*/ 1856900 w 2383168"/>
                  <a:gd name="connsiteY380" fmla="*/ 776189 h 881063"/>
                  <a:gd name="connsiteX381" fmla="*/ 1855969 w 2383168"/>
                  <a:gd name="connsiteY381" fmla="*/ 774323 h 881063"/>
                  <a:gd name="connsiteX382" fmla="*/ 1832934 w 2383168"/>
                  <a:gd name="connsiteY382" fmla="*/ 776271 h 881063"/>
                  <a:gd name="connsiteX383" fmla="*/ 1725057 w 2383168"/>
                  <a:gd name="connsiteY383" fmla="*/ 767259 h 881063"/>
                  <a:gd name="connsiteX384" fmla="*/ 1678519 w 2383168"/>
                  <a:gd name="connsiteY384" fmla="*/ 756000 h 881063"/>
                  <a:gd name="connsiteX385" fmla="*/ 1673837 w 2383168"/>
                  <a:gd name="connsiteY385" fmla="*/ 774904 h 881063"/>
                  <a:gd name="connsiteX386" fmla="*/ 1629902 w 2383168"/>
                  <a:gd name="connsiteY386" fmla="*/ 840583 h 881063"/>
                  <a:gd name="connsiteX387" fmla="*/ 1649807 w 2383168"/>
                  <a:gd name="connsiteY387" fmla="*/ 771993 h 881063"/>
                  <a:gd name="connsiteX388" fmla="*/ 1653475 w 2383168"/>
                  <a:gd name="connsiteY388" fmla="*/ 749942 h 881063"/>
                  <a:gd name="connsiteX389" fmla="*/ 1632974 w 2383168"/>
                  <a:gd name="connsiteY389" fmla="*/ 744982 h 881063"/>
                  <a:gd name="connsiteX390" fmla="*/ 1528616 w 2383168"/>
                  <a:gd name="connsiteY390" fmla="*/ 701611 h 881063"/>
                  <a:gd name="connsiteX391" fmla="*/ 1518013 w 2383168"/>
                  <a:gd name="connsiteY391" fmla="*/ 721754 h 881063"/>
                  <a:gd name="connsiteX392" fmla="*/ 1484645 w 2383168"/>
                  <a:gd name="connsiteY392" fmla="*/ 745332 h 881063"/>
                  <a:gd name="connsiteX393" fmla="*/ 1504702 w 2383168"/>
                  <a:gd name="connsiteY393" fmla="*/ 690489 h 881063"/>
                  <a:gd name="connsiteX394" fmla="*/ 1413218 w 2383168"/>
                  <a:gd name="connsiteY394" fmla="*/ 642961 h 881063"/>
                  <a:gd name="connsiteX395" fmla="*/ 1353338 w 2383168"/>
                  <a:gd name="connsiteY395" fmla="*/ 617470 h 881063"/>
                  <a:gd name="connsiteX396" fmla="*/ 1345892 w 2383168"/>
                  <a:gd name="connsiteY396" fmla="*/ 632586 h 881063"/>
                  <a:gd name="connsiteX397" fmla="*/ 1322720 w 2383168"/>
                  <a:gd name="connsiteY397" fmla="*/ 650082 h 881063"/>
                  <a:gd name="connsiteX398" fmla="*/ 1322720 w 2383168"/>
                  <a:gd name="connsiteY398" fmla="*/ 650081 h 881063"/>
                  <a:gd name="connsiteX399" fmla="*/ 1336355 w 2383168"/>
                  <a:gd name="connsiteY399" fmla="*/ 610241 h 881063"/>
                  <a:gd name="connsiteX400" fmla="*/ 1311437 w 2383168"/>
                  <a:gd name="connsiteY400" fmla="*/ 599634 h 881063"/>
                  <a:gd name="connsiteX401" fmla="*/ 1197830 w 2383168"/>
                  <a:gd name="connsiteY401" fmla="*/ 581411 h 881063"/>
                  <a:gd name="connsiteX402" fmla="*/ 1121661 w 2383168"/>
                  <a:gd name="connsiteY402" fmla="*/ 590755 h 881063"/>
                  <a:gd name="connsiteX403" fmla="*/ 1134599 w 2383168"/>
                  <a:gd name="connsiteY403" fmla="*/ 623888 h 881063"/>
                  <a:gd name="connsiteX404" fmla="*/ 1109574 w 2383168"/>
                  <a:gd name="connsiteY404" fmla="*/ 607327 h 881063"/>
                  <a:gd name="connsiteX405" fmla="*/ 1103105 w 2383168"/>
                  <a:gd name="connsiteY405" fmla="*/ 593032 h 881063"/>
                  <a:gd name="connsiteX406" fmla="*/ 1098017 w 2383168"/>
                  <a:gd name="connsiteY406" fmla="*/ 593656 h 881063"/>
                  <a:gd name="connsiteX407" fmla="*/ 1001995 w 2383168"/>
                  <a:gd name="connsiteY407" fmla="*/ 625487 h 881063"/>
                  <a:gd name="connsiteX408" fmla="*/ 938415 w 2383168"/>
                  <a:gd name="connsiteY408" fmla="*/ 653358 h 881063"/>
                  <a:gd name="connsiteX409" fmla="*/ 956007 w 2383168"/>
                  <a:gd name="connsiteY409" fmla="*/ 707229 h 881063"/>
                  <a:gd name="connsiteX410" fmla="*/ 956007 w 2383168"/>
                  <a:gd name="connsiteY410" fmla="*/ 707231 h 881063"/>
                  <a:gd name="connsiteX411" fmla="*/ 927274 w 2383168"/>
                  <a:gd name="connsiteY411" fmla="*/ 684495 h 881063"/>
                  <a:gd name="connsiteX412" fmla="*/ 917042 w 2383168"/>
                  <a:gd name="connsiteY412" fmla="*/ 662728 h 881063"/>
                  <a:gd name="connsiteX413" fmla="*/ 905329 w 2383168"/>
                  <a:gd name="connsiteY413" fmla="*/ 667862 h 881063"/>
                  <a:gd name="connsiteX414" fmla="*/ 803584 w 2383168"/>
                  <a:gd name="connsiteY414" fmla="*/ 711741 h 881063"/>
                  <a:gd name="connsiteX415" fmla="*/ 747494 w 2383168"/>
                  <a:gd name="connsiteY415" fmla="*/ 730925 h 881063"/>
                  <a:gd name="connsiteX416" fmla="*/ 750364 w 2383168"/>
                  <a:gd name="connsiteY416" fmla="*/ 748178 h 881063"/>
                  <a:gd name="connsiteX417" fmla="*/ 770269 w 2383168"/>
                  <a:gd name="connsiteY417" fmla="*/ 816768 h 881063"/>
                  <a:gd name="connsiteX418" fmla="*/ 770269 w 2383168"/>
                  <a:gd name="connsiteY418" fmla="*/ 816769 h 881063"/>
                  <a:gd name="connsiteX419" fmla="*/ 726334 w 2383168"/>
                  <a:gd name="connsiteY419" fmla="*/ 751090 h 881063"/>
                  <a:gd name="connsiteX420" fmla="*/ 723383 w 2383168"/>
                  <a:gd name="connsiteY420" fmla="*/ 739172 h 881063"/>
                  <a:gd name="connsiteX421" fmla="*/ 715551 w 2383168"/>
                  <a:gd name="connsiteY421" fmla="*/ 741850 h 881063"/>
                  <a:gd name="connsiteX422" fmla="*/ 512134 w 2383168"/>
                  <a:gd name="connsiteY422" fmla="*/ 769080 h 881063"/>
                  <a:gd name="connsiteX423" fmla="*/ 480776 w 2383168"/>
                  <a:gd name="connsiteY423" fmla="*/ 766091 h 881063"/>
                  <a:gd name="connsiteX424" fmla="*/ 492079 w 2383168"/>
                  <a:gd name="connsiteY424" fmla="*/ 802265 h 881063"/>
                  <a:gd name="connsiteX425" fmla="*/ 527382 w 2383168"/>
                  <a:gd name="connsiteY425" fmla="*/ 871538 h 881063"/>
                  <a:gd name="connsiteX426" fmla="*/ 458150 w 2383168"/>
                  <a:gd name="connsiteY426" fmla="*/ 797116 h 881063"/>
                  <a:gd name="connsiteX427" fmla="*/ 446335 w 2383168"/>
                  <a:gd name="connsiteY427" fmla="*/ 762809 h 881063"/>
                  <a:gd name="connsiteX428" fmla="*/ 405341 w 2383168"/>
                  <a:gd name="connsiteY428" fmla="*/ 758902 h 881063"/>
                  <a:gd name="connsiteX429" fmla="*/ 311056 w 2383168"/>
                  <a:gd name="connsiteY429" fmla="*/ 734345 h 881063"/>
                  <a:gd name="connsiteX430" fmla="*/ 251853 w 2383168"/>
                  <a:gd name="connsiteY430" fmla="*/ 708330 h 881063"/>
                  <a:gd name="connsiteX431" fmla="*/ 266874 w 2383168"/>
                  <a:gd name="connsiteY431" fmla="*/ 762021 h 881063"/>
                  <a:gd name="connsiteX432" fmla="*/ 298782 w 2383168"/>
                  <a:gd name="connsiteY432" fmla="*/ 822209 h 881063"/>
                  <a:gd name="connsiteX433" fmla="*/ 219644 w 2383168"/>
                  <a:gd name="connsiteY433" fmla="*/ 711314 h 881063"/>
                  <a:gd name="connsiteX434" fmla="*/ 214147 w 2383168"/>
                  <a:gd name="connsiteY434" fmla="*/ 688778 h 881063"/>
                  <a:gd name="connsiteX435" fmla="*/ 159441 w 2383168"/>
                  <a:gd name="connsiteY435" fmla="*/ 653850 h 881063"/>
                  <a:gd name="connsiteX436" fmla="*/ 102148 w 2383168"/>
                  <a:gd name="connsiteY436" fmla="*/ 596861 h 881063"/>
                  <a:gd name="connsiteX437" fmla="*/ 118577 w 2383168"/>
                  <a:gd name="connsiteY437" fmla="*/ 650580 h 881063"/>
                  <a:gd name="connsiteX438" fmla="*/ 141619 w 2383168"/>
                  <a:gd name="connsiteY438" fmla="*/ 692944 h 881063"/>
                  <a:gd name="connsiteX439" fmla="*/ 79320 w 2383168"/>
                  <a:gd name="connsiteY439" fmla="*/ 621455 h 881063"/>
                  <a:gd name="connsiteX440" fmla="*/ 64131 w 2383168"/>
                  <a:gd name="connsiteY440" fmla="*/ 559045 h 881063"/>
                  <a:gd name="connsiteX441" fmla="*/ 56139 w 2383168"/>
                  <a:gd name="connsiteY441" fmla="*/ 551096 h 881063"/>
                  <a:gd name="connsiteX442" fmla="*/ 0 w 2383168"/>
                  <a:gd name="connsiteY442" fmla="*/ 449583 h 881063"/>
                  <a:gd name="connsiteX443" fmla="*/ 49122 w 2383168"/>
                  <a:gd name="connsiteY443" fmla="*/ 356119 h 881063"/>
                  <a:gd name="connsiteX444" fmla="*/ 63485 w 2383168"/>
                  <a:gd name="connsiteY444" fmla="*/ 341338 h 881063"/>
                  <a:gd name="connsiteX445" fmla="*/ 79320 w 2383168"/>
                  <a:gd name="connsiteY445" fmla="*/ 276275 h 881063"/>
                  <a:gd name="connsiteX446" fmla="*/ 141619 w 2383168"/>
                  <a:gd name="connsiteY446" fmla="*/ 204786 h 881063"/>
                  <a:gd name="connsiteX447" fmla="*/ 118577 w 2383168"/>
                  <a:gd name="connsiteY447" fmla="*/ 247151 h 881063"/>
                  <a:gd name="connsiteX448" fmla="*/ 101845 w 2383168"/>
                  <a:gd name="connsiteY448" fmla="*/ 301863 h 881063"/>
                  <a:gd name="connsiteX449" fmla="*/ 158457 w 2383168"/>
                  <a:gd name="connsiteY449" fmla="*/ 243605 h 881063"/>
                  <a:gd name="connsiteX450" fmla="*/ 212094 w 2383168"/>
                  <a:gd name="connsiteY450" fmla="*/ 206821 h 881063"/>
                  <a:gd name="connsiteX451" fmla="*/ 219644 w 2383168"/>
                  <a:gd name="connsiteY451" fmla="*/ 175866 h 881063"/>
                  <a:gd name="connsiteX452" fmla="*/ 298782 w 2383168"/>
                  <a:gd name="connsiteY452" fmla="*/ 64971 h 881063"/>
                  <a:gd name="connsiteX453" fmla="*/ 266874 w 2383168"/>
                  <a:gd name="connsiteY453" fmla="*/ 125159 h 881063"/>
                  <a:gd name="connsiteX454" fmla="*/ 250436 w 2383168"/>
                  <a:gd name="connsiteY454" fmla="*/ 183916 h 881063"/>
                  <a:gd name="connsiteX455" fmla="*/ 322153 w 2383168"/>
                  <a:gd name="connsiteY455" fmla="*/ 149412 h 881063"/>
                  <a:gd name="connsiteX456" fmla="*/ 422558 w 2383168"/>
                  <a:gd name="connsiteY456" fmla="*/ 120864 h 881063"/>
                  <a:gd name="connsiteX457" fmla="*/ 442776 w 2383168"/>
                  <a:gd name="connsiteY457" fmla="*/ 119064 h 881063"/>
                  <a:gd name="connsiteX458" fmla="*/ 458150 w 2383168"/>
                  <a:gd name="connsiteY458" fmla="*/ 74422 h 881063"/>
                  <a:gd name="connsiteX459" fmla="*/ 527382 w 2383168"/>
                  <a:gd name="connsiteY459" fmla="*/ 0 h 881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</a:cxnLst>
                <a:rect l="l" t="t" r="r" b="b"/>
                <a:pathLst>
                  <a:path w="2383168" h="881063">
                    <a:moveTo>
                      <a:pt x="1531145" y="511503"/>
                    </a:moveTo>
                    <a:lnTo>
                      <a:pt x="1469953" y="634146"/>
                    </a:lnTo>
                    <a:lnTo>
                      <a:pt x="1486795" y="643017"/>
                    </a:lnTo>
                    <a:lnTo>
                      <a:pt x="1512413" y="655588"/>
                    </a:lnTo>
                    <a:lnTo>
                      <a:pt x="1520522" y="618083"/>
                    </a:lnTo>
                    <a:cubicBezTo>
                      <a:pt x="1524749" y="592198"/>
                      <a:pt x="1528026" y="564416"/>
                      <a:pt x="1530247" y="535398"/>
                    </a:cubicBezTo>
                    <a:close/>
                    <a:moveTo>
                      <a:pt x="1707821" y="477402"/>
                    </a:moveTo>
                    <a:lnTo>
                      <a:pt x="1704949" y="570371"/>
                    </a:lnTo>
                    <a:cubicBezTo>
                      <a:pt x="1702654" y="606497"/>
                      <a:pt x="1699299" y="640340"/>
                      <a:pt x="1695062" y="671029"/>
                    </a:cubicBezTo>
                    <a:lnTo>
                      <a:pt x="1686048" y="724498"/>
                    </a:lnTo>
                    <a:lnTo>
                      <a:pt x="1765882" y="739202"/>
                    </a:lnTo>
                    <a:lnTo>
                      <a:pt x="1838106" y="738521"/>
                    </a:lnTo>
                    <a:close/>
                    <a:moveTo>
                      <a:pt x="1355392" y="465761"/>
                    </a:moveTo>
                    <a:lnTo>
                      <a:pt x="1251472" y="476291"/>
                    </a:lnTo>
                    <a:cubicBezTo>
                      <a:pt x="1207318" y="478000"/>
                      <a:pt x="1163163" y="477178"/>
                      <a:pt x="1119009" y="474535"/>
                    </a:cubicBezTo>
                    <a:lnTo>
                      <a:pt x="1100249" y="472738"/>
                    </a:lnTo>
                    <a:lnTo>
                      <a:pt x="1100397" y="476434"/>
                    </a:lnTo>
                    <a:cubicBezTo>
                      <a:pt x="1102063" y="496816"/>
                      <a:pt x="1104521" y="516330"/>
                      <a:pt x="1107691" y="534511"/>
                    </a:cubicBezTo>
                    <a:lnTo>
                      <a:pt x="1111341" y="550318"/>
                    </a:lnTo>
                    <a:lnTo>
                      <a:pt x="1143667" y="544762"/>
                    </a:lnTo>
                    <a:cubicBezTo>
                      <a:pt x="1161744" y="542626"/>
                      <a:pt x="1179763" y="541539"/>
                      <a:pt x="1197715" y="541702"/>
                    </a:cubicBezTo>
                    <a:cubicBezTo>
                      <a:pt x="1224643" y="541947"/>
                      <a:pt x="1250285" y="545282"/>
                      <a:pt x="1275072" y="550926"/>
                    </a:cubicBezTo>
                    <a:lnTo>
                      <a:pt x="1344127" y="572991"/>
                    </a:lnTo>
                    <a:lnTo>
                      <a:pt x="1347635" y="555654"/>
                    </a:lnTo>
                    <a:cubicBezTo>
                      <a:pt x="1350570" y="536446"/>
                      <a:pt x="1352846" y="515829"/>
                      <a:pt x="1354389" y="494296"/>
                    </a:cubicBezTo>
                    <a:close/>
                    <a:moveTo>
                      <a:pt x="692431" y="456201"/>
                    </a:moveTo>
                    <a:lnTo>
                      <a:pt x="559142" y="723341"/>
                    </a:lnTo>
                    <a:lnTo>
                      <a:pt x="583226" y="722466"/>
                    </a:lnTo>
                    <a:cubicBezTo>
                      <a:pt x="612352" y="718533"/>
                      <a:pt x="641595" y="711998"/>
                      <a:pt x="670911" y="703688"/>
                    </a:cubicBezTo>
                    <a:lnTo>
                      <a:pt x="712301" y="689872"/>
                    </a:lnTo>
                    <a:lnTo>
                      <a:pt x="705109" y="647215"/>
                    </a:lnTo>
                    <a:cubicBezTo>
                      <a:pt x="700873" y="616526"/>
                      <a:pt x="697518" y="582683"/>
                      <a:pt x="695222" y="546557"/>
                    </a:cubicBezTo>
                    <a:close/>
                    <a:moveTo>
                      <a:pt x="914924" y="450719"/>
                    </a:moveTo>
                    <a:lnTo>
                      <a:pt x="916739" y="504792"/>
                    </a:lnTo>
                    <a:cubicBezTo>
                      <a:pt x="918651" y="532774"/>
                      <a:pt x="921474" y="559564"/>
                      <a:pt x="925113" y="584524"/>
                    </a:cubicBezTo>
                    <a:lnTo>
                      <a:pt x="929372" y="606582"/>
                    </a:lnTo>
                    <a:lnTo>
                      <a:pt x="979691" y="586821"/>
                    </a:lnTo>
                    <a:lnTo>
                      <a:pt x="1087585" y="554615"/>
                    </a:lnTo>
                    <a:lnTo>
                      <a:pt x="1075359" y="495178"/>
                    </a:lnTo>
                    <a:lnTo>
                      <a:pt x="1073821" y="470207"/>
                    </a:lnTo>
                    <a:lnTo>
                      <a:pt x="986546" y="461849"/>
                    </a:lnTo>
                    <a:close/>
                    <a:moveTo>
                      <a:pt x="2325016" y="445964"/>
                    </a:moveTo>
                    <a:lnTo>
                      <a:pt x="2325227" y="448865"/>
                    </a:lnTo>
                    <a:lnTo>
                      <a:pt x="2320700" y="510988"/>
                    </a:lnTo>
                    <a:lnTo>
                      <a:pt x="2347017" y="475436"/>
                    </a:lnTo>
                    <a:lnTo>
                      <a:pt x="2356326" y="452296"/>
                    </a:lnTo>
                    <a:close/>
                    <a:moveTo>
                      <a:pt x="54224" y="439120"/>
                    </a:moveTo>
                    <a:lnTo>
                      <a:pt x="28724" y="450301"/>
                    </a:lnTo>
                    <a:lnTo>
                      <a:pt x="56581" y="490950"/>
                    </a:lnTo>
                    <a:lnTo>
                      <a:pt x="53514" y="448865"/>
                    </a:lnTo>
                    <a:close/>
                    <a:moveTo>
                      <a:pt x="1532888" y="425469"/>
                    </a:moveTo>
                    <a:lnTo>
                      <a:pt x="1516397" y="430019"/>
                    </a:lnTo>
                    <a:cubicBezTo>
                      <a:pt x="1472243" y="444679"/>
                      <a:pt x="1428089" y="455393"/>
                      <a:pt x="1383935" y="462868"/>
                    </a:cubicBezTo>
                    <a:lnTo>
                      <a:pt x="1380318" y="463235"/>
                    </a:lnTo>
                    <a:lnTo>
                      <a:pt x="1377572" y="514100"/>
                    </a:lnTo>
                    <a:lnTo>
                      <a:pt x="1365274" y="582321"/>
                    </a:lnTo>
                    <a:lnTo>
                      <a:pt x="1417015" y="606264"/>
                    </a:lnTo>
                    <a:lnTo>
                      <a:pt x="1442408" y="619639"/>
                    </a:lnTo>
                    <a:lnTo>
                      <a:pt x="1533336" y="437398"/>
                    </a:lnTo>
                    <a:close/>
                    <a:moveTo>
                      <a:pt x="733952" y="422597"/>
                    </a:moveTo>
                    <a:lnTo>
                      <a:pt x="722708" y="445131"/>
                    </a:lnTo>
                    <a:lnTo>
                      <a:pt x="725691" y="550202"/>
                    </a:lnTo>
                    <a:cubicBezTo>
                      <a:pt x="727885" y="588057"/>
                      <a:pt x="731117" y="624114"/>
                      <a:pt x="735269" y="657426"/>
                    </a:cubicBezTo>
                    <a:lnTo>
                      <a:pt x="739173" y="680902"/>
                    </a:lnTo>
                    <a:lnTo>
                      <a:pt x="759041" y="674270"/>
                    </a:lnTo>
                    <a:cubicBezTo>
                      <a:pt x="795820" y="660487"/>
                      <a:pt x="832651" y="645228"/>
                      <a:pt x="869453" y="630113"/>
                    </a:cubicBezTo>
                    <a:lnTo>
                      <a:pt x="902864" y="616992"/>
                    </a:lnTo>
                    <a:lnTo>
                      <a:pt x="887990" y="530527"/>
                    </a:lnTo>
                    <a:lnTo>
                      <a:pt x="883629" y="445856"/>
                    </a:lnTo>
                    <a:close/>
                    <a:moveTo>
                      <a:pt x="2175608" y="417541"/>
                    </a:moveTo>
                    <a:lnTo>
                      <a:pt x="2177589" y="450733"/>
                    </a:lnTo>
                    <a:cubicBezTo>
                      <a:pt x="2177589" y="503009"/>
                      <a:pt x="2174457" y="552811"/>
                      <a:pt x="2168794" y="598109"/>
                    </a:cubicBezTo>
                    <a:lnTo>
                      <a:pt x="2161014" y="646601"/>
                    </a:lnTo>
                    <a:lnTo>
                      <a:pt x="2195376" y="629733"/>
                    </a:lnTo>
                    <a:lnTo>
                      <a:pt x="2283627" y="556891"/>
                    </a:lnTo>
                    <a:lnTo>
                      <a:pt x="2288872" y="524706"/>
                    </a:lnTo>
                    <a:cubicBezTo>
                      <a:pt x="2291434" y="500433"/>
                      <a:pt x="2292788" y="474940"/>
                      <a:pt x="2292788" y="448865"/>
                    </a:cubicBezTo>
                    <a:lnTo>
                      <a:pt x="2292297" y="439347"/>
                    </a:lnTo>
                    <a:lnTo>
                      <a:pt x="2208448" y="422390"/>
                    </a:lnTo>
                    <a:close/>
                    <a:moveTo>
                      <a:pt x="2122970" y="409770"/>
                    </a:moveTo>
                    <a:lnTo>
                      <a:pt x="2128771" y="412664"/>
                    </a:lnTo>
                    <a:cubicBezTo>
                      <a:pt x="2131334" y="413943"/>
                      <a:pt x="2132375" y="417057"/>
                      <a:pt x="2131096" y="419621"/>
                    </a:cubicBezTo>
                    <a:lnTo>
                      <a:pt x="1981488" y="719470"/>
                    </a:lnTo>
                    <a:lnTo>
                      <a:pt x="2056976" y="697674"/>
                    </a:lnTo>
                    <a:lnTo>
                      <a:pt x="2124604" y="664475"/>
                    </a:lnTo>
                    <a:lnTo>
                      <a:pt x="2137942" y="572872"/>
                    </a:lnTo>
                    <a:cubicBezTo>
                      <a:pt x="2141585" y="534049"/>
                      <a:pt x="2143526" y="492948"/>
                      <a:pt x="2143526" y="450733"/>
                    </a:cubicBezTo>
                    <a:lnTo>
                      <a:pt x="2141780" y="412547"/>
                    </a:lnTo>
                    <a:close/>
                    <a:moveTo>
                      <a:pt x="189744" y="395323"/>
                    </a:moveTo>
                    <a:lnTo>
                      <a:pt x="132296" y="404888"/>
                    </a:lnTo>
                    <a:lnTo>
                      <a:pt x="87203" y="424660"/>
                    </a:lnTo>
                    <a:lnTo>
                      <a:pt x="85953" y="448865"/>
                    </a:lnTo>
                    <a:cubicBezTo>
                      <a:pt x="85953" y="474940"/>
                      <a:pt x="87307" y="500433"/>
                      <a:pt x="89869" y="524706"/>
                    </a:cubicBezTo>
                    <a:lnTo>
                      <a:pt x="91832" y="536749"/>
                    </a:lnTo>
                    <a:lnTo>
                      <a:pt x="158360" y="595627"/>
                    </a:lnTo>
                    <a:lnTo>
                      <a:pt x="200612" y="621840"/>
                    </a:lnTo>
                    <a:lnTo>
                      <a:pt x="195658" y="590966"/>
                    </a:lnTo>
                    <a:cubicBezTo>
                      <a:pt x="189995" y="545668"/>
                      <a:pt x="186863" y="495866"/>
                      <a:pt x="186863" y="443590"/>
                    </a:cubicBezTo>
                    <a:close/>
                    <a:moveTo>
                      <a:pt x="1676056" y="393503"/>
                    </a:moveTo>
                    <a:lnTo>
                      <a:pt x="1602904" y="406150"/>
                    </a:lnTo>
                    <a:lnTo>
                      <a:pt x="1568656" y="415600"/>
                    </a:lnTo>
                    <a:lnTo>
                      <a:pt x="1569555" y="431183"/>
                    </a:lnTo>
                    <a:lnTo>
                      <a:pt x="1570223" y="433182"/>
                    </a:lnTo>
                    <a:lnTo>
                      <a:pt x="1569728" y="434175"/>
                    </a:lnTo>
                    <a:lnTo>
                      <a:pt x="1570369" y="445296"/>
                    </a:lnTo>
                    <a:cubicBezTo>
                      <a:pt x="1570369" y="528149"/>
                      <a:pt x="1560774" y="603158"/>
                      <a:pt x="1545261" y="657454"/>
                    </a:cubicBezTo>
                    <a:lnTo>
                      <a:pt x="1541043" y="669635"/>
                    </a:lnTo>
                    <a:lnTo>
                      <a:pt x="1584432" y="690925"/>
                    </a:lnTo>
                    <a:lnTo>
                      <a:pt x="1658864" y="717544"/>
                    </a:lnTo>
                    <a:lnTo>
                      <a:pt x="1664903" y="681242"/>
                    </a:lnTo>
                    <a:cubicBezTo>
                      <a:pt x="1673206" y="614618"/>
                      <a:pt x="1677830" y="537013"/>
                      <a:pt x="1677830" y="456012"/>
                    </a:cubicBezTo>
                    <a:close/>
                    <a:moveTo>
                      <a:pt x="1944993" y="389761"/>
                    </a:moveTo>
                    <a:lnTo>
                      <a:pt x="1946607" y="451247"/>
                    </a:lnTo>
                    <a:cubicBezTo>
                      <a:pt x="1946607" y="540265"/>
                      <a:pt x="1939561" y="622962"/>
                      <a:pt x="1927493" y="691562"/>
                    </a:cubicBezTo>
                    <a:lnTo>
                      <a:pt x="1919031" y="730950"/>
                    </a:lnTo>
                    <a:lnTo>
                      <a:pt x="1942930" y="727035"/>
                    </a:lnTo>
                    <a:lnTo>
                      <a:pt x="2102720" y="406780"/>
                    </a:lnTo>
                    <a:lnTo>
                      <a:pt x="2035436" y="396846"/>
                    </a:lnTo>
                    <a:close/>
                    <a:moveTo>
                      <a:pt x="261185" y="387177"/>
                    </a:moveTo>
                    <a:lnTo>
                      <a:pt x="223370" y="390128"/>
                    </a:lnTo>
                    <a:lnTo>
                      <a:pt x="220926" y="443590"/>
                    </a:lnTo>
                    <a:cubicBezTo>
                      <a:pt x="220926" y="485805"/>
                      <a:pt x="222867" y="526906"/>
                      <a:pt x="226510" y="565729"/>
                    </a:cubicBezTo>
                    <a:lnTo>
                      <a:pt x="238064" y="645076"/>
                    </a:lnTo>
                    <a:lnTo>
                      <a:pt x="256174" y="656312"/>
                    </a:lnTo>
                    <a:cubicBezTo>
                      <a:pt x="282895" y="669968"/>
                      <a:pt x="311160" y="682243"/>
                      <a:pt x="340618" y="692585"/>
                    </a:cubicBezTo>
                    <a:lnTo>
                      <a:pt x="422379" y="714606"/>
                    </a:lnTo>
                    <a:lnTo>
                      <a:pt x="260312" y="389787"/>
                    </a:lnTo>
                    <a:close/>
                    <a:moveTo>
                      <a:pt x="443408" y="386504"/>
                    </a:moveTo>
                    <a:lnTo>
                      <a:pt x="441243" y="435769"/>
                    </a:lnTo>
                    <a:cubicBezTo>
                      <a:pt x="441243" y="532944"/>
                      <a:pt x="449833" y="624989"/>
                      <a:pt x="464896" y="701189"/>
                    </a:cubicBezTo>
                    <a:lnTo>
                      <a:pt x="469741" y="722163"/>
                    </a:lnTo>
                    <a:lnTo>
                      <a:pt x="496232" y="725627"/>
                    </a:lnTo>
                    <a:lnTo>
                      <a:pt x="523717" y="724628"/>
                    </a:lnTo>
                    <a:lnTo>
                      <a:pt x="678609" y="414191"/>
                    </a:lnTo>
                    <a:lnTo>
                      <a:pt x="589158" y="400694"/>
                    </a:lnTo>
                    <a:cubicBezTo>
                      <a:pt x="545003" y="394806"/>
                      <a:pt x="500849" y="389930"/>
                      <a:pt x="456695" y="386771"/>
                    </a:cubicBezTo>
                    <a:close/>
                    <a:moveTo>
                      <a:pt x="305309" y="383733"/>
                    </a:moveTo>
                    <a:lnTo>
                      <a:pt x="292571" y="384728"/>
                    </a:lnTo>
                    <a:lnTo>
                      <a:pt x="419088" y="638296"/>
                    </a:lnTo>
                    <a:lnTo>
                      <a:pt x="409124" y="565354"/>
                    </a:lnTo>
                    <a:cubicBezTo>
                      <a:pt x="405506" y="524418"/>
                      <a:pt x="403557" y="480895"/>
                      <a:pt x="403557" y="435769"/>
                    </a:cubicBezTo>
                    <a:lnTo>
                      <a:pt x="404990" y="385734"/>
                    </a:lnTo>
                    <a:close/>
                    <a:moveTo>
                      <a:pt x="1862423" y="383292"/>
                    </a:moveTo>
                    <a:cubicBezTo>
                      <a:pt x="1833588" y="382558"/>
                      <a:pt x="1804752" y="382718"/>
                      <a:pt x="1775917" y="383970"/>
                    </a:cubicBezTo>
                    <a:lnTo>
                      <a:pt x="1749947" y="386139"/>
                    </a:lnTo>
                    <a:lnTo>
                      <a:pt x="1748240" y="389560"/>
                    </a:lnTo>
                    <a:lnTo>
                      <a:pt x="1742610" y="386751"/>
                    </a:lnTo>
                    <a:lnTo>
                      <a:pt x="1705752" y="389830"/>
                    </a:lnTo>
                    <a:lnTo>
                      <a:pt x="1706960" y="419115"/>
                    </a:lnTo>
                    <a:lnTo>
                      <a:pt x="1707573" y="418809"/>
                    </a:lnTo>
                    <a:cubicBezTo>
                      <a:pt x="1710136" y="417530"/>
                      <a:pt x="1713251" y="418571"/>
                      <a:pt x="1714530" y="421134"/>
                    </a:cubicBezTo>
                    <a:lnTo>
                      <a:pt x="1872726" y="738194"/>
                    </a:lnTo>
                    <a:lnTo>
                      <a:pt x="1874947" y="738173"/>
                    </a:lnTo>
                    <a:lnTo>
                      <a:pt x="1886238" y="736323"/>
                    </a:lnTo>
                    <a:lnTo>
                      <a:pt x="1891167" y="713040"/>
                    </a:lnTo>
                    <a:cubicBezTo>
                      <a:pt x="1904781" y="637881"/>
                      <a:pt x="1912545" y="547094"/>
                      <a:pt x="1912545" y="451246"/>
                    </a:cubicBezTo>
                    <a:lnTo>
                      <a:pt x="1909959" y="387016"/>
                    </a:lnTo>
                    <a:close/>
                    <a:moveTo>
                      <a:pt x="58428" y="381443"/>
                    </a:moveTo>
                    <a:lnTo>
                      <a:pt x="38969" y="404627"/>
                    </a:lnTo>
                    <a:lnTo>
                      <a:pt x="28839" y="426521"/>
                    </a:lnTo>
                    <a:lnTo>
                      <a:pt x="56123" y="413071"/>
                    </a:lnTo>
                    <a:close/>
                    <a:moveTo>
                      <a:pt x="2319468" y="369844"/>
                    </a:moveTo>
                    <a:lnTo>
                      <a:pt x="2323543" y="425752"/>
                    </a:lnTo>
                    <a:lnTo>
                      <a:pt x="2343188" y="432225"/>
                    </a:lnTo>
                    <a:lnTo>
                      <a:pt x="2360841" y="441074"/>
                    </a:lnTo>
                    <a:lnTo>
                      <a:pt x="2360944" y="440817"/>
                    </a:lnTo>
                    <a:cubicBezTo>
                      <a:pt x="2359192" y="430466"/>
                      <a:pt x="2354296" y="418599"/>
                      <a:pt x="2346605" y="405725"/>
                    </a:cubicBezTo>
                    <a:close/>
                    <a:moveTo>
                      <a:pt x="1108558" y="288034"/>
                    </a:moveTo>
                    <a:lnTo>
                      <a:pt x="1107692" y="291788"/>
                    </a:lnTo>
                    <a:cubicBezTo>
                      <a:pt x="1101352" y="328150"/>
                      <a:pt x="1097858" y="369842"/>
                      <a:pt x="1097858" y="413149"/>
                    </a:cubicBezTo>
                    <a:lnTo>
                      <a:pt x="1098691" y="433891"/>
                    </a:lnTo>
                    <a:lnTo>
                      <a:pt x="1116385" y="435185"/>
                    </a:lnTo>
                    <a:cubicBezTo>
                      <a:pt x="1163331" y="437065"/>
                      <a:pt x="1210195" y="437198"/>
                      <a:pt x="1256461" y="434985"/>
                    </a:cubicBezTo>
                    <a:lnTo>
                      <a:pt x="1356637" y="424505"/>
                    </a:lnTo>
                    <a:lnTo>
                      <a:pt x="1354389" y="360574"/>
                    </a:lnTo>
                    <a:cubicBezTo>
                      <a:pt x="1352846" y="339041"/>
                      <a:pt x="1350570" y="318425"/>
                      <a:pt x="1347635" y="299217"/>
                    </a:cubicBezTo>
                    <a:lnTo>
                      <a:pt x="1345649" y="289399"/>
                    </a:lnTo>
                    <a:lnTo>
                      <a:pt x="1308001" y="296714"/>
                    </a:lnTo>
                    <a:cubicBezTo>
                      <a:pt x="1284057" y="300011"/>
                      <a:pt x="1259857" y="301851"/>
                      <a:pt x="1235307" y="301798"/>
                    </a:cubicBezTo>
                    <a:cubicBezTo>
                      <a:pt x="1193222" y="301709"/>
                      <a:pt x="1153164" y="297030"/>
                      <a:pt x="1113891" y="289407"/>
                    </a:cubicBezTo>
                    <a:close/>
                    <a:moveTo>
                      <a:pt x="996036" y="258993"/>
                    </a:moveTo>
                    <a:lnTo>
                      <a:pt x="1070597" y="408431"/>
                    </a:lnTo>
                    <a:lnTo>
                      <a:pt x="1075359" y="331120"/>
                    </a:lnTo>
                    <a:lnTo>
                      <a:pt x="1085445" y="282083"/>
                    </a:lnTo>
                    <a:lnTo>
                      <a:pt x="997188" y="259358"/>
                    </a:lnTo>
                    <a:close/>
                    <a:moveTo>
                      <a:pt x="202648" y="252650"/>
                    </a:moveTo>
                    <a:lnTo>
                      <a:pt x="106241" y="324474"/>
                    </a:lnTo>
                    <a:lnTo>
                      <a:pt x="95743" y="336982"/>
                    </a:lnTo>
                    <a:lnTo>
                      <a:pt x="89870" y="373024"/>
                    </a:lnTo>
                    <a:lnTo>
                      <a:pt x="88739" y="394912"/>
                    </a:lnTo>
                    <a:lnTo>
                      <a:pt x="106779" y="383235"/>
                    </a:lnTo>
                    <a:cubicBezTo>
                      <a:pt x="118294" y="376582"/>
                      <a:pt x="131706" y="370213"/>
                      <a:pt x="149677" y="364536"/>
                    </a:cubicBezTo>
                    <a:lnTo>
                      <a:pt x="192105" y="355755"/>
                    </a:lnTo>
                    <a:lnTo>
                      <a:pt x="195658" y="296215"/>
                    </a:lnTo>
                    <a:close/>
                    <a:moveTo>
                      <a:pt x="2159522" y="245569"/>
                    </a:moveTo>
                    <a:lnTo>
                      <a:pt x="2168794" y="303358"/>
                    </a:lnTo>
                    <a:lnTo>
                      <a:pt x="2173864" y="388313"/>
                    </a:lnTo>
                    <a:lnTo>
                      <a:pt x="2254585" y="403031"/>
                    </a:lnTo>
                    <a:lnTo>
                      <a:pt x="2291042" y="415043"/>
                    </a:lnTo>
                    <a:lnTo>
                      <a:pt x="2288872" y="373024"/>
                    </a:lnTo>
                    <a:lnTo>
                      <a:pt x="2283016" y="337090"/>
                    </a:lnTo>
                    <a:lnTo>
                      <a:pt x="2211290" y="276362"/>
                    </a:lnTo>
                    <a:close/>
                    <a:moveTo>
                      <a:pt x="1513740" y="241141"/>
                    </a:moveTo>
                    <a:lnTo>
                      <a:pt x="1379162" y="282888"/>
                    </a:lnTo>
                    <a:lnTo>
                      <a:pt x="1367544" y="285145"/>
                    </a:lnTo>
                    <a:lnTo>
                      <a:pt x="1377572" y="340772"/>
                    </a:lnTo>
                    <a:lnTo>
                      <a:pt x="1381949" y="421857"/>
                    </a:lnTo>
                    <a:lnTo>
                      <a:pt x="1392946" y="420706"/>
                    </a:lnTo>
                    <a:cubicBezTo>
                      <a:pt x="1437499" y="413199"/>
                      <a:pt x="1480938" y="402746"/>
                      <a:pt x="1522747" y="388744"/>
                    </a:cubicBezTo>
                    <a:lnTo>
                      <a:pt x="1531428" y="386604"/>
                    </a:lnTo>
                    <a:lnTo>
                      <a:pt x="1530248" y="355195"/>
                    </a:lnTo>
                    <a:cubicBezTo>
                      <a:pt x="1528026" y="326177"/>
                      <a:pt x="1524749" y="298394"/>
                      <a:pt x="1520522" y="272510"/>
                    </a:cubicBezTo>
                    <a:close/>
                    <a:moveTo>
                      <a:pt x="927799" y="237382"/>
                    </a:moveTo>
                    <a:lnTo>
                      <a:pt x="925113" y="251294"/>
                    </a:lnTo>
                    <a:cubicBezTo>
                      <a:pt x="921474" y="276254"/>
                      <a:pt x="918651" y="303044"/>
                      <a:pt x="916739" y="331026"/>
                    </a:cubicBezTo>
                    <a:lnTo>
                      <a:pt x="913859" y="416852"/>
                    </a:lnTo>
                    <a:lnTo>
                      <a:pt x="975812" y="424907"/>
                    </a:lnTo>
                    <a:lnTo>
                      <a:pt x="1046618" y="430084"/>
                    </a:lnTo>
                    <a:lnTo>
                      <a:pt x="954725" y="245910"/>
                    </a:lnTo>
                    <a:close/>
                    <a:moveTo>
                      <a:pt x="1929720" y="226691"/>
                    </a:moveTo>
                    <a:lnTo>
                      <a:pt x="1937812" y="283943"/>
                    </a:lnTo>
                    <a:lnTo>
                      <a:pt x="1943180" y="350356"/>
                    </a:lnTo>
                    <a:lnTo>
                      <a:pt x="1994844" y="357213"/>
                    </a:lnTo>
                    <a:close/>
                    <a:moveTo>
                      <a:pt x="1658590" y="192833"/>
                    </a:moveTo>
                    <a:lnTo>
                      <a:pt x="1544514" y="230981"/>
                    </a:lnTo>
                    <a:lnTo>
                      <a:pt x="1545261" y="233139"/>
                    </a:lnTo>
                    <a:cubicBezTo>
                      <a:pt x="1553018" y="260287"/>
                      <a:pt x="1559295" y="292613"/>
                      <a:pt x="1563633" y="328509"/>
                    </a:cubicBezTo>
                    <a:lnTo>
                      <a:pt x="1566485" y="377959"/>
                    </a:lnTo>
                    <a:lnTo>
                      <a:pt x="1659967" y="354907"/>
                    </a:lnTo>
                    <a:lnTo>
                      <a:pt x="1674920" y="353509"/>
                    </a:lnTo>
                    <a:lnTo>
                      <a:pt x="1674480" y="338006"/>
                    </a:lnTo>
                    <a:cubicBezTo>
                      <a:pt x="1672286" y="300151"/>
                      <a:pt x="1669054" y="264094"/>
                      <a:pt x="1664903" y="230782"/>
                    </a:cubicBezTo>
                    <a:close/>
                    <a:moveTo>
                      <a:pt x="739068" y="184127"/>
                    </a:moveTo>
                    <a:lnTo>
                      <a:pt x="735269" y="206967"/>
                    </a:lnTo>
                    <a:cubicBezTo>
                      <a:pt x="731117" y="240278"/>
                      <a:pt x="727885" y="276336"/>
                      <a:pt x="725691" y="314190"/>
                    </a:cubicBezTo>
                    <a:lnTo>
                      <a:pt x="724028" y="372773"/>
                    </a:lnTo>
                    <a:lnTo>
                      <a:pt x="804186" y="212118"/>
                    </a:lnTo>
                    <a:cubicBezTo>
                      <a:pt x="805465" y="209555"/>
                      <a:pt x="808580" y="208514"/>
                      <a:pt x="811143" y="209793"/>
                    </a:cubicBezTo>
                    <a:lnTo>
                      <a:pt x="829710" y="219057"/>
                    </a:lnTo>
                    <a:cubicBezTo>
                      <a:pt x="832274" y="220336"/>
                      <a:pt x="833315" y="223450"/>
                      <a:pt x="832036" y="226014"/>
                    </a:cubicBezTo>
                    <a:lnTo>
                      <a:pt x="748242" y="393956"/>
                    </a:lnTo>
                    <a:lnTo>
                      <a:pt x="792957" y="401134"/>
                    </a:lnTo>
                    <a:lnTo>
                      <a:pt x="882454" y="412770"/>
                    </a:lnTo>
                    <a:lnTo>
                      <a:pt x="887990" y="305293"/>
                    </a:lnTo>
                    <a:lnTo>
                      <a:pt x="901125" y="228935"/>
                    </a:lnTo>
                    <a:lnTo>
                      <a:pt x="877753" y="221533"/>
                    </a:lnTo>
                    <a:cubicBezTo>
                      <a:pt x="836659" y="208726"/>
                      <a:pt x="793868" y="196270"/>
                      <a:pt x="748140" y="185811"/>
                    </a:cubicBezTo>
                    <a:close/>
                    <a:moveTo>
                      <a:pt x="1935110" y="167781"/>
                    </a:moveTo>
                    <a:lnTo>
                      <a:pt x="2032263" y="362495"/>
                    </a:lnTo>
                    <a:lnTo>
                      <a:pt x="2140394" y="382211"/>
                    </a:lnTo>
                    <a:lnTo>
                      <a:pt x="2137942" y="328593"/>
                    </a:lnTo>
                    <a:lnTo>
                      <a:pt x="2123103" y="226685"/>
                    </a:lnTo>
                    <a:lnTo>
                      <a:pt x="2065014" y="200510"/>
                    </a:lnTo>
                    <a:cubicBezTo>
                      <a:pt x="2038056" y="190253"/>
                      <a:pt x="2010039" y="181526"/>
                      <a:pt x="1981312" y="174839"/>
                    </a:cubicBezTo>
                    <a:close/>
                    <a:moveTo>
                      <a:pt x="649240" y="167761"/>
                    </a:moveTo>
                    <a:lnTo>
                      <a:pt x="551900" y="362852"/>
                    </a:lnTo>
                    <a:lnTo>
                      <a:pt x="569010" y="365188"/>
                    </a:lnTo>
                    <a:lnTo>
                      <a:pt x="693628" y="385190"/>
                    </a:lnTo>
                    <a:lnTo>
                      <a:pt x="697864" y="282504"/>
                    </a:lnTo>
                    <a:cubicBezTo>
                      <a:pt x="699852" y="259500"/>
                      <a:pt x="702285" y="237639"/>
                      <a:pt x="705109" y="217179"/>
                    </a:cubicBezTo>
                    <a:lnTo>
                      <a:pt x="711543" y="179020"/>
                    </a:lnTo>
                    <a:lnTo>
                      <a:pt x="652398" y="168045"/>
                    </a:lnTo>
                    <a:close/>
                    <a:moveTo>
                      <a:pt x="430803" y="166113"/>
                    </a:moveTo>
                    <a:lnTo>
                      <a:pt x="408114" y="169248"/>
                    </a:lnTo>
                    <a:cubicBezTo>
                      <a:pt x="364708" y="177799"/>
                      <a:pt x="324194" y="190810"/>
                      <a:pt x="286969" y="206720"/>
                    </a:cubicBezTo>
                    <a:lnTo>
                      <a:pt x="239754" y="230495"/>
                    </a:lnTo>
                    <a:lnTo>
                      <a:pt x="226510" y="321450"/>
                    </a:lnTo>
                    <a:lnTo>
                      <a:pt x="225222" y="349627"/>
                    </a:lnTo>
                    <a:lnTo>
                      <a:pt x="333511" y="342073"/>
                    </a:lnTo>
                    <a:lnTo>
                      <a:pt x="406259" y="345836"/>
                    </a:lnTo>
                    <a:lnTo>
                      <a:pt x="413288" y="266148"/>
                    </a:lnTo>
                    <a:cubicBezTo>
                      <a:pt x="416421" y="240081"/>
                      <a:pt x="420254" y="215309"/>
                      <a:pt x="424704" y="192126"/>
                    </a:cubicBezTo>
                    <a:close/>
                    <a:moveTo>
                      <a:pt x="1826832" y="162330"/>
                    </a:moveTo>
                    <a:lnTo>
                      <a:pt x="1805829" y="162623"/>
                    </a:lnTo>
                    <a:cubicBezTo>
                      <a:pt x="1780811" y="164987"/>
                      <a:pt x="1756202" y="168941"/>
                      <a:pt x="1731907" y="174050"/>
                    </a:cubicBezTo>
                    <a:lnTo>
                      <a:pt x="1685759" y="185809"/>
                    </a:lnTo>
                    <a:lnTo>
                      <a:pt x="1695062" y="240993"/>
                    </a:lnTo>
                    <a:cubicBezTo>
                      <a:pt x="1697886" y="261453"/>
                      <a:pt x="1700319" y="283314"/>
                      <a:pt x="1702307" y="306318"/>
                    </a:cubicBezTo>
                    <a:lnTo>
                      <a:pt x="1704141" y="350776"/>
                    </a:lnTo>
                    <a:lnTo>
                      <a:pt x="1734211" y="347963"/>
                    </a:lnTo>
                    <a:close/>
                    <a:moveTo>
                      <a:pt x="1885252" y="161513"/>
                    </a:moveTo>
                    <a:lnTo>
                      <a:pt x="1856035" y="161922"/>
                    </a:lnTo>
                    <a:lnTo>
                      <a:pt x="1858355" y="168864"/>
                    </a:lnTo>
                    <a:lnTo>
                      <a:pt x="1770697" y="344551"/>
                    </a:lnTo>
                    <a:lnTo>
                      <a:pt x="1797186" y="342073"/>
                    </a:lnTo>
                    <a:lnTo>
                      <a:pt x="1908308" y="346041"/>
                    </a:lnTo>
                    <a:lnTo>
                      <a:pt x="1906961" y="312592"/>
                    </a:lnTo>
                    <a:cubicBezTo>
                      <a:pt x="1903319" y="268519"/>
                      <a:pt x="1897974" y="227033"/>
                      <a:pt x="1891167" y="189453"/>
                    </a:cubicBezTo>
                    <a:close/>
                    <a:moveTo>
                      <a:pt x="546617" y="158533"/>
                    </a:moveTo>
                    <a:cubicBezTo>
                      <a:pt x="522219" y="157569"/>
                      <a:pt x="498444" y="158110"/>
                      <a:pt x="475344" y="159960"/>
                    </a:cubicBezTo>
                    <a:lnTo>
                      <a:pt x="467031" y="161109"/>
                    </a:lnTo>
                    <a:lnTo>
                      <a:pt x="464896" y="170350"/>
                    </a:lnTo>
                    <a:cubicBezTo>
                      <a:pt x="457365" y="208450"/>
                      <a:pt x="451451" y="250511"/>
                      <a:pt x="447421" y="295194"/>
                    </a:cubicBezTo>
                    <a:lnTo>
                      <a:pt x="445089" y="348268"/>
                    </a:lnTo>
                    <a:lnTo>
                      <a:pt x="519336" y="358405"/>
                    </a:lnTo>
                    <a:lnTo>
                      <a:pt x="615951" y="164768"/>
                    </a:lnTo>
                    <a:close/>
                    <a:moveTo>
                      <a:pt x="527382" y="0"/>
                    </a:moveTo>
                    <a:cubicBezTo>
                      <a:pt x="514438" y="16897"/>
                      <a:pt x="502582" y="40435"/>
                      <a:pt x="492079" y="69273"/>
                    </a:cubicBezTo>
                    <a:lnTo>
                      <a:pt x="477487" y="115973"/>
                    </a:lnTo>
                    <a:lnTo>
                      <a:pt x="534359" y="110909"/>
                    </a:lnTo>
                    <a:cubicBezTo>
                      <a:pt x="573444" y="111209"/>
                      <a:pt x="610251" y="113879"/>
                      <a:pt x="645172" y="118327"/>
                    </a:cubicBezTo>
                    <a:lnTo>
                      <a:pt x="721648" y="132227"/>
                    </a:lnTo>
                    <a:lnTo>
                      <a:pt x="726334" y="113304"/>
                    </a:lnTo>
                    <a:cubicBezTo>
                      <a:pt x="738876" y="71838"/>
                      <a:pt x="753995" y="47625"/>
                      <a:pt x="770269" y="47625"/>
                    </a:cubicBezTo>
                    <a:cubicBezTo>
                      <a:pt x="762911" y="66162"/>
                      <a:pt x="756237" y="89342"/>
                      <a:pt x="750364" y="116215"/>
                    </a:cubicBezTo>
                    <a:lnTo>
                      <a:pt x="746890" y="137098"/>
                    </a:lnTo>
                    <a:lnTo>
                      <a:pt x="911632" y="188034"/>
                    </a:lnTo>
                    <a:lnTo>
                      <a:pt x="914735" y="178001"/>
                    </a:lnTo>
                    <a:cubicBezTo>
                      <a:pt x="926516" y="146805"/>
                      <a:pt x="940719" y="128589"/>
                      <a:pt x="956007" y="128589"/>
                    </a:cubicBezTo>
                    <a:cubicBezTo>
                      <a:pt x="949472" y="143680"/>
                      <a:pt x="943569" y="161876"/>
                      <a:pt x="938389" y="182540"/>
                    </a:cubicBezTo>
                    <a:lnTo>
                      <a:pt x="935779" y="196053"/>
                    </a:lnTo>
                    <a:lnTo>
                      <a:pt x="1076695" y="244311"/>
                    </a:lnTo>
                    <a:lnTo>
                      <a:pt x="1096081" y="248788"/>
                    </a:lnTo>
                    <a:lnTo>
                      <a:pt x="1109574" y="218971"/>
                    </a:lnTo>
                    <a:cubicBezTo>
                      <a:pt x="1117265" y="208307"/>
                      <a:pt x="1125722" y="202410"/>
                      <a:pt x="1134599" y="202410"/>
                    </a:cubicBezTo>
                    <a:cubicBezTo>
                      <a:pt x="1128908" y="213402"/>
                      <a:pt x="1123766" y="226656"/>
                      <a:pt x="1119254" y="241707"/>
                    </a:cubicBezTo>
                    <a:lnTo>
                      <a:pt x="1116529" y="253511"/>
                    </a:lnTo>
                    <a:lnTo>
                      <a:pt x="1154999" y="262396"/>
                    </a:lnTo>
                    <a:cubicBezTo>
                      <a:pt x="1181442" y="266844"/>
                      <a:pt x="1208357" y="269514"/>
                      <a:pt x="1236138" y="269814"/>
                    </a:cubicBezTo>
                    <a:cubicBezTo>
                      <a:pt x="1263919" y="270114"/>
                      <a:pt x="1290300" y="268062"/>
                      <a:pt x="1315736" y="264243"/>
                    </a:cubicBezTo>
                    <a:lnTo>
                      <a:pt x="1339506" y="259045"/>
                    </a:lnTo>
                    <a:lnTo>
                      <a:pt x="1336929" y="246307"/>
                    </a:lnTo>
                    <a:cubicBezTo>
                      <a:pt x="1332752" y="230406"/>
                      <a:pt x="1327990" y="216403"/>
                      <a:pt x="1322720" y="204790"/>
                    </a:cubicBezTo>
                    <a:cubicBezTo>
                      <a:pt x="1335050" y="204790"/>
                      <a:pt x="1346503" y="218808"/>
                      <a:pt x="1356004" y="242815"/>
                    </a:cubicBezTo>
                    <a:lnTo>
                      <a:pt x="1359824" y="254602"/>
                    </a:lnTo>
                    <a:lnTo>
                      <a:pt x="1389668" y="248076"/>
                    </a:lnTo>
                    <a:lnTo>
                      <a:pt x="1506334" y="206890"/>
                    </a:lnTo>
                    <a:lnTo>
                      <a:pt x="1505106" y="201209"/>
                    </a:lnTo>
                    <a:cubicBezTo>
                      <a:pt x="1499090" y="179780"/>
                      <a:pt x="1492234" y="160910"/>
                      <a:pt x="1484645" y="145260"/>
                    </a:cubicBezTo>
                    <a:cubicBezTo>
                      <a:pt x="1502399" y="145260"/>
                      <a:pt x="1518893" y="164150"/>
                      <a:pt x="1532574" y="196502"/>
                    </a:cubicBezTo>
                    <a:lnTo>
                      <a:pt x="1532931" y="197532"/>
                    </a:lnTo>
                    <a:lnTo>
                      <a:pt x="1652779" y="157896"/>
                    </a:lnTo>
                    <a:lnTo>
                      <a:pt x="1649807" y="140030"/>
                    </a:lnTo>
                    <a:cubicBezTo>
                      <a:pt x="1643934" y="113157"/>
                      <a:pt x="1637260" y="89977"/>
                      <a:pt x="1629902" y="71440"/>
                    </a:cubicBezTo>
                    <a:lnTo>
                      <a:pt x="1629902" y="71439"/>
                    </a:lnTo>
                    <a:cubicBezTo>
                      <a:pt x="1646177" y="71439"/>
                      <a:pt x="1661296" y="95652"/>
                      <a:pt x="1673837" y="137118"/>
                    </a:cubicBezTo>
                    <a:lnTo>
                      <a:pt x="1676999" y="149886"/>
                    </a:lnTo>
                    <a:lnTo>
                      <a:pt x="1683591" y="147706"/>
                    </a:lnTo>
                    <a:cubicBezTo>
                      <a:pt x="1738431" y="134026"/>
                      <a:pt x="1798635" y="124993"/>
                      <a:pt x="1867859" y="125292"/>
                    </a:cubicBezTo>
                    <a:lnTo>
                      <a:pt x="1877041" y="126231"/>
                    </a:lnTo>
                    <a:lnTo>
                      <a:pt x="1866598" y="89757"/>
                    </a:lnTo>
                    <a:cubicBezTo>
                      <a:pt x="1857105" y="61313"/>
                      <a:pt x="1846389" y="38097"/>
                      <a:pt x="1834689" y="21431"/>
                    </a:cubicBezTo>
                    <a:cubicBezTo>
                      <a:pt x="1857868" y="21431"/>
                      <a:pt x="1879402" y="48492"/>
                      <a:pt x="1897264" y="94837"/>
                    </a:cubicBezTo>
                    <a:lnTo>
                      <a:pt x="1908177" y="129416"/>
                    </a:lnTo>
                    <a:lnTo>
                      <a:pt x="1968915" y="135628"/>
                    </a:lnTo>
                    <a:cubicBezTo>
                      <a:pt x="2001571" y="142137"/>
                      <a:pt x="2033096" y="151477"/>
                      <a:pt x="2063183" y="162951"/>
                    </a:cubicBezTo>
                    <a:lnTo>
                      <a:pt x="2112637" y="186126"/>
                    </a:lnTo>
                    <a:lnTo>
                      <a:pt x="2097579" y="132302"/>
                    </a:lnTo>
                    <a:cubicBezTo>
                      <a:pt x="2088086" y="107246"/>
                      <a:pt x="2077370" y="86795"/>
                      <a:pt x="2065670" y="72114"/>
                    </a:cubicBezTo>
                    <a:cubicBezTo>
                      <a:pt x="2096576" y="72114"/>
                      <a:pt x="2124555" y="114493"/>
                      <a:pt x="2144809" y="183009"/>
                    </a:cubicBezTo>
                    <a:lnTo>
                      <a:pt x="2149871" y="203764"/>
                    </a:lnTo>
                    <a:lnTo>
                      <a:pt x="2223992" y="251844"/>
                    </a:lnTo>
                    <a:lnTo>
                      <a:pt x="2277144" y="302671"/>
                    </a:lnTo>
                    <a:lnTo>
                      <a:pt x="2260164" y="247151"/>
                    </a:lnTo>
                    <a:cubicBezTo>
                      <a:pt x="2253352" y="230317"/>
                      <a:pt x="2245623" y="215983"/>
                      <a:pt x="2237122" y="204786"/>
                    </a:cubicBezTo>
                    <a:cubicBezTo>
                      <a:pt x="2261452" y="204786"/>
                      <a:pt x="2283478" y="232106"/>
                      <a:pt x="2299422" y="276275"/>
                    </a:cubicBezTo>
                    <a:lnTo>
                      <a:pt x="2314552" y="338442"/>
                    </a:lnTo>
                    <a:lnTo>
                      <a:pt x="2335562" y="358534"/>
                    </a:lnTo>
                    <a:cubicBezTo>
                      <a:pt x="2362909" y="393348"/>
                      <a:pt x="2379596" y="425555"/>
                      <a:pt x="2383168" y="449583"/>
                    </a:cubicBezTo>
                    <a:cubicBezTo>
                      <a:pt x="2378009" y="473012"/>
                      <a:pt x="2360548" y="505294"/>
                      <a:pt x="2332382" y="540501"/>
                    </a:cubicBezTo>
                    <a:lnTo>
                      <a:pt x="2315175" y="556728"/>
                    </a:lnTo>
                    <a:lnTo>
                      <a:pt x="2299422" y="621455"/>
                    </a:lnTo>
                    <a:cubicBezTo>
                      <a:pt x="2283478" y="665625"/>
                      <a:pt x="2261452" y="692944"/>
                      <a:pt x="2237122" y="692944"/>
                    </a:cubicBezTo>
                    <a:cubicBezTo>
                      <a:pt x="2254123" y="670551"/>
                      <a:pt x="2268040" y="635606"/>
                      <a:pt x="2277706" y="593222"/>
                    </a:cubicBezTo>
                    <a:lnTo>
                      <a:pt x="2277929" y="591852"/>
                    </a:lnTo>
                    <a:lnTo>
                      <a:pt x="2217363" y="648969"/>
                    </a:lnTo>
                    <a:lnTo>
                      <a:pt x="2151618" y="690537"/>
                    </a:lnTo>
                    <a:lnTo>
                      <a:pt x="2144809" y="718457"/>
                    </a:lnTo>
                    <a:cubicBezTo>
                      <a:pt x="2124555" y="786974"/>
                      <a:pt x="2096576" y="829352"/>
                      <a:pt x="2065670" y="829352"/>
                    </a:cubicBezTo>
                    <a:cubicBezTo>
                      <a:pt x="2077370" y="814671"/>
                      <a:pt x="2088086" y="794220"/>
                      <a:pt x="2097579" y="769164"/>
                    </a:cubicBezTo>
                    <a:lnTo>
                      <a:pt x="2114231" y="709643"/>
                    </a:lnTo>
                    <a:lnTo>
                      <a:pt x="2047688" y="739416"/>
                    </a:lnTo>
                    <a:cubicBezTo>
                      <a:pt x="2015386" y="751013"/>
                      <a:pt x="1981206" y="760376"/>
                      <a:pt x="1945347" y="766766"/>
                    </a:cubicBezTo>
                    <a:lnTo>
                      <a:pt x="1909204" y="769822"/>
                    </a:lnTo>
                    <a:lnTo>
                      <a:pt x="1897264" y="807657"/>
                    </a:lnTo>
                    <a:cubicBezTo>
                      <a:pt x="1879402" y="854002"/>
                      <a:pt x="1857868" y="881063"/>
                      <a:pt x="1834689" y="881063"/>
                    </a:cubicBezTo>
                    <a:lnTo>
                      <a:pt x="1834689" y="881061"/>
                    </a:lnTo>
                    <a:cubicBezTo>
                      <a:pt x="1846389" y="864395"/>
                      <a:pt x="1857105" y="841179"/>
                      <a:pt x="1866598" y="812735"/>
                    </a:cubicBezTo>
                    <a:lnTo>
                      <a:pt x="1878132" y="772449"/>
                    </a:lnTo>
                    <a:lnTo>
                      <a:pt x="1861593" y="773848"/>
                    </a:lnTo>
                    <a:lnTo>
                      <a:pt x="1856900" y="776189"/>
                    </a:lnTo>
                    <a:lnTo>
                      <a:pt x="1855969" y="774323"/>
                    </a:lnTo>
                    <a:lnTo>
                      <a:pt x="1832934" y="776271"/>
                    </a:lnTo>
                    <a:cubicBezTo>
                      <a:pt x="1793917" y="775972"/>
                      <a:pt x="1758171" y="772721"/>
                      <a:pt x="1725057" y="767259"/>
                    </a:cubicBezTo>
                    <a:lnTo>
                      <a:pt x="1678519" y="756000"/>
                    </a:lnTo>
                    <a:lnTo>
                      <a:pt x="1673837" y="774904"/>
                    </a:lnTo>
                    <a:cubicBezTo>
                      <a:pt x="1661296" y="816371"/>
                      <a:pt x="1646177" y="840583"/>
                      <a:pt x="1629902" y="840583"/>
                    </a:cubicBezTo>
                    <a:cubicBezTo>
                      <a:pt x="1637260" y="822046"/>
                      <a:pt x="1643934" y="798866"/>
                      <a:pt x="1649807" y="771993"/>
                    </a:cubicBezTo>
                    <a:lnTo>
                      <a:pt x="1653475" y="749942"/>
                    </a:lnTo>
                    <a:lnTo>
                      <a:pt x="1632974" y="744982"/>
                    </a:lnTo>
                    <a:lnTo>
                      <a:pt x="1528616" y="701611"/>
                    </a:lnTo>
                    <a:lnTo>
                      <a:pt x="1518013" y="721754"/>
                    </a:lnTo>
                    <a:cubicBezTo>
                      <a:pt x="1507757" y="736937"/>
                      <a:pt x="1496481" y="745332"/>
                      <a:pt x="1484645" y="745332"/>
                    </a:cubicBezTo>
                    <a:lnTo>
                      <a:pt x="1504702" y="690489"/>
                    </a:lnTo>
                    <a:lnTo>
                      <a:pt x="1413218" y="642961"/>
                    </a:lnTo>
                    <a:lnTo>
                      <a:pt x="1353338" y="617470"/>
                    </a:lnTo>
                    <a:lnTo>
                      <a:pt x="1345892" y="632586"/>
                    </a:lnTo>
                    <a:cubicBezTo>
                      <a:pt x="1338770" y="643852"/>
                      <a:pt x="1330940" y="650082"/>
                      <a:pt x="1322720" y="650082"/>
                    </a:cubicBezTo>
                    <a:lnTo>
                      <a:pt x="1322720" y="650081"/>
                    </a:lnTo>
                    <a:lnTo>
                      <a:pt x="1336355" y="610241"/>
                    </a:lnTo>
                    <a:lnTo>
                      <a:pt x="1311437" y="599634"/>
                    </a:lnTo>
                    <a:cubicBezTo>
                      <a:pt x="1276257" y="588543"/>
                      <a:pt x="1239105" y="581636"/>
                      <a:pt x="1197830" y="581411"/>
                    </a:cubicBezTo>
                    <a:lnTo>
                      <a:pt x="1121661" y="590755"/>
                    </a:lnTo>
                    <a:lnTo>
                      <a:pt x="1134599" y="623888"/>
                    </a:lnTo>
                    <a:cubicBezTo>
                      <a:pt x="1125722" y="623888"/>
                      <a:pt x="1117265" y="617991"/>
                      <a:pt x="1109574" y="607327"/>
                    </a:cubicBezTo>
                    <a:lnTo>
                      <a:pt x="1103105" y="593032"/>
                    </a:lnTo>
                    <a:lnTo>
                      <a:pt x="1098017" y="593656"/>
                    </a:lnTo>
                    <a:cubicBezTo>
                      <a:pt x="1065624" y="601504"/>
                      <a:pt x="1033864" y="612617"/>
                      <a:pt x="1001995" y="625487"/>
                    </a:cubicBezTo>
                    <a:lnTo>
                      <a:pt x="938415" y="653358"/>
                    </a:lnTo>
                    <a:lnTo>
                      <a:pt x="956007" y="707229"/>
                    </a:lnTo>
                    <a:lnTo>
                      <a:pt x="956007" y="707231"/>
                    </a:lnTo>
                    <a:cubicBezTo>
                      <a:pt x="945815" y="707231"/>
                      <a:pt x="936105" y="699135"/>
                      <a:pt x="927274" y="684495"/>
                    </a:cubicBezTo>
                    <a:lnTo>
                      <a:pt x="917042" y="662728"/>
                    </a:lnTo>
                    <a:lnTo>
                      <a:pt x="905329" y="667862"/>
                    </a:lnTo>
                    <a:cubicBezTo>
                      <a:pt x="872507" y="682740"/>
                      <a:pt x="838839" y="697868"/>
                      <a:pt x="803584" y="711741"/>
                    </a:cubicBezTo>
                    <a:lnTo>
                      <a:pt x="747494" y="730925"/>
                    </a:lnTo>
                    <a:lnTo>
                      <a:pt x="750364" y="748178"/>
                    </a:lnTo>
                    <a:cubicBezTo>
                      <a:pt x="756237" y="775051"/>
                      <a:pt x="762911" y="798231"/>
                      <a:pt x="770269" y="816768"/>
                    </a:cubicBezTo>
                    <a:lnTo>
                      <a:pt x="770269" y="816769"/>
                    </a:lnTo>
                    <a:cubicBezTo>
                      <a:pt x="753995" y="816769"/>
                      <a:pt x="738876" y="792557"/>
                      <a:pt x="726334" y="751090"/>
                    </a:cubicBezTo>
                    <a:lnTo>
                      <a:pt x="723383" y="739172"/>
                    </a:lnTo>
                    <a:lnTo>
                      <a:pt x="715551" y="741850"/>
                    </a:lnTo>
                    <a:cubicBezTo>
                      <a:pt x="654328" y="759287"/>
                      <a:pt x="587532" y="770421"/>
                      <a:pt x="512134" y="769080"/>
                    </a:cubicBezTo>
                    <a:lnTo>
                      <a:pt x="480776" y="766091"/>
                    </a:lnTo>
                    <a:lnTo>
                      <a:pt x="492079" y="802265"/>
                    </a:lnTo>
                    <a:cubicBezTo>
                      <a:pt x="502582" y="831103"/>
                      <a:pt x="514438" y="854641"/>
                      <a:pt x="527382" y="871538"/>
                    </a:cubicBezTo>
                    <a:cubicBezTo>
                      <a:pt x="501737" y="871538"/>
                      <a:pt x="477913" y="844102"/>
                      <a:pt x="458150" y="797116"/>
                    </a:cubicBezTo>
                    <a:lnTo>
                      <a:pt x="446335" y="762809"/>
                    </a:lnTo>
                    <a:lnTo>
                      <a:pt x="405341" y="758902"/>
                    </a:lnTo>
                    <a:cubicBezTo>
                      <a:pt x="371836" y="752949"/>
                      <a:pt x="340416" y="744600"/>
                      <a:pt x="311056" y="734345"/>
                    </a:cubicBezTo>
                    <a:lnTo>
                      <a:pt x="251853" y="708330"/>
                    </a:lnTo>
                    <a:lnTo>
                      <a:pt x="266874" y="762021"/>
                    </a:lnTo>
                    <a:cubicBezTo>
                      <a:pt x="276367" y="787077"/>
                      <a:pt x="287082" y="807528"/>
                      <a:pt x="298782" y="822209"/>
                    </a:cubicBezTo>
                    <a:cubicBezTo>
                      <a:pt x="267877" y="822209"/>
                      <a:pt x="239897" y="779831"/>
                      <a:pt x="219644" y="711314"/>
                    </a:cubicBezTo>
                    <a:lnTo>
                      <a:pt x="214147" y="688778"/>
                    </a:lnTo>
                    <a:lnTo>
                      <a:pt x="159441" y="653850"/>
                    </a:lnTo>
                    <a:lnTo>
                      <a:pt x="102148" y="596861"/>
                    </a:lnTo>
                    <a:lnTo>
                      <a:pt x="118577" y="650580"/>
                    </a:lnTo>
                    <a:cubicBezTo>
                      <a:pt x="125389" y="667413"/>
                      <a:pt x="133119" y="681748"/>
                      <a:pt x="141619" y="692944"/>
                    </a:cubicBezTo>
                    <a:cubicBezTo>
                      <a:pt x="117290" y="692944"/>
                      <a:pt x="95263" y="665625"/>
                      <a:pt x="79320" y="621455"/>
                    </a:cubicBezTo>
                    <a:lnTo>
                      <a:pt x="64131" y="559045"/>
                    </a:lnTo>
                    <a:lnTo>
                      <a:pt x="56139" y="551096"/>
                    </a:lnTo>
                    <a:cubicBezTo>
                      <a:pt x="29630" y="515746"/>
                      <a:pt x="10980" y="480603"/>
                      <a:pt x="0" y="449583"/>
                    </a:cubicBezTo>
                    <a:cubicBezTo>
                      <a:pt x="5689" y="425755"/>
                      <a:pt x="22388" y="392524"/>
                      <a:pt x="49122" y="356119"/>
                    </a:cubicBezTo>
                    <a:lnTo>
                      <a:pt x="63485" y="341338"/>
                    </a:lnTo>
                    <a:lnTo>
                      <a:pt x="79320" y="276275"/>
                    </a:lnTo>
                    <a:cubicBezTo>
                      <a:pt x="95263" y="232106"/>
                      <a:pt x="117290" y="204786"/>
                      <a:pt x="141619" y="204786"/>
                    </a:cubicBezTo>
                    <a:cubicBezTo>
                      <a:pt x="133119" y="215983"/>
                      <a:pt x="125390" y="230317"/>
                      <a:pt x="118577" y="247151"/>
                    </a:cubicBezTo>
                    <a:lnTo>
                      <a:pt x="101845" y="301863"/>
                    </a:lnTo>
                    <a:lnTo>
                      <a:pt x="158457" y="243605"/>
                    </a:lnTo>
                    <a:lnTo>
                      <a:pt x="212094" y="206821"/>
                    </a:lnTo>
                    <a:lnTo>
                      <a:pt x="219644" y="175866"/>
                    </a:lnTo>
                    <a:cubicBezTo>
                      <a:pt x="239897" y="107349"/>
                      <a:pt x="267877" y="64971"/>
                      <a:pt x="298782" y="64971"/>
                    </a:cubicBezTo>
                    <a:cubicBezTo>
                      <a:pt x="287082" y="79652"/>
                      <a:pt x="276367" y="100103"/>
                      <a:pt x="266874" y="125159"/>
                    </a:cubicBezTo>
                    <a:lnTo>
                      <a:pt x="250436" y="183916"/>
                    </a:lnTo>
                    <a:lnTo>
                      <a:pt x="322153" y="149412"/>
                    </a:lnTo>
                    <a:cubicBezTo>
                      <a:pt x="353640" y="137316"/>
                      <a:pt x="387149" y="127541"/>
                      <a:pt x="422558" y="120864"/>
                    </a:cubicBezTo>
                    <a:lnTo>
                      <a:pt x="442776" y="119064"/>
                    </a:lnTo>
                    <a:lnTo>
                      <a:pt x="458150" y="74422"/>
                    </a:lnTo>
                    <a:cubicBezTo>
                      <a:pt x="477913" y="27436"/>
                      <a:pt x="501737" y="0"/>
                      <a:pt x="527382" y="0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635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967" name="グループ化 966">
              <a:extLst>
                <a:ext uri="{FF2B5EF4-FFF2-40B4-BE49-F238E27FC236}">
                  <a16:creationId xmlns:a16="http://schemas.microsoft.com/office/drawing/2014/main" id="{B67EBBDB-719A-49DA-A4B4-6C5BAED594B6}"/>
                </a:ext>
              </a:extLst>
            </p:cNvPr>
            <p:cNvGrpSpPr/>
            <p:nvPr/>
          </p:nvGrpSpPr>
          <p:grpSpPr>
            <a:xfrm>
              <a:off x="5341240" y="4696488"/>
              <a:ext cx="719388" cy="266925"/>
              <a:chOff x="3173081" y="3548062"/>
              <a:chExt cx="2383168" cy="884261"/>
            </a:xfrm>
          </p:grpSpPr>
          <p:sp>
            <p:nvSpPr>
              <p:cNvPr id="968" name="フリーフォーム: 図形 967">
                <a:extLst>
                  <a:ext uri="{FF2B5EF4-FFF2-40B4-BE49-F238E27FC236}">
                    <a16:creationId xmlns:a16="http://schemas.microsoft.com/office/drawing/2014/main" id="{356F98AD-65B8-4357-8A1A-749A8A893D7D}"/>
                  </a:ext>
                </a:extLst>
              </p:cNvPr>
              <p:cNvSpPr/>
              <p:nvPr/>
            </p:nvSpPr>
            <p:spPr>
              <a:xfrm>
                <a:off x="3173081" y="3551002"/>
                <a:ext cx="2383168" cy="881321"/>
              </a:xfrm>
              <a:custGeom>
                <a:avLst/>
                <a:gdLst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191584 w 2383168"/>
                  <a:gd name="connsiteY2" fmla="*/ 288599 h 897148"/>
                  <a:gd name="connsiteX3" fmla="*/ 1197830 w 2383168"/>
                  <a:gd name="connsiteY3" fmla="*/ 273969 h 897148"/>
                  <a:gd name="connsiteX4" fmla="*/ 1766259 w 2383168"/>
                  <a:gd name="connsiteY4" fmla="*/ 0 h 897148"/>
                  <a:gd name="connsiteX5" fmla="*/ 2383168 w 2383168"/>
                  <a:gd name="connsiteY5" fmla="*/ 448574 h 897148"/>
                  <a:gd name="connsiteX6" fmla="*/ 1766259 w 2383168"/>
                  <a:gd name="connsiteY6" fmla="*/ 897148 h 897148"/>
                  <a:gd name="connsiteX7" fmla="*/ 1197830 w 2383168"/>
                  <a:gd name="connsiteY7" fmla="*/ 623180 h 897148"/>
                  <a:gd name="connsiteX8" fmla="*/ 1191584 w 2383168"/>
                  <a:gd name="connsiteY8" fmla="*/ 608549 h 897148"/>
                  <a:gd name="connsiteX9" fmla="*/ 1185338 w 2383168"/>
                  <a:gd name="connsiteY9" fmla="*/ 623180 h 897148"/>
                  <a:gd name="connsiteX10" fmla="*/ 616909 w 2383168"/>
                  <a:gd name="connsiteY10" fmla="*/ 897148 h 897148"/>
                  <a:gd name="connsiteX11" fmla="*/ 0 w 2383168"/>
                  <a:gd name="connsiteY11" fmla="*/ 448574 h 897148"/>
                  <a:gd name="connsiteX12" fmla="*/ 616909 w 2383168"/>
                  <a:gd name="connsiteY12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191584 w 2383168"/>
                  <a:gd name="connsiteY2" fmla="*/ 288599 h 897148"/>
                  <a:gd name="connsiteX3" fmla="*/ 1766259 w 2383168"/>
                  <a:gd name="connsiteY3" fmla="*/ 0 h 897148"/>
                  <a:gd name="connsiteX4" fmla="*/ 2383168 w 2383168"/>
                  <a:gd name="connsiteY4" fmla="*/ 448574 h 897148"/>
                  <a:gd name="connsiteX5" fmla="*/ 1766259 w 2383168"/>
                  <a:gd name="connsiteY5" fmla="*/ 897148 h 897148"/>
                  <a:gd name="connsiteX6" fmla="*/ 1197830 w 2383168"/>
                  <a:gd name="connsiteY6" fmla="*/ 623180 h 897148"/>
                  <a:gd name="connsiteX7" fmla="*/ 1191584 w 2383168"/>
                  <a:gd name="connsiteY7" fmla="*/ 608549 h 897148"/>
                  <a:gd name="connsiteX8" fmla="*/ 1185338 w 2383168"/>
                  <a:gd name="connsiteY8" fmla="*/ 623180 h 897148"/>
                  <a:gd name="connsiteX9" fmla="*/ 616909 w 2383168"/>
                  <a:gd name="connsiteY9" fmla="*/ 897148 h 897148"/>
                  <a:gd name="connsiteX10" fmla="*/ 0 w 2383168"/>
                  <a:gd name="connsiteY10" fmla="*/ 448574 h 897148"/>
                  <a:gd name="connsiteX11" fmla="*/ 616909 w 2383168"/>
                  <a:gd name="connsiteY11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1191584 w 2383168"/>
                  <a:gd name="connsiteY6" fmla="*/ 608549 h 897148"/>
                  <a:gd name="connsiteX7" fmla="*/ 1185338 w 2383168"/>
                  <a:gd name="connsiteY7" fmla="*/ 623180 h 897148"/>
                  <a:gd name="connsiteX8" fmla="*/ 616909 w 2383168"/>
                  <a:gd name="connsiteY8" fmla="*/ 897148 h 897148"/>
                  <a:gd name="connsiteX9" fmla="*/ 0 w 2383168"/>
                  <a:gd name="connsiteY9" fmla="*/ 448574 h 897148"/>
                  <a:gd name="connsiteX10" fmla="*/ 616909 w 2383168"/>
                  <a:gd name="connsiteY10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1191584 w 2383168"/>
                  <a:gd name="connsiteY6" fmla="*/ 608549 h 897148"/>
                  <a:gd name="connsiteX7" fmla="*/ 616909 w 2383168"/>
                  <a:gd name="connsiteY7" fmla="*/ 897148 h 897148"/>
                  <a:gd name="connsiteX8" fmla="*/ 0 w 2383168"/>
                  <a:gd name="connsiteY8" fmla="*/ 448574 h 897148"/>
                  <a:gd name="connsiteX9" fmla="*/ 616909 w 2383168"/>
                  <a:gd name="connsiteY9" fmla="*/ 0 h 897148"/>
                  <a:gd name="connsiteX0" fmla="*/ 616909 w 2383168"/>
                  <a:gd name="connsiteY0" fmla="*/ 0 h 897148"/>
                  <a:gd name="connsiteX1" fmla="*/ 1185338 w 2383168"/>
                  <a:gd name="connsiteY1" fmla="*/ 273969 h 897148"/>
                  <a:gd name="connsiteX2" fmla="*/ 1766259 w 2383168"/>
                  <a:gd name="connsiteY2" fmla="*/ 0 h 897148"/>
                  <a:gd name="connsiteX3" fmla="*/ 2383168 w 2383168"/>
                  <a:gd name="connsiteY3" fmla="*/ 448574 h 897148"/>
                  <a:gd name="connsiteX4" fmla="*/ 1766259 w 2383168"/>
                  <a:gd name="connsiteY4" fmla="*/ 897148 h 897148"/>
                  <a:gd name="connsiteX5" fmla="*/ 1197830 w 2383168"/>
                  <a:gd name="connsiteY5" fmla="*/ 623180 h 897148"/>
                  <a:gd name="connsiteX6" fmla="*/ 616909 w 2383168"/>
                  <a:gd name="connsiteY6" fmla="*/ 897148 h 897148"/>
                  <a:gd name="connsiteX7" fmla="*/ 0 w 2383168"/>
                  <a:gd name="connsiteY7" fmla="*/ 448574 h 897148"/>
                  <a:gd name="connsiteX8" fmla="*/ 616909 w 2383168"/>
                  <a:gd name="connsiteY8" fmla="*/ 0 h 897148"/>
                  <a:gd name="connsiteX0" fmla="*/ 616909 w 2383168"/>
                  <a:gd name="connsiteY0" fmla="*/ 5647 h 902795"/>
                  <a:gd name="connsiteX1" fmla="*/ 1236138 w 2383168"/>
                  <a:gd name="connsiteY1" fmla="*/ 216116 h 902795"/>
                  <a:gd name="connsiteX2" fmla="*/ 1766259 w 2383168"/>
                  <a:gd name="connsiteY2" fmla="*/ 5647 h 902795"/>
                  <a:gd name="connsiteX3" fmla="*/ 2383168 w 2383168"/>
                  <a:gd name="connsiteY3" fmla="*/ 454221 h 902795"/>
                  <a:gd name="connsiteX4" fmla="*/ 1766259 w 2383168"/>
                  <a:gd name="connsiteY4" fmla="*/ 902795 h 902795"/>
                  <a:gd name="connsiteX5" fmla="*/ 1197830 w 2383168"/>
                  <a:gd name="connsiteY5" fmla="*/ 628827 h 902795"/>
                  <a:gd name="connsiteX6" fmla="*/ 616909 w 2383168"/>
                  <a:gd name="connsiteY6" fmla="*/ 902795 h 902795"/>
                  <a:gd name="connsiteX7" fmla="*/ 0 w 2383168"/>
                  <a:gd name="connsiteY7" fmla="*/ 454221 h 902795"/>
                  <a:gd name="connsiteX8" fmla="*/ 616909 w 2383168"/>
                  <a:gd name="connsiteY8" fmla="*/ 5647 h 902795"/>
                  <a:gd name="connsiteX0" fmla="*/ 616909 w 2383168"/>
                  <a:gd name="connsiteY0" fmla="*/ 4225 h 901373"/>
                  <a:gd name="connsiteX1" fmla="*/ 1236138 w 2383168"/>
                  <a:gd name="connsiteY1" fmla="*/ 214694 h 901373"/>
                  <a:gd name="connsiteX2" fmla="*/ 1766259 w 2383168"/>
                  <a:gd name="connsiteY2" fmla="*/ 4225 h 901373"/>
                  <a:gd name="connsiteX3" fmla="*/ 2383168 w 2383168"/>
                  <a:gd name="connsiteY3" fmla="*/ 452799 h 901373"/>
                  <a:gd name="connsiteX4" fmla="*/ 1766259 w 2383168"/>
                  <a:gd name="connsiteY4" fmla="*/ 901373 h 901373"/>
                  <a:gd name="connsiteX5" fmla="*/ 1197830 w 2383168"/>
                  <a:gd name="connsiteY5" fmla="*/ 627405 h 901373"/>
                  <a:gd name="connsiteX6" fmla="*/ 616909 w 2383168"/>
                  <a:gd name="connsiteY6" fmla="*/ 901373 h 901373"/>
                  <a:gd name="connsiteX7" fmla="*/ 0 w 2383168"/>
                  <a:gd name="connsiteY7" fmla="*/ 452799 h 901373"/>
                  <a:gd name="connsiteX8" fmla="*/ 616909 w 2383168"/>
                  <a:gd name="connsiteY8" fmla="*/ 4225 h 901373"/>
                  <a:gd name="connsiteX0" fmla="*/ 616909 w 2383168"/>
                  <a:gd name="connsiteY0" fmla="*/ 4225 h 901373"/>
                  <a:gd name="connsiteX1" fmla="*/ 1236138 w 2383168"/>
                  <a:gd name="connsiteY1" fmla="*/ 214694 h 901373"/>
                  <a:gd name="connsiteX2" fmla="*/ 1766259 w 2383168"/>
                  <a:gd name="connsiteY2" fmla="*/ 4225 h 901373"/>
                  <a:gd name="connsiteX3" fmla="*/ 2383168 w 2383168"/>
                  <a:gd name="connsiteY3" fmla="*/ 452799 h 901373"/>
                  <a:gd name="connsiteX4" fmla="*/ 1766259 w 2383168"/>
                  <a:gd name="connsiteY4" fmla="*/ 901373 h 901373"/>
                  <a:gd name="connsiteX5" fmla="*/ 1197830 w 2383168"/>
                  <a:gd name="connsiteY5" fmla="*/ 627405 h 901373"/>
                  <a:gd name="connsiteX6" fmla="*/ 616909 w 2383168"/>
                  <a:gd name="connsiteY6" fmla="*/ 901373 h 901373"/>
                  <a:gd name="connsiteX7" fmla="*/ 0 w 2383168"/>
                  <a:gd name="connsiteY7" fmla="*/ 452799 h 901373"/>
                  <a:gd name="connsiteX8" fmla="*/ 616909 w 2383168"/>
                  <a:gd name="connsiteY8" fmla="*/ 4225 h 901373"/>
                  <a:gd name="connsiteX0" fmla="*/ 616909 w 2383168"/>
                  <a:gd name="connsiteY0" fmla="*/ 4225 h 901638"/>
                  <a:gd name="connsiteX1" fmla="*/ 1236138 w 2383168"/>
                  <a:gd name="connsiteY1" fmla="*/ 214694 h 901638"/>
                  <a:gd name="connsiteX2" fmla="*/ 1766259 w 2383168"/>
                  <a:gd name="connsiteY2" fmla="*/ 4225 h 901638"/>
                  <a:gd name="connsiteX3" fmla="*/ 2383168 w 2383168"/>
                  <a:gd name="connsiteY3" fmla="*/ 452799 h 901638"/>
                  <a:gd name="connsiteX4" fmla="*/ 1766259 w 2383168"/>
                  <a:gd name="connsiteY4" fmla="*/ 901373 h 901638"/>
                  <a:gd name="connsiteX5" fmla="*/ 1197830 w 2383168"/>
                  <a:gd name="connsiteY5" fmla="*/ 627405 h 901638"/>
                  <a:gd name="connsiteX6" fmla="*/ 616909 w 2383168"/>
                  <a:gd name="connsiteY6" fmla="*/ 901373 h 901638"/>
                  <a:gd name="connsiteX7" fmla="*/ 0 w 2383168"/>
                  <a:gd name="connsiteY7" fmla="*/ 452799 h 901638"/>
                  <a:gd name="connsiteX8" fmla="*/ 616909 w 2383168"/>
                  <a:gd name="connsiteY8" fmla="*/ 4225 h 901638"/>
                  <a:gd name="connsiteX0" fmla="*/ 616909 w 2383168"/>
                  <a:gd name="connsiteY0" fmla="*/ 4225 h 901638"/>
                  <a:gd name="connsiteX1" fmla="*/ 1236138 w 2383168"/>
                  <a:gd name="connsiteY1" fmla="*/ 214694 h 901638"/>
                  <a:gd name="connsiteX2" fmla="*/ 1766259 w 2383168"/>
                  <a:gd name="connsiteY2" fmla="*/ 4225 h 901638"/>
                  <a:gd name="connsiteX3" fmla="*/ 2383168 w 2383168"/>
                  <a:gd name="connsiteY3" fmla="*/ 452799 h 901638"/>
                  <a:gd name="connsiteX4" fmla="*/ 1766259 w 2383168"/>
                  <a:gd name="connsiteY4" fmla="*/ 901373 h 901638"/>
                  <a:gd name="connsiteX5" fmla="*/ 1197830 w 2383168"/>
                  <a:gd name="connsiteY5" fmla="*/ 627405 h 901638"/>
                  <a:gd name="connsiteX6" fmla="*/ 616909 w 2383168"/>
                  <a:gd name="connsiteY6" fmla="*/ 901373 h 901638"/>
                  <a:gd name="connsiteX7" fmla="*/ 0 w 2383168"/>
                  <a:gd name="connsiteY7" fmla="*/ 452799 h 901638"/>
                  <a:gd name="connsiteX8" fmla="*/ 616909 w 2383168"/>
                  <a:gd name="connsiteY8" fmla="*/ 4225 h 901638"/>
                  <a:gd name="connsiteX0" fmla="*/ 616909 w 2383168"/>
                  <a:gd name="connsiteY0" fmla="*/ 9 h 897422"/>
                  <a:gd name="connsiteX1" fmla="*/ 1236138 w 2383168"/>
                  <a:gd name="connsiteY1" fmla="*/ 210478 h 897422"/>
                  <a:gd name="connsiteX2" fmla="*/ 1766259 w 2383168"/>
                  <a:gd name="connsiteY2" fmla="*/ 9 h 897422"/>
                  <a:gd name="connsiteX3" fmla="*/ 2383168 w 2383168"/>
                  <a:gd name="connsiteY3" fmla="*/ 448583 h 897422"/>
                  <a:gd name="connsiteX4" fmla="*/ 1766259 w 2383168"/>
                  <a:gd name="connsiteY4" fmla="*/ 897157 h 897422"/>
                  <a:gd name="connsiteX5" fmla="*/ 1197830 w 2383168"/>
                  <a:gd name="connsiteY5" fmla="*/ 623189 h 897422"/>
                  <a:gd name="connsiteX6" fmla="*/ 616909 w 2383168"/>
                  <a:gd name="connsiteY6" fmla="*/ 897157 h 897422"/>
                  <a:gd name="connsiteX7" fmla="*/ 0 w 2383168"/>
                  <a:gd name="connsiteY7" fmla="*/ 448583 h 897422"/>
                  <a:gd name="connsiteX8" fmla="*/ 616909 w 2383168"/>
                  <a:gd name="connsiteY8" fmla="*/ 9 h 897422"/>
                  <a:gd name="connsiteX0" fmla="*/ 616909 w 2383168"/>
                  <a:gd name="connsiteY0" fmla="*/ 9 h 897422"/>
                  <a:gd name="connsiteX1" fmla="*/ 1236138 w 2383168"/>
                  <a:gd name="connsiteY1" fmla="*/ 210478 h 897422"/>
                  <a:gd name="connsiteX2" fmla="*/ 1766259 w 2383168"/>
                  <a:gd name="connsiteY2" fmla="*/ 9 h 897422"/>
                  <a:gd name="connsiteX3" fmla="*/ 2383168 w 2383168"/>
                  <a:gd name="connsiteY3" fmla="*/ 448583 h 897422"/>
                  <a:gd name="connsiteX4" fmla="*/ 1766259 w 2383168"/>
                  <a:gd name="connsiteY4" fmla="*/ 897157 h 897422"/>
                  <a:gd name="connsiteX5" fmla="*/ 1197830 w 2383168"/>
                  <a:gd name="connsiteY5" fmla="*/ 623189 h 897422"/>
                  <a:gd name="connsiteX6" fmla="*/ 616909 w 2383168"/>
                  <a:gd name="connsiteY6" fmla="*/ 897157 h 897422"/>
                  <a:gd name="connsiteX7" fmla="*/ 0 w 2383168"/>
                  <a:gd name="connsiteY7" fmla="*/ 448583 h 897422"/>
                  <a:gd name="connsiteX8" fmla="*/ 616909 w 2383168"/>
                  <a:gd name="connsiteY8" fmla="*/ 9 h 897422"/>
                  <a:gd name="connsiteX0" fmla="*/ 616909 w 2383718"/>
                  <a:gd name="connsiteY0" fmla="*/ 9 h 897422"/>
                  <a:gd name="connsiteX1" fmla="*/ 1236138 w 2383718"/>
                  <a:gd name="connsiteY1" fmla="*/ 210478 h 897422"/>
                  <a:gd name="connsiteX2" fmla="*/ 1766259 w 2383718"/>
                  <a:gd name="connsiteY2" fmla="*/ 9 h 897422"/>
                  <a:gd name="connsiteX3" fmla="*/ 2383168 w 2383718"/>
                  <a:gd name="connsiteY3" fmla="*/ 448583 h 897422"/>
                  <a:gd name="connsiteX4" fmla="*/ 1839284 w 2383718"/>
                  <a:gd name="connsiteY4" fmla="*/ 897157 h 897422"/>
                  <a:gd name="connsiteX5" fmla="*/ 1197830 w 2383718"/>
                  <a:gd name="connsiteY5" fmla="*/ 623189 h 897422"/>
                  <a:gd name="connsiteX6" fmla="*/ 616909 w 2383718"/>
                  <a:gd name="connsiteY6" fmla="*/ 897157 h 897422"/>
                  <a:gd name="connsiteX7" fmla="*/ 0 w 2383718"/>
                  <a:gd name="connsiteY7" fmla="*/ 448583 h 897422"/>
                  <a:gd name="connsiteX8" fmla="*/ 616909 w 2383718"/>
                  <a:gd name="connsiteY8" fmla="*/ 9 h 897422"/>
                  <a:gd name="connsiteX0" fmla="*/ 617621 w 2384430"/>
                  <a:gd name="connsiteY0" fmla="*/ 9 h 897181"/>
                  <a:gd name="connsiteX1" fmla="*/ 1236850 w 2384430"/>
                  <a:gd name="connsiteY1" fmla="*/ 210478 h 897181"/>
                  <a:gd name="connsiteX2" fmla="*/ 1766971 w 2384430"/>
                  <a:gd name="connsiteY2" fmla="*/ 9 h 897181"/>
                  <a:gd name="connsiteX3" fmla="*/ 2383880 w 2384430"/>
                  <a:gd name="connsiteY3" fmla="*/ 448583 h 897181"/>
                  <a:gd name="connsiteX4" fmla="*/ 1839996 w 2384430"/>
                  <a:gd name="connsiteY4" fmla="*/ 897157 h 897181"/>
                  <a:gd name="connsiteX5" fmla="*/ 1198542 w 2384430"/>
                  <a:gd name="connsiteY5" fmla="*/ 623189 h 897181"/>
                  <a:gd name="connsiteX6" fmla="*/ 512846 w 2384430"/>
                  <a:gd name="connsiteY6" fmla="*/ 871757 h 897181"/>
                  <a:gd name="connsiteX7" fmla="*/ 712 w 2384430"/>
                  <a:gd name="connsiteY7" fmla="*/ 448583 h 897181"/>
                  <a:gd name="connsiteX8" fmla="*/ 617621 w 2384430"/>
                  <a:gd name="connsiteY8" fmla="*/ 9 h 897181"/>
                  <a:gd name="connsiteX0" fmla="*/ 617848 w 2384657"/>
                  <a:gd name="connsiteY0" fmla="*/ 9 h 897181"/>
                  <a:gd name="connsiteX1" fmla="*/ 1237077 w 2384657"/>
                  <a:gd name="connsiteY1" fmla="*/ 210478 h 897181"/>
                  <a:gd name="connsiteX2" fmla="*/ 1767198 w 2384657"/>
                  <a:gd name="connsiteY2" fmla="*/ 9 h 897181"/>
                  <a:gd name="connsiteX3" fmla="*/ 2384107 w 2384657"/>
                  <a:gd name="connsiteY3" fmla="*/ 448583 h 897181"/>
                  <a:gd name="connsiteX4" fmla="*/ 1840223 w 2384657"/>
                  <a:gd name="connsiteY4" fmla="*/ 897157 h 897181"/>
                  <a:gd name="connsiteX5" fmla="*/ 1198769 w 2384657"/>
                  <a:gd name="connsiteY5" fmla="*/ 623189 h 897181"/>
                  <a:gd name="connsiteX6" fmla="*/ 513073 w 2384657"/>
                  <a:gd name="connsiteY6" fmla="*/ 871757 h 897181"/>
                  <a:gd name="connsiteX7" fmla="*/ 939 w 2384657"/>
                  <a:gd name="connsiteY7" fmla="*/ 448583 h 897181"/>
                  <a:gd name="connsiteX8" fmla="*/ 617848 w 2384657"/>
                  <a:gd name="connsiteY8" fmla="*/ 9 h 897181"/>
                  <a:gd name="connsiteX0" fmla="*/ 617848 w 2384929"/>
                  <a:gd name="connsiteY0" fmla="*/ 9 h 897157"/>
                  <a:gd name="connsiteX1" fmla="*/ 1237077 w 2384929"/>
                  <a:gd name="connsiteY1" fmla="*/ 210478 h 897157"/>
                  <a:gd name="connsiteX2" fmla="*/ 1767198 w 2384929"/>
                  <a:gd name="connsiteY2" fmla="*/ 9 h 897157"/>
                  <a:gd name="connsiteX3" fmla="*/ 2384107 w 2384929"/>
                  <a:gd name="connsiteY3" fmla="*/ 448583 h 897157"/>
                  <a:gd name="connsiteX4" fmla="*/ 1840223 w 2384929"/>
                  <a:gd name="connsiteY4" fmla="*/ 897157 h 897157"/>
                  <a:gd name="connsiteX5" fmla="*/ 1198769 w 2384929"/>
                  <a:gd name="connsiteY5" fmla="*/ 623189 h 897157"/>
                  <a:gd name="connsiteX6" fmla="*/ 513073 w 2384929"/>
                  <a:gd name="connsiteY6" fmla="*/ 871757 h 897157"/>
                  <a:gd name="connsiteX7" fmla="*/ 939 w 2384929"/>
                  <a:gd name="connsiteY7" fmla="*/ 448583 h 897157"/>
                  <a:gd name="connsiteX8" fmla="*/ 617848 w 2384929"/>
                  <a:gd name="connsiteY8" fmla="*/ 9 h 897157"/>
                  <a:gd name="connsiteX0" fmla="*/ 534407 w 2384038"/>
                  <a:gd name="connsiteY0" fmla="*/ 9 h 897157"/>
                  <a:gd name="connsiteX1" fmla="*/ 1236186 w 2384038"/>
                  <a:gd name="connsiteY1" fmla="*/ 210478 h 897157"/>
                  <a:gd name="connsiteX2" fmla="*/ 1766307 w 2384038"/>
                  <a:gd name="connsiteY2" fmla="*/ 9 h 897157"/>
                  <a:gd name="connsiteX3" fmla="*/ 2383216 w 2384038"/>
                  <a:gd name="connsiteY3" fmla="*/ 448583 h 897157"/>
                  <a:gd name="connsiteX4" fmla="*/ 1839332 w 2384038"/>
                  <a:gd name="connsiteY4" fmla="*/ 897157 h 897157"/>
                  <a:gd name="connsiteX5" fmla="*/ 1197878 w 2384038"/>
                  <a:gd name="connsiteY5" fmla="*/ 623189 h 897157"/>
                  <a:gd name="connsiteX6" fmla="*/ 512182 w 2384038"/>
                  <a:gd name="connsiteY6" fmla="*/ 871757 h 897157"/>
                  <a:gd name="connsiteX7" fmla="*/ 48 w 2384038"/>
                  <a:gd name="connsiteY7" fmla="*/ 448583 h 897157"/>
                  <a:gd name="connsiteX8" fmla="*/ 534407 w 2384038"/>
                  <a:gd name="connsiteY8" fmla="*/ 9 h 897157"/>
                  <a:gd name="connsiteX0" fmla="*/ 534407 w 2384038"/>
                  <a:gd name="connsiteY0" fmla="*/ 96 h 897244"/>
                  <a:gd name="connsiteX1" fmla="*/ 1236186 w 2384038"/>
                  <a:gd name="connsiteY1" fmla="*/ 210565 h 897244"/>
                  <a:gd name="connsiteX2" fmla="*/ 1766307 w 2384038"/>
                  <a:gd name="connsiteY2" fmla="*/ 96 h 897244"/>
                  <a:gd name="connsiteX3" fmla="*/ 2383216 w 2384038"/>
                  <a:gd name="connsiteY3" fmla="*/ 448670 h 897244"/>
                  <a:gd name="connsiteX4" fmla="*/ 1839332 w 2384038"/>
                  <a:gd name="connsiteY4" fmla="*/ 897244 h 897244"/>
                  <a:gd name="connsiteX5" fmla="*/ 1197878 w 2384038"/>
                  <a:gd name="connsiteY5" fmla="*/ 623276 h 897244"/>
                  <a:gd name="connsiteX6" fmla="*/ 512182 w 2384038"/>
                  <a:gd name="connsiteY6" fmla="*/ 871844 h 897244"/>
                  <a:gd name="connsiteX7" fmla="*/ 48 w 2384038"/>
                  <a:gd name="connsiteY7" fmla="*/ 448670 h 897244"/>
                  <a:gd name="connsiteX8" fmla="*/ 534407 w 2384038"/>
                  <a:gd name="connsiteY8" fmla="*/ 96 h 897244"/>
                  <a:gd name="connsiteX0" fmla="*/ 534407 w 2383295"/>
                  <a:gd name="connsiteY0" fmla="*/ 96 h 897244"/>
                  <a:gd name="connsiteX1" fmla="*/ 1236186 w 2383295"/>
                  <a:gd name="connsiteY1" fmla="*/ 210565 h 897244"/>
                  <a:gd name="connsiteX2" fmla="*/ 1867907 w 2383295"/>
                  <a:gd name="connsiteY2" fmla="*/ 96 h 897244"/>
                  <a:gd name="connsiteX3" fmla="*/ 2383216 w 2383295"/>
                  <a:gd name="connsiteY3" fmla="*/ 448670 h 897244"/>
                  <a:gd name="connsiteX4" fmla="*/ 1839332 w 2383295"/>
                  <a:gd name="connsiteY4" fmla="*/ 897244 h 897244"/>
                  <a:gd name="connsiteX5" fmla="*/ 1197878 w 2383295"/>
                  <a:gd name="connsiteY5" fmla="*/ 623276 h 897244"/>
                  <a:gd name="connsiteX6" fmla="*/ 512182 w 2383295"/>
                  <a:gd name="connsiteY6" fmla="*/ 871844 h 897244"/>
                  <a:gd name="connsiteX7" fmla="*/ 48 w 2383295"/>
                  <a:gd name="connsiteY7" fmla="*/ 448670 h 897244"/>
                  <a:gd name="connsiteX8" fmla="*/ 534407 w 2383295"/>
                  <a:gd name="connsiteY8" fmla="*/ 96 h 897244"/>
                  <a:gd name="connsiteX0" fmla="*/ 534407 w 2383316"/>
                  <a:gd name="connsiteY0" fmla="*/ 96 h 897244"/>
                  <a:gd name="connsiteX1" fmla="*/ 1236186 w 2383316"/>
                  <a:gd name="connsiteY1" fmla="*/ 210565 h 897244"/>
                  <a:gd name="connsiteX2" fmla="*/ 1867907 w 2383316"/>
                  <a:gd name="connsiteY2" fmla="*/ 96 h 897244"/>
                  <a:gd name="connsiteX3" fmla="*/ 2383216 w 2383316"/>
                  <a:gd name="connsiteY3" fmla="*/ 448670 h 897244"/>
                  <a:gd name="connsiteX4" fmla="*/ 1839332 w 2383316"/>
                  <a:gd name="connsiteY4" fmla="*/ 897244 h 897244"/>
                  <a:gd name="connsiteX5" fmla="*/ 1197878 w 2383316"/>
                  <a:gd name="connsiteY5" fmla="*/ 623276 h 897244"/>
                  <a:gd name="connsiteX6" fmla="*/ 512182 w 2383316"/>
                  <a:gd name="connsiteY6" fmla="*/ 871844 h 897244"/>
                  <a:gd name="connsiteX7" fmla="*/ 48 w 2383316"/>
                  <a:gd name="connsiteY7" fmla="*/ 448670 h 897244"/>
                  <a:gd name="connsiteX8" fmla="*/ 534407 w 2383316"/>
                  <a:gd name="connsiteY8" fmla="*/ 96 h 897244"/>
                  <a:gd name="connsiteX0" fmla="*/ 534407 w 2383227"/>
                  <a:gd name="connsiteY0" fmla="*/ 96 h 897244"/>
                  <a:gd name="connsiteX1" fmla="*/ 1236186 w 2383227"/>
                  <a:gd name="connsiteY1" fmla="*/ 210565 h 897244"/>
                  <a:gd name="connsiteX2" fmla="*/ 1867907 w 2383227"/>
                  <a:gd name="connsiteY2" fmla="*/ 96 h 897244"/>
                  <a:gd name="connsiteX3" fmla="*/ 2383216 w 2383227"/>
                  <a:gd name="connsiteY3" fmla="*/ 448670 h 897244"/>
                  <a:gd name="connsiteX4" fmla="*/ 1839332 w 2383227"/>
                  <a:gd name="connsiteY4" fmla="*/ 897244 h 897244"/>
                  <a:gd name="connsiteX5" fmla="*/ 1197878 w 2383227"/>
                  <a:gd name="connsiteY5" fmla="*/ 623276 h 897244"/>
                  <a:gd name="connsiteX6" fmla="*/ 512182 w 2383227"/>
                  <a:gd name="connsiteY6" fmla="*/ 871844 h 897244"/>
                  <a:gd name="connsiteX7" fmla="*/ 48 w 2383227"/>
                  <a:gd name="connsiteY7" fmla="*/ 448670 h 897244"/>
                  <a:gd name="connsiteX8" fmla="*/ 534407 w 2383227"/>
                  <a:gd name="connsiteY8" fmla="*/ 96 h 897244"/>
                  <a:gd name="connsiteX0" fmla="*/ 534407 w 2383227"/>
                  <a:gd name="connsiteY0" fmla="*/ 96 h 897244"/>
                  <a:gd name="connsiteX1" fmla="*/ 1236186 w 2383227"/>
                  <a:gd name="connsiteY1" fmla="*/ 210565 h 897244"/>
                  <a:gd name="connsiteX2" fmla="*/ 1867907 w 2383227"/>
                  <a:gd name="connsiteY2" fmla="*/ 96 h 897244"/>
                  <a:gd name="connsiteX3" fmla="*/ 2383216 w 2383227"/>
                  <a:gd name="connsiteY3" fmla="*/ 448670 h 897244"/>
                  <a:gd name="connsiteX4" fmla="*/ 1839332 w 2383227"/>
                  <a:gd name="connsiteY4" fmla="*/ 897244 h 897244"/>
                  <a:gd name="connsiteX5" fmla="*/ 1197878 w 2383227"/>
                  <a:gd name="connsiteY5" fmla="*/ 623276 h 897244"/>
                  <a:gd name="connsiteX6" fmla="*/ 512182 w 2383227"/>
                  <a:gd name="connsiteY6" fmla="*/ 871844 h 897244"/>
                  <a:gd name="connsiteX7" fmla="*/ 48 w 2383227"/>
                  <a:gd name="connsiteY7" fmla="*/ 448670 h 897244"/>
                  <a:gd name="connsiteX8" fmla="*/ 534407 w 2383227"/>
                  <a:gd name="connsiteY8" fmla="*/ 96 h 897244"/>
                  <a:gd name="connsiteX0" fmla="*/ 534407 w 2383216"/>
                  <a:gd name="connsiteY0" fmla="*/ 96 h 897244"/>
                  <a:gd name="connsiteX1" fmla="*/ 1236186 w 2383216"/>
                  <a:gd name="connsiteY1" fmla="*/ 210565 h 897244"/>
                  <a:gd name="connsiteX2" fmla="*/ 1867907 w 2383216"/>
                  <a:gd name="connsiteY2" fmla="*/ 96 h 897244"/>
                  <a:gd name="connsiteX3" fmla="*/ 2383216 w 2383216"/>
                  <a:gd name="connsiteY3" fmla="*/ 448670 h 897244"/>
                  <a:gd name="connsiteX4" fmla="*/ 1839332 w 2383216"/>
                  <a:gd name="connsiteY4" fmla="*/ 897244 h 897244"/>
                  <a:gd name="connsiteX5" fmla="*/ 1197878 w 2383216"/>
                  <a:gd name="connsiteY5" fmla="*/ 623276 h 897244"/>
                  <a:gd name="connsiteX6" fmla="*/ 512182 w 2383216"/>
                  <a:gd name="connsiteY6" fmla="*/ 871844 h 897244"/>
                  <a:gd name="connsiteX7" fmla="*/ 48 w 2383216"/>
                  <a:gd name="connsiteY7" fmla="*/ 448670 h 897244"/>
                  <a:gd name="connsiteX8" fmla="*/ 534407 w 2383216"/>
                  <a:gd name="connsiteY8" fmla="*/ 96 h 897244"/>
                  <a:gd name="connsiteX0" fmla="*/ 534407 w 2383216"/>
                  <a:gd name="connsiteY0" fmla="*/ 96 h 897244"/>
                  <a:gd name="connsiteX1" fmla="*/ 1236186 w 2383216"/>
                  <a:gd name="connsiteY1" fmla="*/ 210565 h 897244"/>
                  <a:gd name="connsiteX2" fmla="*/ 1867907 w 2383216"/>
                  <a:gd name="connsiteY2" fmla="*/ 96 h 897244"/>
                  <a:gd name="connsiteX3" fmla="*/ 2383216 w 2383216"/>
                  <a:gd name="connsiteY3" fmla="*/ 448670 h 897244"/>
                  <a:gd name="connsiteX4" fmla="*/ 1839332 w 2383216"/>
                  <a:gd name="connsiteY4" fmla="*/ 897244 h 897244"/>
                  <a:gd name="connsiteX5" fmla="*/ 1197878 w 2383216"/>
                  <a:gd name="connsiteY5" fmla="*/ 623276 h 897244"/>
                  <a:gd name="connsiteX6" fmla="*/ 512182 w 2383216"/>
                  <a:gd name="connsiteY6" fmla="*/ 871844 h 897244"/>
                  <a:gd name="connsiteX7" fmla="*/ 48 w 2383216"/>
                  <a:gd name="connsiteY7" fmla="*/ 448670 h 897244"/>
                  <a:gd name="connsiteX8" fmla="*/ 534407 w 2383216"/>
                  <a:gd name="connsiteY8" fmla="*/ 96 h 897244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9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1914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69"/>
                  <a:gd name="connsiteX1" fmla="*/ 1236186 w 2383216"/>
                  <a:gd name="connsiteY1" fmla="*/ 210565 h 881369"/>
                  <a:gd name="connsiteX2" fmla="*/ 1867907 w 2383216"/>
                  <a:gd name="connsiteY2" fmla="*/ 19146 h 881369"/>
                  <a:gd name="connsiteX3" fmla="*/ 2383216 w 2383216"/>
                  <a:gd name="connsiteY3" fmla="*/ 448670 h 881369"/>
                  <a:gd name="connsiteX4" fmla="*/ 1832982 w 2383216"/>
                  <a:gd name="connsiteY4" fmla="*/ 881369 h 881369"/>
                  <a:gd name="connsiteX5" fmla="*/ 1197878 w 2383216"/>
                  <a:gd name="connsiteY5" fmla="*/ 623276 h 881369"/>
                  <a:gd name="connsiteX6" fmla="*/ 512182 w 2383216"/>
                  <a:gd name="connsiteY6" fmla="*/ 871844 h 881369"/>
                  <a:gd name="connsiteX7" fmla="*/ 48 w 2383216"/>
                  <a:gd name="connsiteY7" fmla="*/ 448670 h 881369"/>
                  <a:gd name="connsiteX8" fmla="*/ 534407 w 2383216"/>
                  <a:gd name="connsiteY8" fmla="*/ 96 h 881369"/>
                  <a:gd name="connsiteX0" fmla="*/ 534407 w 2383216"/>
                  <a:gd name="connsiteY0" fmla="*/ 96 h 881393"/>
                  <a:gd name="connsiteX1" fmla="*/ 1236186 w 2383216"/>
                  <a:gd name="connsiteY1" fmla="*/ 210565 h 881393"/>
                  <a:gd name="connsiteX2" fmla="*/ 1867907 w 2383216"/>
                  <a:gd name="connsiteY2" fmla="*/ 19146 h 881393"/>
                  <a:gd name="connsiteX3" fmla="*/ 2383216 w 2383216"/>
                  <a:gd name="connsiteY3" fmla="*/ 448670 h 881393"/>
                  <a:gd name="connsiteX4" fmla="*/ 1832982 w 2383216"/>
                  <a:gd name="connsiteY4" fmla="*/ 881369 h 881393"/>
                  <a:gd name="connsiteX5" fmla="*/ 1197878 w 2383216"/>
                  <a:gd name="connsiteY5" fmla="*/ 623276 h 881393"/>
                  <a:gd name="connsiteX6" fmla="*/ 512182 w 2383216"/>
                  <a:gd name="connsiteY6" fmla="*/ 871844 h 881393"/>
                  <a:gd name="connsiteX7" fmla="*/ 48 w 2383216"/>
                  <a:gd name="connsiteY7" fmla="*/ 448670 h 881393"/>
                  <a:gd name="connsiteX8" fmla="*/ 534407 w 2383216"/>
                  <a:gd name="connsiteY8" fmla="*/ 96 h 881393"/>
                  <a:gd name="connsiteX0" fmla="*/ 534407 w 2383216"/>
                  <a:gd name="connsiteY0" fmla="*/ 91 h 881388"/>
                  <a:gd name="connsiteX1" fmla="*/ 1236186 w 2383216"/>
                  <a:gd name="connsiteY1" fmla="*/ 210560 h 881388"/>
                  <a:gd name="connsiteX2" fmla="*/ 1867907 w 2383216"/>
                  <a:gd name="connsiteY2" fmla="*/ 19141 h 881388"/>
                  <a:gd name="connsiteX3" fmla="*/ 2383216 w 2383216"/>
                  <a:gd name="connsiteY3" fmla="*/ 448665 h 881388"/>
                  <a:gd name="connsiteX4" fmla="*/ 1832982 w 2383216"/>
                  <a:gd name="connsiteY4" fmla="*/ 881364 h 881388"/>
                  <a:gd name="connsiteX5" fmla="*/ 1197878 w 2383216"/>
                  <a:gd name="connsiteY5" fmla="*/ 623271 h 881388"/>
                  <a:gd name="connsiteX6" fmla="*/ 512182 w 2383216"/>
                  <a:gd name="connsiteY6" fmla="*/ 871839 h 881388"/>
                  <a:gd name="connsiteX7" fmla="*/ 48 w 2383216"/>
                  <a:gd name="connsiteY7" fmla="*/ 448665 h 881388"/>
                  <a:gd name="connsiteX8" fmla="*/ 534407 w 2383216"/>
                  <a:gd name="connsiteY8" fmla="*/ 91 h 881388"/>
                  <a:gd name="connsiteX0" fmla="*/ 534359 w 2383168"/>
                  <a:gd name="connsiteY0" fmla="*/ 91 h 881388"/>
                  <a:gd name="connsiteX1" fmla="*/ 1236138 w 2383168"/>
                  <a:gd name="connsiteY1" fmla="*/ 210560 h 881388"/>
                  <a:gd name="connsiteX2" fmla="*/ 1867859 w 2383168"/>
                  <a:gd name="connsiteY2" fmla="*/ 19141 h 881388"/>
                  <a:gd name="connsiteX3" fmla="*/ 2383168 w 2383168"/>
                  <a:gd name="connsiteY3" fmla="*/ 448665 h 881388"/>
                  <a:gd name="connsiteX4" fmla="*/ 1832934 w 2383168"/>
                  <a:gd name="connsiteY4" fmla="*/ 881364 h 881388"/>
                  <a:gd name="connsiteX5" fmla="*/ 1197830 w 2383168"/>
                  <a:gd name="connsiteY5" fmla="*/ 623271 h 881388"/>
                  <a:gd name="connsiteX6" fmla="*/ 512134 w 2383168"/>
                  <a:gd name="connsiteY6" fmla="*/ 871839 h 881388"/>
                  <a:gd name="connsiteX7" fmla="*/ 0 w 2383168"/>
                  <a:gd name="connsiteY7" fmla="*/ 448665 h 881388"/>
                  <a:gd name="connsiteX8" fmla="*/ 534359 w 2383168"/>
                  <a:gd name="connsiteY8" fmla="*/ 91 h 881388"/>
                  <a:gd name="connsiteX0" fmla="*/ 534359 w 2383168"/>
                  <a:gd name="connsiteY0" fmla="*/ 24 h 881321"/>
                  <a:gd name="connsiteX1" fmla="*/ 1236138 w 2383168"/>
                  <a:gd name="connsiteY1" fmla="*/ 210493 h 881321"/>
                  <a:gd name="connsiteX2" fmla="*/ 1867859 w 2383168"/>
                  <a:gd name="connsiteY2" fmla="*/ 19074 h 881321"/>
                  <a:gd name="connsiteX3" fmla="*/ 2383168 w 2383168"/>
                  <a:gd name="connsiteY3" fmla="*/ 448598 h 881321"/>
                  <a:gd name="connsiteX4" fmla="*/ 1832934 w 2383168"/>
                  <a:gd name="connsiteY4" fmla="*/ 881297 h 881321"/>
                  <a:gd name="connsiteX5" fmla="*/ 1197830 w 2383168"/>
                  <a:gd name="connsiteY5" fmla="*/ 623204 h 881321"/>
                  <a:gd name="connsiteX6" fmla="*/ 512134 w 2383168"/>
                  <a:gd name="connsiteY6" fmla="*/ 871772 h 881321"/>
                  <a:gd name="connsiteX7" fmla="*/ 0 w 2383168"/>
                  <a:gd name="connsiteY7" fmla="*/ 448598 h 881321"/>
                  <a:gd name="connsiteX8" fmla="*/ 534359 w 2383168"/>
                  <a:gd name="connsiteY8" fmla="*/ 24 h 881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83168" h="881321">
                    <a:moveTo>
                      <a:pt x="534359" y="24"/>
                    </a:moveTo>
                    <a:cubicBezTo>
                      <a:pt x="847041" y="3199"/>
                      <a:pt x="1013888" y="207318"/>
                      <a:pt x="1236138" y="210493"/>
                    </a:cubicBezTo>
                    <a:cubicBezTo>
                      <a:pt x="1458388" y="213668"/>
                      <a:pt x="1590962" y="17490"/>
                      <a:pt x="1867859" y="19074"/>
                    </a:cubicBezTo>
                    <a:cubicBezTo>
                      <a:pt x="2144756" y="20658"/>
                      <a:pt x="2368880" y="321298"/>
                      <a:pt x="2383168" y="448598"/>
                    </a:cubicBezTo>
                    <a:cubicBezTo>
                      <a:pt x="2362531" y="572723"/>
                      <a:pt x="2145068" y="884472"/>
                      <a:pt x="1832934" y="881297"/>
                    </a:cubicBezTo>
                    <a:cubicBezTo>
                      <a:pt x="1520800" y="878122"/>
                      <a:pt x="1417963" y="624792"/>
                      <a:pt x="1197830" y="623204"/>
                    </a:cubicBezTo>
                    <a:cubicBezTo>
                      <a:pt x="977697" y="621617"/>
                      <a:pt x="813724" y="878874"/>
                      <a:pt x="512134" y="871772"/>
                    </a:cubicBezTo>
                    <a:cubicBezTo>
                      <a:pt x="210544" y="864670"/>
                      <a:pt x="43921" y="612939"/>
                      <a:pt x="0" y="448598"/>
                    </a:cubicBezTo>
                    <a:cubicBezTo>
                      <a:pt x="22754" y="322357"/>
                      <a:pt x="221677" y="-3151"/>
                      <a:pt x="534359" y="2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>
                      <a:lumMod val="40000"/>
                      <a:lumOff val="60000"/>
                    </a:srgbClr>
                  </a:gs>
                  <a:gs pos="100000">
                    <a:srgbClr val="FFC000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69" name="フリーフォーム: 図形 968">
                <a:extLst>
                  <a:ext uri="{FF2B5EF4-FFF2-40B4-BE49-F238E27FC236}">
                    <a16:creationId xmlns:a16="http://schemas.microsoft.com/office/drawing/2014/main" id="{E3CDBD3C-DB64-4024-A69B-A4A8E7421534}"/>
                  </a:ext>
                </a:extLst>
              </p:cNvPr>
              <p:cNvSpPr/>
              <p:nvPr/>
            </p:nvSpPr>
            <p:spPr>
              <a:xfrm>
                <a:off x="3173081" y="3548062"/>
                <a:ext cx="2383168" cy="881063"/>
              </a:xfrm>
              <a:custGeom>
                <a:avLst/>
                <a:gdLst>
                  <a:gd name="connsiteX0" fmla="*/ 1531145 w 2383168"/>
                  <a:gd name="connsiteY0" fmla="*/ 511503 h 881063"/>
                  <a:gd name="connsiteX1" fmla="*/ 1469953 w 2383168"/>
                  <a:gd name="connsiteY1" fmla="*/ 634146 h 881063"/>
                  <a:gd name="connsiteX2" fmla="*/ 1486795 w 2383168"/>
                  <a:gd name="connsiteY2" fmla="*/ 643017 h 881063"/>
                  <a:gd name="connsiteX3" fmla="*/ 1512413 w 2383168"/>
                  <a:gd name="connsiteY3" fmla="*/ 655588 h 881063"/>
                  <a:gd name="connsiteX4" fmla="*/ 1520522 w 2383168"/>
                  <a:gd name="connsiteY4" fmla="*/ 618083 h 881063"/>
                  <a:gd name="connsiteX5" fmla="*/ 1530247 w 2383168"/>
                  <a:gd name="connsiteY5" fmla="*/ 535398 h 881063"/>
                  <a:gd name="connsiteX6" fmla="*/ 1707821 w 2383168"/>
                  <a:gd name="connsiteY6" fmla="*/ 477402 h 881063"/>
                  <a:gd name="connsiteX7" fmla="*/ 1704949 w 2383168"/>
                  <a:gd name="connsiteY7" fmla="*/ 570371 h 881063"/>
                  <a:gd name="connsiteX8" fmla="*/ 1695062 w 2383168"/>
                  <a:gd name="connsiteY8" fmla="*/ 671029 h 881063"/>
                  <a:gd name="connsiteX9" fmla="*/ 1686048 w 2383168"/>
                  <a:gd name="connsiteY9" fmla="*/ 724498 h 881063"/>
                  <a:gd name="connsiteX10" fmla="*/ 1765882 w 2383168"/>
                  <a:gd name="connsiteY10" fmla="*/ 739202 h 881063"/>
                  <a:gd name="connsiteX11" fmla="*/ 1838106 w 2383168"/>
                  <a:gd name="connsiteY11" fmla="*/ 738521 h 881063"/>
                  <a:gd name="connsiteX12" fmla="*/ 1355392 w 2383168"/>
                  <a:gd name="connsiteY12" fmla="*/ 465761 h 881063"/>
                  <a:gd name="connsiteX13" fmla="*/ 1251472 w 2383168"/>
                  <a:gd name="connsiteY13" fmla="*/ 476291 h 881063"/>
                  <a:gd name="connsiteX14" fmla="*/ 1119009 w 2383168"/>
                  <a:gd name="connsiteY14" fmla="*/ 474535 h 881063"/>
                  <a:gd name="connsiteX15" fmla="*/ 1100249 w 2383168"/>
                  <a:gd name="connsiteY15" fmla="*/ 472738 h 881063"/>
                  <a:gd name="connsiteX16" fmla="*/ 1100397 w 2383168"/>
                  <a:gd name="connsiteY16" fmla="*/ 476434 h 881063"/>
                  <a:gd name="connsiteX17" fmla="*/ 1107691 w 2383168"/>
                  <a:gd name="connsiteY17" fmla="*/ 534511 h 881063"/>
                  <a:gd name="connsiteX18" fmla="*/ 1111341 w 2383168"/>
                  <a:gd name="connsiteY18" fmla="*/ 550318 h 881063"/>
                  <a:gd name="connsiteX19" fmla="*/ 1143667 w 2383168"/>
                  <a:gd name="connsiteY19" fmla="*/ 544762 h 881063"/>
                  <a:gd name="connsiteX20" fmla="*/ 1197715 w 2383168"/>
                  <a:gd name="connsiteY20" fmla="*/ 541702 h 881063"/>
                  <a:gd name="connsiteX21" fmla="*/ 1275072 w 2383168"/>
                  <a:gd name="connsiteY21" fmla="*/ 550926 h 881063"/>
                  <a:gd name="connsiteX22" fmla="*/ 1344127 w 2383168"/>
                  <a:gd name="connsiteY22" fmla="*/ 572991 h 881063"/>
                  <a:gd name="connsiteX23" fmla="*/ 1347635 w 2383168"/>
                  <a:gd name="connsiteY23" fmla="*/ 555654 h 881063"/>
                  <a:gd name="connsiteX24" fmla="*/ 1354389 w 2383168"/>
                  <a:gd name="connsiteY24" fmla="*/ 494296 h 881063"/>
                  <a:gd name="connsiteX25" fmla="*/ 692431 w 2383168"/>
                  <a:gd name="connsiteY25" fmla="*/ 456201 h 881063"/>
                  <a:gd name="connsiteX26" fmla="*/ 559142 w 2383168"/>
                  <a:gd name="connsiteY26" fmla="*/ 723341 h 881063"/>
                  <a:gd name="connsiteX27" fmla="*/ 583226 w 2383168"/>
                  <a:gd name="connsiteY27" fmla="*/ 722466 h 881063"/>
                  <a:gd name="connsiteX28" fmla="*/ 670911 w 2383168"/>
                  <a:gd name="connsiteY28" fmla="*/ 703688 h 881063"/>
                  <a:gd name="connsiteX29" fmla="*/ 712301 w 2383168"/>
                  <a:gd name="connsiteY29" fmla="*/ 689872 h 881063"/>
                  <a:gd name="connsiteX30" fmla="*/ 705109 w 2383168"/>
                  <a:gd name="connsiteY30" fmla="*/ 647215 h 881063"/>
                  <a:gd name="connsiteX31" fmla="*/ 695222 w 2383168"/>
                  <a:gd name="connsiteY31" fmla="*/ 546557 h 881063"/>
                  <a:gd name="connsiteX32" fmla="*/ 914924 w 2383168"/>
                  <a:gd name="connsiteY32" fmla="*/ 450719 h 881063"/>
                  <a:gd name="connsiteX33" fmla="*/ 916739 w 2383168"/>
                  <a:gd name="connsiteY33" fmla="*/ 504792 h 881063"/>
                  <a:gd name="connsiteX34" fmla="*/ 925113 w 2383168"/>
                  <a:gd name="connsiteY34" fmla="*/ 584524 h 881063"/>
                  <a:gd name="connsiteX35" fmla="*/ 929372 w 2383168"/>
                  <a:gd name="connsiteY35" fmla="*/ 606582 h 881063"/>
                  <a:gd name="connsiteX36" fmla="*/ 979691 w 2383168"/>
                  <a:gd name="connsiteY36" fmla="*/ 586821 h 881063"/>
                  <a:gd name="connsiteX37" fmla="*/ 1087585 w 2383168"/>
                  <a:gd name="connsiteY37" fmla="*/ 554615 h 881063"/>
                  <a:gd name="connsiteX38" fmla="*/ 1075359 w 2383168"/>
                  <a:gd name="connsiteY38" fmla="*/ 495178 h 881063"/>
                  <a:gd name="connsiteX39" fmla="*/ 1073821 w 2383168"/>
                  <a:gd name="connsiteY39" fmla="*/ 470207 h 881063"/>
                  <a:gd name="connsiteX40" fmla="*/ 986546 w 2383168"/>
                  <a:gd name="connsiteY40" fmla="*/ 461849 h 881063"/>
                  <a:gd name="connsiteX41" fmla="*/ 2325016 w 2383168"/>
                  <a:gd name="connsiteY41" fmla="*/ 445964 h 881063"/>
                  <a:gd name="connsiteX42" fmla="*/ 2325227 w 2383168"/>
                  <a:gd name="connsiteY42" fmla="*/ 448865 h 881063"/>
                  <a:gd name="connsiteX43" fmla="*/ 2320700 w 2383168"/>
                  <a:gd name="connsiteY43" fmla="*/ 510988 h 881063"/>
                  <a:gd name="connsiteX44" fmla="*/ 2347017 w 2383168"/>
                  <a:gd name="connsiteY44" fmla="*/ 475436 h 881063"/>
                  <a:gd name="connsiteX45" fmla="*/ 2356326 w 2383168"/>
                  <a:gd name="connsiteY45" fmla="*/ 452296 h 881063"/>
                  <a:gd name="connsiteX46" fmla="*/ 54224 w 2383168"/>
                  <a:gd name="connsiteY46" fmla="*/ 439120 h 881063"/>
                  <a:gd name="connsiteX47" fmla="*/ 28724 w 2383168"/>
                  <a:gd name="connsiteY47" fmla="*/ 450301 h 881063"/>
                  <a:gd name="connsiteX48" fmla="*/ 56581 w 2383168"/>
                  <a:gd name="connsiteY48" fmla="*/ 490950 h 881063"/>
                  <a:gd name="connsiteX49" fmla="*/ 53514 w 2383168"/>
                  <a:gd name="connsiteY49" fmla="*/ 448865 h 881063"/>
                  <a:gd name="connsiteX50" fmla="*/ 1532888 w 2383168"/>
                  <a:gd name="connsiteY50" fmla="*/ 425469 h 881063"/>
                  <a:gd name="connsiteX51" fmla="*/ 1516397 w 2383168"/>
                  <a:gd name="connsiteY51" fmla="*/ 430019 h 881063"/>
                  <a:gd name="connsiteX52" fmla="*/ 1383935 w 2383168"/>
                  <a:gd name="connsiteY52" fmla="*/ 462868 h 881063"/>
                  <a:gd name="connsiteX53" fmla="*/ 1380318 w 2383168"/>
                  <a:gd name="connsiteY53" fmla="*/ 463235 h 881063"/>
                  <a:gd name="connsiteX54" fmla="*/ 1377572 w 2383168"/>
                  <a:gd name="connsiteY54" fmla="*/ 514100 h 881063"/>
                  <a:gd name="connsiteX55" fmla="*/ 1365274 w 2383168"/>
                  <a:gd name="connsiteY55" fmla="*/ 582321 h 881063"/>
                  <a:gd name="connsiteX56" fmla="*/ 1417015 w 2383168"/>
                  <a:gd name="connsiteY56" fmla="*/ 606264 h 881063"/>
                  <a:gd name="connsiteX57" fmla="*/ 1442408 w 2383168"/>
                  <a:gd name="connsiteY57" fmla="*/ 619639 h 881063"/>
                  <a:gd name="connsiteX58" fmla="*/ 1533336 w 2383168"/>
                  <a:gd name="connsiteY58" fmla="*/ 437398 h 881063"/>
                  <a:gd name="connsiteX59" fmla="*/ 733952 w 2383168"/>
                  <a:gd name="connsiteY59" fmla="*/ 422597 h 881063"/>
                  <a:gd name="connsiteX60" fmla="*/ 722708 w 2383168"/>
                  <a:gd name="connsiteY60" fmla="*/ 445131 h 881063"/>
                  <a:gd name="connsiteX61" fmla="*/ 725691 w 2383168"/>
                  <a:gd name="connsiteY61" fmla="*/ 550202 h 881063"/>
                  <a:gd name="connsiteX62" fmla="*/ 735269 w 2383168"/>
                  <a:gd name="connsiteY62" fmla="*/ 657426 h 881063"/>
                  <a:gd name="connsiteX63" fmla="*/ 739173 w 2383168"/>
                  <a:gd name="connsiteY63" fmla="*/ 680902 h 881063"/>
                  <a:gd name="connsiteX64" fmla="*/ 759041 w 2383168"/>
                  <a:gd name="connsiteY64" fmla="*/ 674270 h 881063"/>
                  <a:gd name="connsiteX65" fmla="*/ 869453 w 2383168"/>
                  <a:gd name="connsiteY65" fmla="*/ 630113 h 881063"/>
                  <a:gd name="connsiteX66" fmla="*/ 902864 w 2383168"/>
                  <a:gd name="connsiteY66" fmla="*/ 616992 h 881063"/>
                  <a:gd name="connsiteX67" fmla="*/ 887990 w 2383168"/>
                  <a:gd name="connsiteY67" fmla="*/ 530527 h 881063"/>
                  <a:gd name="connsiteX68" fmla="*/ 883629 w 2383168"/>
                  <a:gd name="connsiteY68" fmla="*/ 445856 h 881063"/>
                  <a:gd name="connsiteX69" fmla="*/ 2175608 w 2383168"/>
                  <a:gd name="connsiteY69" fmla="*/ 417541 h 881063"/>
                  <a:gd name="connsiteX70" fmla="*/ 2177589 w 2383168"/>
                  <a:gd name="connsiteY70" fmla="*/ 450733 h 881063"/>
                  <a:gd name="connsiteX71" fmla="*/ 2168794 w 2383168"/>
                  <a:gd name="connsiteY71" fmla="*/ 598109 h 881063"/>
                  <a:gd name="connsiteX72" fmla="*/ 2161014 w 2383168"/>
                  <a:gd name="connsiteY72" fmla="*/ 646601 h 881063"/>
                  <a:gd name="connsiteX73" fmla="*/ 2195376 w 2383168"/>
                  <a:gd name="connsiteY73" fmla="*/ 629733 h 881063"/>
                  <a:gd name="connsiteX74" fmla="*/ 2283627 w 2383168"/>
                  <a:gd name="connsiteY74" fmla="*/ 556891 h 881063"/>
                  <a:gd name="connsiteX75" fmla="*/ 2288872 w 2383168"/>
                  <a:gd name="connsiteY75" fmla="*/ 524706 h 881063"/>
                  <a:gd name="connsiteX76" fmla="*/ 2292788 w 2383168"/>
                  <a:gd name="connsiteY76" fmla="*/ 448865 h 881063"/>
                  <a:gd name="connsiteX77" fmla="*/ 2292297 w 2383168"/>
                  <a:gd name="connsiteY77" fmla="*/ 439347 h 881063"/>
                  <a:gd name="connsiteX78" fmla="*/ 2208448 w 2383168"/>
                  <a:gd name="connsiteY78" fmla="*/ 422390 h 881063"/>
                  <a:gd name="connsiteX79" fmla="*/ 2122970 w 2383168"/>
                  <a:gd name="connsiteY79" fmla="*/ 409770 h 881063"/>
                  <a:gd name="connsiteX80" fmla="*/ 2128771 w 2383168"/>
                  <a:gd name="connsiteY80" fmla="*/ 412664 h 881063"/>
                  <a:gd name="connsiteX81" fmla="*/ 2131096 w 2383168"/>
                  <a:gd name="connsiteY81" fmla="*/ 419621 h 881063"/>
                  <a:gd name="connsiteX82" fmla="*/ 1981488 w 2383168"/>
                  <a:gd name="connsiteY82" fmla="*/ 719470 h 881063"/>
                  <a:gd name="connsiteX83" fmla="*/ 2056976 w 2383168"/>
                  <a:gd name="connsiteY83" fmla="*/ 697674 h 881063"/>
                  <a:gd name="connsiteX84" fmla="*/ 2124604 w 2383168"/>
                  <a:gd name="connsiteY84" fmla="*/ 664475 h 881063"/>
                  <a:gd name="connsiteX85" fmla="*/ 2137942 w 2383168"/>
                  <a:gd name="connsiteY85" fmla="*/ 572872 h 881063"/>
                  <a:gd name="connsiteX86" fmla="*/ 2143526 w 2383168"/>
                  <a:gd name="connsiteY86" fmla="*/ 450733 h 881063"/>
                  <a:gd name="connsiteX87" fmla="*/ 2141780 w 2383168"/>
                  <a:gd name="connsiteY87" fmla="*/ 412547 h 881063"/>
                  <a:gd name="connsiteX88" fmla="*/ 189744 w 2383168"/>
                  <a:gd name="connsiteY88" fmla="*/ 395323 h 881063"/>
                  <a:gd name="connsiteX89" fmla="*/ 132296 w 2383168"/>
                  <a:gd name="connsiteY89" fmla="*/ 404888 h 881063"/>
                  <a:gd name="connsiteX90" fmla="*/ 87203 w 2383168"/>
                  <a:gd name="connsiteY90" fmla="*/ 424660 h 881063"/>
                  <a:gd name="connsiteX91" fmla="*/ 85953 w 2383168"/>
                  <a:gd name="connsiteY91" fmla="*/ 448865 h 881063"/>
                  <a:gd name="connsiteX92" fmla="*/ 89869 w 2383168"/>
                  <a:gd name="connsiteY92" fmla="*/ 524706 h 881063"/>
                  <a:gd name="connsiteX93" fmla="*/ 91832 w 2383168"/>
                  <a:gd name="connsiteY93" fmla="*/ 536749 h 881063"/>
                  <a:gd name="connsiteX94" fmla="*/ 158360 w 2383168"/>
                  <a:gd name="connsiteY94" fmla="*/ 595627 h 881063"/>
                  <a:gd name="connsiteX95" fmla="*/ 200612 w 2383168"/>
                  <a:gd name="connsiteY95" fmla="*/ 621840 h 881063"/>
                  <a:gd name="connsiteX96" fmla="*/ 195658 w 2383168"/>
                  <a:gd name="connsiteY96" fmla="*/ 590966 h 881063"/>
                  <a:gd name="connsiteX97" fmla="*/ 186863 w 2383168"/>
                  <a:gd name="connsiteY97" fmla="*/ 443590 h 881063"/>
                  <a:gd name="connsiteX98" fmla="*/ 1676056 w 2383168"/>
                  <a:gd name="connsiteY98" fmla="*/ 393503 h 881063"/>
                  <a:gd name="connsiteX99" fmla="*/ 1602904 w 2383168"/>
                  <a:gd name="connsiteY99" fmla="*/ 406150 h 881063"/>
                  <a:gd name="connsiteX100" fmla="*/ 1568656 w 2383168"/>
                  <a:gd name="connsiteY100" fmla="*/ 415600 h 881063"/>
                  <a:gd name="connsiteX101" fmla="*/ 1569555 w 2383168"/>
                  <a:gd name="connsiteY101" fmla="*/ 431183 h 881063"/>
                  <a:gd name="connsiteX102" fmla="*/ 1570223 w 2383168"/>
                  <a:gd name="connsiteY102" fmla="*/ 433182 h 881063"/>
                  <a:gd name="connsiteX103" fmla="*/ 1569728 w 2383168"/>
                  <a:gd name="connsiteY103" fmla="*/ 434175 h 881063"/>
                  <a:gd name="connsiteX104" fmla="*/ 1570369 w 2383168"/>
                  <a:gd name="connsiteY104" fmla="*/ 445296 h 881063"/>
                  <a:gd name="connsiteX105" fmla="*/ 1545261 w 2383168"/>
                  <a:gd name="connsiteY105" fmla="*/ 657454 h 881063"/>
                  <a:gd name="connsiteX106" fmla="*/ 1541043 w 2383168"/>
                  <a:gd name="connsiteY106" fmla="*/ 669635 h 881063"/>
                  <a:gd name="connsiteX107" fmla="*/ 1584432 w 2383168"/>
                  <a:gd name="connsiteY107" fmla="*/ 690925 h 881063"/>
                  <a:gd name="connsiteX108" fmla="*/ 1658864 w 2383168"/>
                  <a:gd name="connsiteY108" fmla="*/ 717544 h 881063"/>
                  <a:gd name="connsiteX109" fmla="*/ 1664903 w 2383168"/>
                  <a:gd name="connsiteY109" fmla="*/ 681242 h 881063"/>
                  <a:gd name="connsiteX110" fmla="*/ 1677830 w 2383168"/>
                  <a:gd name="connsiteY110" fmla="*/ 456012 h 881063"/>
                  <a:gd name="connsiteX111" fmla="*/ 1944993 w 2383168"/>
                  <a:gd name="connsiteY111" fmla="*/ 389761 h 881063"/>
                  <a:gd name="connsiteX112" fmla="*/ 1946607 w 2383168"/>
                  <a:gd name="connsiteY112" fmla="*/ 451247 h 881063"/>
                  <a:gd name="connsiteX113" fmla="*/ 1927493 w 2383168"/>
                  <a:gd name="connsiteY113" fmla="*/ 691562 h 881063"/>
                  <a:gd name="connsiteX114" fmla="*/ 1919031 w 2383168"/>
                  <a:gd name="connsiteY114" fmla="*/ 730950 h 881063"/>
                  <a:gd name="connsiteX115" fmla="*/ 1942930 w 2383168"/>
                  <a:gd name="connsiteY115" fmla="*/ 727035 h 881063"/>
                  <a:gd name="connsiteX116" fmla="*/ 2102720 w 2383168"/>
                  <a:gd name="connsiteY116" fmla="*/ 406780 h 881063"/>
                  <a:gd name="connsiteX117" fmla="*/ 2035436 w 2383168"/>
                  <a:gd name="connsiteY117" fmla="*/ 396846 h 881063"/>
                  <a:gd name="connsiteX118" fmla="*/ 261185 w 2383168"/>
                  <a:gd name="connsiteY118" fmla="*/ 387177 h 881063"/>
                  <a:gd name="connsiteX119" fmla="*/ 223370 w 2383168"/>
                  <a:gd name="connsiteY119" fmla="*/ 390128 h 881063"/>
                  <a:gd name="connsiteX120" fmla="*/ 220926 w 2383168"/>
                  <a:gd name="connsiteY120" fmla="*/ 443590 h 881063"/>
                  <a:gd name="connsiteX121" fmla="*/ 226510 w 2383168"/>
                  <a:gd name="connsiteY121" fmla="*/ 565729 h 881063"/>
                  <a:gd name="connsiteX122" fmla="*/ 238064 w 2383168"/>
                  <a:gd name="connsiteY122" fmla="*/ 645076 h 881063"/>
                  <a:gd name="connsiteX123" fmla="*/ 256174 w 2383168"/>
                  <a:gd name="connsiteY123" fmla="*/ 656312 h 881063"/>
                  <a:gd name="connsiteX124" fmla="*/ 340618 w 2383168"/>
                  <a:gd name="connsiteY124" fmla="*/ 692585 h 881063"/>
                  <a:gd name="connsiteX125" fmla="*/ 422379 w 2383168"/>
                  <a:gd name="connsiteY125" fmla="*/ 714606 h 881063"/>
                  <a:gd name="connsiteX126" fmla="*/ 260312 w 2383168"/>
                  <a:gd name="connsiteY126" fmla="*/ 389787 h 881063"/>
                  <a:gd name="connsiteX127" fmla="*/ 443408 w 2383168"/>
                  <a:gd name="connsiteY127" fmla="*/ 386504 h 881063"/>
                  <a:gd name="connsiteX128" fmla="*/ 441243 w 2383168"/>
                  <a:gd name="connsiteY128" fmla="*/ 435769 h 881063"/>
                  <a:gd name="connsiteX129" fmla="*/ 464896 w 2383168"/>
                  <a:gd name="connsiteY129" fmla="*/ 701189 h 881063"/>
                  <a:gd name="connsiteX130" fmla="*/ 469741 w 2383168"/>
                  <a:gd name="connsiteY130" fmla="*/ 722163 h 881063"/>
                  <a:gd name="connsiteX131" fmla="*/ 496232 w 2383168"/>
                  <a:gd name="connsiteY131" fmla="*/ 725627 h 881063"/>
                  <a:gd name="connsiteX132" fmla="*/ 523717 w 2383168"/>
                  <a:gd name="connsiteY132" fmla="*/ 724628 h 881063"/>
                  <a:gd name="connsiteX133" fmla="*/ 678609 w 2383168"/>
                  <a:gd name="connsiteY133" fmla="*/ 414191 h 881063"/>
                  <a:gd name="connsiteX134" fmla="*/ 589158 w 2383168"/>
                  <a:gd name="connsiteY134" fmla="*/ 400694 h 881063"/>
                  <a:gd name="connsiteX135" fmla="*/ 456695 w 2383168"/>
                  <a:gd name="connsiteY135" fmla="*/ 386771 h 881063"/>
                  <a:gd name="connsiteX136" fmla="*/ 305309 w 2383168"/>
                  <a:gd name="connsiteY136" fmla="*/ 383733 h 881063"/>
                  <a:gd name="connsiteX137" fmla="*/ 292571 w 2383168"/>
                  <a:gd name="connsiteY137" fmla="*/ 384728 h 881063"/>
                  <a:gd name="connsiteX138" fmla="*/ 419088 w 2383168"/>
                  <a:gd name="connsiteY138" fmla="*/ 638296 h 881063"/>
                  <a:gd name="connsiteX139" fmla="*/ 409124 w 2383168"/>
                  <a:gd name="connsiteY139" fmla="*/ 565354 h 881063"/>
                  <a:gd name="connsiteX140" fmla="*/ 403557 w 2383168"/>
                  <a:gd name="connsiteY140" fmla="*/ 435769 h 881063"/>
                  <a:gd name="connsiteX141" fmla="*/ 404990 w 2383168"/>
                  <a:gd name="connsiteY141" fmla="*/ 385734 h 881063"/>
                  <a:gd name="connsiteX142" fmla="*/ 1862423 w 2383168"/>
                  <a:gd name="connsiteY142" fmla="*/ 383292 h 881063"/>
                  <a:gd name="connsiteX143" fmla="*/ 1775917 w 2383168"/>
                  <a:gd name="connsiteY143" fmla="*/ 383970 h 881063"/>
                  <a:gd name="connsiteX144" fmla="*/ 1749947 w 2383168"/>
                  <a:gd name="connsiteY144" fmla="*/ 386139 h 881063"/>
                  <a:gd name="connsiteX145" fmla="*/ 1748240 w 2383168"/>
                  <a:gd name="connsiteY145" fmla="*/ 389560 h 881063"/>
                  <a:gd name="connsiteX146" fmla="*/ 1742610 w 2383168"/>
                  <a:gd name="connsiteY146" fmla="*/ 386751 h 881063"/>
                  <a:gd name="connsiteX147" fmla="*/ 1705752 w 2383168"/>
                  <a:gd name="connsiteY147" fmla="*/ 389830 h 881063"/>
                  <a:gd name="connsiteX148" fmla="*/ 1706960 w 2383168"/>
                  <a:gd name="connsiteY148" fmla="*/ 419115 h 881063"/>
                  <a:gd name="connsiteX149" fmla="*/ 1707573 w 2383168"/>
                  <a:gd name="connsiteY149" fmla="*/ 418809 h 881063"/>
                  <a:gd name="connsiteX150" fmla="*/ 1714530 w 2383168"/>
                  <a:gd name="connsiteY150" fmla="*/ 421134 h 881063"/>
                  <a:gd name="connsiteX151" fmla="*/ 1872726 w 2383168"/>
                  <a:gd name="connsiteY151" fmla="*/ 738194 h 881063"/>
                  <a:gd name="connsiteX152" fmla="*/ 1874947 w 2383168"/>
                  <a:gd name="connsiteY152" fmla="*/ 738173 h 881063"/>
                  <a:gd name="connsiteX153" fmla="*/ 1886238 w 2383168"/>
                  <a:gd name="connsiteY153" fmla="*/ 736323 h 881063"/>
                  <a:gd name="connsiteX154" fmla="*/ 1891167 w 2383168"/>
                  <a:gd name="connsiteY154" fmla="*/ 713040 h 881063"/>
                  <a:gd name="connsiteX155" fmla="*/ 1912545 w 2383168"/>
                  <a:gd name="connsiteY155" fmla="*/ 451246 h 881063"/>
                  <a:gd name="connsiteX156" fmla="*/ 1909959 w 2383168"/>
                  <a:gd name="connsiteY156" fmla="*/ 387016 h 881063"/>
                  <a:gd name="connsiteX157" fmla="*/ 58428 w 2383168"/>
                  <a:gd name="connsiteY157" fmla="*/ 381443 h 881063"/>
                  <a:gd name="connsiteX158" fmla="*/ 38969 w 2383168"/>
                  <a:gd name="connsiteY158" fmla="*/ 404627 h 881063"/>
                  <a:gd name="connsiteX159" fmla="*/ 28839 w 2383168"/>
                  <a:gd name="connsiteY159" fmla="*/ 426521 h 881063"/>
                  <a:gd name="connsiteX160" fmla="*/ 56123 w 2383168"/>
                  <a:gd name="connsiteY160" fmla="*/ 413071 h 881063"/>
                  <a:gd name="connsiteX161" fmla="*/ 2319468 w 2383168"/>
                  <a:gd name="connsiteY161" fmla="*/ 369844 h 881063"/>
                  <a:gd name="connsiteX162" fmla="*/ 2323543 w 2383168"/>
                  <a:gd name="connsiteY162" fmla="*/ 425752 h 881063"/>
                  <a:gd name="connsiteX163" fmla="*/ 2343188 w 2383168"/>
                  <a:gd name="connsiteY163" fmla="*/ 432225 h 881063"/>
                  <a:gd name="connsiteX164" fmla="*/ 2360841 w 2383168"/>
                  <a:gd name="connsiteY164" fmla="*/ 441074 h 881063"/>
                  <a:gd name="connsiteX165" fmla="*/ 2360944 w 2383168"/>
                  <a:gd name="connsiteY165" fmla="*/ 440817 h 881063"/>
                  <a:gd name="connsiteX166" fmla="*/ 2346605 w 2383168"/>
                  <a:gd name="connsiteY166" fmla="*/ 405725 h 881063"/>
                  <a:gd name="connsiteX167" fmla="*/ 1108558 w 2383168"/>
                  <a:gd name="connsiteY167" fmla="*/ 288034 h 881063"/>
                  <a:gd name="connsiteX168" fmla="*/ 1107692 w 2383168"/>
                  <a:gd name="connsiteY168" fmla="*/ 291788 h 881063"/>
                  <a:gd name="connsiteX169" fmla="*/ 1097858 w 2383168"/>
                  <a:gd name="connsiteY169" fmla="*/ 413149 h 881063"/>
                  <a:gd name="connsiteX170" fmla="*/ 1098691 w 2383168"/>
                  <a:gd name="connsiteY170" fmla="*/ 433891 h 881063"/>
                  <a:gd name="connsiteX171" fmla="*/ 1116385 w 2383168"/>
                  <a:gd name="connsiteY171" fmla="*/ 435185 h 881063"/>
                  <a:gd name="connsiteX172" fmla="*/ 1256461 w 2383168"/>
                  <a:gd name="connsiteY172" fmla="*/ 434985 h 881063"/>
                  <a:gd name="connsiteX173" fmla="*/ 1356637 w 2383168"/>
                  <a:gd name="connsiteY173" fmla="*/ 424505 h 881063"/>
                  <a:gd name="connsiteX174" fmla="*/ 1354389 w 2383168"/>
                  <a:gd name="connsiteY174" fmla="*/ 360574 h 881063"/>
                  <a:gd name="connsiteX175" fmla="*/ 1347635 w 2383168"/>
                  <a:gd name="connsiteY175" fmla="*/ 299217 h 881063"/>
                  <a:gd name="connsiteX176" fmla="*/ 1345649 w 2383168"/>
                  <a:gd name="connsiteY176" fmla="*/ 289399 h 881063"/>
                  <a:gd name="connsiteX177" fmla="*/ 1308001 w 2383168"/>
                  <a:gd name="connsiteY177" fmla="*/ 296714 h 881063"/>
                  <a:gd name="connsiteX178" fmla="*/ 1235307 w 2383168"/>
                  <a:gd name="connsiteY178" fmla="*/ 301798 h 881063"/>
                  <a:gd name="connsiteX179" fmla="*/ 1113891 w 2383168"/>
                  <a:gd name="connsiteY179" fmla="*/ 289407 h 881063"/>
                  <a:gd name="connsiteX180" fmla="*/ 996036 w 2383168"/>
                  <a:gd name="connsiteY180" fmla="*/ 258993 h 881063"/>
                  <a:gd name="connsiteX181" fmla="*/ 1070597 w 2383168"/>
                  <a:gd name="connsiteY181" fmla="*/ 408431 h 881063"/>
                  <a:gd name="connsiteX182" fmla="*/ 1075359 w 2383168"/>
                  <a:gd name="connsiteY182" fmla="*/ 331120 h 881063"/>
                  <a:gd name="connsiteX183" fmla="*/ 1085445 w 2383168"/>
                  <a:gd name="connsiteY183" fmla="*/ 282083 h 881063"/>
                  <a:gd name="connsiteX184" fmla="*/ 997188 w 2383168"/>
                  <a:gd name="connsiteY184" fmla="*/ 259358 h 881063"/>
                  <a:gd name="connsiteX185" fmla="*/ 202648 w 2383168"/>
                  <a:gd name="connsiteY185" fmla="*/ 252650 h 881063"/>
                  <a:gd name="connsiteX186" fmla="*/ 106241 w 2383168"/>
                  <a:gd name="connsiteY186" fmla="*/ 324474 h 881063"/>
                  <a:gd name="connsiteX187" fmla="*/ 95743 w 2383168"/>
                  <a:gd name="connsiteY187" fmla="*/ 336982 h 881063"/>
                  <a:gd name="connsiteX188" fmla="*/ 89870 w 2383168"/>
                  <a:gd name="connsiteY188" fmla="*/ 373024 h 881063"/>
                  <a:gd name="connsiteX189" fmla="*/ 88739 w 2383168"/>
                  <a:gd name="connsiteY189" fmla="*/ 394912 h 881063"/>
                  <a:gd name="connsiteX190" fmla="*/ 106779 w 2383168"/>
                  <a:gd name="connsiteY190" fmla="*/ 383235 h 881063"/>
                  <a:gd name="connsiteX191" fmla="*/ 149677 w 2383168"/>
                  <a:gd name="connsiteY191" fmla="*/ 364536 h 881063"/>
                  <a:gd name="connsiteX192" fmla="*/ 192105 w 2383168"/>
                  <a:gd name="connsiteY192" fmla="*/ 355755 h 881063"/>
                  <a:gd name="connsiteX193" fmla="*/ 195658 w 2383168"/>
                  <a:gd name="connsiteY193" fmla="*/ 296215 h 881063"/>
                  <a:gd name="connsiteX194" fmla="*/ 2159522 w 2383168"/>
                  <a:gd name="connsiteY194" fmla="*/ 245569 h 881063"/>
                  <a:gd name="connsiteX195" fmla="*/ 2168794 w 2383168"/>
                  <a:gd name="connsiteY195" fmla="*/ 303358 h 881063"/>
                  <a:gd name="connsiteX196" fmla="*/ 2173864 w 2383168"/>
                  <a:gd name="connsiteY196" fmla="*/ 388313 h 881063"/>
                  <a:gd name="connsiteX197" fmla="*/ 2254585 w 2383168"/>
                  <a:gd name="connsiteY197" fmla="*/ 403031 h 881063"/>
                  <a:gd name="connsiteX198" fmla="*/ 2291042 w 2383168"/>
                  <a:gd name="connsiteY198" fmla="*/ 415043 h 881063"/>
                  <a:gd name="connsiteX199" fmla="*/ 2288872 w 2383168"/>
                  <a:gd name="connsiteY199" fmla="*/ 373024 h 881063"/>
                  <a:gd name="connsiteX200" fmla="*/ 2283016 w 2383168"/>
                  <a:gd name="connsiteY200" fmla="*/ 337090 h 881063"/>
                  <a:gd name="connsiteX201" fmla="*/ 2211290 w 2383168"/>
                  <a:gd name="connsiteY201" fmla="*/ 276362 h 881063"/>
                  <a:gd name="connsiteX202" fmla="*/ 1513740 w 2383168"/>
                  <a:gd name="connsiteY202" fmla="*/ 241141 h 881063"/>
                  <a:gd name="connsiteX203" fmla="*/ 1379162 w 2383168"/>
                  <a:gd name="connsiteY203" fmla="*/ 282888 h 881063"/>
                  <a:gd name="connsiteX204" fmla="*/ 1367544 w 2383168"/>
                  <a:gd name="connsiteY204" fmla="*/ 285145 h 881063"/>
                  <a:gd name="connsiteX205" fmla="*/ 1377572 w 2383168"/>
                  <a:gd name="connsiteY205" fmla="*/ 340772 h 881063"/>
                  <a:gd name="connsiteX206" fmla="*/ 1381949 w 2383168"/>
                  <a:gd name="connsiteY206" fmla="*/ 421857 h 881063"/>
                  <a:gd name="connsiteX207" fmla="*/ 1392946 w 2383168"/>
                  <a:gd name="connsiteY207" fmla="*/ 420706 h 881063"/>
                  <a:gd name="connsiteX208" fmla="*/ 1522747 w 2383168"/>
                  <a:gd name="connsiteY208" fmla="*/ 388744 h 881063"/>
                  <a:gd name="connsiteX209" fmla="*/ 1531428 w 2383168"/>
                  <a:gd name="connsiteY209" fmla="*/ 386604 h 881063"/>
                  <a:gd name="connsiteX210" fmla="*/ 1530248 w 2383168"/>
                  <a:gd name="connsiteY210" fmla="*/ 355195 h 881063"/>
                  <a:gd name="connsiteX211" fmla="*/ 1520522 w 2383168"/>
                  <a:gd name="connsiteY211" fmla="*/ 272510 h 881063"/>
                  <a:gd name="connsiteX212" fmla="*/ 927799 w 2383168"/>
                  <a:gd name="connsiteY212" fmla="*/ 237382 h 881063"/>
                  <a:gd name="connsiteX213" fmla="*/ 925113 w 2383168"/>
                  <a:gd name="connsiteY213" fmla="*/ 251294 h 881063"/>
                  <a:gd name="connsiteX214" fmla="*/ 916739 w 2383168"/>
                  <a:gd name="connsiteY214" fmla="*/ 331026 h 881063"/>
                  <a:gd name="connsiteX215" fmla="*/ 913859 w 2383168"/>
                  <a:gd name="connsiteY215" fmla="*/ 416852 h 881063"/>
                  <a:gd name="connsiteX216" fmla="*/ 975812 w 2383168"/>
                  <a:gd name="connsiteY216" fmla="*/ 424907 h 881063"/>
                  <a:gd name="connsiteX217" fmla="*/ 1046618 w 2383168"/>
                  <a:gd name="connsiteY217" fmla="*/ 430084 h 881063"/>
                  <a:gd name="connsiteX218" fmla="*/ 954725 w 2383168"/>
                  <a:gd name="connsiteY218" fmla="*/ 245910 h 881063"/>
                  <a:gd name="connsiteX219" fmla="*/ 1929720 w 2383168"/>
                  <a:gd name="connsiteY219" fmla="*/ 226691 h 881063"/>
                  <a:gd name="connsiteX220" fmla="*/ 1937812 w 2383168"/>
                  <a:gd name="connsiteY220" fmla="*/ 283943 h 881063"/>
                  <a:gd name="connsiteX221" fmla="*/ 1943180 w 2383168"/>
                  <a:gd name="connsiteY221" fmla="*/ 350356 h 881063"/>
                  <a:gd name="connsiteX222" fmla="*/ 1994844 w 2383168"/>
                  <a:gd name="connsiteY222" fmla="*/ 357213 h 881063"/>
                  <a:gd name="connsiteX223" fmla="*/ 1658590 w 2383168"/>
                  <a:gd name="connsiteY223" fmla="*/ 192833 h 881063"/>
                  <a:gd name="connsiteX224" fmla="*/ 1544514 w 2383168"/>
                  <a:gd name="connsiteY224" fmla="*/ 230981 h 881063"/>
                  <a:gd name="connsiteX225" fmla="*/ 1545261 w 2383168"/>
                  <a:gd name="connsiteY225" fmla="*/ 233139 h 881063"/>
                  <a:gd name="connsiteX226" fmla="*/ 1563633 w 2383168"/>
                  <a:gd name="connsiteY226" fmla="*/ 328509 h 881063"/>
                  <a:gd name="connsiteX227" fmla="*/ 1566485 w 2383168"/>
                  <a:gd name="connsiteY227" fmla="*/ 377959 h 881063"/>
                  <a:gd name="connsiteX228" fmla="*/ 1659967 w 2383168"/>
                  <a:gd name="connsiteY228" fmla="*/ 354907 h 881063"/>
                  <a:gd name="connsiteX229" fmla="*/ 1674920 w 2383168"/>
                  <a:gd name="connsiteY229" fmla="*/ 353509 h 881063"/>
                  <a:gd name="connsiteX230" fmla="*/ 1674480 w 2383168"/>
                  <a:gd name="connsiteY230" fmla="*/ 338006 h 881063"/>
                  <a:gd name="connsiteX231" fmla="*/ 1664903 w 2383168"/>
                  <a:gd name="connsiteY231" fmla="*/ 230782 h 881063"/>
                  <a:gd name="connsiteX232" fmla="*/ 739068 w 2383168"/>
                  <a:gd name="connsiteY232" fmla="*/ 184127 h 881063"/>
                  <a:gd name="connsiteX233" fmla="*/ 735269 w 2383168"/>
                  <a:gd name="connsiteY233" fmla="*/ 206967 h 881063"/>
                  <a:gd name="connsiteX234" fmla="*/ 725691 w 2383168"/>
                  <a:gd name="connsiteY234" fmla="*/ 314190 h 881063"/>
                  <a:gd name="connsiteX235" fmla="*/ 724028 w 2383168"/>
                  <a:gd name="connsiteY235" fmla="*/ 372773 h 881063"/>
                  <a:gd name="connsiteX236" fmla="*/ 804186 w 2383168"/>
                  <a:gd name="connsiteY236" fmla="*/ 212118 h 881063"/>
                  <a:gd name="connsiteX237" fmla="*/ 811143 w 2383168"/>
                  <a:gd name="connsiteY237" fmla="*/ 209793 h 881063"/>
                  <a:gd name="connsiteX238" fmla="*/ 829710 w 2383168"/>
                  <a:gd name="connsiteY238" fmla="*/ 219057 h 881063"/>
                  <a:gd name="connsiteX239" fmla="*/ 832036 w 2383168"/>
                  <a:gd name="connsiteY239" fmla="*/ 226014 h 881063"/>
                  <a:gd name="connsiteX240" fmla="*/ 748242 w 2383168"/>
                  <a:gd name="connsiteY240" fmla="*/ 393956 h 881063"/>
                  <a:gd name="connsiteX241" fmla="*/ 792957 w 2383168"/>
                  <a:gd name="connsiteY241" fmla="*/ 401134 h 881063"/>
                  <a:gd name="connsiteX242" fmla="*/ 882454 w 2383168"/>
                  <a:gd name="connsiteY242" fmla="*/ 412770 h 881063"/>
                  <a:gd name="connsiteX243" fmla="*/ 887990 w 2383168"/>
                  <a:gd name="connsiteY243" fmla="*/ 305293 h 881063"/>
                  <a:gd name="connsiteX244" fmla="*/ 901125 w 2383168"/>
                  <a:gd name="connsiteY244" fmla="*/ 228935 h 881063"/>
                  <a:gd name="connsiteX245" fmla="*/ 877753 w 2383168"/>
                  <a:gd name="connsiteY245" fmla="*/ 221533 h 881063"/>
                  <a:gd name="connsiteX246" fmla="*/ 748140 w 2383168"/>
                  <a:gd name="connsiteY246" fmla="*/ 185811 h 881063"/>
                  <a:gd name="connsiteX247" fmla="*/ 1935110 w 2383168"/>
                  <a:gd name="connsiteY247" fmla="*/ 167781 h 881063"/>
                  <a:gd name="connsiteX248" fmla="*/ 2032263 w 2383168"/>
                  <a:gd name="connsiteY248" fmla="*/ 362495 h 881063"/>
                  <a:gd name="connsiteX249" fmla="*/ 2140394 w 2383168"/>
                  <a:gd name="connsiteY249" fmla="*/ 382211 h 881063"/>
                  <a:gd name="connsiteX250" fmla="*/ 2137942 w 2383168"/>
                  <a:gd name="connsiteY250" fmla="*/ 328593 h 881063"/>
                  <a:gd name="connsiteX251" fmla="*/ 2123103 w 2383168"/>
                  <a:gd name="connsiteY251" fmla="*/ 226685 h 881063"/>
                  <a:gd name="connsiteX252" fmla="*/ 2065014 w 2383168"/>
                  <a:gd name="connsiteY252" fmla="*/ 200510 h 881063"/>
                  <a:gd name="connsiteX253" fmla="*/ 1981312 w 2383168"/>
                  <a:gd name="connsiteY253" fmla="*/ 174839 h 881063"/>
                  <a:gd name="connsiteX254" fmla="*/ 649240 w 2383168"/>
                  <a:gd name="connsiteY254" fmla="*/ 167761 h 881063"/>
                  <a:gd name="connsiteX255" fmla="*/ 551900 w 2383168"/>
                  <a:gd name="connsiteY255" fmla="*/ 362852 h 881063"/>
                  <a:gd name="connsiteX256" fmla="*/ 569010 w 2383168"/>
                  <a:gd name="connsiteY256" fmla="*/ 365188 h 881063"/>
                  <a:gd name="connsiteX257" fmla="*/ 693628 w 2383168"/>
                  <a:gd name="connsiteY257" fmla="*/ 385190 h 881063"/>
                  <a:gd name="connsiteX258" fmla="*/ 697864 w 2383168"/>
                  <a:gd name="connsiteY258" fmla="*/ 282504 h 881063"/>
                  <a:gd name="connsiteX259" fmla="*/ 705109 w 2383168"/>
                  <a:gd name="connsiteY259" fmla="*/ 217179 h 881063"/>
                  <a:gd name="connsiteX260" fmla="*/ 711543 w 2383168"/>
                  <a:gd name="connsiteY260" fmla="*/ 179020 h 881063"/>
                  <a:gd name="connsiteX261" fmla="*/ 652398 w 2383168"/>
                  <a:gd name="connsiteY261" fmla="*/ 168045 h 881063"/>
                  <a:gd name="connsiteX262" fmla="*/ 430803 w 2383168"/>
                  <a:gd name="connsiteY262" fmla="*/ 166113 h 881063"/>
                  <a:gd name="connsiteX263" fmla="*/ 408114 w 2383168"/>
                  <a:gd name="connsiteY263" fmla="*/ 169248 h 881063"/>
                  <a:gd name="connsiteX264" fmla="*/ 286969 w 2383168"/>
                  <a:gd name="connsiteY264" fmla="*/ 206720 h 881063"/>
                  <a:gd name="connsiteX265" fmla="*/ 239754 w 2383168"/>
                  <a:gd name="connsiteY265" fmla="*/ 230495 h 881063"/>
                  <a:gd name="connsiteX266" fmla="*/ 226510 w 2383168"/>
                  <a:gd name="connsiteY266" fmla="*/ 321450 h 881063"/>
                  <a:gd name="connsiteX267" fmla="*/ 225222 w 2383168"/>
                  <a:gd name="connsiteY267" fmla="*/ 349627 h 881063"/>
                  <a:gd name="connsiteX268" fmla="*/ 333511 w 2383168"/>
                  <a:gd name="connsiteY268" fmla="*/ 342073 h 881063"/>
                  <a:gd name="connsiteX269" fmla="*/ 406259 w 2383168"/>
                  <a:gd name="connsiteY269" fmla="*/ 345836 h 881063"/>
                  <a:gd name="connsiteX270" fmla="*/ 413288 w 2383168"/>
                  <a:gd name="connsiteY270" fmla="*/ 266148 h 881063"/>
                  <a:gd name="connsiteX271" fmla="*/ 424704 w 2383168"/>
                  <a:gd name="connsiteY271" fmla="*/ 192126 h 881063"/>
                  <a:gd name="connsiteX272" fmla="*/ 1826832 w 2383168"/>
                  <a:gd name="connsiteY272" fmla="*/ 162330 h 881063"/>
                  <a:gd name="connsiteX273" fmla="*/ 1805829 w 2383168"/>
                  <a:gd name="connsiteY273" fmla="*/ 162623 h 881063"/>
                  <a:gd name="connsiteX274" fmla="*/ 1731907 w 2383168"/>
                  <a:gd name="connsiteY274" fmla="*/ 174050 h 881063"/>
                  <a:gd name="connsiteX275" fmla="*/ 1685759 w 2383168"/>
                  <a:gd name="connsiteY275" fmla="*/ 185809 h 881063"/>
                  <a:gd name="connsiteX276" fmla="*/ 1695062 w 2383168"/>
                  <a:gd name="connsiteY276" fmla="*/ 240993 h 881063"/>
                  <a:gd name="connsiteX277" fmla="*/ 1702307 w 2383168"/>
                  <a:gd name="connsiteY277" fmla="*/ 306318 h 881063"/>
                  <a:gd name="connsiteX278" fmla="*/ 1704141 w 2383168"/>
                  <a:gd name="connsiteY278" fmla="*/ 350776 h 881063"/>
                  <a:gd name="connsiteX279" fmla="*/ 1734211 w 2383168"/>
                  <a:gd name="connsiteY279" fmla="*/ 347963 h 881063"/>
                  <a:gd name="connsiteX280" fmla="*/ 1885252 w 2383168"/>
                  <a:gd name="connsiteY280" fmla="*/ 161513 h 881063"/>
                  <a:gd name="connsiteX281" fmla="*/ 1856035 w 2383168"/>
                  <a:gd name="connsiteY281" fmla="*/ 161922 h 881063"/>
                  <a:gd name="connsiteX282" fmla="*/ 1858355 w 2383168"/>
                  <a:gd name="connsiteY282" fmla="*/ 168864 h 881063"/>
                  <a:gd name="connsiteX283" fmla="*/ 1770697 w 2383168"/>
                  <a:gd name="connsiteY283" fmla="*/ 344551 h 881063"/>
                  <a:gd name="connsiteX284" fmla="*/ 1797186 w 2383168"/>
                  <a:gd name="connsiteY284" fmla="*/ 342073 h 881063"/>
                  <a:gd name="connsiteX285" fmla="*/ 1908308 w 2383168"/>
                  <a:gd name="connsiteY285" fmla="*/ 346041 h 881063"/>
                  <a:gd name="connsiteX286" fmla="*/ 1906961 w 2383168"/>
                  <a:gd name="connsiteY286" fmla="*/ 312592 h 881063"/>
                  <a:gd name="connsiteX287" fmla="*/ 1891167 w 2383168"/>
                  <a:gd name="connsiteY287" fmla="*/ 189453 h 881063"/>
                  <a:gd name="connsiteX288" fmla="*/ 546617 w 2383168"/>
                  <a:gd name="connsiteY288" fmla="*/ 158533 h 881063"/>
                  <a:gd name="connsiteX289" fmla="*/ 475344 w 2383168"/>
                  <a:gd name="connsiteY289" fmla="*/ 159960 h 881063"/>
                  <a:gd name="connsiteX290" fmla="*/ 467031 w 2383168"/>
                  <a:gd name="connsiteY290" fmla="*/ 161109 h 881063"/>
                  <a:gd name="connsiteX291" fmla="*/ 464896 w 2383168"/>
                  <a:gd name="connsiteY291" fmla="*/ 170350 h 881063"/>
                  <a:gd name="connsiteX292" fmla="*/ 447421 w 2383168"/>
                  <a:gd name="connsiteY292" fmla="*/ 295194 h 881063"/>
                  <a:gd name="connsiteX293" fmla="*/ 445089 w 2383168"/>
                  <a:gd name="connsiteY293" fmla="*/ 348268 h 881063"/>
                  <a:gd name="connsiteX294" fmla="*/ 519336 w 2383168"/>
                  <a:gd name="connsiteY294" fmla="*/ 358405 h 881063"/>
                  <a:gd name="connsiteX295" fmla="*/ 615951 w 2383168"/>
                  <a:gd name="connsiteY295" fmla="*/ 164768 h 881063"/>
                  <a:gd name="connsiteX296" fmla="*/ 527382 w 2383168"/>
                  <a:gd name="connsiteY296" fmla="*/ 0 h 881063"/>
                  <a:gd name="connsiteX297" fmla="*/ 492079 w 2383168"/>
                  <a:gd name="connsiteY297" fmla="*/ 69273 h 881063"/>
                  <a:gd name="connsiteX298" fmla="*/ 477487 w 2383168"/>
                  <a:gd name="connsiteY298" fmla="*/ 115973 h 881063"/>
                  <a:gd name="connsiteX299" fmla="*/ 534359 w 2383168"/>
                  <a:gd name="connsiteY299" fmla="*/ 110909 h 881063"/>
                  <a:gd name="connsiteX300" fmla="*/ 645172 w 2383168"/>
                  <a:gd name="connsiteY300" fmla="*/ 118327 h 881063"/>
                  <a:gd name="connsiteX301" fmla="*/ 721648 w 2383168"/>
                  <a:gd name="connsiteY301" fmla="*/ 132227 h 881063"/>
                  <a:gd name="connsiteX302" fmla="*/ 726334 w 2383168"/>
                  <a:gd name="connsiteY302" fmla="*/ 113304 h 881063"/>
                  <a:gd name="connsiteX303" fmla="*/ 770269 w 2383168"/>
                  <a:gd name="connsiteY303" fmla="*/ 47625 h 881063"/>
                  <a:gd name="connsiteX304" fmla="*/ 750364 w 2383168"/>
                  <a:gd name="connsiteY304" fmla="*/ 116215 h 881063"/>
                  <a:gd name="connsiteX305" fmla="*/ 746890 w 2383168"/>
                  <a:gd name="connsiteY305" fmla="*/ 137098 h 881063"/>
                  <a:gd name="connsiteX306" fmla="*/ 911632 w 2383168"/>
                  <a:gd name="connsiteY306" fmla="*/ 188034 h 881063"/>
                  <a:gd name="connsiteX307" fmla="*/ 914735 w 2383168"/>
                  <a:gd name="connsiteY307" fmla="*/ 178001 h 881063"/>
                  <a:gd name="connsiteX308" fmla="*/ 956007 w 2383168"/>
                  <a:gd name="connsiteY308" fmla="*/ 128589 h 881063"/>
                  <a:gd name="connsiteX309" fmla="*/ 938389 w 2383168"/>
                  <a:gd name="connsiteY309" fmla="*/ 182540 h 881063"/>
                  <a:gd name="connsiteX310" fmla="*/ 935779 w 2383168"/>
                  <a:gd name="connsiteY310" fmla="*/ 196053 h 881063"/>
                  <a:gd name="connsiteX311" fmla="*/ 1076695 w 2383168"/>
                  <a:gd name="connsiteY311" fmla="*/ 244311 h 881063"/>
                  <a:gd name="connsiteX312" fmla="*/ 1096081 w 2383168"/>
                  <a:gd name="connsiteY312" fmla="*/ 248788 h 881063"/>
                  <a:gd name="connsiteX313" fmla="*/ 1109574 w 2383168"/>
                  <a:gd name="connsiteY313" fmla="*/ 218971 h 881063"/>
                  <a:gd name="connsiteX314" fmla="*/ 1134599 w 2383168"/>
                  <a:gd name="connsiteY314" fmla="*/ 202410 h 881063"/>
                  <a:gd name="connsiteX315" fmla="*/ 1119254 w 2383168"/>
                  <a:gd name="connsiteY315" fmla="*/ 241707 h 881063"/>
                  <a:gd name="connsiteX316" fmla="*/ 1116529 w 2383168"/>
                  <a:gd name="connsiteY316" fmla="*/ 253511 h 881063"/>
                  <a:gd name="connsiteX317" fmla="*/ 1154999 w 2383168"/>
                  <a:gd name="connsiteY317" fmla="*/ 262396 h 881063"/>
                  <a:gd name="connsiteX318" fmla="*/ 1236138 w 2383168"/>
                  <a:gd name="connsiteY318" fmla="*/ 269814 h 881063"/>
                  <a:gd name="connsiteX319" fmla="*/ 1315736 w 2383168"/>
                  <a:gd name="connsiteY319" fmla="*/ 264243 h 881063"/>
                  <a:gd name="connsiteX320" fmla="*/ 1339506 w 2383168"/>
                  <a:gd name="connsiteY320" fmla="*/ 259045 h 881063"/>
                  <a:gd name="connsiteX321" fmla="*/ 1336929 w 2383168"/>
                  <a:gd name="connsiteY321" fmla="*/ 246307 h 881063"/>
                  <a:gd name="connsiteX322" fmla="*/ 1322720 w 2383168"/>
                  <a:gd name="connsiteY322" fmla="*/ 204790 h 881063"/>
                  <a:gd name="connsiteX323" fmla="*/ 1356004 w 2383168"/>
                  <a:gd name="connsiteY323" fmla="*/ 242815 h 881063"/>
                  <a:gd name="connsiteX324" fmla="*/ 1359824 w 2383168"/>
                  <a:gd name="connsiteY324" fmla="*/ 254602 h 881063"/>
                  <a:gd name="connsiteX325" fmla="*/ 1389668 w 2383168"/>
                  <a:gd name="connsiteY325" fmla="*/ 248076 h 881063"/>
                  <a:gd name="connsiteX326" fmla="*/ 1506334 w 2383168"/>
                  <a:gd name="connsiteY326" fmla="*/ 206890 h 881063"/>
                  <a:gd name="connsiteX327" fmla="*/ 1505106 w 2383168"/>
                  <a:gd name="connsiteY327" fmla="*/ 201209 h 881063"/>
                  <a:gd name="connsiteX328" fmla="*/ 1484645 w 2383168"/>
                  <a:gd name="connsiteY328" fmla="*/ 145260 h 881063"/>
                  <a:gd name="connsiteX329" fmla="*/ 1532574 w 2383168"/>
                  <a:gd name="connsiteY329" fmla="*/ 196502 h 881063"/>
                  <a:gd name="connsiteX330" fmla="*/ 1532931 w 2383168"/>
                  <a:gd name="connsiteY330" fmla="*/ 197532 h 881063"/>
                  <a:gd name="connsiteX331" fmla="*/ 1652779 w 2383168"/>
                  <a:gd name="connsiteY331" fmla="*/ 157896 h 881063"/>
                  <a:gd name="connsiteX332" fmla="*/ 1649807 w 2383168"/>
                  <a:gd name="connsiteY332" fmla="*/ 140030 h 881063"/>
                  <a:gd name="connsiteX333" fmla="*/ 1629902 w 2383168"/>
                  <a:gd name="connsiteY333" fmla="*/ 71440 h 881063"/>
                  <a:gd name="connsiteX334" fmla="*/ 1629902 w 2383168"/>
                  <a:gd name="connsiteY334" fmla="*/ 71439 h 881063"/>
                  <a:gd name="connsiteX335" fmla="*/ 1673837 w 2383168"/>
                  <a:gd name="connsiteY335" fmla="*/ 137118 h 881063"/>
                  <a:gd name="connsiteX336" fmla="*/ 1676999 w 2383168"/>
                  <a:gd name="connsiteY336" fmla="*/ 149886 h 881063"/>
                  <a:gd name="connsiteX337" fmla="*/ 1683591 w 2383168"/>
                  <a:gd name="connsiteY337" fmla="*/ 147706 h 881063"/>
                  <a:gd name="connsiteX338" fmla="*/ 1867859 w 2383168"/>
                  <a:gd name="connsiteY338" fmla="*/ 125292 h 881063"/>
                  <a:gd name="connsiteX339" fmla="*/ 1877041 w 2383168"/>
                  <a:gd name="connsiteY339" fmla="*/ 126231 h 881063"/>
                  <a:gd name="connsiteX340" fmla="*/ 1866598 w 2383168"/>
                  <a:gd name="connsiteY340" fmla="*/ 89757 h 881063"/>
                  <a:gd name="connsiteX341" fmla="*/ 1834689 w 2383168"/>
                  <a:gd name="connsiteY341" fmla="*/ 21431 h 881063"/>
                  <a:gd name="connsiteX342" fmla="*/ 1897264 w 2383168"/>
                  <a:gd name="connsiteY342" fmla="*/ 94837 h 881063"/>
                  <a:gd name="connsiteX343" fmla="*/ 1908177 w 2383168"/>
                  <a:gd name="connsiteY343" fmla="*/ 129416 h 881063"/>
                  <a:gd name="connsiteX344" fmla="*/ 1968915 w 2383168"/>
                  <a:gd name="connsiteY344" fmla="*/ 135628 h 881063"/>
                  <a:gd name="connsiteX345" fmla="*/ 2063183 w 2383168"/>
                  <a:gd name="connsiteY345" fmla="*/ 162951 h 881063"/>
                  <a:gd name="connsiteX346" fmla="*/ 2112637 w 2383168"/>
                  <a:gd name="connsiteY346" fmla="*/ 186126 h 881063"/>
                  <a:gd name="connsiteX347" fmla="*/ 2097579 w 2383168"/>
                  <a:gd name="connsiteY347" fmla="*/ 132302 h 881063"/>
                  <a:gd name="connsiteX348" fmla="*/ 2065670 w 2383168"/>
                  <a:gd name="connsiteY348" fmla="*/ 72114 h 881063"/>
                  <a:gd name="connsiteX349" fmla="*/ 2144809 w 2383168"/>
                  <a:gd name="connsiteY349" fmla="*/ 183009 h 881063"/>
                  <a:gd name="connsiteX350" fmla="*/ 2149871 w 2383168"/>
                  <a:gd name="connsiteY350" fmla="*/ 203764 h 881063"/>
                  <a:gd name="connsiteX351" fmla="*/ 2223992 w 2383168"/>
                  <a:gd name="connsiteY351" fmla="*/ 251844 h 881063"/>
                  <a:gd name="connsiteX352" fmla="*/ 2277144 w 2383168"/>
                  <a:gd name="connsiteY352" fmla="*/ 302671 h 881063"/>
                  <a:gd name="connsiteX353" fmla="*/ 2260164 w 2383168"/>
                  <a:gd name="connsiteY353" fmla="*/ 247151 h 881063"/>
                  <a:gd name="connsiteX354" fmla="*/ 2237122 w 2383168"/>
                  <a:gd name="connsiteY354" fmla="*/ 204786 h 881063"/>
                  <a:gd name="connsiteX355" fmla="*/ 2299422 w 2383168"/>
                  <a:gd name="connsiteY355" fmla="*/ 276275 h 881063"/>
                  <a:gd name="connsiteX356" fmla="*/ 2314552 w 2383168"/>
                  <a:gd name="connsiteY356" fmla="*/ 338442 h 881063"/>
                  <a:gd name="connsiteX357" fmla="*/ 2335562 w 2383168"/>
                  <a:gd name="connsiteY357" fmla="*/ 358534 h 881063"/>
                  <a:gd name="connsiteX358" fmla="*/ 2383168 w 2383168"/>
                  <a:gd name="connsiteY358" fmla="*/ 449583 h 881063"/>
                  <a:gd name="connsiteX359" fmla="*/ 2332382 w 2383168"/>
                  <a:gd name="connsiteY359" fmla="*/ 540501 h 881063"/>
                  <a:gd name="connsiteX360" fmla="*/ 2315175 w 2383168"/>
                  <a:gd name="connsiteY360" fmla="*/ 556728 h 881063"/>
                  <a:gd name="connsiteX361" fmla="*/ 2299422 w 2383168"/>
                  <a:gd name="connsiteY361" fmla="*/ 621455 h 881063"/>
                  <a:gd name="connsiteX362" fmla="*/ 2237122 w 2383168"/>
                  <a:gd name="connsiteY362" fmla="*/ 692944 h 881063"/>
                  <a:gd name="connsiteX363" fmla="*/ 2277706 w 2383168"/>
                  <a:gd name="connsiteY363" fmla="*/ 593222 h 881063"/>
                  <a:gd name="connsiteX364" fmla="*/ 2277929 w 2383168"/>
                  <a:gd name="connsiteY364" fmla="*/ 591852 h 881063"/>
                  <a:gd name="connsiteX365" fmla="*/ 2217363 w 2383168"/>
                  <a:gd name="connsiteY365" fmla="*/ 648969 h 881063"/>
                  <a:gd name="connsiteX366" fmla="*/ 2151618 w 2383168"/>
                  <a:gd name="connsiteY366" fmla="*/ 690537 h 881063"/>
                  <a:gd name="connsiteX367" fmla="*/ 2144809 w 2383168"/>
                  <a:gd name="connsiteY367" fmla="*/ 718457 h 881063"/>
                  <a:gd name="connsiteX368" fmla="*/ 2065670 w 2383168"/>
                  <a:gd name="connsiteY368" fmla="*/ 829352 h 881063"/>
                  <a:gd name="connsiteX369" fmla="*/ 2097579 w 2383168"/>
                  <a:gd name="connsiteY369" fmla="*/ 769164 h 881063"/>
                  <a:gd name="connsiteX370" fmla="*/ 2114231 w 2383168"/>
                  <a:gd name="connsiteY370" fmla="*/ 709643 h 881063"/>
                  <a:gd name="connsiteX371" fmla="*/ 2047688 w 2383168"/>
                  <a:gd name="connsiteY371" fmla="*/ 739416 h 881063"/>
                  <a:gd name="connsiteX372" fmla="*/ 1945347 w 2383168"/>
                  <a:gd name="connsiteY372" fmla="*/ 766766 h 881063"/>
                  <a:gd name="connsiteX373" fmla="*/ 1909204 w 2383168"/>
                  <a:gd name="connsiteY373" fmla="*/ 769822 h 881063"/>
                  <a:gd name="connsiteX374" fmla="*/ 1897264 w 2383168"/>
                  <a:gd name="connsiteY374" fmla="*/ 807657 h 881063"/>
                  <a:gd name="connsiteX375" fmla="*/ 1834689 w 2383168"/>
                  <a:gd name="connsiteY375" fmla="*/ 881063 h 881063"/>
                  <a:gd name="connsiteX376" fmla="*/ 1834689 w 2383168"/>
                  <a:gd name="connsiteY376" fmla="*/ 881061 h 881063"/>
                  <a:gd name="connsiteX377" fmla="*/ 1866598 w 2383168"/>
                  <a:gd name="connsiteY377" fmla="*/ 812735 h 881063"/>
                  <a:gd name="connsiteX378" fmla="*/ 1878132 w 2383168"/>
                  <a:gd name="connsiteY378" fmla="*/ 772449 h 881063"/>
                  <a:gd name="connsiteX379" fmla="*/ 1861593 w 2383168"/>
                  <a:gd name="connsiteY379" fmla="*/ 773848 h 881063"/>
                  <a:gd name="connsiteX380" fmla="*/ 1856900 w 2383168"/>
                  <a:gd name="connsiteY380" fmla="*/ 776189 h 881063"/>
                  <a:gd name="connsiteX381" fmla="*/ 1855969 w 2383168"/>
                  <a:gd name="connsiteY381" fmla="*/ 774323 h 881063"/>
                  <a:gd name="connsiteX382" fmla="*/ 1832934 w 2383168"/>
                  <a:gd name="connsiteY382" fmla="*/ 776271 h 881063"/>
                  <a:gd name="connsiteX383" fmla="*/ 1725057 w 2383168"/>
                  <a:gd name="connsiteY383" fmla="*/ 767259 h 881063"/>
                  <a:gd name="connsiteX384" fmla="*/ 1678519 w 2383168"/>
                  <a:gd name="connsiteY384" fmla="*/ 756000 h 881063"/>
                  <a:gd name="connsiteX385" fmla="*/ 1673837 w 2383168"/>
                  <a:gd name="connsiteY385" fmla="*/ 774904 h 881063"/>
                  <a:gd name="connsiteX386" fmla="*/ 1629902 w 2383168"/>
                  <a:gd name="connsiteY386" fmla="*/ 840583 h 881063"/>
                  <a:gd name="connsiteX387" fmla="*/ 1649807 w 2383168"/>
                  <a:gd name="connsiteY387" fmla="*/ 771993 h 881063"/>
                  <a:gd name="connsiteX388" fmla="*/ 1653475 w 2383168"/>
                  <a:gd name="connsiteY388" fmla="*/ 749942 h 881063"/>
                  <a:gd name="connsiteX389" fmla="*/ 1632974 w 2383168"/>
                  <a:gd name="connsiteY389" fmla="*/ 744982 h 881063"/>
                  <a:gd name="connsiteX390" fmla="*/ 1528616 w 2383168"/>
                  <a:gd name="connsiteY390" fmla="*/ 701611 h 881063"/>
                  <a:gd name="connsiteX391" fmla="*/ 1518013 w 2383168"/>
                  <a:gd name="connsiteY391" fmla="*/ 721754 h 881063"/>
                  <a:gd name="connsiteX392" fmla="*/ 1484645 w 2383168"/>
                  <a:gd name="connsiteY392" fmla="*/ 745332 h 881063"/>
                  <a:gd name="connsiteX393" fmla="*/ 1504702 w 2383168"/>
                  <a:gd name="connsiteY393" fmla="*/ 690489 h 881063"/>
                  <a:gd name="connsiteX394" fmla="*/ 1413218 w 2383168"/>
                  <a:gd name="connsiteY394" fmla="*/ 642961 h 881063"/>
                  <a:gd name="connsiteX395" fmla="*/ 1353338 w 2383168"/>
                  <a:gd name="connsiteY395" fmla="*/ 617470 h 881063"/>
                  <a:gd name="connsiteX396" fmla="*/ 1345892 w 2383168"/>
                  <a:gd name="connsiteY396" fmla="*/ 632586 h 881063"/>
                  <a:gd name="connsiteX397" fmla="*/ 1322720 w 2383168"/>
                  <a:gd name="connsiteY397" fmla="*/ 650082 h 881063"/>
                  <a:gd name="connsiteX398" fmla="*/ 1322720 w 2383168"/>
                  <a:gd name="connsiteY398" fmla="*/ 650081 h 881063"/>
                  <a:gd name="connsiteX399" fmla="*/ 1336355 w 2383168"/>
                  <a:gd name="connsiteY399" fmla="*/ 610241 h 881063"/>
                  <a:gd name="connsiteX400" fmla="*/ 1311437 w 2383168"/>
                  <a:gd name="connsiteY400" fmla="*/ 599634 h 881063"/>
                  <a:gd name="connsiteX401" fmla="*/ 1197830 w 2383168"/>
                  <a:gd name="connsiteY401" fmla="*/ 581411 h 881063"/>
                  <a:gd name="connsiteX402" fmla="*/ 1121661 w 2383168"/>
                  <a:gd name="connsiteY402" fmla="*/ 590755 h 881063"/>
                  <a:gd name="connsiteX403" fmla="*/ 1134599 w 2383168"/>
                  <a:gd name="connsiteY403" fmla="*/ 623888 h 881063"/>
                  <a:gd name="connsiteX404" fmla="*/ 1109574 w 2383168"/>
                  <a:gd name="connsiteY404" fmla="*/ 607327 h 881063"/>
                  <a:gd name="connsiteX405" fmla="*/ 1103105 w 2383168"/>
                  <a:gd name="connsiteY405" fmla="*/ 593032 h 881063"/>
                  <a:gd name="connsiteX406" fmla="*/ 1098017 w 2383168"/>
                  <a:gd name="connsiteY406" fmla="*/ 593656 h 881063"/>
                  <a:gd name="connsiteX407" fmla="*/ 1001995 w 2383168"/>
                  <a:gd name="connsiteY407" fmla="*/ 625487 h 881063"/>
                  <a:gd name="connsiteX408" fmla="*/ 938415 w 2383168"/>
                  <a:gd name="connsiteY408" fmla="*/ 653358 h 881063"/>
                  <a:gd name="connsiteX409" fmla="*/ 956007 w 2383168"/>
                  <a:gd name="connsiteY409" fmla="*/ 707229 h 881063"/>
                  <a:gd name="connsiteX410" fmla="*/ 956007 w 2383168"/>
                  <a:gd name="connsiteY410" fmla="*/ 707231 h 881063"/>
                  <a:gd name="connsiteX411" fmla="*/ 927274 w 2383168"/>
                  <a:gd name="connsiteY411" fmla="*/ 684495 h 881063"/>
                  <a:gd name="connsiteX412" fmla="*/ 917042 w 2383168"/>
                  <a:gd name="connsiteY412" fmla="*/ 662728 h 881063"/>
                  <a:gd name="connsiteX413" fmla="*/ 905329 w 2383168"/>
                  <a:gd name="connsiteY413" fmla="*/ 667862 h 881063"/>
                  <a:gd name="connsiteX414" fmla="*/ 803584 w 2383168"/>
                  <a:gd name="connsiteY414" fmla="*/ 711741 h 881063"/>
                  <a:gd name="connsiteX415" fmla="*/ 747494 w 2383168"/>
                  <a:gd name="connsiteY415" fmla="*/ 730925 h 881063"/>
                  <a:gd name="connsiteX416" fmla="*/ 750364 w 2383168"/>
                  <a:gd name="connsiteY416" fmla="*/ 748178 h 881063"/>
                  <a:gd name="connsiteX417" fmla="*/ 770269 w 2383168"/>
                  <a:gd name="connsiteY417" fmla="*/ 816768 h 881063"/>
                  <a:gd name="connsiteX418" fmla="*/ 770269 w 2383168"/>
                  <a:gd name="connsiteY418" fmla="*/ 816769 h 881063"/>
                  <a:gd name="connsiteX419" fmla="*/ 726334 w 2383168"/>
                  <a:gd name="connsiteY419" fmla="*/ 751090 h 881063"/>
                  <a:gd name="connsiteX420" fmla="*/ 723383 w 2383168"/>
                  <a:gd name="connsiteY420" fmla="*/ 739172 h 881063"/>
                  <a:gd name="connsiteX421" fmla="*/ 715551 w 2383168"/>
                  <a:gd name="connsiteY421" fmla="*/ 741850 h 881063"/>
                  <a:gd name="connsiteX422" fmla="*/ 512134 w 2383168"/>
                  <a:gd name="connsiteY422" fmla="*/ 769080 h 881063"/>
                  <a:gd name="connsiteX423" fmla="*/ 480776 w 2383168"/>
                  <a:gd name="connsiteY423" fmla="*/ 766091 h 881063"/>
                  <a:gd name="connsiteX424" fmla="*/ 492079 w 2383168"/>
                  <a:gd name="connsiteY424" fmla="*/ 802265 h 881063"/>
                  <a:gd name="connsiteX425" fmla="*/ 527382 w 2383168"/>
                  <a:gd name="connsiteY425" fmla="*/ 871538 h 881063"/>
                  <a:gd name="connsiteX426" fmla="*/ 458150 w 2383168"/>
                  <a:gd name="connsiteY426" fmla="*/ 797116 h 881063"/>
                  <a:gd name="connsiteX427" fmla="*/ 446335 w 2383168"/>
                  <a:gd name="connsiteY427" fmla="*/ 762809 h 881063"/>
                  <a:gd name="connsiteX428" fmla="*/ 405341 w 2383168"/>
                  <a:gd name="connsiteY428" fmla="*/ 758902 h 881063"/>
                  <a:gd name="connsiteX429" fmla="*/ 311056 w 2383168"/>
                  <a:gd name="connsiteY429" fmla="*/ 734345 h 881063"/>
                  <a:gd name="connsiteX430" fmla="*/ 251853 w 2383168"/>
                  <a:gd name="connsiteY430" fmla="*/ 708330 h 881063"/>
                  <a:gd name="connsiteX431" fmla="*/ 266874 w 2383168"/>
                  <a:gd name="connsiteY431" fmla="*/ 762021 h 881063"/>
                  <a:gd name="connsiteX432" fmla="*/ 298782 w 2383168"/>
                  <a:gd name="connsiteY432" fmla="*/ 822209 h 881063"/>
                  <a:gd name="connsiteX433" fmla="*/ 219644 w 2383168"/>
                  <a:gd name="connsiteY433" fmla="*/ 711314 h 881063"/>
                  <a:gd name="connsiteX434" fmla="*/ 214147 w 2383168"/>
                  <a:gd name="connsiteY434" fmla="*/ 688778 h 881063"/>
                  <a:gd name="connsiteX435" fmla="*/ 159441 w 2383168"/>
                  <a:gd name="connsiteY435" fmla="*/ 653850 h 881063"/>
                  <a:gd name="connsiteX436" fmla="*/ 102148 w 2383168"/>
                  <a:gd name="connsiteY436" fmla="*/ 596861 h 881063"/>
                  <a:gd name="connsiteX437" fmla="*/ 118577 w 2383168"/>
                  <a:gd name="connsiteY437" fmla="*/ 650580 h 881063"/>
                  <a:gd name="connsiteX438" fmla="*/ 141619 w 2383168"/>
                  <a:gd name="connsiteY438" fmla="*/ 692944 h 881063"/>
                  <a:gd name="connsiteX439" fmla="*/ 79320 w 2383168"/>
                  <a:gd name="connsiteY439" fmla="*/ 621455 h 881063"/>
                  <a:gd name="connsiteX440" fmla="*/ 64131 w 2383168"/>
                  <a:gd name="connsiteY440" fmla="*/ 559045 h 881063"/>
                  <a:gd name="connsiteX441" fmla="*/ 56139 w 2383168"/>
                  <a:gd name="connsiteY441" fmla="*/ 551096 h 881063"/>
                  <a:gd name="connsiteX442" fmla="*/ 0 w 2383168"/>
                  <a:gd name="connsiteY442" fmla="*/ 449583 h 881063"/>
                  <a:gd name="connsiteX443" fmla="*/ 49122 w 2383168"/>
                  <a:gd name="connsiteY443" fmla="*/ 356119 h 881063"/>
                  <a:gd name="connsiteX444" fmla="*/ 63485 w 2383168"/>
                  <a:gd name="connsiteY444" fmla="*/ 341338 h 881063"/>
                  <a:gd name="connsiteX445" fmla="*/ 79320 w 2383168"/>
                  <a:gd name="connsiteY445" fmla="*/ 276275 h 881063"/>
                  <a:gd name="connsiteX446" fmla="*/ 141619 w 2383168"/>
                  <a:gd name="connsiteY446" fmla="*/ 204786 h 881063"/>
                  <a:gd name="connsiteX447" fmla="*/ 118577 w 2383168"/>
                  <a:gd name="connsiteY447" fmla="*/ 247151 h 881063"/>
                  <a:gd name="connsiteX448" fmla="*/ 101845 w 2383168"/>
                  <a:gd name="connsiteY448" fmla="*/ 301863 h 881063"/>
                  <a:gd name="connsiteX449" fmla="*/ 158457 w 2383168"/>
                  <a:gd name="connsiteY449" fmla="*/ 243605 h 881063"/>
                  <a:gd name="connsiteX450" fmla="*/ 212094 w 2383168"/>
                  <a:gd name="connsiteY450" fmla="*/ 206821 h 881063"/>
                  <a:gd name="connsiteX451" fmla="*/ 219644 w 2383168"/>
                  <a:gd name="connsiteY451" fmla="*/ 175866 h 881063"/>
                  <a:gd name="connsiteX452" fmla="*/ 298782 w 2383168"/>
                  <a:gd name="connsiteY452" fmla="*/ 64971 h 881063"/>
                  <a:gd name="connsiteX453" fmla="*/ 266874 w 2383168"/>
                  <a:gd name="connsiteY453" fmla="*/ 125159 h 881063"/>
                  <a:gd name="connsiteX454" fmla="*/ 250436 w 2383168"/>
                  <a:gd name="connsiteY454" fmla="*/ 183916 h 881063"/>
                  <a:gd name="connsiteX455" fmla="*/ 322153 w 2383168"/>
                  <a:gd name="connsiteY455" fmla="*/ 149412 h 881063"/>
                  <a:gd name="connsiteX456" fmla="*/ 422558 w 2383168"/>
                  <a:gd name="connsiteY456" fmla="*/ 120864 h 881063"/>
                  <a:gd name="connsiteX457" fmla="*/ 442776 w 2383168"/>
                  <a:gd name="connsiteY457" fmla="*/ 119064 h 881063"/>
                  <a:gd name="connsiteX458" fmla="*/ 458150 w 2383168"/>
                  <a:gd name="connsiteY458" fmla="*/ 74422 h 881063"/>
                  <a:gd name="connsiteX459" fmla="*/ 527382 w 2383168"/>
                  <a:gd name="connsiteY459" fmla="*/ 0 h 881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</a:cxnLst>
                <a:rect l="l" t="t" r="r" b="b"/>
                <a:pathLst>
                  <a:path w="2383168" h="881063">
                    <a:moveTo>
                      <a:pt x="1531145" y="511503"/>
                    </a:moveTo>
                    <a:lnTo>
                      <a:pt x="1469953" y="634146"/>
                    </a:lnTo>
                    <a:lnTo>
                      <a:pt x="1486795" y="643017"/>
                    </a:lnTo>
                    <a:lnTo>
                      <a:pt x="1512413" y="655588"/>
                    </a:lnTo>
                    <a:lnTo>
                      <a:pt x="1520522" y="618083"/>
                    </a:lnTo>
                    <a:cubicBezTo>
                      <a:pt x="1524749" y="592198"/>
                      <a:pt x="1528026" y="564416"/>
                      <a:pt x="1530247" y="535398"/>
                    </a:cubicBezTo>
                    <a:close/>
                    <a:moveTo>
                      <a:pt x="1707821" y="477402"/>
                    </a:moveTo>
                    <a:lnTo>
                      <a:pt x="1704949" y="570371"/>
                    </a:lnTo>
                    <a:cubicBezTo>
                      <a:pt x="1702654" y="606497"/>
                      <a:pt x="1699299" y="640340"/>
                      <a:pt x="1695062" y="671029"/>
                    </a:cubicBezTo>
                    <a:lnTo>
                      <a:pt x="1686048" y="724498"/>
                    </a:lnTo>
                    <a:lnTo>
                      <a:pt x="1765882" y="739202"/>
                    </a:lnTo>
                    <a:lnTo>
                      <a:pt x="1838106" y="738521"/>
                    </a:lnTo>
                    <a:close/>
                    <a:moveTo>
                      <a:pt x="1355392" y="465761"/>
                    </a:moveTo>
                    <a:lnTo>
                      <a:pt x="1251472" y="476291"/>
                    </a:lnTo>
                    <a:cubicBezTo>
                      <a:pt x="1207318" y="478000"/>
                      <a:pt x="1163163" y="477178"/>
                      <a:pt x="1119009" y="474535"/>
                    </a:cubicBezTo>
                    <a:lnTo>
                      <a:pt x="1100249" y="472738"/>
                    </a:lnTo>
                    <a:lnTo>
                      <a:pt x="1100397" y="476434"/>
                    </a:lnTo>
                    <a:cubicBezTo>
                      <a:pt x="1102063" y="496816"/>
                      <a:pt x="1104521" y="516330"/>
                      <a:pt x="1107691" y="534511"/>
                    </a:cubicBezTo>
                    <a:lnTo>
                      <a:pt x="1111341" y="550318"/>
                    </a:lnTo>
                    <a:lnTo>
                      <a:pt x="1143667" y="544762"/>
                    </a:lnTo>
                    <a:cubicBezTo>
                      <a:pt x="1161744" y="542626"/>
                      <a:pt x="1179763" y="541539"/>
                      <a:pt x="1197715" y="541702"/>
                    </a:cubicBezTo>
                    <a:cubicBezTo>
                      <a:pt x="1224643" y="541947"/>
                      <a:pt x="1250285" y="545282"/>
                      <a:pt x="1275072" y="550926"/>
                    </a:cubicBezTo>
                    <a:lnTo>
                      <a:pt x="1344127" y="572991"/>
                    </a:lnTo>
                    <a:lnTo>
                      <a:pt x="1347635" y="555654"/>
                    </a:lnTo>
                    <a:cubicBezTo>
                      <a:pt x="1350570" y="536446"/>
                      <a:pt x="1352846" y="515829"/>
                      <a:pt x="1354389" y="494296"/>
                    </a:cubicBezTo>
                    <a:close/>
                    <a:moveTo>
                      <a:pt x="692431" y="456201"/>
                    </a:moveTo>
                    <a:lnTo>
                      <a:pt x="559142" y="723341"/>
                    </a:lnTo>
                    <a:lnTo>
                      <a:pt x="583226" y="722466"/>
                    </a:lnTo>
                    <a:cubicBezTo>
                      <a:pt x="612352" y="718533"/>
                      <a:pt x="641595" y="711998"/>
                      <a:pt x="670911" y="703688"/>
                    </a:cubicBezTo>
                    <a:lnTo>
                      <a:pt x="712301" y="689872"/>
                    </a:lnTo>
                    <a:lnTo>
                      <a:pt x="705109" y="647215"/>
                    </a:lnTo>
                    <a:cubicBezTo>
                      <a:pt x="700873" y="616526"/>
                      <a:pt x="697518" y="582683"/>
                      <a:pt x="695222" y="546557"/>
                    </a:cubicBezTo>
                    <a:close/>
                    <a:moveTo>
                      <a:pt x="914924" y="450719"/>
                    </a:moveTo>
                    <a:lnTo>
                      <a:pt x="916739" y="504792"/>
                    </a:lnTo>
                    <a:cubicBezTo>
                      <a:pt x="918651" y="532774"/>
                      <a:pt x="921474" y="559564"/>
                      <a:pt x="925113" y="584524"/>
                    </a:cubicBezTo>
                    <a:lnTo>
                      <a:pt x="929372" y="606582"/>
                    </a:lnTo>
                    <a:lnTo>
                      <a:pt x="979691" y="586821"/>
                    </a:lnTo>
                    <a:lnTo>
                      <a:pt x="1087585" y="554615"/>
                    </a:lnTo>
                    <a:lnTo>
                      <a:pt x="1075359" y="495178"/>
                    </a:lnTo>
                    <a:lnTo>
                      <a:pt x="1073821" y="470207"/>
                    </a:lnTo>
                    <a:lnTo>
                      <a:pt x="986546" y="461849"/>
                    </a:lnTo>
                    <a:close/>
                    <a:moveTo>
                      <a:pt x="2325016" y="445964"/>
                    </a:moveTo>
                    <a:lnTo>
                      <a:pt x="2325227" y="448865"/>
                    </a:lnTo>
                    <a:lnTo>
                      <a:pt x="2320700" y="510988"/>
                    </a:lnTo>
                    <a:lnTo>
                      <a:pt x="2347017" y="475436"/>
                    </a:lnTo>
                    <a:lnTo>
                      <a:pt x="2356326" y="452296"/>
                    </a:lnTo>
                    <a:close/>
                    <a:moveTo>
                      <a:pt x="54224" y="439120"/>
                    </a:moveTo>
                    <a:lnTo>
                      <a:pt x="28724" y="450301"/>
                    </a:lnTo>
                    <a:lnTo>
                      <a:pt x="56581" y="490950"/>
                    </a:lnTo>
                    <a:lnTo>
                      <a:pt x="53514" y="448865"/>
                    </a:lnTo>
                    <a:close/>
                    <a:moveTo>
                      <a:pt x="1532888" y="425469"/>
                    </a:moveTo>
                    <a:lnTo>
                      <a:pt x="1516397" y="430019"/>
                    </a:lnTo>
                    <a:cubicBezTo>
                      <a:pt x="1472243" y="444679"/>
                      <a:pt x="1428089" y="455393"/>
                      <a:pt x="1383935" y="462868"/>
                    </a:cubicBezTo>
                    <a:lnTo>
                      <a:pt x="1380318" y="463235"/>
                    </a:lnTo>
                    <a:lnTo>
                      <a:pt x="1377572" y="514100"/>
                    </a:lnTo>
                    <a:lnTo>
                      <a:pt x="1365274" y="582321"/>
                    </a:lnTo>
                    <a:lnTo>
                      <a:pt x="1417015" y="606264"/>
                    </a:lnTo>
                    <a:lnTo>
                      <a:pt x="1442408" y="619639"/>
                    </a:lnTo>
                    <a:lnTo>
                      <a:pt x="1533336" y="437398"/>
                    </a:lnTo>
                    <a:close/>
                    <a:moveTo>
                      <a:pt x="733952" y="422597"/>
                    </a:moveTo>
                    <a:lnTo>
                      <a:pt x="722708" y="445131"/>
                    </a:lnTo>
                    <a:lnTo>
                      <a:pt x="725691" y="550202"/>
                    </a:lnTo>
                    <a:cubicBezTo>
                      <a:pt x="727885" y="588057"/>
                      <a:pt x="731117" y="624114"/>
                      <a:pt x="735269" y="657426"/>
                    </a:cubicBezTo>
                    <a:lnTo>
                      <a:pt x="739173" y="680902"/>
                    </a:lnTo>
                    <a:lnTo>
                      <a:pt x="759041" y="674270"/>
                    </a:lnTo>
                    <a:cubicBezTo>
                      <a:pt x="795820" y="660487"/>
                      <a:pt x="832651" y="645228"/>
                      <a:pt x="869453" y="630113"/>
                    </a:cubicBezTo>
                    <a:lnTo>
                      <a:pt x="902864" y="616992"/>
                    </a:lnTo>
                    <a:lnTo>
                      <a:pt x="887990" y="530527"/>
                    </a:lnTo>
                    <a:lnTo>
                      <a:pt x="883629" y="445856"/>
                    </a:lnTo>
                    <a:close/>
                    <a:moveTo>
                      <a:pt x="2175608" y="417541"/>
                    </a:moveTo>
                    <a:lnTo>
                      <a:pt x="2177589" y="450733"/>
                    </a:lnTo>
                    <a:cubicBezTo>
                      <a:pt x="2177589" y="503009"/>
                      <a:pt x="2174457" y="552811"/>
                      <a:pt x="2168794" y="598109"/>
                    </a:cubicBezTo>
                    <a:lnTo>
                      <a:pt x="2161014" y="646601"/>
                    </a:lnTo>
                    <a:lnTo>
                      <a:pt x="2195376" y="629733"/>
                    </a:lnTo>
                    <a:lnTo>
                      <a:pt x="2283627" y="556891"/>
                    </a:lnTo>
                    <a:lnTo>
                      <a:pt x="2288872" y="524706"/>
                    </a:lnTo>
                    <a:cubicBezTo>
                      <a:pt x="2291434" y="500433"/>
                      <a:pt x="2292788" y="474940"/>
                      <a:pt x="2292788" y="448865"/>
                    </a:cubicBezTo>
                    <a:lnTo>
                      <a:pt x="2292297" y="439347"/>
                    </a:lnTo>
                    <a:lnTo>
                      <a:pt x="2208448" y="422390"/>
                    </a:lnTo>
                    <a:close/>
                    <a:moveTo>
                      <a:pt x="2122970" y="409770"/>
                    </a:moveTo>
                    <a:lnTo>
                      <a:pt x="2128771" y="412664"/>
                    </a:lnTo>
                    <a:cubicBezTo>
                      <a:pt x="2131334" y="413943"/>
                      <a:pt x="2132375" y="417057"/>
                      <a:pt x="2131096" y="419621"/>
                    </a:cubicBezTo>
                    <a:lnTo>
                      <a:pt x="1981488" y="719470"/>
                    </a:lnTo>
                    <a:lnTo>
                      <a:pt x="2056976" y="697674"/>
                    </a:lnTo>
                    <a:lnTo>
                      <a:pt x="2124604" y="664475"/>
                    </a:lnTo>
                    <a:lnTo>
                      <a:pt x="2137942" y="572872"/>
                    </a:lnTo>
                    <a:cubicBezTo>
                      <a:pt x="2141585" y="534049"/>
                      <a:pt x="2143526" y="492948"/>
                      <a:pt x="2143526" y="450733"/>
                    </a:cubicBezTo>
                    <a:lnTo>
                      <a:pt x="2141780" y="412547"/>
                    </a:lnTo>
                    <a:close/>
                    <a:moveTo>
                      <a:pt x="189744" y="395323"/>
                    </a:moveTo>
                    <a:lnTo>
                      <a:pt x="132296" y="404888"/>
                    </a:lnTo>
                    <a:lnTo>
                      <a:pt x="87203" y="424660"/>
                    </a:lnTo>
                    <a:lnTo>
                      <a:pt x="85953" y="448865"/>
                    </a:lnTo>
                    <a:cubicBezTo>
                      <a:pt x="85953" y="474940"/>
                      <a:pt x="87307" y="500433"/>
                      <a:pt x="89869" y="524706"/>
                    </a:cubicBezTo>
                    <a:lnTo>
                      <a:pt x="91832" y="536749"/>
                    </a:lnTo>
                    <a:lnTo>
                      <a:pt x="158360" y="595627"/>
                    </a:lnTo>
                    <a:lnTo>
                      <a:pt x="200612" y="621840"/>
                    </a:lnTo>
                    <a:lnTo>
                      <a:pt x="195658" y="590966"/>
                    </a:lnTo>
                    <a:cubicBezTo>
                      <a:pt x="189995" y="545668"/>
                      <a:pt x="186863" y="495866"/>
                      <a:pt x="186863" y="443590"/>
                    </a:cubicBezTo>
                    <a:close/>
                    <a:moveTo>
                      <a:pt x="1676056" y="393503"/>
                    </a:moveTo>
                    <a:lnTo>
                      <a:pt x="1602904" y="406150"/>
                    </a:lnTo>
                    <a:lnTo>
                      <a:pt x="1568656" y="415600"/>
                    </a:lnTo>
                    <a:lnTo>
                      <a:pt x="1569555" y="431183"/>
                    </a:lnTo>
                    <a:lnTo>
                      <a:pt x="1570223" y="433182"/>
                    </a:lnTo>
                    <a:lnTo>
                      <a:pt x="1569728" y="434175"/>
                    </a:lnTo>
                    <a:lnTo>
                      <a:pt x="1570369" y="445296"/>
                    </a:lnTo>
                    <a:cubicBezTo>
                      <a:pt x="1570369" y="528149"/>
                      <a:pt x="1560774" y="603158"/>
                      <a:pt x="1545261" y="657454"/>
                    </a:cubicBezTo>
                    <a:lnTo>
                      <a:pt x="1541043" y="669635"/>
                    </a:lnTo>
                    <a:lnTo>
                      <a:pt x="1584432" y="690925"/>
                    </a:lnTo>
                    <a:lnTo>
                      <a:pt x="1658864" y="717544"/>
                    </a:lnTo>
                    <a:lnTo>
                      <a:pt x="1664903" y="681242"/>
                    </a:lnTo>
                    <a:cubicBezTo>
                      <a:pt x="1673206" y="614618"/>
                      <a:pt x="1677830" y="537013"/>
                      <a:pt x="1677830" y="456012"/>
                    </a:cubicBezTo>
                    <a:close/>
                    <a:moveTo>
                      <a:pt x="1944993" y="389761"/>
                    </a:moveTo>
                    <a:lnTo>
                      <a:pt x="1946607" y="451247"/>
                    </a:lnTo>
                    <a:cubicBezTo>
                      <a:pt x="1946607" y="540265"/>
                      <a:pt x="1939561" y="622962"/>
                      <a:pt x="1927493" y="691562"/>
                    </a:cubicBezTo>
                    <a:lnTo>
                      <a:pt x="1919031" y="730950"/>
                    </a:lnTo>
                    <a:lnTo>
                      <a:pt x="1942930" y="727035"/>
                    </a:lnTo>
                    <a:lnTo>
                      <a:pt x="2102720" y="406780"/>
                    </a:lnTo>
                    <a:lnTo>
                      <a:pt x="2035436" y="396846"/>
                    </a:lnTo>
                    <a:close/>
                    <a:moveTo>
                      <a:pt x="261185" y="387177"/>
                    </a:moveTo>
                    <a:lnTo>
                      <a:pt x="223370" y="390128"/>
                    </a:lnTo>
                    <a:lnTo>
                      <a:pt x="220926" y="443590"/>
                    </a:lnTo>
                    <a:cubicBezTo>
                      <a:pt x="220926" y="485805"/>
                      <a:pt x="222867" y="526906"/>
                      <a:pt x="226510" y="565729"/>
                    </a:cubicBezTo>
                    <a:lnTo>
                      <a:pt x="238064" y="645076"/>
                    </a:lnTo>
                    <a:lnTo>
                      <a:pt x="256174" y="656312"/>
                    </a:lnTo>
                    <a:cubicBezTo>
                      <a:pt x="282895" y="669968"/>
                      <a:pt x="311160" y="682243"/>
                      <a:pt x="340618" y="692585"/>
                    </a:cubicBezTo>
                    <a:lnTo>
                      <a:pt x="422379" y="714606"/>
                    </a:lnTo>
                    <a:lnTo>
                      <a:pt x="260312" y="389787"/>
                    </a:lnTo>
                    <a:close/>
                    <a:moveTo>
                      <a:pt x="443408" y="386504"/>
                    </a:moveTo>
                    <a:lnTo>
                      <a:pt x="441243" y="435769"/>
                    </a:lnTo>
                    <a:cubicBezTo>
                      <a:pt x="441243" y="532944"/>
                      <a:pt x="449833" y="624989"/>
                      <a:pt x="464896" y="701189"/>
                    </a:cubicBezTo>
                    <a:lnTo>
                      <a:pt x="469741" y="722163"/>
                    </a:lnTo>
                    <a:lnTo>
                      <a:pt x="496232" y="725627"/>
                    </a:lnTo>
                    <a:lnTo>
                      <a:pt x="523717" y="724628"/>
                    </a:lnTo>
                    <a:lnTo>
                      <a:pt x="678609" y="414191"/>
                    </a:lnTo>
                    <a:lnTo>
                      <a:pt x="589158" y="400694"/>
                    </a:lnTo>
                    <a:cubicBezTo>
                      <a:pt x="545003" y="394806"/>
                      <a:pt x="500849" y="389930"/>
                      <a:pt x="456695" y="386771"/>
                    </a:cubicBezTo>
                    <a:close/>
                    <a:moveTo>
                      <a:pt x="305309" y="383733"/>
                    </a:moveTo>
                    <a:lnTo>
                      <a:pt x="292571" y="384728"/>
                    </a:lnTo>
                    <a:lnTo>
                      <a:pt x="419088" y="638296"/>
                    </a:lnTo>
                    <a:lnTo>
                      <a:pt x="409124" y="565354"/>
                    </a:lnTo>
                    <a:cubicBezTo>
                      <a:pt x="405506" y="524418"/>
                      <a:pt x="403557" y="480895"/>
                      <a:pt x="403557" y="435769"/>
                    </a:cubicBezTo>
                    <a:lnTo>
                      <a:pt x="404990" y="385734"/>
                    </a:lnTo>
                    <a:close/>
                    <a:moveTo>
                      <a:pt x="1862423" y="383292"/>
                    </a:moveTo>
                    <a:cubicBezTo>
                      <a:pt x="1833588" y="382558"/>
                      <a:pt x="1804752" y="382718"/>
                      <a:pt x="1775917" y="383970"/>
                    </a:cubicBezTo>
                    <a:lnTo>
                      <a:pt x="1749947" y="386139"/>
                    </a:lnTo>
                    <a:lnTo>
                      <a:pt x="1748240" y="389560"/>
                    </a:lnTo>
                    <a:lnTo>
                      <a:pt x="1742610" y="386751"/>
                    </a:lnTo>
                    <a:lnTo>
                      <a:pt x="1705752" y="389830"/>
                    </a:lnTo>
                    <a:lnTo>
                      <a:pt x="1706960" y="419115"/>
                    </a:lnTo>
                    <a:lnTo>
                      <a:pt x="1707573" y="418809"/>
                    </a:lnTo>
                    <a:cubicBezTo>
                      <a:pt x="1710136" y="417530"/>
                      <a:pt x="1713251" y="418571"/>
                      <a:pt x="1714530" y="421134"/>
                    </a:cubicBezTo>
                    <a:lnTo>
                      <a:pt x="1872726" y="738194"/>
                    </a:lnTo>
                    <a:lnTo>
                      <a:pt x="1874947" y="738173"/>
                    </a:lnTo>
                    <a:lnTo>
                      <a:pt x="1886238" y="736323"/>
                    </a:lnTo>
                    <a:lnTo>
                      <a:pt x="1891167" y="713040"/>
                    </a:lnTo>
                    <a:cubicBezTo>
                      <a:pt x="1904781" y="637881"/>
                      <a:pt x="1912545" y="547094"/>
                      <a:pt x="1912545" y="451246"/>
                    </a:cubicBezTo>
                    <a:lnTo>
                      <a:pt x="1909959" y="387016"/>
                    </a:lnTo>
                    <a:close/>
                    <a:moveTo>
                      <a:pt x="58428" y="381443"/>
                    </a:moveTo>
                    <a:lnTo>
                      <a:pt x="38969" y="404627"/>
                    </a:lnTo>
                    <a:lnTo>
                      <a:pt x="28839" y="426521"/>
                    </a:lnTo>
                    <a:lnTo>
                      <a:pt x="56123" y="413071"/>
                    </a:lnTo>
                    <a:close/>
                    <a:moveTo>
                      <a:pt x="2319468" y="369844"/>
                    </a:moveTo>
                    <a:lnTo>
                      <a:pt x="2323543" y="425752"/>
                    </a:lnTo>
                    <a:lnTo>
                      <a:pt x="2343188" y="432225"/>
                    </a:lnTo>
                    <a:lnTo>
                      <a:pt x="2360841" y="441074"/>
                    </a:lnTo>
                    <a:lnTo>
                      <a:pt x="2360944" y="440817"/>
                    </a:lnTo>
                    <a:cubicBezTo>
                      <a:pt x="2359192" y="430466"/>
                      <a:pt x="2354296" y="418599"/>
                      <a:pt x="2346605" y="405725"/>
                    </a:cubicBezTo>
                    <a:close/>
                    <a:moveTo>
                      <a:pt x="1108558" y="288034"/>
                    </a:moveTo>
                    <a:lnTo>
                      <a:pt x="1107692" y="291788"/>
                    </a:lnTo>
                    <a:cubicBezTo>
                      <a:pt x="1101352" y="328150"/>
                      <a:pt x="1097858" y="369842"/>
                      <a:pt x="1097858" y="413149"/>
                    </a:cubicBezTo>
                    <a:lnTo>
                      <a:pt x="1098691" y="433891"/>
                    </a:lnTo>
                    <a:lnTo>
                      <a:pt x="1116385" y="435185"/>
                    </a:lnTo>
                    <a:cubicBezTo>
                      <a:pt x="1163331" y="437065"/>
                      <a:pt x="1210195" y="437198"/>
                      <a:pt x="1256461" y="434985"/>
                    </a:cubicBezTo>
                    <a:lnTo>
                      <a:pt x="1356637" y="424505"/>
                    </a:lnTo>
                    <a:lnTo>
                      <a:pt x="1354389" y="360574"/>
                    </a:lnTo>
                    <a:cubicBezTo>
                      <a:pt x="1352846" y="339041"/>
                      <a:pt x="1350570" y="318425"/>
                      <a:pt x="1347635" y="299217"/>
                    </a:cubicBezTo>
                    <a:lnTo>
                      <a:pt x="1345649" y="289399"/>
                    </a:lnTo>
                    <a:lnTo>
                      <a:pt x="1308001" y="296714"/>
                    </a:lnTo>
                    <a:cubicBezTo>
                      <a:pt x="1284057" y="300011"/>
                      <a:pt x="1259857" y="301851"/>
                      <a:pt x="1235307" y="301798"/>
                    </a:cubicBezTo>
                    <a:cubicBezTo>
                      <a:pt x="1193222" y="301709"/>
                      <a:pt x="1153164" y="297030"/>
                      <a:pt x="1113891" y="289407"/>
                    </a:cubicBezTo>
                    <a:close/>
                    <a:moveTo>
                      <a:pt x="996036" y="258993"/>
                    </a:moveTo>
                    <a:lnTo>
                      <a:pt x="1070597" y="408431"/>
                    </a:lnTo>
                    <a:lnTo>
                      <a:pt x="1075359" y="331120"/>
                    </a:lnTo>
                    <a:lnTo>
                      <a:pt x="1085445" y="282083"/>
                    </a:lnTo>
                    <a:lnTo>
                      <a:pt x="997188" y="259358"/>
                    </a:lnTo>
                    <a:close/>
                    <a:moveTo>
                      <a:pt x="202648" y="252650"/>
                    </a:moveTo>
                    <a:lnTo>
                      <a:pt x="106241" y="324474"/>
                    </a:lnTo>
                    <a:lnTo>
                      <a:pt x="95743" y="336982"/>
                    </a:lnTo>
                    <a:lnTo>
                      <a:pt x="89870" y="373024"/>
                    </a:lnTo>
                    <a:lnTo>
                      <a:pt x="88739" y="394912"/>
                    </a:lnTo>
                    <a:lnTo>
                      <a:pt x="106779" y="383235"/>
                    </a:lnTo>
                    <a:cubicBezTo>
                      <a:pt x="118294" y="376582"/>
                      <a:pt x="131706" y="370213"/>
                      <a:pt x="149677" y="364536"/>
                    </a:cubicBezTo>
                    <a:lnTo>
                      <a:pt x="192105" y="355755"/>
                    </a:lnTo>
                    <a:lnTo>
                      <a:pt x="195658" y="296215"/>
                    </a:lnTo>
                    <a:close/>
                    <a:moveTo>
                      <a:pt x="2159522" y="245569"/>
                    </a:moveTo>
                    <a:lnTo>
                      <a:pt x="2168794" y="303358"/>
                    </a:lnTo>
                    <a:lnTo>
                      <a:pt x="2173864" y="388313"/>
                    </a:lnTo>
                    <a:lnTo>
                      <a:pt x="2254585" y="403031"/>
                    </a:lnTo>
                    <a:lnTo>
                      <a:pt x="2291042" y="415043"/>
                    </a:lnTo>
                    <a:lnTo>
                      <a:pt x="2288872" y="373024"/>
                    </a:lnTo>
                    <a:lnTo>
                      <a:pt x="2283016" y="337090"/>
                    </a:lnTo>
                    <a:lnTo>
                      <a:pt x="2211290" y="276362"/>
                    </a:lnTo>
                    <a:close/>
                    <a:moveTo>
                      <a:pt x="1513740" y="241141"/>
                    </a:moveTo>
                    <a:lnTo>
                      <a:pt x="1379162" y="282888"/>
                    </a:lnTo>
                    <a:lnTo>
                      <a:pt x="1367544" y="285145"/>
                    </a:lnTo>
                    <a:lnTo>
                      <a:pt x="1377572" y="340772"/>
                    </a:lnTo>
                    <a:lnTo>
                      <a:pt x="1381949" y="421857"/>
                    </a:lnTo>
                    <a:lnTo>
                      <a:pt x="1392946" y="420706"/>
                    </a:lnTo>
                    <a:cubicBezTo>
                      <a:pt x="1437499" y="413199"/>
                      <a:pt x="1480938" y="402746"/>
                      <a:pt x="1522747" y="388744"/>
                    </a:cubicBezTo>
                    <a:lnTo>
                      <a:pt x="1531428" y="386604"/>
                    </a:lnTo>
                    <a:lnTo>
                      <a:pt x="1530248" y="355195"/>
                    </a:lnTo>
                    <a:cubicBezTo>
                      <a:pt x="1528026" y="326177"/>
                      <a:pt x="1524749" y="298394"/>
                      <a:pt x="1520522" y="272510"/>
                    </a:cubicBezTo>
                    <a:close/>
                    <a:moveTo>
                      <a:pt x="927799" y="237382"/>
                    </a:moveTo>
                    <a:lnTo>
                      <a:pt x="925113" y="251294"/>
                    </a:lnTo>
                    <a:cubicBezTo>
                      <a:pt x="921474" y="276254"/>
                      <a:pt x="918651" y="303044"/>
                      <a:pt x="916739" y="331026"/>
                    </a:cubicBezTo>
                    <a:lnTo>
                      <a:pt x="913859" y="416852"/>
                    </a:lnTo>
                    <a:lnTo>
                      <a:pt x="975812" y="424907"/>
                    </a:lnTo>
                    <a:lnTo>
                      <a:pt x="1046618" y="430084"/>
                    </a:lnTo>
                    <a:lnTo>
                      <a:pt x="954725" y="245910"/>
                    </a:lnTo>
                    <a:close/>
                    <a:moveTo>
                      <a:pt x="1929720" y="226691"/>
                    </a:moveTo>
                    <a:lnTo>
                      <a:pt x="1937812" y="283943"/>
                    </a:lnTo>
                    <a:lnTo>
                      <a:pt x="1943180" y="350356"/>
                    </a:lnTo>
                    <a:lnTo>
                      <a:pt x="1994844" y="357213"/>
                    </a:lnTo>
                    <a:close/>
                    <a:moveTo>
                      <a:pt x="1658590" y="192833"/>
                    </a:moveTo>
                    <a:lnTo>
                      <a:pt x="1544514" y="230981"/>
                    </a:lnTo>
                    <a:lnTo>
                      <a:pt x="1545261" y="233139"/>
                    </a:lnTo>
                    <a:cubicBezTo>
                      <a:pt x="1553018" y="260287"/>
                      <a:pt x="1559295" y="292613"/>
                      <a:pt x="1563633" y="328509"/>
                    </a:cubicBezTo>
                    <a:lnTo>
                      <a:pt x="1566485" y="377959"/>
                    </a:lnTo>
                    <a:lnTo>
                      <a:pt x="1659967" y="354907"/>
                    </a:lnTo>
                    <a:lnTo>
                      <a:pt x="1674920" y="353509"/>
                    </a:lnTo>
                    <a:lnTo>
                      <a:pt x="1674480" y="338006"/>
                    </a:lnTo>
                    <a:cubicBezTo>
                      <a:pt x="1672286" y="300151"/>
                      <a:pt x="1669054" y="264094"/>
                      <a:pt x="1664903" y="230782"/>
                    </a:cubicBezTo>
                    <a:close/>
                    <a:moveTo>
                      <a:pt x="739068" y="184127"/>
                    </a:moveTo>
                    <a:lnTo>
                      <a:pt x="735269" y="206967"/>
                    </a:lnTo>
                    <a:cubicBezTo>
                      <a:pt x="731117" y="240278"/>
                      <a:pt x="727885" y="276336"/>
                      <a:pt x="725691" y="314190"/>
                    </a:cubicBezTo>
                    <a:lnTo>
                      <a:pt x="724028" y="372773"/>
                    </a:lnTo>
                    <a:lnTo>
                      <a:pt x="804186" y="212118"/>
                    </a:lnTo>
                    <a:cubicBezTo>
                      <a:pt x="805465" y="209555"/>
                      <a:pt x="808580" y="208514"/>
                      <a:pt x="811143" y="209793"/>
                    </a:cubicBezTo>
                    <a:lnTo>
                      <a:pt x="829710" y="219057"/>
                    </a:lnTo>
                    <a:cubicBezTo>
                      <a:pt x="832274" y="220336"/>
                      <a:pt x="833315" y="223450"/>
                      <a:pt x="832036" y="226014"/>
                    </a:cubicBezTo>
                    <a:lnTo>
                      <a:pt x="748242" y="393956"/>
                    </a:lnTo>
                    <a:lnTo>
                      <a:pt x="792957" y="401134"/>
                    </a:lnTo>
                    <a:lnTo>
                      <a:pt x="882454" y="412770"/>
                    </a:lnTo>
                    <a:lnTo>
                      <a:pt x="887990" y="305293"/>
                    </a:lnTo>
                    <a:lnTo>
                      <a:pt x="901125" y="228935"/>
                    </a:lnTo>
                    <a:lnTo>
                      <a:pt x="877753" y="221533"/>
                    </a:lnTo>
                    <a:cubicBezTo>
                      <a:pt x="836659" y="208726"/>
                      <a:pt x="793868" y="196270"/>
                      <a:pt x="748140" y="185811"/>
                    </a:cubicBezTo>
                    <a:close/>
                    <a:moveTo>
                      <a:pt x="1935110" y="167781"/>
                    </a:moveTo>
                    <a:lnTo>
                      <a:pt x="2032263" y="362495"/>
                    </a:lnTo>
                    <a:lnTo>
                      <a:pt x="2140394" y="382211"/>
                    </a:lnTo>
                    <a:lnTo>
                      <a:pt x="2137942" y="328593"/>
                    </a:lnTo>
                    <a:lnTo>
                      <a:pt x="2123103" y="226685"/>
                    </a:lnTo>
                    <a:lnTo>
                      <a:pt x="2065014" y="200510"/>
                    </a:lnTo>
                    <a:cubicBezTo>
                      <a:pt x="2038056" y="190253"/>
                      <a:pt x="2010039" y="181526"/>
                      <a:pt x="1981312" y="174839"/>
                    </a:cubicBezTo>
                    <a:close/>
                    <a:moveTo>
                      <a:pt x="649240" y="167761"/>
                    </a:moveTo>
                    <a:lnTo>
                      <a:pt x="551900" y="362852"/>
                    </a:lnTo>
                    <a:lnTo>
                      <a:pt x="569010" y="365188"/>
                    </a:lnTo>
                    <a:lnTo>
                      <a:pt x="693628" y="385190"/>
                    </a:lnTo>
                    <a:lnTo>
                      <a:pt x="697864" y="282504"/>
                    </a:lnTo>
                    <a:cubicBezTo>
                      <a:pt x="699852" y="259500"/>
                      <a:pt x="702285" y="237639"/>
                      <a:pt x="705109" y="217179"/>
                    </a:cubicBezTo>
                    <a:lnTo>
                      <a:pt x="711543" y="179020"/>
                    </a:lnTo>
                    <a:lnTo>
                      <a:pt x="652398" y="168045"/>
                    </a:lnTo>
                    <a:close/>
                    <a:moveTo>
                      <a:pt x="430803" y="166113"/>
                    </a:moveTo>
                    <a:lnTo>
                      <a:pt x="408114" y="169248"/>
                    </a:lnTo>
                    <a:cubicBezTo>
                      <a:pt x="364708" y="177799"/>
                      <a:pt x="324194" y="190810"/>
                      <a:pt x="286969" y="206720"/>
                    </a:cubicBezTo>
                    <a:lnTo>
                      <a:pt x="239754" y="230495"/>
                    </a:lnTo>
                    <a:lnTo>
                      <a:pt x="226510" y="321450"/>
                    </a:lnTo>
                    <a:lnTo>
                      <a:pt x="225222" y="349627"/>
                    </a:lnTo>
                    <a:lnTo>
                      <a:pt x="333511" y="342073"/>
                    </a:lnTo>
                    <a:lnTo>
                      <a:pt x="406259" y="345836"/>
                    </a:lnTo>
                    <a:lnTo>
                      <a:pt x="413288" y="266148"/>
                    </a:lnTo>
                    <a:cubicBezTo>
                      <a:pt x="416421" y="240081"/>
                      <a:pt x="420254" y="215309"/>
                      <a:pt x="424704" y="192126"/>
                    </a:cubicBezTo>
                    <a:close/>
                    <a:moveTo>
                      <a:pt x="1826832" y="162330"/>
                    </a:moveTo>
                    <a:lnTo>
                      <a:pt x="1805829" y="162623"/>
                    </a:lnTo>
                    <a:cubicBezTo>
                      <a:pt x="1780811" y="164987"/>
                      <a:pt x="1756202" y="168941"/>
                      <a:pt x="1731907" y="174050"/>
                    </a:cubicBezTo>
                    <a:lnTo>
                      <a:pt x="1685759" y="185809"/>
                    </a:lnTo>
                    <a:lnTo>
                      <a:pt x="1695062" y="240993"/>
                    </a:lnTo>
                    <a:cubicBezTo>
                      <a:pt x="1697886" y="261453"/>
                      <a:pt x="1700319" y="283314"/>
                      <a:pt x="1702307" y="306318"/>
                    </a:cubicBezTo>
                    <a:lnTo>
                      <a:pt x="1704141" y="350776"/>
                    </a:lnTo>
                    <a:lnTo>
                      <a:pt x="1734211" y="347963"/>
                    </a:lnTo>
                    <a:close/>
                    <a:moveTo>
                      <a:pt x="1885252" y="161513"/>
                    </a:moveTo>
                    <a:lnTo>
                      <a:pt x="1856035" y="161922"/>
                    </a:lnTo>
                    <a:lnTo>
                      <a:pt x="1858355" y="168864"/>
                    </a:lnTo>
                    <a:lnTo>
                      <a:pt x="1770697" y="344551"/>
                    </a:lnTo>
                    <a:lnTo>
                      <a:pt x="1797186" y="342073"/>
                    </a:lnTo>
                    <a:lnTo>
                      <a:pt x="1908308" y="346041"/>
                    </a:lnTo>
                    <a:lnTo>
                      <a:pt x="1906961" y="312592"/>
                    </a:lnTo>
                    <a:cubicBezTo>
                      <a:pt x="1903319" y="268519"/>
                      <a:pt x="1897974" y="227033"/>
                      <a:pt x="1891167" y="189453"/>
                    </a:cubicBezTo>
                    <a:close/>
                    <a:moveTo>
                      <a:pt x="546617" y="158533"/>
                    </a:moveTo>
                    <a:cubicBezTo>
                      <a:pt x="522219" y="157569"/>
                      <a:pt x="498444" y="158110"/>
                      <a:pt x="475344" y="159960"/>
                    </a:cubicBezTo>
                    <a:lnTo>
                      <a:pt x="467031" y="161109"/>
                    </a:lnTo>
                    <a:lnTo>
                      <a:pt x="464896" y="170350"/>
                    </a:lnTo>
                    <a:cubicBezTo>
                      <a:pt x="457365" y="208450"/>
                      <a:pt x="451451" y="250511"/>
                      <a:pt x="447421" y="295194"/>
                    </a:cubicBezTo>
                    <a:lnTo>
                      <a:pt x="445089" y="348268"/>
                    </a:lnTo>
                    <a:lnTo>
                      <a:pt x="519336" y="358405"/>
                    </a:lnTo>
                    <a:lnTo>
                      <a:pt x="615951" y="164768"/>
                    </a:lnTo>
                    <a:close/>
                    <a:moveTo>
                      <a:pt x="527382" y="0"/>
                    </a:moveTo>
                    <a:cubicBezTo>
                      <a:pt x="514438" y="16897"/>
                      <a:pt x="502582" y="40435"/>
                      <a:pt x="492079" y="69273"/>
                    </a:cubicBezTo>
                    <a:lnTo>
                      <a:pt x="477487" y="115973"/>
                    </a:lnTo>
                    <a:lnTo>
                      <a:pt x="534359" y="110909"/>
                    </a:lnTo>
                    <a:cubicBezTo>
                      <a:pt x="573444" y="111209"/>
                      <a:pt x="610251" y="113879"/>
                      <a:pt x="645172" y="118327"/>
                    </a:cubicBezTo>
                    <a:lnTo>
                      <a:pt x="721648" y="132227"/>
                    </a:lnTo>
                    <a:lnTo>
                      <a:pt x="726334" y="113304"/>
                    </a:lnTo>
                    <a:cubicBezTo>
                      <a:pt x="738876" y="71838"/>
                      <a:pt x="753995" y="47625"/>
                      <a:pt x="770269" y="47625"/>
                    </a:cubicBezTo>
                    <a:cubicBezTo>
                      <a:pt x="762911" y="66162"/>
                      <a:pt x="756237" y="89342"/>
                      <a:pt x="750364" y="116215"/>
                    </a:cubicBezTo>
                    <a:lnTo>
                      <a:pt x="746890" y="137098"/>
                    </a:lnTo>
                    <a:lnTo>
                      <a:pt x="911632" y="188034"/>
                    </a:lnTo>
                    <a:lnTo>
                      <a:pt x="914735" y="178001"/>
                    </a:lnTo>
                    <a:cubicBezTo>
                      <a:pt x="926516" y="146805"/>
                      <a:pt x="940719" y="128589"/>
                      <a:pt x="956007" y="128589"/>
                    </a:cubicBezTo>
                    <a:cubicBezTo>
                      <a:pt x="949472" y="143680"/>
                      <a:pt x="943569" y="161876"/>
                      <a:pt x="938389" y="182540"/>
                    </a:cubicBezTo>
                    <a:lnTo>
                      <a:pt x="935779" y="196053"/>
                    </a:lnTo>
                    <a:lnTo>
                      <a:pt x="1076695" y="244311"/>
                    </a:lnTo>
                    <a:lnTo>
                      <a:pt x="1096081" y="248788"/>
                    </a:lnTo>
                    <a:lnTo>
                      <a:pt x="1109574" y="218971"/>
                    </a:lnTo>
                    <a:cubicBezTo>
                      <a:pt x="1117265" y="208307"/>
                      <a:pt x="1125722" y="202410"/>
                      <a:pt x="1134599" y="202410"/>
                    </a:cubicBezTo>
                    <a:cubicBezTo>
                      <a:pt x="1128908" y="213402"/>
                      <a:pt x="1123766" y="226656"/>
                      <a:pt x="1119254" y="241707"/>
                    </a:cubicBezTo>
                    <a:lnTo>
                      <a:pt x="1116529" y="253511"/>
                    </a:lnTo>
                    <a:lnTo>
                      <a:pt x="1154999" y="262396"/>
                    </a:lnTo>
                    <a:cubicBezTo>
                      <a:pt x="1181442" y="266844"/>
                      <a:pt x="1208357" y="269514"/>
                      <a:pt x="1236138" y="269814"/>
                    </a:cubicBezTo>
                    <a:cubicBezTo>
                      <a:pt x="1263919" y="270114"/>
                      <a:pt x="1290300" y="268062"/>
                      <a:pt x="1315736" y="264243"/>
                    </a:cubicBezTo>
                    <a:lnTo>
                      <a:pt x="1339506" y="259045"/>
                    </a:lnTo>
                    <a:lnTo>
                      <a:pt x="1336929" y="246307"/>
                    </a:lnTo>
                    <a:cubicBezTo>
                      <a:pt x="1332752" y="230406"/>
                      <a:pt x="1327990" y="216403"/>
                      <a:pt x="1322720" y="204790"/>
                    </a:cubicBezTo>
                    <a:cubicBezTo>
                      <a:pt x="1335050" y="204790"/>
                      <a:pt x="1346503" y="218808"/>
                      <a:pt x="1356004" y="242815"/>
                    </a:cubicBezTo>
                    <a:lnTo>
                      <a:pt x="1359824" y="254602"/>
                    </a:lnTo>
                    <a:lnTo>
                      <a:pt x="1389668" y="248076"/>
                    </a:lnTo>
                    <a:lnTo>
                      <a:pt x="1506334" y="206890"/>
                    </a:lnTo>
                    <a:lnTo>
                      <a:pt x="1505106" y="201209"/>
                    </a:lnTo>
                    <a:cubicBezTo>
                      <a:pt x="1499090" y="179780"/>
                      <a:pt x="1492234" y="160910"/>
                      <a:pt x="1484645" y="145260"/>
                    </a:cubicBezTo>
                    <a:cubicBezTo>
                      <a:pt x="1502399" y="145260"/>
                      <a:pt x="1518893" y="164150"/>
                      <a:pt x="1532574" y="196502"/>
                    </a:cubicBezTo>
                    <a:lnTo>
                      <a:pt x="1532931" y="197532"/>
                    </a:lnTo>
                    <a:lnTo>
                      <a:pt x="1652779" y="157896"/>
                    </a:lnTo>
                    <a:lnTo>
                      <a:pt x="1649807" y="140030"/>
                    </a:lnTo>
                    <a:cubicBezTo>
                      <a:pt x="1643934" y="113157"/>
                      <a:pt x="1637260" y="89977"/>
                      <a:pt x="1629902" y="71440"/>
                    </a:cubicBezTo>
                    <a:lnTo>
                      <a:pt x="1629902" y="71439"/>
                    </a:lnTo>
                    <a:cubicBezTo>
                      <a:pt x="1646177" y="71439"/>
                      <a:pt x="1661296" y="95652"/>
                      <a:pt x="1673837" y="137118"/>
                    </a:cubicBezTo>
                    <a:lnTo>
                      <a:pt x="1676999" y="149886"/>
                    </a:lnTo>
                    <a:lnTo>
                      <a:pt x="1683591" y="147706"/>
                    </a:lnTo>
                    <a:cubicBezTo>
                      <a:pt x="1738431" y="134026"/>
                      <a:pt x="1798635" y="124993"/>
                      <a:pt x="1867859" y="125292"/>
                    </a:cubicBezTo>
                    <a:lnTo>
                      <a:pt x="1877041" y="126231"/>
                    </a:lnTo>
                    <a:lnTo>
                      <a:pt x="1866598" y="89757"/>
                    </a:lnTo>
                    <a:cubicBezTo>
                      <a:pt x="1857105" y="61313"/>
                      <a:pt x="1846389" y="38097"/>
                      <a:pt x="1834689" y="21431"/>
                    </a:cubicBezTo>
                    <a:cubicBezTo>
                      <a:pt x="1857868" y="21431"/>
                      <a:pt x="1879402" y="48492"/>
                      <a:pt x="1897264" y="94837"/>
                    </a:cubicBezTo>
                    <a:lnTo>
                      <a:pt x="1908177" y="129416"/>
                    </a:lnTo>
                    <a:lnTo>
                      <a:pt x="1968915" y="135628"/>
                    </a:lnTo>
                    <a:cubicBezTo>
                      <a:pt x="2001571" y="142137"/>
                      <a:pt x="2033096" y="151477"/>
                      <a:pt x="2063183" y="162951"/>
                    </a:cubicBezTo>
                    <a:lnTo>
                      <a:pt x="2112637" y="186126"/>
                    </a:lnTo>
                    <a:lnTo>
                      <a:pt x="2097579" y="132302"/>
                    </a:lnTo>
                    <a:cubicBezTo>
                      <a:pt x="2088086" y="107246"/>
                      <a:pt x="2077370" y="86795"/>
                      <a:pt x="2065670" y="72114"/>
                    </a:cubicBezTo>
                    <a:cubicBezTo>
                      <a:pt x="2096576" y="72114"/>
                      <a:pt x="2124555" y="114493"/>
                      <a:pt x="2144809" y="183009"/>
                    </a:cubicBezTo>
                    <a:lnTo>
                      <a:pt x="2149871" y="203764"/>
                    </a:lnTo>
                    <a:lnTo>
                      <a:pt x="2223992" y="251844"/>
                    </a:lnTo>
                    <a:lnTo>
                      <a:pt x="2277144" y="302671"/>
                    </a:lnTo>
                    <a:lnTo>
                      <a:pt x="2260164" y="247151"/>
                    </a:lnTo>
                    <a:cubicBezTo>
                      <a:pt x="2253352" y="230317"/>
                      <a:pt x="2245623" y="215983"/>
                      <a:pt x="2237122" y="204786"/>
                    </a:cubicBezTo>
                    <a:cubicBezTo>
                      <a:pt x="2261452" y="204786"/>
                      <a:pt x="2283478" y="232106"/>
                      <a:pt x="2299422" y="276275"/>
                    </a:cubicBezTo>
                    <a:lnTo>
                      <a:pt x="2314552" y="338442"/>
                    </a:lnTo>
                    <a:lnTo>
                      <a:pt x="2335562" y="358534"/>
                    </a:lnTo>
                    <a:cubicBezTo>
                      <a:pt x="2362909" y="393348"/>
                      <a:pt x="2379596" y="425555"/>
                      <a:pt x="2383168" y="449583"/>
                    </a:cubicBezTo>
                    <a:cubicBezTo>
                      <a:pt x="2378009" y="473012"/>
                      <a:pt x="2360548" y="505294"/>
                      <a:pt x="2332382" y="540501"/>
                    </a:cubicBezTo>
                    <a:lnTo>
                      <a:pt x="2315175" y="556728"/>
                    </a:lnTo>
                    <a:lnTo>
                      <a:pt x="2299422" y="621455"/>
                    </a:lnTo>
                    <a:cubicBezTo>
                      <a:pt x="2283478" y="665625"/>
                      <a:pt x="2261452" y="692944"/>
                      <a:pt x="2237122" y="692944"/>
                    </a:cubicBezTo>
                    <a:cubicBezTo>
                      <a:pt x="2254123" y="670551"/>
                      <a:pt x="2268040" y="635606"/>
                      <a:pt x="2277706" y="593222"/>
                    </a:cubicBezTo>
                    <a:lnTo>
                      <a:pt x="2277929" y="591852"/>
                    </a:lnTo>
                    <a:lnTo>
                      <a:pt x="2217363" y="648969"/>
                    </a:lnTo>
                    <a:lnTo>
                      <a:pt x="2151618" y="690537"/>
                    </a:lnTo>
                    <a:lnTo>
                      <a:pt x="2144809" y="718457"/>
                    </a:lnTo>
                    <a:cubicBezTo>
                      <a:pt x="2124555" y="786974"/>
                      <a:pt x="2096576" y="829352"/>
                      <a:pt x="2065670" y="829352"/>
                    </a:cubicBezTo>
                    <a:cubicBezTo>
                      <a:pt x="2077370" y="814671"/>
                      <a:pt x="2088086" y="794220"/>
                      <a:pt x="2097579" y="769164"/>
                    </a:cubicBezTo>
                    <a:lnTo>
                      <a:pt x="2114231" y="709643"/>
                    </a:lnTo>
                    <a:lnTo>
                      <a:pt x="2047688" y="739416"/>
                    </a:lnTo>
                    <a:cubicBezTo>
                      <a:pt x="2015386" y="751013"/>
                      <a:pt x="1981206" y="760376"/>
                      <a:pt x="1945347" y="766766"/>
                    </a:cubicBezTo>
                    <a:lnTo>
                      <a:pt x="1909204" y="769822"/>
                    </a:lnTo>
                    <a:lnTo>
                      <a:pt x="1897264" y="807657"/>
                    </a:lnTo>
                    <a:cubicBezTo>
                      <a:pt x="1879402" y="854002"/>
                      <a:pt x="1857868" y="881063"/>
                      <a:pt x="1834689" y="881063"/>
                    </a:cubicBezTo>
                    <a:lnTo>
                      <a:pt x="1834689" y="881061"/>
                    </a:lnTo>
                    <a:cubicBezTo>
                      <a:pt x="1846389" y="864395"/>
                      <a:pt x="1857105" y="841179"/>
                      <a:pt x="1866598" y="812735"/>
                    </a:cubicBezTo>
                    <a:lnTo>
                      <a:pt x="1878132" y="772449"/>
                    </a:lnTo>
                    <a:lnTo>
                      <a:pt x="1861593" y="773848"/>
                    </a:lnTo>
                    <a:lnTo>
                      <a:pt x="1856900" y="776189"/>
                    </a:lnTo>
                    <a:lnTo>
                      <a:pt x="1855969" y="774323"/>
                    </a:lnTo>
                    <a:lnTo>
                      <a:pt x="1832934" y="776271"/>
                    </a:lnTo>
                    <a:cubicBezTo>
                      <a:pt x="1793917" y="775972"/>
                      <a:pt x="1758171" y="772721"/>
                      <a:pt x="1725057" y="767259"/>
                    </a:cubicBezTo>
                    <a:lnTo>
                      <a:pt x="1678519" y="756000"/>
                    </a:lnTo>
                    <a:lnTo>
                      <a:pt x="1673837" y="774904"/>
                    </a:lnTo>
                    <a:cubicBezTo>
                      <a:pt x="1661296" y="816371"/>
                      <a:pt x="1646177" y="840583"/>
                      <a:pt x="1629902" y="840583"/>
                    </a:cubicBezTo>
                    <a:cubicBezTo>
                      <a:pt x="1637260" y="822046"/>
                      <a:pt x="1643934" y="798866"/>
                      <a:pt x="1649807" y="771993"/>
                    </a:cubicBezTo>
                    <a:lnTo>
                      <a:pt x="1653475" y="749942"/>
                    </a:lnTo>
                    <a:lnTo>
                      <a:pt x="1632974" y="744982"/>
                    </a:lnTo>
                    <a:lnTo>
                      <a:pt x="1528616" y="701611"/>
                    </a:lnTo>
                    <a:lnTo>
                      <a:pt x="1518013" y="721754"/>
                    </a:lnTo>
                    <a:cubicBezTo>
                      <a:pt x="1507757" y="736937"/>
                      <a:pt x="1496481" y="745332"/>
                      <a:pt x="1484645" y="745332"/>
                    </a:cubicBezTo>
                    <a:lnTo>
                      <a:pt x="1504702" y="690489"/>
                    </a:lnTo>
                    <a:lnTo>
                      <a:pt x="1413218" y="642961"/>
                    </a:lnTo>
                    <a:lnTo>
                      <a:pt x="1353338" y="617470"/>
                    </a:lnTo>
                    <a:lnTo>
                      <a:pt x="1345892" y="632586"/>
                    </a:lnTo>
                    <a:cubicBezTo>
                      <a:pt x="1338770" y="643852"/>
                      <a:pt x="1330940" y="650082"/>
                      <a:pt x="1322720" y="650082"/>
                    </a:cubicBezTo>
                    <a:lnTo>
                      <a:pt x="1322720" y="650081"/>
                    </a:lnTo>
                    <a:lnTo>
                      <a:pt x="1336355" y="610241"/>
                    </a:lnTo>
                    <a:lnTo>
                      <a:pt x="1311437" y="599634"/>
                    </a:lnTo>
                    <a:cubicBezTo>
                      <a:pt x="1276257" y="588543"/>
                      <a:pt x="1239105" y="581636"/>
                      <a:pt x="1197830" y="581411"/>
                    </a:cubicBezTo>
                    <a:lnTo>
                      <a:pt x="1121661" y="590755"/>
                    </a:lnTo>
                    <a:lnTo>
                      <a:pt x="1134599" y="623888"/>
                    </a:lnTo>
                    <a:cubicBezTo>
                      <a:pt x="1125722" y="623888"/>
                      <a:pt x="1117265" y="617991"/>
                      <a:pt x="1109574" y="607327"/>
                    </a:cubicBezTo>
                    <a:lnTo>
                      <a:pt x="1103105" y="593032"/>
                    </a:lnTo>
                    <a:lnTo>
                      <a:pt x="1098017" y="593656"/>
                    </a:lnTo>
                    <a:cubicBezTo>
                      <a:pt x="1065624" y="601504"/>
                      <a:pt x="1033864" y="612617"/>
                      <a:pt x="1001995" y="625487"/>
                    </a:cubicBezTo>
                    <a:lnTo>
                      <a:pt x="938415" y="653358"/>
                    </a:lnTo>
                    <a:lnTo>
                      <a:pt x="956007" y="707229"/>
                    </a:lnTo>
                    <a:lnTo>
                      <a:pt x="956007" y="707231"/>
                    </a:lnTo>
                    <a:cubicBezTo>
                      <a:pt x="945815" y="707231"/>
                      <a:pt x="936105" y="699135"/>
                      <a:pt x="927274" y="684495"/>
                    </a:cubicBezTo>
                    <a:lnTo>
                      <a:pt x="917042" y="662728"/>
                    </a:lnTo>
                    <a:lnTo>
                      <a:pt x="905329" y="667862"/>
                    </a:lnTo>
                    <a:cubicBezTo>
                      <a:pt x="872507" y="682740"/>
                      <a:pt x="838839" y="697868"/>
                      <a:pt x="803584" y="711741"/>
                    </a:cubicBezTo>
                    <a:lnTo>
                      <a:pt x="747494" y="730925"/>
                    </a:lnTo>
                    <a:lnTo>
                      <a:pt x="750364" y="748178"/>
                    </a:lnTo>
                    <a:cubicBezTo>
                      <a:pt x="756237" y="775051"/>
                      <a:pt x="762911" y="798231"/>
                      <a:pt x="770269" y="816768"/>
                    </a:cubicBezTo>
                    <a:lnTo>
                      <a:pt x="770269" y="816769"/>
                    </a:lnTo>
                    <a:cubicBezTo>
                      <a:pt x="753995" y="816769"/>
                      <a:pt x="738876" y="792557"/>
                      <a:pt x="726334" y="751090"/>
                    </a:cubicBezTo>
                    <a:lnTo>
                      <a:pt x="723383" y="739172"/>
                    </a:lnTo>
                    <a:lnTo>
                      <a:pt x="715551" y="741850"/>
                    </a:lnTo>
                    <a:cubicBezTo>
                      <a:pt x="654328" y="759287"/>
                      <a:pt x="587532" y="770421"/>
                      <a:pt x="512134" y="769080"/>
                    </a:cubicBezTo>
                    <a:lnTo>
                      <a:pt x="480776" y="766091"/>
                    </a:lnTo>
                    <a:lnTo>
                      <a:pt x="492079" y="802265"/>
                    </a:lnTo>
                    <a:cubicBezTo>
                      <a:pt x="502582" y="831103"/>
                      <a:pt x="514438" y="854641"/>
                      <a:pt x="527382" y="871538"/>
                    </a:cubicBezTo>
                    <a:cubicBezTo>
                      <a:pt x="501737" y="871538"/>
                      <a:pt x="477913" y="844102"/>
                      <a:pt x="458150" y="797116"/>
                    </a:cubicBezTo>
                    <a:lnTo>
                      <a:pt x="446335" y="762809"/>
                    </a:lnTo>
                    <a:lnTo>
                      <a:pt x="405341" y="758902"/>
                    </a:lnTo>
                    <a:cubicBezTo>
                      <a:pt x="371836" y="752949"/>
                      <a:pt x="340416" y="744600"/>
                      <a:pt x="311056" y="734345"/>
                    </a:cubicBezTo>
                    <a:lnTo>
                      <a:pt x="251853" y="708330"/>
                    </a:lnTo>
                    <a:lnTo>
                      <a:pt x="266874" y="762021"/>
                    </a:lnTo>
                    <a:cubicBezTo>
                      <a:pt x="276367" y="787077"/>
                      <a:pt x="287082" y="807528"/>
                      <a:pt x="298782" y="822209"/>
                    </a:cubicBezTo>
                    <a:cubicBezTo>
                      <a:pt x="267877" y="822209"/>
                      <a:pt x="239897" y="779831"/>
                      <a:pt x="219644" y="711314"/>
                    </a:cubicBezTo>
                    <a:lnTo>
                      <a:pt x="214147" y="688778"/>
                    </a:lnTo>
                    <a:lnTo>
                      <a:pt x="159441" y="653850"/>
                    </a:lnTo>
                    <a:lnTo>
                      <a:pt x="102148" y="596861"/>
                    </a:lnTo>
                    <a:lnTo>
                      <a:pt x="118577" y="650580"/>
                    </a:lnTo>
                    <a:cubicBezTo>
                      <a:pt x="125389" y="667413"/>
                      <a:pt x="133119" y="681748"/>
                      <a:pt x="141619" y="692944"/>
                    </a:cubicBezTo>
                    <a:cubicBezTo>
                      <a:pt x="117290" y="692944"/>
                      <a:pt x="95263" y="665625"/>
                      <a:pt x="79320" y="621455"/>
                    </a:cubicBezTo>
                    <a:lnTo>
                      <a:pt x="64131" y="559045"/>
                    </a:lnTo>
                    <a:lnTo>
                      <a:pt x="56139" y="551096"/>
                    </a:lnTo>
                    <a:cubicBezTo>
                      <a:pt x="29630" y="515746"/>
                      <a:pt x="10980" y="480603"/>
                      <a:pt x="0" y="449583"/>
                    </a:cubicBezTo>
                    <a:cubicBezTo>
                      <a:pt x="5689" y="425755"/>
                      <a:pt x="22388" y="392524"/>
                      <a:pt x="49122" y="356119"/>
                    </a:cubicBezTo>
                    <a:lnTo>
                      <a:pt x="63485" y="341338"/>
                    </a:lnTo>
                    <a:lnTo>
                      <a:pt x="79320" y="276275"/>
                    </a:lnTo>
                    <a:cubicBezTo>
                      <a:pt x="95263" y="232106"/>
                      <a:pt x="117290" y="204786"/>
                      <a:pt x="141619" y="204786"/>
                    </a:cubicBezTo>
                    <a:cubicBezTo>
                      <a:pt x="133119" y="215983"/>
                      <a:pt x="125390" y="230317"/>
                      <a:pt x="118577" y="247151"/>
                    </a:cubicBezTo>
                    <a:lnTo>
                      <a:pt x="101845" y="301863"/>
                    </a:lnTo>
                    <a:lnTo>
                      <a:pt x="158457" y="243605"/>
                    </a:lnTo>
                    <a:lnTo>
                      <a:pt x="212094" y="206821"/>
                    </a:lnTo>
                    <a:lnTo>
                      <a:pt x="219644" y="175866"/>
                    </a:lnTo>
                    <a:cubicBezTo>
                      <a:pt x="239897" y="107349"/>
                      <a:pt x="267877" y="64971"/>
                      <a:pt x="298782" y="64971"/>
                    </a:cubicBezTo>
                    <a:cubicBezTo>
                      <a:pt x="287082" y="79652"/>
                      <a:pt x="276367" y="100103"/>
                      <a:pt x="266874" y="125159"/>
                    </a:cubicBezTo>
                    <a:lnTo>
                      <a:pt x="250436" y="183916"/>
                    </a:lnTo>
                    <a:lnTo>
                      <a:pt x="322153" y="149412"/>
                    </a:lnTo>
                    <a:cubicBezTo>
                      <a:pt x="353640" y="137316"/>
                      <a:pt x="387149" y="127541"/>
                      <a:pt x="422558" y="120864"/>
                    </a:cubicBezTo>
                    <a:lnTo>
                      <a:pt x="442776" y="119064"/>
                    </a:lnTo>
                    <a:lnTo>
                      <a:pt x="458150" y="74422"/>
                    </a:lnTo>
                    <a:cubicBezTo>
                      <a:pt x="477913" y="27436"/>
                      <a:pt x="501737" y="0"/>
                      <a:pt x="527382" y="0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635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998" name="グループ化 997">
            <a:extLst>
              <a:ext uri="{FF2B5EF4-FFF2-40B4-BE49-F238E27FC236}">
                <a16:creationId xmlns:a16="http://schemas.microsoft.com/office/drawing/2014/main" id="{F6381F08-1C2E-466B-B568-0A389152602B}"/>
              </a:ext>
            </a:extLst>
          </p:cNvPr>
          <p:cNvGrpSpPr/>
          <p:nvPr/>
        </p:nvGrpSpPr>
        <p:grpSpPr>
          <a:xfrm>
            <a:off x="6908289" y="1551743"/>
            <a:ext cx="2013972" cy="1515110"/>
            <a:chOff x="4159060" y="4781550"/>
            <a:chExt cx="1631308" cy="1227232"/>
          </a:xfrm>
        </p:grpSpPr>
        <p:grpSp>
          <p:nvGrpSpPr>
            <p:cNvPr id="999" name="グループ化 998">
              <a:extLst>
                <a:ext uri="{FF2B5EF4-FFF2-40B4-BE49-F238E27FC236}">
                  <a16:creationId xmlns:a16="http://schemas.microsoft.com/office/drawing/2014/main" id="{BDE95A0D-A9A2-47BF-B8D9-D188B6F19465}"/>
                </a:ext>
              </a:extLst>
            </p:cNvPr>
            <p:cNvGrpSpPr/>
            <p:nvPr/>
          </p:nvGrpSpPr>
          <p:grpSpPr>
            <a:xfrm>
              <a:off x="4159060" y="4781550"/>
              <a:ext cx="1631308" cy="1227232"/>
              <a:chOff x="1271306" y="4911396"/>
              <a:chExt cx="2133600" cy="1605106"/>
            </a:xfrm>
          </p:grpSpPr>
          <p:sp>
            <p:nvSpPr>
              <p:cNvPr id="1054" name="楕円 1053">
                <a:extLst>
                  <a:ext uri="{FF2B5EF4-FFF2-40B4-BE49-F238E27FC236}">
                    <a16:creationId xmlns:a16="http://schemas.microsoft.com/office/drawing/2014/main" id="{8A1C9F37-B350-42E3-8175-882A6456C017}"/>
                  </a:ext>
                </a:extLst>
              </p:cNvPr>
              <p:cNvSpPr/>
              <p:nvPr/>
            </p:nvSpPr>
            <p:spPr>
              <a:xfrm>
                <a:off x="1271306" y="4911396"/>
                <a:ext cx="2133600" cy="1605106"/>
              </a:xfrm>
              <a:prstGeom prst="ellipse">
                <a:avLst/>
              </a:prstGeom>
              <a:gradFill>
                <a:gsLst>
                  <a:gs pos="1000">
                    <a:srgbClr val="70AD47">
                      <a:lumMod val="40000"/>
                      <a:lumOff val="60000"/>
                    </a:srgbClr>
                  </a:gs>
                  <a:gs pos="86000">
                    <a:srgbClr val="70AD47">
                      <a:lumMod val="60000"/>
                      <a:lumOff val="4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55" name="フリーフォーム: 図形 1054">
                <a:extLst>
                  <a:ext uri="{FF2B5EF4-FFF2-40B4-BE49-F238E27FC236}">
                    <a16:creationId xmlns:a16="http://schemas.microsoft.com/office/drawing/2014/main" id="{82569A86-9DD1-44BB-988F-CACB4C8B9032}"/>
                  </a:ext>
                </a:extLst>
              </p:cNvPr>
              <p:cNvSpPr/>
              <p:nvPr/>
            </p:nvSpPr>
            <p:spPr>
              <a:xfrm>
                <a:off x="1294178" y="5686425"/>
                <a:ext cx="2087197" cy="809130"/>
              </a:xfrm>
              <a:custGeom>
                <a:avLst/>
                <a:gdLst>
                  <a:gd name="connsiteX0" fmla="*/ 959 w 2133600"/>
                  <a:gd name="connsiteY0" fmla="*/ 0 h 816840"/>
                  <a:gd name="connsiteX1" fmla="*/ 5508 w 2133600"/>
                  <a:gd name="connsiteY1" fmla="*/ 67769 h 816840"/>
                  <a:gd name="connsiteX2" fmla="*/ 1066800 w 2133600"/>
                  <a:gd name="connsiteY2" fmla="*/ 788265 h 816840"/>
                  <a:gd name="connsiteX3" fmla="*/ 2128092 w 2133600"/>
                  <a:gd name="connsiteY3" fmla="*/ 67769 h 816840"/>
                  <a:gd name="connsiteX4" fmla="*/ 2132641 w 2133600"/>
                  <a:gd name="connsiteY4" fmla="*/ 0 h 816840"/>
                  <a:gd name="connsiteX5" fmla="*/ 2133600 w 2133600"/>
                  <a:gd name="connsiteY5" fmla="*/ 14287 h 816840"/>
                  <a:gd name="connsiteX6" fmla="*/ 1066800 w 2133600"/>
                  <a:gd name="connsiteY6" fmla="*/ 816840 h 816840"/>
                  <a:gd name="connsiteX7" fmla="*/ 0 w 2133600"/>
                  <a:gd name="connsiteY7" fmla="*/ 14287 h 816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33600" h="816840">
                    <a:moveTo>
                      <a:pt x="959" y="0"/>
                    </a:moveTo>
                    <a:lnTo>
                      <a:pt x="5508" y="67769"/>
                    </a:lnTo>
                    <a:cubicBezTo>
                      <a:pt x="60139" y="472461"/>
                      <a:pt x="514447" y="788265"/>
                      <a:pt x="1066800" y="788265"/>
                    </a:cubicBezTo>
                    <a:cubicBezTo>
                      <a:pt x="1619154" y="788265"/>
                      <a:pt x="2073462" y="472461"/>
                      <a:pt x="2128092" y="67769"/>
                    </a:cubicBezTo>
                    <a:lnTo>
                      <a:pt x="2132641" y="0"/>
                    </a:lnTo>
                    <a:lnTo>
                      <a:pt x="2133600" y="14287"/>
                    </a:lnTo>
                    <a:cubicBezTo>
                      <a:pt x="2133600" y="457525"/>
                      <a:pt x="1655977" y="816840"/>
                      <a:pt x="1066800" y="816840"/>
                    </a:cubicBezTo>
                    <a:cubicBezTo>
                      <a:pt x="477623" y="816840"/>
                      <a:pt x="0" y="457525"/>
                      <a:pt x="0" y="14287"/>
                    </a:cubicBezTo>
                    <a:close/>
                  </a:path>
                </a:pathLst>
              </a:custGeom>
              <a:solidFill>
                <a:sysClr val="window" lastClr="FFFFFF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000" name="フリーフォーム: 図形 999">
              <a:extLst>
                <a:ext uri="{FF2B5EF4-FFF2-40B4-BE49-F238E27FC236}">
                  <a16:creationId xmlns:a16="http://schemas.microsoft.com/office/drawing/2014/main" id="{E7C509B7-BEB7-4C28-9EFA-747E808C0740}"/>
                </a:ext>
              </a:extLst>
            </p:cNvPr>
            <p:cNvSpPr/>
            <p:nvPr/>
          </p:nvSpPr>
          <p:spPr>
            <a:xfrm>
              <a:off x="4312463" y="4989336"/>
              <a:ext cx="1310462" cy="851972"/>
            </a:xfrm>
            <a:custGeom>
              <a:avLst/>
              <a:gdLst>
                <a:gd name="connsiteX0" fmla="*/ 101607 w 1081082"/>
                <a:gd name="connsiteY0" fmla="*/ 82581 h 657283"/>
                <a:gd name="connsiteX1" fmla="*/ 117482 w 1081082"/>
                <a:gd name="connsiteY1" fmla="*/ 196881 h 657283"/>
                <a:gd name="connsiteX2" fmla="*/ 7 w 1081082"/>
                <a:gd name="connsiteY2" fmla="*/ 285781 h 657283"/>
                <a:gd name="connsiteX3" fmla="*/ 111132 w 1081082"/>
                <a:gd name="connsiteY3" fmla="*/ 352456 h 657283"/>
                <a:gd name="connsiteX4" fmla="*/ 22232 w 1081082"/>
                <a:gd name="connsiteY4" fmla="*/ 479456 h 657283"/>
                <a:gd name="connsiteX5" fmla="*/ 377832 w 1081082"/>
                <a:gd name="connsiteY5" fmla="*/ 562006 h 657283"/>
                <a:gd name="connsiteX6" fmla="*/ 498482 w 1081082"/>
                <a:gd name="connsiteY6" fmla="*/ 657256 h 657283"/>
                <a:gd name="connsiteX7" fmla="*/ 717557 w 1081082"/>
                <a:gd name="connsiteY7" fmla="*/ 552481 h 657283"/>
                <a:gd name="connsiteX8" fmla="*/ 889007 w 1081082"/>
                <a:gd name="connsiteY8" fmla="*/ 606456 h 657283"/>
                <a:gd name="connsiteX9" fmla="*/ 895357 w 1081082"/>
                <a:gd name="connsiteY9" fmla="*/ 435006 h 657283"/>
                <a:gd name="connsiteX10" fmla="*/ 1079507 w 1081082"/>
                <a:gd name="connsiteY10" fmla="*/ 387381 h 657283"/>
                <a:gd name="connsiteX11" fmla="*/ 984257 w 1081082"/>
                <a:gd name="connsiteY11" fmla="*/ 234981 h 657283"/>
                <a:gd name="connsiteX12" fmla="*/ 984257 w 1081082"/>
                <a:gd name="connsiteY12" fmla="*/ 114331 h 657283"/>
                <a:gd name="connsiteX13" fmla="*/ 701682 w 1081082"/>
                <a:gd name="connsiteY13" fmla="*/ 76231 h 657283"/>
                <a:gd name="connsiteX14" fmla="*/ 517532 w 1081082"/>
                <a:gd name="connsiteY14" fmla="*/ 31 h 657283"/>
                <a:gd name="connsiteX15" fmla="*/ 396882 w 1081082"/>
                <a:gd name="connsiteY15" fmla="*/ 85756 h 657283"/>
                <a:gd name="connsiteX16" fmla="*/ 266707 w 1081082"/>
                <a:gd name="connsiteY16" fmla="*/ 15906 h 657283"/>
                <a:gd name="connsiteX17" fmla="*/ 101607 w 1081082"/>
                <a:gd name="connsiteY17" fmla="*/ 82581 h 657283"/>
                <a:gd name="connsiteX0" fmla="*/ 101607 w 1081082"/>
                <a:gd name="connsiteY0" fmla="*/ 82581 h 657283"/>
                <a:gd name="connsiteX1" fmla="*/ 117482 w 1081082"/>
                <a:gd name="connsiteY1" fmla="*/ 196881 h 657283"/>
                <a:gd name="connsiteX2" fmla="*/ 7 w 1081082"/>
                <a:gd name="connsiteY2" fmla="*/ 285781 h 657283"/>
                <a:gd name="connsiteX3" fmla="*/ 111132 w 1081082"/>
                <a:gd name="connsiteY3" fmla="*/ 352456 h 657283"/>
                <a:gd name="connsiteX4" fmla="*/ 22232 w 1081082"/>
                <a:gd name="connsiteY4" fmla="*/ 479456 h 657283"/>
                <a:gd name="connsiteX5" fmla="*/ 377832 w 1081082"/>
                <a:gd name="connsiteY5" fmla="*/ 562006 h 657283"/>
                <a:gd name="connsiteX6" fmla="*/ 498482 w 1081082"/>
                <a:gd name="connsiteY6" fmla="*/ 657256 h 657283"/>
                <a:gd name="connsiteX7" fmla="*/ 717557 w 1081082"/>
                <a:gd name="connsiteY7" fmla="*/ 552481 h 657283"/>
                <a:gd name="connsiteX8" fmla="*/ 889007 w 1081082"/>
                <a:gd name="connsiteY8" fmla="*/ 606456 h 657283"/>
                <a:gd name="connsiteX9" fmla="*/ 895357 w 1081082"/>
                <a:gd name="connsiteY9" fmla="*/ 435006 h 657283"/>
                <a:gd name="connsiteX10" fmla="*/ 1079507 w 1081082"/>
                <a:gd name="connsiteY10" fmla="*/ 387381 h 657283"/>
                <a:gd name="connsiteX11" fmla="*/ 984257 w 1081082"/>
                <a:gd name="connsiteY11" fmla="*/ 234981 h 657283"/>
                <a:gd name="connsiteX12" fmla="*/ 984257 w 1081082"/>
                <a:gd name="connsiteY12" fmla="*/ 114331 h 657283"/>
                <a:gd name="connsiteX13" fmla="*/ 701682 w 1081082"/>
                <a:gd name="connsiteY13" fmla="*/ 76231 h 657283"/>
                <a:gd name="connsiteX14" fmla="*/ 517532 w 1081082"/>
                <a:gd name="connsiteY14" fmla="*/ 31 h 657283"/>
                <a:gd name="connsiteX15" fmla="*/ 396882 w 1081082"/>
                <a:gd name="connsiteY15" fmla="*/ 85756 h 657283"/>
                <a:gd name="connsiteX16" fmla="*/ 304807 w 1081082"/>
                <a:gd name="connsiteY16" fmla="*/ 139731 h 657283"/>
                <a:gd name="connsiteX17" fmla="*/ 101607 w 1081082"/>
                <a:gd name="connsiteY17" fmla="*/ 82581 h 657283"/>
                <a:gd name="connsiteX0" fmla="*/ 101607 w 1081082"/>
                <a:gd name="connsiteY0" fmla="*/ 82871 h 657573"/>
                <a:gd name="connsiteX1" fmla="*/ 117482 w 1081082"/>
                <a:gd name="connsiteY1" fmla="*/ 197171 h 657573"/>
                <a:gd name="connsiteX2" fmla="*/ 7 w 1081082"/>
                <a:gd name="connsiteY2" fmla="*/ 286071 h 657573"/>
                <a:gd name="connsiteX3" fmla="*/ 111132 w 1081082"/>
                <a:gd name="connsiteY3" fmla="*/ 352746 h 657573"/>
                <a:gd name="connsiteX4" fmla="*/ 22232 w 1081082"/>
                <a:gd name="connsiteY4" fmla="*/ 479746 h 657573"/>
                <a:gd name="connsiteX5" fmla="*/ 377832 w 1081082"/>
                <a:gd name="connsiteY5" fmla="*/ 562296 h 657573"/>
                <a:gd name="connsiteX6" fmla="*/ 498482 w 1081082"/>
                <a:gd name="connsiteY6" fmla="*/ 657546 h 657573"/>
                <a:gd name="connsiteX7" fmla="*/ 717557 w 1081082"/>
                <a:gd name="connsiteY7" fmla="*/ 552771 h 657573"/>
                <a:gd name="connsiteX8" fmla="*/ 889007 w 1081082"/>
                <a:gd name="connsiteY8" fmla="*/ 606746 h 657573"/>
                <a:gd name="connsiteX9" fmla="*/ 895357 w 1081082"/>
                <a:gd name="connsiteY9" fmla="*/ 435296 h 657573"/>
                <a:gd name="connsiteX10" fmla="*/ 1079507 w 1081082"/>
                <a:gd name="connsiteY10" fmla="*/ 387671 h 657573"/>
                <a:gd name="connsiteX11" fmla="*/ 984257 w 1081082"/>
                <a:gd name="connsiteY11" fmla="*/ 235271 h 657573"/>
                <a:gd name="connsiteX12" fmla="*/ 984257 w 1081082"/>
                <a:gd name="connsiteY12" fmla="*/ 114621 h 657573"/>
                <a:gd name="connsiteX13" fmla="*/ 701682 w 1081082"/>
                <a:gd name="connsiteY13" fmla="*/ 76521 h 657573"/>
                <a:gd name="connsiteX14" fmla="*/ 517532 w 1081082"/>
                <a:gd name="connsiteY14" fmla="*/ 321 h 657573"/>
                <a:gd name="connsiteX15" fmla="*/ 377832 w 1081082"/>
                <a:gd name="connsiteY15" fmla="*/ 47946 h 657573"/>
                <a:gd name="connsiteX16" fmla="*/ 304807 w 1081082"/>
                <a:gd name="connsiteY16" fmla="*/ 140021 h 657573"/>
                <a:gd name="connsiteX17" fmla="*/ 101607 w 1081082"/>
                <a:gd name="connsiteY17" fmla="*/ 82871 h 657573"/>
                <a:gd name="connsiteX0" fmla="*/ 101607 w 1081082"/>
                <a:gd name="connsiteY0" fmla="*/ 83092 h 657794"/>
                <a:gd name="connsiteX1" fmla="*/ 117482 w 1081082"/>
                <a:gd name="connsiteY1" fmla="*/ 197392 h 657794"/>
                <a:gd name="connsiteX2" fmla="*/ 7 w 1081082"/>
                <a:gd name="connsiteY2" fmla="*/ 286292 h 657794"/>
                <a:gd name="connsiteX3" fmla="*/ 111132 w 1081082"/>
                <a:gd name="connsiteY3" fmla="*/ 352967 h 657794"/>
                <a:gd name="connsiteX4" fmla="*/ 22232 w 1081082"/>
                <a:gd name="connsiteY4" fmla="*/ 479967 h 657794"/>
                <a:gd name="connsiteX5" fmla="*/ 377832 w 1081082"/>
                <a:gd name="connsiteY5" fmla="*/ 562517 h 657794"/>
                <a:gd name="connsiteX6" fmla="*/ 498482 w 1081082"/>
                <a:gd name="connsiteY6" fmla="*/ 657767 h 657794"/>
                <a:gd name="connsiteX7" fmla="*/ 717557 w 1081082"/>
                <a:gd name="connsiteY7" fmla="*/ 552992 h 657794"/>
                <a:gd name="connsiteX8" fmla="*/ 889007 w 1081082"/>
                <a:gd name="connsiteY8" fmla="*/ 606967 h 657794"/>
                <a:gd name="connsiteX9" fmla="*/ 895357 w 1081082"/>
                <a:gd name="connsiteY9" fmla="*/ 435517 h 657794"/>
                <a:gd name="connsiteX10" fmla="*/ 1079507 w 1081082"/>
                <a:gd name="connsiteY10" fmla="*/ 387892 h 657794"/>
                <a:gd name="connsiteX11" fmla="*/ 984257 w 1081082"/>
                <a:gd name="connsiteY11" fmla="*/ 235492 h 657794"/>
                <a:gd name="connsiteX12" fmla="*/ 984257 w 1081082"/>
                <a:gd name="connsiteY12" fmla="*/ 114842 h 657794"/>
                <a:gd name="connsiteX13" fmla="*/ 701682 w 1081082"/>
                <a:gd name="connsiteY13" fmla="*/ 76742 h 657794"/>
                <a:gd name="connsiteX14" fmla="*/ 517532 w 1081082"/>
                <a:gd name="connsiteY14" fmla="*/ 542 h 657794"/>
                <a:gd name="connsiteX15" fmla="*/ 377832 w 1081082"/>
                <a:gd name="connsiteY15" fmla="*/ 48167 h 657794"/>
                <a:gd name="connsiteX16" fmla="*/ 304807 w 1081082"/>
                <a:gd name="connsiteY16" fmla="*/ 140242 h 657794"/>
                <a:gd name="connsiteX17" fmla="*/ 101607 w 1081082"/>
                <a:gd name="connsiteY17" fmla="*/ 83092 h 657794"/>
                <a:gd name="connsiteX0" fmla="*/ 101607 w 1081082"/>
                <a:gd name="connsiteY0" fmla="*/ 36176 h 610878"/>
                <a:gd name="connsiteX1" fmla="*/ 117482 w 1081082"/>
                <a:gd name="connsiteY1" fmla="*/ 150476 h 610878"/>
                <a:gd name="connsiteX2" fmla="*/ 7 w 1081082"/>
                <a:gd name="connsiteY2" fmla="*/ 239376 h 610878"/>
                <a:gd name="connsiteX3" fmla="*/ 111132 w 1081082"/>
                <a:gd name="connsiteY3" fmla="*/ 306051 h 610878"/>
                <a:gd name="connsiteX4" fmla="*/ 22232 w 1081082"/>
                <a:gd name="connsiteY4" fmla="*/ 433051 h 610878"/>
                <a:gd name="connsiteX5" fmla="*/ 377832 w 1081082"/>
                <a:gd name="connsiteY5" fmla="*/ 515601 h 610878"/>
                <a:gd name="connsiteX6" fmla="*/ 498482 w 1081082"/>
                <a:gd name="connsiteY6" fmla="*/ 610851 h 610878"/>
                <a:gd name="connsiteX7" fmla="*/ 717557 w 1081082"/>
                <a:gd name="connsiteY7" fmla="*/ 506076 h 610878"/>
                <a:gd name="connsiteX8" fmla="*/ 889007 w 1081082"/>
                <a:gd name="connsiteY8" fmla="*/ 560051 h 610878"/>
                <a:gd name="connsiteX9" fmla="*/ 895357 w 1081082"/>
                <a:gd name="connsiteY9" fmla="*/ 388601 h 610878"/>
                <a:gd name="connsiteX10" fmla="*/ 1079507 w 1081082"/>
                <a:gd name="connsiteY10" fmla="*/ 340976 h 610878"/>
                <a:gd name="connsiteX11" fmla="*/ 984257 w 1081082"/>
                <a:gd name="connsiteY11" fmla="*/ 188576 h 610878"/>
                <a:gd name="connsiteX12" fmla="*/ 984257 w 1081082"/>
                <a:gd name="connsiteY12" fmla="*/ 67926 h 610878"/>
                <a:gd name="connsiteX13" fmla="*/ 701682 w 1081082"/>
                <a:gd name="connsiteY13" fmla="*/ 29826 h 610878"/>
                <a:gd name="connsiteX14" fmla="*/ 561982 w 1081082"/>
                <a:gd name="connsiteY14" fmla="*/ 39351 h 610878"/>
                <a:gd name="connsiteX15" fmla="*/ 377832 w 1081082"/>
                <a:gd name="connsiteY15" fmla="*/ 1251 h 610878"/>
                <a:gd name="connsiteX16" fmla="*/ 304807 w 1081082"/>
                <a:gd name="connsiteY16" fmla="*/ 93326 h 610878"/>
                <a:gd name="connsiteX17" fmla="*/ 101607 w 1081082"/>
                <a:gd name="connsiteY17" fmla="*/ 36176 h 610878"/>
                <a:gd name="connsiteX0" fmla="*/ 101607 w 1081082"/>
                <a:gd name="connsiteY0" fmla="*/ 57413 h 632115"/>
                <a:gd name="connsiteX1" fmla="*/ 117482 w 1081082"/>
                <a:gd name="connsiteY1" fmla="*/ 171713 h 632115"/>
                <a:gd name="connsiteX2" fmla="*/ 7 w 1081082"/>
                <a:gd name="connsiteY2" fmla="*/ 260613 h 632115"/>
                <a:gd name="connsiteX3" fmla="*/ 111132 w 1081082"/>
                <a:gd name="connsiteY3" fmla="*/ 327288 h 632115"/>
                <a:gd name="connsiteX4" fmla="*/ 22232 w 1081082"/>
                <a:gd name="connsiteY4" fmla="*/ 454288 h 632115"/>
                <a:gd name="connsiteX5" fmla="*/ 377832 w 1081082"/>
                <a:gd name="connsiteY5" fmla="*/ 536838 h 632115"/>
                <a:gd name="connsiteX6" fmla="*/ 498482 w 1081082"/>
                <a:gd name="connsiteY6" fmla="*/ 632088 h 632115"/>
                <a:gd name="connsiteX7" fmla="*/ 717557 w 1081082"/>
                <a:gd name="connsiteY7" fmla="*/ 527313 h 632115"/>
                <a:gd name="connsiteX8" fmla="*/ 889007 w 1081082"/>
                <a:gd name="connsiteY8" fmla="*/ 581288 h 632115"/>
                <a:gd name="connsiteX9" fmla="*/ 895357 w 1081082"/>
                <a:gd name="connsiteY9" fmla="*/ 409838 h 632115"/>
                <a:gd name="connsiteX10" fmla="*/ 1079507 w 1081082"/>
                <a:gd name="connsiteY10" fmla="*/ 362213 h 632115"/>
                <a:gd name="connsiteX11" fmla="*/ 984257 w 1081082"/>
                <a:gd name="connsiteY11" fmla="*/ 209813 h 632115"/>
                <a:gd name="connsiteX12" fmla="*/ 984257 w 1081082"/>
                <a:gd name="connsiteY12" fmla="*/ 89163 h 632115"/>
                <a:gd name="connsiteX13" fmla="*/ 749307 w 1081082"/>
                <a:gd name="connsiteY13" fmla="*/ 263 h 632115"/>
                <a:gd name="connsiteX14" fmla="*/ 561982 w 1081082"/>
                <a:gd name="connsiteY14" fmla="*/ 60588 h 632115"/>
                <a:gd name="connsiteX15" fmla="*/ 377832 w 1081082"/>
                <a:gd name="connsiteY15" fmla="*/ 22488 h 632115"/>
                <a:gd name="connsiteX16" fmla="*/ 304807 w 1081082"/>
                <a:gd name="connsiteY16" fmla="*/ 114563 h 632115"/>
                <a:gd name="connsiteX17" fmla="*/ 101607 w 1081082"/>
                <a:gd name="connsiteY17" fmla="*/ 57413 h 632115"/>
                <a:gd name="connsiteX0" fmla="*/ 152407 w 1081082"/>
                <a:gd name="connsiteY0" fmla="*/ 57413 h 632115"/>
                <a:gd name="connsiteX1" fmla="*/ 117482 w 1081082"/>
                <a:gd name="connsiteY1" fmla="*/ 171713 h 632115"/>
                <a:gd name="connsiteX2" fmla="*/ 7 w 1081082"/>
                <a:gd name="connsiteY2" fmla="*/ 260613 h 632115"/>
                <a:gd name="connsiteX3" fmla="*/ 111132 w 1081082"/>
                <a:gd name="connsiteY3" fmla="*/ 327288 h 632115"/>
                <a:gd name="connsiteX4" fmla="*/ 22232 w 1081082"/>
                <a:gd name="connsiteY4" fmla="*/ 454288 h 632115"/>
                <a:gd name="connsiteX5" fmla="*/ 377832 w 1081082"/>
                <a:gd name="connsiteY5" fmla="*/ 536838 h 632115"/>
                <a:gd name="connsiteX6" fmla="*/ 498482 w 1081082"/>
                <a:gd name="connsiteY6" fmla="*/ 632088 h 632115"/>
                <a:gd name="connsiteX7" fmla="*/ 717557 w 1081082"/>
                <a:gd name="connsiteY7" fmla="*/ 527313 h 632115"/>
                <a:gd name="connsiteX8" fmla="*/ 889007 w 1081082"/>
                <a:gd name="connsiteY8" fmla="*/ 581288 h 632115"/>
                <a:gd name="connsiteX9" fmla="*/ 895357 w 1081082"/>
                <a:gd name="connsiteY9" fmla="*/ 409838 h 632115"/>
                <a:gd name="connsiteX10" fmla="*/ 1079507 w 1081082"/>
                <a:gd name="connsiteY10" fmla="*/ 362213 h 632115"/>
                <a:gd name="connsiteX11" fmla="*/ 984257 w 1081082"/>
                <a:gd name="connsiteY11" fmla="*/ 209813 h 632115"/>
                <a:gd name="connsiteX12" fmla="*/ 984257 w 1081082"/>
                <a:gd name="connsiteY12" fmla="*/ 89163 h 632115"/>
                <a:gd name="connsiteX13" fmla="*/ 749307 w 1081082"/>
                <a:gd name="connsiteY13" fmla="*/ 263 h 632115"/>
                <a:gd name="connsiteX14" fmla="*/ 561982 w 1081082"/>
                <a:gd name="connsiteY14" fmla="*/ 60588 h 632115"/>
                <a:gd name="connsiteX15" fmla="*/ 377832 w 1081082"/>
                <a:gd name="connsiteY15" fmla="*/ 22488 h 632115"/>
                <a:gd name="connsiteX16" fmla="*/ 304807 w 1081082"/>
                <a:gd name="connsiteY16" fmla="*/ 114563 h 632115"/>
                <a:gd name="connsiteX17" fmla="*/ 152407 w 1081082"/>
                <a:gd name="connsiteY17" fmla="*/ 57413 h 632115"/>
                <a:gd name="connsiteX0" fmla="*/ 152407 w 1081082"/>
                <a:gd name="connsiteY0" fmla="*/ 57413 h 632115"/>
                <a:gd name="connsiteX1" fmla="*/ 117482 w 1081082"/>
                <a:gd name="connsiteY1" fmla="*/ 171713 h 632115"/>
                <a:gd name="connsiteX2" fmla="*/ 7 w 1081082"/>
                <a:gd name="connsiteY2" fmla="*/ 260613 h 632115"/>
                <a:gd name="connsiteX3" fmla="*/ 111132 w 1081082"/>
                <a:gd name="connsiteY3" fmla="*/ 327288 h 632115"/>
                <a:gd name="connsiteX4" fmla="*/ 22232 w 1081082"/>
                <a:gd name="connsiteY4" fmla="*/ 454288 h 632115"/>
                <a:gd name="connsiteX5" fmla="*/ 377832 w 1081082"/>
                <a:gd name="connsiteY5" fmla="*/ 536838 h 632115"/>
                <a:gd name="connsiteX6" fmla="*/ 498482 w 1081082"/>
                <a:gd name="connsiteY6" fmla="*/ 632088 h 632115"/>
                <a:gd name="connsiteX7" fmla="*/ 717557 w 1081082"/>
                <a:gd name="connsiteY7" fmla="*/ 527313 h 632115"/>
                <a:gd name="connsiteX8" fmla="*/ 889007 w 1081082"/>
                <a:gd name="connsiteY8" fmla="*/ 581288 h 632115"/>
                <a:gd name="connsiteX9" fmla="*/ 895357 w 1081082"/>
                <a:gd name="connsiteY9" fmla="*/ 409838 h 632115"/>
                <a:gd name="connsiteX10" fmla="*/ 1079507 w 1081082"/>
                <a:gd name="connsiteY10" fmla="*/ 362213 h 632115"/>
                <a:gd name="connsiteX11" fmla="*/ 984257 w 1081082"/>
                <a:gd name="connsiteY11" fmla="*/ 209813 h 632115"/>
                <a:gd name="connsiteX12" fmla="*/ 984257 w 1081082"/>
                <a:gd name="connsiteY12" fmla="*/ 89163 h 632115"/>
                <a:gd name="connsiteX13" fmla="*/ 749307 w 1081082"/>
                <a:gd name="connsiteY13" fmla="*/ 263 h 632115"/>
                <a:gd name="connsiteX14" fmla="*/ 561982 w 1081082"/>
                <a:gd name="connsiteY14" fmla="*/ 60588 h 632115"/>
                <a:gd name="connsiteX15" fmla="*/ 377832 w 1081082"/>
                <a:gd name="connsiteY15" fmla="*/ 22488 h 632115"/>
                <a:gd name="connsiteX16" fmla="*/ 304807 w 1081082"/>
                <a:gd name="connsiteY16" fmla="*/ 114563 h 632115"/>
                <a:gd name="connsiteX17" fmla="*/ 152407 w 1081082"/>
                <a:gd name="connsiteY17" fmla="*/ 57413 h 632115"/>
                <a:gd name="connsiteX0" fmla="*/ 152407 w 1081082"/>
                <a:gd name="connsiteY0" fmla="*/ 57413 h 632115"/>
                <a:gd name="connsiteX1" fmla="*/ 117482 w 1081082"/>
                <a:gd name="connsiteY1" fmla="*/ 171713 h 632115"/>
                <a:gd name="connsiteX2" fmla="*/ 7 w 1081082"/>
                <a:gd name="connsiteY2" fmla="*/ 260613 h 632115"/>
                <a:gd name="connsiteX3" fmla="*/ 111132 w 1081082"/>
                <a:gd name="connsiteY3" fmla="*/ 327288 h 632115"/>
                <a:gd name="connsiteX4" fmla="*/ 22232 w 1081082"/>
                <a:gd name="connsiteY4" fmla="*/ 454288 h 632115"/>
                <a:gd name="connsiteX5" fmla="*/ 377832 w 1081082"/>
                <a:gd name="connsiteY5" fmla="*/ 536838 h 632115"/>
                <a:gd name="connsiteX6" fmla="*/ 498482 w 1081082"/>
                <a:gd name="connsiteY6" fmla="*/ 632088 h 632115"/>
                <a:gd name="connsiteX7" fmla="*/ 717557 w 1081082"/>
                <a:gd name="connsiteY7" fmla="*/ 527313 h 632115"/>
                <a:gd name="connsiteX8" fmla="*/ 889007 w 1081082"/>
                <a:gd name="connsiteY8" fmla="*/ 581288 h 632115"/>
                <a:gd name="connsiteX9" fmla="*/ 895357 w 1081082"/>
                <a:gd name="connsiteY9" fmla="*/ 409838 h 632115"/>
                <a:gd name="connsiteX10" fmla="*/ 1079507 w 1081082"/>
                <a:gd name="connsiteY10" fmla="*/ 362213 h 632115"/>
                <a:gd name="connsiteX11" fmla="*/ 984257 w 1081082"/>
                <a:gd name="connsiteY11" fmla="*/ 209813 h 632115"/>
                <a:gd name="connsiteX12" fmla="*/ 984257 w 1081082"/>
                <a:gd name="connsiteY12" fmla="*/ 89163 h 632115"/>
                <a:gd name="connsiteX13" fmla="*/ 749307 w 1081082"/>
                <a:gd name="connsiteY13" fmla="*/ 263 h 632115"/>
                <a:gd name="connsiteX14" fmla="*/ 561982 w 1081082"/>
                <a:gd name="connsiteY14" fmla="*/ 60588 h 632115"/>
                <a:gd name="connsiteX15" fmla="*/ 377832 w 1081082"/>
                <a:gd name="connsiteY15" fmla="*/ 22488 h 632115"/>
                <a:gd name="connsiteX16" fmla="*/ 295282 w 1081082"/>
                <a:gd name="connsiteY16" fmla="*/ 79638 h 632115"/>
                <a:gd name="connsiteX17" fmla="*/ 152407 w 1081082"/>
                <a:gd name="connsiteY17" fmla="*/ 57413 h 632115"/>
                <a:gd name="connsiteX0" fmla="*/ 152407 w 1081082"/>
                <a:gd name="connsiteY0" fmla="*/ 57413 h 632115"/>
                <a:gd name="connsiteX1" fmla="*/ 117482 w 1081082"/>
                <a:gd name="connsiteY1" fmla="*/ 171713 h 632115"/>
                <a:gd name="connsiteX2" fmla="*/ 7 w 1081082"/>
                <a:gd name="connsiteY2" fmla="*/ 260613 h 632115"/>
                <a:gd name="connsiteX3" fmla="*/ 111132 w 1081082"/>
                <a:gd name="connsiteY3" fmla="*/ 327288 h 632115"/>
                <a:gd name="connsiteX4" fmla="*/ 22232 w 1081082"/>
                <a:gd name="connsiteY4" fmla="*/ 454288 h 632115"/>
                <a:gd name="connsiteX5" fmla="*/ 377832 w 1081082"/>
                <a:gd name="connsiteY5" fmla="*/ 536838 h 632115"/>
                <a:gd name="connsiteX6" fmla="*/ 498482 w 1081082"/>
                <a:gd name="connsiteY6" fmla="*/ 632088 h 632115"/>
                <a:gd name="connsiteX7" fmla="*/ 717557 w 1081082"/>
                <a:gd name="connsiteY7" fmla="*/ 527313 h 632115"/>
                <a:gd name="connsiteX8" fmla="*/ 889007 w 1081082"/>
                <a:gd name="connsiteY8" fmla="*/ 581288 h 632115"/>
                <a:gd name="connsiteX9" fmla="*/ 895357 w 1081082"/>
                <a:gd name="connsiteY9" fmla="*/ 409838 h 632115"/>
                <a:gd name="connsiteX10" fmla="*/ 1079507 w 1081082"/>
                <a:gd name="connsiteY10" fmla="*/ 362213 h 632115"/>
                <a:gd name="connsiteX11" fmla="*/ 984257 w 1081082"/>
                <a:gd name="connsiteY11" fmla="*/ 209813 h 632115"/>
                <a:gd name="connsiteX12" fmla="*/ 984257 w 1081082"/>
                <a:gd name="connsiteY12" fmla="*/ 89163 h 632115"/>
                <a:gd name="connsiteX13" fmla="*/ 749307 w 1081082"/>
                <a:gd name="connsiteY13" fmla="*/ 263 h 632115"/>
                <a:gd name="connsiteX14" fmla="*/ 561982 w 1081082"/>
                <a:gd name="connsiteY14" fmla="*/ 60588 h 632115"/>
                <a:gd name="connsiteX15" fmla="*/ 377832 w 1081082"/>
                <a:gd name="connsiteY15" fmla="*/ 22488 h 632115"/>
                <a:gd name="connsiteX16" fmla="*/ 295282 w 1081082"/>
                <a:gd name="connsiteY16" fmla="*/ 79638 h 632115"/>
                <a:gd name="connsiteX17" fmla="*/ 152407 w 1081082"/>
                <a:gd name="connsiteY17" fmla="*/ 57413 h 632115"/>
                <a:gd name="connsiteX0" fmla="*/ 133357 w 1081082"/>
                <a:gd name="connsiteY0" fmla="*/ 89163 h 632115"/>
                <a:gd name="connsiteX1" fmla="*/ 117482 w 1081082"/>
                <a:gd name="connsiteY1" fmla="*/ 171713 h 632115"/>
                <a:gd name="connsiteX2" fmla="*/ 7 w 1081082"/>
                <a:gd name="connsiteY2" fmla="*/ 260613 h 632115"/>
                <a:gd name="connsiteX3" fmla="*/ 111132 w 1081082"/>
                <a:gd name="connsiteY3" fmla="*/ 327288 h 632115"/>
                <a:gd name="connsiteX4" fmla="*/ 22232 w 1081082"/>
                <a:gd name="connsiteY4" fmla="*/ 454288 h 632115"/>
                <a:gd name="connsiteX5" fmla="*/ 377832 w 1081082"/>
                <a:gd name="connsiteY5" fmla="*/ 536838 h 632115"/>
                <a:gd name="connsiteX6" fmla="*/ 498482 w 1081082"/>
                <a:gd name="connsiteY6" fmla="*/ 632088 h 632115"/>
                <a:gd name="connsiteX7" fmla="*/ 717557 w 1081082"/>
                <a:gd name="connsiteY7" fmla="*/ 527313 h 632115"/>
                <a:gd name="connsiteX8" fmla="*/ 889007 w 1081082"/>
                <a:gd name="connsiteY8" fmla="*/ 581288 h 632115"/>
                <a:gd name="connsiteX9" fmla="*/ 895357 w 1081082"/>
                <a:gd name="connsiteY9" fmla="*/ 409838 h 632115"/>
                <a:gd name="connsiteX10" fmla="*/ 1079507 w 1081082"/>
                <a:gd name="connsiteY10" fmla="*/ 362213 h 632115"/>
                <a:gd name="connsiteX11" fmla="*/ 984257 w 1081082"/>
                <a:gd name="connsiteY11" fmla="*/ 209813 h 632115"/>
                <a:gd name="connsiteX12" fmla="*/ 984257 w 1081082"/>
                <a:gd name="connsiteY12" fmla="*/ 89163 h 632115"/>
                <a:gd name="connsiteX13" fmla="*/ 749307 w 1081082"/>
                <a:gd name="connsiteY13" fmla="*/ 263 h 632115"/>
                <a:gd name="connsiteX14" fmla="*/ 561982 w 1081082"/>
                <a:gd name="connsiteY14" fmla="*/ 60588 h 632115"/>
                <a:gd name="connsiteX15" fmla="*/ 377832 w 1081082"/>
                <a:gd name="connsiteY15" fmla="*/ 22488 h 632115"/>
                <a:gd name="connsiteX16" fmla="*/ 295282 w 1081082"/>
                <a:gd name="connsiteY16" fmla="*/ 79638 h 632115"/>
                <a:gd name="connsiteX17" fmla="*/ 133357 w 1081082"/>
                <a:gd name="connsiteY17" fmla="*/ 89163 h 632115"/>
                <a:gd name="connsiteX0" fmla="*/ 133357 w 1081082"/>
                <a:gd name="connsiteY0" fmla="*/ 88956 h 631908"/>
                <a:gd name="connsiteX1" fmla="*/ 117482 w 1081082"/>
                <a:gd name="connsiteY1" fmla="*/ 171506 h 631908"/>
                <a:gd name="connsiteX2" fmla="*/ 7 w 1081082"/>
                <a:gd name="connsiteY2" fmla="*/ 260406 h 631908"/>
                <a:gd name="connsiteX3" fmla="*/ 111132 w 1081082"/>
                <a:gd name="connsiteY3" fmla="*/ 327081 h 631908"/>
                <a:gd name="connsiteX4" fmla="*/ 22232 w 1081082"/>
                <a:gd name="connsiteY4" fmla="*/ 454081 h 631908"/>
                <a:gd name="connsiteX5" fmla="*/ 377832 w 1081082"/>
                <a:gd name="connsiteY5" fmla="*/ 536631 h 631908"/>
                <a:gd name="connsiteX6" fmla="*/ 498482 w 1081082"/>
                <a:gd name="connsiteY6" fmla="*/ 631881 h 631908"/>
                <a:gd name="connsiteX7" fmla="*/ 717557 w 1081082"/>
                <a:gd name="connsiteY7" fmla="*/ 527106 h 631908"/>
                <a:gd name="connsiteX8" fmla="*/ 889007 w 1081082"/>
                <a:gd name="connsiteY8" fmla="*/ 581081 h 631908"/>
                <a:gd name="connsiteX9" fmla="*/ 895357 w 1081082"/>
                <a:gd name="connsiteY9" fmla="*/ 409631 h 631908"/>
                <a:gd name="connsiteX10" fmla="*/ 1079507 w 1081082"/>
                <a:gd name="connsiteY10" fmla="*/ 362006 h 631908"/>
                <a:gd name="connsiteX11" fmla="*/ 984257 w 1081082"/>
                <a:gd name="connsiteY11" fmla="*/ 209606 h 631908"/>
                <a:gd name="connsiteX12" fmla="*/ 984257 w 1081082"/>
                <a:gd name="connsiteY12" fmla="*/ 88956 h 631908"/>
                <a:gd name="connsiteX13" fmla="*/ 850907 w 1081082"/>
                <a:gd name="connsiteY13" fmla="*/ 73082 h 631908"/>
                <a:gd name="connsiteX14" fmla="*/ 749307 w 1081082"/>
                <a:gd name="connsiteY14" fmla="*/ 56 h 631908"/>
                <a:gd name="connsiteX15" fmla="*/ 561982 w 1081082"/>
                <a:gd name="connsiteY15" fmla="*/ 60381 h 631908"/>
                <a:gd name="connsiteX16" fmla="*/ 377832 w 1081082"/>
                <a:gd name="connsiteY16" fmla="*/ 22281 h 631908"/>
                <a:gd name="connsiteX17" fmla="*/ 295282 w 1081082"/>
                <a:gd name="connsiteY17" fmla="*/ 79431 h 631908"/>
                <a:gd name="connsiteX18" fmla="*/ 133357 w 1081082"/>
                <a:gd name="connsiteY18" fmla="*/ 88956 h 631908"/>
                <a:gd name="connsiteX0" fmla="*/ 133357 w 1106216"/>
                <a:gd name="connsiteY0" fmla="*/ 88956 h 631908"/>
                <a:gd name="connsiteX1" fmla="*/ 117482 w 1106216"/>
                <a:gd name="connsiteY1" fmla="*/ 171506 h 631908"/>
                <a:gd name="connsiteX2" fmla="*/ 7 w 1106216"/>
                <a:gd name="connsiteY2" fmla="*/ 260406 h 631908"/>
                <a:gd name="connsiteX3" fmla="*/ 111132 w 1106216"/>
                <a:gd name="connsiteY3" fmla="*/ 327081 h 631908"/>
                <a:gd name="connsiteX4" fmla="*/ 22232 w 1106216"/>
                <a:gd name="connsiteY4" fmla="*/ 454081 h 631908"/>
                <a:gd name="connsiteX5" fmla="*/ 377832 w 1106216"/>
                <a:gd name="connsiteY5" fmla="*/ 536631 h 631908"/>
                <a:gd name="connsiteX6" fmla="*/ 498482 w 1106216"/>
                <a:gd name="connsiteY6" fmla="*/ 631881 h 631908"/>
                <a:gd name="connsiteX7" fmla="*/ 717557 w 1106216"/>
                <a:gd name="connsiteY7" fmla="*/ 527106 h 631908"/>
                <a:gd name="connsiteX8" fmla="*/ 889007 w 1106216"/>
                <a:gd name="connsiteY8" fmla="*/ 581081 h 631908"/>
                <a:gd name="connsiteX9" fmla="*/ 895357 w 1106216"/>
                <a:gd name="connsiteY9" fmla="*/ 409631 h 631908"/>
                <a:gd name="connsiteX10" fmla="*/ 1104907 w 1106216"/>
                <a:gd name="connsiteY10" fmla="*/ 311206 h 631908"/>
                <a:gd name="connsiteX11" fmla="*/ 984257 w 1106216"/>
                <a:gd name="connsiteY11" fmla="*/ 209606 h 631908"/>
                <a:gd name="connsiteX12" fmla="*/ 984257 w 1106216"/>
                <a:gd name="connsiteY12" fmla="*/ 88956 h 631908"/>
                <a:gd name="connsiteX13" fmla="*/ 850907 w 1106216"/>
                <a:gd name="connsiteY13" fmla="*/ 73082 h 631908"/>
                <a:gd name="connsiteX14" fmla="*/ 749307 w 1106216"/>
                <a:gd name="connsiteY14" fmla="*/ 56 h 631908"/>
                <a:gd name="connsiteX15" fmla="*/ 561982 w 1106216"/>
                <a:gd name="connsiteY15" fmla="*/ 60381 h 631908"/>
                <a:gd name="connsiteX16" fmla="*/ 377832 w 1106216"/>
                <a:gd name="connsiteY16" fmla="*/ 22281 h 631908"/>
                <a:gd name="connsiteX17" fmla="*/ 295282 w 1106216"/>
                <a:gd name="connsiteY17" fmla="*/ 79431 h 631908"/>
                <a:gd name="connsiteX18" fmla="*/ 133357 w 1106216"/>
                <a:gd name="connsiteY18" fmla="*/ 88956 h 631908"/>
                <a:gd name="connsiteX0" fmla="*/ 133357 w 1109535"/>
                <a:gd name="connsiteY0" fmla="*/ 88956 h 631908"/>
                <a:gd name="connsiteX1" fmla="*/ 117482 w 1109535"/>
                <a:gd name="connsiteY1" fmla="*/ 171506 h 631908"/>
                <a:gd name="connsiteX2" fmla="*/ 7 w 1109535"/>
                <a:gd name="connsiteY2" fmla="*/ 260406 h 631908"/>
                <a:gd name="connsiteX3" fmla="*/ 111132 w 1109535"/>
                <a:gd name="connsiteY3" fmla="*/ 327081 h 631908"/>
                <a:gd name="connsiteX4" fmla="*/ 22232 w 1109535"/>
                <a:gd name="connsiteY4" fmla="*/ 454081 h 631908"/>
                <a:gd name="connsiteX5" fmla="*/ 377832 w 1109535"/>
                <a:gd name="connsiteY5" fmla="*/ 536631 h 631908"/>
                <a:gd name="connsiteX6" fmla="*/ 498482 w 1109535"/>
                <a:gd name="connsiteY6" fmla="*/ 631881 h 631908"/>
                <a:gd name="connsiteX7" fmla="*/ 717557 w 1109535"/>
                <a:gd name="connsiteY7" fmla="*/ 527106 h 631908"/>
                <a:gd name="connsiteX8" fmla="*/ 889007 w 1109535"/>
                <a:gd name="connsiteY8" fmla="*/ 581081 h 631908"/>
                <a:gd name="connsiteX9" fmla="*/ 895357 w 1109535"/>
                <a:gd name="connsiteY9" fmla="*/ 409631 h 631908"/>
                <a:gd name="connsiteX10" fmla="*/ 1104907 w 1109535"/>
                <a:gd name="connsiteY10" fmla="*/ 311206 h 631908"/>
                <a:gd name="connsiteX11" fmla="*/ 984257 w 1109535"/>
                <a:gd name="connsiteY11" fmla="*/ 209606 h 631908"/>
                <a:gd name="connsiteX12" fmla="*/ 984257 w 1109535"/>
                <a:gd name="connsiteY12" fmla="*/ 88956 h 631908"/>
                <a:gd name="connsiteX13" fmla="*/ 850907 w 1109535"/>
                <a:gd name="connsiteY13" fmla="*/ 73082 h 631908"/>
                <a:gd name="connsiteX14" fmla="*/ 749307 w 1109535"/>
                <a:gd name="connsiteY14" fmla="*/ 56 h 631908"/>
                <a:gd name="connsiteX15" fmla="*/ 561982 w 1109535"/>
                <a:gd name="connsiteY15" fmla="*/ 60381 h 631908"/>
                <a:gd name="connsiteX16" fmla="*/ 377832 w 1109535"/>
                <a:gd name="connsiteY16" fmla="*/ 22281 h 631908"/>
                <a:gd name="connsiteX17" fmla="*/ 295282 w 1109535"/>
                <a:gd name="connsiteY17" fmla="*/ 79431 h 631908"/>
                <a:gd name="connsiteX18" fmla="*/ 133357 w 1109535"/>
                <a:gd name="connsiteY18" fmla="*/ 88956 h 631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109535" h="631908">
                  <a:moveTo>
                    <a:pt x="133357" y="88956"/>
                  </a:moveTo>
                  <a:cubicBezTo>
                    <a:pt x="103724" y="104302"/>
                    <a:pt x="139707" y="142931"/>
                    <a:pt x="117482" y="171506"/>
                  </a:cubicBezTo>
                  <a:cubicBezTo>
                    <a:pt x="95257" y="200081"/>
                    <a:pt x="1065" y="234477"/>
                    <a:pt x="7" y="260406"/>
                  </a:cubicBezTo>
                  <a:cubicBezTo>
                    <a:pt x="-1051" y="286335"/>
                    <a:pt x="107428" y="294802"/>
                    <a:pt x="111132" y="327081"/>
                  </a:cubicBezTo>
                  <a:cubicBezTo>
                    <a:pt x="114836" y="359360"/>
                    <a:pt x="-22218" y="419156"/>
                    <a:pt x="22232" y="454081"/>
                  </a:cubicBezTo>
                  <a:cubicBezTo>
                    <a:pt x="66682" y="489006"/>
                    <a:pt x="298457" y="506998"/>
                    <a:pt x="377832" y="536631"/>
                  </a:cubicBezTo>
                  <a:cubicBezTo>
                    <a:pt x="457207" y="566264"/>
                    <a:pt x="441861" y="633468"/>
                    <a:pt x="498482" y="631881"/>
                  </a:cubicBezTo>
                  <a:cubicBezTo>
                    <a:pt x="555103" y="630294"/>
                    <a:pt x="652469" y="535573"/>
                    <a:pt x="717557" y="527106"/>
                  </a:cubicBezTo>
                  <a:cubicBezTo>
                    <a:pt x="782645" y="518639"/>
                    <a:pt x="859374" y="600660"/>
                    <a:pt x="889007" y="581081"/>
                  </a:cubicBezTo>
                  <a:cubicBezTo>
                    <a:pt x="918640" y="561502"/>
                    <a:pt x="859374" y="454610"/>
                    <a:pt x="895357" y="409631"/>
                  </a:cubicBezTo>
                  <a:cubicBezTo>
                    <a:pt x="931340" y="364652"/>
                    <a:pt x="1074215" y="369943"/>
                    <a:pt x="1104907" y="311206"/>
                  </a:cubicBezTo>
                  <a:cubicBezTo>
                    <a:pt x="1135599" y="252469"/>
                    <a:pt x="1004365" y="246648"/>
                    <a:pt x="984257" y="209606"/>
                  </a:cubicBezTo>
                  <a:cubicBezTo>
                    <a:pt x="964149" y="172564"/>
                    <a:pt x="1006482" y="111710"/>
                    <a:pt x="984257" y="88956"/>
                  </a:cubicBezTo>
                  <a:cubicBezTo>
                    <a:pt x="962032" y="66202"/>
                    <a:pt x="890065" y="87899"/>
                    <a:pt x="850907" y="73082"/>
                  </a:cubicBezTo>
                  <a:cubicBezTo>
                    <a:pt x="811749" y="58265"/>
                    <a:pt x="797461" y="2173"/>
                    <a:pt x="749307" y="56"/>
                  </a:cubicBezTo>
                  <a:cubicBezTo>
                    <a:pt x="701153" y="-2061"/>
                    <a:pt x="623894" y="56677"/>
                    <a:pt x="561982" y="60381"/>
                  </a:cubicBezTo>
                  <a:cubicBezTo>
                    <a:pt x="500070" y="64085"/>
                    <a:pt x="422282" y="19106"/>
                    <a:pt x="377832" y="22281"/>
                  </a:cubicBezTo>
                  <a:cubicBezTo>
                    <a:pt x="333382" y="25456"/>
                    <a:pt x="336028" y="68319"/>
                    <a:pt x="295282" y="79431"/>
                  </a:cubicBezTo>
                  <a:cubicBezTo>
                    <a:pt x="254536" y="90544"/>
                    <a:pt x="162990" y="73610"/>
                    <a:pt x="133357" y="88956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001" name="グループ化 1000">
              <a:extLst>
                <a:ext uri="{FF2B5EF4-FFF2-40B4-BE49-F238E27FC236}">
                  <a16:creationId xmlns:a16="http://schemas.microsoft.com/office/drawing/2014/main" id="{468F8149-1D89-4D0D-8259-BF626A43984A}"/>
                </a:ext>
              </a:extLst>
            </p:cNvPr>
            <p:cNvGrpSpPr/>
            <p:nvPr/>
          </p:nvGrpSpPr>
          <p:grpSpPr>
            <a:xfrm>
              <a:off x="4725345" y="5095469"/>
              <a:ext cx="222920" cy="121875"/>
              <a:chOff x="1421606" y="4262796"/>
              <a:chExt cx="222920" cy="121875"/>
            </a:xfrm>
            <a:gradFill>
              <a:gsLst>
                <a:gs pos="0">
                  <a:srgbClr val="FFC000">
                    <a:lumMod val="60000"/>
                    <a:lumOff val="40000"/>
                  </a:srgbClr>
                </a:gs>
                <a:gs pos="100000">
                  <a:srgbClr val="ED7D31">
                    <a:lumMod val="75000"/>
                  </a:srgbClr>
                </a:gs>
              </a:gsLst>
              <a:path path="circle">
                <a:fillToRect l="50000" t="50000" r="50000" b="50000"/>
              </a:path>
            </a:gradFill>
          </p:grpSpPr>
          <p:sp>
            <p:nvSpPr>
              <p:cNvPr id="1052" name="フリーフォーム: 図形 1051">
                <a:extLst>
                  <a:ext uri="{FF2B5EF4-FFF2-40B4-BE49-F238E27FC236}">
                    <a16:creationId xmlns:a16="http://schemas.microsoft.com/office/drawing/2014/main" id="{B81FA0E6-250B-474E-A715-2C58BE5830C9}"/>
                  </a:ext>
                </a:extLst>
              </p:cNvPr>
              <p:cNvSpPr/>
              <p:nvPr/>
            </p:nvSpPr>
            <p:spPr>
              <a:xfrm>
                <a:off x="1421606" y="4300895"/>
                <a:ext cx="222406" cy="83776"/>
              </a:xfrm>
              <a:custGeom>
                <a:avLst/>
                <a:gdLst>
                  <a:gd name="connsiteX0" fmla="*/ 109078 w 222406"/>
                  <a:gd name="connsiteY0" fmla="*/ 0 h 83776"/>
                  <a:gd name="connsiteX1" fmla="*/ 212115 w 222406"/>
                  <a:gd name="connsiteY1" fmla="*/ 17848 h 83776"/>
                  <a:gd name="connsiteX2" fmla="*/ 222406 w 222406"/>
                  <a:gd name="connsiteY2" fmla="*/ 24231 h 83776"/>
                  <a:gd name="connsiteX3" fmla="*/ 214161 w 222406"/>
                  <a:gd name="connsiteY3" fmla="*/ 46558 h 83776"/>
                  <a:gd name="connsiteX4" fmla="*/ 111460 w 222406"/>
                  <a:gd name="connsiteY4" fmla="*/ 83776 h 83776"/>
                  <a:gd name="connsiteX5" fmla="*/ 0 w 222406"/>
                  <a:gd name="connsiteY5" fmla="*/ 22838 h 83776"/>
                  <a:gd name="connsiteX6" fmla="*/ 595 w 222406"/>
                  <a:gd name="connsiteY6" fmla="*/ 21226 h 83776"/>
                  <a:gd name="connsiteX7" fmla="*/ 6041 w 222406"/>
                  <a:gd name="connsiteY7" fmla="*/ 17848 h 83776"/>
                  <a:gd name="connsiteX8" fmla="*/ 109078 w 222406"/>
                  <a:gd name="connsiteY8" fmla="*/ 0 h 83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2406" h="83776">
                    <a:moveTo>
                      <a:pt x="109078" y="0"/>
                    </a:moveTo>
                    <a:cubicBezTo>
                      <a:pt x="149317" y="0"/>
                      <a:pt x="185746" y="6821"/>
                      <a:pt x="212115" y="17848"/>
                    </a:cubicBezTo>
                    <a:lnTo>
                      <a:pt x="222406" y="24231"/>
                    </a:lnTo>
                    <a:lnTo>
                      <a:pt x="214161" y="46558"/>
                    </a:lnTo>
                    <a:cubicBezTo>
                      <a:pt x="197241" y="68430"/>
                      <a:pt x="157629" y="83776"/>
                      <a:pt x="111460" y="83776"/>
                    </a:cubicBezTo>
                    <a:cubicBezTo>
                      <a:pt x="49902" y="83776"/>
                      <a:pt x="0" y="56493"/>
                      <a:pt x="0" y="22838"/>
                    </a:cubicBezTo>
                    <a:lnTo>
                      <a:pt x="595" y="21226"/>
                    </a:lnTo>
                    <a:lnTo>
                      <a:pt x="6041" y="17848"/>
                    </a:lnTo>
                    <a:cubicBezTo>
                      <a:pt x="32410" y="6821"/>
                      <a:pt x="68840" y="0"/>
                      <a:pt x="109078" y="0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ED7D31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53" name="フリーフォーム: 図形 1052">
                <a:extLst>
                  <a:ext uri="{FF2B5EF4-FFF2-40B4-BE49-F238E27FC236}">
                    <a16:creationId xmlns:a16="http://schemas.microsoft.com/office/drawing/2014/main" id="{57B78E58-CB4A-40F4-ADFC-80671915621A}"/>
                  </a:ext>
                </a:extLst>
              </p:cNvPr>
              <p:cNvSpPr/>
              <p:nvPr/>
            </p:nvSpPr>
            <p:spPr>
              <a:xfrm>
                <a:off x="1422201" y="4262796"/>
                <a:ext cx="222325" cy="62331"/>
              </a:xfrm>
              <a:custGeom>
                <a:avLst/>
                <a:gdLst>
                  <a:gd name="connsiteX0" fmla="*/ 110865 w 222325"/>
                  <a:gd name="connsiteY0" fmla="*/ 0 h 62331"/>
                  <a:gd name="connsiteX1" fmla="*/ 222325 w 222325"/>
                  <a:gd name="connsiteY1" fmla="*/ 60938 h 62331"/>
                  <a:gd name="connsiteX2" fmla="*/ 221811 w 222325"/>
                  <a:gd name="connsiteY2" fmla="*/ 62331 h 62331"/>
                  <a:gd name="connsiteX3" fmla="*/ 211520 w 222325"/>
                  <a:gd name="connsiteY3" fmla="*/ 55948 h 62331"/>
                  <a:gd name="connsiteX4" fmla="*/ 108483 w 222325"/>
                  <a:gd name="connsiteY4" fmla="*/ 38100 h 62331"/>
                  <a:gd name="connsiteX5" fmla="*/ 5446 w 222325"/>
                  <a:gd name="connsiteY5" fmla="*/ 55948 h 62331"/>
                  <a:gd name="connsiteX6" fmla="*/ 0 w 222325"/>
                  <a:gd name="connsiteY6" fmla="*/ 59326 h 62331"/>
                  <a:gd name="connsiteX7" fmla="*/ 8164 w 222325"/>
                  <a:gd name="connsiteY7" fmla="*/ 37218 h 62331"/>
                  <a:gd name="connsiteX8" fmla="*/ 110865 w 222325"/>
                  <a:gd name="connsiteY8" fmla="*/ 0 h 623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2325" h="62331">
                    <a:moveTo>
                      <a:pt x="110865" y="0"/>
                    </a:moveTo>
                    <a:cubicBezTo>
                      <a:pt x="172423" y="0"/>
                      <a:pt x="222325" y="27283"/>
                      <a:pt x="222325" y="60938"/>
                    </a:cubicBezTo>
                    <a:lnTo>
                      <a:pt x="221811" y="62331"/>
                    </a:lnTo>
                    <a:lnTo>
                      <a:pt x="211520" y="55948"/>
                    </a:lnTo>
                    <a:cubicBezTo>
                      <a:pt x="185151" y="44921"/>
                      <a:pt x="148722" y="38100"/>
                      <a:pt x="108483" y="38100"/>
                    </a:cubicBezTo>
                    <a:cubicBezTo>
                      <a:pt x="68245" y="38100"/>
                      <a:pt x="31815" y="44921"/>
                      <a:pt x="5446" y="55948"/>
                    </a:cubicBezTo>
                    <a:lnTo>
                      <a:pt x="0" y="59326"/>
                    </a:lnTo>
                    <a:lnTo>
                      <a:pt x="8164" y="37218"/>
                    </a:lnTo>
                    <a:cubicBezTo>
                      <a:pt x="25085" y="15347"/>
                      <a:pt x="64697" y="0"/>
                      <a:pt x="110865" y="0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ED7D31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002" name="グループ化 1001">
              <a:extLst>
                <a:ext uri="{FF2B5EF4-FFF2-40B4-BE49-F238E27FC236}">
                  <a16:creationId xmlns:a16="http://schemas.microsoft.com/office/drawing/2014/main" id="{46BD3DA0-7143-4339-8D79-DC7EFEE17FB0}"/>
                </a:ext>
              </a:extLst>
            </p:cNvPr>
            <p:cNvGrpSpPr/>
            <p:nvPr/>
          </p:nvGrpSpPr>
          <p:grpSpPr>
            <a:xfrm rot="10065994">
              <a:off x="5376442" y="5337807"/>
              <a:ext cx="222920" cy="121875"/>
              <a:chOff x="1421606" y="4262796"/>
              <a:chExt cx="222920" cy="121875"/>
            </a:xfrm>
            <a:gradFill>
              <a:gsLst>
                <a:gs pos="0">
                  <a:srgbClr val="FFC000">
                    <a:lumMod val="60000"/>
                    <a:lumOff val="40000"/>
                  </a:srgbClr>
                </a:gs>
                <a:gs pos="100000">
                  <a:srgbClr val="ED7D31">
                    <a:lumMod val="75000"/>
                  </a:srgbClr>
                </a:gs>
              </a:gsLst>
              <a:path path="circle">
                <a:fillToRect l="50000" t="50000" r="50000" b="50000"/>
              </a:path>
            </a:gradFill>
          </p:grpSpPr>
          <p:sp>
            <p:nvSpPr>
              <p:cNvPr id="1050" name="フリーフォーム: 図形 1049">
                <a:extLst>
                  <a:ext uri="{FF2B5EF4-FFF2-40B4-BE49-F238E27FC236}">
                    <a16:creationId xmlns:a16="http://schemas.microsoft.com/office/drawing/2014/main" id="{33167B1D-3CC7-4F5B-8E40-0E0D04D75E78}"/>
                  </a:ext>
                </a:extLst>
              </p:cNvPr>
              <p:cNvSpPr/>
              <p:nvPr/>
            </p:nvSpPr>
            <p:spPr>
              <a:xfrm>
                <a:off x="1421606" y="4300895"/>
                <a:ext cx="222406" cy="83776"/>
              </a:xfrm>
              <a:custGeom>
                <a:avLst/>
                <a:gdLst>
                  <a:gd name="connsiteX0" fmla="*/ 109078 w 222406"/>
                  <a:gd name="connsiteY0" fmla="*/ 0 h 83776"/>
                  <a:gd name="connsiteX1" fmla="*/ 212115 w 222406"/>
                  <a:gd name="connsiteY1" fmla="*/ 17848 h 83776"/>
                  <a:gd name="connsiteX2" fmla="*/ 222406 w 222406"/>
                  <a:gd name="connsiteY2" fmla="*/ 24231 h 83776"/>
                  <a:gd name="connsiteX3" fmla="*/ 214161 w 222406"/>
                  <a:gd name="connsiteY3" fmla="*/ 46558 h 83776"/>
                  <a:gd name="connsiteX4" fmla="*/ 111460 w 222406"/>
                  <a:gd name="connsiteY4" fmla="*/ 83776 h 83776"/>
                  <a:gd name="connsiteX5" fmla="*/ 0 w 222406"/>
                  <a:gd name="connsiteY5" fmla="*/ 22838 h 83776"/>
                  <a:gd name="connsiteX6" fmla="*/ 595 w 222406"/>
                  <a:gd name="connsiteY6" fmla="*/ 21226 h 83776"/>
                  <a:gd name="connsiteX7" fmla="*/ 6041 w 222406"/>
                  <a:gd name="connsiteY7" fmla="*/ 17848 h 83776"/>
                  <a:gd name="connsiteX8" fmla="*/ 109078 w 222406"/>
                  <a:gd name="connsiteY8" fmla="*/ 0 h 83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2406" h="83776">
                    <a:moveTo>
                      <a:pt x="109078" y="0"/>
                    </a:moveTo>
                    <a:cubicBezTo>
                      <a:pt x="149317" y="0"/>
                      <a:pt x="185746" y="6821"/>
                      <a:pt x="212115" y="17848"/>
                    </a:cubicBezTo>
                    <a:lnTo>
                      <a:pt x="222406" y="24231"/>
                    </a:lnTo>
                    <a:lnTo>
                      <a:pt x="214161" y="46558"/>
                    </a:lnTo>
                    <a:cubicBezTo>
                      <a:pt x="197241" y="68430"/>
                      <a:pt x="157629" y="83776"/>
                      <a:pt x="111460" y="83776"/>
                    </a:cubicBezTo>
                    <a:cubicBezTo>
                      <a:pt x="49902" y="83776"/>
                      <a:pt x="0" y="56493"/>
                      <a:pt x="0" y="22838"/>
                    </a:cubicBezTo>
                    <a:lnTo>
                      <a:pt x="595" y="21226"/>
                    </a:lnTo>
                    <a:lnTo>
                      <a:pt x="6041" y="17848"/>
                    </a:lnTo>
                    <a:cubicBezTo>
                      <a:pt x="32410" y="6821"/>
                      <a:pt x="68840" y="0"/>
                      <a:pt x="109078" y="0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ED7D31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51" name="フリーフォーム: 図形 1050">
                <a:extLst>
                  <a:ext uri="{FF2B5EF4-FFF2-40B4-BE49-F238E27FC236}">
                    <a16:creationId xmlns:a16="http://schemas.microsoft.com/office/drawing/2014/main" id="{FA92BF48-BA06-4672-A843-CAA8EFE365D5}"/>
                  </a:ext>
                </a:extLst>
              </p:cNvPr>
              <p:cNvSpPr/>
              <p:nvPr/>
            </p:nvSpPr>
            <p:spPr>
              <a:xfrm>
                <a:off x="1422201" y="4262796"/>
                <a:ext cx="222325" cy="62331"/>
              </a:xfrm>
              <a:custGeom>
                <a:avLst/>
                <a:gdLst>
                  <a:gd name="connsiteX0" fmla="*/ 110865 w 222325"/>
                  <a:gd name="connsiteY0" fmla="*/ 0 h 62331"/>
                  <a:gd name="connsiteX1" fmla="*/ 222325 w 222325"/>
                  <a:gd name="connsiteY1" fmla="*/ 60938 h 62331"/>
                  <a:gd name="connsiteX2" fmla="*/ 221811 w 222325"/>
                  <a:gd name="connsiteY2" fmla="*/ 62331 h 62331"/>
                  <a:gd name="connsiteX3" fmla="*/ 211520 w 222325"/>
                  <a:gd name="connsiteY3" fmla="*/ 55948 h 62331"/>
                  <a:gd name="connsiteX4" fmla="*/ 108483 w 222325"/>
                  <a:gd name="connsiteY4" fmla="*/ 38100 h 62331"/>
                  <a:gd name="connsiteX5" fmla="*/ 5446 w 222325"/>
                  <a:gd name="connsiteY5" fmla="*/ 55948 h 62331"/>
                  <a:gd name="connsiteX6" fmla="*/ 0 w 222325"/>
                  <a:gd name="connsiteY6" fmla="*/ 59326 h 62331"/>
                  <a:gd name="connsiteX7" fmla="*/ 8164 w 222325"/>
                  <a:gd name="connsiteY7" fmla="*/ 37218 h 62331"/>
                  <a:gd name="connsiteX8" fmla="*/ 110865 w 222325"/>
                  <a:gd name="connsiteY8" fmla="*/ 0 h 623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2325" h="62331">
                    <a:moveTo>
                      <a:pt x="110865" y="0"/>
                    </a:moveTo>
                    <a:cubicBezTo>
                      <a:pt x="172423" y="0"/>
                      <a:pt x="222325" y="27283"/>
                      <a:pt x="222325" y="60938"/>
                    </a:cubicBezTo>
                    <a:lnTo>
                      <a:pt x="221811" y="62331"/>
                    </a:lnTo>
                    <a:lnTo>
                      <a:pt x="211520" y="55948"/>
                    </a:lnTo>
                    <a:cubicBezTo>
                      <a:pt x="185151" y="44921"/>
                      <a:pt x="148722" y="38100"/>
                      <a:pt x="108483" y="38100"/>
                    </a:cubicBezTo>
                    <a:cubicBezTo>
                      <a:pt x="68245" y="38100"/>
                      <a:pt x="31815" y="44921"/>
                      <a:pt x="5446" y="55948"/>
                    </a:cubicBezTo>
                    <a:lnTo>
                      <a:pt x="0" y="59326"/>
                    </a:lnTo>
                    <a:lnTo>
                      <a:pt x="8164" y="37218"/>
                    </a:lnTo>
                    <a:cubicBezTo>
                      <a:pt x="25085" y="15347"/>
                      <a:pt x="64697" y="0"/>
                      <a:pt x="110865" y="0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ED7D31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003" name="グループ化 1002">
              <a:extLst>
                <a:ext uri="{FF2B5EF4-FFF2-40B4-BE49-F238E27FC236}">
                  <a16:creationId xmlns:a16="http://schemas.microsoft.com/office/drawing/2014/main" id="{977F0C2E-5F5B-450B-8737-6795BE795BEC}"/>
                </a:ext>
              </a:extLst>
            </p:cNvPr>
            <p:cNvGrpSpPr/>
            <p:nvPr/>
          </p:nvGrpSpPr>
          <p:grpSpPr>
            <a:xfrm rot="20700000">
              <a:off x="5032915" y="5042304"/>
              <a:ext cx="222920" cy="121875"/>
              <a:chOff x="1421606" y="4262796"/>
              <a:chExt cx="222920" cy="121875"/>
            </a:xfrm>
            <a:gradFill>
              <a:gsLst>
                <a:gs pos="0">
                  <a:srgbClr val="FFC000">
                    <a:lumMod val="60000"/>
                    <a:lumOff val="40000"/>
                  </a:srgbClr>
                </a:gs>
                <a:gs pos="100000">
                  <a:srgbClr val="ED7D31">
                    <a:lumMod val="75000"/>
                  </a:srgbClr>
                </a:gs>
              </a:gsLst>
              <a:path path="circle">
                <a:fillToRect l="50000" t="50000" r="50000" b="50000"/>
              </a:path>
            </a:gradFill>
          </p:grpSpPr>
          <p:sp>
            <p:nvSpPr>
              <p:cNvPr id="1048" name="フリーフォーム: 図形 1047">
                <a:extLst>
                  <a:ext uri="{FF2B5EF4-FFF2-40B4-BE49-F238E27FC236}">
                    <a16:creationId xmlns:a16="http://schemas.microsoft.com/office/drawing/2014/main" id="{137BF74B-6EAA-40FD-A873-20672DBF2F55}"/>
                  </a:ext>
                </a:extLst>
              </p:cNvPr>
              <p:cNvSpPr/>
              <p:nvPr/>
            </p:nvSpPr>
            <p:spPr>
              <a:xfrm>
                <a:off x="1421606" y="4300895"/>
                <a:ext cx="222406" cy="83776"/>
              </a:xfrm>
              <a:custGeom>
                <a:avLst/>
                <a:gdLst>
                  <a:gd name="connsiteX0" fmla="*/ 109078 w 222406"/>
                  <a:gd name="connsiteY0" fmla="*/ 0 h 83776"/>
                  <a:gd name="connsiteX1" fmla="*/ 212115 w 222406"/>
                  <a:gd name="connsiteY1" fmla="*/ 17848 h 83776"/>
                  <a:gd name="connsiteX2" fmla="*/ 222406 w 222406"/>
                  <a:gd name="connsiteY2" fmla="*/ 24231 h 83776"/>
                  <a:gd name="connsiteX3" fmla="*/ 214161 w 222406"/>
                  <a:gd name="connsiteY3" fmla="*/ 46558 h 83776"/>
                  <a:gd name="connsiteX4" fmla="*/ 111460 w 222406"/>
                  <a:gd name="connsiteY4" fmla="*/ 83776 h 83776"/>
                  <a:gd name="connsiteX5" fmla="*/ 0 w 222406"/>
                  <a:gd name="connsiteY5" fmla="*/ 22838 h 83776"/>
                  <a:gd name="connsiteX6" fmla="*/ 595 w 222406"/>
                  <a:gd name="connsiteY6" fmla="*/ 21226 h 83776"/>
                  <a:gd name="connsiteX7" fmla="*/ 6041 w 222406"/>
                  <a:gd name="connsiteY7" fmla="*/ 17848 h 83776"/>
                  <a:gd name="connsiteX8" fmla="*/ 109078 w 222406"/>
                  <a:gd name="connsiteY8" fmla="*/ 0 h 83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2406" h="83776">
                    <a:moveTo>
                      <a:pt x="109078" y="0"/>
                    </a:moveTo>
                    <a:cubicBezTo>
                      <a:pt x="149317" y="0"/>
                      <a:pt x="185746" y="6821"/>
                      <a:pt x="212115" y="17848"/>
                    </a:cubicBezTo>
                    <a:lnTo>
                      <a:pt x="222406" y="24231"/>
                    </a:lnTo>
                    <a:lnTo>
                      <a:pt x="214161" y="46558"/>
                    </a:lnTo>
                    <a:cubicBezTo>
                      <a:pt x="197241" y="68430"/>
                      <a:pt x="157629" y="83776"/>
                      <a:pt x="111460" y="83776"/>
                    </a:cubicBezTo>
                    <a:cubicBezTo>
                      <a:pt x="49902" y="83776"/>
                      <a:pt x="0" y="56493"/>
                      <a:pt x="0" y="22838"/>
                    </a:cubicBezTo>
                    <a:lnTo>
                      <a:pt x="595" y="21226"/>
                    </a:lnTo>
                    <a:lnTo>
                      <a:pt x="6041" y="17848"/>
                    </a:lnTo>
                    <a:cubicBezTo>
                      <a:pt x="32410" y="6821"/>
                      <a:pt x="68840" y="0"/>
                      <a:pt x="109078" y="0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ED7D31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49" name="フリーフォーム: 図形 1048">
                <a:extLst>
                  <a:ext uri="{FF2B5EF4-FFF2-40B4-BE49-F238E27FC236}">
                    <a16:creationId xmlns:a16="http://schemas.microsoft.com/office/drawing/2014/main" id="{46A4AE0F-DBF5-4EEE-B4DA-B17672DEE6B5}"/>
                  </a:ext>
                </a:extLst>
              </p:cNvPr>
              <p:cNvSpPr/>
              <p:nvPr/>
            </p:nvSpPr>
            <p:spPr>
              <a:xfrm>
                <a:off x="1422201" y="4262796"/>
                <a:ext cx="222325" cy="62331"/>
              </a:xfrm>
              <a:custGeom>
                <a:avLst/>
                <a:gdLst>
                  <a:gd name="connsiteX0" fmla="*/ 110865 w 222325"/>
                  <a:gd name="connsiteY0" fmla="*/ 0 h 62331"/>
                  <a:gd name="connsiteX1" fmla="*/ 222325 w 222325"/>
                  <a:gd name="connsiteY1" fmla="*/ 60938 h 62331"/>
                  <a:gd name="connsiteX2" fmla="*/ 221811 w 222325"/>
                  <a:gd name="connsiteY2" fmla="*/ 62331 h 62331"/>
                  <a:gd name="connsiteX3" fmla="*/ 211520 w 222325"/>
                  <a:gd name="connsiteY3" fmla="*/ 55948 h 62331"/>
                  <a:gd name="connsiteX4" fmla="*/ 108483 w 222325"/>
                  <a:gd name="connsiteY4" fmla="*/ 38100 h 62331"/>
                  <a:gd name="connsiteX5" fmla="*/ 5446 w 222325"/>
                  <a:gd name="connsiteY5" fmla="*/ 55948 h 62331"/>
                  <a:gd name="connsiteX6" fmla="*/ 0 w 222325"/>
                  <a:gd name="connsiteY6" fmla="*/ 59326 h 62331"/>
                  <a:gd name="connsiteX7" fmla="*/ 8164 w 222325"/>
                  <a:gd name="connsiteY7" fmla="*/ 37218 h 62331"/>
                  <a:gd name="connsiteX8" fmla="*/ 110865 w 222325"/>
                  <a:gd name="connsiteY8" fmla="*/ 0 h 623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2325" h="62331">
                    <a:moveTo>
                      <a:pt x="110865" y="0"/>
                    </a:moveTo>
                    <a:cubicBezTo>
                      <a:pt x="172423" y="0"/>
                      <a:pt x="222325" y="27283"/>
                      <a:pt x="222325" y="60938"/>
                    </a:cubicBezTo>
                    <a:lnTo>
                      <a:pt x="221811" y="62331"/>
                    </a:lnTo>
                    <a:lnTo>
                      <a:pt x="211520" y="55948"/>
                    </a:lnTo>
                    <a:cubicBezTo>
                      <a:pt x="185151" y="44921"/>
                      <a:pt x="148722" y="38100"/>
                      <a:pt x="108483" y="38100"/>
                    </a:cubicBezTo>
                    <a:cubicBezTo>
                      <a:pt x="68245" y="38100"/>
                      <a:pt x="31815" y="44921"/>
                      <a:pt x="5446" y="55948"/>
                    </a:cubicBezTo>
                    <a:lnTo>
                      <a:pt x="0" y="59326"/>
                    </a:lnTo>
                    <a:lnTo>
                      <a:pt x="8164" y="37218"/>
                    </a:lnTo>
                    <a:cubicBezTo>
                      <a:pt x="25085" y="15347"/>
                      <a:pt x="64697" y="0"/>
                      <a:pt x="110865" y="0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ED7D31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004" name="グループ化 1003">
              <a:extLst>
                <a:ext uri="{FF2B5EF4-FFF2-40B4-BE49-F238E27FC236}">
                  <a16:creationId xmlns:a16="http://schemas.microsoft.com/office/drawing/2014/main" id="{8CC3A5D6-3049-4DC4-BD83-6C2C237217B0}"/>
                </a:ext>
              </a:extLst>
            </p:cNvPr>
            <p:cNvGrpSpPr/>
            <p:nvPr/>
          </p:nvGrpSpPr>
          <p:grpSpPr>
            <a:xfrm rot="917902">
              <a:off x="4592871" y="5520838"/>
              <a:ext cx="222920" cy="121875"/>
              <a:chOff x="1421606" y="4262796"/>
              <a:chExt cx="222920" cy="121875"/>
            </a:xfrm>
            <a:gradFill>
              <a:gsLst>
                <a:gs pos="0">
                  <a:srgbClr val="FFC000">
                    <a:lumMod val="60000"/>
                    <a:lumOff val="40000"/>
                  </a:srgbClr>
                </a:gs>
                <a:gs pos="100000">
                  <a:srgbClr val="ED7D31">
                    <a:lumMod val="75000"/>
                  </a:srgbClr>
                </a:gs>
              </a:gsLst>
              <a:path path="circle">
                <a:fillToRect l="50000" t="50000" r="50000" b="50000"/>
              </a:path>
            </a:gradFill>
          </p:grpSpPr>
          <p:sp>
            <p:nvSpPr>
              <p:cNvPr id="1046" name="フリーフォーム: 図形 1045">
                <a:extLst>
                  <a:ext uri="{FF2B5EF4-FFF2-40B4-BE49-F238E27FC236}">
                    <a16:creationId xmlns:a16="http://schemas.microsoft.com/office/drawing/2014/main" id="{7F937691-9A94-4AA7-AEB9-1AB4FF6A5FA5}"/>
                  </a:ext>
                </a:extLst>
              </p:cNvPr>
              <p:cNvSpPr/>
              <p:nvPr/>
            </p:nvSpPr>
            <p:spPr>
              <a:xfrm>
                <a:off x="1421606" y="4300895"/>
                <a:ext cx="222406" cy="83776"/>
              </a:xfrm>
              <a:custGeom>
                <a:avLst/>
                <a:gdLst>
                  <a:gd name="connsiteX0" fmla="*/ 109078 w 222406"/>
                  <a:gd name="connsiteY0" fmla="*/ 0 h 83776"/>
                  <a:gd name="connsiteX1" fmla="*/ 212115 w 222406"/>
                  <a:gd name="connsiteY1" fmla="*/ 17848 h 83776"/>
                  <a:gd name="connsiteX2" fmla="*/ 222406 w 222406"/>
                  <a:gd name="connsiteY2" fmla="*/ 24231 h 83776"/>
                  <a:gd name="connsiteX3" fmla="*/ 214161 w 222406"/>
                  <a:gd name="connsiteY3" fmla="*/ 46558 h 83776"/>
                  <a:gd name="connsiteX4" fmla="*/ 111460 w 222406"/>
                  <a:gd name="connsiteY4" fmla="*/ 83776 h 83776"/>
                  <a:gd name="connsiteX5" fmla="*/ 0 w 222406"/>
                  <a:gd name="connsiteY5" fmla="*/ 22838 h 83776"/>
                  <a:gd name="connsiteX6" fmla="*/ 595 w 222406"/>
                  <a:gd name="connsiteY6" fmla="*/ 21226 h 83776"/>
                  <a:gd name="connsiteX7" fmla="*/ 6041 w 222406"/>
                  <a:gd name="connsiteY7" fmla="*/ 17848 h 83776"/>
                  <a:gd name="connsiteX8" fmla="*/ 109078 w 222406"/>
                  <a:gd name="connsiteY8" fmla="*/ 0 h 83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2406" h="83776">
                    <a:moveTo>
                      <a:pt x="109078" y="0"/>
                    </a:moveTo>
                    <a:cubicBezTo>
                      <a:pt x="149317" y="0"/>
                      <a:pt x="185746" y="6821"/>
                      <a:pt x="212115" y="17848"/>
                    </a:cubicBezTo>
                    <a:lnTo>
                      <a:pt x="222406" y="24231"/>
                    </a:lnTo>
                    <a:lnTo>
                      <a:pt x="214161" y="46558"/>
                    </a:lnTo>
                    <a:cubicBezTo>
                      <a:pt x="197241" y="68430"/>
                      <a:pt x="157629" y="83776"/>
                      <a:pt x="111460" y="83776"/>
                    </a:cubicBezTo>
                    <a:cubicBezTo>
                      <a:pt x="49902" y="83776"/>
                      <a:pt x="0" y="56493"/>
                      <a:pt x="0" y="22838"/>
                    </a:cubicBezTo>
                    <a:lnTo>
                      <a:pt x="595" y="21226"/>
                    </a:lnTo>
                    <a:lnTo>
                      <a:pt x="6041" y="17848"/>
                    </a:lnTo>
                    <a:cubicBezTo>
                      <a:pt x="32410" y="6821"/>
                      <a:pt x="68840" y="0"/>
                      <a:pt x="109078" y="0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ED7D31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47" name="フリーフォーム: 図形 1046">
                <a:extLst>
                  <a:ext uri="{FF2B5EF4-FFF2-40B4-BE49-F238E27FC236}">
                    <a16:creationId xmlns:a16="http://schemas.microsoft.com/office/drawing/2014/main" id="{0DDCCA2E-CB48-44A1-BBF1-297F010379C2}"/>
                  </a:ext>
                </a:extLst>
              </p:cNvPr>
              <p:cNvSpPr/>
              <p:nvPr/>
            </p:nvSpPr>
            <p:spPr>
              <a:xfrm>
                <a:off x="1422201" y="4262796"/>
                <a:ext cx="222325" cy="62331"/>
              </a:xfrm>
              <a:custGeom>
                <a:avLst/>
                <a:gdLst>
                  <a:gd name="connsiteX0" fmla="*/ 110865 w 222325"/>
                  <a:gd name="connsiteY0" fmla="*/ 0 h 62331"/>
                  <a:gd name="connsiteX1" fmla="*/ 222325 w 222325"/>
                  <a:gd name="connsiteY1" fmla="*/ 60938 h 62331"/>
                  <a:gd name="connsiteX2" fmla="*/ 221811 w 222325"/>
                  <a:gd name="connsiteY2" fmla="*/ 62331 h 62331"/>
                  <a:gd name="connsiteX3" fmla="*/ 211520 w 222325"/>
                  <a:gd name="connsiteY3" fmla="*/ 55948 h 62331"/>
                  <a:gd name="connsiteX4" fmla="*/ 108483 w 222325"/>
                  <a:gd name="connsiteY4" fmla="*/ 38100 h 62331"/>
                  <a:gd name="connsiteX5" fmla="*/ 5446 w 222325"/>
                  <a:gd name="connsiteY5" fmla="*/ 55948 h 62331"/>
                  <a:gd name="connsiteX6" fmla="*/ 0 w 222325"/>
                  <a:gd name="connsiteY6" fmla="*/ 59326 h 62331"/>
                  <a:gd name="connsiteX7" fmla="*/ 8164 w 222325"/>
                  <a:gd name="connsiteY7" fmla="*/ 37218 h 62331"/>
                  <a:gd name="connsiteX8" fmla="*/ 110865 w 222325"/>
                  <a:gd name="connsiteY8" fmla="*/ 0 h 623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2325" h="62331">
                    <a:moveTo>
                      <a:pt x="110865" y="0"/>
                    </a:moveTo>
                    <a:cubicBezTo>
                      <a:pt x="172423" y="0"/>
                      <a:pt x="222325" y="27283"/>
                      <a:pt x="222325" y="60938"/>
                    </a:cubicBezTo>
                    <a:lnTo>
                      <a:pt x="221811" y="62331"/>
                    </a:lnTo>
                    <a:lnTo>
                      <a:pt x="211520" y="55948"/>
                    </a:lnTo>
                    <a:cubicBezTo>
                      <a:pt x="185151" y="44921"/>
                      <a:pt x="148722" y="38100"/>
                      <a:pt x="108483" y="38100"/>
                    </a:cubicBezTo>
                    <a:cubicBezTo>
                      <a:pt x="68245" y="38100"/>
                      <a:pt x="31815" y="44921"/>
                      <a:pt x="5446" y="55948"/>
                    </a:cubicBezTo>
                    <a:lnTo>
                      <a:pt x="0" y="59326"/>
                    </a:lnTo>
                    <a:lnTo>
                      <a:pt x="8164" y="37218"/>
                    </a:lnTo>
                    <a:cubicBezTo>
                      <a:pt x="25085" y="15347"/>
                      <a:pt x="64697" y="0"/>
                      <a:pt x="110865" y="0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ED7D31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005" name="グループ化 1004">
              <a:extLst>
                <a:ext uri="{FF2B5EF4-FFF2-40B4-BE49-F238E27FC236}">
                  <a16:creationId xmlns:a16="http://schemas.microsoft.com/office/drawing/2014/main" id="{31B4F7E8-0A77-4F29-924A-B4175470796E}"/>
                </a:ext>
              </a:extLst>
            </p:cNvPr>
            <p:cNvGrpSpPr/>
            <p:nvPr/>
          </p:nvGrpSpPr>
          <p:grpSpPr>
            <a:xfrm rot="9000000">
              <a:off x="5235073" y="5538337"/>
              <a:ext cx="207871" cy="127898"/>
              <a:chOff x="1421606" y="4262796"/>
              <a:chExt cx="222920" cy="121875"/>
            </a:xfrm>
            <a:gradFill>
              <a:gsLst>
                <a:gs pos="0">
                  <a:srgbClr val="FFC000">
                    <a:lumMod val="60000"/>
                    <a:lumOff val="40000"/>
                  </a:srgbClr>
                </a:gs>
                <a:gs pos="100000">
                  <a:srgbClr val="ED7D31">
                    <a:lumMod val="75000"/>
                  </a:srgbClr>
                </a:gs>
              </a:gsLst>
              <a:path path="circle">
                <a:fillToRect l="50000" t="50000" r="50000" b="50000"/>
              </a:path>
            </a:gradFill>
          </p:grpSpPr>
          <p:sp>
            <p:nvSpPr>
              <p:cNvPr id="1044" name="フリーフォーム: 図形 1043">
                <a:extLst>
                  <a:ext uri="{FF2B5EF4-FFF2-40B4-BE49-F238E27FC236}">
                    <a16:creationId xmlns:a16="http://schemas.microsoft.com/office/drawing/2014/main" id="{C0CB0EF1-C9AB-4D1F-95B5-70BB3760107B}"/>
                  </a:ext>
                </a:extLst>
              </p:cNvPr>
              <p:cNvSpPr/>
              <p:nvPr/>
            </p:nvSpPr>
            <p:spPr>
              <a:xfrm>
                <a:off x="1421606" y="4300895"/>
                <a:ext cx="222406" cy="83776"/>
              </a:xfrm>
              <a:custGeom>
                <a:avLst/>
                <a:gdLst>
                  <a:gd name="connsiteX0" fmla="*/ 109078 w 222406"/>
                  <a:gd name="connsiteY0" fmla="*/ 0 h 83776"/>
                  <a:gd name="connsiteX1" fmla="*/ 212115 w 222406"/>
                  <a:gd name="connsiteY1" fmla="*/ 17848 h 83776"/>
                  <a:gd name="connsiteX2" fmla="*/ 222406 w 222406"/>
                  <a:gd name="connsiteY2" fmla="*/ 24231 h 83776"/>
                  <a:gd name="connsiteX3" fmla="*/ 214161 w 222406"/>
                  <a:gd name="connsiteY3" fmla="*/ 46558 h 83776"/>
                  <a:gd name="connsiteX4" fmla="*/ 111460 w 222406"/>
                  <a:gd name="connsiteY4" fmla="*/ 83776 h 83776"/>
                  <a:gd name="connsiteX5" fmla="*/ 0 w 222406"/>
                  <a:gd name="connsiteY5" fmla="*/ 22838 h 83776"/>
                  <a:gd name="connsiteX6" fmla="*/ 595 w 222406"/>
                  <a:gd name="connsiteY6" fmla="*/ 21226 h 83776"/>
                  <a:gd name="connsiteX7" fmla="*/ 6041 w 222406"/>
                  <a:gd name="connsiteY7" fmla="*/ 17848 h 83776"/>
                  <a:gd name="connsiteX8" fmla="*/ 109078 w 222406"/>
                  <a:gd name="connsiteY8" fmla="*/ 0 h 83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2406" h="83776">
                    <a:moveTo>
                      <a:pt x="109078" y="0"/>
                    </a:moveTo>
                    <a:cubicBezTo>
                      <a:pt x="149317" y="0"/>
                      <a:pt x="185746" y="6821"/>
                      <a:pt x="212115" y="17848"/>
                    </a:cubicBezTo>
                    <a:lnTo>
                      <a:pt x="222406" y="24231"/>
                    </a:lnTo>
                    <a:lnTo>
                      <a:pt x="214161" y="46558"/>
                    </a:lnTo>
                    <a:cubicBezTo>
                      <a:pt x="197241" y="68430"/>
                      <a:pt x="157629" y="83776"/>
                      <a:pt x="111460" y="83776"/>
                    </a:cubicBezTo>
                    <a:cubicBezTo>
                      <a:pt x="49902" y="83776"/>
                      <a:pt x="0" y="56493"/>
                      <a:pt x="0" y="22838"/>
                    </a:cubicBezTo>
                    <a:lnTo>
                      <a:pt x="595" y="21226"/>
                    </a:lnTo>
                    <a:lnTo>
                      <a:pt x="6041" y="17848"/>
                    </a:lnTo>
                    <a:cubicBezTo>
                      <a:pt x="32410" y="6821"/>
                      <a:pt x="68840" y="0"/>
                      <a:pt x="109078" y="0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ED7D31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45" name="フリーフォーム: 図形 1044">
                <a:extLst>
                  <a:ext uri="{FF2B5EF4-FFF2-40B4-BE49-F238E27FC236}">
                    <a16:creationId xmlns:a16="http://schemas.microsoft.com/office/drawing/2014/main" id="{7B24D613-9A4C-4675-9CDA-C37CD8E4C74A}"/>
                  </a:ext>
                </a:extLst>
              </p:cNvPr>
              <p:cNvSpPr/>
              <p:nvPr/>
            </p:nvSpPr>
            <p:spPr>
              <a:xfrm>
                <a:off x="1422201" y="4262796"/>
                <a:ext cx="222325" cy="62331"/>
              </a:xfrm>
              <a:custGeom>
                <a:avLst/>
                <a:gdLst>
                  <a:gd name="connsiteX0" fmla="*/ 110865 w 222325"/>
                  <a:gd name="connsiteY0" fmla="*/ 0 h 62331"/>
                  <a:gd name="connsiteX1" fmla="*/ 222325 w 222325"/>
                  <a:gd name="connsiteY1" fmla="*/ 60938 h 62331"/>
                  <a:gd name="connsiteX2" fmla="*/ 221811 w 222325"/>
                  <a:gd name="connsiteY2" fmla="*/ 62331 h 62331"/>
                  <a:gd name="connsiteX3" fmla="*/ 211520 w 222325"/>
                  <a:gd name="connsiteY3" fmla="*/ 55948 h 62331"/>
                  <a:gd name="connsiteX4" fmla="*/ 108483 w 222325"/>
                  <a:gd name="connsiteY4" fmla="*/ 38100 h 62331"/>
                  <a:gd name="connsiteX5" fmla="*/ 5446 w 222325"/>
                  <a:gd name="connsiteY5" fmla="*/ 55948 h 62331"/>
                  <a:gd name="connsiteX6" fmla="*/ 0 w 222325"/>
                  <a:gd name="connsiteY6" fmla="*/ 59326 h 62331"/>
                  <a:gd name="connsiteX7" fmla="*/ 8164 w 222325"/>
                  <a:gd name="connsiteY7" fmla="*/ 37218 h 62331"/>
                  <a:gd name="connsiteX8" fmla="*/ 110865 w 222325"/>
                  <a:gd name="connsiteY8" fmla="*/ 0 h 623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2325" h="62331">
                    <a:moveTo>
                      <a:pt x="110865" y="0"/>
                    </a:moveTo>
                    <a:cubicBezTo>
                      <a:pt x="172423" y="0"/>
                      <a:pt x="222325" y="27283"/>
                      <a:pt x="222325" y="60938"/>
                    </a:cubicBezTo>
                    <a:lnTo>
                      <a:pt x="221811" y="62331"/>
                    </a:lnTo>
                    <a:lnTo>
                      <a:pt x="211520" y="55948"/>
                    </a:lnTo>
                    <a:cubicBezTo>
                      <a:pt x="185151" y="44921"/>
                      <a:pt x="148722" y="38100"/>
                      <a:pt x="108483" y="38100"/>
                    </a:cubicBezTo>
                    <a:cubicBezTo>
                      <a:pt x="68245" y="38100"/>
                      <a:pt x="31815" y="44921"/>
                      <a:pt x="5446" y="55948"/>
                    </a:cubicBezTo>
                    <a:lnTo>
                      <a:pt x="0" y="59326"/>
                    </a:lnTo>
                    <a:lnTo>
                      <a:pt x="8164" y="37218"/>
                    </a:lnTo>
                    <a:cubicBezTo>
                      <a:pt x="25085" y="15347"/>
                      <a:pt x="64697" y="0"/>
                      <a:pt x="110865" y="0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ED7D31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006" name="グループ化 1005">
              <a:extLst>
                <a:ext uri="{FF2B5EF4-FFF2-40B4-BE49-F238E27FC236}">
                  <a16:creationId xmlns:a16="http://schemas.microsoft.com/office/drawing/2014/main" id="{2991C04B-0ADB-4C29-B9FE-134977E58779}"/>
                </a:ext>
              </a:extLst>
            </p:cNvPr>
            <p:cNvGrpSpPr/>
            <p:nvPr/>
          </p:nvGrpSpPr>
          <p:grpSpPr>
            <a:xfrm rot="11100230">
              <a:off x="4830020" y="5289555"/>
              <a:ext cx="222920" cy="121875"/>
              <a:chOff x="1421606" y="4262796"/>
              <a:chExt cx="222920" cy="121875"/>
            </a:xfrm>
            <a:gradFill>
              <a:gsLst>
                <a:gs pos="0">
                  <a:srgbClr val="FFC000">
                    <a:lumMod val="60000"/>
                    <a:lumOff val="40000"/>
                  </a:srgbClr>
                </a:gs>
                <a:gs pos="100000">
                  <a:srgbClr val="ED7D31">
                    <a:lumMod val="75000"/>
                  </a:srgbClr>
                </a:gs>
              </a:gsLst>
              <a:path path="circle">
                <a:fillToRect l="50000" t="50000" r="50000" b="50000"/>
              </a:path>
            </a:gradFill>
          </p:grpSpPr>
          <p:sp>
            <p:nvSpPr>
              <p:cNvPr id="1042" name="フリーフォーム: 図形 1041">
                <a:extLst>
                  <a:ext uri="{FF2B5EF4-FFF2-40B4-BE49-F238E27FC236}">
                    <a16:creationId xmlns:a16="http://schemas.microsoft.com/office/drawing/2014/main" id="{72455FCD-A3E7-47E3-80D2-ACC731760C48}"/>
                  </a:ext>
                </a:extLst>
              </p:cNvPr>
              <p:cNvSpPr/>
              <p:nvPr/>
            </p:nvSpPr>
            <p:spPr>
              <a:xfrm>
                <a:off x="1421606" y="4300895"/>
                <a:ext cx="222406" cy="83776"/>
              </a:xfrm>
              <a:custGeom>
                <a:avLst/>
                <a:gdLst>
                  <a:gd name="connsiteX0" fmla="*/ 109078 w 222406"/>
                  <a:gd name="connsiteY0" fmla="*/ 0 h 83776"/>
                  <a:gd name="connsiteX1" fmla="*/ 212115 w 222406"/>
                  <a:gd name="connsiteY1" fmla="*/ 17848 h 83776"/>
                  <a:gd name="connsiteX2" fmla="*/ 222406 w 222406"/>
                  <a:gd name="connsiteY2" fmla="*/ 24231 h 83776"/>
                  <a:gd name="connsiteX3" fmla="*/ 214161 w 222406"/>
                  <a:gd name="connsiteY3" fmla="*/ 46558 h 83776"/>
                  <a:gd name="connsiteX4" fmla="*/ 111460 w 222406"/>
                  <a:gd name="connsiteY4" fmla="*/ 83776 h 83776"/>
                  <a:gd name="connsiteX5" fmla="*/ 0 w 222406"/>
                  <a:gd name="connsiteY5" fmla="*/ 22838 h 83776"/>
                  <a:gd name="connsiteX6" fmla="*/ 595 w 222406"/>
                  <a:gd name="connsiteY6" fmla="*/ 21226 h 83776"/>
                  <a:gd name="connsiteX7" fmla="*/ 6041 w 222406"/>
                  <a:gd name="connsiteY7" fmla="*/ 17848 h 83776"/>
                  <a:gd name="connsiteX8" fmla="*/ 109078 w 222406"/>
                  <a:gd name="connsiteY8" fmla="*/ 0 h 83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2406" h="83776">
                    <a:moveTo>
                      <a:pt x="109078" y="0"/>
                    </a:moveTo>
                    <a:cubicBezTo>
                      <a:pt x="149317" y="0"/>
                      <a:pt x="185746" y="6821"/>
                      <a:pt x="212115" y="17848"/>
                    </a:cubicBezTo>
                    <a:lnTo>
                      <a:pt x="222406" y="24231"/>
                    </a:lnTo>
                    <a:lnTo>
                      <a:pt x="214161" y="46558"/>
                    </a:lnTo>
                    <a:cubicBezTo>
                      <a:pt x="197241" y="68430"/>
                      <a:pt x="157629" y="83776"/>
                      <a:pt x="111460" y="83776"/>
                    </a:cubicBezTo>
                    <a:cubicBezTo>
                      <a:pt x="49902" y="83776"/>
                      <a:pt x="0" y="56493"/>
                      <a:pt x="0" y="22838"/>
                    </a:cubicBezTo>
                    <a:lnTo>
                      <a:pt x="595" y="21226"/>
                    </a:lnTo>
                    <a:lnTo>
                      <a:pt x="6041" y="17848"/>
                    </a:lnTo>
                    <a:cubicBezTo>
                      <a:pt x="32410" y="6821"/>
                      <a:pt x="68840" y="0"/>
                      <a:pt x="109078" y="0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ED7D31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43" name="フリーフォーム: 図形 1042">
                <a:extLst>
                  <a:ext uri="{FF2B5EF4-FFF2-40B4-BE49-F238E27FC236}">
                    <a16:creationId xmlns:a16="http://schemas.microsoft.com/office/drawing/2014/main" id="{435C14B5-5C1B-4B74-9864-6DB26D2DD0F9}"/>
                  </a:ext>
                </a:extLst>
              </p:cNvPr>
              <p:cNvSpPr/>
              <p:nvPr/>
            </p:nvSpPr>
            <p:spPr>
              <a:xfrm>
                <a:off x="1422201" y="4262796"/>
                <a:ext cx="222325" cy="62331"/>
              </a:xfrm>
              <a:custGeom>
                <a:avLst/>
                <a:gdLst>
                  <a:gd name="connsiteX0" fmla="*/ 110865 w 222325"/>
                  <a:gd name="connsiteY0" fmla="*/ 0 h 62331"/>
                  <a:gd name="connsiteX1" fmla="*/ 222325 w 222325"/>
                  <a:gd name="connsiteY1" fmla="*/ 60938 h 62331"/>
                  <a:gd name="connsiteX2" fmla="*/ 221811 w 222325"/>
                  <a:gd name="connsiteY2" fmla="*/ 62331 h 62331"/>
                  <a:gd name="connsiteX3" fmla="*/ 211520 w 222325"/>
                  <a:gd name="connsiteY3" fmla="*/ 55948 h 62331"/>
                  <a:gd name="connsiteX4" fmla="*/ 108483 w 222325"/>
                  <a:gd name="connsiteY4" fmla="*/ 38100 h 62331"/>
                  <a:gd name="connsiteX5" fmla="*/ 5446 w 222325"/>
                  <a:gd name="connsiteY5" fmla="*/ 55948 h 62331"/>
                  <a:gd name="connsiteX6" fmla="*/ 0 w 222325"/>
                  <a:gd name="connsiteY6" fmla="*/ 59326 h 62331"/>
                  <a:gd name="connsiteX7" fmla="*/ 8164 w 222325"/>
                  <a:gd name="connsiteY7" fmla="*/ 37218 h 62331"/>
                  <a:gd name="connsiteX8" fmla="*/ 110865 w 222325"/>
                  <a:gd name="connsiteY8" fmla="*/ 0 h 623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2325" h="62331">
                    <a:moveTo>
                      <a:pt x="110865" y="0"/>
                    </a:moveTo>
                    <a:cubicBezTo>
                      <a:pt x="172423" y="0"/>
                      <a:pt x="222325" y="27283"/>
                      <a:pt x="222325" y="60938"/>
                    </a:cubicBezTo>
                    <a:lnTo>
                      <a:pt x="221811" y="62331"/>
                    </a:lnTo>
                    <a:lnTo>
                      <a:pt x="211520" y="55948"/>
                    </a:lnTo>
                    <a:cubicBezTo>
                      <a:pt x="185151" y="44921"/>
                      <a:pt x="148722" y="38100"/>
                      <a:pt x="108483" y="38100"/>
                    </a:cubicBezTo>
                    <a:cubicBezTo>
                      <a:pt x="68245" y="38100"/>
                      <a:pt x="31815" y="44921"/>
                      <a:pt x="5446" y="55948"/>
                    </a:cubicBezTo>
                    <a:lnTo>
                      <a:pt x="0" y="59326"/>
                    </a:lnTo>
                    <a:lnTo>
                      <a:pt x="8164" y="37218"/>
                    </a:lnTo>
                    <a:cubicBezTo>
                      <a:pt x="25085" y="15347"/>
                      <a:pt x="64697" y="0"/>
                      <a:pt x="110865" y="0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ED7D31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007" name="グループ化 1006">
              <a:extLst>
                <a:ext uri="{FF2B5EF4-FFF2-40B4-BE49-F238E27FC236}">
                  <a16:creationId xmlns:a16="http://schemas.microsoft.com/office/drawing/2014/main" id="{33C745BF-1341-445E-A21B-9FCEB8490433}"/>
                </a:ext>
              </a:extLst>
            </p:cNvPr>
            <p:cNvGrpSpPr/>
            <p:nvPr/>
          </p:nvGrpSpPr>
          <p:grpSpPr>
            <a:xfrm>
              <a:off x="4417370" y="5197069"/>
              <a:ext cx="222920" cy="121875"/>
              <a:chOff x="1421606" y="4262796"/>
              <a:chExt cx="222920" cy="121875"/>
            </a:xfrm>
            <a:gradFill>
              <a:gsLst>
                <a:gs pos="0">
                  <a:srgbClr val="FFC000">
                    <a:lumMod val="60000"/>
                    <a:lumOff val="40000"/>
                  </a:srgbClr>
                </a:gs>
                <a:gs pos="100000">
                  <a:srgbClr val="ED7D31">
                    <a:lumMod val="75000"/>
                  </a:srgbClr>
                </a:gs>
              </a:gsLst>
              <a:path path="circle">
                <a:fillToRect l="50000" t="50000" r="50000" b="50000"/>
              </a:path>
            </a:gradFill>
          </p:grpSpPr>
          <p:sp>
            <p:nvSpPr>
              <p:cNvPr id="1040" name="フリーフォーム: 図形 1039">
                <a:extLst>
                  <a:ext uri="{FF2B5EF4-FFF2-40B4-BE49-F238E27FC236}">
                    <a16:creationId xmlns:a16="http://schemas.microsoft.com/office/drawing/2014/main" id="{D52DCEA8-A754-4226-A742-2F330AAAAC37}"/>
                  </a:ext>
                </a:extLst>
              </p:cNvPr>
              <p:cNvSpPr/>
              <p:nvPr/>
            </p:nvSpPr>
            <p:spPr>
              <a:xfrm>
                <a:off x="1421606" y="4300895"/>
                <a:ext cx="222406" cy="83776"/>
              </a:xfrm>
              <a:custGeom>
                <a:avLst/>
                <a:gdLst>
                  <a:gd name="connsiteX0" fmla="*/ 109078 w 222406"/>
                  <a:gd name="connsiteY0" fmla="*/ 0 h 83776"/>
                  <a:gd name="connsiteX1" fmla="*/ 212115 w 222406"/>
                  <a:gd name="connsiteY1" fmla="*/ 17848 h 83776"/>
                  <a:gd name="connsiteX2" fmla="*/ 222406 w 222406"/>
                  <a:gd name="connsiteY2" fmla="*/ 24231 h 83776"/>
                  <a:gd name="connsiteX3" fmla="*/ 214161 w 222406"/>
                  <a:gd name="connsiteY3" fmla="*/ 46558 h 83776"/>
                  <a:gd name="connsiteX4" fmla="*/ 111460 w 222406"/>
                  <a:gd name="connsiteY4" fmla="*/ 83776 h 83776"/>
                  <a:gd name="connsiteX5" fmla="*/ 0 w 222406"/>
                  <a:gd name="connsiteY5" fmla="*/ 22838 h 83776"/>
                  <a:gd name="connsiteX6" fmla="*/ 595 w 222406"/>
                  <a:gd name="connsiteY6" fmla="*/ 21226 h 83776"/>
                  <a:gd name="connsiteX7" fmla="*/ 6041 w 222406"/>
                  <a:gd name="connsiteY7" fmla="*/ 17848 h 83776"/>
                  <a:gd name="connsiteX8" fmla="*/ 109078 w 222406"/>
                  <a:gd name="connsiteY8" fmla="*/ 0 h 83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2406" h="83776">
                    <a:moveTo>
                      <a:pt x="109078" y="0"/>
                    </a:moveTo>
                    <a:cubicBezTo>
                      <a:pt x="149317" y="0"/>
                      <a:pt x="185746" y="6821"/>
                      <a:pt x="212115" y="17848"/>
                    </a:cubicBezTo>
                    <a:lnTo>
                      <a:pt x="222406" y="24231"/>
                    </a:lnTo>
                    <a:lnTo>
                      <a:pt x="214161" y="46558"/>
                    </a:lnTo>
                    <a:cubicBezTo>
                      <a:pt x="197241" y="68430"/>
                      <a:pt x="157629" y="83776"/>
                      <a:pt x="111460" y="83776"/>
                    </a:cubicBezTo>
                    <a:cubicBezTo>
                      <a:pt x="49902" y="83776"/>
                      <a:pt x="0" y="56493"/>
                      <a:pt x="0" y="22838"/>
                    </a:cubicBezTo>
                    <a:lnTo>
                      <a:pt x="595" y="21226"/>
                    </a:lnTo>
                    <a:lnTo>
                      <a:pt x="6041" y="17848"/>
                    </a:lnTo>
                    <a:cubicBezTo>
                      <a:pt x="32410" y="6821"/>
                      <a:pt x="68840" y="0"/>
                      <a:pt x="109078" y="0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ED7D31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41" name="フリーフォーム: 図形 1040">
                <a:extLst>
                  <a:ext uri="{FF2B5EF4-FFF2-40B4-BE49-F238E27FC236}">
                    <a16:creationId xmlns:a16="http://schemas.microsoft.com/office/drawing/2014/main" id="{2C4B5446-AB53-498B-AA03-B4F4B255A14D}"/>
                  </a:ext>
                </a:extLst>
              </p:cNvPr>
              <p:cNvSpPr/>
              <p:nvPr/>
            </p:nvSpPr>
            <p:spPr>
              <a:xfrm>
                <a:off x="1422201" y="4262796"/>
                <a:ext cx="222325" cy="62331"/>
              </a:xfrm>
              <a:custGeom>
                <a:avLst/>
                <a:gdLst>
                  <a:gd name="connsiteX0" fmla="*/ 110865 w 222325"/>
                  <a:gd name="connsiteY0" fmla="*/ 0 h 62331"/>
                  <a:gd name="connsiteX1" fmla="*/ 222325 w 222325"/>
                  <a:gd name="connsiteY1" fmla="*/ 60938 h 62331"/>
                  <a:gd name="connsiteX2" fmla="*/ 221811 w 222325"/>
                  <a:gd name="connsiteY2" fmla="*/ 62331 h 62331"/>
                  <a:gd name="connsiteX3" fmla="*/ 211520 w 222325"/>
                  <a:gd name="connsiteY3" fmla="*/ 55948 h 62331"/>
                  <a:gd name="connsiteX4" fmla="*/ 108483 w 222325"/>
                  <a:gd name="connsiteY4" fmla="*/ 38100 h 62331"/>
                  <a:gd name="connsiteX5" fmla="*/ 5446 w 222325"/>
                  <a:gd name="connsiteY5" fmla="*/ 55948 h 62331"/>
                  <a:gd name="connsiteX6" fmla="*/ 0 w 222325"/>
                  <a:gd name="connsiteY6" fmla="*/ 59326 h 62331"/>
                  <a:gd name="connsiteX7" fmla="*/ 8164 w 222325"/>
                  <a:gd name="connsiteY7" fmla="*/ 37218 h 62331"/>
                  <a:gd name="connsiteX8" fmla="*/ 110865 w 222325"/>
                  <a:gd name="connsiteY8" fmla="*/ 0 h 623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2325" h="62331">
                    <a:moveTo>
                      <a:pt x="110865" y="0"/>
                    </a:moveTo>
                    <a:cubicBezTo>
                      <a:pt x="172423" y="0"/>
                      <a:pt x="222325" y="27283"/>
                      <a:pt x="222325" y="60938"/>
                    </a:cubicBezTo>
                    <a:lnTo>
                      <a:pt x="221811" y="62331"/>
                    </a:lnTo>
                    <a:lnTo>
                      <a:pt x="211520" y="55948"/>
                    </a:lnTo>
                    <a:cubicBezTo>
                      <a:pt x="185151" y="44921"/>
                      <a:pt x="148722" y="38100"/>
                      <a:pt x="108483" y="38100"/>
                    </a:cubicBezTo>
                    <a:cubicBezTo>
                      <a:pt x="68245" y="38100"/>
                      <a:pt x="31815" y="44921"/>
                      <a:pt x="5446" y="55948"/>
                    </a:cubicBezTo>
                    <a:lnTo>
                      <a:pt x="0" y="59326"/>
                    </a:lnTo>
                    <a:lnTo>
                      <a:pt x="8164" y="37218"/>
                    </a:lnTo>
                    <a:cubicBezTo>
                      <a:pt x="25085" y="15347"/>
                      <a:pt x="64697" y="0"/>
                      <a:pt x="110865" y="0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ED7D31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008" name="グループ化 1007">
              <a:extLst>
                <a:ext uri="{FF2B5EF4-FFF2-40B4-BE49-F238E27FC236}">
                  <a16:creationId xmlns:a16="http://schemas.microsoft.com/office/drawing/2014/main" id="{65471E36-86A5-4536-9445-ED4081792314}"/>
                </a:ext>
              </a:extLst>
            </p:cNvPr>
            <p:cNvGrpSpPr/>
            <p:nvPr/>
          </p:nvGrpSpPr>
          <p:grpSpPr>
            <a:xfrm rot="9840203">
              <a:off x="4471650" y="5376975"/>
              <a:ext cx="222920" cy="121875"/>
              <a:chOff x="1421606" y="4262796"/>
              <a:chExt cx="222920" cy="121875"/>
            </a:xfrm>
            <a:gradFill>
              <a:gsLst>
                <a:gs pos="0">
                  <a:srgbClr val="FFC000">
                    <a:lumMod val="60000"/>
                    <a:lumOff val="40000"/>
                  </a:srgbClr>
                </a:gs>
                <a:gs pos="100000">
                  <a:srgbClr val="ED7D31">
                    <a:lumMod val="75000"/>
                  </a:srgbClr>
                </a:gs>
              </a:gsLst>
              <a:path path="circle">
                <a:fillToRect l="50000" t="50000" r="50000" b="50000"/>
              </a:path>
            </a:gradFill>
          </p:grpSpPr>
          <p:sp>
            <p:nvSpPr>
              <p:cNvPr id="1038" name="フリーフォーム: 図形 1037">
                <a:extLst>
                  <a:ext uri="{FF2B5EF4-FFF2-40B4-BE49-F238E27FC236}">
                    <a16:creationId xmlns:a16="http://schemas.microsoft.com/office/drawing/2014/main" id="{2DC8713D-BF85-4A7B-9577-40BC7D1AA62F}"/>
                  </a:ext>
                </a:extLst>
              </p:cNvPr>
              <p:cNvSpPr/>
              <p:nvPr/>
            </p:nvSpPr>
            <p:spPr>
              <a:xfrm>
                <a:off x="1421606" y="4300895"/>
                <a:ext cx="222406" cy="83776"/>
              </a:xfrm>
              <a:custGeom>
                <a:avLst/>
                <a:gdLst>
                  <a:gd name="connsiteX0" fmla="*/ 109078 w 222406"/>
                  <a:gd name="connsiteY0" fmla="*/ 0 h 83776"/>
                  <a:gd name="connsiteX1" fmla="*/ 212115 w 222406"/>
                  <a:gd name="connsiteY1" fmla="*/ 17848 h 83776"/>
                  <a:gd name="connsiteX2" fmla="*/ 222406 w 222406"/>
                  <a:gd name="connsiteY2" fmla="*/ 24231 h 83776"/>
                  <a:gd name="connsiteX3" fmla="*/ 214161 w 222406"/>
                  <a:gd name="connsiteY3" fmla="*/ 46558 h 83776"/>
                  <a:gd name="connsiteX4" fmla="*/ 111460 w 222406"/>
                  <a:gd name="connsiteY4" fmla="*/ 83776 h 83776"/>
                  <a:gd name="connsiteX5" fmla="*/ 0 w 222406"/>
                  <a:gd name="connsiteY5" fmla="*/ 22838 h 83776"/>
                  <a:gd name="connsiteX6" fmla="*/ 595 w 222406"/>
                  <a:gd name="connsiteY6" fmla="*/ 21226 h 83776"/>
                  <a:gd name="connsiteX7" fmla="*/ 6041 w 222406"/>
                  <a:gd name="connsiteY7" fmla="*/ 17848 h 83776"/>
                  <a:gd name="connsiteX8" fmla="*/ 109078 w 222406"/>
                  <a:gd name="connsiteY8" fmla="*/ 0 h 83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2406" h="83776">
                    <a:moveTo>
                      <a:pt x="109078" y="0"/>
                    </a:moveTo>
                    <a:cubicBezTo>
                      <a:pt x="149317" y="0"/>
                      <a:pt x="185746" y="6821"/>
                      <a:pt x="212115" y="17848"/>
                    </a:cubicBezTo>
                    <a:lnTo>
                      <a:pt x="222406" y="24231"/>
                    </a:lnTo>
                    <a:lnTo>
                      <a:pt x="214161" y="46558"/>
                    </a:lnTo>
                    <a:cubicBezTo>
                      <a:pt x="197241" y="68430"/>
                      <a:pt x="157629" y="83776"/>
                      <a:pt x="111460" y="83776"/>
                    </a:cubicBezTo>
                    <a:cubicBezTo>
                      <a:pt x="49902" y="83776"/>
                      <a:pt x="0" y="56493"/>
                      <a:pt x="0" y="22838"/>
                    </a:cubicBezTo>
                    <a:lnTo>
                      <a:pt x="595" y="21226"/>
                    </a:lnTo>
                    <a:lnTo>
                      <a:pt x="6041" y="17848"/>
                    </a:lnTo>
                    <a:cubicBezTo>
                      <a:pt x="32410" y="6821"/>
                      <a:pt x="68840" y="0"/>
                      <a:pt x="109078" y="0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ED7D31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39" name="フリーフォーム: 図形 1038">
                <a:extLst>
                  <a:ext uri="{FF2B5EF4-FFF2-40B4-BE49-F238E27FC236}">
                    <a16:creationId xmlns:a16="http://schemas.microsoft.com/office/drawing/2014/main" id="{5D700FA6-F61C-4076-A7D1-13D45F4B1B6C}"/>
                  </a:ext>
                </a:extLst>
              </p:cNvPr>
              <p:cNvSpPr/>
              <p:nvPr/>
            </p:nvSpPr>
            <p:spPr>
              <a:xfrm>
                <a:off x="1422201" y="4262796"/>
                <a:ext cx="222325" cy="62331"/>
              </a:xfrm>
              <a:custGeom>
                <a:avLst/>
                <a:gdLst>
                  <a:gd name="connsiteX0" fmla="*/ 110865 w 222325"/>
                  <a:gd name="connsiteY0" fmla="*/ 0 h 62331"/>
                  <a:gd name="connsiteX1" fmla="*/ 222325 w 222325"/>
                  <a:gd name="connsiteY1" fmla="*/ 60938 h 62331"/>
                  <a:gd name="connsiteX2" fmla="*/ 221811 w 222325"/>
                  <a:gd name="connsiteY2" fmla="*/ 62331 h 62331"/>
                  <a:gd name="connsiteX3" fmla="*/ 211520 w 222325"/>
                  <a:gd name="connsiteY3" fmla="*/ 55948 h 62331"/>
                  <a:gd name="connsiteX4" fmla="*/ 108483 w 222325"/>
                  <a:gd name="connsiteY4" fmla="*/ 38100 h 62331"/>
                  <a:gd name="connsiteX5" fmla="*/ 5446 w 222325"/>
                  <a:gd name="connsiteY5" fmla="*/ 55948 h 62331"/>
                  <a:gd name="connsiteX6" fmla="*/ 0 w 222325"/>
                  <a:gd name="connsiteY6" fmla="*/ 59326 h 62331"/>
                  <a:gd name="connsiteX7" fmla="*/ 8164 w 222325"/>
                  <a:gd name="connsiteY7" fmla="*/ 37218 h 62331"/>
                  <a:gd name="connsiteX8" fmla="*/ 110865 w 222325"/>
                  <a:gd name="connsiteY8" fmla="*/ 0 h 623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2325" h="62331">
                    <a:moveTo>
                      <a:pt x="110865" y="0"/>
                    </a:moveTo>
                    <a:cubicBezTo>
                      <a:pt x="172423" y="0"/>
                      <a:pt x="222325" y="27283"/>
                      <a:pt x="222325" y="60938"/>
                    </a:cubicBezTo>
                    <a:lnTo>
                      <a:pt x="221811" y="62331"/>
                    </a:lnTo>
                    <a:lnTo>
                      <a:pt x="211520" y="55948"/>
                    </a:lnTo>
                    <a:cubicBezTo>
                      <a:pt x="185151" y="44921"/>
                      <a:pt x="148722" y="38100"/>
                      <a:pt x="108483" y="38100"/>
                    </a:cubicBezTo>
                    <a:cubicBezTo>
                      <a:pt x="68245" y="38100"/>
                      <a:pt x="31815" y="44921"/>
                      <a:pt x="5446" y="55948"/>
                    </a:cubicBezTo>
                    <a:lnTo>
                      <a:pt x="0" y="59326"/>
                    </a:lnTo>
                    <a:lnTo>
                      <a:pt x="8164" y="37218"/>
                    </a:lnTo>
                    <a:cubicBezTo>
                      <a:pt x="25085" y="15347"/>
                      <a:pt x="64697" y="0"/>
                      <a:pt x="110865" y="0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ED7D31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009" name="グループ化 1008">
              <a:extLst>
                <a:ext uri="{FF2B5EF4-FFF2-40B4-BE49-F238E27FC236}">
                  <a16:creationId xmlns:a16="http://schemas.microsoft.com/office/drawing/2014/main" id="{FA55455C-D11D-4EA9-9DFE-1124328917B0}"/>
                </a:ext>
              </a:extLst>
            </p:cNvPr>
            <p:cNvGrpSpPr/>
            <p:nvPr/>
          </p:nvGrpSpPr>
          <p:grpSpPr>
            <a:xfrm rot="11100230">
              <a:off x="5176841" y="5216842"/>
              <a:ext cx="222920" cy="121875"/>
              <a:chOff x="1421606" y="4262796"/>
              <a:chExt cx="222920" cy="121875"/>
            </a:xfrm>
            <a:gradFill>
              <a:gsLst>
                <a:gs pos="0">
                  <a:srgbClr val="FFC000">
                    <a:lumMod val="60000"/>
                    <a:lumOff val="40000"/>
                  </a:srgbClr>
                </a:gs>
                <a:gs pos="100000">
                  <a:srgbClr val="ED7D31">
                    <a:lumMod val="75000"/>
                  </a:srgbClr>
                </a:gs>
              </a:gsLst>
              <a:path path="circle">
                <a:fillToRect l="50000" t="50000" r="50000" b="50000"/>
              </a:path>
            </a:gradFill>
          </p:grpSpPr>
          <p:sp>
            <p:nvSpPr>
              <p:cNvPr id="1036" name="フリーフォーム: 図形 1035">
                <a:extLst>
                  <a:ext uri="{FF2B5EF4-FFF2-40B4-BE49-F238E27FC236}">
                    <a16:creationId xmlns:a16="http://schemas.microsoft.com/office/drawing/2014/main" id="{BEE58E42-4714-4392-B2E2-75FEB5623031}"/>
                  </a:ext>
                </a:extLst>
              </p:cNvPr>
              <p:cNvSpPr/>
              <p:nvPr/>
            </p:nvSpPr>
            <p:spPr>
              <a:xfrm>
                <a:off x="1421606" y="4300895"/>
                <a:ext cx="222406" cy="83776"/>
              </a:xfrm>
              <a:custGeom>
                <a:avLst/>
                <a:gdLst>
                  <a:gd name="connsiteX0" fmla="*/ 109078 w 222406"/>
                  <a:gd name="connsiteY0" fmla="*/ 0 h 83776"/>
                  <a:gd name="connsiteX1" fmla="*/ 212115 w 222406"/>
                  <a:gd name="connsiteY1" fmla="*/ 17848 h 83776"/>
                  <a:gd name="connsiteX2" fmla="*/ 222406 w 222406"/>
                  <a:gd name="connsiteY2" fmla="*/ 24231 h 83776"/>
                  <a:gd name="connsiteX3" fmla="*/ 214161 w 222406"/>
                  <a:gd name="connsiteY3" fmla="*/ 46558 h 83776"/>
                  <a:gd name="connsiteX4" fmla="*/ 111460 w 222406"/>
                  <a:gd name="connsiteY4" fmla="*/ 83776 h 83776"/>
                  <a:gd name="connsiteX5" fmla="*/ 0 w 222406"/>
                  <a:gd name="connsiteY5" fmla="*/ 22838 h 83776"/>
                  <a:gd name="connsiteX6" fmla="*/ 595 w 222406"/>
                  <a:gd name="connsiteY6" fmla="*/ 21226 h 83776"/>
                  <a:gd name="connsiteX7" fmla="*/ 6041 w 222406"/>
                  <a:gd name="connsiteY7" fmla="*/ 17848 h 83776"/>
                  <a:gd name="connsiteX8" fmla="*/ 109078 w 222406"/>
                  <a:gd name="connsiteY8" fmla="*/ 0 h 83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2406" h="83776">
                    <a:moveTo>
                      <a:pt x="109078" y="0"/>
                    </a:moveTo>
                    <a:cubicBezTo>
                      <a:pt x="149317" y="0"/>
                      <a:pt x="185746" y="6821"/>
                      <a:pt x="212115" y="17848"/>
                    </a:cubicBezTo>
                    <a:lnTo>
                      <a:pt x="222406" y="24231"/>
                    </a:lnTo>
                    <a:lnTo>
                      <a:pt x="214161" y="46558"/>
                    </a:lnTo>
                    <a:cubicBezTo>
                      <a:pt x="197241" y="68430"/>
                      <a:pt x="157629" y="83776"/>
                      <a:pt x="111460" y="83776"/>
                    </a:cubicBezTo>
                    <a:cubicBezTo>
                      <a:pt x="49902" y="83776"/>
                      <a:pt x="0" y="56493"/>
                      <a:pt x="0" y="22838"/>
                    </a:cubicBezTo>
                    <a:lnTo>
                      <a:pt x="595" y="21226"/>
                    </a:lnTo>
                    <a:lnTo>
                      <a:pt x="6041" y="17848"/>
                    </a:lnTo>
                    <a:cubicBezTo>
                      <a:pt x="32410" y="6821"/>
                      <a:pt x="68840" y="0"/>
                      <a:pt x="109078" y="0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ED7D31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37" name="フリーフォーム: 図形 1036">
                <a:extLst>
                  <a:ext uri="{FF2B5EF4-FFF2-40B4-BE49-F238E27FC236}">
                    <a16:creationId xmlns:a16="http://schemas.microsoft.com/office/drawing/2014/main" id="{0CCA4904-CA17-43BE-9443-C23B2213F2B9}"/>
                  </a:ext>
                </a:extLst>
              </p:cNvPr>
              <p:cNvSpPr/>
              <p:nvPr/>
            </p:nvSpPr>
            <p:spPr>
              <a:xfrm>
                <a:off x="1422201" y="4262796"/>
                <a:ext cx="222325" cy="62331"/>
              </a:xfrm>
              <a:custGeom>
                <a:avLst/>
                <a:gdLst>
                  <a:gd name="connsiteX0" fmla="*/ 110865 w 222325"/>
                  <a:gd name="connsiteY0" fmla="*/ 0 h 62331"/>
                  <a:gd name="connsiteX1" fmla="*/ 222325 w 222325"/>
                  <a:gd name="connsiteY1" fmla="*/ 60938 h 62331"/>
                  <a:gd name="connsiteX2" fmla="*/ 221811 w 222325"/>
                  <a:gd name="connsiteY2" fmla="*/ 62331 h 62331"/>
                  <a:gd name="connsiteX3" fmla="*/ 211520 w 222325"/>
                  <a:gd name="connsiteY3" fmla="*/ 55948 h 62331"/>
                  <a:gd name="connsiteX4" fmla="*/ 108483 w 222325"/>
                  <a:gd name="connsiteY4" fmla="*/ 38100 h 62331"/>
                  <a:gd name="connsiteX5" fmla="*/ 5446 w 222325"/>
                  <a:gd name="connsiteY5" fmla="*/ 55948 h 62331"/>
                  <a:gd name="connsiteX6" fmla="*/ 0 w 222325"/>
                  <a:gd name="connsiteY6" fmla="*/ 59326 h 62331"/>
                  <a:gd name="connsiteX7" fmla="*/ 8164 w 222325"/>
                  <a:gd name="connsiteY7" fmla="*/ 37218 h 62331"/>
                  <a:gd name="connsiteX8" fmla="*/ 110865 w 222325"/>
                  <a:gd name="connsiteY8" fmla="*/ 0 h 623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2325" h="62331">
                    <a:moveTo>
                      <a:pt x="110865" y="0"/>
                    </a:moveTo>
                    <a:cubicBezTo>
                      <a:pt x="172423" y="0"/>
                      <a:pt x="222325" y="27283"/>
                      <a:pt x="222325" y="60938"/>
                    </a:cubicBezTo>
                    <a:lnTo>
                      <a:pt x="221811" y="62331"/>
                    </a:lnTo>
                    <a:lnTo>
                      <a:pt x="211520" y="55948"/>
                    </a:lnTo>
                    <a:cubicBezTo>
                      <a:pt x="185151" y="44921"/>
                      <a:pt x="148722" y="38100"/>
                      <a:pt x="108483" y="38100"/>
                    </a:cubicBezTo>
                    <a:cubicBezTo>
                      <a:pt x="68245" y="38100"/>
                      <a:pt x="31815" y="44921"/>
                      <a:pt x="5446" y="55948"/>
                    </a:cubicBezTo>
                    <a:lnTo>
                      <a:pt x="0" y="59326"/>
                    </a:lnTo>
                    <a:lnTo>
                      <a:pt x="8164" y="37218"/>
                    </a:lnTo>
                    <a:cubicBezTo>
                      <a:pt x="25085" y="15347"/>
                      <a:pt x="64697" y="0"/>
                      <a:pt x="110865" y="0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ED7D31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010" name="グループ化 1009">
              <a:extLst>
                <a:ext uri="{FF2B5EF4-FFF2-40B4-BE49-F238E27FC236}">
                  <a16:creationId xmlns:a16="http://schemas.microsoft.com/office/drawing/2014/main" id="{81EC19D2-31A7-485A-B64F-9FA7BE65FAAE}"/>
                </a:ext>
              </a:extLst>
            </p:cNvPr>
            <p:cNvGrpSpPr/>
            <p:nvPr/>
          </p:nvGrpSpPr>
          <p:grpSpPr>
            <a:xfrm rot="917902">
              <a:off x="4808494" y="5612298"/>
              <a:ext cx="222920" cy="121875"/>
              <a:chOff x="1421606" y="4262796"/>
              <a:chExt cx="222920" cy="121875"/>
            </a:xfrm>
            <a:gradFill>
              <a:gsLst>
                <a:gs pos="0">
                  <a:srgbClr val="FFC000">
                    <a:lumMod val="60000"/>
                    <a:lumOff val="40000"/>
                  </a:srgbClr>
                </a:gs>
                <a:gs pos="100000">
                  <a:srgbClr val="ED7D31">
                    <a:lumMod val="75000"/>
                  </a:srgbClr>
                </a:gs>
              </a:gsLst>
              <a:path path="circle">
                <a:fillToRect l="50000" t="50000" r="50000" b="50000"/>
              </a:path>
            </a:gradFill>
          </p:grpSpPr>
          <p:sp>
            <p:nvSpPr>
              <p:cNvPr id="1034" name="フリーフォーム: 図形 1033">
                <a:extLst>
                  <a:ext uri="{FF2B5EF4-FFF2-40B4-BE49-F238E27FC236}">
                    <a16:creationId xmlns:a16="http://schemas.microsoft.com/office/drawing/2014/main" id="{E15381D9-7D49-46E9-9D4C-8B59D3672928}"/>
                  </a:ext>
                </a:extLst>
              </p:cNvPr>
              <p:cNvSpPr/>
              <p:nvPr/>
            </p:nvSpPr>
            <p:spPr>
              <a:xfrm>
                <a:off x="1421606" y="4300895"/>
                <a:ext cx="222406" cy="83776"/>
              </a:xfrm>
              <a:custGeom>
                <a:avLst/>
                <a:gdLst>
                  <a:gd name="connsiteX0" fmla="*/ 109078 w 222406"/>
                  <a:gd name="connsiteY0" fmla="*/ 0 h 83776"/>
                  <a:gd name="connsiteX1" fmla="*/ 212115 w 222406"/>
                  <a:gd name="connsiteY1" fmla="*/ 17848 h 83776"/>
                  <a:gd name="connsiteX2" fmla="*/ 222406 w 222406"/>
                  <a:gd name="connsiteY2" fmla="*/ 24231 h 83776"/>
                  <a:gd name="connsiteX3" fmla="*/ 214161 w 222406"/>
                  <a:gd name="connsiteY3" fmla="*/ 46558 h 83776"/>
                  <a:gd name="connsiteX4" fmla="*/ 111460 w 222406"/>
                  <a:gd name="connsiteY4" fmla="*/ 83776 h 83776"/>
                  <a:gd name="connsiteX5" fmla="*/ 0 w 222406"/>
                  <a:gd name="connsiteY5" fmla="*/ 22838 h 83776"/>
                  <a:gd name="connsiteX6" fmla="*/ 595 w 222406"/>
                  <a:gd name="connsiteY6" fmla="*/ 21226 h 83776"/>
                  <a:gd name="connsiteX7" fmla="*/ 6041 w 222406"/>
                  <a:gd name="connsiteY7" fmla="*/ 17848 h 83776"/>
                  <a:gd name="connsiteX8" fmla="*/ 109078 w 222406"/>
                  <a:gd name="connsiteY8" fmla="*/ 0 h 83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2406" h="83776">
                    <a:moveTo>
                      <a:pt x="109078" y="0"/>
                    </a:moveTo>
                    <a:cubicBezTo>
                      <a:pt x="149317" y="0"/>
                      <a:pt x="185746" y="6821"/>
                      <a:pt x="212115" y="17848"/>
                    </a:cubicBezTo>
                    <a:lnTo>
                      <a:pt x="222406" y="24231"/>
                    </a:lnTo>
                    <a:lnTo>
                      <a:pt x="214161" y="46558"/>
                    </a:lnTo>
                    <a:cubicBezTo>
                      <a:pt x="197241" y="68430"/>
                      <a:pt x="157629" y="83776"/>
                      <a:pt x="111460" y="83776"/>
                    </a:cubicBezTo>
                    <a:cubicBezTo>
                      <a:pt x="49902" y="83776"/>
                      <a:pt x="0" y="56493"/>
                      <a:pt x="0" y="22838"/>
                    </a:cubicBezTo>
                    <a:lnTo>
                      <a:pt x="595" y="21226"/>
                    </a:lnTo>
                    <a:lnTo>
                      <a:pt x="6041" y="17848"/>
                    </a:lnTo>
                    <a:cubicBezTo>
                      <a:pt x="32410" y="6821"/>
                      <a:pt x="68840" y="0"/>
                      <a:pt x="109078" y="0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ED7D31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35" name="フリーフォーム: 図形 1034">
                <a:extLst>
                  <a:ext uri="{FF2B5EF4-FFF2-40B4-BE49-F238E27FC236}">
                    <a16:creationId xmlns:a16="http://schemas.microsoft.com/office/drawing/2014/main" id="{67C6129C-D826-4FAF-9CD6-EDAED9F4E61C}"/>
                  </a:ext>
                </a:extLst>
              </p:cNvPr>
              <p:cNvSpPr/>
              <p:nvPr/>
            </p:nvSpPr>
            <p:spPr>
              <a:xfrm>
                <a:off x="1422201" y="4262796"/>
                <a:ext cx="222325" cy="62331"/>
              </a:xfrm>
              <a:custGeom>
                <a:avLst/>
                <a:gdLst>
                  <a:gd name="connsiteX0" fmla="*/ 110865 w 222325"/>
                  <a:gd name="connsiteY0" fmla="*/ 0 h 62331"/>
                  <a:gd name="connsiteX1" fmla="*/ 222325 w 222325"/>
                  <a:gd name="connsiteY1" fmla="*/ 60938 h 62331"/>
                  <a:gd name="connsiteX2" fmla="*/ 221811 w 222325"/>
                  <a:gd name="connsiteY2" fmla="*/ 62331 h 62331"/>
                  <a:gd name="connsiteX3" fmla="*/ 211520 w 222325"/>
                  <a:gd name="connsiteY3" fmla="*/ 55948 h 62331"/>
                  <a:gd name="connsiteX4" fmla="*/ 108483 w 222325"/>
                  <a:gd name="connsiteY4" fmla="*/ 38100 h 62331"/>
                  <a:gd name="connsiteX5" fmla="*/ 5446 w 222325"/>
                  <a:gd name="connsiteY5" fmla="*/ 55948 h 62331"/>
                  <a:gd name="connsiteX6" fmla="*/ 0 w 222325"/>
                  <a:gd name="connsiteY6" fmla="*/ 59326 h 62331"/>
                  <a:gd name="connsiteX7" fmla="*/ 8164 w 222325"/>
                  <a:gd name="connsiteY7" fmla="*/ 37218 h 62331"/>
                  <a:gd name="connsiteX8" fmla="*/ 110865 w 222325"/>
                  <a:gd name="connsiteY8" fmla="*/ 0 h 623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2325" h="62331">
                    <a:moveTo>
                      <a:pt x="110865" y="0"/>
                    </a:moveTo>
                    <a:cubicBezTo>
                      <a:pt x="172423" y="0"/>
                      <a:pt x="222325" y="27283"/>
                      <a:pt x="222325" y="60938"/>
                    </a:cubicBezTo>
                    <a:lnTo>
                      <a:pt x="221811" y="62331"/>
                    </a:lnTo>
                    <a:lnTo>
                      <a:pt x="211520" y="55948"/>
                    </a:lnTo>
                    <a:cubicBezTo>
                      <a:pt x="185151" y="44921"/>
                      <a:pt x="148722" y="38100"/>
                      <a:pt x="108483" y="38100"/>
                    </a:cubicBezTo>
                    <a:cubicBezTo>
                      <a:pt x="68245" y="38100"/>
                      <a:pt x="31815" y="44921"/>
                      <a:pt x="5446" y="55948"/>
                    </a:cubicBezTo>
                    <a:lnTo>
                      <a:pt x="0" y="59326"/>
                    </a:lnTo>
                    <a:lnTo>
                      <a:pt x="8164" y="37218"/>
                    </a:lnTo>
                    <a:cubicBezTo>
                      <a:pt x="25085" y="15347"/>
                      <a:pt x="64697" y="0"/>
                      <a:pt x="110865" y="0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ED7D31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011" name="グループ化 1010">
              <a:extLst>
                <a:ext uri="{FF2B5EF4-FFF2-40B4-BE49-F238E27FC236}">
                  <a16:creationId xmlns:a16="http://schemas.microsoft.com/office/drawing/2014/main" id="{A0DCF221-D25C-4F1D-A6EF-4F97C942B7D2}"/>
                </a:ext>
              </a:extLst>
            </p:cNvPr>
            <p:cNvGrpSpPr/>
            <p:nvPr/>
          </p:nvGrpSpPr>
          <p:grpSpPr>
            <a:xfrm rot="11100230">
              <a:off x="4966094" y="5468135"/>
              <a:ext cx="268215" cy="113527"/>
              <a:chOff x="1421606" y="4262796"/>
              <a:chExt cx="222920" cy="121875"/>
            </a:xfrm>
            <a:gradFill>
              <a:gsLst>
                <a:gs pos="0">
                  <a:srgbClr val="FFC000">
                    <a:lumMod val="60000"/>
                    <a:lumOff val="40000"/>
                  </a:srgbClr>
                </a:gs>
                <a:gs pos="100000">
                  <a:srgbClr val="ED7D31">
                    <a:lumMod val="75000"/>
                  </a:srgbClr>
                </a:gs>
              </a:gsLst>
              <a:path path="circle">
                <a:fillToRect l="50000" t="50000" r="50000" b="50000"/>
              </a:path>
            </a:gradFill>
          </p:grpSpPr>
          <p:sp>
            <p:nvSpPr>
              <p:cNvPr id="1032" name="フリーフォーム: 図形 1031">
                <a:extLst>
                  <a:ext uri="{FF2B5EF4-FFF2-40B4-BE49-F238E27FC236}">
                    <a16:creationId xmlns:a16="http://schemas.microsoft.com/office/drawing/2014/main" id="{903D59CD-2F0A-46AB-8703-41751B791C3B}"/>
                  </a:ext>
                </a:extLst>
              </p:cNvPr>
              <p:cNvSpPr/>
              <p:nvPr/>
            </p:nvSpPr>
            <p:spPr>
              <a:xfrm>
                <a:off x="1421606" y="4300895"/>
                <a:ext cx="222406" cy="83776"/>
              </a:xfrm>
              <a:custGeom>
                <a:avLst/>
                <a:gdLst>
                  <a:gd name="connsiteX0" fmla="*/ 109078 w 222406"/>
                  <a:gd name="connsiteY0" fmla="*/ 0 h 83776"/>
                  <a:gd name="connsiteX1" fmla="*/ 212115 w 222406"/>
                  <a:gd name="connsiteY1" fmla="*/ 17848 h 83776"/>
                  <a:gd name="connsiteX2" fmla="*/ 222406 w 222406"/>
                  <a:gd name="connsiteY2" fmla="*/ 24231 h 83776"/>
                  <a:gd name="connsiteX3" fmla="*/ 214161 w 222406"/>
                  <a:gd name="connsiteY3" fmla="*/ 46558 h 83776"/>
                  <a:gd name="connsiteX4" fmla="*/ 111460 w 222406"/>
                  <a:gd name="connsiteY4" fmla="*/ 83776 h 83776"/>
                  <a:gd name="connsiteX5" fmla="*/ 0 w 222406"/>
                  <a:gd name="connsiteY5" fmla="*/ 22838 h 83776"/>
                  <a:gd name="connsiteX6" fmla="*/ 595 w 222406"/>
                  <a:gd name="connsiteY6" fmla="*/ 21226 h 83776"/>
                  <a:gd name="connsiteX7" fmla="*/ 6041 w 222406"/>
                  <a:gd name="connsiteY7" fmla="*/ 17848 h 83776"/>
                  <a:gd name="connsiteX8" fmla="*/ 109078 w 222406"/>
                  <a:gd name="connsiteY8" fmla="*/ 0 h 83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2406" h="83776">
                    <a:moveTo>
                      <a:pt x="109078" y="0"/>
                    </a:moveTo>
                    <a:cubicBezTo>
                      <a:pt x="149317" y="0"/>
                      <a:pt x="185746" y="6821"/>
                      <a:pt x="212115" y="17848"/>
                    </a:cubicBezTo>
                    <a:lnTo>
                      <a:pt x="222406" y="24231"/>
                    </a:lnTo>
                    <a:lnTo>
                      <a:pt x="214161" y="46558"/>
                    </a:lnTo>
                    <a:cubicBezTo>
                      <a:pt x="197241" y="68430"/>
                      <a:pt x="157629" y="83776"/>
                      <a:pt x="111460" y="83776"/>
                    </a:cubicBezTo>
                    <a:cubicBezTo>
                      <a:pt x="49902" y="83776"/>
                      <a:pt x="0" y="56493"/>
                      <a:pt x="0" y="22838"/>
                    </a:cubicBezTo>
                    <a:lnTo>
                      <a:pt x="595" y="21226"/>
                    </a:lnTo>
                    <a:lnTo>
                      <a:pt x="6041" y="17848"/>
                    </a:lnTo>
                    <a:cubicBezTo>
                      <a:pt x="32410" y="6821"/>
                      <a:pt x="68840" y="0"/>
                      <a:pt x="109078" y="0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ED7D31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33" name="フリーフォーム: 図形 1032">
                <a:extLst>
                  <a:ext uri="{FF2B5EF4-FFF2-40B4-BE49-F238E27FC236}">
                    <a16:creationId xmlns:a16="http://schemas.microsoft.com/office/drawing/2014/main" id="{E9563085-DB53-4C3F-8D75-B7B78A1B9833}"/>
                  </a:ext>
                </a:extLst>
              </p:cNvPr>
              <p:cNvSpPr/>
              <p:nvPr/>
            </p:nvSpPr>
            <p:spPr>
              <a:xfrm>
                <a:off x="1422201" y="4262796"/>
                <a:ext cx="222325" cy="62331"/>
              </a:xfrm>
              <a:custGeom>
                <a:avLst/>
                <a:gdLst>
                  <a:gd name="connsiteX0" fmla="*/ 110865 w 222325"/>
                  <a:gd name="connsiteY0" fmla="*/ 0 h 62331"/>
                  <a:gd name="connsiteX1" fmla="*/ 222325 w 222325"/>
                  <a:gd name="connsiteY1" fmla="*/ 60938 h 62331"/>
                  <a:gd name="connsiteX2" fmla="*/ 221811 w 222325"/>
                  <a:gd name="connsiteY2" fmla="*/ 62331 h 62331"/>
                  <a:gd name="connsiteX3" fmla="*/ 211520 w 222325"/>
                  <a:gd name="connsiteY3" fmla="*/ 55948 h 62331"/>
                  <a:gd name="connsiteX4" fmla="*/ 108483 w 222325"/>
                  <a:gd name="connsiteY4" fmla="*/ 38100 h 62331"/>
                  <a:gd name="connsiteX5" fmla="*/ 5446 w 222325"/>
                  <a:gd name="connsiteY5" fmla="*/ 55948 h 62331"/>
                  <a:gd name="connsiteX6" fmla="*/ 0 w 222325"/>
                  <a:gd name="connsiteY6" fmla="*/ 59326 h 62331"/>
                  <a:gd name="connsiteX7" fmla="*/ 8164 w 222325"/>
                  <a:gd name="connsiteY7" fmla="*/ 37218 h 62331"/>
                  <a:gd name="connsiteX8" fmla="*/ 110865 w 222325"/>
                  <a:gd name="connsiteY8" fmla="*/ 0 h 623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2325" h="62331">
                    <a:moveTo>
                      <a:pt x="110865" y="0"/>
                    </a:moveTo>
                    <a:cubicBezTo>
                      <a:pt x="172423" y="0"/>
                      <a:pt x="222325" y="27283"/>
                      <a:pt x="222325" y="60938"/>
                    </a:cubicBezTo>
                    <a:lnTo>
                      <a:pt x="221811" y="62331"/>
                    </a:lnTo>
                    <a:lnTo>
                      <a:pt x="211520" y="55948"/>
                    </a:lnTo>
                    <a:cubicBezTo>
                      <a:pt x="185151" y="44921"/>
                      <a:pt x="148722" y="38100"/>
                      <a:pt x="108483" y="38100"/>
                    </a:cubicBezTo>
                    <a:cubicBezTo>
                      <a:pt x="68245" y="38100"/>
                      <a:pt x="31815" y="44921"/>
                      <a:pt x="5446" y="55948"/>
                    </a:cubicBezTo>
                    <a:lnTo>
                      <a:pt x="0" y="59326"/>
                    </a:lnTo>
                    <a:lnTo>
                      <a:pt x="8164" y="37218"/>
                    </a:lnTo>
                    <a:cubicBezTo>
                      <a:pt x="25085" y="15347"/>
                      <a:pt x="64697" y="0"/>
                      <a:pt x="110865" y="0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ED7D31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012" name="グループ化 1011">
              <a:extLst>
                <a:ext uri="{FF2B5EF4-FFF2-40B4-BE49-F238E27FC236}">
                  <a16:creationId xmlns:a16="http://schemas.microsoft.com/office/drawing/2014/main" id="{88536257-2356-4F82-9C8A-D88608D40A06}"/>
                </a:ext>
              </a:extLst>
            </p:cNvPr>
            <p:cNvGrpSpPr/>
            <p:nvPr/>
          </p:nvGrpSpPr>
          <p:grpSpPr>
            <a:xfrm>
              <a:off x="4494785" y="5105400"/>
              <a:ext cx="950340" cy="537577"/>
              <a:chOff x="5602058" y="5670550"/>
              <a:chExt cx="1519467" cy="1014094"/>
            </a:xfrm>
            <a:solidFill>
              <a:srgbClr val="FFC000">
                <a:lumMod val="20000"/>
                <a:lumOff val="80000"/>
              </a:srgbClr>
            </a:solidFill>
          </p:grpSpPr>
          <p:sp>
            <p:nvSpPr>
              <p:cNvPr id="1013" name="楕円 1012">
                <a:extLst>
                  <a:ext uri="{FF2B5EF4-FFF2-40B4-BE49-F238E27FC236}">
                    <a16:creationId xmlns:a16="http://schemas.microsoft.com/office/drawing/2014/main" id="{44B5378D-9848-407C-90BF-DA0C9A03D23B}"/>
                  </a:ext>
                </a:extLst>
              </p:cNvPr>
              <p:cNvSpPr/>
              <p:nvPr/>
            </p:nvSpPr>
            <p:spPr>
              <a:xfrm>
                <a:off x="5979176" y="6155900"/>
                <a:ext cx="65317" cy="45719"/>
              </a:xfrm>
              <a:prstGeom prst="ellipse">
                <a:avLst/>
              </a:prstGeom>
              <a:grpFill/>
              <a:ln w="635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14" name="楕円 1013">
                <a:extLst>
                  <a:ext uri="{FF2B5EF4-FFF2-40B4-BE49-F238E27FC236}">
                    <a16:creationId xmlns:a16="http://schemas.microsoft.com/office/drawing/2014/main" id="{3BD22E28-8509-4A53-AAB4-393F6099A026}"/>
                  </a:ext>
                </a:extLst>
              </p:cNvPr>
              <p:cNvSpPr/>
              <p:nvPr/>
            </p:nvSpPr>
            <p:spPr>
              <a:xfrm>
                <a:off x="6433908" y="5927725"/>
                <a:ext cx="65317" cy="45719"/>
              </a:xfrm>
              <a:prstGeom prst="ellipse">
                <a:avLst/>
              </a:prstGeom>
              <a:grpFill/>
              <a:ln w="635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15" name="楕円 1014">
                <a:extLst>
                  <a:ext uri="{FF2B5EF4-FFF2-40B4-BE49-F238E27FC236}">
                    <a16:creationId xmlns:a16="http://schemas.microsoft.com/office/drawing/2014/main" id="{D12E4989-E80F-4042-9866-9D2155D03FAC}"/>
                  </a:ext>
                </a:extLst>
              </p:cNvPr>
              <p:cNvSpPr/>
              <p:nvPr/>
            </p:nvSpPr>
            <p:spPr>
              <a:xfrm>
                <a:off x="6348220" y="6269327"/>
                <a:ext cx="65317" cy="45719"/>
              </a:xfrm>
              <a:prstGeom prst="ellipse">
                <a:avLst/>
              </a:prstGeom>
              <a:grpFill/>
              <a:ln w="635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16" name="楕円 1015">
                <a:extLst>
                  <a:ext uri="{FF2B5EF4-FFF2-40B4-BE49-F238E27FC236}">
                    <a16:creationId xmlns:a16="http://schemas.microsoft.com/office/drawing/2014/main" id="{34600675-109D-4EA5-B1D8-8FEB38D5DA71}"/>
                  </a:ext>
                </a:extLst>
              </p:cNvPr>
              <p:cNvSpPr/>
              <p:nvPr/>
            </p:nvSpPr>
            <p:spPr>
              <a:xfrm>
                <a:off x="6062433" y="5962650"/>
                <a:ext cx="65317" cy="45719"/>
              </a:xfrm>
              <a:prstGeom prst="ellipse">
                <a:avLst/>
              </a:prstGeom>
              <a:grpFill/>
              <a:ln w="635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17" name="楕円 1016">
                <a:extLst>
                  <a:ext uri="{FF2B5EF4-FFF2-40B4-BE49-F238E27FC236}">
                    <a16:creationId xmlns:a16="http://schemas.microsoft.com/office/drawing/2014/main" id="{CE218265-38A1-4E1F-8B8F-5E0B4E64220F}"/>
                  </a:ext>
                </a:extLst>
              </p:cNvPr>
              <p:cNvSpPr/>
              <p:nvPr/>
            </p:nvSpPr>
            <p:spPr>
              <a:xfrm>
                <a:off x="6535508" y="6165850"/>
                <a:ext cx="65317" cy="45719"/>
              </a:xfrm>
              <a:prstGeom prst="ellipse">
                <a:avLst/>
              </a:prstGeom>
              <a:grpFill/>
              <a:ln w="635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18" name="楕円 1017">
                <a:extLst>
                  <a:ext uri="{FF2B5EF4-FFF2-40B4-BE49-F238E27FC236}">
                    <a16:creationId xmlns:a16="http://schemas.microsoft.com/office/drawing/2014/main" id="{214689FE-4688-4672-963C-0FB262434FCA}"/>
                  </a:ext>
                </a:extLst>
              </p:cNvPr>
              <p:cNvSpPr/>
              <p:nvPr/>
            </p:nvSpPr>
            <p:spPr>
              <a:xfrm>
                <a:off x="6722766" y="6063077"/>
                <a:ext cx="65317" cy="45719"/>
              </a:xfrm>
              <a:prstGeom prst="ellipse">
                <a:avLst/>
              </a:prstGeom>
              <a:grpFill/>
              <a:ln w="635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19" name="楕円 1018">
                <a:extLst>
                  <a:ext uri="{FF2B5EF4-FFF2-40B4-BE49-F238E27FC236}">
                    <a16:creationId xmlns:a16="http://schemas.microsoft.com/office/drawing/2014/main" id="{C59733BD-F889-44D3-9E56-55AE40C79F3E}"/>
                  </a:ext>
                </a:extLst>
              </p:cNvPr>
              <p:cNvSpPr/>
              <p:nvPr/>
            </p:nvSpPr>
            <p:spPr>
              <a:xfrm>
                <a:off x="6824433" y="6257925"/>
                <a:ext cx="65317" cy="45719"/>
              </a:xfrm>
              <a:prstGeom prst="ellipse">
                <a:avLst/>
              </a:prstGeom>
              <a:grpFill/>
              <a:ln w="635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20" name="楕円 1019">
                <a:extLst>
                  <a:ext uri="{FF2B5EF4-FFF2-40B4-BE49-F238E27FC236}">
                    <a16:creationId xmlns:a16="http://schemas.microsoft.com/office/drawing/2014/main" id="{570FD33E-2FF6-4BD0-B1AC-76E459335087}"/>
                  </a:ext>
                </a:extLst>
              </p:cNvPr>
              <p:cNvSpPr/>
              <p:nvPr/>
            </p:nvSpPr>
            <p:spPr>
              <a:xfrm>
                <a:off x="6783158" y="6508750"/>
                <a:ext cx="65317" cy="45719"/>
              </a:xfrm>
              <a:prstGeom prst="ellipse">
                <a:avLst/>
              </a:prstGeom>
              <a:grpFill/>
              <a:ln w="635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21" name="楕円 1020">
                <a:extLst>
                  <a:ext uri="{FF2B5EF4-FFF2-40B4-BE49-F238E27FC236}">
                    <a16:creationId xmlns:a16="http://schemas.microsoft.com/office/drawing/2014/main" id="{4E8687DD-46A1-4BDD-9841-B3AC34180B73}"/>
                  </a:ext>
                </a:extLst>
              </p:cNvPr>
              <p:cNvSpPr/>
              <p:nvPr/>
            </p:nvSpPr>
            <p:spPr>
              <a:xfrm>
                <a:off x="6645603" y="6306904"/>
                <a:ext cx="65317" cy="45719"/>
              </a:xfrm>
              <a:prstGeom prst="ellipse">
                <a:avLst/>
              </a:prstGeom>
              <a:grpFill/>
              <a:ln w="635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22" name="楕円 1021">
                <a:extLst>
                  <a:ext uri="{FF2B5EF4-FFF2-40B4-BE49-F238E27FC236}">
                    <a16:creationId xmlns:a16="http://schemas.microsoft.com/office/drawing/2014/main" id="{DFED1BD5-C1FD-4789-9095-675DC66FD8EA}"/>
                  </a:ext>
                </a:extLst>
              </p:cNvPr>
              <p:cNvSpPr/>
              <p:nvPr/>
            </p:nvSpPr>
            <p:spPr>
              <a:xfrm>
                <a:off x="6218008" y="6486525"/>
                <a:ext cx="65317" cy="45719"/>
              </a:xfrm>
              <a:prstGeom prst="ellipse">
                <a:avLst/>
              </a:prstGeom>
              <a:grpFill/>
              <a:ln w="635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23" name="楕円 1022">
                <a:extLst>
                  <a:ext uri="{FF2B5EF4-FFF2-40B4-BE49-F238E27FC236}">
                    <a16:creationId xmlns:a16="http://schemas.microsoft.com/office/drawing/2014/main" id="{F76DE2F4-1A22-4B6F-BB1E-20497ECC4513}"/>
                  </a:ext>
                </a:extLst>
              </p:cNvPr>
              <p:cNvSpPr/>
              <p:nvPr/>
            </p:nvSpPr>
            <p:spPr>
              <a:xfrm>
                <a:off x="6094183" y="6359525"/>
                <a:ext cx="65317" cy="45719"/>
              </a:xfrm>
              <a:prstGeom prst="ellipse">
                <a:avLst/>
              </a:prstGeom>
              <a:grpFill/>
              <a:ln w="635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24" name="楕円 1023">
                <a:extLst>
                  <a:ext uri="{FF2B5EF4-FFF2-40B4-BE49-F238E27FC236}">
                    <a16:creationId xmlns:a16="http://schemas.microsoft.com/office/drawing/2014/main" id="{2D30DCB2-F501-4CB9-AB5A-761B85E49094}"/>
                  </a:ext>
                </a:extLst>
              </p:cNvPr>
              <p:cNvSpPr/>
              <p:nvPr/>
            </p:nvSpPr>
            <p:spPr>
              <a:xfrm>
                <a:off x="5644182" y="6510667"/>
                <a:ext cx="65317" cy="45719"/>
              </a:xfrm>
              <a:prstGeom prst="ellipse">
                <a:avLst/>
              </a:prstGeom>
              <a:grpFill/>
              <a:ln w="635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25" name="楕円 1024">
                <a:extLst>
                  <a:ext uri="{FF2B5EF4-FFF2-40B4-BE49-F238E27FC236}">
                    <a16:creationId xmlns:a16="http://schemas.microsoft.com/office/drawing/2014/main" id="{0743CD33-3FDA-49B4-844D-F4E4755F154C}"/>
                  </a:ext>
                </a:extLst>
              </p:cNvPr>
              <p:cNvSpPr/>
              <p:nvPr/>
            </p:nvSpPr>
            <p:spPr>
              <a:xfrm>
                <a:off x="5602058" y="6099175"/>
                <a:ext cx="65317" cy="45719"/>
              </a:xfrm>
              <a:prstGeom prst="ellipse">
                <a:avLst/>
              </a:prstGeom>
              <a:grpFill/>
              <a:ln w="635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26" name="楕円 1025">
                <a:extLst>
                  <a:ext uri="{FF2B5EF4-FFF2-40B4-BE49-F238E27FC236}">
                    <a16:creationId xmlns:a16="http://schemas.microsoft.com/office/drawing/2014/main" id="{07EAAC4F-040A-4C8D-8EA6-F3B0CFB6AE72}"/>
                  </a:ext>
                </a:extLst>
              </p:cNvPr>
              <p:cNvSpPr/>
              <p:nvPr/>
            </p:nvSpPr>
            <p:spPr>
              <a:xfrm>
                <a:off x="5824308" y="5813425"/>
                <a:ext cx="65317" cy="45719"/>
              </a:xfrm>
              <a:prstGeom prst="ellipse">
                <a:avLst/>
              </a:prstGeom>
              <a:grpFill/>
              <a:ln w="635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27" name="楕円 1026">
                <a:extLst>
                  <a:ext uri="{FF2B5EF4-FFF2-40B4-BE49-F238E27FC236}">
                    <a16:creationId xmlns:a16="http://schemas.microsoft.com/office/drawing/2014/main" id="{826662C5-F74F-4D54-9835-F9A847394A44}"/>
                  </a:ext>
                </a:extLst>
              </p:cNvPr>
              <p:cNvSpPr/>
              <p:nvPr/>
            </p:nvSpPr>
            <p:spPr>
              <a:xfrm>
                <a:off x="6316433" y="5670550"/>
                <a:ext cx="65317" cy="45719"/>
              </a:xfrm>
              <a:prstGeom prst="ellipse">
                <a:avLst/>
              </a:prstGeom>
              <a:grpFill/>
              <a:ln w="635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28" name="楕円 1027">
                <a:extLst>
                  <a:ext uri="{FF2B5EF4-FFF2-40B4-BE49-F238E27FC236}">
                    <a16:creationId xmlns:a16="http://schemas.microsoft.com/office/drawing/2014/main" id="{9B9770D2-BE2B-443B-BD57-431CC3DCFCA1}"/>
                  </a:ext>
                </a:extLst>
              </p:cNvPr>
              <p:cNvSpPr/>
              <p:nvPr/>
            </p:nvSpPr>
            <p:spPr>
              <a:xfrm>
                <a:off x="7056208" y="5988050"/>
                <a:ext cx="65317" cy="45719"/>
              </a:xfrm>
              <a:prstGeom prst="ellipse">
                <a:avLst/>
              </a:prstGeom>
              <a:grpFill/>
              <a:ln w="635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29" name="楕円 1028">
                <a:extLst>
                  <a:ext uri="{FF2B5EF4-FFF2-40B4-BE49-F238E27FC236}">
                    <a16:creationId xmlns:a16="http://schemas.microsoft.com/office/drawing/2014/main" id="{E26C571C-CAD8-4325-9364-1E84E8CBE557}"/>
                  </a:ext>
                </a:extLst>
              </p:cNvPr>
              <p:cNvSpPr/>
              <p:nvPr/>
            </p:nvSpPr>
            <p:spPr>
              <a:xfrm>
                <a:off x="7030808" y="6378575"/>
                <a:ext cx="65317" cy="45719"/>
              </a:xfrm>
              <a:prstGeom prst="ellipse">
                <a:avLst/>
              </a:prstGeom>
              <a:grpFill/>
              <a:ln w="635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30" name="楕円 1029">
                <a:extLst>
                  <a:ext uri="{FF2B5EF4-FFF2-40B4-BE49-F238E27FC236}">
                    <a16:creationId xmlns:a16="http://schemas.microsoft.com/office/drawing/2014/main" id="{A1F9BECD-9C6D-45B6-A28B-250F72EC3C96}"/>
                  </a:ext>
                </a:extLst>
              </p:cNvPr>
              <p:cNvSpPr/>
              <p:nvPr/>
            </p:nvSpPr>
            <p:spPr>
              <a:xfrm>
                <a:off x="6506933" y="6638925"/>
                <a:ext cx="65317" cy="45719"/>
              </a:xfrm>
              <a:prstGeom prst="ellipse">
                <a:avLst/>
              </a:prstGeom>
              <a:grpFill/>
              <a:ln w="635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31" name="楕円 1030">
                <a:extLst>
                  <a:ext uri="{FF2B5EF4-FFF2-40B4-BE49-F238E27FC236}">
                    <a16:creationId xmlns:a16="http://schemas.microsoft.com/office/drawing/2014/main" id="{9101D53A-B9CF-4436-8874-5A7A219CC471}"/>
                  </a:ext>
                </a:extLst>
              </p:cNvPr>
              <p:cNvSpPr/>
              <p:nvPr/>
            </p:nvSpPr>
            <p:spPr>
              <a:xfrm>
                <a:off x="6832872" y="5758810"/>
                <a:ext cx="65317" cy="45719"/>
              </a:xfrm>
              <a:prstGeom prst="ellipse">
                <a:avLst/>
              </a:prstGeom>
              <a:grpFill/>
              <a:ln w="635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1056" name="グループ化 1055">
            <a:extLst>
              <a:ext uri="{FF2B5EF4-FFF2-40B4-BE49-F238E27FC236}">
                <a16:creationId xmlns:a16="http://schemas.microsoft.com/office/drawing/2014/main" id="{DC846278-ED18-4518-AFB2-180AE76BB81F}"/>
              </a:ext>
            </a:extLst>
          </p:cNvPr>
          <p:cNvGrpSpPr/>
          <p:nvPr/>
        </p:nvGrpSpPr>
        <p:grpSpPr>
          <a:xfrm>
            <a:off x="3747411" y="4346663"/>
            <a:ext cx="2530124" cy="1852882"/>
            <a:chOff x="3747411" y="4346663"/>
            <a:chExt cx="2530124" cy="1852882"/>
          </a:xfrm>
        </p:grpSpPr>
        <p:grpSp>
          <p:nvGrpSpPr>
            <p:cNvPr id="1057" name="グループ化 1056">
              <a:extLst>
                <a:ext uri="{FF2B5EF4-FFF2-40B4-BE49-F238E27FC236}">
                  <a16:creationId xmlns:a16="http://schemas.microsoft.com/office/drawing/2014/main" id="{422350C1-6F9A-465A-94EE-943341EA033D}"/>
                </a:ext>
              </a:extLst>
            </p:cNvPr>
            <p:cNvGrpSpPr/>
            <p:nvPr/>
          </p:nvGrpSpPr>
          <p:grpSpPr>
            <a:xfrm>
              <a:off x="3747411" y="4346663"/>
              <a:ext cx="2363132" cy="1235828"/>
              <a:chOff x="885853" y="3956050"/>
              <a:chExt cx="3572321" cy="1868189"/>
            </a:xfrm>
          </p:grpSpPr>
          <p:grpSp>
            <p:nvGrpSpPr>
              <p:cNvPr id="1132" name="グループ化 1131">
                <a:extLst>
                  <a:ext uri="{FF2B5EF4-FFF2-40B4-BE49-F238E27FC236}">
                    <a16:creationId xmlns:a16="http://schemas.microsoft.com/office/drawing/2014/main" id="{2C83DEDB-615B-47C8-B31E-ABA2550CC5AB}"/>
                  </a:ext>
                </a:extLst>
              </p:cNvPr>
              <p:cNvGrpSpPr/>
              <p:nvPr/>
            </p:nvGrpSpPr>
            <p:grpSpPr>
              <a:xfrm>
                <a:off x="885853" y="3959689"/>
                <a:ext cx="3572321" cy="1864550"/>
                <a:chOff x="1552129" y="3942272"/>
                <a:chExt cx="3572321" cy="1864550"/>
              </a:xfrm>
            </p:grpSpPr>
            <p:sp>
              <p:nvSpPr>
                <p:cNvPr id="1184" name="フリーフォーム: 図形 1183">
                  <a:extLst>
                    <a:ext uri="{FF2B5EF4-FFF2-40B4-BE49-F238E27FC236}">
                      <a16:creationId xmlns:a16="http://schemas.microsoft.com/office/drawing/2014/main" id="{B6F89303-190D-4044-9E88-F707EE52C3DD}"/>
                    </a:ext>
                  </a:extLst>
                </p:cNvPr>
                <p:cNvSpPr/>
                <p:nvPr/>
              </p:nvSpPr>
              <p:spPr>
                <a:xfrm>
                  <a:off x="1552129" y="3942272"/>
                  <a:ext cx="3572321" cy="1864550"/>
                </a:xfrm>
                <a:custGeom>
                  <a:avLst/>
                  <a:gdLst>
                    <a:gd name="connsiteX0" fmla="*/ 373095 w 3572321"/>
                    <a:gd name="connsiteY0" fmla="*/ 0 h 1864550"/>
                    <a:gd name="connsiteX1" fmla="*/ 3199226 w 3572321"/>
                    <a:gd name="connsiteY1" fmla="*/ 0 h 1864550"/>
                    <a:gd name="connsiteX2" fmla="*/ 3572321 w 3572321"/>
                    <a:gd name="connsiteY2" fmla="*/ 1216324 h 1864550"/>
                    <a:gd name="connsiteX3" fmla="*/ 3571961 w 3572321"/>
                    <a:gd name="connsiteY3" fmla="*/ 1216324 h 1864550"/>
                    <a:gd name="connsiteX4" fmla="*/ 3571961 w 3572321"/>
                    <a:gd name="connsiteY4" fmla="*/ 1864550 h 1864550"/>
                    <a:gd name="connsiteX5" fmla="*/ 0 w 3572321"/>
                    <a:gd name="connsiteY5" fmla="*/ 1864550 h 1864550"/>
                    <a:gd name="connsiteX6" fmla="*/ 0 w 3572321"/>
                    <a:gd name="connsiteY6" fmla="*/ 1216324 h 1864550"/>
                    <a:gd name="connsiteX0" fmla="*/ 373095 w 3572321"/>
                    <a:gd name="connsiteY0" fmla="*/ 0 h 1864550"/>
                    <a:gd name="connsiteX1" fmla="*/ 3199226 w 3572321"/>
                    <a:gd name="connsiteY1" fmla="*/ 0 h 1864550"/>
                    <a:gd name="connsiteX2" fmla="*/ 3572321 w 3572321"/>
                    <a:gd name="connsiteY2" fmla="*/ 1216324 h 1864550"/>
                    <a:gd name="connsiteX3" fmla="*/ 3571961 w 3572321"/>
                    <a:gd name="connsiteY3" fmla="*/ 1864550 h 1864550"/>
                    <a:gd name="connsiteX4" fmla="*/ 0 w 3572321"/>
                    <a:gd name="connsiteY4" fmla="*/ 1864550 h 1864550"/>
                    <a:gd name="connsiteX5" fmla="*/ 0 w 3572321"/>
                    <a:gd name="connsiteY5" fmla="*/ 1216324 h 1864550"/>
                    <a:gd name="connsiteX6" fmla="*/ 373095 w 3572321"/>
                    <a:gd name="connsiteY6" fmla="*/ 0 h 1864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572321" h="1864550">
                      <a:moveTo>
                        <a:pt x="373095" y="0"/>
                      </a:moveTo>
                      <a:lnTo>
                        <a:pt x="3199226" y="0"/>
                      </a:lnTo>
                      <a:lnTo>
                        <a:pt x="3572321" y="1216324"/>
                      </a:lnTo>
                      <a:lnTo>
                        <a:pt x="3571961" y="1864550"/>
                      </a:lnTo>
                      <a:lnTo>
                        <a:pt x="0" y="1864550"/>
                      </a:lnTo>
                      <a:lnTo>
                        <a:pt x="0" y="1216324"/>
                      </a:lnTo>
                      <a:lnTo>
                        <a:pt x="373095" y="0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85" name="正方形/長方形 1184">
                  <a:extLst>
                    <a:ext uri="{FF2B5EF4-FFF2-40B4-BE49-F238E27FC236}">
                      <a16:creationId xmlns:a16="http://schemas.microsoft.com/office/drawing/2014/main" id="{7982C254-3F69-46AF-BD1A-3AE72BA76E35}"/>
                    </a:ext>
                  </a:extLst>
                </p:cNvPr>
                <p:cNvSpPr/>
                <p:nvPr/>
              </p:nvSpPr>
              <p:spPr>
                <a:xfrm>
                  <a:off x="1588119" y="5181584"/>
                  <a:ext cx="3498231" cy="590565"/>
                </a:xfrm>
                <a:prstGeom prst="rect">
                  <a:avLst/>
                </a:prstGeom>
                <a:solidFill>
                  <a:sysClr val="window" lastClr="FFFFFF">
                    <a:alpha val="2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86" name="フリーフォーム: 図形 1185">
                  <a:extLst>
                    <a:ext uri="{FF2B5EF4-FFF2-40B4-BE49-F238E27FC236}">
                      <a16:creationId xmlns:a16="http://schemas.microsoft.com/office/drawing/2014/main" id="{04114E4F-18FC-4096-9E6E-36D60345285D}"/>
                    </a:ext>
                  </a:extLst>
                </p:cNvPr>
                <p:cNvSpPr/>
                <p:nvPr/>
              </p:nvSpPr>
              <p:spPr>
                <a:xfrm>
                  <a:off x="1685480" y="4010026"/>
                  <a:ext cx="3305620" cy="1052512"/>
                </a:xfrm>
                <a:custGeom>
                  <a:avLst/>
                  <a:gdLst>
                    <a:gd name="connsiteX0" fmla="*/ 322848 w 3305620"/>
                    <a:gd name="connsiteY0" fmla="*/ 0 h 1052512"/>
                    <a:gd name="connsiteX1" fmla="*/ 2982772 w 3305620"/>
                    <a:gd name="connsiteY1" fmla="*/ 0 h 1052512"/>
                    <a:gd name="connsiteX2" fmla="*/ 3305620 w 3305620"/>
                    <a:gd name="connsiteY2" fmla="*/ 1052512 h 1052512"/>
                    <a:gd name="connsiteX3" fmla="*/ 0 w 3305620"/>
                    <a:gd name="connsiteY3" fmla="*/ 1052512 h 10525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305620" h="1052512">
                      <a:moveTo>
                        <a:pt x="322848" y="0"/>
                      </a:moveTo>
                      <a:lnTo>
                        <a:pt x="2982772" y="0"/>
                      </a:lnTo>
                      <a:lnTo>
                        <a:pt x="3305620" y="1052512"/>
                      </a:lnTo>
                      <a:lnTo>
                        <a:pt x="0" y="1052512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87" name="正方形/長方形 1186">
                  <a:extLst>
                    <a:ext uri="{FF2B5EF4-FFF2-40B4-BE49-F238E27FC236}">
                      <a16:creationId xmlns:a16="http://schemas.microsoft.com/office/drawing/2014/main" id="{C859B2D0-A9CA-4A40-9781-F08A48C0066C}"/>
                    </a:ext>
                  </a:extLst>
                </p:cNvPr>
                <p:cNvSpPr/>
                <p:nvPr/>
              </p:nvSpPr>
              <p:spPr>
                <a:xfrm>
                  <a:off x="2026270" y="4027506"/>
                  <a:ext cx="2621930" cy="77256"/>
                </a:xfrm>
                <a:prstGeom prst="rect">
                  <a:avLst/>
                </a:prstGeom>
                <a:solidFill>
                  <a:sysClr val="windowText" lastClr="000000">
                    <a:alpha val="20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88" name="フリーフォーム: 図形 1187">
                  <a:extLst>
                    <a:ext uri="{FF2B5EF4-FFF2-40B4-BE49-F238E27FC236}">
                      <a16:creationId xmlns:a16="http://schemas.microsoft.com/office/drawing/2014/main" id="{1E90BD3C-C259-4AB1-94C2-589BE90A6E0E}"/>
                    </a:ext>
                  </a:extLst>
                </p:cNvPr>
                <p:cNvSpPr/>
                <p:nvPr/>
              </p:nvSpPr>
              <p:spPr>
                <a:xfrm>
                  <a:off x="1761680" y="4104762"/>
                  <a:ext cx="3153220" cy="957776"/>
                </a:xfrm>
                <a:custGeom>
                  <a:avLst/>
                  <a:gdLst>
                    <a:gd name="connsiteX0" fmla="*/ 18157 w 3153220"/>
                    <a:gd name="connsiteY0" fmla="*/ 892689 h 957776"/>
                    <a:gd name="connsiteX1" fmla="*/ 3135063 w 3153220"/>
                    <a:gd name="connsiteY1" fmla="*/ 892689 h 957776"/>
                    <a:gd name="connsiteX2" fmla="*/ 3153220 w 3153220"/>
                    <a:gd name="connsiteY2" fmla="*/ 957776 h 957776"/>
                    <a:gd name="connsiteX3" fmla="*/ 0 w 3153220"/>
                    <a:gd name="connsiteY3" fmla="*/ 957776 h 957776"/>
                    <a:gd name="connsiteX4" fmla="*/ 32230 w 3153220"/>
                    <a:gd name="connsiteY4" fmla="*/ 842246 h 957776"/>
                    <a:gd name="connsiteX5" fmla="*/ 3120991 w 3153220"/>
                    <a:gd name="connsiteY5" fmla="*/ 842246 h 957776"/>
                    <a:gd name="connsiteX6" fmla="*/ 3132740 w 3153220"/>
                    <a:gd name="connsiteY6" fmla="*/ 884361 h 957776"/>
                    <a:gd name="connsiteX7" fmla="*/ 20481 w 3153220"/>
                    <a:gd name="connsiteY7" fmla="*/ 884361 h 957776"/>
                    <a:gd name="connsiteX8" fmla="*/ 46302 w 3153220"/>
                    <a:gd name="connsiteY8" fmla="*/ 791802 h 957776"/>
                    <a:gd name="connsiteX9" fmla="*/ 3106918 w 3153220"/>
                    <a:gd name="connsiteY9" fmla="*/ 791802 h 957776"/>
                    <a:gd name="connsiteX10" fmla="*/ 3118667 w 3153220"/>
                    <a:gd name="connsiteY10" fmla="*/ 833918 h 957776"/>
                    <a:gd name="connsiteX11" fmla="*/ 34553 w 3153220"/>
                    <a:gd name="connsiteY11" fmla="*/ 833918 h 957776"/>
                    <a:gd name="connsiteX12" fmla="*/ 60374 w 3153220"/>
                    <a:gd name="connsiteY12" fmla="*/ 741358 h 957776"/>
                    <a:gd name="connsiteX13" fmla="*/ 3092846 w 3153220"/>
                    <a:gd name="connsiteY13" fmla="*/ 741358 h 957776"/>
                    <a:gd name="connsiteX14" fmla="*/ 3104595 w 3153220"/>
                    <a:gd name="connsiteY14" fmla="*/ 783474 h 957776"/>
                    <a:gd name="connsiteX15" fmla="*/ 48625 w 3153220"/>
                    <a:gd name="connsiteY15" fmla="*/ 783474 h 957776"/>
                    <a:gd name="connsiteX16" fmla="*/ 74447 w 3153220"/>
                    <a:gd name="connsiteY16" fmla="*/ 690914 h 957776"/>
                    <a:gd name="connsiteX17" fmla="*/ 3078774 w 3153220"/>
                    <a:gd name="connsiteY17" fmla="*/ 690914 h 957776"/>
                    <a:gd name="connsiteX18" fmla="*/ 3090523 w 3153220"/>
                    <a:gd name="connsiteY18" fmla="*/ 733030 h 957776"/>
                    <a:gd name="connsiteX19" fmla="*/ 62698 w 3153220"/>
                    <a:gd name="connsiteY19" fmla="*/ 733030 h 957776"/>
                    <a:gd name="connsiteX20" fmla="*/ 88519 w 3153220"/>
                    <a:gd name="connsiteY20" fmla="*/ 640470 h 957776"/>
                    <a:gd name="connsiteX21" fmla="*/ 3064701 w 3153220"/>
                    <a:gd name="connsiteY21" fmla="*/ 640470 h 957776"/>
                    <a:gd name="connsiteX22" fmla="*/ 3076450 w 3153220"/>
                    <a:gd name="connsiteY22" fmla="*/ 682586 h 957776"/>
                    <a:gd name="connsiteX23" fmla="*/ 76770 w 3153220"/>
                    <a:gd name="connsiteY23" fmla="*/ 682586 h 957776"/>
                    <a:gd name="connsiteX24" fmla="*/ 102592 w 3153220"/>
                    <a:gd name="connsiteY24" fmla="*/ 590026 h 957776"/>
                    <a:gd name="connsiteX25" fmla="*/ 3050629 w 3153220"/>
                    <a:gd name="connsiteY25" fmla="*/ 590026 h 957776"/>
                    <a:gd name="connsiteX26" fmla="*/ 3062378 w 3153220"/>
                    <a:gd name="connsiteY26" fmla="*/ 632142 h 957776"/>
                    <a:gd name="connsiteX27" fmla="*/ 90842 w 3153220"/>
                    <a:gd name="connsiteY27" fmla="*/ 632142 h 957776"/>
                    <a:gd name="connsiteX28" fmla="*/ 116664 w 3153220"/>
                    <a:gd name="connsiteY28" fmla="*/ 539582 h 957776"/>
                    <a:gd name="connsiteX29" fmla="*/ 3036556 w 3153220"/>
                    <a:gd name="connsiteY29" fmla="*/ 539582 h 957776"/>
                    <a:gd name="connsiteX30" fmla="*/ 3048306 w 3153220"/>
                    <a:gd name="connsiteY30" fmla="*/ 581698 h 957776"/>
                    <a:gd name="connsiteX31" fmla="*/ 104915 w 3153220"/>
                    <a:gd name="connsiteY31" fmla="*/ 581698 h 957776"/>
                    <a:gd name="connsiteX32" fmla="*/ 130736 w 3153220"/>
                    <a:gd name="connsiteY32" fmla="*/ 489138 h 957776"/>
                    <a:gd name="connsiteX33" fmla="*/ 3022484 w 3153220"/>
                    <a:gd name="connsiteY33" fmla="*/ 489138 h 957776"/>
                    <a:gd name="connsiteX34" fmla="*/ 3034233 w 3153220"/>
                    <a:gd name="connsiteY34" fmla="*/ 531254 h 957776"/>
                    <a:gd name="connsiteX35" fmla="*/ 118987 w 3153220"/>
                    <a:gd name="connsiteY35" fmla="*/ 531254 h 957776"/>
                    <a:gd name="connsiteX36" fmla="*/ 144809 w 3153220"/>
                    <a:gd name="connsiteY36" fmla="*/ 438694 h 957776"/>
                    <a:gd name="connsiteX37" fmla="*/ 3008412 w 3153220"/>
                    <a:gd name="connsiteY37" fmla="*/ 438694 h 957776"/>
                    <a:gd name="connsiteX38" fmla="*/ 3020161 w 3153220"/>
                    <a:gd name="connsiteY38" fmla="*/ 480810 h 957776"/>
                    <a:gd name="connsiteX39" fmla="*/ 133060 w 3153220"/>
                    <a:gd name="connsiteY39" fmla="*/ 480810 h 957776"/>
                    <a:gd name="connsiteX40" fmla="*/ 158881 w 3153220"/>
                    <a:gd name="connsiteY40" fmla="*/ 388249 h 957776"/>
                    <a:gd name="connsiteX41" fmla="*/ 2994339 w 3153220"/>
                    <a:gd name="connsiteY41" fmla="*/ 388249 h 957776"/>
                    <a:gd name="connsiteX42" fmla="*/ 3006088 w 3153220"/>
                    <a:gd name="connsiteY42" fmla="*/ 430366 h 957776"/>
                    <a:gd name="connsiteX43" fmla="*/ 147132 w 3153220"/>
                    <a:gd name="connsiteY43" fmla="*/ 430366 h 957776"/>
                    <a:gd name="connsiteX44" fmla="*/ 172954 w 3153220"/>
                    <a:gd name="connsiteY44" fmla="*/ 337805 h 957776"/>
                    <a:gd name="connsiteX45" fmla="*/ 2980267 w 3153220"/>
                    <a:gd name="connsiteY45" fmla="*/ 337805 h 957776"/>
                    <a:gd name="connsiteX46" fmla="*/ 2992016 w 3153220"/>
                    <a:gd name="connsiteY46" fmla="*/ 379921 h 957776"/>
                    <a:gd name="connsiteX47" fmla="*/ 161204 w 3153220"/>
                    <a:gd name="connsiteY47" fmla="*/ 379921 h 957776"/>
                    <a:gd name="connsiteX48" fmla="*/ 187026 w 3153220"/>
                    <a:gd name="connsiteY48" fmla="*/ 287361 h 957776"/>
                    <a:gd name="connsiteX49" fmla="*/ 2966194 w 3153220"/>
                    <a:gd name="connsiteY49" fmla="*/ 287361 h 957776"/>
                    <a:gd name="connsiteX50" fmla="*/ 2977944 w 3153220"/>
                    <a:gd name="connsiteY50" fmla="*/ 329477 h 957776"/>
                    <a:gd name="connsiteX51" fmla="*/ 175277 w 3153220"/>
                    <a:gd name="connsiteY51" fmla="*/ 329477 h 957776"/>
                    <a:gd name="connsiteX52" fmla="*/ 201098 w 3153220"/>
                    <a:gd name="connsiteY52" fmla="*/ 236917 h 957776"/>
                    <a:gd name="connsiteX53" fmla="*/ 2952122 w 3153220"/>
                    <a:gd name="connsiteY53" fmla="*/ 236917 h 957776"/>
                    <a:gd name="connsiteX54" fmla="*/ 2963871 w 3153220"/>
                    <a:gd name="connsiteY54" fmla="*/ 279033 h 957776"/>
                    <a:gd name="connsiteX55" fmla="*/ 189349 w 3153220"/>
                    <a:gd name="connsiteY55" fmla="*/ 279033 h 957776"/>
                    <a:gd name="connsiteX56" fmla="*/ 215171 w 3153220"/>
                    <a:gd name="connsiteY56" fmla="*/ 186473 h 957776"/>
                    <a:gd name="connsiteX57" fmla="*/ 2938050 w 3153220"/>
                    <a:gd name="connsiteY57" fmla="*/ 186473 h 957776"/>
                    <a:gd name="connsiteX58" fmla="*/ 2949799 w 3153220"/>
                    <a:gd name="connsiteY58" fmla="*/ 228589 h 957776"/>
                    <a:gd name="connsiteX59" fmla="*/ 203422 w 3153220"/>
                    <a:gd name="connsiteY59" fmla="*/ 228589 h 957776"/>
                    <a:gd name="connsiteX60" fmla="*/ 229243 w 3153220"/>
                    <a:gd name="connsiteY60" fmla="*/ 136029 h 957776"/>
                    <a:gd name="connsiteX61" fmla="*/ 2923977 w 3153220"/>
                    <a:gd name="connsiteY61" fmla="*/ 136029 h 957776"/>
                    <a:gd name="connsiteX62" fmla="*/ 2935726 w 3153220"/>
                    <a:gd name="connsiteY62" fmla="*/ 178145 h 957776"/>
                    <a:gd name="connsiteX63" fmla="*/ 217494 w 3153220"/>
                    <a:gd name="connsiteY63" fmla="*/ 178145 h 957776"/>
                    <a:gd name="connsiteX64" fmla="*/ 243315 w 3153220"/>
                    <a:gd name="connsiteY64" fmla="*/ 85585 h 957776"/>
                    <a:gd name="connsiteX65" fmla="*/ 2909905 w 3153220"/>
                    <a:gd name="connsiteY65" fmla="*/ 85585 h 957776"/>
                    <a:gd name="connsiteX66" fmla="*/ 2921654 w 3153220"/>
                    <a:gd name="connsiteY66" fmla="*/ 127701 h 957776"/>
                    <a:gd name="connsiteX67" fmla="*/ 231566 w 3153220"/>
                    <a:gd name="connsiteY67" fmla="*/ 127701 h 957776"/>
                    <a:gd name="connsiteX68" fmla="*/ 267191 w 3153220"/>
                    <a:gd name="connsiteY68" fmla="*/ 0 h 957776"/>
                    <a:gd name="connsiteX69" fmla="*/ 2886029 w 3153220"/>
                    <a:gd name="connsiteY69" fmla="*/ 0 h 957776"/>
                    <a:gd name="connsiteX70" fmla="*/ 2907582 w 3153220"/>
                    <a:gd name="connsiteY70" fmla="*/ 77257 h 957776"/>
                    <a:gd name="connsiteX71" fmla="*/ 245639 w 3153220"/>
                    <a:gd name="connsiteY71" fmla="*/ 77257 h 9577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3153220" h="957776">
                      <a:moveTo>
                        <a:pt x="18157" y="892689"/>
                      </a:moveTo>
                      <a:lnTo>
                        <a:pt x="3135063" y="892689"/>
                      </a:lnTo>
                      <a:lnTo>
                        <a:pt x="3153220" y="957776"/>
                      </a:lnTo>
                      <a:lnTo>
                        <a:pt x="0" y="957776"/>
                      </a:lnTo>
                      <a:close/>
                      <a:moveTo>
                        <a:pt x="32230" y="842246"/>
                      </a:moveTo>
                      <a:lnTo>
                        <a:pt x="3120991" y="842246"/>
                      </a:lnTo>
                      <a:lnTo>
                        <a:pt x="3132740" y="884361"/>
                      </a:lnTo>
                      <a:lnTo>
                        <a:pt x="20481" y="884361"/>
                      </a:lnTo>
                      <a:close/>
                      <a:moveTo>
                        <a:pt x="46302" y="791802"/>
                      </a:moveTo>
                      <a:lnTo>
                        <a:pt x="3106918" y="791802"/>
                      </a:lnTo>
                      <a:lnTo>
                        <a:pt x="3118667" y="833918"/>
                      </a:lnTo>
                      <a:lnTo>
                        <a:pt x="34553" y="833918"/>
                      </a:lnTo>
                      <a:close/>
                      <a:moveTo>
                        <a:pt x="60374" y="741358"/>
                      </a:moveTo>
                      <a:lnTo>
                        <a:pt x="3092846" y="741358"/>
                      </a:lnTo>
                      <a:lnTo>
                        <a:pt x="3104595" y="783474"/>
                      </a:lnTo>
                      <a:lnTo>
                        <a:pt x="48625" y="783474"/>
                      </a:lnTo>
                      <a:close/>
                      <a:moveTo>
                        <a:pt x="74447" y="690914"/>
                      </a:moveTo>
                      <a:lnTo>
                        <a:pt x="3078774" y="690914"/>
                      </a:lnTo>
                      <a:lnTo>
                        <a:pt x="3090523" y="733030"/>
                      </a:lnTo>
                      <a:lnTo>
                        <a:pt x="62698" y="733030"/>
                      </a:lnTo>
                      <a:close/>
                      <a:moveTo>
                        <a:pt x="88519" y="640470"/>
                      </a:moveTo>
                      <a:lnTo>
                        <a:pt x="3064701" y="640470"/>
                      </a:lnTo>
                      <a:lnTo>
                        <a:pt x="3076450" y="682586"/>
                      </a:lnTo>
                      <a:lnTo>
                        <a:pt x="76770" y="682586"/>
                      </a:lnTo>
                      <a:close/>
                      <a:moveTo>
                        <a:pt x="102592" y="590026"/>
                      </a:moveTo>
                      <a:lnTo>
                        <a:pt x="3050629" y="590026"/>
                      </a:lnTo>
                      <a:lnTo>
                        <a:pt x="3062378" y="632142"/>
                      </a:lnTo>
                      <a:lnTo>
                        <a:pt x="90842" y="632142"/>
                      </a:lnTo>
                      <a:close/>
                      <a:moveTo>
                        <a:pt x="116664" y="539582"/>
                      </a:moveTo>
                      <a:lnTo>
                        <a:pt x="3036556" y="539582"/>
                      </a:lnTo>
                      <a:lnTo>
                        <a:pt x="3048306" y="581698"/>
                      </a:lnTo>
                      <a:lnTo>
                        <a:pt x="104915" y="581698"/>
                      </a:lnTo>
                      <a:close/>
                      <a:moveTo>
                        <a:pt x="130736" y="489138"/>
                      </a:moveTo>
                      <a:lnTo>
                        <a:pt x="3022484" y="489138"/>
                      </a:lnTo>
                      <a:lnTo>
                        <a:pt x="3034233" y="531254"/>
                      </a:lnTo>
                      <a:lnTo>
                        <a:pt x="118987" y="531254"/>
                      </a:lnTo>
                      <a:close/>
                      <a:moveTo>
                        <a:pt x="144809" y="438694"/>
                      </a:moveTo>
                      <a:lnTo>
                        <a:pt x="3008412" y="438694"/>
                      </a:lnTo>
                      <a:lnTo>
                        <a:pt x="3020161" y="480810"/>
                      </a:lnTo>
                      <a:lnTo>
                        <a:pt x="133060" y="480810"/>
                      </a:lnTo>
                      <a:close/>
                      <a:moveTo>
                        <a:pt x="158881" y="388249"/>
                      </a:moveTo>
                      <a:lnTo>
                        <a:pt x="2994339" y="388249"/>
                      </a:lnTo>
                      <a:lnTo>
                        <a:pt x="3006088" y="430366"/>
                      </a:lnTo>
                      <a:lnTo>
                        <a:pt x="147132" y="430366"/>
                      </a:lnTo>
                      <a:close/>
                      <a:moveTo>
                        <a:pt x="172954" y="337805"/>
                      </a:moveTo>
                      <a:lnTo>
                        <a:pt x="2980267" y="337805"/>
                      </a:lnTo>
                      <a:lnTo>
                        <a:pt x="2992016" y="379921"/>
                      </a:lnTo>
                      <a:lnTo>
                        <a:pt x="161204" y="379921"/>
                      </a:lnTo>
                      <a:close/>
                      <a:moveTo>
                        <a:pt x="187026" y="287361"/>
                      </a:moveTo>
                      <a:lnTo>
                        <a:pt x="2966194" y="287361"/>
                      </a:lnTo>
                      <a:lnTo>
                        <a:pt x="2977944" y="329477"/>
                      </a:lnTo>
                      <a:lnTo>
                        <a:pt x="175277" y="329477"/>
                      </a:lnTo>
                      <a:close/>
                      <a:moveTo>
                        <a:pt x="201098" y="236917"/>
                      </a:moveTo>
                      <a:lnTo>
                        <a:pt x="2952122" y="236917"/>
                      </a:lnTo>
                      <a:lnTo>
                        <a:pt x="2963871" y="279033"/>
                      </a:lnTo>
                      <a:lnTo>
                        <a:pt x="189349" y="279033"/>
                      </a:lnTo>
                      <a:close/>
                      <a:moveTo>
                        <a:pt x="215171" y="186473"/>
                      </a:moveTo>
                      <a:lnTo>
                        <a:pt x="2938050" y="186473"/>
                      </a:lnTo>
                      <a:lnTo>
                        <a:pt x="2949799" y="228589"/>
                      </a:lnTo>
                      <a:lnTo>
                        <a:pt x="203422" y="228589"/>
                      </a:lnTo>
                      <a:close/>
                      <a:moveTo>
                        <a:pt x="229243" y="136029"/>
                      </a:moveTo>
                      <a:lnTo>
                        <a:pt x="2923977" y="136029"/>
                      </a:lnTo>
                      <a:lnTo>
                        <a:pt x="2935726" y="178145"/>
                      </a:lnTo>
                      <a:lnTo>
                        <a:pt x="217494" y="178145"/>
                      </a:lnTo>
                      <a:close/>
                      <a:moveTo>
                        <a:pt x="243315" y="85585"/>
                      </a:moveTo>
                      <a:lnTo>
                        <a:pt x="2909905" y="85585"/>
                      </a:lnTo>
                      <a:lnTo>
                        <a:pt x="2921654" y="127701"/>
                      </a:lnTo>
                      <a:lnTo>
                        <a:pt x="231566" y="127701"/>
                      </a:lnTo>
                      <a:close/>
                      <a:moveTo>
                        <a:pt x="267191" y="0"/>
                      </a:moveTo>
                      <a:lnTo>
                        <a:pt x="2886029" y="0"/>
                      </a:lnTo>
                      <a:lnTo>
                        <a:pt x="2907582" y="77257"/>
                      </a:lnTo>
                      <a:lnTo>
                        <a:pt x="245639" y="77257"/>
                      </a:ln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33" name="グループ化 1132">
                <a:extLst>
                  <a:ext uri="{FF2B5EF4-FFF2-40B4-BE49-F238E27FC236}">
                    <a16:creationId xmlns:a16="http://schemas.microsoft.com/office/drawing/2014/main" id="{BCE8C840-08A8-4038-93EA-D9A46D090D52}"/>
                  </a:ext>
                </a:extLst>
              </p:cNvPr>
              <p:cNvGrpSpPr/>
              <p:nvPr/>
            </p:nvGrpSpPr>
            <p:grpSpPr>
              <a:xfrm>
                <a:off x="1442635" y="3956050"/>
                <a:ext cx="2488016" cy="1103470"/>
                <a:chOff x="1329111" y="3937515"/>
                <a:chExt cx="2715063" cy="1140540"/>
              </a:xfrm>
            </p:grpSpPr>
            <p:grpSp>
              <p:nvGrpSpPr>
                <p:cNvPr id="1134" name="グループ化 1133">
                  <a:extLst>
                    <a:ext uri="{FF2B5EF4-FFF2-40B4-BE49-F238E27FC236}">
                      <a16:creationId xmlns:a16="http://schemas.microsoft.com/office/drawing/2014/main" id="{BB255176-EC1F-47D2-8C09-629E64BB9E0E}"/>
                    </a:ext>
                  </a:extLst>
                </p:cNvPr>
                <p:cNvGrpSpPr/>
                <p:nvPr/>
              </p:nvGrpSpPr>
              <p:grpSpPr>
                <a:xfrm>
                  <a:off x="1329111" y="4074754"/>
                  <a:ext cx="2588840" cy="909996"/>
                  <a:chOff x="1329110" y="4074754"/>
                  <a:chExt cx="2721557" cy="942032"/>
                </a:xfrm>
              </p:grpSpPr>
              <p:sp>
                <p:nvSpPr>
                  <p:cNvPr id="1177" name="円: 塗りつぶしなし 1176">
                    <a:extLst>
                      <a:ext uri="{FF2B5EF4-FFF2-40B4-BE49-F238E27FC236}">
                        <a16:creationId xmlns:a16="http://schemas.microsoft.com/office/drawing/2014/main" id="{DBFFEFC2-6B9F-45AE-888C-145FC4359102}"/>
                      </a:ext>
                    </a:extLst>
                  </p:cNvPr>
                  <p:cNvSpPr/>
                  <p:nvPr/>
                </p:nvSpPr>
                <p:spPr>
                  <a:xfrm>
                    <a:off x="1329110" y="4328754"/>
                    <a:ext cx="1438857" cy="688032"/>
                  </a:xfrm>
                  <a:prstGeom prst="donut">
                    <a:avLst>
                      <a:gd name="adj" fmla="val 8359"/>
                    </a:avLst>
                  </a:prstGeom>
                  <a:pattFill prst="lgConfetti">
                    <a:fgClr>
                      <a:sysClr val="window" lastClr="FFFFFF">
                        <a:lumMod val="75000"/>
                      </a:sys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78" name="円: 塗りつぶしなし 1177">
                    <a:extLst>
                      <a:ext uri="{FF2B5EF4-FFF2-40B4-BE49-F238E27FC236}">
                        <a16:creationId xmlns:a16="http://schemas.microsoft.com/office/drawing/2014/main" id="{DA1337FA-BA1F-4403-A0CD-C810956D3F12}"/>
                      </a:ext>
                    </a:extLst>
                  </p:cNvPr>
                  <p:cNvSpPr/>
                  <p:nvPr/>
                </p:nvSpPr>
                <p:spPr>
                  <a:xfrm>
                    <a:off x="2611810" y="4328754"/>
                    <a:ext cx="1438857" cy="688032"/>
                  </a:xfrm>
                  <a:prstGeom prst="donut">
                    <a:avLst>
                      <a:gd name="adj" fmla="val 8359"/>
                    </a:avLst>
                  </a:prstGeom>
                  <a:pattFill prst="lgConfetti">
                    <a:fgClr>
                      <a:sysClr val="window" lastClr="FFFFFF">
                        <a:lumMod val="75000"/>
                      </a:sys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79" name="円: 塗りつぶしなし 1178">
                    <a:extLst>
                      <a:ext uri="{FF2B5EF4-FFF2-40B4-BE49-F238E27FC236}">
                        <a16:creationId xmlns:a16="http://schemas.microsoft.com/office/drawing/2014/main" id="{51AA754D-DBD3-4632-B0F1-38231D7F5D81}"/>
                      </a:ext>
                    </a:extLst>
                  </p:cNvPr>
                  <p:cNvSpPr/>
                  <p:nvPr/>
                </p:nvSpPr>
                <p:spPr>
                  <a:xfrm>
                    <a:off x="1519610" y="4074754"/>
                    <a:ext cx="1438857" cy="688032"/>
                  </a:xfrm>
                  <a:prstGeom prst="donut">
                    <a:avLst>
                      <a:gd name="adj" fmla="val 8359"/>
                    </a:avLst>
                  </a:prstGeom>
                  <a:pattFill prst="lgConfetti">
                    <a:fgClr>
                      <a:sysClr val="window" lastClr="FFFFFF">
                        <a:lumMod val="75000"/>
                      </a:sys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80" name="円: 塗りつぶしなし 1179">
                    <a:extLst>
                      <a:ext uri="{FF2B5EF4-FFF2-40B4-BE49-F238E27FC236}">
                        <a16:creationId xmlns:a16="http://schemas.microsoft.com/office/drawing/2014/main" id="{C0931052-000C-4C10-97B5-CB26923AEFC3}"/>
                      </a:ext>
                    </a:extLst>
                  </p:cNvPr>
                  <p:cNvSpPr/>
                  <p:nvPr/>
                </p:nvSpPr>
                <p:spPr>
                  <a:xfrm>
                    <a:off x="2478460" y="4074754"/>
                    <a:ext cx="1438857" cy="688032"/>
                  </a:xfrm>
                  <a:prstGeom prst="donut">
                    <a:avLst>
                      <a:gd name="adj" fmla="val 8359"/>
                    </a:avLst>
                  </a:prstGeom>
                  <a:pattFill prst="lgConfetti">
                    <a:fgClr>
                      <a:sysClr val="window" lastClr="FFFFFF">
                        <a:lumMod val="75000"/>
                      </a:sys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81" name="円: 塗りつぶしなし 1180">
                    <a:extLst>
                      <a:ext uri="{FF2B5EF4-FFF2-40B4-BE49-F238E27FC236}">
                        <a16:creationId xmlns:a16="http://schemas.microsoft.com/office/drawing/2014/main" id="{6869D0B6-52FC-412D-A315-8A2F44C0B9B7}"/>
                      </a:ext>
                    </a:extLst>
                  </p:cNvPr>
                  <p:cNvSpPr/>
                  <p:nvPr/>
                </p:nvSpPr>
                <p:spPr>
                  <a:xfrm>
                    <a:off x="2008560" y="4271604"/>
                    <a:ext cx="1438857" cy="688032"/>
                  </a:xfrm>
                  <a:prstGeom prst="donut">
                    <a:avLst>
                      <a:gd name="adj" fmla="val 8359"/>
                    </a:avLst>
                  </a:prstGeom>
                  <a:pattFill prst="lgConfetti">
                    <a:fgClr>
                      <a:sysClr val="window" lastClr="FFFFFF">
                        <a:lumMod val="75000"/>
                      </a:sys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82" name="円: 塗りつぶしなし 1181">
                    <a:extLst>
                      <a:ext uri="{FF2B5EF4-FFF2-40B4-BE49-F238E27FC236}">
                        <a16:creationId xmlns:a16="http://schemas.microsoft.com/office/drawing/2014/main" id="{924ADDD9-71D2-417E-9F2F-C5E1D325C2D8}"/>
                      </a:ext>
                    </a:extLst>
                  </p:cNvPr>
                  <p:cNvSpPr/>
                  <p:nvPr/>
                </p:nvSpPr>
                <p:spPr>
                  <a:xfrm>
                    <a:off x="1564060" y="4271604"/>
                    <a:ext cx="1438857" cy="688032"/>
                  </a:xfrm>
                  <a:prstGeom prst="donut">
                    <a:avLst>
                      <a:gd name="adj" fmla="val 8359"/>
                    </a:avLst>
                  </a:prstGeom>
                  <a:pattFill prst="lgConfetti">
                    <a:fgClr>
                      <a:sysClr val="window" lastClr="FFFFFF">
                        <a:lumMod val="75000"/>
                      </a:sys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83" name="円: 塗りつぶしなし 1182">
                    <a:extLst>
                      <a:ext uri="{FF2B5EF4-FFF2-40B4-BE49-F238E27FC236}">
                        <a16:creationId xmlns:a16="http://schemas.microsoft.com/office/drawing/2014/main" id="{5C41B139-5D34-4094-B402-408F2265985E}"/>
                      </a:ext>
                    </a:extLst>
                  </p:cNvPr>
                  <p:cNvSpPr/>
                  <p:nvPr/>
                </p:nvSpPr>
                <p:spPr>
                  <a:xfrm>
                    <a:off x="2395910" y="4271604"/>
                    <a:ext cx="1438857" cy="688032"/>
                  </a:xfrm>
                  <a:prstGeom prst="donut">
                    <a:avLst>
                      <a:gd name="adj" fmla="val 8359"/>
                    </a:avLst>
                  </a:prstGeom>
                  <a:pattFill prst="lgConfetti">
                    <a:fgClr>
                      <a:sysClr val="window" lastClr="FFFFFF">
                        <a:lumMod val="75000"/>
                      </a:sys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135" name="グループ化 1134">
                  <a:extLst>
                    <a:ext uri="{FF2B5EF4-FFF2-40B4-BE49-F238E27FC236}">
                      <a16:creationId xmlns:a16="http://schemas.microsoft.com/office/drawing/2014/main" id="{D686CFCA-C633-4E3F-B8A3-740D1F60B444}"/>
                    </a:ext>
                  </a:extLst>
                </p:cNvPr>
                <p:cNvGrpSpPr/>
                <p:nvPr/>
              </p:nvGrpSpPr>
              <p:grpSpPr>
                <a:xfrm rot="10800000">
                  <a:off x="1410155" y="4216915"/>
                  <a:ext cx="1979969" cy="854790"/>
                  <a:chOff x="1519610" y="5528904"/>
                  <a:chExt cx="2397707" cy="884882"/>
                </a:xfrm>
              </p:grpSpPr>
              <p:sp>
                <p:nvSpPr>
                  <p:cNvPr id="1172" name="円: 塗りつぶしなし 1171">
                    <a:extLst>
                      <a:ext uri="{FF2B5EF4-FFF2-40B4-BE49-F238E27FC236}">
                        <a16:creationId xmlns:a16="http://schemas.microsoft.com/office/drawing/2014/main" id="{593C0FBF-6904-4265-9D6A-8B257C5886D1}"/>
                      </a:ext>
                    </a:extLst>
                  </p:cNvPr>
                  <p:cNvSpPr/>
                  <p:nvPr/>
                </p:nvSpPr>
                <p:spPr>
                  <a:xfrm>
                    <a:off x="1519610" y="5528904"/>
                    <a:ext cx="1438857" cy="688032"/>
                  </a:xfrm>
                  <a:prstGeom prst="donut">
                    <a:avLst>
                      <a:gd name="adj" fmla="val 8359"/>
                    </a:avLst>
                  </a:prstGeom>
                  <a:pattFill prst="lgConfetti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73" name="円: 塗りつぶしなし 1172">
                    <a:extLst>
                      <a:ext uri="{FF2B5EF4-FFF2-40B4-BE49-F238E27FC236}">
                        <a16:creationId xmlns:a16="http://schemas.microsoft.com/office/drawing/2014/main" id="{189143B9-6E77-4520-A52B-8D950A25E055}"/>
                      </a:ext>
                    </a:extLst>
                  </p:cNvPr>
                  <p:cNvSpPr/>
                  <p:nvPr/>
                </p:nvSpPr>
                <p:spPr>
                  <a:xfrm>
                    <a:off x="2478460" y="5528904"/>
                    <a:ext cx="1438857" cy="688032"/>
                  </a:xfrm>
                  <a:prstGeom prst="donut">
                    <a:avLst>
                      <a:gd name="adj" fmla="val 8359"/>
                    </a:avLst>
                  </a:prstGeom>
                  <a:pattFill prst="lgConfetti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74" name="円: 塗りつぶしなし 1173">
                    <a:extLst>
                      <a:ext uri="{FF2B5EF4-FFF2-40B4-BE49-F238E27FC236}">
                        <a16:creationId xmlns:a16="http://schemas.microsoft.com/office/drawing/2014/main" id="{72676743-DEC4-465B-8C4C-26E9E8F2E8B0}"/>
                      </a:ext>
                    </a:extLst>
                  </p:cNvPr>
                  <p:cNvSpPr/>
                  <p:nvPr/>
                </p:nvSpPr>
                <p:spPr>
                  <a:xfrm>
                    <a:off x="2008560" y="5725754"/>
                    <a:ext cx="1438857" cy="688032"/>
                  </a:xfrm>
                  <a:prstGeom prst="donut">
                    <a:avLst>
                      <a:gd name="adj" fmla="val 8359"/>
                    </a:avLst>
                  </a:prstGeom>
                  <a:pattFill prst="lgConfetti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75" name="円: 塗りつぶしなし 1174">
                    <a:extLst>
                      <a:ext uri="{FF2B5EF4-FFF2-40B4-BE49-F238E27FC236}">
                        <a16:creationId xmlns:a16="http://schemas.microsoft.com/office/drawing/2014/main" id="{4D3FF54F-936C-4802-A953-9F0F3859A363}"/>
                      </a:ext>
                    </a:extLst>
                  </p:cNvPr>
                  <p:cNvSpPr/>
                  <p:nvPr/>
                </p:nvSpPr>
                <p:spPr>
                  <a:xfrm>
                    <a:off x="1564060" y="5725754"/>
                    <a:ext cx="1438857" cy="688032"/>
                  </a:xfrm>
                  <a:prstGeom prst="donut">
                    <a:avLst>
                      <a:gd name="adj" fmla="val 8359"/>
                    </a:avLst>
                  </a:prstGeom>
                  <a:pattFill prst="lgConfetti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76" name="円: 塗りつぶしなし 1175">
                    <a:extLst>
                      <a:ext uri="{FF2B5EF4-FFF2-40B4-BE49-F238E27FC236}">
                        <a16:creationId xmlns:a16="http://schemas.microsoft.com/office/drawing/2014/main" id="{8D7798C2-48C2-42FB-827B-E5CEEB5FD849}"/>
                      </a:ext>
                    </a:extLst>
                  </p:cNvPr>
                  <p:cNvSpPr/>
                  <p:nvPr/>
                </p:nvSpPr>
                <p:spPr>
                  <a:xfrm>
                    <a:off x="2395910" y="5725754"/>
                    <a:ext cx="1438857" cy="688032"/>
                  </a:xfrm>
                  <a:prstGeom prst="donut">
                    <a:avLst>
                      <a:gd name="adj" fmla="val 8359"/>
                    </a:avLst>
                  </a:prstGeom>
                  <a:pattFill prst="lgConfetti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136" name="グループ化 1135">
                  <a:extLst>
                    <a:ext uri="{FF2B5EF4-FFF2-40B4-BE49-F238E27FC236}">
                      <a16:creationId xmlns:a16="http://schemas.microsoft.com/office/drawing/2014/main" id="{98AFA3AE-D170-4510-ABE1-CC8186A571C6}"/>
                    </a:ext>
                  </a:extLst>
                </p:cNvPr>
                <p:cNvGrpSpPr/>
                <p:nvPr/>
              </p:nvGrpSpPr>
              <p:grpSpPr>
                <a:xfrm rot="10800000">
                  <a:off x="2064205" y="4216915"/>
                  <a:ext cx="1979969" cy="854790"/>
                  <a:chOff x="1519610" y="5528904"/>
                  <a:chExt cx="2397707" cy="884882"/>
                </a:xfrm>
              </p:grpSpPr>
              <p:sp>
                <p:nvSpPr>
                  <p:cNvPr id="1167" name="円: 塗りつぶしなし 1166">
                    <a:extLst>
                      <a:ext uri="{FF2B5EF4-FFF2-40B4-BE49-F238E27FC236}">
                        <a16:creationId xmlns:a16="http://schemas.microsoft.com/office/drawing/2014/main" id="{CF340241-9FBD-4A39-9E66-CB4D708DE595}"/>
                      </a:ext>
                    </a:extLst>
                  </p:cNvPr>
                  <p:cNvSpPr/>
                  <p:nvPr/>
                </p:nvSpPr>
                <p:spPr>
                  <a:xfrm>
                    <a:off x="1519610" y="5528904"/>
                    <a:ext cx="1438857" cy="688032"/>
                  </a:xfrm>
                  <a:prstGeom prst="donut">
                    <a:avLst>
                      <a:gd name="adj" fmla="val 8359"/>
                    </a:avLst>
                  </a:prstGeom>
                  <a:pattFill prst="lgConfetti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68" name="円: 塗りつぶしなし 1167">
                    <a:extLst>
                      <a:ext uri="{FF2B5EF4-FFF2-40B4-BE49-F238E27FC236}">
                        <a16:creationId xmlns:a16="http://schemas.microsoft.com/office/drawing/2014/main" id="{08ABAAAE-E0AA-4CC6-81FB-44EBDB195360}"/>
                      </a:ext>
                    </a:extLst>
                  </p:cNvPr>
                  <p:cNvSpPr/>
                  <p:nvPr/>
                </p:nvSpPr>
                <p:spPr>
                  <a:xfrm>
                    <a:off x="2478460" y="5528904"/>
                    <a:ext cx="1438857" cy="688032"/>
                  </a:xfrm>
                  <a:prstGeom prst="donut">
                    <a:avLst>
                      <a:gd name="adj" fmla="val 8359"/>
                    </a:avLst>
                  </a:prstGeom>
                  <a:pattFill prst="lgConfetti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69" name="円: 塗りつぶしなし 1168">
                    <a:extLst>
                      <a:ext uri="{FF2B5EF4-FFF2-40B4-BE49-F238E27FC236}">
                        <a16:creationId xmlns:a16="http://schemas.microsoft.com/office/drawing/2014/main" id="{D9BFACD7-25FB-43C4-AB44-3FB0E10CFEB5}"/>
                      </a:ext>
                    </a:extLst>
                  </p:cNvPr>
                  <p:cNvSpPr/>
                  <p:nvPr/>
                </p:nvSpPr>
                <p:spPr>
                  <a:xfrm>
                    <a:off x="2008560" y="5725754"/>
                    <a:ext cx="1438857" cy="688032"/>
                  </a:xfrm>
                  <a:prstGeom prst="donut">
                    <a:avLst>
                      <a:gd name="adj" fmla="val 8359"/>
                    </a:avLst>
                  </a:prstGeom>
                  <a:pattFill prst="lgConfetti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70" name="円: 塗りつぶしなし 1169">
                    <a:extLst>
                      <a:ext uri="{FF2B5EF4-FFF2-40B4-BE49-F238E27FC236}">
                        <a16:creationId xmlns:a16="http://schemas.microsoft.com/office/drawing/2014/main" id="{BF645C49-51BA-445B-99E6-1C3B064B97FE}"/>
                      </a:ext>
                    </a:extLst>
                  </p:cNvPr>
                  <p:cNvSpPr/>
                  <p:nvPr/>
                </p:nvSpPr>
                <p:spPr>
                  <a:xfrm>
                    <a:off x="1564060" y="5725754"/>
                    <a:ext cx="1438857" cy="688032"/>
                  </a:xfrm>
                  <a:prstGeom prst="donut">
                    <a:avLst>
                      <a:gd name="adj" fmla="val 8359"/>
                    </a:avLst>
                  </a:prstGeom>
                  <a:pattFill prst="lgConfetti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71" name="円: 塗りつぶしなし 1170">
                    <a:extLst>
                      <a:ext uri="{FF2B5EF4-FFF2-40B4-BE49-F238E27FC236}">
                        <a16:creationId xmlns:a16="http://schemas.microsoft.com/office/drawing/2014/main" id="{65C0D65F-42B8-4F78-BC98-8C4D3986C0E9}"/>
                      </a:ext>
                    </a:extLst>
                  </p:cNvPr>
                  <p:cNvSpPr/>
                  <p:nvPr/>
                </p:nvSpPr>
                <p:spPr>
                  <a:xfrm>
                    <a:off x="2395910" y="5725754"/>
                    <a:ext cx="1438857" cy="688032"/>
                  </a:xfrm>
                  <a:prstGeom prst="donut">
                    <a:avLst>
                      <a:gd name="adj" fmla="val 8359"/>
                    </a:avLst>
                  </a:prstGeom>
                  <a:pattFill prst="lgConfetti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137" name="グループ化 1136">
                  <a:extLst>
                    <a:ext uri="{FF2B5EF4-FFF2-40B4-BE49-F238E27FC236}">
                      <a16:creationId xmlns:a16="http://schemas.microsoft.com/office/drawing/2014/main" id="{5CD6684A-954B-4E32-B34C-D306F4573AF9}"/>
                    </a:ext>
                  </a:extLst>
                </p:cNvPr>
                <p:cNvGrpSpPr/>
                <p:nvPr/>
              </p:nvGrpSpPr>
              <p:grpSpPr>
                <a:xfrm rot="10800000">
                  <a:off x="1708605" y="3937515"/>
                  <a:ext cx="1979969" cy="854790"/>
                  <a:chOff x="1519610" y="5528904"/>
                  <a:chExt cx="2397707" cy="884882"/>
                </a:xfrm>
              </p:grpSpPr>
              <p:sp>
                <p:nvSpPr>
                  <p:cNvPr id="1162" name="円: 塗りつぶしなし 1161">
                    <a:extLst>
                      <a:ext uri="{FF2B5EF4-FFF2-40B4-BE49-F238E27FC236}">
                        <a16:creationId xmlns:a16="http://schemas.microsoft.com/office/drawing/2014/main" id="{A9A11A3A-8488-4D91-966B-95E4E9FE4F47}"/>
                      </a:ext>
                    </a:extLst>
                  </p:cNvPr>
                  <p:cNvSpPr/>
                  <p:nvPr/>
                </p:nvSpPr>
                <p:spPr>
                  <a:xfrm>
                    <a:off x="1519610" y="5528904"/>
                    <a:ext cx="1438857" cy="688032"/>
                  </a:xfrm>
                  <a:prstGeom prst="donut">
                    <a:avLst>
                      <a:gd name="adj" fmla="val 8359"/>
                    </a:avLst>
                  </a:prstGeom>
                  <a:pattFill prst="lgConfetti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63" name="円: 塗りつぶしなし 1162">
                    <a:extLst>
                      <a:ext uri="{FF2B5EF4-FFF2-40B4-BE49-F238E27FC236}">
                        <a16:creationId xmlns:a16="http://schemas.microsoft.com/office/drawing/2014/main" id="{857CCF9F-5C58-4CAF-AB8A-0EBF517BDF8B}"/>
                      </a:ext>
                    </a:extLst>
                  </p:cNvPr>
                  <p:cNvSpPr/>
                  <p:nvPr/>
                </p:nvSpPr>
                <p:spPr>
                  <a:xfrm>
                    <a:off x="2478460" y="5528904"/>
                    <a:ext cx="1438857" cy="688032"/>
                  </a:xfrm>
                  <a:prstGeom prst="donut">
                    <a:avLst>
                      <a:gd name="adj" fmla="val 8359"/>
                    </a:avLst>
                  </a:prstGeom>
                  <a:pattFill prst="lgConfetti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64" name="円: 塗りつぶしなし 1163">
                    <a:extLst>
                      <a:ext uri="{FF2B5EF4-FFF2-40B4-BE49-F238E27FC236}">
                        <a16:creationId xmlns:a16="http://schemas.microsoft.com/office/drawing/2014/main" id="{DEE8B059-769D-46EB-9208-130BD7B09902}"/>
                      </a:ext>
                    </a:extLst>
                  </p:cNvPr>
                  <p:cNvSpPr/>
                  <p:nvPr/>
                </p:nvSpPr>
                <p:spPr>
                  <a:xfrm>
                    <a:off x="2008560" y="5725754"/>
                    <a:ext cx="1438857" cy="688032"/>
                  </a:xfrm>
                  <a:prstGeom prst="donut">
                    <a:avLst>
                      <a:gd name="adj" fmla="val 8359"/>
                    </a:avLst>
                  </a:prstGeom>
                  <a:pattFill prst="lgConfetti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65" name="円: 塗りつぶしなし 1164">
                    <a:extLst>
                      <a:ext uri="{FF2B5EF4-FFF2-40B4-BE49-F238E27FC236}">
                        <a16:creationId xmlns:a16="http://schemas.microsoft.com/office/drawing/2014/main" id="{951239D8-6BA8-4490-BF1F-F3BC35A548C9}"/>
                      </a:ext>
                    </a:extLst>
                  </p:cNvPr>
                  <p:cNvSpPr/>
                  <p:nvPr/>
                </p:nvSpPr>
                <p:spPr>
                  <a:xfrm>
                    <a:off x="1564060" y="5725754"/>
                    <a:ext cx="1438857" cy="688032"/>
                  </a:xfrm>
                  <a:prstGeom prst="donut">
                    <a:avLst>
                      <a:gd name="adj" fmla="val 8359"/>
                    </a:avLst>
                  </a:prstGeom>
                  <a:pattFill prst="lgConfetti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66" name="円: 塗りつぶしなし 1165">
                    <a:extLst>
                      <a:ext uri="{FF2B5EF4-FFF2-40B4-BE49-F238E27FC236}">
                        <a16:creationId xmlns:a16="http://schemas.microsoft.com/office/drawing/2014/main" id="{DB44C4BF-DA6E-46B8-8927-DBD61C247F60}"/>
                      </a:ext>
                    </a:extLst>
                  </p:cNvPr>
                  <p:cNvSpPr/>
                  <p:nvPr/>
                </p:nvSpPr>
                <p:spPr>
                  <a:xfrm>
                    <a:off x="2395910" y="5725754"/>
                    <a:ext cx="1438857" cy="688032"/>
                  </a:xfrm>
                  <a:prstGeom prst="donut">
                    <a:avLst>
                      <a:gd name="adj" fmla="val 8359"/>
                    </a:avLst>
                  </a:prstGeom>
                  <a:pattFill prst="lgConfetti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138" name="グループ化 1137">
                  <a:extLst>
                    <a:ext uri="{FF2B5EF4-FFF2-40B4-BE49-F238E27FC236}">
                      <a16:creationId xmlns:a16="http://schemas.microsoft.com/office/drawing/2014/main" id="{D008F263-9DF8-4022-879B-1A4640A3B133}"/>
                    </a:ext>
                  </a:extLst>
                </p:cNvPr>
                <p:cNvGrpSpPr/>
                <p:nvPr/>
              </p:nvGrpSpPr>
              <p:grpSpPr>
                <a:xfrm rot="10800000">
                  <a:off x="1422855" y="3994665"/>
                  <a:ext cx="1979969" cy="854790"/>
                  <a:chOff x="1519610" y="5528904"/>
                  <a:chExt cx="2397707" cy="884882"/>
                </a:xfrm>
              </p:grpSpPr>
              <p:sp>
                <p:nvSpPr>
                  <p:cNvPr id="1157" name="円: 塗りつぶしなし 1156">
                    <a:extLst>
                      <a:ext uri="{FF2B5EF4-FFF2-40B4-BE49-F238E27FC236}">
                        <a16:creationId xmlns:a16="http://schemas.microsoft.com/office/drawing/2014/main" id="{76A4B453-33D1-4677-8C63-57A712E69978}"/>
                      </a:ext>
                    </a:extLst>
                  </p:cNvPr>
                  <p:cNvSpPr/>
                  <p:nvPr/>
                </p:nvSpPr>
                <p:spPr>
                  <a:xfrm>
                    <a:off x="1519610" y="5528904"/>
                    <a:ext cx="1438857" cy="688032"/>
                  </a:xfrm>
                  <a:prstGeom prst="donut">
                    <a:avLst>
                      <a:gd name="adj" fmla="val 8359"/>
                    </a:avLst>
                  </a:prstGeom>
                  <a:pattFill prst="lgConfetti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58" name="円: 塗りつぶしなし 1157">
                    <a:extLst>
                      <a:ext uri="{FF2B5EF4-FFF2-40B4-BE49-F238E27FC236}">
                        <a16:creationId xmlns:a16="http://schemas.microsoft.com/office/drawing/2014/main" id="{A0319322-1C0F-4E1E-8F01-F3A228CC7A21}"/>
                      </a:ext>
                    </a:extLst>
                  </p:cNvPr>
                  <p:cNvSpPr/>
                  <p:nvPr/>
                </p:nvSpPr>
                <p:spPr>
                  <a:xfrm>
                    <a:off x="2478460" y="5528904"/>
                    <a:ext cx="1438857" cy="688032"/>
                  </a:xfrm>
                  <a:prstGeom prst="donut">
                    <a:avLst>
                      <a:gd name="adj" fmla="val 8359"/>
                    </a:avLst>
                  </a:prstGeom>
                  <a:pattFill prst="lgConfetti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59" name="円: 塗りつぶしなし 1158">
                    <a:extLst>
                      <a:ext uri="{FF2B5EF4-FFF2-40B4-BE49-F238E27FC236}">
                        <a16:creationId xmlns:a16="http://schemas.microsoft.com/office/drawing/2014/main" id="{A07B59D8-152A-4C9A-8110-6A3499396BA2}"/>
                      </a:ext>
                    </a:extLst>
                  </p:cNvPr>
                  <p:cNvSpPr/>
                  <p:nvPr/>
                </p:nvSpPr>
                <p:spPr>
                  <a:xfrm>
                    <a:off x="2008560" y="5725754"/>
                    <a:ext cx="1438857" cy="688032"/>
                  </a:xfrm>
                  <a:prstGeom prst="donut">
                    <a:avLst>
                      <a:gd name="adj" fmla="val 8359"/>
                    </a:avLst>
                  </a:prstGeom>
                  <a:pattFill prst="lgConfetti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60" name="円: 塗りつぶしなし 1159">
                    <a:extLst>
                      <a:ext uri="{FF2B5EF4-FFF2-40B4-BE49-F238E27FC236}">
                        <a16:creationId xmlns:a16="http://schemas.microsoft.com/office/drawing/2014/main" id="{4BAAAC1C-B773-4473-9E91-90D2F8630C5C}"/>
                      </a:ext>
                    </a:extLst>
                  </p:cNvPr>
                  <p:cNvSpPr/>
                  <p:nvPr/>
                </p:nvSpPr>
                <p:spPr>
                  <a:xfrm>
                    <a:off x="1564060" y="5725754"/>
                    <a:ext cx="1438857" cy="688032"/>
                  </a:xfrm>
                  <a:prstGeom prst="donut">
                    <a:avLst>
                      <a:gd name="adj" fmla="val 8359"/>
                    </a:avLst>
                  </a:prstGeom>
                  <a:pattFill prst="lgConfetti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61" name="円: 塗りつぶしなし 1160">
                    <a:extLst>
                      <a:ext uri="{FF2B5EF4-FFF2-40B4-BE49-F238E27FC236}">
                        <a16:creationId xmlns:a16="http://schemas.microsoft.com/office/drawing/2014/main" id="{02AC1040-FEE4-4DD0-8B4B-6D96FDE9FFA1}"/>
                      </a:ext>
                    </a:extLst>
                  </p:cNvPr>
                  <p:cNvSpPr/>
                  <p:nvPr/>
                </p:nvSpPr>
                <p:spPr>
                  <a:xfrm>
                    <a:off x="2395910" y="5725754"/>
                    <a:ext cx="1438857" cy="688032"/>
                  </a:xfrm>
                  <a:prstGeom prst="donut">
                    <a:avLst>
                      <a:gd name="adj" fmla="val 8359"/>
                    </a:avLst>
                  </a:prstGeom>
                  <a:pattFill prst="lgConfetti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139" name="グループ化 1138">
                  <a:extLst>
                    <a:ext uri="{FF2B5EF4-FFF2-40B4-BE49-F238E27FC236}">
                      <a16:creationId xmlns:a16="http://schemas.microsoft.com/office/drawing/2014/main" id="{E4AE5B11-9107-4878-8808-CDF34CEA148B}"/>
                    </a:ext>
                  </a:extLst>
                </p:cNvPr>
                <p:cNvGrpSpPr/>
                <p:nvPr/>
              </p:nvGrpSpPr>
              <p:grpSpPr>
                <a:xfrm rot="10800000">
                  <a:off x="2051505" y="4064515"/>
                  <a:ext cx="1979969" cy="854790"/>
                  <a:chOff x="1519610" y="5528904"/>
                  <a:chExt cx="2397707" cy="884882"/>
                </a:xfrm>
              </p:grpSpPr>
              <p:sp>
                <p:nvSpPr>
                  <p:cNvPr id="1152" name="円: 塗りつぶしなし 1151">
                    <a:extLst>
                      <a:ext uri="{FF2B5EF4-FFF2-40B4-BE49-F238E27FC236}">
                        <a16:creationId xmlns:a16="http://schemas.microsoft.com/office/drawing/2014/main" id="{15C2A86A-068E-4216-B5CC-9C5575F5329C}"/>
                      </a:ext>
                    </a:extLst>
                  </p:cNvPr>
                  <p:cNvSpPr/>
                  <p:nvPr/>
                </p:nvSpPr>
                <p:spPr>
                  <a:xfrm>
                    <a:off x="1519610" y="5528904"/>
                    <a:ext cx="1438857" cy="688032"/>
                  </a:xfrm>
                  <a:prstGeom prst="donut">
                    <a:avLst>
                      <a:gd name="adj" fmla="val 8359"/>
                    </a:avLst>
                  </a:prstGeom>
                  <a:pattFill prst="lgConfetti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53" name="円: 塗りつぶしなし 1152">
                    <a:extLst>
                      <a:ext uri="{FF2B5EF4-FFF2-40B4-BE49-F238E27FC236}">
                        <a16:creationId xmlns:a16="http://schemas.microsoft.com/office/drawing/2014/main" id="{FE29F198-71DD-4906-934F-A5AD3960AF32}"/>
                      </a:ext>
                    </a:extLst>
                  </p:cNvPr>
                  <p:cNvSpPr/>
                  <p:nvPr/>
                </p:nvSpPr>
                <p:spPr>
                  <a:xfrm>
                    <a:off x="2478460" y="5528904"/>
                    <a:ext cx="1438857" cy="688032"/>
                  </a:xfrm>
                  <a:prstGeom prst="donut">
                    <a:avLst>
                      <a:gd name="adj" fmla="val 8359"/>
                    </a:avLst>
                  </a:prstGeom>
                  <a:pattFill prst="lgConfetti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54" name="円: 塗りつぶしなし 1153">
                    <a:extLst>
                      <a:ext uri="{FF2B5EF4-FFF2-40B4-BE49-F238E27FC236}">
                        <a16:creationId xmlns:a16="http://schemas.microsoft.com/office/drawing/2014/main" id="{807A8D6D-98FB-4AFD-9259-CAB15D136FF2}"/>
                      </a:ext>
                    </a:extLst>
                  </p:cNvPr>
                  <p:cNvSpPr/>
                  <p:nvPr/>
                </p:nvSpPr>
                <p:spPr>
                  <a:xfrm>
                    <a:off x="2008560" y="5725754"/>
                    <a:ext cx="1438857" cy="688032"/>
                  </a:xfrm>
                  <a:prstGeom prst="donut">
                    <a:avLst>
                      <a:gd name="adj" fmla="val 8359"/>
                    </a:avLst>
                  </a:prstGeom>
                  <a:pattFill prst="lgConfetti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55" name="円: 塗りつぶしなし 1154">
                    <a:extLst>
                      <a:ext uri="{FF2B5EF4-FFF2-40B4-BE49-F238E27FC236}">
                        <a16:creationId xmlns:a16="http://schemas.microsoft.com/office/drawing/2014/main" id="{FF404814-16C5-4860-833F-13151B7AAFC8}"/>
                      </a:ext>
                    </a:extLst>
                  </p:cNvPr>
                  <p:cNvSpPr/>
                  <p:nvPr/>
                </p:nvSpPr>
                <p:spPr>
                  <a:xfrm>
                    <a:off x="1564060" y="5725754"/>
                    <a:ext cx="1438857" cy="688032"/>
                  </a:xfrm>
                  <a:prstGeom prst="donut">
                    <a:avLst>
                      <a:gd name="adj" fmla="val 8359"/>
                    </a:avLst>
                  </a:prstGeom>
                  <a:pattFill prst="lgConfetti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56" name="円: 塗りつぶしなし 1155">
                    <a:extLst>
                      <a:ext uri="{FF2B5EF4-FFF2-40B4-BE49-F238E27FC236}">
                        <a16:creationId xmlns:a16="http://schemas.microsoft.com/office/drawing/2014/main" id="{6387D59E-526E-4996-8E53-769ABC429D50}"/>
                      </a:ext>
                    </a:extLst>
                  </p:cNvPr>
                  <p:cNvSpPr/>
                  <p:nvPr/>
                </p:nvSpPr>
                <p:spPr>
                  <a:xfrm>
                    <a:off x="2395910" y="5725754"/>
                    <a:ext cx="1438857" cy="688032"/>
                  </a:xfrm>
                  <a:prstGeom prst="donut">
                    <a:avLst>
                      <a:gd name="adj" fmla="val 8359"/>
                    </a:avLst>
                  </a:prstGeom>
                  <a:pattFill prst="lgConfetti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140" name="グループ化 1139">
                  <a:extLst>
                    <a:ext uri="{FF2B5EF4-FFF2-40B4-BE49-F238E27FC236}">
                      <a16:creationId xmlns:a16="http://schemas.microsoft.com/office/drawing/2014/main" id="{CE9EEC64-AB25-4218-A545-12E6DD90966C}"/>
                    </a:ext>
                  </a:extLst>
                </p:cNvPr>
                <p:cNvGrpSpPr/>
                <p:nvPr/>
              </p:nvGrpSpPr>
              <p:grpSpPr>
                <a:xfrm rot="10800000">
                  <a:off x="1607005" y="4223265"/>
                  <a:ext cx="1979969" cy="854790"/>
                  <a:chOff x="1519610" y="5528904"/>
                  <a:chExt cx="2397707" cy="884882"/>
                </a:xfrm>
              </p:grpSpPr>
              <p:sp>
                <p:nvSpPr>
                  <p:cNvPr id="1147" name="円: 塗りつぶしなし 1146">
                    <a:extLst>
                      <a:ext uri="{FF2B5EF4-FFF2-40B4-BE49-F238E27FC236}">
                        <a16:creationId xmlns:a16="http://schemas.microsoft.com/office/drawing/2014/main" id="{C68BFD8B-747B-47BB-AE06-84F9AEE4C18E}"/>
                      </a:ext>
                    </a:extLst>
                  </p:cNvPr>
                  <p:cNvSpPr/>
                  <p:nvPr/>
                </p:nvSpPr>
                <p:spPr>
                  <a:xfrm>
                    <a:off x="1519610" y="5528904"/>
                    <a:ext cx="1438857" cy="688032"/>
                  </a:xfrm>
                  <a:prstGeom prst="donut">
                    <a:avLst>
                      <a:gd name="adj" fmla="val 8359"/>
                    </a:avLst>
                  </a:prstGeom>
                  <a:pattFill prst="lgConfetti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48" name="円: 塗りつぶしなし 1147">
                    <a:extLst>
                      <a:ext uri="{FF2B5EF4-FFF2-40B4-BE49-F238E27FC236}">
                        <a16:creationId xmlns:a16="http://schemas.microsoft.com/office/drawing/2014/main" id="{FE7DA761-8CBB-4AAF-BB27-2D8B2255139F}"/>
                      </a:ext>
                    </a:extLst>
                  </p:cNvPr>
                  <p:cNvSpPr/>
                  <p:nvPr/>
                </p:nvSpPr>
                <p:spPr>
                  <a:xfrm>
                    <a:off x="2478460" y="5528904"/>
                    <a:ext cx="1438857" cy="688032"/>
                  </a:xfrm>
                  <a:prstGeom prst="donut">
                    <a:avLst>
                      <a:gd name="adj" fmla="val 8359"/>
                    </a:avLst>
                  </a:prstGeom>
                  <a:pattFill prst="lgConfetti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49" name="円: 塗りつぶしなし 1148">
                    <a:extLst>
                      <a:ext uri="{FF2B5EF4-FFF2-40B4-BE49-F238E27FC236}">
                        <a16:creationId xmlns:a16="http://schemas.microsoft.com/office/drawing/2014/main" id="{2CF9E37C-537F-439A-A41F-6EAC1855D230}"/>
                      </a:ext>
                    </a:extLst>
                  </p:cNvPr>
                  <p:cNvSpPr/>
                  <p:nvPr/>
                </p:nvSpPr>
                <p:spPr>
                  <a:xfrm>
                    <a:off x="2008560" y="5725754"/>
                    <a:ext cx="1438857" cy="688032"/>
                  </a:xfrm>
                  <a:prstGeom prst="donut">
                    <a:avLst>
                      <a:gd name="adj" fmla="val 8359"/>
                    </a:avLst>
                  </a:prstGeom>
                  <a:pattFill prst="lgConfetti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50" name="円: 塗りつぶしなし 1149">
                    <a:extLst>
                      <a:ext uri="{FF2B5EF4-FFF2-40B4-BE49-F238E27FC236}">
                        <a16:creationId xmlns:a16="http://schemas.microsoft.com/office/drawing/2014/main" id="{74A9B3B3-BBEA-4378-8A60-3827A25988BE}"/>
                      </a:ext>
                    </a:extLst>
                  </p:cNvPr>
                  <p:cNvSpPr/>
                  <p:nvPr/>
                </p:nvSpPr>
                <p:spPr>
                  <a:xfrm>
                    <a:off x="1564060" y="5725754"/>
                    <a:ext cx="1438857" cy="688032"/>
                  </a:xfrm>
                  <a:prstGeom prst="donut">
                    <a:avLst>
                      <a:gd name="adj" fmla="val 8359"/>
                    </a:avLst>
                  </a:prstGeom>
                  <a:pattFill prst="lgConfetti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51" name="円: 塗りつぶしなし 1150">
                    <a:extLst>
                      <a:ext uri="{FF2B5EF4-FFF2-40B4-BE49-F238E27FC236}">
                        <a16:creationId xmlns:a16="http://schemas.microsoft.com/office/drawing/2014/main" id="{8269D36C-8347-4747-9727-C24DCADBFF72}"/>
                      </a:ext>
                    </a:extLst>
                  </p:cNvPr>
                  <p:cNvSpPr/>
                  <p:nvPr/>
                </p:nvSpPr>
                <p:spPr>
                  <a:xfrm>
                    <a:off x="2395910" y="5725754"/>
                    <a:ext cx="1438857" cy="688032"/>
                  </a:xfrm>
                  <a:prstGeom prst="donut">
                    <a:avLst>
                      <a:gd name="adj" fmla="val 8359"/>
                    </a:avLst>
                  </a:prstGeom>
                  <a:pattFill prst="lgConfetti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141" name="グループ化 1140">
                  <a:extLst>
                    <a:ext uri="{FF2B5EF4-FFF2-40B4-BE49-F238E27FC236}">
                      <a16:creationId xmlns:a16="http://schemas.microsoft.com/office/drawing/2014/main" id="{60247C3E-80B7-4C2E-B926-791B1A571057}"/>
                    </a:ext>
                  </a:extLst>
                </p:cNvPr>
                <p:cNvGrpSpPr/>
                <p:nvPr/>
              </p:nvGrpSpPr>
              <p:grpSpPr>
                <a:xfrm rot="10800000">
                  <a:off x="1892755" y="4204215"/>
                  <a:ext cx="1979969" cy="854790"/>
                  <a:chOff x="1519610" y="5528904"/>
                  <a:chExt cx="2397707" cy="884882"/>
                </a:xfrm>
              </p:grpSpPr>
              <p:sp>
                <p:nvSpPr>
                  <p:cNvPr id="1142" name="円: 塗りつぶしなし 1141">
                    <a:extLst>
                      <a:ext uri="{FF2B5EF4-FFF2-40B4-BE49-F238E27FC236}">
                        <a16:creationId xmlns:a16="http://schemas.microsoft.com/office/drawing/2014/main" id="{A9AC9E04-A9D2-4DA9-8552-ADC7D91AE19E}"/>
                      </a:ext>
                    </a:extLst>
                  </p:cNvPr>
                  <p:cNvSpPr/>
                  <p:nvPr/>
                </p:nvSpPr>
                <p:spPr>
                  <a:xfrm>
                    <a:off x="1519610" y="5528904"/>
                    <a:ext cx="1438857" cy="688032"/>
                  </a:xfrm>
                  <a:prstGeom prst="donut">
                    <a:avLst>
                      <a:gd name="adj" fmla="val 8359"/>
                    </a:avLst>
                  </a:prstGeom>
                  <a:pattFill prst="lgConfetti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43" name="円: 塗りつぶしなし 1142">
                    <a:extLst>
                      <a:ext uri="{FF2B5EF4-FFF2-40B4-BE49-F238E27FC236}">
                        <a16:creationId xmlns:a16="http://schemas.microsoft.com/office/drawing/2014/main" id="{3013A4BB-56AC-4816-8B4E-18A7B5761E35}"/>
                      </a:ext>
                    </a:extLst>
                  </p:cNvPr>
                  <p:cNvSpPr/>
                  <p:nvPr/>
                </p:nvSpPr>
                <p:spPr>
                  <a:xfrm>
                    <a:off x="2478460" y="5528904"/>
                    <a:ext cx="1438857" cy="688032"/>
                  </a:xfrm>
                  <a:prstGeom prst="donut">
                    <a:avLst>
                      <a:gd name="adj" fmla="val 8359"/>
                    </a:avLst>
                  </a:prstGeom>
                  <a:pattFill prst="lgConfetti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44" name="円: 塗りつぶしなし 1143">
                    <a:extLst>
                      <a:ext uri="{FF2B5EF4-FFF2-40B4-BE49-F238E27FC236}">
                        <a16:creationId xmlns:a16="http://schemas.microsoft.com/office/drawing/2014/main" id="{20B21F9F-7582-44A7-9131-27DC9A0A2CEA}"/>
                      </a:ext>
                    </a:extLst>
                  </p:cNvPr>
                  <p:cNvSpPr/>
                  <p:nvPr/>
                </p:nvSpPr>
                <p:spPr>
                  <a:xfrm>
                    <a:off x="2008560" y="5725754"/>
                    <a:ext cx="1438857" cy="688032"/>
                  </a:xfrm>
                  <a:prstGeom prst="donut">
                    <a:avLst>
                      <a:gd name="adj" fmla="val 8359"/>
                    </a:avLst>
                  </a:prstGeom>
                  <a:pattFill prst="lgConfetti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45" name="円: 塗りつぶしなし 1144">
                    <a:extLst>
                      <a:ext uri="{FF2B5EF4-FFF2-40B4-BE49-F238E27FC236}">
                        <a16:creationId xmlns:a16="http://schemas.microsoft.com/office/drawing/2014/main" id="{E7E3CA96-0B57-40E7-842C-3F43DA5A6E97}"/>
                      </a:ext>
                    </a:extLst>
                  </p:cNvPr>
                  <p:cNvSpPr/>
                  <p:nvPr/>
                </p:nvSpPr>
                <p:spPr>
                  <a:xfrm>
                    <a:off x="1564060" y="5725754"/>
                    <a:ext cx="1438857" cy="688032"/>
                  </a:xfrm>
                  <a:prstGeom prst="donut">
                    <a:avLst>
                      <a:gd name="adj" fmla="val 8359"/>
                    </a:avLst>
                  </a:prstGeom>
                  <a:pattFill prst="lgConfetti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46" name="円: 塗りつぶしなし 1145">
                    <a:extLst>
                      <a:ext uri="{FF2B5EF4-FFF2-40B4-BE49-F238E27FC236}">
                        <a16:creationId xmlns:a16="http://schemas.microsoft.com/office/drawing/2014/main" id="{92E6F095-613E-4D1D-A4FB-8C5661DBBBBF}"/>
                      </a:ext>
                    </a:extLst>
                  </p:cNvPr>
                  <p:cNvSpPr/>
                  <p:nvPr/>
                </p:nvSpPr>
                <p:spPr>
                  <a:xfrm>
                    <a:off x="2395910" y="5725754"/>
                    <a:ext cx="1438857" cy="688032"/>
                  </a:xfrm>
                  <a:prstGeom prst="donut">
                    <a:avLst>
                      <a:gd name="adj" fmla="val 8359"/>
                    </a:avLst>
                  </a:prstGeom>
                  <a:pattFill prst="lgConfetti">
                    <a:fgClr>
                      <a:sysClr val="window" lastClr="FFFFFF">
                        <a:lumMod val="85000"/>
                      </a:sysClr>
                    </a:fgClr>
                    <a:bgClr>
                      <a:sysClr val="window" lastClr="FFFFFF"/>
                    </a:bgClr>
                  </a:pattFill>
                  <a:ln w="63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1058" name="グループ化 1057">
              <a:extLst>
                <a:ext uri="{FF2B5EF4-FFF2-40B4-BE49-F238E27FC236}">
                  <a16:creationId xmlns:a16="http://schemas.microsoft.com/office/drawing/2014/main" id="{EA3AC2F0-BD98-4B03-8B98-0911611EC0C5}"/>
                </a:ext>
              </a:extLst>
            </p:cNvPr>
            <p:cNvGrpSpPr/>
            <p:nvPr/>
          </p:nvGrpSpPr>
          <p:grpSpPr>
            <a:xfrm>
              <a:off x="5261798" y="5190432"/>
              <a:ext cx="1015737" cy="1009113"/>
              <a:chOff x="-2234158" y="3171098"/>
              <a:chExt cx="2734122" cy="2716291"/>
            </a:xfrm>
          </p:grpSpPr>
          <p:grpSp>
            <p:nvGrpSpPr>
              <p:cNvPr id="1059" name="グループ化 1058">
                <a:extLst>
                  <a:ext uri="{FF2B5EF4-FFF2-40B4-BE49-F238E27FC236}">
                    <a16:creationId xmlns:a16="http://schemas.microsoft.com/office/drawing/2014/main" id="{EC09BA41-7525-415A-A59E-505E35D5B723}"/>
                  </a:ext>
                </a:extLst>
              </p:cNvPr>
              <p:cNvGrpSpPr/>
              <p:nvPr/>
            </p:nvGrpSpPr>
            <p:grpSpPr>
              <a:xfrm>
                <a:off x="-2234158" y="3171098"/>
                <a:ext cx="2734122" cy="2716291"/>
                <a:chOff x="-1733871" y="3171098"/>
                <a:chExt cx="2734122" cy="2716291"/>
              </a:xfrm>
            </p:grpSpPr>
            <p:grpSp>
              <p:nvGrpSpPr>
                <p:cNvPr id="1127" name="グループ化 1126">
                  <a:extLst>
                    <a:ext uri="{FF2B5EF4-FFF2-40B4-BE49-F238E27FC236}">
                      <a16:creationId xmlns:a16="http://schemas.microsoft.com/office/drawing/2014/main" id="{7591C5E2-B9A1-422B-9FE9-C32F7AB1AA68}"/>
                    </a:ext>
                  </a:extLst>
                </p:cNvPr>
                <p:cNvGrpSpPr/>
                <p:nvPr/>
              </p:nvGrpSpPr>
              <p:grpSpPr>
                <a:xfrm>
                  <a:off x="-1733871" y="3171098"/>
                  <a:ext cx="2734122" cy="2716291"/>
                  <a:chOff x="2182484" y="3171098"/>
                  <a:chExt cx="2734122" cy="2716291"/>
                </a:xfrm>
              </p:grpSpPr>
              <p:sp>
                <p:nvSpPr>
                  <p:cNvPr id="1129" name="フリーフォーム: 図形 1128">
                    <a:extLst>
                      <a:ext uri="{FF2B5EF4-FFF2-40B4-BE49-F238E27FC236}">
                        <a16:creationId xmlns:a16="http://schemas.microsoft.com/office/drawing/2014/main" id="{325E260E-F0BB-415F-8054-BC5BF7B899E2}"/>
                      </a:ext>
                    </a:extLst>
                  </p:cNvPr>
                  <p:cNvSpPr/>
                  <p:nvPr/>
                </p:nvSpPr>
                <p:spPr>
                  <a:xfrm>
                    <a:off x="3055063" y="5104130"/>
                    <a:ext cx="988964" cy="783259"/>
                  </a:xfrm>
                  <a:custGeom>
                    <a:avLst/>
                    <a:gdLst>
                      <a:gd name="connsiteX0" fmla="*/ 382720 w 765440"/>
                      <a:gd name="connsiteY0" fmla="*/ 0 h 969807"/>
                      <a:gd name="connsiteX1" fmla="*/ 763720 w 765440"/>
                      <a:gd name="connsiteY1" fmla="*/ 208209 h 969807"/>
                      <a:gd name="connsiteX2" fmla="*/ 759333 w 765440"/>
                      <a:gd name="connsiteY2" fmla="*/ 231994 h 969807"/>
                      <a:gd name="connsiteX3" fmla="*/ 762450 w 765440"/>
                      <a:gd name="connsiteY3" fmla="*/ 247436 h 969807"/>
                      <a:gd name="connsiteX4" fmla="*/ 762450 w 765440"/>
                      <a:gd name="connsiteY4" fmla="*/ 709132 h 969807"/>
                      <a:gd name="connsiteX5" fmla="*/ 759046 w 765440"/>
                      <a:gd name="connsiteY5" fmla="*/ 725995 h 969807"/>
                      <a:gd name="connsiteX6" fmla="*/ 765440 w 765440"/>
                      <a:gd name="connsiteY6" fmla="*/ 760659 h 969807"/>
                      <a:gd name="connsiteX7" fmla="*/ 382720 w 765440"/>
                      <a:gd name="connsiteY7" fmla="*/ 969807 h 969807"/>
                      <a:gd name="connsiteX8" fmla="*/ 0 w 765440"/>
                      <a:gd name="connsiteY8" fmla="*/ 760659 h 969807"/>
                      <a:gd name="connsiteX9" fmla="*/ 6569 w 765440"/>
                      <a:gd name="connsiteY9" fmla="*/ 725048 h 969807"/>
                      <a:gd name="connsiteX10" fmla="*/ 3356 w 765440"/>
                      <a:gd name="connsiteY10" fmla="*/ 709132 h 969807"/>
                      <a:gd name="connsiteX11" fmla="*/ 3356 w 765440"/>
                      <a:gd name="connsiteY11" fmla="*/ 247436 h 969807"/>
                      <a:gd name="connsiteX12" fmla="*/ 6282 w 765440"/>
                      <a:gd name="connsiteY12" fmla="*/ 232941 h 969807"/>
                      <a:gd name="connsiteX13" fmla="*/ 1720 w 765440"/>
                      <a:gd name="connsiteY13" fmla="*/ 208209 h 969807"/>
                      <a:gd name="connsiteX14" fmla="*/ 382720 w 765440"/>
                      <a:gd name="connsiteY14" fmla="*/ 0 h 969807"/>
                      <a:gd name="connsiteX0" fmla="*/ 382720 w 765440"/>
                      <a:gd name="connsiteY0" fmla="*/ 0 h 969807"/>
                      <a:gd name="connsiteX1" fmla="*/ 763720 w 765440"/>
                      <a:gd name="connsiteY1" fmla="*/ 208209 h 969807"/>
                      <a:gd name="connsiteX2" fmla="*/ 759333 w 765440"/>
                      <a:gd name="connsiteY2" fmla="*/ 231994 h 969807"/>
                      <a:gd name="connsiteX3" fmla="*/ 762450 w 765440"/>
                      <a:gd name="connsiteY3" fmla="*/ 247436 h 969807"/>
                      <a:gd name="connsiteX4" fmla="*/ 762450 w 765440"/>
                      <a:gd name="connsiteY4" fmla="*/ 709132 h 969807"/>
                      <a:gd name="connsiteX5" fmla="*/ 759046 w 765440"/>
                      <a:gd name="connsiteY5" fmla="*/ 725995 h 969807"/>
                      <a:gd name="connsiteX6" fmla="*/ 765440 w 765440"/>
                      <a:gd name="connsiteY6" fmla="*/ 760659 h 969807"/>
                      <a:gd name="connsiteX7" fmla="*/ 382720 w 765440"/>
                      <a:gd name="connsiteY7" fmla="*/ 969807 h 969807"/>
                      <a:gd name="connsiteX8" fmla="*/ 0 w 765440"/>
                      <a:gd name="connsiteY8" fmla="*/ 760659 h 969807"/>
                      <a:gd name="connsiteX9" fmla="*/ 3356 w 765440"/>
                      <a:gd name="connsiteY9" fmla="*/ 709132 h 969807"/>
                      <a:gd name="connsiteX10" fmla="*/ 3356 w 765440"/>
                      <a:gd name="connsiteY10" fmla="*/ 247436 h 969807"/>
                      <a:gd name="connsiteX11" fmla="*/ 6282 w 765440"/>
                      <a:gd name="connsiteY11" fmla="*/ 232941 h 969807"/>
                      <a:gd name="connsiteX12" fmla="*/ 1720 w 765440"/>
                      <a:gd name="connsiteY12" fmla="*/ 208209 h 969807"/>
                      <a:gd name="connsiteX13" fmla="*/ 382720 w 765440"/>
                      <a:gd name="connsiteY13" fmla="*/ 0 h 969807"/>
                      <a:gd name="connsiteX0" fmla="*/ 382720 w 765440"/>
                      <a:gd name="connsiteY0" fmla="*/ 0 h 969807"/>
                      <a:gd name="connsiteX1" fmla="*/ 763720 w 765440"/>
                      <a:gd name="connsiteY1" fmla="*/ 208209 h 969807"/>
                      <a:gd name="connsiteX2" fmla="*/ 759333 w 765440"/>
                      <a:gd name="connsiteY2" fmla="*/ 231994 h 969807"/>
                      <a:gd name="connsiteX3" fmla="*/ 762450 w 765440"/>
                      <a:gd name="connsiteY3" fmla="*/ 247436 h 969807"/>
                      <a:gd name="connsiteX4" fmla="*/ 762450 w 765440"/>
                      <a:gd name="connsiteY4" fmla="*/ 709132 h 969807"/>
                      <a:gd name="connsiteX5" fmla="*/ 759046 w 765440"/>
                      <a:gd name="connsiteY5" fmla="*/ 725996 h 969807"/>
                      <a:gd name="connsiteX6" fmla="*/ 765440 w 765440"/>
                      <a:gd name="connsiteY6" fmla="*/ 760659 h 969807"/>
                      <a:gd name="connsiteX7" fmla="*/ 382720 w 765440"/>
                      <a:gd name="connsiteY7" fmla="*/ 969807 h 969807"/>
                      <a:gd name="connsiteX8" fmla="*/ 0 w 765440"/>
                      <a:gd name="connsiteY8" fmla="*/ 760659 h 969807"/>
                      <a:gd name="connsiteX9" fmla="*/ 3356 w 765440"/>
                      <a:gd name="connsiteY9" fmla="*/ 709132 h 969807"/>
                      <a:gd name="connsiteX10" fmla="*/ 3356 w 765440"/>
                      <a:gd name="connsiteY10" fmla="*/ 247436 h 969807"/>
                      <a:gd name="connsiteX11" fmla="*/ 6282 w 765440"/>
                      <a:gd name="connsiteY11" fmla="*/ 232941 h 969807"/>
                      <a:gd name="connsiteX12" fmla="*/ 1720 w 765440"/>
                      <a:gd name="connsiteY12" fmla="*/ 208209 h 969807"/>
                      <a:gd name="connsiteX13" fmla="*/ 382720 w 765440"/>
                      <a:gd name="connsiteY13" fmla="*/ 0 h 969807"/>
                      <a:gd name="connsiteX0" fmla="*/ 382720 w 765440"/>
                      <a:gd name="connsiteY0" fmla="*/ 0 h 969807"/>
                      <a:gd name="connsiteX1" fmla="*/ 763720 w 765440"/>
                      <a:gd name="connsiteY1" fmla="*/ 208209 h 969807"/>
                      <a:gd name="connsiteX2" fmla="*/ 759333 w 765440"/>
                      <a:gd name="connsiteY2" fmla="*/ 231994 h 969807"/>
                      <a:gd name="connsiteX3" fmla="*/ 762450 w 765440"/>
                      <a:gd name="connsiteY3" fmla="*/ 247436 h 969807"/>
                      <a:gd name="connsiteX4" fmla="*/ 762450 w 765440"/>
                      <a:gd name="connsiteY4" fmla="*/ 709132 h 969807"/>
                      <a:gd name="connsiteX5" fmla="*/ 765440 w 765440"/>
                      <a:gd name="connsiteY5" fmla="*/ 760659 h 969807"/>
                      <a:gd name="connsiteX6" fmla="*/ 382720 w 765440"/>
                      <a:gd name="connsiteY6" fmla="*/ 969807 h 969807"/>
                      <a:gd name="connsiteX7" fmla="*/ 0 w 765440"/>
                      <a:gd name="connsiteY7" fmla="*/ 760659 h 969807"/>
                      <a:gd name="connsiteX8" fmla="*/ 3356 w 765440"/>
                      <a:gd name="connsiteY8" fmla="*/ 709132 h 969807"/>
                      <a:gd name="connsiteX9" fmla="*/ 3356 w 765440"/>
                      <a:gd name="connsiteY9" fmla="*/ 247436 h 969807"/>
                      <a:gd name="connsiteX10" fmla="*/ 6282 w 765440"/>
                      <a:gd name="connsiteY10" fmla="*/ 232941 h 969807"/>
                      <a:gd name="connsiteX11" fmla="*/ 1720 w 765440"/>
                      <a:gd name="connsiteY11" fmla="*/ 208209 h 969807"/>
                      <a:gd name="connsiteX12" fmla="*/ 382720 w 765440"/>
                      <a:gd name="connsiteY12" fmla="*/ 0 h 969807"/>
                      <a:gd name="connsiteX0" fmla="*/ 1720 w 765440"/>
                      <a:gd name="connsiteY0" fmla="*/ 3033 h 764631"/>
                      <a:gd name="connsiteX1" fmla="*/ 763720 w 765440"/>
                      <a:gd name="connsiteY1" fmla="*/ 3033 h 764631"/>
                      <a:gd name="connsiteX2" fmla="*/ 759333 w 765440"/>
                      <a:gd name="connsiteY2" fmla="*/ 26818 h 764631"/>
                      <a:gd name="connsiteX3" fmla="*/ 762450 w 765440"/>
                      <a:gd name="connsiteY3" fmla="*/ 42260 h 764631"/>
                      <a:gd name="connsiteX4" fmla="*/ 762450 w 765440"/>
                      <a:gd name="connsiteY4" fmla="*/ 503956 h 764631"/>
                      <a:gd name="connsiteX5" fmla="*/ 765440 w 765440"/>
                      <a:gd name="connsiteY5" fmla="*/ 555483 h 764631"/>
                      <a:gd name="connsiteX6" fmla="*/ 382720 w 765440"/>
                      <a:gd name="connsiteY6" fmla="*/ 764631 h 764631"/>
                      <a:gd name="connsiteX7" fmla="*/ 0 w 765440"/>
                      <a:gd name="connsiteY7" fmla="*/ 555483 h 764631"/>
                      <a:gd name="connsiteX8" fmla="*/ 3356 w 765440"/>
                      <a:gd name="connsiteY8" fmla="*/ 503956 h 764631"/>
                      <a:gd name="connsiteX9" fmla="*/ 3356 w 765440"/>
                      <a:gd name="connsiteY9" fmla="*/ 42260 h 764631"/>
                      <a:gd name="connsiteX10" fmla="*/ 6282 w 765440"/>
                      <a:gd name="connsiteY10" fmla="*/ 27765 h 764631"/>
                      <a:gd name="connsiteX11" fmla="*/ 1720 w 765440"/>
                      <a:gd name="connsiteY11" fmla="*/ 3033 h 764631"/>
                      <a:gd name="connsiteX0" fmla="*/ 6282 w 765440"/>
                      <a:gd name="connsiteY0" fmla="*/ 24732 h 761598"/>
                      <a:gd name="connsiteX1" fmla="*/ 763720 w 765440"/>
                      <a:gd name="connsiteY1" fmla="*/ 0 h 761598"/>
                      <a:gd name="connsiteX2" fmla="*/ 759333 w 765440"/>
                      <a:gd name="connsiteY2" fmla="*/ 23785 h 761598"/>
                      <a:gd name="connsiteX3" fmla="*/ 762450 w 765440"/>
                      <a:gd name="connsiteY3" fmla="*/ 39227 h 761598"/>
                      <a:gd name="connsiteX4" fmla="*/ 762450 w 765440"/>
                      <a:gd name="connsiteY4" fmla="*/ 500923 h 761598"/>
                      <a:gd name="connsiteX5" fmla="*/ 765440 w 765440"/>
                      <a:gd name="connsiteY5" fmla="*/ 552450 h 761598"/>
                      <a:gd name="connsiteX6" fmla="*/ 382720 w 765440"/>
                      <a:gd name="connsiteY6" fmla="*/ 761598 h 761598"/>
                      <a:gd name="connsiteX7" fmla="*/ 0 w 765440"/>
                      <a:gd name="connsiteY7" fmla="*/ 552450 h 761598"/>
                      <a:gd name="connsiteX8" fmla="*/ 3356 w 765440"/>
                      <a:gd name="connsiteY8" fmla="*/ 500923 h 761598"/>
                      <a:gd name="connsiteX9" fmla="*/ 3356 w 765440"/>
                      <a:gd name="connsiteY9" fmla="*/ 39227 h 761598"/>
                      <a:gd name="connsiteX10" fmla="*/ 6282 w 765440"/>
                      <a:gd name="connsiteY10" fmla="*/ 24732 h 761598"/>
                      <a:gd name="connsiteX0" fmla="*/ 3356 w 765440"/>
                      <a:gd name="connsiteY0" fmla="*/ 39227 h 761598"/>
                      <a:gd name="connsiteX1" fmla="*/ 763720 w 765440"/>
                      <a:gd name="connsiteY1" fmla="*/ 0 h 761598"/>
                      <a:gd name="connsiteX2" fmla="*/ 759333 w 765440"/>
                      <a:gd name="connsiteY2" fmla="*/ 23785 h 761598"/>
                      <a:gd name="connsiteX3" fmla="*/ 762450 w 765440"/>
                      <a:gd name="connsiteY3" fmla="*/ 39227 h 761598"/>
                      <a:gd name="connsiteX4" fmla="*/ 762450 w 765440"/>
                      <a:gd name="connsiteY4" fmla="*/ 500923 h 761598"/>
                      <a:gd name="connsiteX5" fmla="*/ 765440 w 765440"/>
                      <a:gd name="connsiteY5" fmla="*/ 552450 h 761598"/>
                      <a:gd name="connsiteX6" fmla="*/ 382720 w 765440"/>
                      <a:gd name="connsiteY6" fmla="*/ 761598 h 761598"/>
                      <a:gd name="connsiteX7" fmla="*/ 0 w 765440"/>
                      <a:gd name="connsiteY7" fmla="*/ 552450 h 761598"/>
                      <a:gd name="connsiteX8" fmla="*/ 3356 w 765440"/>
                      <a:gd name="connsiteY8" fmla="*/ 500923 h 761598"/>
                      <a:gd name="connsiteX9" fmla="*/ 3356 w 765440"/>
                      <a:gd name="connsiteY9" fmla="*/ 39227 h 761598"/>
                      <a:gd name="connsiteX0" fmla="*/ 3356 w 765440"/>
                      <a:gd name="connsiteY0" fmla="*/ 15442 h 737813"/>
                      <a:gd name="connsiteX1" fmla="*/ 759333 w 765440"/>
                      <a:gd name="connsiteY1" fmla="*/ 0 h 737813"/>
                      <a:gd name="connsiteX2" fmla="*/ 762450 w 765440"/>
                      <a:gd name="connsiteY2" fmla="*/ 15442 h 737813"/>
                      <a:gd name="connsiteX3" fmla="*/ 762450 w 765440"/>
                      <a:gd name="connsiteY3" fmla="*/ 477138 h 737813"/>
                      <a:gd name="connsiteX4" fmla="*/ 765440 w 765440"/>
                      <a:gd name="connsiteY4" fmla="*/ 528665 h 737813"/>
                      <a:gd name="connsiteX5" fmla="*/ 382720 w 765440"/>
                      <a:gd name="connsiteY5" fmla="*/ 737813 h 737813"/>
                      <a:gd name="connsiteX6" fmla="*/ 0 w 765440"/>
                      <a:gd name="connsiteY6" fmla="*/ 528665 h 737813"/>
                      <a:gd name="connsiteX7" fmla="*/ 3356 w 765440"/>
                      <a:gd name="connsiteY7" fmla="*/ 477138 h 737813"/>
                      <a:gd name="connsiteX8" fmla="*/ 3356 w 765440"/>
                      <a:gd name="connsiteY8" fmla="*/ 15442 h 737813"/>
                      <a:gd name="connsiteX0" fmla="*/ 3356 w 765440"/>
                      <a:gd name="connsiteY0" fmla="*/ 15442 h 737813"/>
                      <a:gd name="connsiteX1" fmla="*/ 759333 w 765440"/>
                      <a:gd name="connsiteY1" fmla="*/ 0 h 737813"/>
                      <a:gd name="connsiteX2" fmla="*/ 762450 w 765440"/>
                      <a:gd name="connsiteY2" fmla="*/ 477138 h 737813"/>
                      <a:gd name="connsiteX3" fmla="*/ 765440 w 765440"/>
                      <a:gd name="connsiteY3" fmla="*/ 528665 h 737813"/>
                      <a:gd name="connsiteX4" fmla="*/ 382720 w 765440"/>
                      <a:gd name="connsiteY4" fmla="*/ 737813 h 737813"/>
                      <a:gd name="connsiteX5" fmla="*/ 0 w 765440"/>
                      <a:gd name="connsiteY5" fmla="*/ 528665 h 737813"/>
                      <a:gd name="connsiteX6" fmla="*/ 3356 w 765440"/>
                      <a:gd name="connsiteY6" fmla="*/ 477138 h 737813"/>
                      <a:gd name="connsiteX7" fmla="*/ 3356 w 765440"/>
                      <a:gd name="connsiteY7" fmla="*/ 15442 h 737813"/>
                      <a:gd name="connsiteX0" fmla="*/ 69706 w 765440"/>
                      <a:gd name="connsiteY0" fmla="*/ 15442 h 737813"/>
                      <a:gd name="connsiteX1" fmla="*/ 759333 w 765440"/>
                      <a:gd name="connsiteY1" fmla="*/ 0 h 737813"/>
                      <a:gd name="connsiteX2" fmla="*/ 762450 w 765440"/>
                      <a:gd name="connsiteY2" fmla="*/ 477138 h 737813"/>
                      <a:gd name="connsiteX3" fmla="*/ 765440 w 765440"/>
                      <a:gd name="connsiteY3" fmla="*/ 528665 h 737813"/>
                      <a:gd name="connsiteX4" fmla="*/ 382720 w 765440"/>
                      <a:gd name="connsiteY4" fmla="*/ 737813 h 737813"/>
                      <a:gd name="connsiteX5" fmla="*/ 0 w 765440"/>
                      <a:gd name="connsiteY5" fmla="*/ 528665 h 737813"/>
                      <a:gd name="connsiteX6" fmla="*/ 3356 w 765440"/>
                      <a:gd name="connsiteY6" fmla="*/ 477138 h 737813"/>
                      <a:gd name="connsiteX7" fmla="*/ 69706 w 765440"/>
                      <a:gd name="connsiteY7" fmla="*/ 15442 h 737813"/>
                      <a:gd name="connsiteX0" fmla="*/ 69706 w 765440"/>
                      <a:gd name="connsiteY0" fmla="*/ 9509 h 731880"/>
                      <a:gd name="connsiteX1" fmla="*/ 675782 w 765440"/>
                      <a:gd name="connsiteY1" fmla="*/ 0 h 731880"/>
                      <a:gd name="connsiteX2" fmla="*/ 762450 w 765440"/>
                      <a:gd name="connsiteY2" fmla="*/ 471205 h 731880"/>
                      <a:gd name="connsiteX3" fmla="*/ 765440 w 765440"/>
                      <a:gd name="connsiteY3" fmla="*/ 522732 h 731880"/>
                      <a:gd name="connsiteX4" fmla="*/ 382720 w 765440"/>
                      <a:gd name="connsiteY4" fmla="*/ 731880 h 731880"/>
                      <a:gd name="connsiteX5" fmla="*/ 0 w 765440"/>
                      <a:gd name="connsiteY5" fmla="*/ 522732 h 731880"/>
                      <a:gd name="connsiteX6" fmla="*/ 3356 w 765440"/>
                      <a:gd name="connsiteY6" fmla="*/ 471205 h 731880"/>
                      <a:gd name="connsiteX7" fmla="*/ 69706 w 765440"/>
                      <a:gd name="connsiteY7" fmla="*/ 9509 h 7318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65440" h="731880">
                        <a:moveTo>
                          <a:pt x="69706" y="9509"/>
                        </a:moveTo>
                        <a:lnTo>
                          <a:pt x="675782" y="0"/>
                        </a:lnTo>
                        <a:lnTo>
                          <a:pt x="762450" y="471205"/>
                        </a:lnTo>
                        <a:lnTo>
                          <a:pt x="765440" y="522732"/>
                        </a:lnTo>
                        <a:cubicBezTo>
                          <a:pt x="765440" y="638241"/>
                          <a:pt x="594090" y="731880"/>
                          <a:pt x="382720" y="731880"/>
                        </a:cubicBezTo>
                        <a:cubicBezTo>
                          <a:pt x="171350" y="731880"/>
                          <a:pt x="0" y="638241"/>
                          <a:pt x="0" y="522732"/>
                        </a:cubicBezTo>
                        <a:lnTo>
                          <a:pt x="3356" y="471205"/>
                        </a:lnTo>
                        <a:lnTo>
                          <a:pt x="69706" y="9509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rgbClr val="990000"/>
                      </a:gs>
                      <a:gs pos="0">
                        <a:srgbClr val="990000"/>
                      </a:gs>
                      <a:gs pos="50000">
                        <a:srgbClr val="FF0000"/>
                      </a:gs>
                    </a:gsLst>
                    <a:lin ang="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  <a:extLst>
                      <a:ext uri="{C807C97D-BFC1-408E-A445-0C87EB9F89A2}">
                        <ask:lineSketchStyleProps xmlns:ask="http://schemas.microsoft.com/office/drawing/2018/sketchyshapes" sd="2617274197">
                          <a:custGeom>
                            <a:avLst/>
                            <a:gdLst>
                              <a:gd name="connsiteX0" fmla="*/ 167488 w 334976"/>
                              <a:gd name="connsiteY0" fmla="*/ 0 h 252522"/>
                              <a:gd name="connsiteX1" fmla="*/ 334223 w 334976"/>
                              <a:gd name="connsiteY1" fmla="*/ 54214 h 252522"/>
                              <a:gd name="connsiteX2" fmla="*/ 332303 w 334976"/>
                              <a:gd name="connsiteY2" fmla="*/ 60407 h 252522"/>
                              <a:gd name="connsiteX3" fmla="*/ 333667 w 334976"/>
                              <a:gd name="connsiteY3" fmla="*/ 64428 h 252522"/>
                              <a:gd name="connsiteX4" fmla="*/ 333667 w 334976"/>
                              <a:gd name="connsiteY4" fmla="*/ 184646 h 252522"/>
                              <a:gd name="connsiteX5" fmla="*/ 332177 w 334976"/>
                              <a:gd name="connsiteY5" fmla="*/ 189037 h 252522"/>
                              <a:gd name="connsiteX6" fmla="*/ 334976 w 334976"/>
                              <a:gd name="connsiteY6" fmla="*/ 198063 h 252522"/>
                              <a:gd name="connsiteX7" fmla="*/ 167488 w 334976"/>
                              <a:gd name="connsiteY7" fmla="*/ 252522 h 252522"/>
                              <a:gd name="connsiteX8" fmla="*/ 0 w 334976"/>
                              <a:gd name="connsiteY8" fmla="*/ 198063 h 252522"/>
                              <a:gd name="connsiteX9" fmla="*/ 2874 w 334976"/>
                              <a:gd name="connsiteY9" fmla="*/ 188790 h 252522"/>
                              <a:gd name="connsiteX10" fmla="*/ 1468 w 334976"/>
                              <a:gd name="connsiteY10" fmla="*/ 184646 h 252522"/>
                              <a:gd name="connsiteX11" fmla="*/ 1468 w 334976"/>
                              <a:gd name="connsiteY11" fmla="*/ 64428 h 252522"/>
                              <a:gd name="connsiteX12" fmla="*/ 2749 w 334976"/>
                              <a:gd name="connsiteY12" fmla="*/ 60654 h 252522"/>
                              <a:gd name="connsiteX13" fmla="*/ 752 w 334976"/>
                              <a:gd name="connsiteY13" fmla="*/ 54214 h 252522"/>
                              <a:gd name="connsiteX14" fmla="*/ 167488 w 334976"/>
                              <a:gd name="connsiteY14" fmla="*/ 0 h 252522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  <a:cxn ang="0">
                                <a:pos x="connsiteX8" y="connsiteY8"/>
                              </a:cxn>
                              <a:cxn ang="0">
                                <a:pos x="connsiteX9" y="connsiteY9"/>
                              </a:cxn>
                              <a:cxn ang="0">
                                <a:pos x="connsiteX10" y="connsiteY10"/>
                              </a:cxn>
                              <a:cxn ang="0">
                                <a:pos x="connsiteX11" y="connsiteY11"/>
                              </a:cxn>
                              <a:cxn ang="0">
                                <a:pos x="connsiteX12" y="connsiteY12"/>
                              </a:cxn>
                              <a:cxn ang="0">
                                <a:pos x="connsiteX13" y="connsiteY13"/>
                              </a:cxn>
                              <a:cxn ang="0">
                                <a:pos x="connsiteX14" y="connsiteY14"/>
                              </a:cxn>
                            </a:cxnLst>
                            <a:rect l="l" t="t" r="r" b="b"/>
                            <a:pathLst>
                              <a:path w="334976" h="252522" fill="none" extrusionOk="0">
                                <a:moveTo>
                                  <a:pt x="167488" y="0"/>
                                </a:moveTo>
                                <a:cubicBezTo>
                                  <a:pt x="261439" y="7526"/>
                                  <a:pt x="341913" y="20064"/>
                                  <a:pt x="334223" y="54214"/>
                                </a:cubicBezTo>
                                <a:cubicBezTo>
                                  <a:pt x="333952" y="56568"/>
                                  <a:pt x="332609" y="57194"/>
                                  <a:pt x="332303" y="60407"/>
                                </a:cubicBezTo>
                                <a:cubicBezTo>
                                  <a:pt x="333046" y="62174"/>
                                  <a:pt x="332824" y="62555"/>
                                  <a:pt x="333667" y="64428"/>
                                </a:cubicBezTo>
                                <a:cubicBezTo>
                                  <a:pt x="345872" y="106975"/>
                                  <a:pt x="326929" y="143966"/>
                                  <a:pt x="333667" y="184646"/>
                                </a:cubicBezTo>
                                <a:cubicBezTo>
                                  <a:pt x="333595" y="186031"/>
                                  <a:pt x="332470" y="187274"/>
                                  <a:pt x="332177" y="189037"/>
                                </a:cubicBezTo>
                                <a:cubicBezTo>
                                  <a:pt x="333841" y="192084"/>
                                  <a:pt x="333311" y="195750"/>
                                  <a:pt x="334976" y="198063"/>
                                </a:cubicBezTo>
                                <a:cubicBezTo>
                                  <a:pt x="316302" y="241312"/>
                                  <a:pt x="266096" y="245334"/>
                                  <a:pt x="167488" y="252522"/>
                                </a:cubicBezTo>
                                <a:cubicBezTo>
                                  <a:pt x="71974" y="245856"/>
                                  <a:pt x="3830" y="224210"/>
                                  <a:pt x="0" y="198063"/>
                                </a:cubicBezTo>
                                <a:cubicBezTo>
                                  <a:pt x="997" y="194592"/>
                                  <a:pt x="2914" y="192347"/>
                                  <a:pt x="2874" y="188790"/>
                                </a:cubicBezTo>
                                <a:cubicBezTo>
                                  <a:pt x="2263" y="188039"/>
                                  <a:pt x="2116" y="185600"/>
                                  <a:pt x="1468" y="184646"/>
                                </a:cubicBezTo>
                                <a:cubicBezTo>
                                  <a:pt x="-12086" y="146609"/>
                                  <a:pt x="10011" y="110159"/>
                                  <a:pt x="1468" y="64428"/>
                                </a:cubicBezTo>
                                <a:cubicBezTo>
                                  <a:pt x="1622" y="62783"/>
                                  <a:pt x="2504" y="61588"/>
                                  <a:pt x="2749" y="60654"/>
                                </a:cubicBezTo>
                                <a:cubicBezTo>
                                  <a:pt x="2066" y="59033"/>
                                  <a:pt x="1562" y="55416"/>
                                  <a:pt x="752" y="54214"/>
                                </a:cubicBezTo>
                                <a:cubicBezTo>
                                  <a:pt x="3957" y="45988"/>
                                  <a:pt x="75498" y="-1956"/>
                                  <a:pt x="167488" y="0"/>
                                </a:cubicBezTo>
                                <a:close/>
                              </a:path>
                              <a:path w="334976" h="252522" stroke="0" extrusionOk="0">
                                <a:moveTo>
                                  <a:pt x="167488" y="0"/>
                                </a:moveTo>
                                <a:cubicBezTo>
                                  <a:pt x="261034" y="7603"/>
                                  <a:pt x="335270" y="23426"/>
                                  <a:pt x="334223" y="54214"/>
                                </a:cubicBezTo>
                                <a:cubicBezTo>
                                  <a:pt x="334333" y="55608"/>
                                  <a:pt x="332395" y="58956"/>
                                  <a:pt x="332303" y="60407"/>
                                </a:cubicBezTo>
                                <a:cubicBezTo>
                                  <a:pt x="332815" y="61729"/>
                                  <a:pt x="332569" y="62713"/>
                                  <a:pt x="333667" y="64428"/>
                                </a:cubicBezTo>
                                <a:cubicBezTo>
                                  <a:pt x="338733" y="96012"/>
                                  <a:pt x="327003" y="139328"/>
                                  <a:pt x="333667" y="184646"/>
                                </a:cubicBezTo>
                                <a:cubicBezTo>
                                  <a:pt x="333578" y="186410"/>
                                  <a:pt x="332385" y="186928"/>
                                  <a:pt x="332177" y="189037"/>
                                </a:cubicBezTo>
                                <a:cubicBezTo>
                                  <a:pt x="333293" y="192208"/>
                                  <a:pt x="333570" y="194628"/>
                                  <a:pt x="334976" y="198063"/>
                                </a:cubicBezTo>
                                <a:cubicBezTo>
                                  <a:pt x="336153" y="224312"/>
                                  <a:pt x="269718" y="261745"/>
                                  <a:pt x="167488" y="252522"/>
                                </a:cubicBezTo>
                                <a:cubicBezTo>
                                  <a:pt x="79263" y="254101"/>
                                  <a:pt x="-3512" y="235770"/>
                                  <a:pt x="0" y="198063"/>
                                </a:cubicBezTo>
                                <a:cubicBezTo>
                                  <a:pt x="231" y="194652"/>
                                  <a:pt x="2451" y="191205"/>
                                  <a:pt x="2874" y="188790"/>
                                </a:cubicBezTo>
                                <a:cubicBezTo>
                                  <a:pt x="2418" y="188016"/>
                                  <a:pt x="2159" y="185479"/>
                                  <a:pt x="1468" y="184646"/>
                                </a:cubicBezTo>
                                <a:cubicBezTo>
                                  <a:pt x="-6047" y="158445"/>
                                  <a:pt x="6355" y="96588"/>
                                  <a:pt x="1468" y="64428"/>
                                </a:cubicBezTo>
                                <a:cubicBezTo>
                                  <a:pt x="1361" y="63463"/>
                                  <a:pt x="2825" y="61669"/>
                                  <a:pt x="2749" y="60654"/>
                                </a:cubicBezTo>
                                <a:cubicBezTo>
                                  <a:pt x="1136" y="57765"/>
                                  <a:pt x="1623" y="56042"/>
                                  <a:pt x="752" y="54214"/>
                                </a:cubicBezTo>
                                <a:cubicBezTo>
                                  <a:pt x="993" y="17006"/>
                                  <a:pt x="77071" y="8856"/>
                                  <a:pt x="167488" y="0"/>
                                </a:cubicBezTo>
                                <a:close/>
                              </a:path>
                            </a:pathLst>
                          </a:custGeom>
                          <ask:type>
                            <ask:lineSketchNone/>
                          </ask:type>
                        </ask:lineSketchStyleProps>
                      </a:ext>
                    </a:extLst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30" name="フリーフォーム: 図形 1129">
                    <a:extLst>
                      <a:ext uri="{FF2B5EF4-FFF2-40B4-BE49-F238E27FC236}">
                        <a16:creationId xmlns:a16="http://schemas.microsoft.com/office/drawing/2014/main" id="{128B35FC-AD49-4322-AD9B-7868CD3A02BC}"/>
                      </a:ext>
                    </a:extLst>
                  </p:cNvPr>
                  <p:cNvSpPr/>
                  <p:nvPr/>
                </p:nvSpPr>
                <p:spPr>
                  <a:xfrm>
                    <a:off x="2182484" y="3171098"/>
                    <a:ext cx="2734122" cy="2389986"/>
                  </a:xfrm>
                  <a:custGeom>
                    <a:avLst/>
                    <a:gdLst>
                      <a:gd name="connsiteX0" fmla="*/ 1367061 w 2734122"/>
                      <a:gd name="connsiteY0" fmla="*/ 0 h 2389986"/>
                      <a:gd name="connsiteX1" fmla="*/ 2727064 w 2734122"/>
                      <a:gd name="connsiteY1" fmla="*/ 806403 h 2389986"/>
                      <a:gd name="connsiteX2" fmla="*/ 2732675 w 2734122"/>
                      <a:gd name="connsiteY2" fmla="*/ 879408 h 2389986"/>
                      <a:gd name="connsiteX3" fmla="*/ 2734122 w 2734122"/>
                      <a:gd name="connsiteY3" fmla="*/ 879408 h 2389986"/>
                      <a:gd name="connsiteX4" fmla="*/ 2734122 w 2734122"/>
                      <a:gd name="connsiteY4" fmla="*/ 898243 h 2389986"/>
                      <a:gd name="connsiteX5" fmla="*/ 2734122 w 2734122"/>
                      <a:gd name="connsiteY5" fmla="*/ 1308954 h 2389986"/>
                      <a:gd name="connsiteX6" fmla="*/ 2734122 w 2734122"/>
                      <a:gd name="connsiteY6" fmla="*/ 1343752 h 2389986"/>
                      <a:gd name="connsiteX7" fmla="*/ 2731900 w 2734122"/>
                      <a:gd name="connsiteY7" fmla="*/ 1343752 h 2389986"/>
                      <a:gd name="connsiteX8" fmla="*/ 2727064 w 2734122"/>
                      <a:gd name="connsiteY8" fmla="*/ 1419483 h 2389986"/>
                      <a:gd name="connsiteX9" fmla="*/ 1367061 w 2734122"/>
                      <a:gd name="connsiteY9" fmla="*/ 2389986 h 2389986"/>
                      <a:gd name="connsiteX10" fmla="*/ 7058 w 2734122"/>
                      <a:gd name="connsiteY10" fmla="*/ 1419483 h 2389986"/>
                      <a:gd name="connsiteX11" fmla="*/ 2222 w 2734122"/>
                      <a:gd name="connsiteY11" fmla="*/ 1343752 h 2389986"/>
                      <a:gd name="connsiteX12" fmla="*/ 0 w 2734122"/>
                      <a:gd name="connsiteY12" fmla="*/ 1343752 h 2389986"/>
                      <a:gd name="connsiteX13" fmla="*/ 0 w 2734122"/>
                      <a:gd name="connsiteY13" fmla="*/ 1308954 h 2389986"/>
                      <a:gd name="connsiteX14" fmla="*/ 0 w 2734122"/>
                      <a:gd name="connsiteY14" fmla="*/ 898243 h 2389986"/>
                      <a:gd name="connsiteX15" fmla="*/ 0 w 2734122"/>
                      <a:gd name="connsiteY15" fmla="*/ 879408 h 2389986"/>
                      <a:gd name="connsiteX16" fmla="*/ 1448 w 2734122"/>
                      <a:gd name="connsiteY16" fmla="*/ 879408 h 2389986"/>
                      <a:gd name="connsiteX17" fmla="*/ 7058 w 2734122"/>
                      <a:gd name="connsiteY17" fmla="*/ 806403 h 2389986"/>
                      <a:gd name="connsiteX18" fmla="*/ 1367061 w 2734122"/>
                      <a:gd name="connsiteY18" fmla="*/ 0 h 23899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2734122" h="2389986">
                        <a:moveTo>
                          <a:pt x="1367061" y="0"/>
                        </a:moveTo>
                        <a:cubicBezTo>
                          <a:pt x="2074880" y="0"/>
                          <a:pt x="2657057" y="353458"/>
                          <a:pt x="2727064" y="806403"/>
                        </a:cubicBezTo>
                        <a:lnTo>
                          <a:pt x="2732675" y="879408"/>
                        </a:lnTo>
                        <a:lnTo>
                          <a:pt x="2734122" y="879408"/>
                        </a:lnTo>
                        <a:lnTo>
                          <a:pt x="2734122" y="898243"/>
                        </a:lnTo>
                        <a:lnTo>
                          <a:pt x="2734122" y="1308954"/>
                        </a:lnTo>
                        <a:lnTo>
                          <a:pt x="2734122" y="1343752"/>
                        </a:lnTo>
                        <a:lnTo>
                          <a:pt x="2731900" y="1343752"/>
                        </a:lnTo>
                        <a:lnTo>
                          <a:pt x="2727064" y="1419483"/>
                        </a:lnTo>
                        <a:cubicBezTo>
                          <a:pt x="2657057" y="1964600"/>
                          <a:pt x="2074880" y="2389986"/>
                          <a:pt x="1367061" y="2389986"/>
                        </a:cubicBezTo>
                        <a:cubicBezTo>
                          <a:pt x="659242" y="2389986"/>
                          <a:pt x="77065" y="1964600"/>
                          <a:pt x="7058" y="1419483"/>
                        </a:cubicBezTo>
                        <a:lnTo>
                          <a:pt x="2222" y="1343752"/>
                        </a:lnTo>
                        <a:lnTo>
                          <a:pt x="0" y="1343752"/>
                        </a:lnTo>
                        <a:lnTo>
                          <a:pt x="0" y="1308954"/>
                        </a:lnTo>
                        <a:lnTo>
                          <a:pt x="0" y="898243"/>
                        </a:lnTo>
                        <a:lnTo>
                          <a:pt x="0" y="879408"/>
                        </a:lnTo>
                        <a:lnTo>
                          <a:pt x="1448" y="879408"/>
                        </a:lnTo>
                        <a:lnTo>
                          <a:pt x="7058" y="806403"/>
                        </a:lnTo>
                        <a:cubicBezTo>
                          <a:pt x="77065" y="353458"/>
                          <a:pt x="659242" y="0"/>
                          <a:pt x="1367061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rgbClr val="C00000"/>
                      </a:gs>
                      <a:gs pos="0">
                        <a:srgbClr val="C00000"/>
                      </a:gs>
                      <a:gs pos="50000">
                        <a:srgbClr val="FF0000"/>
                      </a:gs>
                    </a:gsLst>
                    <a:lin ang="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  <a:extLst>
                      <a:ext uri="{C807C97D-BFC1-408E-A445-0C87EB9F89A2}">
                        <ask:lineSketchStyleProps xmlns:ask="http://schemas.microsoft.com/office/drawing/2018/sketchyshapes" sd="3395152923">
                          <a:custGeom>
                            <a:avLst/>
                            <a:gdLst>
                              <a:gd name="connsiteX0" fmla="*/ 0 w 881008"/>
                              <a:gd name="connsiteY0" fmla="*/ 348338 h 696675"/>
                              <a:gd name="connsiteX1" fmla="*/ 440504 w 881008"/>
                              <a:gd name="connsiteY1" fmla="*/ 0 h 696675"/>
                              <a:gd name="connsiteX2" fmla="*/ 881008 w 881008"/>
                              <a:gd name="connsiteY2" fmla="*/ 348338 h 696675"/>
                              <a:gd name="connsiteX3" fmla="*/ 440504 w 881008"/>
                              <a:gd name="connsiteY3" fmla="*/ 696676 h 696675"/>
                              <a:gd name="connsiteX4" fmla="*/ 0 w 881008"/>
                              <a:gd name="connsiteY4" fmla="*/ 348338 h 696675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</a:cxnLst>
                            <a:rect l="l" t="t" r="r" b="b"/>
                            <a:pathLst>
                              <a:path w="881008" h="696675" fill="none" extrusionOk="0">
                                <a:moveTo>
                                  <a:pt x="0" y="348338"/>
                                </a:moveTo>
                                <a:cubicBezTo>
                                  <a:pt x="-18688" y="198742"/>
                                  <a:pt x="212919" y="50695"/>
                                  <a:pt x="440504" y="0"/>
                                </a:cubicBezTo>
                                <a:cubicBezTo>
                                  <a:pt x="688646" y="-12147"/>
                                  <a:pt x="841476" y="123662"/>
                                  <a:pt x="881008" y="348338"/>
                                </a:cubicBezTo>
                                <a:cubicBezTo>
                                  <a:pt x="907940" y="561014"/>
                                  <a:pt x="681211" y="714502"/>
                                  <a:pt x="440504" y="696676"/>
                                </a:cubicBezTo>
                                <a:cubicBezTo>
                                  <a:pt x="208942" y="694580"/>
                                  <a:pt x="-25838" y="592020"/>
                                  <a:pt x="0" y="348338"/>
                                </a:cubicBezTo>
                                <a:close/>
                              </a:path>
                              <a:path w="881008" h="696675" stroke="0" extrusionOk="0">
                                <a:moveTo>
                                  <a:pt x="0" y="348338"/>
                                </a:moveTo>
                                <a:cubicBezTo>
                                  <a:pt x="-4845" y="135705"/>
                                  <a:pt x="207178" y="11244"/>
                                  <a:pt x="440504" y="0"/>
                                </a:cubicBezTo>
                                <a:cubicBezTo>
                                  <a:pt x="679047" y="2456"/>
                                  <a:pt x="861215" y="155416"/>
                                  <a:pt x="881008" y="348338"/>
                                </a:cubicBezTo>
                                <a:cubicBezTo>
                                  <a:pt x="887521" y="544983"/>
                                  <a:pt x="667864" y="724458"/>
                                  <a:pt x="440504" y="696676"/>
                                </a:cubicBezTo>
                                <a:cubicBezTo>
                                  <a:pt x="212321" y="709058"/>
                                  <a:pt x="-5130" y="571338"/>
                                  <a:pt x="0" y="348338"/>
                                </a:cubicBezTo>
                                <a:close/>
                              </a:path>
                            </a:pathLst>
                          </a:custGeom>
                          <ask:type>
                            <ask:lineSketchNone/>
                          </ask:type>
                        </ask:lineSketchStyleProps>
                      </a:ext>
                    </a:extLst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31" name="楕円 1130">
                    <a:extLst>
                      <a:ext uri="{FF2B5EF4-FFF2-40B4-BE49-F238E27FC236}">
                        <a16:creationId xmlns:a16="http://schemas.microsoft.com/office/drawing/2014/main" id="{DC2F7EE0-5636-49B1-8EF9-BEB48FA3E02A}"/>
                      </a:ext>
                    </a:extLst>
                  </p:cNvPr>
                  <p:cNvSpPr/>
                  <p:nvPr/>
                </p:nvSpPr>
                <p:spPr>
                  <a:xfrm>
                    <a:off x="2212765" y="3214688"/>
                    <a:ext cx="2673560" cy="176212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  <a:extLst>
                      <a:ext uri="{C807C97D-BFC1-408E-A445-0C87EB9F89A2}">
                        <ask:lineSketchStyleProps xmlns:ask="http://schemas.microsoft.com/office/drawing/2018/sketchyshapes" sd="2506938856">
                          <a:custGeom>
                            <a:avLst/>
                            <a:gdLst>
                              <a:gd name="connsiteX0" fmla="*/ 0 w 881008"/>
                              <a:gd name="connsiteY0" fmla="*/ 289438 h 578876"/>
                              <a:gd name="connsiteX1" fmla="*/ 440504 w 881008"/>
                              <a:gd name="connsiteY1" fmla="*/ 0 h 578876"/>
                              <a:gd name="connsiteX2" fmla="*/ 881008 w 881008"/>
                              <a:gd name="connsiteY2" fmla="*/ 289438 h 578876"/>
                              <a:gd name="connsiteX3" fmla="*/ 440504 w 881008"/>
                              <a:gd name="connsiteY3" fmla="*/ 578876 h 578876"/>
                              <a:gd name="connsiteX4" fmla="*/ 0 w 881008"/>
                              <a:gd name="connsiteY4" fmla="*/ 289438 h 578876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</a:cxnLst>
                            <a:rect l="l" t="t" r="r" b="b"/>
                            <a:pathLst>
                              <a:path w="881008" h="578876" fill="none" extrusionOk="0">
                                <a:moveTo>
                                  <a:pt x="0" y="289438"/>
                                </a:moveTo>
                                <a:cubicBezTo>
                                  <a:pt x="7974" y="161249"/>
                                  <a:pt x="186308" y="-66669"/>
                                  <a:pt x="440504" y="0"/>
                                </a:cubicBezTo>
                                <a:cubicBezTo>
                                  <a:pt x="662168" y="-32549"/>
                                  <a:pt x="901282" y="112921"/>
                                  <a:pt x="881008" y="289438"/>
                                </a:cubicBezTo>
                                <a:cubicBezTo>
                                  <a:pt x="871119" y="493306"/>
                                  <a:pt x="620493" y="600650"/>
                                  <a:pt x="440504" y="578876"/>
                                </a:cubicBezTo>
                                <a:cubicBezTo>
                                  <a:pt x="198637" y="621336"/>
                                  <a:pt x="-33256" y="432497"/>
                                  <a:pt x="0" y="289438"/>
                                </a:cubicBezTo>
                                <a:close/>
                              </a:path>
                              <a:path w="881008" h="578876" stroke="0" extrusionOk="0">
                                <a:moveTo>
                                  <a:pt x="0" y="289438"/>
                                </a:moveTo>
                                <a:cubicBezTo>
                                  <a:pt x="9059" y="99185"/>
                                  <a:pt x="204779" y="1618"/>
                                  <a:pt x="440504" y="0"/>
                                </a:cubicBezTo>
                                <a:cubicBezTo>
                                  <a:pt x="671734" y="29911"/>
                                  <a:pt x="882268" y="93989"/>
                                  <a:pt x="881008" y="289438"/>
                                </a:cubicBezTo>
                                <a:cubicBezTo>
                                  <a:pt x="893516" y="444274"/>
                                  <a:pt x="659169" y="568509"/>
                                  <a:pt x="440504" y="578876"/>
                                </a:cubicBezTo>
                                <a:cubicBezTo>
                                  <a:pt x="175250" y="585358"/>
                                  <a:pt x="14187" y="440231"/>
                                  <a:pt x="0" y="289438"/>
                                </a:cubicBezTo>
                                <a:close/>
                              </a:path>
                            </a:pathLst>
                          </a:custGeom>
                          <ask:type>
                            <ask:lineSketchNone/>
                          </ask:type>
                        </ask:lineSketchStyleProps>
                      </a:ext>
                    </a:extLst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128" name="フリーフォーム: 図形 1127">
                  <a:extLst>
                    <a:ext uri="{FF2B5EF4-FFF2-40B4-BE49-F238E27FC236}">
                      <a16:creationId xmlns:a16="http://schemas.microsoft.com/office/drawing/2014/main" id="{0681F1E8-BE13-4612-BD66-63D458F780B5}"/>
                    </a:ext>
                  </a:extLst>
                </p:cNvPr>
                <p:cNvSpPr/>
                <p:nvPr/>
              </p:nvSpPr>
              <p:spPr>
                <a:xfrm>
                  <a:off x="-1669900" y="3603308"/>
                  <a:ext cx="2606178" cy="1373506"/>
                </a:xfrm>
                <a:custGeom>
                  <a:avLst/>
                  <a:gdLst>
                    <a:gd name="connsiteX0" fmla="*/ 1303089 w 2606178"/>
                    <a:gd name="connsiteY0" fmla="*/ 0 h 1373506"/>
                    <a:gd name="connsiteX1" fmla="*/ 2579770 w 2606178"/>
                    <a:gd name="connsiteY1" fmla="*/ 619062 h 1373506"/>
                    <a:gd name="connsiteX2" fmla="*/ 2606178 w 2606178"/>
                    <a:gd name="connsiteY2" fmla="*/ 686753 h 1373506"/>
                    <a:gd name="connsiteX3" fmla="*/ 2579770 w 2606178"/>
                    <a:gd name="connsiteY3" fmla="*/ 754445 h 1373506"/>
                    <a:gd name="connsiteX4" fmla="*/ 1303089 w 2606178"/>
                    <a:gd name="connsiteY4" fmla="*/ 1373506 h 1373506"/>
                    <a:gd name="connsiteX5" fmla="*/ 26408 w 2606178"/>
                    <a:gd name="connsiteY5" fmla="*/ 754445 h 1373506"/>
                    <a:gd name="connsiteX6" fmla="*/ 0 w 2606178"/>
                    <a:gd name="connsiteY6" fmla="*/ 686753 h 1373506"/>
                    <a:gd name="connsiteX7" fmla="*/ 26408 w 2606178"/>
                    <a:gd name="connsiteY7" fmla="*/ 619062 h 1373506"/>
                    <a:gd name="connsiteX8" fmla="*/ 1303089 w 2606178"/>
                    <a:gd name="connsiteY8" fmla="*/ 0 h 1373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606178" h="1373506">
                      <a:moveTo>
                        <a:pt x="1303089" y="0"/>
                      </a:moveTo>
                      <a:cubicBezTo>
                        <a:pt x="1902944" y="0"/>
                        <a:pt x="2410519" y="260409"/>
                        <a:pt x="2579770" y="619062"/>
                      </a:cubicBezTo>
                      <a:lnTo>
                        <a:pt x="2606178" y="686753"/>
                      </a:lnTo>
                      <a:lnTo>
                        <a:pt x="2579770" y="754445"/>
                      </a:lnTo>
                      <a:cubicBezTo>
                        <a:pt x="2410519" y="1113098"/>
                        <a:pt x="1902944" y="1373506"/>
                        <a:pt x="1303089" y="1373506"/>
                      </a:cubicBezTo>
                      <a:cubicBezTo>
                        <a:pt x="703234" y="1373506"/>
                        <a:pt x="195660" y="1113098"/>
                        <a:pt x="26408" y="754445"/>
                      </a:cubicBezTo>
                      <a:lnTo>
                        <a:pt x="0" y="686753"/>
                      </a:lnTo>
                      <a:lnTo>
                        <a:pt x="26408" y="619062"/>
                      </a:lnTo>
                      <a:cubicBezTo>
                        <a:pt x="195660" y="260409"/>
                        <a:pt x="703234" y="0"/>
                        <a:pt x="1303089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  <a:extLst>
                    <a:ext uri="{C807C97D-BFC1-408E-A445-0C87EB9F89A2}">
                      <ask:lineSketchStyleProps xmlns:ask="http://schemas.microsoft.com/office/drawing/2018/sketchyshapes" sd="2506938856">
                        <a:custGeom>
                          <a:avLst/>
                          <a:gdLst>
                            <a:gd name="connsiteX0" fmla="*/ 0 w 881008"/>
                            <a:gd name="connsiteY0" fmla="*/ 289438 h 578876"/>
                            <a:gd name="connsiteX1" fmla="*/ 440504 w 881008"/>
                            <a:gd name="connsiteY1" fmla="*/ 0 h 578876"/>
                            <a:gd name="connsiteX2" fmla="*/ 881008 w 881008"/>
                            <a:gd name="connsiteY2" fmla="*/ 289438 h 578876"/>
                            <a:gd name="connsiteX3" fmla="*/ 440504 w 881008"/>
                            <a:gd name="connsiteY3" fmla="*/ 578876 h 578876"/>
                            <a:gd name="connsiteX4" fmla="*/ 0 w 881008"/>
                            <a:gd name="connsiteY4" fmla="*/ 289438 h 5788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881008" h="578876" fill="none" extrusionOk="0">
                              <a:moveTo>
                                <a:pt x="0" y="289438"/>
                              </a:moveTo>
                              <a:cubicBezTo>
                                <a:pt x="7974" y="161249"/>
                                <a:pt x="186308" y="-66669"/>
                                <a:pt x="440504" y="0"/>
                              </a:cubicBezTo>
                              <a:cubicBezTo>
                                <a:pt x="662168" y="-32549"/>
                                <a:pt x="901282" y="112921"/>
                                <a:pt x="881008" y="289438"/>
                              </a:cubicBezTo>
                              <a:cubicBezTo>
                                <a:pt x="871119" y="493306"/>
                                <a:pt x="620493" y="600650"/>
                                <a:pt x="440504" y="578876"/>
                              </a:cubicBezTo>
                              <a:cubicBezTo>
                                <a:pt x="198637" y="621336"/>
                                <a:pt x="-33256" y="432497"/>
                                <a:pt x="0" y="289438"/>
                              </a:cubicBezTo>
                              <a:close/>
                            </a:path>
                            <a:path w="881008" h="578876" stroke="0" extrusionOk="0">
                              <a:moveTo>
                                <a:pt x="0" y="289438"/>
                              </a:moveTo>
                              <a:cubicBezTo>
                                <a:pt x="9059" y="99185"/>
                                <a:pt x="204779" y="1618"/>
                                <a:pt x="440504" y="0"/>
                              </a:cubicBezTo>
                              <a:cubicBezTo>
                                <a:pt x="671734" y="29911"/>
                                <a:pt x="882268" y="93989"/>
                                <a:pt x="881008" y="289438"/>
                              </a:cubicBezTo>
                              <a:cubicBezTo>
                                <a:pt x="893516" y="444274"/>
                                <a:pt x="659169" y="568509"/>
                                <a:pt x="440504" y="578876"/>
                              </a:cubicBezTo>
                              <a:cubicBezTo>
                                <a:pt x="175250" y="585358"/>
                                <a:pt x="14187" y="440231"/>
                                <a:pt x="0" y="289438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60" name="グループ化 1059">
                <a:extLst>
                  <a:ext uri="{FF2B5EF4-FFF2-40B4-BE49-F238E27FC236}">
                    <a16:creationId xmlns:a16="http://schemas.microsoft.com/office/drawing/2014/main" id="{5748405F-21BA-45D1-BA88-22E8DDFC7B6B}"/>
                  </a:ext>
                </a:extLst>
              </p:cNvPr>
              <p:cNvGrpSpPr/>
              <p:nvPr/>
            </p:nvGrpSpPr>
            <p:grpSpPr>
              <a:xfrm>
                <a:off x="-2224458" y="3479237"/>
                <a:ext cx="2707533" cy="1463848"/>
                <a:chOff x="-2720522" y="6560405"/>
                <a:chExt cx="2707533" cy="1463848"/>
              </a:xfrm>
            </p:grpSpPr>
            <p:grpSp>
              <p:nvGrpSpPr>
                <p:cNvPr id="1078" name="グループ化 1077">
                  <a:extLst>
                    <a:ext uri="{FF2B5EF4-FFF2-40B4-BE49-F238E27FC236}">
                      <a16:creationId xmlns:a16="http://schemas.microsoft.com/office/drawing/2014/main" id="{61D21CA8-D6B7-4415-8794-6B3A25CEDF4B}"/>
                    </a:ext>
                  </a:extLst>
                </p:cNvPr>
                <p:cNvGrpSpPr/>
                <p:nvPr/>
              </p:nvGrpSpPr>
              <p:grpSpPr>
                <a:xfrm rot="3600000">
                  <a:off x="-594339" y="6901102"/>
                  <a:ext cx="392680" cy="588787"/>
                  <a:chOff x="6164225" y="3474005"/>
                  <a:chExt cx="772906" cy="1158900"/>
                </a:xfrm>
              </p:grpSpPr>
              <p:sp>
                <p:nvSpPr>
                  <p:cNvPr id="1125" name="楕円 41">
                    <a:extLst>
                      <a:ext uri="{FF2B5EF4-FFF2-40B4-BE49-F238E27FC236}">
                        <a16:creationId xmlns:a16="http://schemas.microsoft.com/office/drawing/2014/main" id="{37B2168F-EA08-4FA2-A535-FDCCC8FED24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270376" y="3661171"/>
                    <a:ext cx="384400" cy="971734"/>
                  </a:xfrm>
                  <a:custGeom>
                    <a:avLst/>
                    <a:gdLst>
                      <a:gd name="connsiteX0" fmla="*/ 0 w 1080120"/>
                      <a:gd name="connsiteY0" fmla="*/ 411800 h 823600"/>
                      <a:gd name="connsiteX1" fmla="*/ 540060 w 1080120"/>
                      <a:gd name="connsiteY1" fmla="*/ 0 h 823600"/>
                      <a:gd name="connsiteX2" fmla="*/ 1080120 w 1080120"/>
                      <a:gd name="connsiteY2" fmla="*/ 411800 h 823600"/>
                      <a:gd name="connsiteX3" fmla="*/ 540060 w 1080120"/>
                      <a:gd name="connsiteY3" fmla="*/ 823600 h 823600"/>
                      <a:gd name="connsiteX4" fmla="*/ 0 w 1080120"/>
                      <a:gd name="connsiteY4" fmla="*/ 411800 h 823600"/>
                      <a:gd name="connsiteX0" fmla="*/ 5625 w 1090339"/>
                      <a:gd name="connsiteY0" fmla="*/ 1183325 h 1595125"/>
                      <a:gd name="connsiteX1" fmla="*/ 845722 w 1090339"/>
                      <a:gd name="connsiteY1" fmla="*/ 0 h 1595125"/>
                      <a:gd name="connsiteX2" fmla="*/ 1085745 w 1090339"/>
                      <a:gd name="connsiteY2" fmla="*/ 1183325 h 1595125"/>
                      <a:gd name="connsiteX3" fmla="*/ 545685 w 1090339"/>
                      <a:gd name="connsiteY3" fmla="*/ 1595125 h 1595125"/>
                      <a:gd name="connsiteX4" fmla="*/ 5625 w 1090339"/>
                      <a:gd name="connsiteY4" fmla="*/ 1183325 h 1595125"/>
                      <a:gd name="connsiteX0" fmla="*/ 13849 w 1098563"/>
                      <a:gd name="connsiteY0" fmla="*/ 1183325 h 1728475"/>
                      <a:gd name="connsiteX1" fmla="*/ 853946 w 1098563"/>
                      <a:gd name="connsiteY1" fmla="*/ 0 h 1728475"/>
                      <a:gd name="connsiteX2" fmla="*/ 1093969 w 1098563"/>
                      <a:gd name="connsiteY2" fmla="*/ 1183325 h 1728475"/>
                      <a:gd name="connsiteX3" fmla="*/ 439609 w 1098563"/>
                      <a:gd name="connsiteY3" fmla="*/ 1728475 h 1728475"/>
                      <a:gd name="connsiteX4" fmla="*/ 13849 w 1098563"/>
                      <a:gd name="connsiteY4" fmla="*/ 1183325 h 1728475"/>
                      <a:gd name="connsiteX0" fmla="*/ 13196 w 1097910"/>
                      <a:gd name="connsiteY0" fmla="*/ 1183325 h 1747378"/>
                      <a:gd name="connsiteX1" fmla="*/ 853293 w 1097910"/>
                      <a:gd name="connsiteY1" fmla="*/ 0 h 1747378"/>
                      <a:gd name="connsiteX2" fmla="*/ 1093316 w 1097910"/>
                      <a:gd name="connsiteY2" fmla="*/ 1183325 h 1747378"/>
                      <a:gd name="connsiteX3" fmla="*/ 438956 w 1097910"/>
                      <a:gd name="connsiteY3" fmla="*/ 1728475 h 1747378"/>
                      <a:gd name="connsiteX4" fmla="*/ 13196 w 1097910"/>
                      <a:gd name="connsiteY4" fmla="*/ 1183325 h 1747378"/>
                      <a:gd name="connsiteX0" fmla="*/ 19267 w 1103981"/>
                      <a:gd name="connsiteY0" fmla="*/ 1183325 h 1729249"/>
                      <a:gd name="connsiteX1" fmla="*/ 859364 w 1103981"/>
                      <a:gd name="connsiteY1" fmla="*/ 0 h 1729249"/>
                      <a:gd name="connsiteX2" fmla="*/ 1099387 w 1103981"/>
                      <a:gd name="connsiteY2" fmla="*/ 1183325 h 1729249"/>
                      <a:gd name="connsiteX3" fmla="*/ 445027 w 1103981"/>
                      <a:gd name="connsiteY3" fmla="*/ 1728475 h 1729249"/>
                      <a:gd name="connsiteX4" fmla="*/ 19267 w 1103981"/>
                      <a:gd name="connsiteY4" fmla="*/ 1183325 h 1729249"/>
                      <a:gd name="connsiteX0" fmla="*/ 19267 w 1099387"/>
                      <a:gd name="connsiteY0" fmla="*/ 1197672 h 1743596"/>
                      <a:gd name="connsiteX1" fmla="*/ 310221 w 1099387"/>
                      <a:gd name="connsiteY1" fmla="*/ 582653 h 1743596"/>
                      <a:gd name="connsiteX2" fmla="*/ 859364 w 1099387"/>
                      <a:gd name="connsiteY2" fmla="*/ 14347 h 1743596"/>
                      <a:gd name="connsiteX3" fmla="*/ 1099387 w 1099387"/>
                      <a:gd name="connsiteY3" fmla="*/ 1197672 h 1743596"/>
                      <a:gd name="connsiteX4" fmla="*/ 445027 w 1099387"/>
                      <a:gd name="connsiteY4" fmla="*/ 1742822 h 1743596"/>
                      <a:gd name="connsiteX5" fmla="*/ 19267 w 1099387"/>
                      <a:gd name="connsiteY5" fmla="*/ 1197672 h 1743596"/>
                      <a:gd name="connsiteX0" fmla="*/ 97 w 1080217"/>
                      <a:gd name="connsiteY0" fmla="*/ 1193837 h 1739761"/>
                      <a:gd name="connsiteX1" fmla="*/ 391064 w 1080217"/>
                      <a:gd name="connsiteY1" fmla="*/ 645493 h 1739761"/>
                      <a:gd name="connsiteX2" fmla="*/ 840194 w 1080217"/>
                      <a:gd name="connsiteY2" fmla="*/ 10512 h 1739761"/>
                      <a:gd name="connsiteX3" fmla="*/ 1080217 w 1080217"/>
                      <a:gd name="connsiteY3" fmla="*/ 1193837 h 1739761"/>
                      <a:gd name="connsiteX4" fmla="*/ 425857 w 1080217"/>
                      <a:gd name="connsiteY4" fmla="*/ 1738987 h 1739761"/>
                      <a:gd name="connsiteX5" fmla="*/ 97 w 1080217"/>
                      <a:gd name="connsiteY5" fmla="*/ 1193837 h 1739761"/>
                      <a:gd name="connsiteX0" fmla="*/ 82 w 1080202"/>
                      <a:gd name="connsiteY0" fmla="*/ 1194998 h 1740922"/>
                      <a:gd name="connsiteX1" fmla="*/ 391049 w 1080202"/>
                      <a:gd name="connsiteY1" fmla="*/ 646654 h 1740922"/>
                      <a:gd name="connsiteX2" fmla="*/ 840179 w 1080202"/>
                      <a:gd name="connsiteY2" fmla="*/ 11673 h 1740922"/>
                      <a:gd name="connsiteX3" fmla="*/ 1080202 w 1080202"/>
                      <a:gd name="connsiteY3" fmla="*/ 1194998 h 1740922"/>
                      <a:gd name="connsiteX4" fmla="*/ 425842 w 1080202"/>
                      <a:gd name="connsiteY4" fmla="*/ 1740148 h 1740922"/>
                      <a:gd name="connsiteX5" fmla="*/ 82 w 1080202"/>
                      <a:gd name="connsiteY5" fmla="*/ 1194998 h 1740922"/>
                      <a:gd name="connsiteX0" fmla="*/ 28768 w 1108888"/>
                      <a:gd name="connsiteY0" fmla="*/ 1194998 h 1740922"/>
                      <a:gd name="connsiteX1" fmla="*/ 419735 w 1108888"/>
                      <a:gd name="connsiteY1" fmla="*/ 646654 h 1740922"/>
                      <a:gd name="connsiteX2" fmla="*/ 868865 w 1108888"/>
                      <a:gd name="connsiteY2" fmla="*/ 11673 h 1740922"/>
                      <a:gd name="connsiteX3" fmla="*/ 1108888 w 1108888"/>
                      <a:gd name="connsiteY3" fmla="*/ 1194998 h 1740922"/>
                      <a:gd name="connsiteX4" fmla="*/ 454528 w 1108888"/>
                      <a:gd name="connsiteY4" fmla="*/ 1740148 h 1740922"/>
                      <a:gd name="connsiteX5" fmla="*/ 28768 w 1108888"/>
                      <a:gd name="connsiteY5" fmla="*/ 1194998 h 1740922"/>
                      <a:gd name="connsiteX0" fmla="*/ 28768 w 1142570"/>
                      <a:gd name="connsiteY0" fmla="*/ 1194998 h 1741486"/>
                      <a:gd name="connsiteX1" fmla="*/ 419735 w 1142570"/>
                      <a:gd name="connsiteY1" fmla="*/ 646654 h 1741486"/>
                      <a:gd name="connsiteX2" fmla="*/ 868865 w 1142570"/>
                      <a:gd name="connsiteY2" fmla="*/ 11673 h 1741486"/>
                      <a:gd name="connsiteX3" fmla="*/ 1108888 w 1142570"/>
                      <a:gd name="connsiteY3" fmla="*/ 1194998 h 1741486"/>
                      <a:gd name="connsiteX4" fmla="*/ 454528 w 1142570"/>
                      <a:gd name="connsiteY4" fmla="*/ 1740148 h 1741486"/>
                      <a:gd name="connsiteX5" fmla="*/ 28768 w 1142570"/>
                      <a:gd name="connsiteY5" fmla="*/ 1194998 h 1741486"/>
                      <a:gd name="connsiteX0" fmla="*/ 709 w 1113354"/>
                      <a:gd name="connsiteY0" fmla="*/ 1195275 h 1741763"/>
                      <a:gd name="connsiteX1" fmla="*/ 472638 w 1113354"/>
                      <a:gd name="connsiteY1" fmla="*/ 642169 h 1741763"/>
                      <a:gd name="connsiteX2" fmla="*/ 840806 w 1113354"/>
                      <a:gd name="connsiteY2" fmla="*/ 11950 h 1741763"/>
                      <a:gd name="connsiteX3" fmla="*/ 1080829 w 1113354"/>
                      <a:gd name="connsiteY3" fmla="*/ 1195275 h 1741763"/>
                      <a:gd name="connsiteX4" fmla="*/ 426469 w 1113354"/>
                      <a:gd name="connsiteY4" fmla="*/ 1740425 h 1741763"/>
                      <a:gd name="connsiteX5" fmla="*/ 709 w 1113354"/>
                      <a:gd name="connsiteY5" fmla="*/ 1195275 h 1741763"/>
                      <a:gd name="connsiteX0" fmla="*/ 709 w 1120945"/>
                      <a:gd name="connsiteY0" fmla="*/ 1183331 h 1729819"/>
                      <a:gd name="connsiteX1" fmla="*/ 472638 w 1120945"/>
                      <a:gd name="connsiteY1" fmla="*/ 630225 h 1729819"/>
                      <a:gd name="connsiteX2" fmla="*/ 840806 w 1120945"/>
                      <a:gd name="connsiteY2" fmla="*/ 6 h 1729819"/>
                      <a:gd name="connsiteX3" fmla="*/ 1080829 w 1120945"/>
                      <a:gd name="connsiteY3" fmla="*/ 1183331 h 1729819"/>
                      <a:gd name="connsiteX4" fmla="*/ 426469 w 1120945"/>
                      <a:gd name="connsiteY4" fmla="*/ 1728481 h 1729819"/>
                      <a:gd name="connsiteX5" fmla="*/ 709 w 1120945"/>
                      <a:gd name="connsiteY5" fmla="*/ 1183331 h 1729819"/>
                      <a:gd name="connsiteX0" fmla="*/ 24811 w 1145047"/>
                      <a:gd name="connsiteY0" fmla="*/ 1183331 h 1729819"/>
                      <a:gd name="connsiteX1" fmla="*/ 496740 w 1145047"/>
                      <a:gd name="connsiteY1" fmla="*/ 630225 h 1729819"/>
                      <a:gd name="connsiteX2" fmla="*/ 864908 w 1145047"/>
                      <a:gd name="connsiteY2" fmla="*/ 6 h 1729819"/>
                      <a:gd name="connsiteX3" fmla="*/ 1104931 w 1145047"/>
                      <a:gd name="connsiteY3" fmla="*/ 1183331 h 1729819"/>
                      <a:gd name="connsiteX4" fmla="*/ 450571 w 1145047"/>
                      <a:gd name="connsiteY4" fmla="*/ 1728481 h 1729819"/>
                      <a:gd name="connsiteX5" fmla="*/ 24811 w 1145047"/>
                      <a:gd name="connsiteY5" fmla="*/ 1183331 h 1729819"/>
                      <a:gd name="connsiteX0" fmla="*/ 24811 w 1121036"/>
                      <a:gd name="connsiteY0" fmla="*/ 1183331 h 1729735"/>
                      <a:gd name="connsiteX1" fmla="*/ 496740 w 1121036"/>
                      <a:gd name="connsiteY1" fmla="*/ 630225 h 1729735"/>
                      <a:gd name="connsiteX2" fmla="*/ 864908 w 1121036"/>
                      <a:gd name="connsiteY2" fmla="*/ 6 h 1729735"/>
                      <a:gd name="connsiteX3" fmla="*/ 1104931 w 1121036"/>
                      <a:gd name="connsiteY3" fmla="*/ 1183331 h 1729735"/>
                      <a:gd name="connsiteX4" fmla="*/ 450571 w 1121036"/>
                      <a:gd name="connsiteY4" fmla="*/ 1728481 h 1729735"/>
                      <a:gd name="connsiteX5" fmla="*/ 24811 w 1121036"/>
                      <a:gd name="connsiteY5" fmla="*/ 1183331 h 1729735"/>
                      <a:gd name="connsiteX0" fmla="*/ 24811 w 1162732"/>
                      <a:gd name="connsiteY0" fmla="*/ 1183448 h 1729852"/>
                      <a:gd name="connsiteX1" fmla="*/ 496740 w 1162732"/>
                      <a:gd name="connsiteY1" fmla="*/ 630342 h 1729852"/>
                      <a:gd name="connsiteX2" fmla="*/ 864908 w 1162732"/>
                      <a:gd name="connsiteY2" fmla="*/ 123 h 1729852"/>
                      <a:gd name="connsiteX3" fmla="*/ 1104931 w 1162732"/>
                      <a:gd name="connsiteY3" fmla="*/ 1183448 h 1729852"/>
                      <a:gd name="connsiteX4" fmla="*/ 450571 w 1162732"/>
                      <a:gd name="connsiteY4" fmla="*/ 1728598 h 1729852"/>
                      <a:gd name="connsiteX5" fmla="*/ 24811 w 1162732"/>
                      <a:gd name="connsiteY5" fmla="*/ 1183448 h 1729852"/>
                      <a:gd name="connsiteX0" fmla="*/ 24811 w 1162732"/>
                      <a:gd name="connsiteY0" fmla="*/ 1183470 h 1729874"/>
                      <a:gd name="connsiteX1" fmla="*/ 496740 w 1162732"/>
                      <a:gd name="connsiteY1" fmla="*/ 630364 h 1729874"/>
                      <a:gd name="connsiteX2" fmla="*/ 864908 w 1162732"/>
                      <a:gd name="connsiteY2" fmla="*/ 145 h 1729874"/>
                      <a:gd name="connsiteX3" fmla="*/ 1104931 w 1162732"/>
                      <a:gd name="connsiteY3" fmla="*/ 1183470 h 1729874"/>
                      <a:gd name="connsiteX4" fmla="*/ 450571 w 1162732"/>
                      <a:gd name="connsiteY4" fmla="*/ 1728620 h 1729874"/>
                      <a:gd name="connsiteX5" fmla="*/ 24811 w 1162732"/>
                      <a:gd name="connsiteY5" fmla="*/ 1183470 h 1729874"/>
                      <a:gd name="connsiteX0" fmla="*/ 174 w 1134047"/>
                      <a:gd name="connsiteY0" fmla="*/ 1183470 h 1723286"/>
                      <a:gd name="connsiteX1" fmla="*/ 472103 w 1134047"/>
                      <a:gd name="connsiteY1" fmla="*/ 630364 h 1723286"/>
                      <a:gd name="connsiteX2" fmla="*/ 840271 w 1134047"/>
                      <a:gd name="connsiteY2" fmla="*/ 145 h 1723286"/>
                      <a:gd name="connsiteX3" fmla="*/ 1080294 w 1134047"/>
                      <a:gd name="connsiteY3" fmla="*/ 1183470 h 1723286"/>
                      <a:gd name="connsiteX4" fmla="*/ 525982 w 1134047"/>
                      <a:gd name="connsiteY4" fmla="*/ 1722338 h 1723286"/>
                      <a:gd name="connsiteX5" fmla="*/ 174 w 1134047"/>
                      <a:gd name="connsiteY5" fmla="*/ 1183470 h 1723286"/>
                      <a:gd name="connsiteX0" fmla="*/ 174 w 1134047"/>
                      <a:gd name="connsiteY0" fmla="*/ 1183470 h 1722338"/>
                      <a:gd name="connsiteX1" fmla="*/ 472103 w 1134047"/>
                      <a:gd name="connsiteY1" fmla="*/ 630364 h 1722338"/>
                      <a:gd name="connsiteX2" fmla="*/ 840271 w 1134047"/>
                      <a:gd name="connsiteY2" fmla="*/ 145 h 1722338"/>
                      <a:gd name="connsiteX3" fmla="*/ 1080294 w 1134047"/>
                      <a:gd name="connsiteY3" fmla="*/ 1183470 h 1722338"/>
                      <a:gd name="connsiteX4" fmla="*/ 525982 w 1134047"/>
                      <a:gd name="connsiteY4" fmla="*/ 1722338 h 1722338"/>
                      <a:gd name="connsiteX5" fmla="*/ 174 w 1134047"/>
                      <a:gd name="connsiteY5" fmla="*/ 1183470 h 1722338"/>
                      <a:gd name="connsiteX0" fmla="*/ 16899 w 1150772"/>
                      <a:gd name="connsiteY0" fmla="*/ 1183470 h 1722338"/>
                      <a:gd name="connsiteX1" fmla="*/ 488828 w 1150772"/>
                      <a:gd name="connsiteY1" fmla="*/ 630364 h 1722338"/>
                      <a:gd name="connsiteX2" fmla="*/ 856996 w 1150772"/>
                      <a:gd name="connsiteY2" fmla="*/ 145 h 1722338"/>
                      <a:gd name="connsiteX3" fmla="*/ 1097019 w 1150772"/>
                      <a:gd name="connsiteY3" fmla="*/ 1183470 h 1722338"/>
                      <a:gd name="connsiteX4" fmla="*/ 542707 w 1150772"/>
                      <a:gd name="connsiteY4" fmla="*/ 1722338 h 1722338"/>
                      <a:gd name="connsiteX5" fmla="*/ 16899 w 1150772"/>
                      <a:gd name="connsiteY5" fmla="*/ 1183470 h 1722338"/>
                      <a:gd name="connsiteX0" fmla="*/ 11433 w 1022171"/>
                      <a:gd name="connsiteY0" fmla="*/ 1227403 h 1722429"/>
                      <a:gd name="connsiteX1" fmla="*/ 360227 w 1022171"/>
                      <a:gd name="connsiteY1" fmla="*/ 630328 h 1722429"/>
                      <a:gd name="connsiteX2" fmla="*/ 728395 w 1022171"/>
                      <a:gd name="connsiteY2" fmla="*/ 109 h 1722429"/>
                      <a:gd name="connsiteX3" fmla="*/ 968418 w 1022171"/>
                      <a:gd name="connsiteY3" fmla="*/ 1183434 h 1722429"/>
                      <a:gd name="connsiteX4" fmla="*/ 414106 w 1022171"/>
                      <a:gd name="connsiteY4" fmla="*/ 1722302 h 1722429"/>
                      <a:gd name="connsiteX5" fmla="*/ 11433 w 1022171"/>
                      <a:gd name="connsiteY5" fmla="*/ 1227403 h 1722429"/>
                      <a:gd name="connsiteX0" fmla="*/ 13399 w 1024137"/>
                      <a:gd name="connsiteY0" fmla="*/ 1227403 h 1722480"/>
                      <a:gd name="connsiteX1" fmla="*/ 362193 w 1024137"/>
                      <a:gd name="connsiteY1" fmla="*/ 630328 h 1722480"/>
                      <a:gd name="connsiteX2" fmla="*/ 730361 w 1024137"/>
                      <a:gd name="connsiteY2" fmla="*/ 109 h 1722480"/>
                      <a:gd name="connsiteX3" fmla="*/ 970384 w 1024137"/>
                      <a:gd name="connsiteY3" fmla="*/ 1183434 h 1722480"/>
                      <a:gd name="connsiteX4" fmla="*/ 416072 w 1024137"/>
                      <a:gd name="connsiteY4" fmla="*/ 1722302 h 1722480"/>
                      <a:gd name="connsiteX5" fmla="*/ 13399 w 1024137"/>
                      <a:gd name="connsiteY5" fmla="*/ 1227403 h 1722480"/>
                      <a:gd name="connsiteX0" fmla="*/ 20889 w 1031627"/>
                      <a:gd name="connsiteY0" fmla="*/ 1227403 h 1722379"/>
                      <a:gd name="connsiteX1" fmla="*/ 369683 w 1031627"/>
                      <a:gd name="connsiteY1" fmla="*/ 630328 h 1722379"/>
                      <a:gd name="connsiteX2" fmla="*/ 737851 w 1031627"/>
                      <a:gd name="connsiteY2" fmla="*/ 109 h 1722379"/>
                      <a:gd name="connsiteX3" fmla="*/ 977874 w 1031627"/>
                      <a:gd name="connsiteY3" fmla="*/ 1183434 h 1722379"/>
                      <a:gd name="connsiteX4" fmla="*/ 423562 w 1031627"/>
                      <a:gd name="connsiteY4" fmla="*/ 1722302 h 1722379"/>
                      <a:gd name="connsiteX5" fmla="*/ 20889 w 1031627"/>
                      <a:gd name="connsiteY5" fmla="*/ 1227403 h 1722379"/>
                      <a:gd name="connsiteX0" fmla="*/ 20889 w 1031627"/>
                      <a:gd name="connsiteY0" fmla="*/ 1227428 h 1722405"/>
                      <a:gd name="connsiteX1" fmla="*/ 369683 w 1031627"/>
                      <a:gd name="connsiteY1" fmla="*/ 630353 h 1722405"/>
                      <a:gd name="connsiteX2" fmla="*/ 737851 w 1031627"/>
                      <a:gd name="connsiteY2" fmla="*/ 134 h 1722405"/>
                      <a:gd name="connsiteX3" fmla="*/ 977874 w 1031627"/>
                      <a:gd name="connsiteY3" fmla="*/ 1183459 h 1722405"/>
                      <a:gd name="connsiteX4" fmla="*/ 423562 w 1031627"/>
                      <a:gd name="connsiteY4" fmla="*/ 1722327 h 1722405"/>
                      <a:gd name="connsiteX5" fmla="*/ 20889 w 1031627"/>
                      <a:gd name="connsiteY5" fmla="*/ 1227428 h 1722405"/>
                      <a:gd name="connsiteX0" fmla="*/ 20889 w 1022929"/>
                      <a:gd name="connsiteY0" fmla="*/ 1311226 h 1806206"/>
                      <a:gd name="connsiteX1" fmla="*/ 369683 w 1022929"/>
                      <a:gd name="connsiteY1" fmla="*/ 714151 h 1806206"/>
                      <a:gd name="connsiteX2" fmla="*/ 717739 w 1022929"/>
                      <a:gd name="connsiteY2" fmla="*/ 93 h 1806206"/>
                      <a:gd name="connsiteX3" fmla="*/ 977874 w 1022929"/>
                      <a:gd name="connsiteY3" fmla="*/ 1267257 h 1806206"/>
                      <a:gd name="connsiteX4" fmla="*/ 423562 w 1022929"/>
                      <a:gd name="connsiteY4" fmla="*/ 1806125 h 1806206"/>
                      <a:gd name="connsiteX5" fmla="*/ 20889 w 1022929"/>
                      <a:gd name="connsiteY5" fmla="*/ 1311226 h 1806206"/>
                      <a:gd name="connsiteX0" fmla="*/ 709 w 999839"/>
                      <a:gd name="connsiteY0" fmla="*/ 1311226 h 1660965"/>
                      <a:gd name="connsiteX1" fmla="*/ 349503 w 999839"/>
                      <a:gd name="connsiteY1" fmla="*/ 714151 h 1660965"/>
                      <a:gd name="connsiteX2" fmla="*/ 697559 w 999839"/>
                      <a:gd name="connsiteY2" fmla="*/ 93 h 1660965"/>
                      <a:gd name="connsiteX3" fmla="*/ 957694 w 999839"/>
                      <a:gd name="connsiteY3" fmla="*/ 1267257 h 1660965"/>
                      <a:gd name="connsiteX4" fmla="*/ 443609 w 999839"/>
                      <a:gd name="connsiteY4" fmla="*/ 1660805 h 1660965"/>
                      <a:gd name="connsiteX5" fmla="*/ 709 w 999839"/>
                      <a:gd name="connsiteY5" fmla="*/ 1311226 h 1660965"/>
                      <a:gd name="connsiteX0" fmla="*/ 18675 w 1017805"/>
                      <a:gd name="connsiteY0" fmla="*/ 1311226 h 1660967"/>
                      <a:gd name="connsiteX1" fmla="*/ 367469 w 1017805"/>
                      <a:gd name="connsiteY1" fmla="*/ 714151 h 1660967"/>
                      <a:gd name="connsiteX2" fmla="*/ 715525 w 1017805"/>
                      <a:gd name="connsiteY2" fmla="*/ 93 h 1660967"/>
                      <a:gd name="connsiteX3" fmla="*/ 975660 w 1017805"/>
                      <a:gd name="connsiteY3" fmla="*/ 1267257 h 1660967"/>
                      <a:gd name="connsiteX4" fmla="*/ 461575 w 1017805"/>
                      <a:gd name="connsiteY4" fmla="*/ 1660805 h 1660967"/>
                      <a:gd name="connsiteX5" fmla="*/ 18675 w 1017805"/>
                      <a:gd name="connsiteY5" fmla="*/ 1311226 h 1660967"/>
                      <a:gd name="connsiteX0" fmla="*/ 14167 w 952958"/>
                      <a:gd name="connsiteY0" fmla="*/ 1272102 h 1660807"/>
                      <a:gd name="connsiteX1" fmla="*/ 302622 w 952958"/>
                      <a:gd name="connsiteY1" fmla="*/ 714151 h 1660807"/>
                      <a:gd name="connsiteX2" fmla="*/ 650678 w 952958"/>
                      <a:gd name="connsiteY2" fmla="*/ 93 h 1660807"/>
                      <a:gd name="connsiteX3" fmla="*/ 910813 w 952958"/>
                      <a:gd name="connsiteY3" fmla="*/ 1267257 h 1660807"/>
                      <a:gd name="connsiteX4" fmla="*/ 396728 w 952958"/>
                      <a:gd name="connsiteY4" fmla="*/ 1660805 h 1660807"/>
                      <a:gd name="connsiteX5" fmla="*/ 14167 w 952958"/>
                      <a:gd name="connsiteY5" fmla="*/ 1272102 h 1660807"/>
                      <a:gd name="connsiteX0" fmla="*/ 560 w 940805"/>
                      <a:gd name="connsiteY0" fmla="*/ 1272102 h 1627272"/>
                      <a:gd name="connsiteX1" fmla="*/ 289015 w 940805"/>
                      <a:gd name="connsiteY1" fmla="*/ 714151 h 1627272"/>
                      <a:gd name="connsiteX2" fmla="*/ 637071 w 940805"/>
                      <a:gd name="connsiteY2" fmla="*/ 93 h 1627272"/>
                      <a:gd name="connsiteX3" fmla="*/ 897206 w 940805"/>
                      <a:gd name="connsiteY3" fmla="*/ 1267257 h 1627272"/>
                      <a:gd name="connsiteX4" fmla="*/ 363008 w 940805"/>
                      <a:gd name="connsiteY4" fmla="*/ 1627270 h 1627272"/>
                      <a:gd name="connsiteX5" fmla="*/ 560 w 940805"/>
                      <a:gd name="connsiteY5" fmla="*/ 1272102 h 1627272"/>
                      <a:gd name="connsiteX0" fmla="*/ 560 w 940805"/>
                      <a:gd name="connsiteY0" fmla="*/ 1272102 h 1628839"/>
                      <a:gd name="connsiteX1" fmla="*/ 289015 w 940805"/>
                      <a:gd name="connsiteY1" fmla="*/ 714151 h 1628839"/>
                      <a:gd name="connsiteX2" fmla="*/ 637071 w 940805"/>
                      <a:gd name="connsiteY2" fmla="*/ 93 h 1628839"/>
                      <a:gd name="connsiteX3" fmla="*/ 897206 w 940805"/>
                      <a:gd name="connsiteY3" fmla="*/ 1267257 h 1628839"/>
                      <a:gd name="connsiteX4" fmla="*/ 363008 w 940805"/>
                      <a:gd name="connsiteY4" fmla="*/ 1627270 h 1628839"/>
                      <a:gd name="connsiteX5" fmla="*/ 560 w 940805"/>
                      <a:gd name="connsiteY5" fmla="*/ 1272102 h 16288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940805" h="1628839">
                        <a:moveTo>
                          <a:pt x="560" y="1272102"/>
                        </a:moveTo>
                        <a:cubicBezTo>
                          <a:pt x="-11772" y="1119916"/>
                          <a:pt x="182930" y="926153"/>
                          <a:pt x="289015" y="714151"/>
                        </a:cubicBezTo>
                        <a:cubicBezTo>
                          <a:pt x="395100" y="502150"/>
                          <a:pt x="236325" y="-7884"/>
                          <a:pt x="637071" y="93"/>
                        </a:cubicBezTo>
                        <a:cubicBezTo>
                          <a:pt x="1037817" y="8070"/>
                          <a:pt x="942883" y="996061"/>
                          <a:pt x="897206" y="1267257"/>
                        </a:cubicBezTo>
                        <a:cubicBezTo>
                          <a:pt x="851529" y="1538453"/>
                          <a:pt x="643185" y="1643230"/>
                          <a:pt x="363008" y="1627270"/>
                        </a:cubicBezTo>
                        <a:cubicBezTo>
                          <a:pt x="82831" y="1611310"/>
                          <a:pt x="12892" y="1424289"/>
                          <a:pt x="560" y="127210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126" name="楕円 27">
                    <a:extLst>
                      <a:ext uri="{FF2B5EF4-FFF2-40B4-BE49-F238E27FC236}">
                        <a16:creationId xmlns:a16="http://schemas.microsoft.com/office/drawing/2014/main" id="{7F6CB7AF-903B-49C2-B9CD-CEBCC9D74FB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164225" y="3474005"/>
                    <a:ext cx="772906" cy="445091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126" h="422907">
                        <a:moveTo>
                          <a:pt x="0" y="332897"/>
                        </a:moveTo>
                        <a:cubicBezTo>
                          <a:pt x="0" y="283186"/>
                          <a:pt x="247105" y="0"/>
                          <a:pt x="557800" y="0"/>
                        </a:cubicBezTo>
                        <a:cubicBezTo>
                          <a:pt x="868495" y="0"/>
                          <a:pt x="1125126" y="283186"/>
                          <a:pt x="1125126" y="332897"/>
                        </a:cubicBezTo>
                        <a:cubicBezTo>
                          <a:pt x="1125126" y="382608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382608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079" name="グループ化 1078">
                  <a:extLst>
                    <a:ext uri="{FF2B5EF4-FFF2-40B4-BE49-F238E27FC236}">
                      <a16:creationId xmlns:a16="http://schemas.microsoft.com/office/drawing/2014/main" id="{314F54FB-24C3-4A7C-8568-B7F287CA7BDD}"/>
                    </a:ext>
                  </a:extLst>
                </p:cNvPr>
                <p:cNvGrpSpPr/>
                <p:nvPr/>
              </p:nvGrpSpPr>
              <p:grpSpPr>
                <a:xfrm rot="16200000">
                  <a:off x="-2276913" y="6561879"/>
                  <a:ext cx="451834" cy="677483"/>
                  <a:chOff x="6164225" y="3474005"/>
                  <a:chExt cx="772906" cy="1158900"/>
                </a:xfrm>
              </p:grpSpPr>
              <p:sp>
                <p:nvSpPr>
                  <p:cNvPr id="1123" name="楕円 41">
                    <a:extLst>
                      <a:ext uri="{FF2B5EF4-FFF2-40B4-BE49-F238E27FC236}">
                        <a16:creationId xmlns:a16="http://schemas.microsoft.com/office/drawing/2014/main" id="{3DBE824C-5F2A-4E8A-9B98-D295F7BA1A1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270376" y="3661171"/>
                    <a:ext cx="384400" cy="971734"/>
                  </a:xfrm>
                  <a:custGeom>
                    <a:avLst/>
                    <a:gdLst>
                      <a:gd name="connsiteX0" fmla="*/ 0 w 1080120"/>
                      <a:gd name="connsiteY0" fmla="*/ 411800 h 823600"/>
                      <a:gd name="connsiteX1" fmla="*/ 540060 w 1080120"/>
                      <a:gd name="connsiteY1" fmla="*/ 0 h 823600"/>
                      <a:gd name="connsiteX2" fmla="*/ 1080120 w 1080120"/>
                      <a:gd name="connsiteY2" fmla="*/ 411800 h 823600"/>
                      <a:gd name="connsiteX3" fmla="*/ 540060 w 1080120"/>
                      <a:gd name="connsiteY3" fmla="*/ 823600 h 823600"/>
                      <a:gd name="connsiteX4" fmla="*/ 0 w 1080120"/>
                      <a:gd name="connsiteY4" fmla="*/ 411800 h 823600"/>
                      <a:gd name="connsiteX0" fmla="*/ 5625 w 1090339"/>
                      <a:gd name="connsiteY0" fmla="*/ 1183325 h 1595125"/>
                      <a:gd name="connsiteX1" fmla="*/ 845722 w 1090339"/>
                      <a:gd name="connsiteY1" fmla="*/ 0 h 1595125"/>
                      <a:gd name="connsiteX2" fmla="*/ 1085745 w 1090339"/>
                      <a:gd name="connsiteY2" fmla="*/ 1183325 h 1595125"/>
                      <a:gd name="connsiteX3" fmla="*/ 545685 w 1090339"/>
                      <a:gd name="connsiteY3" fmla="*/ 1595125 h 1595125"/>
                      <a:gd name="connsiteX4" fmla="*/ 5625 w 1090339"/>
                      <a:gd name="connsiteY4" fmla="*/ 1183325 h 1595125"/>
                      <a:gd name="connsiteX0" fmla="*/ 13849 w 1098563"/>
                      <a:gd name="connsiteY0" fmla="*/ 1183325 h 1728475"/>
                      <a:gd name="connsiteX1" fmla="*/ 853946 w 1098563"/>
                      <a:gd name="connsiteY1" fmla="*/ 0 h 1728475"/>
                      <a:gd name="connsiteX2" fmla="*/ 1093969 w 1098563"/>
                      <a:gd name="connsiteY2" fmla="*/ 1183325 h 1728475"/>
                      <a:gd name="connsiteX3" fmla="*/ 439609 w 1098563"/>
                      <a:gd name="connsiteY3" fmla="*/ 1728475 h 1728475"/>
                      <a:gd name="connsiteX4" fmla="*/ 13849 w 1098563"/>
                      <a:gd name="connsiteY4" fmla="*/ 1183325 h 1728475"/>
                      <a:gd name="connsiteX0" fmla="*/ 13196 w 1097910"/>
                      <a:gd name="connsiteY0" fmla="*/ 1183325 h 1747378"/>
                      <a:gd name="connsiteX1" fmla="*/ 853293 w 1097910"/>
                      <a:gd name="connsiteY1" fmla="*/ 0 h 1747378"/>
                      <a:gd name="connsiteX2" fmla="*/ 1093316 w 1097910"/>
                      <a:gd name="connsiteY2" fmla="*/ 1183325 h 1747378"/>
                      <a:gd name="connsiteX3" fmla="*/ 438956 w 1097910"/>
                      <a:gd name="connsiteY3" fmla="*/ 1728475 h 1747378"/>
                      <a:gd name="connsiteX4" fmla="*/ 13196 w 1097910"/>
                      <a:gd name="connsiteY4" fmla="*/ 1183325 h 1747378"/>
                      <a:gd name="connsiteX0" fmla="*/ 19267 w 1103981"/>
                      <a:gd name="connsiteY0" fmla="*/ 1183325 h 1729249"/>
                      <a:gd name="connsiteX1" fmla="*/ 859364 w 1103981"/>
                      <a:gd name="connsiteY1" fmla="*/ 0 h 1729249"/>
                      <a:gd name="connsiteX2" fmla="*/ 1099387 w 1103981"/>
                      <a:gd name="connsiteY2" fmla="*/ 1183325 h 1729249"/>
                      <a:gd name="connsiteX3" fmla="*/ 445027 w 1103981"/>
                      <a:gd name="connsiteY3" fmla="*/ 1728475 h 1729249"/>
                      <a:gd name="connsiteX4" fmla="*/ 19267 w 1103981"/>
                      <a:gd name="connsiteY4" fmla="*/ 1183325 h 1729249"/>
                      <a:gd name="connsiteX0" fmla="*/ 19267 w 1099387"/>
                      <a:gd name="connsiteY0" fmla="*/ 1197672 h 1743596"/>
                      <a:gd name="connsiteX1" fmla="*/ 310221 w 1099387"/>
                      <a:gd name="connsiteY1" fmla="*/ 582653 h 1743596"/>
                      <a:gd name="connsiteX2" fmla="*/ 859364 w 1099387"/>
                      <a:gd name="connsiteY2" fmla="*/ 14347 h 1743596"/>
                      <a:gd name="connsiteX3" fmla="*/ 1099387 w 1099387"/>
                      <a:gd name="connsiteY3" fmla="*/ 1197672 h 1743596"/>
                      <a:gd name="connsiteX4" fmla="*/ 445027 w 1099387"/>
                      <a:gd name="connsiteY4" fmla="*/ 1742822 h 1743596"/>
                      <a:gd name="connsiteX5" fmla="*/ 19267 w 1099387"/>
                      <a:gd name="connsiteY5" fmla="*/ 1197672 h 1743596"/>
                      <a:gd name="connsiteX0" fmla="*/ 97 w 1080217"/>
                      <a:gd name="connsiteY0" fmla="*/ 1193837 h 1739761"/>
                      <a:gd name="connsiteX1" fmla="*/ 391064 w 1080217"/>
                      <a:gd name="connsiteY1" fmla="*/ 645493 h 1739761"/>
                      <a:gd name="connsiteX2" fmla="*/ 840194 w 1080217"/>
                      <a:gd name="connsiteY2" fmla="*/ 10512 h 1739761"/>
                      <a:gd name="connsiteX3" fmla="*/ 1080217 w 1080217"/>
                      <a:gd name="connsiteY3" fmla="*/ 1193837 h 1739761"/>
                      <a:gd name="connsiteX4" fmla="*/ 425857 w 1080217"/>
                      <a:gd name="connsiteY4" fmla="*/ 1738987 h 1739761"/>
                      <a:gd name="connsiteX5" fmla="*/ 97 w 1080217"/>
                      <a:gd name="connsiteY5" fmla="*/ 1193837 h 1739761"/>
                      <a:gd name="connsiteX0" fmla="*/ 82 w 1080202"/>
                      <a:gd name="connsiteY0" fmla="*/ 1194998 h 1740922"/>
                      <a:gd name="connsiteX1" fmla="*/ 391049 w 1080202"/>
                      <a:gd name="connsiteY1" fmla="*/ 646654 h 1740922"/>
                      <a:gd name="connsiteX2" fmla="*/ 840179 w 1080202"/>
                      <a:gd name="connsiteY2" fmla="*/ 11673 h 1740922"/>
                      <a:gd name="connsiteX3" fmla="*/ 1080202 w 1080202"/>
                      <a:gd name="connsiteY3" fmla="*/ 1194998 h 1740922"/>
                      <a:gd name="connsiteX4" fmla="*/ 425842 w 1080202"/>
                      <a:gd name="connsiteY4" fmla="*/ 1740148 h 1740922"/>
                      <a:gd name="connsiteX5" fmla="*/ 82 w 1080202"/>
                      <a:gd name="connsiteY5" fmla="*/ 1194998 h 1740922"/>
                      <a:gd name="connsiteX0" fmla="*/ 28768 w 1108888"/>
                      <a:gd name="connsiteY0" fmla="*/ 1194998 h 1740922"/>
                      <a:gd name="connsiteX1" fmla="*/ 419735 w 1108888"/>
                      <a:gd name="connsiteY1" fmla="*/ 646654 h 1740922"/>
                      <a:gd name="connsiteX2" fmla="*/ 868865 w 1108888"/>
                      <a:gd name="connsiteY2" fmla="*/ 11673 h 1740922"/>
                      <a:gd name="connsiteX3" fmla="*/ 1108888 w 1108888"/>
                      <a:gd name="connsiteY3" fmla="*/ 1194998 h 1740922"/>
                      <a:gd name="connsiteX4" fmla="*/ 454528 w 1108888"/>
                      <a:gd name="connsiteY4" fmla="*/ 1740148 h 1740922"/>
                      <a:gd name="connsiteX5" fmla="*/ 28768 w 1108888"/>
                      <a:gd name="connsiteY5" fmla="*/ 1194998 h 1740922"/>
                      <a:gd name="connsiteX0" fmla="*/ 28768 w 1142570"/>
                      <a:gd name="connsiteY0" fmla="*/ 1194998 h 1741486"/>
                      <a:gd name="connsiteX1" fmla="*/ 419735 w 1142570"/>
                      <a:gd name="connsiteY1" fmla="*/ 646654 h 1741486"/>
                      <a:gd name="connsiteX2" fmla="*/ 868865 w 1142570"/>
                      <a:gd name="connsiteY2" fmla="*/ 11673 h 1741486"/>
                      <a:gd name="connsiteX3" fmla="*/ 1108888 w 1142570"/>
                      <a:gd name="connsiteY3" fmla="*/ 1194998 h 1741486"/>
                      <a:gd name="connsiteX4" fmla="*/ 454528 w 1142570"/>
                      <a:gd name="connsiteY4" fmla="*/ 1740148 h 1741486"/>
                      <a:gd name="connsiteX5" fmla="*/ 28768 w 1142570"/>
                      <a:gd name="connsiteY5" fmla="*/ 1194998 h 1741486"/>
                      <a:gd name="connsiteX0" fmla="*/ 709 w 1113354"/>
                      <a:gd name="connsiteY0" fmla="*/ 1195275 h 1741763"/>
                      <a:gd name="connsiteX1" fmla="*/ 472638 w 1113354"/>
                      <a:gd name="connsiteY1" fmla="*/ 642169 h 1741763"/>
                      <a:gd name="connsiteX2" fmla="*/ 840806 w 1113354"/>
                      <a:gd name="connsiteY2" fmla="*/ 11950 h 1741763"/>
                      <a:gd name="connsiteX3" fmla="*/ 1080829 w 1113354"/>
                      <a:gd name="connsiteY3" fmla="*/ 1195275 h 1741763"/>
                      <a:gd name="connsiteX4" fmla="*/ 426469 w 1113354"/>
                      <a:gd name="connsiteY4" fmla="*/ 1740425 h 1741763"/>
                      <a:gd name="connsiteX5" fmla="*/ 709 w 1113354"/>
                      <a:gd name="connsiteY5" fmla="*/ 1195275 h 1741763"/>
                      <a:gd name="connsiteX0" fmla="*/ 709 w 1120945"/>
                      <a:gd name="connsiteY0" fmla="*/ 1183331 h 1729819"/>
                      <a:gd name="connsiteX1" fmla="*/ 472638 w 1120945"/>
                      <a:gd name="connsiteY1" fmla="*/ 630225 h 1729819"/>
                      <a:gd name="connsiteX2" fmla="*/ 840806 w 1120945"/>
                      <a:gd name="connsiteY2" fmla="*/ 6 h 1729819"/>
                      <a:gd name="connsiteX3" fmla="*/ 1080829 w 1120945"/>
                      <a:gd name="connsiteY3" fmla="*/ 1183331 h 1729819"/>
                      <a:gd name="connsiteX4" fmla="*/ 426469 w 1120945"/>
                      <a:gd name="connsiteY4" fmla="*/ 1728481 h 1729819"/>
                      <a:gd name="connsiteX5" fmla="*/ 709 w 1120945"/>
                      <a:gd name="connsiteY5" fmla="*/ 1183331 h 1729819"/>
                      <a:gd name="connsiteX0" fmla="*/ 24811 w 1145047"/>
                      <a:gd name="connsiteY0" fmla="*/ 1183331 h 1729819"/>
                      <a:gd name="connsiteX1" fmla="*/ 496740 w 1145047"/>
                      <a:gd name="connsiteY1" fmla="*/ 630225 h 1729819"/>
                      <a:gd name="connsiteX2" fmla="*/ 864908 w 1145047"/>
                      <a:gd name="connsiteY2" fmla="*/ 6 h 1729819"/>
                      <a:gd name="connsiteX3" fmla="*/ 1104931 w 1145047"/>
                      <a:gd name="connsiteY3" fmla="*/ 1183331 h 1729819"/>
                      <a:gd name="connsiteX4" fmla="*/ 450571 w 1145047"/>
                      <a:gd name="connsiteY4" fmla="*/ 1728481 h 1729819"/>
                      <a:gd name="connsiteX5" fmla="*/ 24811 w 1145047"/>
                      <a:gd name="connsiteY5" fmla="*/ 1183331 h 1729819"/>
                      <a:gd name="connsiteX0" fmla="*/ 24811 w 1121036"/>
                      <a:gd name="connsiteY0" fmla="*/ 1183331 h 1729735"/>
                      <a:gd name="connsiteX1" fmla="*/ 496740 w 1121036"/>
                      <a:gd name="connsiteY1" fmla="*/ 630225 h 1729735"/>
                      <a:gd name="connsiteX2" fmla="*/ 864908 w 1121036"/>
                      <a:gd name="connsiteY2" fmla="*/ 6 h 1729735"/>
                      <a:gd name="connsiteX3" fmla="*/ 1104931 w 1121036"/>
                      <a:gd name="connsiteY3" fmla="*/ 1183331 h 1729735"/>
                      <a:gd name="connsiteX4" fmla="*/ 450571 w 1121036"/>
                      <a:gd name="connsiteY4" fmla="*/ 1728481 h 1729735"/>
                      <a:gd name="connsiteX5" fmla="*/ 24811 w 1121036"/>
                      <a:gd name="connsiteY5" fmla="*/ 1183331 h 1729735"/>
                      <a:gd name="connsiteX0" fmla="*/ 24811 w 1162732"/>
                      <a:gd name="connsiteY0" fmla="*/ 1183448 h 1729852"/>
                      <a:gd name="connsiteX1" fmla="*/ 496740 w 1162732"/>
                      <a:gd name="connsiteY1" fmla="*/ 630342 h 1729852"/>
                      <a:gd name="connsiteX2" fmla="*/ 864908 w 1162732"/>
                      <a:gd name="connsiteY2" fmla="*/ 123 h 1729852"/>
                      <a:gd name="connsiteX3" fmla="*/ 1104931 w 1162732"/>
                      <a:gd name="connsiteY3" fmla="*/ 1183448 h 1729852"/>
                      <a:gd name="connsiteX4" fmla="*/ 450571 w 1162732"/>
                      <a:gd name="connsiteY4" fmla="*/ 1728598 h 1729852"/>
                      <a:gd name="connsiteX5" fmla="*/ 24811 w 1162732"/>
                      <a:gd name="connsiteY5" fmla="*/ 1183448 h 1729852"/>
                      <a:gd name="connsiteX0" fmla="*/ 24811 w 1162732"/>
                      <a:gd name="connsiteY0" fmla="*/ 1183470 h 1729874"/>
                      <a:gd name="connsiteX1" fmla="*/ 496740 w 1162732"/>
                      <a:gd name="connsiteY1" fmla="*/ 630364 h 1729874"/>
                      <a:gd name="connsiteX2" fmla="*/ 864908 w 1162732"/>
                      <a:gd name="connsiteY2" fmla="*/ 145 h 1729874"/>
                      <a:gd name="connsiteX3" fmla="*/ 1104931 w 1162732"/>
                      <a:gd name="connsiteY3" fmla="*/ 1183470 h 1729874"/>
                      <a:gd name="connsiteX4" fmla="*/ 450571 w 1162732"/>
                      <a:gd name="connsiteY4" fmla="*/ 1728620 h 1729874"/>
                      <a:gd name="connsiteX5" fmla="*/ 24811 w 1162732"/>
                      <a:gd name="connsiteY5" fmla="*/ 1183470 h 1729874"/>
                      <a:gd name="connsiteX0" fmla="*/ 174 w 1134047"/>
                      <a:gd name="connsiteY0" fmla="*/ 1183470 h 1723286"/>
                      <a:gd name="connsiteX1" fmla="*/ 472103 w 1134047"/>
                      <a:gd name="connsiteY1" fmla="*/ 630364 h 1723286"/>
                      <a:gd name="connsiteX2" fmla="*/ 840271 w 1134047"/>
                      <a:gd name="connsiteY2" fmla="*/ 145 h 1723286"/>
                      <a:gd name="connsiteX3" fmla="*/ 1080294 w 1134047"/>
                      <a:gd name="connsiteY3" fmla="*/ 1183470 h 1723286"/>
                      <a:gd name="connsiteX4" fmla="*/ 525982 w 1134047"/>
                      <a:gd name="connsiteY4" fmla="*/ 1722338 h 1723286"/>
                      <a:gd name="connsiteX5" fmla="*/ 174 w 1134047"/>
                      <a:gd name="connsiteY5" fmla="*/ 1183470 h 1723286"/>
                      <a:gd name="connsiteX0" fmla="*/ 174 w 1134047"/>
                      <a:gd name="connsiteY0" fmla="*/ 1183470 h 1722338"/>
                      <a:gd name="connsiteX1" fmla="*/ 472103 w 1134047"/>
                      <a:gd name="connsiteY1" fmla="*/ 630364 h 1722338"/>
                      <a:gd name="connsiteX2" fmla="*/ 840271 w 1134047"/>
                      <a:gd name="connsiteY2" fmla="*/ 145 h 1722338"/>
                      <a:gd name="connsiteX3" fmla="*/ 1080294 w 1134047"/>
                      <a:gd name="connsiteY3" fmla="*/ 1183470 h 1722338"/>
                      <a:gd name="connsiteX4" fmla="*/ 525982 w 1134047"/>
                      <a:gd name="connsiteY4" fmla="*/ 1722338 h 1722338"/>
                      <a:gd name="connsiteX5" fmla="*/ 174 w 1134047"/>
                      <a:gd name="connsiteY5" fmla="*/ 1183470 h 1722338"/>
                      <a:gd name="connsiteX0" fmla="*/ 16899 w 1150772"/>
                      <a:gd name="connsiteY0" fmla="*/ 1183470 h 1722338"/>
                      <a:gd name="connsiteX1" fmla="*/ 488828 w 1150772"/>
                      <a:gd name="connsiteY1" fmla="*/ 630364 h 1722338"/>
                      <a:gd name="connsiteX2" fmla="*/ 856996 w 1150772"/>
                      <a:gd name="connsiteY2" fmla="*/ 145 h 1722338"/>
                      <a:gd name="connsiteX3" fmla="*/ 1097019 w 1150772"/>
                      <a:gd name="connsiteY3" fmla="*/ 1183470 h 1722338"/>
                      <a:gd name="connsiteX4" fmla="*/ 542707 w 1150772"/>
                      <a:gd name="connsiteY4" fmla="*/ 1722338 h 1722338"/>
                      <a:gd name="connsiteX5" fmla="*/ 16899 w 1150772"/>
                      <a:gd name="connsiteY5" fmla="*/ 1183470 h 1722338"/>
                      <a:gd name="connsiteX0" fmla="*/ 11433 w 1022171"/>
                      <a:gd name="connsiteY0" fmla="*/ 1227403 h 1722429"/>
                      <a:gd name="connsiteX1" fmla="*/ 360227 w 1022171"/>
                      <a:gd name="connsiteY1" fmla="*/ 630328 h 1722429"/>
                      <a:gd name="connsiteX2" fmla="*/ 728395 w 1022171"/>
                      <a:gd name="connsiteY2" fmla="*/ 109 h 1722429"/>
                      <a:gd name="connsiteX3" fmla="*/ 968418 w 1022171"/>
                      <a:gd name="connsiteY3" fmla="*/ 1183434 h 1722429"/>
                      <a:gd name="connsiteX4" fmla="*/ 414106 w 1022171"/>
                      <a:gd name="connsiteY4" fmla="*/ 1722302 h 1722429"/>
                      <a:gd name="connsiteX5" fmla="*/ 11433 w 1022171"/>
                      <a:gd name="connsiteY5" fmla="*/ 1227403 h 1722429"/>
                      <a:gd name="connsiteX0" fmla="*/ 13399 w 1024137"/>
                      <a:gd name="connsiteY0" fmla="*/ 1227403 h 1722480"/>
                      <a:gd name="connsiteX1" fmla="*/ 362193 w 1024137"/>
                      <a:gd name="connsiteY1" fmla="*/ 630328 h 1722480"/>
                      <a:gd name="connsiteX2" fmla="*/ 730361 w 1024137"/>
                      <a:gd name="connsiteY2" fmla="*/ 109 h 1722480"/>
                      <a:gd name="connsiteX3" fmla="*/ 970384 w 1024137"/>
                      <a:gd name="connsiteY3" fmla="*/ 1183434 h 1722480"/>
                      <a:gd name="connsiteX4" fmla="*/ 416072 w 1024137"/>
                      <a:gd name="connsiteY4" fmla="*/ 1722302 h 1722480"/>
                      <a:gd name="connsiteX5" fmla="*/ 13399 w 1024137"/>
                      <a:gd name="connsiteY5" fmla="*/ 1227403 h 1722480"/>
                      <a:gd name="connsiteX0" fmla="*/ 20889 w 1031627"/>
                      <a:gd name="connsiteY0" fmla="*/ 1227403 h 1722379"/>
                      <a:gd name="connsiteX1" fmla="*/ 369683 w 1031627"/>
                      <a:gd name="connsiteY1" fmla="*/ 630328 h 1722379"/>
                      <a:gd name="connsiteX2" fmla="*/ 737851 w 1031627"/>
                      <a:gd name="connsiteY2" fmla="*/ 109 h 1722379"/>
                      <a:gd name="connsiteX3" fmla="*/ 977874 w 1031627"/>
                      <a:gd name="connsiteY3" fmla="*/ 1183434 h 1722379"/>
                      <a:gd name="connsiteX4" fmla="*/ 423562 w 1031627"/>
                      <a:gd name="connsiteY4" fmla="*/ 1722302 h 1722379"/>
                      <a:gd name="connsiteX5" fmla="*/ 20889 w 1031627"/>
                      <a:gd name="connsiteY5" fmla="*/ 1227403 h 1722379"/>
                      <a:gd name="connsiteX0" fmla="*/ 20889 w 1031627"/>
                      <a:gd name="connsiteY0" fmla="*/ 1227428 h 1722405"/>
                      <a:gd name="connsiteX1" fmla="*/ 369683 w 1031627"/>
                      <a:gd name="connsiteY1" fmla="*/ 630353 h 1722405"/>
                      <a:gd name="connsiteX2" fmla="*/ 737851 w 1031627"/>
                      <a:gd name="connsiteY2" fmla="*/ 134 h 1722405"/>
                      <a:gd name="connsiteX3" fmla="*/ 977874 w 1031627"/>
                      <a:gd name="connsiteY3" fmla="*/ 1183459 h 1722405"/>
                      <a:gd name="connsiteX4" fmla="*/ 423562 w 1031627"/>
                      <a:gd name="connsiteY4" fmla="*/ 1722327 h 1722405"/>
                      <a:gd name="connsiteX5" fmla="*/ 20889 w 1031627"/>
                      <a:gd name="connsiteY5" fmla="*/ 1227428 h 1722405"/>
                      <a:gd name="connsiteX0" fmla="*/ 20889 w 1022929"/>
                      <a:gd name="connsiteY0" fmla="*/ 1311226 h 1806206"/>
                      <a:gd name="connsiteX1" fmla="*/ 369683 w 1022929"/>
                      <a:gd name="connsiteY1" fmla="*/ 714151 h 1806206"/>
                      <a:gd name="connsiteX2" fmla="*/ 717739 w 1022929"/>
                      <a:gd name="connsiteY2" fmla="*/ 93 h 1806206"/>
                      <a:gd name="connsiteX3" fmla="*/ 977874 w 1022929"/>
                      <a:gd name="connsiteY3" fmla="*/ 1267257 h 1806206"/>
                      <a:gd name="connsiteX4" fmla="*/ 423562 w 1022929"/>
                      <a:gd name="connsiteY4" fmla="*/ 1806125 h 1806206"/>
                      <a:gd name="connsiteX5" fmla="*/ 20889 w 1022929"/>
                      <a:gd name="connsiteY5" fmla="*/ 1311226 h 1806206"/>
                      <a:gd name="connsiteX0" fmla="*/ 709 w 999839"/>
                      <a:gd name="connsiteY0" fmla="*/ 1311226 h 1660965"/>
                      <a:gd name="connsiteX1" fmla="*/ 349503 w 999839"/>
                      <a:gd name="connsiteY1" fmla="*/ 714151 h 1660965"/>
                      <a:gd name="connsiteX2" fmla="*/ 697559 w 999839"/>
                      <a:gd name="connsiteY2" fmla="*/ 93 h 1660965"/>
                      <a:gd name="connsiteX3" fmla="*/ 957694 w 999839"/>
                      <a:gd name="connsiteY3" fmla="*/ 1267257 h 1660965"/>
                      <a:gd name="connsiteX4" fmla="*/ 443609 w 999839"/>
                      <a:gd name="connsiteY4" fmla="*/ 1660805 h 1660965"/>
                      <a:gd name="connsiteX5" fmla="*/ 709 w 999839"/>
                      <a:gd name="connsiteY5" fmla="*/ 1311226 h 1660965"/>
                      <a:gd name="connsiteX0" fmla="*/ 18675 w 1017805"/>
                      <a:gd name="connsiteY0" fmla="*/ 1311226 h 1660967"/>
                      <a:gd name="connsiteX1" fmla="*/ 367469 w 1017805"/>
                      <a:gd name="connsiteY1" fmla="*/ 714151 h 1660967"/>
                      <a:gd name="connsiteX2" fmla="*/ 715525 w 1017805"/>
                      <a:gd name="connsiteY2" fmla="*/ 93 h 1660967"/>
                      <a:gd name="connsiteX3" fmla="*/ 975660 w 1017805"/>
                      <a:gd name="connsiteY3" fmla="*/ 1267257 h 1660967"/>
                      <a:gd name="connsiteX4" fmla="*/ 461575 w 1017805"/>
                      <a:gd name="connsiteY4" fmla="*/ 1660805 h 1660967"/>
                      <a:gd name="connsiteX5" fmla="*/ 18675 w 1017805"/>
                      <a:gd name="connsiteY5" fmla="*/ 1311226 h 1660967"/>
                      <a:gd name="connsiteX0" fmla="*/ 14167 w 952958"/>
                      <a:gd name="connsiteY0" fmla="*/ 1272102 h 1660807"/>
                      <a:gd name="connsiteX1" fmla="*/ 302622 w 952958"/>
                      <a:gd name="connsiteY1" fmla="*/ 714151 h 1660807"/>
                      <a:gd name="connsiteX2" fmla="*/ 650678 w 952958"/>
                      <a:gd name="connsiteY2" fmla="*/ 93 h 1660807"/>
                      <a:gd name="connsiteX3" fmla="*/ 910813 w 952958"/>
                      <a:gd name="connsiteY3" fmla="*/ 1267257 h 1660807"/>
                      <a:gd name="connsiteX4" fmla="*/ 396728 w 952958"/>
                      <a:gd name="connsiteY4" fmla="*/ 1660805 h 1660807"/>
                      <a:gd name="connsiteX5" fmla="*/ 14167 w 952958"/>
                      <a:gd name="connsiteY5" fmla="*/ 1272102 h 1660807"/>
                      <a:gd name="connsiteX0" fmla="*/ 560 w 940805"/>
                      <a:gd name="connsiteY0" fmla="*/ 1272102 h 1627272"/>
                      <a:gd name="connsiteX1" fmla="*/ 289015 w 940805"/>
                      <a:gd name="connsiteY1" fmla="*/ 714151 h 1627272"/>
                      <a:gd name="connsiteX2" fmla="*/ 637071 w 940805"/>
                      <a:gd name="connsiteY2" fmla="*/ 93 h 1627272"/>
                      <a:gd name="connsiteX3" fmla="*/ 897206 w 940805"/>
                      <a:gd name="connsiteY3" fmla="*/ 1267257 h 1627272"/>
                      <a:gd name="connsiteX4" fmla="*/ 363008 w 940805"/>
                      <a:gd name="connsiteY4" fmla="*/ 1627270 h 1627272"/>
                      <a:gd name="connsiteX5" fmla="*/ 560 w 940805"/>
                      <a:gd name="connsiteY5" fmla="*/ 1272102 h 1627272"/>
                      <a:gd name="connsiteX0" fmla="*/ 560 w 940805"/>
                      <a:gd name="connsiteY0" fmla="*/ 1272102 h 1628839"/>
                      <a:gd name="connsiteX1" fmla="*/ 289015 w 940805"/>
                      <a:gd name="connsiteY1" fmla="*/ 714151 h 1628839"/>
                      <a:gd name="connsiteX2" fmla="*/ 637071 w 940805"/>
                      <a:gd name="connsiteY2" fmla="*/ 93 h 1628839"/>
                      <a:gd name="connsiteX3" fmla="*/ 897206 w 940805"/>
                      <a:gd name="connsiteY3" fmla="*/ 1267257 h 1628839"/>
                      <a:gd name="connsiteX4" fmla="*/ 363008 w 940805"/>
                      <a:gd name="connsiteY4" fmla="*/ 1627270 h 1628839"/>
                      <a:gd name="connsiteX5" fmla="*/ 560 w 940805"/>
                      <a:gd name="connsiteY5" fmla="*/ 1272102 h 16288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940805" h="1628839">
                        <a:moveTo>
                          <a:pt x="560" y="1272102"/>
                        </a:moveTo>
                        <a:cubicBezTo>
                          <a:pt x="-11772" y="1119916"/>
                          <a:pt x="182930" y="926153"/>
                          <a:pt x="289015" y="714151"/>
                        </a:cubicBezTo>
                        <a:cubicBezTo>
                          <a:pt x="395100" y="502150"/>
                          <a:pt x="236325" y="-7884"/>
                          <a:pt x="637071" y="93"/>
                        </a:cubicBezTo>
                        <a:cubicBezTo>
                          <a:pt x="1037817" y="8070"/>
                          <a:pt x="942883" y="996061"/>
                          <a:pt x="897206" y="1267257"/>
                        </a:cubicBezTo>
                        <a:cubicBezTo>
                          <a:pt x="851529" y="1538453"/>
                          <a:pt x="643185" y="1643230"/>
                          <a:pt x="363008" y="1627270"/>
                        </a:cubicBezTo>
                        <a:cubicBezTo>
                          <a:pt x="82831" y="1611310"/>
                          <a:pt x="12892" y="1424289"/>
                          <a:pt x="560" y="127210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124" name="楕円 27">
                    <a:extLst>
                      <a:ext uri="{FF2B5EF4-FFF2-40B4-BE49-F238E27FC236}">
                        <a16:creationId xmlns:a16="http://schemas.microsoft.com/office/drawing/2014/main" id="{30D186F9-6070-4460-89A8-BB2C666C8D9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164225" y="3474005"/>
                    <a:ext cx="772906" cy="445091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126" h="422907">
                        <a:moveTo>
                          <a:pt x="0" y="332897"/>
                        </a:moveTo>
                        <a:cubicBezTo>
                          <a:pt x="0" y="283186"/>
                          <a:pt x="247105" y="0"/>
                          <a:pt x="557800" y="0"/>
                        </a:cubicBezTo>
                        <a:cubicBezTo>
                          <a:pt x="868495" y="0"/>
                          <a:pt x="1125126" y="283186"/>
                          <a:pt x="1125126" y="332897"/>
                        </a:cubicBezTo>
                        <a:cubicBezTo>
                          <a:pt x="1125126" y="382608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382608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080" name="グループ化 1079">
                  <a:extLst>
                    <a:ext uri="{FF2B5EF4-FFF2-40B4-BE49-F238E27FC236}">
                      <a16:creationId xmlns:a16="http://schemas.microsoft.com/office/drawing/2014/main" id="{0A3E12E4-7D45-414D-981B-9329F7AAB820}"/>
                    </a:ext>
                  </a:extLst>
                </p:cNvPr>
                <p:cNvGrpSpPr/>
                <p:nvPr/>
              </p:nvGrpSpPr>
              <p:grpSpPr>
                <a:xfrm rot="1445878">
                  <a:off x="-2390811" y="7028938"/>
                  <a:ext cx="747442" cy="205544"/>
                  <a:chOff x="4313676" y="5898297"/>
                  <a:chExt cx="1054737" cy="290049"/>
                </a:xfrm>
              </p:grpSpPr>
              <p:sp>
                <p:nvSpPr>
                  <p:cNvPr id="1118" name="四角形: 角を丸くする 1117">
                    <a:extLst>
                      <a:ext uri="{FF2B5EF4-FFF2-40B4-BE49-F238E27FC236}">
                        <a16:creationId xmlns:a16="http://schemas.microsoft.com/office/drawing/2014/main" id="{7C6A12FD-82FB-468E-B355-5FFA2DFE4FF9}"/>
                      </a:ext>
                    </a:extLst>
                  </p:cNvPr>
                  <p:cNvSpPr/>
                  <p:nvPr/>
                </p:nvSpPr>
                <p:spPr>
                  <a:xfrm>
                    <a:off x="4539817" y="5898297"/>
                    <a:ext cx="828596" cy="286338"/>
                  </a:xfrm>
                  <a:prstGeom prst="roundRect">
                    <a:avLst>
                      <a:gd name="adj" fmla="val 50000"/>
                    </a:avLst>
                  </a:prstGeom>
                  <a:pattFill prst="narHorz">
                    <a:fgClr>
                      <a:srgbClr val="70AD47">
                        <a:lumMod val="40000"/>
                        <a:lumOff val="60000"/>
                      </a:srgbClr>
                    </a:fgClr>
                    <a:bgClr>
                      <a:srgbClr val="92D050"/>
                    </a:bgClr>
                  </a:pattFill>
                  <a:ln w="12700" cap="flat" cmpd="sng" algn="ctr">
                    <a:solidFill>
                      <a:srgbClr val="70AD47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19" name="楕円 1118">
                    <a:extLst>
                      <a:ext uri="{FF2B5EF4-FFF2-40B4-BE49-F238E27FC236}">
                        <a16:creationId xmlns:a16="http://schemas.microsoft.com/office/drawing/2014/main" id="{E2DC832D-3CD5-4AAA-8448-FDA944CD8DD1}"/>
                      </a:ext>
                    </a:extLst>
                  </p:cNvPr>
                  <p:cNvSpPr/>
                  <p:nvPr/>
                </p:nvSpPr>
                <p:spPr>
                  <a:xfrm>
                    <a:off x="4313676" y="5898297"/>
                    <a:ext cx="687379" cy="290049"/>
                  </a:xfrm>
                  <a:prstGeom prst="ellipse">
                    <a:avLst/>
                  </a:prstGeom>
                  <a:solidFill>
                    <a:srgbClr val="70AD47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70AD47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20" name="楕円 1119">
                    <a:extLst>
                      <a:ext uri="{FF2B5EF4-FFF2-40B4-BE49-F238E27FC236}">
                        <a16:creationId xmlns:a16="http://schemas.microsoft.com/office/drawing/2014/main" id="{54D8D771-585D-4174-AC12-561A90CF82D9}"/>
                      </a:ext>
                    </a:extLst>
                  </p:cNvPr>
                  <p:cNvSpPr/>
                  <p:nvPr/>
                </p:nvSpPr>
                <p:spPr>
                  <a:xfrm>
                    <a:off x="4352206" y="5931695"/>
                    <a:ext cx="610320" cy="223254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21" name="楕円 1120">
                    <a:extLst>
                      <a:ext uri="{FF2B5EF4-FFF2-40B4-BE49-F238E27FC236}">
                        <a16:creationId xmlns:a16="http://schemas.microsoft.com/office/drawing/2014/main" id="{1FB0114D-138A-435E-B86F-04AA77C12CDD}"/>
                      </a:ext>
                    </a:extLst>
                  </p:cNvPr>
                  <p:cNvSpPr/>
                  <p:nvPr/>
                </p:nvSpPr>
                <p:spPr>
                  <a:xfrm>
                    <a:off x="4424004" y="5969794"/>
                    <a:ext cx="478990" cy="147056"/>
                  </a:xfrm>
                  <a:prstGeom prst="ellipse">
                    <a:avLst/>
                  </a:prstGeom>
                  <a:solidFill>
                    <a:srgbClr val="99FF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22" name="楕円 1121">
                    <a:extLst>
                      <a:ext uri="{FF2B5EF4-FFF2-40B4-BE49-F238E27FC236}">
                        <a16:creationId xmlns:a16="http://schemas.microsoft.com/office/drawing/2014/main" id="{9B65F2F5-D555-40A6-BDA0-AE6AB719596D}"/>
                      </a:ext>
                    </a:extLst>
                  </p:cNvPr>
                  <p:cNvSpPr/>
                  <p:nvPr/>
                </p:nvSpPr>
                <p:spPr>
                  <a:xfrm>
                    <a:off x="4516871" y="5998369"/>
                    <a:ext cx="364692" cy="89906"/>
                  </a:xfrm>
                  <a:prstGeom prst="ellipse">
                    <a:avLst/>
                  </a:prstGeom>
                  <a:solidFill>
                    <a:srgbClr val="CCFF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081" name="グループ化 1080">
                  <a:extLst>
                    <a:ext uri="{FF2B5EF4-FFF2-40B4-BE49-F238E27FC236}">
                      <a16:creationId xmlns:a16="http://schemas.microsoft.com/office/drawing/2014/main" id="{BB70A3C3-7E1E-4939-BE71-1CE7B347FB93}"/>
                    </a:ext>
                  </a:extLst>
                </p:cNvPr>
                <p:cNvGrpSpPr/>
                <p:nvPr/>
              </p:nvGrpSpPr>
              <p:grpSpPr>
                <a:xfrm rot="1817902">
                  <a:off x="-2720522" y="7045217"/>
                  <a:ext cx="747442" cy="205544"/>
                  <a:chOff x="4313676" y="5898297"/>
                  <a:chExt cx="1054737" cy="290049"/>
                </a:xfrm>
              </p:grpSpPr>
              <p:sp>
                <p:nvSpPr>
                  <p:cNvPr id="1113" name="四角形: 角を丸くする 1112">
                    <a:extLst>
                      <a:ext uri="{FF2B5EF4-FFF2-40B4-BE49-F238E27FC236}">
                        <a16:creationId xmlns:a16="http://schemas.microsoft.com/office/drawing/2014/main" id="{A99328E2-F2DF-43D7-AF03-F4CF10CA61AD}"/>
                      </a:ext>
                    </a:extLst>
                  </p:cNvPr>
                  <p:cNvSpPr/>
                  <p:nvPr/>
                </p:nvSpPr>
                <p:spPr>
                  <a:xfrm>
                    <a:off x="4539817" y="5898297"/>
                    <a:ext cx="828596" cy="286338"/>
                  </a:xfrm>
                  <a:prstGeom prst="roundRect">
                    <a:avLst>
                      <a:gd name="adj" fmla="val 50000"/>
                    </a:avLst>
                  </a:prstGeom>
                  <a:pattFill prst="narHorz">
                    <a:fgClr>
                      <a:srgbClr val="70AD47">
                        <a:lumMod val="40000"/>
                        <a:lumOff val="60000"/>
                      </a:srgbClr>
                    </a:fgClr>
                    <a:bgClr>
                      <a:srgbClr val="92D050"/>
                    </a:bgClr>
                  </a:pattFill>
                  <a:ln w="12700" cap="flat" cmpd="sng" algn="ctr">
                    <a:solidFill>
                      <a:srgbClr val="70AD47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14" name="楕円 1113">
                    <a:extLst>
                      <a:ext uri="{FF2B5EF4-FFF2-40B4-BE49-F238E27FC236}">
                        <a16:creationId xmlns:a16="http://schemas.microsoft.com/office/drawing/2014/main" id="{23E7D29B-A413-482D-B215-D103DA84B2DA}"/>
                      </a:ext>
                    </a:extLst>
                  </p:cNvPr>
                  <p:cNvSpPr/>
                  <p:nvPr/>
                </p:nvSpPr>
                <p:spPr>
                  <a:xfrm>
                    <a:off x="4313676" y="5898297"/>
                    <a:ext cx="687379" cy="290049"/>
                  </a:xfrm>
                  <a:prstGeom prst="ellipse">
                    <a:avLst/>
                  </a:prstGeom>
                  <a:solidFill>
                    <a:srgbClr val="70AD47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70AD47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15" name="楕円 1114">
                    <a:extLst>
                      <a:ext uri="{FF2B5EF4-FFF2-40B4-BE49-F238E27FC236}">
                        <a16:creationId xmlns:a16="http://schemas.microsoft.com/office/drawing/2014/main" id="{EDBDA092-66D8-49D4-AD7F-BCEC94C90A12}"/>
                      </a:ext>
                    </a:extLst>
                  </p:cNvPr>
                  <p:cNvSpPr/>
                  <p:nvPr/>
                </p:nvSpPr>
                <p:spPr>
                  <a:xfrm>
                    <a:off x="4352206" y="5931695"/>
                    <a:ext cx="610320" cy="223254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16" name="楕円 1115">
                    <a:extLst>
                      <a:ext uri="{FF2B5EF4-FFF2-40B4-BE49-F238E27FC236}">
                        <a16:creationId xmlns:a16="http://schemas.microsoft.com/office/drawing/2014/main" id="{204D5BCE-B922-4E3C-8008-430C8FD807CD}"/>
                      </a:ext>
                    </a:extLst>
                  </p:cNvPr>
                  <p:cNvSpPr/>
                  <p:nvPr/>
                </p:nvSpPr>
                <p:spPr>
                  <a:xfrm>
                    <a:off x="4424004" y="5969794"/>
                    <a:ext cx="478990" cy="147056"/>
                  </a:xfrm>
                  <a:prstGeom prst="ellipse">
                    <a:avLst/>
                  </a:prstGeom>
                  <a:solidFill>
                    <a:srgbClr val="99FF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17" name="楕円 1116">
                    <a:extLst>
                      <a:ext uri="{FF2B5EF4-FFF2-40B4-BE49-F238E27FC236}">
                        <a16:creationId xmlns:a16="http://schemas.microsoft.com/office/drawing/2014/main" id="{14798444-36E4-40A6-BA83-E70ABA39A627}"/>
                      </a:ext>
                    </a:extLst>
                  </p:cNvPr>
                  <p:cNvSpPr/>
                  <p:nvPr/>
                </p:nvSpPr>
                <p:spPr>
                  <a:xfrm>
                    <a:off x="4516871" y="5998369"/>
                    <a:ext cx="364692" cy="89906"/>
                  </a:xfrm>
                  <a:prstGeom prst="ellipse">
                    <a:avLst/>
                  </a:prstGeom>
                  <a:solidFill>
                    <a:srgbClr val="CCFF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082" name="グループ化 1081">
                  <a:extLst>
                    <a:ext uri="{FF2B5EF4-FFF2-40B4-BE49-F238E27FC236}">
                      <a16:creationId xmlns:a16="http://schemas.microsoft.com/office/drawing/2014/main" id="{BC2AE58D-9FE3-4AEF-938A-7AEB5E492B80}"/>
                    </a:ext>
                  </a:extLst>
                </p:cNvPr>
                <p:cNvGrpSpPr/>
                <p:nvPr/>
              </p:nvGrpSpPr>
              <p:grpSpPr>
                <a:xfrm rot="900000">
                  <a:off x="-2614243" y="7246847"/>
                  <a:ext cx="747442" cy="205544"/>
                  <a:chOff x="4313676" y="5898297"/>
                  <a:chExt cx="1054737" cy="290049"/>
                </a:xfrm>
              </p:grpSpPr>
              <p:sp>
                <p:nvSpPr>
                  <p:cNvPr id="1108" name="四角形: 角を丸くする 1107">
                    <a:extLst>
                      <a:ext uri="{FF2B5EF4-FFF2-40B4-BE49-F238E27FC236}">
                        <a16:creationId xmlns:a16="http://schemas.microsoft.com/office/drawing/2014/main" id="{6D527AC3-00A9-4332-A2F8-35C2EDE70575}"/>
                      </a:ext>
                    </a:extLst>
                  </p:cNvPr>
                  <p:cNvSpPr/>
                  <p:nvPr/>
                </p:nvSpPr>
                <p:spPr>
                  <a:xfrm>
                    <a:off x="4539817" y="5898297"/>
                    <a:ext cx="828596" cy="286338"/>
                  </a:xfrm>
                  <a:prstGeom prst="roundRect">
                    <a:avLst>
                      <a:gd name="adj" fmla="val 50000"/>
                    </a:avLst>
                  </a:prstGeom>
                  <a:pattFill prst="narHorz">
                    <a:fgClr>
                      <a:srgbClr val="70AD47">
                        <a:lumMod val="40000"/>
                        <a:lumOff val="60000"/>
                      </a:srgbClr>
                    </a:fgClr>
                    <a:bgClr>
                      <a:srgbClr val="92D050"/>
                    </a:bgClr>
                  </a:pattFill>
                  <a:ln w="12700" cap="flat" cmpd="sng" algn="ctr">
                    <a:solidFill>
                      <a:srgbClr val="70AD47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09" name="楕円 1108">
                    <a:extLst>
                      <a:ext uri="{FF2B5EF4-FFF2-40B4-BE49-F238E27FC236}">
                        <a16:creationId xmlns:a16="http://schemas.microsoft.com/office/drawing/2014/main" id="{3A890458-52AE-42D4-BC16-A4EE35EF85FF}"/>
                      </a:ext>
                    </a:extLst>
                  </p:cNvPr>
                  <p:cNvSpPr/>
                  <p:nvPr/>
                </p:nvSpPr>
                <p:spPr>
                  <a:xfrm>
                    <a:off x="4313676" y="5898297"/>
                    <a:ext cx="687379" cy="290049"/>
                  </a:xfrm>
                  <a:prstGeom prst="ellipse">
                    <a:avLst/>
                  </a:prstGeom>
                  <a:solidFill>
                    <a:srgbClr val="70AD47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rgbClr val="70AD47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10" name="楕円 1109">
                    <a:extLst>
                      <a:ext uri="{FF2B5EF4-FFF2-40B4-BE49-F238E27FC236}">
                        <a16:creationId xmlns:a16="http://schemas.microsoft.com/office/drawing/2014/main" id="{A5DAE997-C600-4D38-B362-CFCB68480C59}"/>
                      </a:ext>
                    </a:extLst>
                  </p:cNvPr>
                  <p:cNvSpPr/>
                  <p:nvPr/>
                </p:nvSpPr>
                <p:spPr>
                  <a:xfrm>
                    <a:off x="4352206" y="5931695"/>
                    <a:ext cx="610320" cy="223254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11" name="楕円 1110">
                    <a:extLst>
                      <a:ext uri="{FF2B5EF4-FFF2-40B4-BE49-F238E27FC236}">
                        <a16:creationId xmlns:a16="http://schemas.microsoft.com/office/drawing/2014/main" id="{EED0A4B4-7F88-4CEF-8D8D-7D58AB58B683}"/>
                      </a:ext>
                    </a:extLst>
                  </p:cNvPr>
                  <p:cNvSpPr/>
                  <p:nvPr/>
                </p:nvSpPr>
                <p:spPr>
                  <a:xfrm>
                    <a:off x="4424004" y="5969794"/>
                    <a:ext cx="478990" cy="147056"/>
                  </a:xfrm>
                  <a:prstGeom prst="ellipse">
                    <a:avLst/>
                  </a:prstGeom>
                  <a:solidFill>
                    <a:srgbClr val="99FF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12" name="楕円 1111">
                    <a:extLst>
                      <a:ext uri="{FF2B5EF4-FFF2-40B4-BE49-F238E27FC236}">
                        <a16:creationId xmlns:a16="http://schemas.microsoft.com/office/drawing/2014/main" id="{23C6FB3A-6CDE-4A2F-A976-04C7018B19E1}"/>
                      </a:ext>
                    </a:extLst>
                  </p:cNvPr>
                  <p:cNvSpPr/>
                  <p:nvPr/>
                </p:nvSpPr>
                <p:spPr>
                  <a:xfrm>
                    <a:off x="4516871" y="5998369"/>
                    <a:ext cx="364692" cy="89906"/>
                  </a:xfrm>
                  <a:prstGeom prst="ellipse">
                    <a:avLst/>
                  </a:prstGeom>
                  <a:solidFill>
                    <a:srgbClr val="CCFF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083" name="フリーフォーム: 図形 1082">
                  <a:extLst>
                    <a:ext uri="{FF2B5EF4-FFF2-40B4-BE49-F238E27FC236}">
                      <a16:creationId xmlns:a16="http://schemas.microsoft.com/office/drawing/2014/main" id="{385F8474-B249-483B-B775-F1029C87A5ED}"/>
                    </a:ext>
                  </a:extLst>
                </p:cNvPr>
                <p:cNvSpPr/>
                <p:nvPr/>
              </p:nvSpPr>
              <p:spPr>
                <a:xfrm rot="900000">
                  <a:off x="-1364782" y="6820118"/>
                  <a:ext cx="510600" cy="180185"/>
                </a:xfrm>
                <a:custGeom>
                  <a:avLst/>
                  <a:gdLst>
                    <a:gd name="connsiteX0" fmla="*/ 22932 w 1048585"/>
                    <a:gd name="connsiteY0" fmla="*/ 0 h 370033"/>
                    <a:gd name="connsiteX1" fmla="*/ 1025653 w 1048585"/>
                    <a:gd name="connsiteY1" fmla="*/ 0 h 370033"/>
                    <a:gd name="connsiteX2" fmla="*/ 1048585 w 1048585"/>
                    <a:gd name="connsiteY2" fmla="*/ 22932 h 370033"/>
                    <a:gd name="connsiteX3" fmla="*/ 1048585 w 1048585"/>
                    <a:gd name="connsiteY3" fmla="*/ 89066 h 370033"/>
                    <a:gd name="connsiteX4" fmla="*/ 0 w 1048585"/>
                    <a:gd name="connsiteY4" fmla="*/ 370033 h 370033"/>
                    <a:gd name="connsiteX5" fmla="*/ 0 w 1048585"/>
                    <a:gd name="connsiteY5" fmla="*/ 22932 h 370033"/>
                    <a:gd name="connsiteX6" fmla="*/ 22932 w 1048585"/>
                    <a:gd name="connsiteY6" fmla="*/ 0 h 3700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48585" h="370033">
                      <a:moveTo>
                        <a:pt x="22932" y="0"/>
                      </a:moveTo>
                      <a:lnTo>
                        <a:pt x="1025653" y="0"/>
                      </a:lnTo>
                      <a:cubicBezTo>
                        <a:pt x="1038318" y="0"/>
                        <a:pt x="1048585" y="10267"/>
                        <a:pt x="1048585" y="22932"/>
                      </a:cubicBezTo>
                      <a:lnTo>
                        <a:pt x="1048585" y="89066"/>
                      </a:lnTo>
                      <a:lnTo>
                        <a:pt x="0" y="370033"/>
                      </a:lnTo>
                      <a:lnTo>
                        <a:pt x="0" y="22932"/>
                      </a:lnTo>
                      <a:cubicBezTo>
                        <a:pt x="0" y="10267"/>
                        <a:pt x="10267" y="0"/>
                        <a:pt x="22932" y="0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084" name="フリーフォーム: 図形 1083">
                  <a:extLst>
                    <a:ext uri="{FF2B5EF4-FFF2-40B4-BE49-F238E27FC236}">
                      <a16:creationId xmlns:a16="http://schemas.microsoft.com/office/drawing/2014/main" id="{12D1F423-83CF-4DEC-8FFA-AA6AC4A1FDA0}"/>
                    </a:ext>
                  </a:extLst>
                </p:cNvPr>
                <p:cNvSpPr/>
                <p:nvPr/>
              </p:nvSpPr>
              <p:spPr>
                <a:xfrm rot="900000">
                  <a:off x="-1332211" y="6974987"/>
                  <a:ext cx="510600" cy="180185"/>
                </a:xfrm>
                <a:custGeom>
                  <a:avLst/>
                  <a:gdLst>
                    <a:gd name="connsiteX0" fmla="*/ 22932 w 1048585"/>
                    <a:gd name="connsiteY0" fmla="*/ 0 h 370033"/>
                    <a:gd name="connsiteX1" fmla="*/ 1025653 w 1048585"/>
                    <a:gd name="connsiteY1" fmla="*/ 0 h 370033"/>
                    <a:gd name="connsiteX2" fmla="*/ 1048585 w 1048585"/>
                    <a:gd name="connsiteY2" fmla="*/ 22932 h 370033"/>
                    <a:gd name="connsiteX3" fmla="*/ 1048585 w 1048585"/>
                    <a:gd name="connsiteY3" fmla="*/ 89066 h 370033"/>
                    <a:gd name="connsiteX4" fmla="*/ 0 w 1048585"/>
                    <a:gd name="connsiteY4" fmla="*/ 370033 h 370033"/>
                    <a:gd name="connsiteX5" fmla="*/ 0 w 1048585"/>
                    <a:gd name="connsiteY5" fmla="*/ 22932 h 370033"/>
                    <a:gd name="connsiteX6" fmla="*/ 22932 w 1048585"/>
                    <a:gd name="connsiteY6" fmla="*/ 0 h 3700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48585" h="370033">
                      <a:moveTo>
                        <a:pt x="22932" y="0"/>
                      </a:moveTo>
                      <a:lnTo>
                        <a:pt x="1025653" y="0"/>
                      </a:lnTo>
                      <a:cubicBezTo>
                        <a:pt x="1038318" y="0"/>
                        <a:pt x="1048585" y="10267"/>
                        <a:pt x="1048585" y="22932"/>
                      </a:cubicBezTo>
                      <a:lnTo>
                        <a:pt x="1048585" y="89066"/>
                      </a:lnTo>
                      <a:lnTo>
                        <a:pt x="0" y="370033"/>
                      </a:lnTo>
                      <a:lnTo>
                        <a:pt x="0" y="22932"/>
                      </a:lnTo>
                      <a:cubicBezTo>
                        <a:pt x="0" y="10267"/>
                        <a:pt x="10267" y="0"/>
                        <a:pt x="22932" y="0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grpSp>
              <p:nvGrpSpPr>
                <p:cNvPr id="1085" name="グループ化 1084">
                  <a:extLst>
                    <a:ext uri="{FF2B5EF4-FFF2-40B4-BE49-F238E27FC236}">
                      <a16:creationId xmlns:a16="http://schemas.microsoft.com/office/drawing/2014/main" id="{541AFE11-8F3D-4D4E-A589-335D0475137F}"/>
                    </a:ext>
                  </a:extLst>
                </p:cNvPr>
                <p:cNvGrpSpPr/>
                <p:nvPr/>
              </p:nvGrpSpPr>
              <p:grpSpPr>
                <a:xfrm rot="3600000">
                  <a:off x="-579099" y="7106842"/>
                  <a:ext cx="392680" cy="588787"/>
                  <a:chOff x="6164225" y="3474005"/>
                  <a:chExt cx="772906" cy="1158900"/>
                </a:xfrm>
              </p:grpSpPr>
              <p:sp>
                <p:nvSpPr>
                  <p:cNvPr id="1106" name="楕円 41">
                    <a:extLst>
                      <a:ext uri="{FF2B5EF4-FFF2-40B4-BE49-F238E27FC236}">
                        <a16:creationId xmlns:a16="http://schemas.microsoft.com/office/drawing/2014/main" id="{136B470D-A958-4091-89FD-B6B3D8C25CA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270376" y="3661171"/>
                    <a:ext cx="384400" cy="971734"/>
                  </a:xfrm>
                  <a:custGeom>
                    <a:avLst/>
                    <a:gdLst>
                      <a:gd name="connsiteX0" fmla="*/ 0 w 1080120"/>
                      <a:gd name="connsiteY0" fmla="*/ 411800 h 823600"/>
                      <a:gd name="connsiteX1" fmla="*/ 540060 w 1080120"/>
                      <a:gd name="connsiteY1" fmla="*/ 0 h 823600"/>
                      <a:gd name="connsiteX2" fmla="*/ 1080120 w 1080120"/>
                      <a:gd name="connsiteY2" fmla="*/ 411800 h 823600"/>
                      <a:gd name="connsiteX3" fmla="*/ 540060 w 1080120"/>
                      <a:gd name="connsiteY3" fmla="*/ 823600 h 823600"/>
                      <a:gd name="connsiteX4" fmla="*/ 0 w 1080120"/>
                      <a:gd name="connsiteY4" fmla="*/ 411800 h 823600"/>
                      <a:gd name="connsiteX0" fmla="*/ 5625 w 1090339"/>
                      <a:gd name="connsiteY0" fmla="*/ 1183325 h 1595125"/>
                      <a:gd name="connsiteX1" fmla="*/ 845722 w 1090339"/>
                      <a:gd name="connsiteY1" fmla="*/ 0 h 1595125"/>
                      <a:gd name="connsiteX2" fmla="*/ 1085745 w 1090339"/>
                      <a:gd name="connsiteY2" fmla="*/ 1183325 h 1595125"/>
                      <a:gd name="connsiteX3" fmla="*/ 545685 w 1090339"/>
                      <a:gd name="connsiteY3" fmla="*/ 1595125 h 1595125"/>
                      <a:gd name="connsiteX4" fmla="*/ 5625 w 1090339"/>
                      <a:gd name="connsiteY4" fmla="*/ 1183325 h 1595125"/>
                      <a:gd name="connsiteX0" fmla="*/ 13849 w 1098563"/>
                      <a:gd name="connsiteY0" fmla="*/ 1183325 h 1728475"/>
                      <a:gd name="connsiteX1" fmla="*/ 853946 w 1098563"/>
                      <a:gd name="connsiteY1" fmla="*/ 0 h 1728475"/>
                      <a:gd name="connsiteX2" fmla="*/ 1093969 w 1098563"/>
                      <a:gd name="connsiteY2" fmla="*/ 1183325 h 1728475"/>
                      <a:gd name="connsiteX3" fmla="*/ 439609 w 1098563"/>
                      <a:gd name="connsiteY3" fmla="*/ 1728475 h 1728475"/>
                      <a:gd name="connsiteX4" fmla="*/ 13849 w 1098563"/>
                      <a:gd name="connsiteY4" fmla="*/ 1183325 h 1728475"/>
                      <a:gd name="connsiteX0" fmla="*/ 13196 w 1097910"/>
                      <a:gd name="connsiteY0" fmla="*/ 1183325 h 1747378"/>
                      <a:gd name="connsiteX1" fmla="*/ 853293 w 1097910"/>
                      <a:gd name="connsiteY1" fmla="*/ 0 h 1747378"/>
                      <a:gd name="connsiteX2" fmla="*/ 1093316 w 1097910"/>
                      <a:gd name="connsiteY2" fmla="*/ 1183325 h 1747378"/>
                      <a:gd name="connsiteX3" fmla="*/ 438956 w 1097910"/>
                      <a:gd name="connsiteY3" fmla="*/ 1728475 h 1747378"/>
                      <a:gd name="connsiteX4" fmla="*/ 13196 w 1097910"/>
                      <a:gd name="connsiteY4" fmla="*/ 1183325 h 1747378"/>
                      <a:gd name="connsiteX0" fmla="*/ 19267 w 1103981"/>
                      <a:gd name="connsiteY0" fmla="*/ 1183325 h 1729249"/>
                      <a:gd name="connsiteX1" fmla="*/ 859364 w 1103981"/>
                      <a:gd name="connsiteY1" fmla="*/ 0 h 1729249"/>
                      <a:gd name="connsiteX2" fmla="*/ 1099387 w 1103981"/>
                      <a:gd name="connsiteY2" fmla="*/ 1183325 h 1729249"/>
                      <a:gd name="connsiteX3" fmla="*/ 445027 w 1103981"/>
                      <a:gd name="connsiteY3" fmla="*/ 1728475 h 1729249"/>
                      <a:gd name="connsiteX4" fmla="*/ 19267 w 1103981"/>
                      <a:gd name="connsiteY4" fmla="*/ 1183325 h 1729249"/>
                      <a:gd name="connsiteX0" fmla="*/ 19267 w 1099387"/>
                      <a:gd name="connsiteY0" fmla="*/ 1197672 h 1743596"/>
                      <a:gd name="connsiteX1" fmla="*/ 310221 w 1099387"/>
                      <a:gd name="connsiteY1" fmla="*/ 582653 h 1743596"/>
                      <a:gd name="connsiteX2" fmla="*/ 859364 w 1099387"/>
                      <a:gd name="connsiteY2" fmla="*/ 14347 h 1743596"/>
                      <a:gd name="connsiteX3" fmla="*/ 1099387 w 1099387"/>
                      <a:gd name="connsiteY3" fmla="*/ 1197672 h 1743596"/>
                      <a:gd name="connsiteX4" fmla="*/ 445027 w 1099387"/>
                      <a:gd name="connsiteY4" fmla="*/ 1742822 h 1743596"/>
                      <a:gd name="connsiteX5" fmla="*/ 19267 w 1099387"/>
                      <a:gd name="connsiteY5" fmla="*/ 1197672 h 1743596"/>
                      <a:gd name="connsiteX0" fmla="*/ 97 w 1080217"/>
                      <a:gd name="connsiteY0" fmla="*/ 1193837 h 1739761"/>
                      <a:gd name="connsiteX1" fmla="*/ 391064 w 1080217"/>
                      <a:gd name="connsiteY1" fmla="*/ 645493 h 1739761"/>
                      <a:gd name="connsiteX2" fmla="*/ 840194 w 1080217"/>
                      <a:gd name="connsiteY2" fmla="*/ 10512 h 1739761"/>
                      <a:gd name="connsiteX3" fmla="*/ 1080217 w 1080217"/>
                      <a:gd name="connsiteY3" fmla="*/ 1193837 h 1739761"/>
                      <a:gd name="connsiteX4" fmla="*/ 425857 w 1080217"/>
                      <a:gd name="connsiteY4" fmla="*/ 1738987 h 1739761"/>
                      <a:gd name="connsiteX5" fmla="*/ 97 w 1080217"/>
                      <a:gd name="connsiteY5" fmla="*/ 1193837 h 1739761"/>
                      <a:gd name="connsiteX0" fmla="*/ 82 w 1080202"/>
                      <a:gd name="connsiteY0" fmla="*/ 1194998 h 1740922"/>
                      <a:gd name="connsiteX1" fmla="*/ 391049 w 1080202"/>
                      <a:gd name="connsiteY1" fmla="*/ 646654 h 1740922"/>
                      <a:gd name="connsiteX2" fmla="*/ 840179 w 1080202"/>
                      <a:gd name="connsiteY2" fmla="*/ 11673 h 1740922"/>
                      <a:gd name="connsiteX3" fmla="*/ 1080202 w 1080202"/>
                      <a:gd name="connsiteY3" fmla="*/ 1194998 h 1740922"/>
                      <a:gd name="connsiteX4" fmla="*/ 425842 w 1080202"/>
                      <a:gd name="connsiteY4" fmla="*/ 1740148 h 1740922"/>
                      <a:gd name="connsiteX5" fmla="*/ 82 w 1080202"/>
                      <a:gd name="connsiteY5" fmla="*/ 1194998 h 1740922"/>
                      <a:gd name="connsiteX0" fmla="*/ 28768 w 1108888"/>
                      <a:gd name="connsiteY0" fmla="*/ 1194998 h 1740922"/>
                      <a:gd name="connsiteX1" fmla="*/ 419735 w 1108888"/>
                      <a:gd name="connsiteY1" fmla="*/ 646654 h 1740922"/>
                      <a:gd name="connsiteX2" fmla="*/ 868865 w 1108888"/>
                      <a:gd name="connsiteY2" fmla="*/ 11673 h 1740922"/>
                      <a:gd name="connsiteX3" fmla="*/ 1108888 w 1108888"/>
                      <a:gd name="connsiteY3" fmla="*/ 1194998 h 1740922"/>
                      <a:gd name="connsiteX4" fmla="*/ 454528 w 1108888"/>
                      <a:gd name="connsiteY4" fmla="*/ 1740148 h 1740922"/>
                      <a:gd name="connsiteX5" fmla="*/ 28768 w 1108888"/>
                      <a:gd name="connsiteY5" fmla="*/ 1194998 h 1740922"/>
                      <a:gd name="connsiteX0" fmla="*/ 28768 w 1142570"/>
                      <a:gd name="connsiteY0" fmla="*/ 1194998 h 1741486"/>
                      <a:gd name="connsiteX1" fmla="*/ 419735 w 1142570"/>
                      <a:gd name="connsiteY1" fmla="*/ 646654 h 1741486"/>
                      <a:gd name="connsiteX2" fmla="*/ 868865 w 1142570"/>
                      <a:gd name="connsiteY2" fmla="*/ 11673 h 1741486"/>
                      <a:gd name="connsiteX3" fmla="*/ 1108888 w 1142570"/>
                      <a:gd name="connsiteY3" fmla="*/ 1194998 h 1741486"/>
                      <a:gd name="connsiteX4" fmla="*/ 454528 w 1142570"/>
                      <a:gd name="connsiteY4" fmla="*/ 1740148 h 1741486"/>
                      <a:gd name="connsiteX5" fmla="*/ 28768 w 1142570"/>
                      <a:gd name="connsiteY5" fmla="*/ 1194998 h 1741486"/>
                      <a:gd name="connsiteX0" fmla="*/ 709 w 1113354"/>
                      <a:gd name="connsiteY0" fmla="*/ 1195275 h 1741763"/>
                      <a:gd name="connsiteX1" fmla="*/ 472638 w 1113354"/>
                      <a:gd name="connsiteY1" fmla="*/ 642169 h 1741763"/>
                      <a:gd name="connsiteX2" fmla="*/ 840806 w 1113354"/>
                      <a:gd name="connsiteY2" fmla="*/ 11950 h 1741763"/>
                      <a:gd name="connsiteX3" fmla="*/ 1080829 w 1113354"/>
                      <a:gd name="connsiteY3" fmla="*/ 1195275 h 1741763"/>
                      <a:gd name="connsiteX4" fmla="*/ 426469 w 1113354"/>
                      <a:gd name="connsiteY4" fmla="*/ 1740425 h 1741763"/>
                      <a:gd name="connsiteX5" fmla="*/ 709 w 1113354"/>
                      <a:gd name="connsiteY5" fmla="*/ 1195275 h 1741763"/>
                      <a:gd name="connsiteX0" fmla="*/ 709 w 1120945"/>
                      <a:gd name="connsiteY0" fmla="*/ 1183331 h 1729819"/>
                      <a:gd name="connsiteX1" fmla="*/ 472638 w 1120945"/>
                      <a:gd name="connsiteY1" fmla="*/ 630225 h 1729819"/>
                      <a:gd name="connsiteX2" fmla="*/ 840806 w 1120945"/>
                      <a:gd name="connsiteY2" fmla="*/ 6 h 1729819"/>
                      <a:gd name="connsiteX3" fmla="*/ 1080829 w 1120945"/>
                      <a:gd name="connsiteY3" fmla="*/ 1183331 h 1729819"/>
                      <a:gd name="connsiteX4" fmla="*/ 426469 w 1120945"/>
                      <a:gd name="connsiteY4" fmla="*/ 1728481 h 1729819"/>
                      <a:gd name="connsiteX5" fmla="*/ 709 w 1120945"/>
                      <a:gd name="connsiteY5" fmla="*/ 1183331 h 1729819"/>
                      <a:gd name="connsiteX0" fmla="*/ 24811 w 1145047"/>
                      <a:gd name="connsiteY0" fmla="*/ 1183331 h 1729819"/>
                      <a:gd name="connsiteX1" fmla="*/ 496740 w 1145047"/>
                      <a:gd name="connsiteY1" fmla="*/ 630225 h 1729819"/>
                      <a:gd name="connsiteX2" fmla="*/ 864908 w 1145047"/>
                      <a:gd name="connsiteY2" fmla="*/ 6 h 1729819"/>
                      <a:gd name="connsiteX3" fmla="*/ 1104931 w 1145047"/>
                      <a:gd name="connsiteY3" fmla="*/ 1183331 h 1729819"/>
                      <a:gd name="connsiteX4" fmla="*/ 450571 w 1145047"/>
                      <a:gd name="connsiteY4" fmla="*/ 1728481 h 1729819"/>
                      <a:gd name="connsiteX5" fmla="*/ 24811 w 1145047"/>
                      <a:gd name="connsiteY5" fmla="*/ 1183331 h 1729819"/>
                      <a:gd name="connsiteX0" fmla="*/ 24811 w 1121036"/>
                      <a:gd name="connsiteY0" fmla="*/ 1183331 h 1729735"/>
                      <a:gd name="connsiteX1" fmla="*/ 496740 w 1121036"/>
                      <a:gd name="connsiteY1" fmla="*/ 630225 h 1729735"/>
                      <a:gd name="connsiteX2" fmla="*/ 864908 w 1121036"/>
                      <a:gd name="connsiteY2" fmla="*/ 6 h 1729735"/>
                      <a:gd name="connsiteX3" fmla="*/ 1104931 w 1121036"/>
                      <a:gd name="connsiteY3" fmla="*/ 1183331 h 1729735"/>
                      <a:gd name="connsiteX4" fmla="*/ 450571 w 1121036"/>
                      <a:gd name="connsiteY4" fmla="*/ 1728481 h 1729735"/>
                      <a:gd name="connsiteX5" fmla="*/ 24811 w 1121036"/>
                      <a:gd name="connsiteY5" fmla="*/ 1183331 h 1729735"/>
                      <a:gd name="connsiteX0" fmla="*/ 24811 w 1162732"/>
                      <a:gd name="connsiteY0" fmla="*/ 1183448 h 1729852"/>
                      <a:gd name="connsiteX1" fmla="*/ 496740 w 1162732"/>
                      <a:gd name="connsiteY1" fmla="*/ 630342 h 1729852"/>
                      <a:gd name="connsiteX2" fmla="*/ 864908 w 1162732"/>
                      <a:gd name="connsiteY2" fmla="*/ 123 h 1729852"/>
                      <a:gd name="connsiteX3" fmla="*/ 1104931 w 1162732"/>
                      <a:gd name="connsiteY3" fmla="*/ 1183448 h 1729852"/>
                      <a:gd name="connsiteX4" fmla="*/ 450571 w 1162732"/>
                      <a:gd name="connsiteY4" fmla="*/ 1728598 h 1729852"/>
                      <a:gd name="connsiteX5" fmla="*/ 24811 w 1162732"/>
                      <a:gd name="connsiteY5" fmla="*/ 1183448 h 1729852"/>
                      <a:gd name="connsiteX0" fmla="*/ 24811 w 1162732"/>
                      <a:gd name="connsiteY0" fmla="*/ 1183470 h 1729874"/>
                      <a:gd name="connsiteX1" fmla="*/ 496740 w 1162732"/>
                      <a:gd name="connsiteY1" fmla="*/ 630364 h 1729874"/>
                      <a:gd name="connsiteX2" fmla="*/ 864908 w 1162732"/>
                      <a:gd name="connsiteY2" fmla="*/ 145 h 1729874"/>
                      <a:gd name="connsiteX3" fmla="*/ 1104931 w 1162732"/>
                      <a:gd name="connsiteY3" fmla="*/ 1183470 h 1729874"/>
                      <a:gd name="connsiteX4" fmla="*/ 450571 w 1162732"/>
                      <a:gd name="connsiteY4" fmla="*/ 1728620 h 1729874"/>
                      <a:gd name="connsiteX5" fmla="*/ 24811 w 1162732"/>
                      <a:gd name="connsiteY5" fmla="*/ 1183470 h 1729874"/>
                      <a:gd name="connsiteX0" fmla="*/ 174 w 1134047"/>
                      <a:gd name="connsiteY0" fmla="*/ 1183470 h 1723286"/>
                      <a:gd name="connsiteX1" fmla="*/ 472103 w 1134047"/>
                      <a:gd name="connsiteY1" fmla="*/ 630364 h 1723286"/>
                      <a:gd name="connsiteX2" fmla="*/ 840271 w 1134047"/>
                      <a:gd name="connsiteY2" fmla="*/ 145 h 1723286"/>
                      <a:gd name="connsiteX3" fmla="*/ 1080294 w 1134047"/>
                      <a:gd name="connsiteY3" fmla="*/ 1183470 h 1723286"/>
                      <a:gd name="connsiteX4" fmla="*/ 525982 w 1134047"/>
                      <a:gd name="connsiteY4" fmla="*/ 1722338 h 1723286"/>
                      <a:gd name="connsiteX5" fmla="*/ 174 w 1134047"/>
                      <a:gd name="connsiteY5" fmla="*/ 1183470 h 1723286"/>
                      <a:gd name="connsiteX0" fmla="*/ 174 w 1134047"/>
                      <a:gd name="connsiteY0" fmla="*/ 1183470 h 1722338"/>
                      <a:gd name="connsiteX1" fmla="*/ 472103 w 1134047"/>
                      <a:gd name="connsiteY1" fmla="*/ 630364 h 1722338"/>
                      <a:gd name="connsiteX2" fmla="*/ 840271 w 1134047"/>
                      <a:gd name="connsiteY2" fmla="*/ 145 h 1722338"/>
                      <a:gd name="connsiteX3" fmla="*/ 1080294 w 1134047"/>
                      <a:gd name="connsiteY3" fmla="*/ 1183470 h 1722338"/>
                      <a:gd name="connsiteX4" fmla="*/ 525982 w 1134047"/>
                      <a:gd name="connsiteY4" fmla="*/ 1722338 h 1722338"/>
                      <a:gd name="connsiteX5" fmla="*/ 174 w 1134047"/>
                      <a:gd name="connsiteY5" fmla="*/ 1183470 h 1722338"/>
                      <a:gd name="connsiteX0" fmla="*/ 16899 w 1150772"/>
                      <a:gd name="connsiteY0" fmla="*/ 1183470 h 1722338"/>
                      <a:gd name="connsiteX1" fmla="*/ 488828 w 1150772"/>
                      <a:gd name="connsiteY1" fmla="*/ 630364 h 1722338"/>
                      <a:gd name="connsiteX2" fmla="*/ 856996 w 1150772"/>
                      <a:gd name="connsiteY2" fmla="*/ 145 h 1722338"/>
                      <a:gd name="connsiteX3" fmla="*/ 1097019 w 1150772"/>
                      <a:gd name="connsiteY3" fmla="*/ 1183470 h 1722338"/>
                      <a:gd name="connsiteX4" fmla="*/ 542707 w 1150772"/>
                      <a:gd name="connsiteY4" fmla="*/ 1722338 h 1722338"/>
                      <a:gd name="connsiteX5" fmla="*/ 16899 w 1150772"/>
                      <a:gd name="connsiteY5" fmla="*/ 1183470 h 1722338"/>
                      <a:gd name="connsiteX0" fmla="*/ 11433 w 1022171"/>
                      <a:gd name="connsiteY0" fmla="*/ 1227403 h 1722429"/>
                      <a:gd name="connsiteX1" fmla="*/ 360227 w 1022171"/>
                      <a:gd name="connsiteY1" fmla="*/ 630328 h 1722429"/>
                      <a:gd name="connsiteX2" fmla="*/ 728395 w 1022171"/>
                      <a:gd name="connsiteY2" fmla="*/ 109 h 1722429"/>
                      <a:gd name="connsiteX3" fmla="*/ 968418 w 1022171"/>
                      <a:gd name="connsiteY3" fmla="*/ 1183434 h 1722429"/>
                      <a:gd name="connsiteX4" fmla="*/ 414106 w 1022171"/>
                      <a:gd name="connsiteY4" fmla="*/ 1722302 h 1722429"/>
                      <a:gd name="connsiteX5" fmla="*/ 11433 w 1022171"/>
                      <a:gd name="connsiteY5" fmla="*/ 1227403 h 1722429"/>
                      <a:gd name="connsiteX0" fmla="*/ 13399 w 1024137"/>
                      <a:gd name="connsiteY0" fmla="*/ 1227403 h 1722480"/>
                      <a:gd name="connsiteX1" fmla="*/ 362193 w 1024137"/>
                      <a:gd name="connsiteY1" fmla="*/ 630328 h 1722480"/>
                      <a:gd name="connsiteX2" fmla="*/ 730361 w 1024137"/>
                      <a:gd name="connsiteY2" fmla="*/ 109 h 1722480"/>
                      <a:gd name="connsiteX3" fmla="*/ 970384 w 1024137"/>
                      <a:gd name="connsiteY3" fmla="*/ 1183434 h 1722480"/>
                      <a:gd name="connsiteX4" fmla="*/ 416072 w 1024137"/>
                      <a:gd name="connsiteY4" fmla="*/ 1722302 h 1722480"/>
                      <a:gd name="connsiteX5" fmla="*/ 13399 w 1024137"/>
                      <a:gd name="connsiteY5" fmla="*/ 1227403 h 1722480"/>
                      <a:gd name="connsiteX0" fmla="*/ 20889 w 1031627"/>
                      <a:gd name="connsiteY0" fmla="*/ 1227403 h 1722379"/>
                      <a:gd name="connsiteX1" fmla="*/ 369683 w 1031627"/>
                      <a:gd name="connsiteY1" fmla="*/ 630328 h 1722379"/>
                      <a:gd name="connsiteX2" fmla="*/ 737851 w 1031627"/>
                      <a:gd name="connsiteY2" fmla="*/ 109 h 1722379"/>
                      <a:gd name="connsiteX3" fmla="*/ 977874 w 1031627"/>
                      <a:gd name="connsiteY3" fmla="*/ 1183434 h 1722379"/>
                      <a:gd name="connsiteX4" fmla="*/ 423562 w 1031627"/>
                      <a:gd name="connsiteY4" fmla="*/ 1722302 h 1722379"/>
                      <a:gd name="connsiteX5" fmla="*/ 20889 w 1031627"/>
                      <a:gd name="connsiteY5" fmla="*/ 1227403 h 1722379"/>
                      <a:gd name="connsiteX0" fmla="*/ 20889 w 1031627"/>
                      <a:gd name="connsiteY0" fmla="*/ 1227428 h 1722405"/>
                      <a:gd name="connsiteX1" fmla="*/ 369683 w 1031627"/>
                      <a:gd name="connsiteY1" fmla="*/ 630353 h 1722405"/>
                      <a:gd name="connsiteX2" fmla="*/ 737851 w 1031627"/>
                      <a:gd name="connsiteY2" fmla="*/ 134 h 1722405"/>
                      <a:gd name="connsiteX3" fmla="*/ 977874 w 1031627"/>
                      <a:gd name="connsiteY3" fmla="*/ 1183459 h 1722405"/>
                      <a:gd name="connsiteX4" fmla="*/ 423562 w 1031627"/>
                      <a:gd name="connsiteY4" fmla="*/ 1722327 h 1722405"/>
                      <a:gd name="connsiteX5" fmla="*/ 20889 w 1031627"/>
                      <a:gd name="connsiteY5" fmla="*/ 1227428 h 1722405"/>
                      <a:gd name="connsiteX0" fmla="*/ 20889 w 1022929"/>
                      <a:gd name="connsiteY0" fmla="*/ 1311226 h 1806206"/>
                      <a:gd name="connsiteX1" fmla="*/ 369683 w 1022929"/>
                      <a:gd name="connsiteY1" fmla="*/ 714151 h 1806206"/>
                      <a:gd name="connsiteX2" fmla="*/ 717739 w 1022929"/>
                      <a:gd name="connsiteY2" fmla="*/ 93 h 1806206"/>
                      <a:gd name="connsiteX3" fmla="*/ 977874 w 1022929"/>
                      <a:gd name="connsiteY3" fmla="*/ 1267257 h 1806206"/>
                      <a:gd name="connsiteX4" fmla="*/ 423562 w 1022929"/>
                      <a:gd name="connsiteY4" fmla="*/ 1806125 h 1806206"/>
                      <a:gd name="connsiteX5" fmla="*/ 20889 w 1022929"/>
                      <a:gd name="connsiteY5" fmla="*/ 1311226 h 1806206"/>
                      <a:gd name="connsiteX0" fmla="*/ 709 w 999839"/>
                      <a:gd name="connsiteY0" fmla="*/ 1311226 h 1660965"/>
                      <a:gd name="connsiteX1" fmla="*/ 349503 w 999839"/>
                      <a:gd name="connsiteY1" fmla="*/ 714151 h 1660965"/>
                      <a:gd name="connsiteX2" fmla="*/ 697559 w 999839"/>
                      <a:gd name="connsiteY2" fmla="*/ 93 h 1660965"/>
                      <a:gd name="connsiteX3" fmla="*/ 957694 w 999839"/>
                      <a:gd name="connsiteY3" fmla="*/ 1267257 h 1660965"/>
                      <a:gd name="connsiteX4" fmla="*/ 443609 w 999839"/>
                      <a:gd name="connsiteY4" fmla="*/ 1660805 h 1660965"/>
                      <a:gd name="connsiteX5" fmla="*/ 709 w 999839"/>
                      <a:gd name="connsiteY5" fmla="*/ 1311226 h 1660965"/>
                      <a:gd name="connsiteX0" fmla="*/ 18675 w 1017805"/>
                      <a:gd name="connsiteY0" fmla="*/ 1311226 h 1660967"/>
                      <a:gd name="connsiteX1" fmla="*/ 367469 w 1017805"/>
                      <a:gd name="connsiteY1" fmla="*/ 714151 h 1660967"/>
                      <a:gd name="connsiteX2" fmla="*/ 715525 w 1017805"/>
                      <a:gd name="connsiteY2" fmla="*/ 93 h 1660967"/>
                      <a:gd name="connsiteX3" fmla="*/ 975660 w 1017805"/>
                      <a:gd name="connsiteY3" fmla="*/ 1267257 h 1660967"/>
                      <a:gd name="connsiteX4" fmla="*/ 461575 w 1017805"/>
                      <a:gd name="connsiteY4" fmla="*/ 1660805 h 1660967"/>
                      <a:gd name="connsiteX5" fmla="*/ 18675 w 1017805"/>
                      <a:gd name="connsiteY5" fmla="*/ 1311226 h 1660967"/>
                      <a:gd name="connsiteX0" fmla="*/ 14167 w 952958"/>
                      <a:gd name="connsiteY0" fmla="*/ 1272102 h 1660807"/>
                      <a:gd name="connsiteX1" fmla="*/ 302622 w 952958"/>
                      <a:gd name="connsiteY1" fmla="*/ 714151 h 1660807"/>
                      <a:gd name="connsiteX2" fmla="*/ 650678 w 952958"/>
                      <a:gd name="connsiteY2" fmla="*/ 93 h 1660807"/>
                      <a:gd name="connsiteX3" fmla="*/ 910813 w 952958"/>
                      <a:gd name="connsiteY3" fmla="*/ 1267257 h 1660807"/>
                      <a:gd name="connsiteX4" fmla="*/ 396728 w 952958"/>
                      <a:gd name="connsiteY4" fmla="*/ 1660805 h 1660807"/>
                      <a:gd name="connsiteX5" fmla="*/ 14167 w 952958"/>
                      <a:gd name="connsiteY5" fmla="*/ 1272102 h 1660807"/>
                      <a:gd name="connsiteX0" fmla="*/ 560 w 940805"/>
                      <a:gd name="connsiteY0" fmla="*/ 1272102 h 1627272"/>
                      <a:gd name="connsiteX1" fmla="*/ 289015 w 940805"/>
                      <a:gd name="connsiteY1" fmla="*/ 714151 h 1627272"/>
                      <a:gd name="connsiteX2" fmla="*/ 637071 w 940805"/>
                      <a:gd name="connsiteY2" fmla="*/ 93 h 1627272"/>
                      <a:gd name="connsiteX3" fmla="*/ 897206 w 940805"/>
                      <a:gd name="connsiteY3" fmla="*/ 1267257 h 1627272"/>
                      <a:gd name="connsiteX4" fmla="*/ 363008 w 940805"/>
                      <a:gd name="connsiteY4" fmla="*/ 1627270 h 1627272"/>
                      <a:gd name="connsiteX5" fmla="*/ 560 w 940805"/>
                      <a:gd name="connsiteY5" fmla="*/ 1272102 h 1627272"/>
                      <a:gd name="connsiteX0" fmla="*/ 560 w 940805"/>
                      <a:gd name="connsiteY0" fmla="*/ 1272102 h 1628839"/>
                      <a:gd name="connsiteX1" fmla="*/ 289015 w 940805"/>
                      <a:gd name="connsiteY1" fmla="*/ 714151 h 1628839"/>
                      <a:gd name="connsiteX2" fmla="*/ 637071 w 940805"/>
                      <a:gd name="connsiteY2" fmla="*/ 93 h 1628839"/>
                      <a:gd name="connsiteX3" fmla="*/ 897206 w 940805"/>
                      <a:gd name="connsiteY3" fmla="*/ 1267257 h 1628839"/>
                      <a:gd name="connsiteX4" fmla="*/ 363008 w 940805"/>
                      <a:gd name="connsiteY4" fmla="*/ 1627270 h 1628839"/>
                      <a:gd name="connsiteX5" fmla="*/ 560 w 940805"/>
                      <a:gd name="connsiteY5" fmla="*/ 1272102 h 16288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940805" h="1628839">
                        <a:moveTo>
                          <a:pt x="560" y="1272102"/>
                        </a:moveTo>
                        <a:cubicBezTo>
                          <a:pt x="-11772" y="1119916"/>
                          <a:pt x="182930" y="926153"/>
                          <a:pt x="289015" y="714151"/>
                        </a:cubicBezTo>
                        <a:cubicBezTo>
                          <a:pt x="395100" y="502150"/>
                          <a:pt x="236325" y="-7884"/>
                          <a:pt x="637071" y="93"/>
                        </a:cubicBezTo>
                        <a:cubicBezTo>
                          <a:pt x="1037817" y="8070"/>
                          <a:pt x="942883" y="996061"/>
                          <a:pt x="897206" y="1267257"/>
                        </a:cubicBezTo>
                        <a:cubicBezTo>
                          <a:pt x="851529" y="1538453"/>
                          <a:pt x="643185" y="1643230"/>
                          <a:pt x="363008" y="1627270"/>
                        </a:cubicBezTo>
                        <a:cubicBezTo>
                          <a:pt x="82831" y="1611310"/>
                          <a:pt x="12892" y="1424289"/>
                          <a:pt x="560" y="127210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107" name="楕円 27">
                    <a:extLst>
                      <a:ext uri="{FF2B5EF4-FFF2-40B4-BE49-F238E27FC236}">
                        <a16:creationId xmlns:a16="http://schemas.microsoft.com/office/drawing/2014/main" id="{D85A22FB-B4FE-4571-900E-6725F91C2C3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164225" y="3474005"/>
                    <a:ext cx="772906" cy="445091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126" h="422907">
                        <a:moveTo>
                          <a:pt x="0" y="332897"/>
                        </a:moveTo>
                        <a:cubicBezTo>
                          <a:pt x="0" y="283186"/>
                          <a:pt x="247105" y="0"/>
                          <a:pt x="557800" y="0"/>
                        </a:cubicBezTo>
                        <a:cubicBezTo>
                          <a:pt x="868495" y="0"/>
                          <a:pt x="1125126" y="283186"/>
                          <a:pt x="1125126" y="332897"/>
                        </a:cubicBezTo>
                        <a:cubicBezTo>
                          <a:pt x="1125126" y="382608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382608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086" name="グループ化 1085">
                  <a:extLst>
                    <a:ext uri="{FF2B5EF4-FFF2-40B4-BE49-F238E27FC236}">
                      <a16:creationId xmlns:a16="http://schemas.microsoft.com/office/drawing/2014/main" id="{A21CABF7-F576-4847-9D2B-D586E2B6AA4F}"/>
                    </a:ext>
                  </a:extLst>
                </p:cNvPr>
                <p:cNvGrpSpPr/>
                <p:nvPr/>
              </p:nvGrpSpPr>
              <p:grpSpPr>
                <a:xfrm rot="7651025">
                  <a:off x="-1332534" y="7389077"/>
                  <a:ext cx="1028367" cy="241986"/>
                  <a:chOff x="3962199" y="4011835"/>
                  <a:chExt cx="1240656" cy="291973"/>
                </a:xfrm>
                <a:solidFill>
                  <a:srgbClr val="996600"/>
                </a:solidFill>
              </p:grpSpPr>
              <p:sp>
                <p:nvSpPr>
                  <p:cNvPr id="1103" name="楕円 1102">
                    <a:extLst>
                      <a:ext uri="{FF2B5EF4-FFF2-40B4-BE49-F238E27FC236}">
                        <a16:creationId xmlns:a16="http://schemas.microsoft.com/office/drawing/2014/main" id="{E007A303-56B1-497A-835A-F42B6829ECE4}"/>
                      </a:ext>
                    </a:extLst>
                  </p:cNvPr>
                  <p:cNvSpPr/>
                  <p:nvPr/>
                </p:nvSpPr>
                <p:spPr>
                  <a:xfrm>
                    <a:off x="3962199" y="4011835"/>
                    <a:ext cx="1240656" cy="291973"/>
                  </a:xfrm>
                  <a:prstGeom prst="ellipse">
                    <a:avLst/>
                  </a:prstGeom>
                  <a:grpFill/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104" name="楕円 1103">
                    <a:extLst>
                      <a:ext uri="{FF2B5EF4-FFF2-40B4-BE49-F238E27FC236}">
                        <a16:creationId xmlns:a16="http://schemas.microsoft.com/office/drawing/2014/main" id="{A7CBE4E5-F6D5-4675-9E77-BB1B2710A9C0}"/>
                      </a:ext>
                    </a:extLst>
                  </p:cNvPr>
                  <p:cNvSpPr/>
                  <p:nvPr/>
                </p:nvSpPr>
                <p:spPr>
                  <a:xfrm>
                    <a:off x="3970456" y="4011835"/>
                    <a:ext cx="986986" cy="291973"/>
                  </a:xfrm>
                  <a:prstGeom prst="ellipse">
                    <a:avLst/>
                  </a:prstGeom>
                  <a:grpFill/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105" name="楕円 1104">
                    <a:extLst>
                      <a:ext uri="{FF2B5EF4-FFF2-40B4-BE49-F238E27FC236}">
                        <a16:creationId xmlns:a16="http://schemas.microsoft.com/office/drawing/2014/main" id="{22503EC0-CA89-461E-A7C6-337CE646ED48}"/>
                      </a:ext>
                    </a:extLst>
                  </p:cNvPr>
                  <p:cNvSpPr/>
                  <p:nvPr/>
                </p:nvSpPr>
                <p:spPr>
                  <a:xfrm>
                    <a:off x="4139341" y="4061460"/>
                    <a:ext cx="719022" cy="192724"/>
                  </a:xfrm>
                  <a:prstGeom prst="ellipse">
                    <a:avLst/>
                  </a:prstGeom>
                  <a:grpFill/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087" name="グループ化 1086">
                  <a:extLst>
                    <a:ext uri="{FF2B5EF4-FFF2-40B4-BE49-F238E27FC236}">
                      <a16:creationId xmlns:a16="http://schemas.microsoft.com/office/drawing/2014/main" id="{33B53A39-2554-432B-B9A5-82EC3673AFE2}"/>
                    </a:ext>
                  </a:extLst>
                </p:cNvPr>
                <p:cNvGrpSpPr/>
                <p:nvPr/>
              </p:nvGrpSpPr>
              <p:grpSpPr>
                <a:xfrm rot="8529034">
                  <a:off x="-1001324" y="7488467"/>
                  <a:ext cx="988335" cy="232566"/>
                  <a:chOff x="3962199" y="4011835"/>
                  <a:chExt cx="1240656" cy="291973"/>
                </a:xfrm>
                <a:solidFill>
                  <a:srgbClr val="996600"/>
                </a:solidFill>
              </p:grpSpPr>
              <p:sp>
                <p:nvSpPr>
                  <p:cNvPr id="1100" name="楕円 1099">
                    <a:extLst>
                      <a:ext uri="{FF2B5EF4-FFF2-40B4-BE49-F238E27FC236}">
                        <a16:creationId xmlns:a16="http://schemas.microsoft.com/office/drawing/2014/main" id="{E78BBCA0-2DE4-4D5C-835E-7FF453940858}"/>
                      </a:ext>
                    </a:extLst>
                  </p:cNvPr>
                  <p:cNvSpPr/>
                  <p:nvPr/>
                </p:nvSpPr>
                <p:spPr>
                  <a:xfrm>
                    <a:off x="3962199" y="4011835"/>
                    <a:ext cx="1240656" cy="291973"/>
                  </a:xfrm>
                  <a:prstGeom prst="ellipse">
                    <a:avLst/>
                  </a:prstGeom>
                  <a:grpFill/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101" name="楕円 1100">
                    <a:extLst>
                      <a:ext uri="{FF2B5EF4-FFF2-40B4-BE49-F238E27FC236}">
                        <a16:creationId xmlns:a16="http://schemas.microsoft.com/office/drawing/2014/main" id="{E2BA15AB-6177-4A11-BD36-0A66DBA2CED4}"/>
                      </a:ext>
                    </a:extLst>
                  </p:cNvPr>
                  <p:cNvSpPr/>
                  <p:nvPr/>
                </p:nvSpPr>
                <p:spPr>
                  <a:xfrm>
                    <a:off x="3970456" y="4011835"/>
                    <a:ext cx="986986" cy="291973"/>
                  </a:xfrm>
                  <a:prstGeom prst="ellipse">
                    <a:avLst/>
                  </a:prstGeom>
                  <a:grpFill/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102" name="楕円 1101">
                    <a:extLst>
                      <a:ext uri="{FF2B5EF4-FFF2-40B4-BE49-F238E27FC236}">
                        <a16:creationId xmlns:a16="http://schemas.microsoft.com/office/drawing/2014/main" id="{4C127B9E-EFFD-48BC-A6D0-2F9255F1A314}"/>
                      </a:ext>
                    </a:extLst>
                  </p:cNvPr>
                  <p:cNvSpPr/>
                  <p:nvPr/>
                </p:nvSpPr>
                <p:spPr>
                  <a:xfrm>
                    <a:off x="4139341" y="4061460"/>
                    <a:ext cx="719022" cy="192724"/>
                  </a:xfrm>
                  <a:prstGeom prst="ellipse">
                    <a:avLst/>
                  </a:prstGeom>
                  <a:grpFill/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088" name="グループ化 1087">
                  <a:extLst>
                    <a:ext uri="{FF2B5EF4-FFF2-40B4-BE49-F238E27FC236}">
                      <a16:creationId xmlns:a16="http://schemas.microsoft.com/office/drawing/2014/main" id="{59642084-DDF0-44AF-92A7-52C3B008CE2F}"/>
                    </a:ext>
                  </a:extLst>
                </p:cNvPr>
                <p:cNvGrpSpPr/>
                <p:nvPr/>
              </p:nvGrpSpPr>
              <p:grpSpPr>
                <a:xfrm rot="8529034">
                  <a:off x="-1260404" y="7579907"/>
                  <a:ext cx="988335" cy="232566"/>
                  <a:chOff x="3962199" y="4011835"/>
                  <a:chExt cx="1240656" cy="291973"/>
                </a:xfrm>
                <a:solidFill>
                  <a:srgbClr val="996600"/>
                </a:solidFill>
              </p:grpSpPr>
              <p:sp>
                <p:nvSpPr>
                  <p:cNvPr id="1097" name="楕円 1096">
                    <a:extLst>
                      <a:ext uri="{FF2B5EF4-FFF2-40B4-BE49-F238E27FC236}">
                        <a16:creationId xmlns:a16="http://schemas.microsoft.com/office/drawing/2014/main" id="{A7FD846E-ED79-4A91-8339-4B590CDE962D}"/>
                      </a:ext>
                    </a:extLst>
                  </p:cNvPr>
                  <p:cNvSpPr/>
                  <p:nvPr/>
                </p:nvSpPr>
                <p:spPr>
                  <a:xfrm>
                    <a:off x="3962199" y="4011835"/>
                    <a:ext cx="1240656" cy="291973"/>
                  </a:xfrm>
                  <a:prstGeom prst="ellipse">
                    <a:avLst/>
                  </a:prstGeom>
                  <a:grpFill/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098" name="楕円 1097">
                    <a:extLst>
                      <a:ext uri="{FF2B5EF4-FFF2-40B4-BE49-F238E27FC236}">
                        <a16:creationId xmlns:a16="http://schemas.microsoft.com/office/drawing/2014/main" id="{31555EF0-D4EE-49DB-B327-C3DEB014AB53}"/>
                      </a:ext>
                    </a:extLst>
                  </p:cNvPr>
                  <p:cNvSpPr/>
                  <p:nvPr/>
                </p:nvSpPr>
                <p:spPr>
                  <a:xfrm>
                    <a:off x="3970456" y="4011835"/>
                    <a:ext cx="986986" cy="291973"/>
                  </a:xfrm>
                  <a:prstGeom prst="ellipse">
                    <a:avLst/>
                  </a:prstGeom>
                  <a:grpFill/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099" name="楕円 1098">
                    <a:extLst>
                      <a:ext uri="{FF2B5EF4-FFF2-40B4-BE49-F238E27FC236}">
                        <a16:creationId xmlns:a16="http://schemas.microsoft.com/office/drawing/2014/main" id="{210AC354-05CB-47B8-9387-9EA512AE0867}"/>
                      </a:ext>
                    </a:extLst>
                  </p:cNvPr>
                  <p:cNvSpPr/>
                  <p:nvPr/>
                </p:nvSpPr>
                <p:spPr>
                  <a:xfrm>
                    <a:off x="4139341" y="4061460"/>
                    <a:ext cx="719022" cy="192724"/>
                  </a:xfrm>
                  <a:prstGeom prst="ellipse">
                    <a:avLst/>
                  </a:prstGeom>
                  <a:grpFill/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089" name="グループ化 1088">
                  <a:extLst>
                    <a:ext uri="{FF2B5EF4-FFF2-40B4-BE49-F238E27FC236}">
                      <a16:creationId xmlns:a16="http://schemas.microsoft.com/office/drawing/2014/main" id="{855EA708-A342-4144-ACD1-CB8756D9E231}"/>
                    </a:ext>
                  </a:extLst>
                </p:cNvPr>
                <p:cNvGrpSpPr/>
                <p:nvPr/>
              </p:nvGrpSpPr>
              <p:grpSpPr>
                <a:xfrm rot="17529279">
                  <a:off x="-1934012" y="6447580"/>
                  <a:ext cx="451834" cy="677483"/>
                  <a:chOff x="6164225" y="3474005"/>
                  <a:chExt cx="772906" cy="1158900"/>
                </a:xfrm>
              </p:grpSpPr>
              <p:sp>
                <p:nvSpPr>
                  <p:cNvPr id="1095" name="楕円 41">
                    <a:extLst>
                      <a:ext uri="{FF2B5EF4-FFF2-40B4-BE49-F238E27FC236}">
                        <a16:creationId xmlns:a16="http://schemas.microsoft.com/office/drawing/2014/main" id="{10CCEFC5-D79E-4BB9-AE0F-A0B09E4118C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270376" y="3661171"/>
                    <a:ext cx="384400" cy="971734"/>
                  </a:xfrm>
                  <a:custGeom>
                    <a:avLst/>
                    <a:gdLst>
                      <a:gd name="connsiteX0" fmla="*/ 0 w 1080120"/>
                      <a:gd name="connsiteY0" fmla="*/ 411800 h 823600"/>
                      <a:gd name="connsiteX1" fmla="*/ 540060 w 1080120"/>
                      <a:gd name="connsiteY1" fmla="*/ 0 h 823600"/>
                      <a:gd name="connsiteX2" fmla="*/ 1080120 w 1080120"/>
                      <a:gd name="connsiteY2" fmla="*/ 411800 h 823600"/>
                      <a:gd name="connsiteX3" fmla="*/ 540060 w 1080120"/>
                      <a:gd name="connsiteY3" fmla="*/ 823600 h 823600"/>
                      <a:gd name="connsiteX4" fmla="*/ 0 w 1080120"/>
                      <a:gd name="connsiteY4" fmla="*/ 411800 h 823600"/>
                      <a:gd name="connsiteX0" fmla="*/ 5625 w 1090339"/>
                      <a:gd name="connsiteY0" fmla="*/ 1183325 h 1595125"/>
                      <a:gd name="connsiteX1" fmla="*/ 845722 w 1090339"/>
                      <a:gd name="connsiteY1" fmla="*/ 0 h 1595125"/>
                      <a:gd name="connsiteX2" fmla="*/ 1085745 w 1090339"/>
                      <a:gd name="connsiteY2" fmla="*/ 1183325 h 1595125"/>
                      <a:gd name="connsiteX3" fmla="*/ 545685 w 1090339"/>
                      <a:gd name="connsiteY3" fmla="*/ 1595125 h 1595125"/>
                      <a:gd name="connsiteX4" fmla="*/ 5625 w 1090339"/>
                      <a:gd name="connsiteY4" fmla="*/ 1183325 h 1595125"/>
                      <a:gd name="connsiteX0" fmla="*/ 13849 w 1098563"/>
                      <a:gd name="connsiteY0" fmla="*/ 1183325 h 1728475"/>
                      <a:gd name="connsiteX1" fmla="*/ 853946 w 1098563"/>
                      <a:gd name="connsiteY1" fmla="*/ 0 h 1728475"/>
                      <a:gd name="connsiteX2" fmla="*/ 1093969 w 1098563"/>
                      <a:gd name="connsiteY2" fmla="*/ 1183325 h 1728475"/>
                      <a:gd name="connsiteX3" fmla="*/ 439609 w 1098563"/>
                      <a:gd name="connsiteY3" fmla="*/ 1728475 h 1728475"/>
                      <a:gd name="connsiteX4" fmla="*/ 13849 w 1098563"/>
                      <a:gd name="connsiteY4" fmla="*/ 1183325 h 1728475"/>
                      <a:gd name="connsiteX0" fmla="*/ 13196 w 1097910"/>
                      <a:gd name="connsiteY0" fmla="*/ 1183325 h 1747378"/>
                      <a:gd name="connsiteX1" fmla="*/ 853293 w 1097910"/>
                      <a:gd name="connsiteY1" fmla="*/ 0 h 1747378"/>
                      <a:gd name="connsiteX2" fmla="*/ 1093316 w 1097910"/>
                      <a:gd name="connsiteY2" fmla="*/ 1183325 h 1747378"/>
                      <a:gd name="connsiteX3" fmla="*/ 438956 w 1097910"/>
                      <a:gd name="connsiteY3" fmla="*/ 1728475 h 1747378"/>
                      <a:gd name="connsiteX4" fmla="*/ 13196 w 1097910"/>
                      <a:gd name="connsiteY4" fmla="*/ 1183325 h 1747378"/>
                      <a:gd name="connsiteX0" fmla="*/ 19267 w 1103981"/>
                      <a:gd name="connsiteY0" fmla="*/ 1183325 h 1729249"/>
                      <a:gd name="connsiteX1" fmla="*/ 859364 w 1103981"/>
                      <a:gd name="connsiteY1" fmla="*/ 0 h 1729249"/>
                      <a:gd name="connsiteX2" fmla="*/ 1099387 w 1103981"/>
                      <a:gd name="connsiteY2" fmla="*/ 1183325 h 1729249"/>
                      <a:gd name="connsiteX3" fmla="*/ 445027 w 1103981"/>
                      <a:gd name="connsiteY3" fmla="*/ 1728475 h 1729249"/>
                      <a:gd name="connsiteX4" fmla="*/ 19267 w 1103981"/>
                      <a:gd name="connsiteY4" fmla="*/ 1183325 h 1729249"/>
                      <a:gd name="connsiteX0" fmla="*/ 19267 w 1099387"/>
                      <a:gd name="connsiteY0" fmla="*/ 1197672 h 1743596"/>
                      <a:gd name="connsiteX1" fmla="*/ 310221 w 1099387"/>
                      <a:gd name="connsiteY1" fmla="*/ 582653 h 1743596"/>
                      <a:gd name="connsiteX2" fmla="*/ 859364 w 1099387"/>
                      <a:gd name="connsiteY2" fmla="*/ 14347 h 1743596"/>
                      <a:gd name="connsiteX3" fmla="*/ 1099387 w 1099387"/>
                      <a:gd name="connsiteY3" fmla="*/ 1197672 h 1743596"/>
                      <a:gd name="connsiteX4" fmla="*/ 445027 w 1099387"/>
                      <a:gd name="connsiteY4" fmla="*/ 1742822 h 1743596"/>
                      <a:gd name="connsiteX5" fmla="*/ 19267 w 1099387"/>
                      <a:gd name="connsiteY5" fmla="*/ 1197672 h 1743596"/>
                      <a:gd name="connsiteX0" fmla="*/ 97 w 1080217"/>
                      <a:gd name="connsiteY0" fmla="*/ 1193837 h 1739761"/>
                      <a:gd name="connsiteX1" fmla="*/ 391064 w 1080217"/>
                      <a:gd name="connsiteY1" fmla="*/ 645493 h 1739761"/>
                      <a:gd name="connsiteX2" fmla="*/ 840194 w 1080217"/>
                      <a:gd name="connsiteY2" fmla="*/ 10512 h 1739761"/>
                      <a:gd name="connsiteX3" fmla="*/ 1080217 w 1080217"/>
                      <a:gd name="connsiteY3" fmla="*/ 1193837 h 1739761"/>
                      <a:gd name="connsiteX4" fmla="*/ 425857 w 1080217"/>
                      <a:gd name="connsiteY4" fmla="*/ 1738987 h 1739761"/>
                      <a:gd name="connsiteX5" fmla="*/ 97 w 1080217"/>
                      <a:gd name="connsiteY5" fmla="*/ 1193837 h 1739761"/>
                      <a:gd name="connsiteX0" fmla="*/ 82 w 1080202"/>
                      <a:gd name="connsiteY0" fmla="*/ 1194998 h 1740922"/>
                      <a:gd name="connsiteX1" fmla="*/ 391049 w 1080202"/>
                      <a:gd name="connsiteY1" fmla="*/ 646654 h 1740922"/>
                      <a:gd name="connsiteX2" fmla="*/ 840179 w 1080202"/>
                      <a:gd name="connsiteY2" fmla="*/ 11673 h 1740922"/>
                      <a:gd name="connsiteX3" fmla="*/ 1080202 w 1080202"/>
                      <a:gd name="connsiteY3" fmla="*/ 1194998 h 1740922"/>
                      <a:gd name="connsiteX4" fmla="*/ 425842 w 1080202"/>
                      <a:gd name="connsiteY4" fmla="*/ 1740148 h 1740922"/>
                      <a:gd name="connsiteX5" fmla="*/ 82 w 1080202"/>
                      <a:gd name="connsiteY5" fmla="*/ 1194998 h 1740922"/>
                      <a:gd name="connsiteX0" fmla="*/ 28768 w 1108888"/>
                      <a:gd name="connsiteY0" fmla="*/ 1194998 h 1740922"/>
                      <a:gd name="connsiteX1" fmla="*/ 419735 w 1108888"/>
                      <a:gd name="connsiteY1" fmla="*/ 646654 h 1740922"/>
                      <a:gd name="connsiteX2" fmla="*/ 868865 w 1108888"/>
                      <a:gd name="connsiteY2" fmla="*/ 11673 h 1740922"/>
                      <a:gd name="connsiteX3" fmla="*/ 1108888 w 1108888"/>
                      <a:gd name="connsiteY3" fmla="*/ 1194998 h 1740922"/>
                      <a:gd name="connsiteX4" fmla="*/ 454528 w 1108888"/>
                      <a:gd name="connsiteY4" fmla="*/ 1740148 h 1740922"/>
                      <a:gd name="connsiteX5" fmla="*/ 28768 w 1108888"/>
                      <a:gd name="connsiteY5" fmla="*/ 1194998 h 1740922"/>
                      <a:gd name="connsiteX0" fmla="*/ 28768 w 1142570"/>
                      <a:gd name="connsiteY0" fmla="*/ 1194998 h 1741486"/>
                      <a:gd name="connsiteX1" fmla="*/ 419735 w 1142570"/>
                      <a:gd name="connsiteY1" fmla="*/ 646654 h 1741486"/>
                      <a:gd name="connsiteX2" fmla="*/ 868865 w 1142570"/>
                      <a:gd name="connsiteY2" fmla="*/ 11673 h 1741486"/>
                      <a:gd name="connsiteX3" fmla="*/ 1108888 w 1142570"/>
                      <a:gd name="connsiteY3" fmla="*/ 1194998 h 1741486"/>
                      <a:gd name="connsiteX4" fmla="*/ 454528 w 1142570"/>
                      <a:gd name="connsiteY4" fmla="*/ 1740148 h 1741486"/>
                      <a:gd name="connsiteX5" fmla="*/ 28768 w 1142570"/>
                      <a:gd name="connsiteY5" fmla="*/ 1194998 h 1741486"/>
                      <a:gd name="connsiteX0" fmla="*/ 709 w 1113354"/>
                      <a:gd name="connsiteY0" fmla="*/ 1195275 h 1741763"/>
                      <a:gd name="connsiteX1" fmla="*/ 472638 w 1113354"/>
                      <a:gd name="connsiteY1" fmla="*/ 642169 h 1741763"/>
                      <a:gd name="connsiteX2" fmla="*/ 840806 w 1113354"/>
                      <a:gd name="connsiteY2" fmla="*/ 11950 h 1741763"/>
                      <a:gd name="connsiteX3" fmla="*/ 1080829 w 1113354"/>
                      <a:gd name="connsiteY3" fmla="*/ 1195275 h 1741763"/>
                      <a:gd name="connsiteX4" fmla="*/ 426469 w 1113354"/>
                      <a:gd name="connsiteY4" fmla="*/ 1740425 h 1741763"/>
                      <a:gd name="connsiteX5" fmla="*/ 709 w 1113354"/>
                      <a:gd name="connsiteY5" fmla="*/ 1195275 h 1741763"/>
                      <a:gd name="connsiteX0" fmla="*/ 709 w 1120945"/>
                      <a:gd name="connsiteY0" fmla="*/ 1183331 h 1729819"/>
                      <a:gd name="connsiteX1" fmla="*/ 472638 w 1120945"/>
                      <a:gd name="connsiteY1" fmla="*/ 630225 h 1729819"/>
                      <a:gd name="connsiteX2" fmla="*/ 840806 w 1120945"/>
                      <a:gd name="connsiteY2" fmla="*/ 6 h 1729819"/>
                      <a:gd name="connsiteX3" fmla="*/ 1080829 w 1120945"/>
                      <a:gd name="connsiteY3" fmla="*/ 1183331 h 1729819"/>
                      <a:gd name="connsiteX4" fmla="*/ 426469 w 1120945"/>
                      <a:gd name="connsiteY4" fmla="*/ 1728481 h 1729819"/>
                      <a:gd name="connsiteX5" fmla="*/ 709 w 1120945"/>
                      <a:gd name="connsiteY5" fmla="*/ 1183331 h 1729819"/>
                      <a:gd name="connsiteX0" fmla="*/ 24811 w 1145047"/>
                      <a:gd name="connsiteY0" fmla="*/ 1183331 h 1729819"/>
                      <a:gd name="connsiteX1" fmla="*/ 496740 w 1145047"/>
                      <a:gd name="connsiteY1" fmla="*/ 630225 h 1729819"/>
                      <a:gd name="connsiteX2" fmla="*/ 864908 w 1145047"/>
                      <a:gd name="connsiteY2" fmla="*/ 6 h 1729819"/>
                      <a:gd name="connsiteX3" fmla="*/ 1104931 w 1145047"/>
                      <a:gd name="connsiteY3" fmla="*/ 1183331 h 1729819"/>
                      <a:gd name="connsiteX4" fmla="*/ 450571 w 1145047"/>
                      <a:gd name="connsiteY4" fmla="*/ 1728481 h 1729819"/>
                      <a:gd name="connsiteX5" fmla="*/ 24811 w 1145047"/>
                      <a:gd name="connsiteY5" fmla="*/ 1183331 h 1729819"/>
                      <a:gd name="connsiteX0" fmla="*/ 24811 w 1121036"/>
                      <a:gd name="connsiteY0" fmla="*/ 1183331 h 1729735"/>
                      <a:gd name="connsiteX1" fmla="*/ 496740 w 1121036"/>
                      <a:gd name="connsiteY1" fmla="*/ 630225 h 1729735"/>
                      <a:gd name="connsiteX2" fmla="*/ 864908 w 1121036"/>
                      <a:gd name="connsiteY2" fmla="*/ 6 h 1729735"/>
                      <a:gd name="connsiteX3" fmla="*/ 1104931 w 1121036"/>
                      <a:gd name="connsiteY3" fmla="*/ 1183331 h 1729735"/>
                      <a:gd name="connsiteX4" fmla="*/ 450571 w 1121036"/>
                      <a:gd name="connsiteY4" fmla="*/ 1728481 h 1729735"/>
                      <a:gd name="connsiteX5" fmla="*/ 24811 w 1121036"/>
                      <a:gd name="connsiteY5" fmla="*/ 1183331 h 1729735"/>
                      <a:gd name="connsiteX0" fmla="*/ 24811 w 1162732"/>
                      <a:gd name="connsiteY0" fmla="*/ 1183448 h 1729852"/>
                      <a:gd name="connsiteX1" fmla="*/ 496740 w 1162732"/>
                      <a:gd name="connsiteY1" fmla="*/ 630342 h 1729852"/>
                      <a:gd name="connsiteX2" fmla="*/ 864908 w 1162732"/>
                      <a:gd name="connsiteY2" fmla="*/ 123 h 1729852"/>
                      <a:gd name="connsiteX3" fmla="*/ 1104931 w 1162732"/>
                      <a:gd name="connsiteY3" fmla="*/ 1183448 h 1729852"/>
                      <a:gd name="connsiteX4" fmla="*/ 450571 w 1162732"/>
                      <a:gd name="connsiteY4" fmla="*/ 1728598 h 1729852"/>
                      <a:gd name="connsiteX5" fmla="*/ 24811 w 1162732"/>
                      <a:gd name="connsiteY5" fmla="*/ 1183448 h 1729852"/>
                      <a:gd name="connsiteX0" fmla="*/ 24811 w 1162732"/>
                      <a:gd name="connsiteY0" fmla="*/ 1183470 h 1729874"/>
                      <a:gd name="connsiteX1" fmla="*/ 496740 w 1162732"/>
                      <a:gd name="connsiteY1" fmla="*/ 630364 h 1729874"/>
                      <a:gd name="connsiteX2" fmla="*/ 864908 w 1162732"/>
                      <a:gd name="connsiteY2" fmla="*/ 145 h 1729874"/>
                      <a:gd name="connsiteX3" fmla="*/ 1104931 w 1162732"/>
                      <a:gd name="connsiteY3" fmla="*/ 1183470 h 1729874"/>
                      <a:gd name="connsiteX4" fmla="*/ 450571 w 1162732"/>
                      <a:gd name="connsiteY4" fmla="*/ 1728620 h 1729874"/>
                      <a:gd name="connsiteX5" fmla="*/ 24811 w 1162732"/>
                      <a:gd name="connsiteY5" fmla="*/ 1183470 h 1729874"/>
                      <a:gd name="connsiteX0" fmla="*/ 174 w 1134047"/>
                      <a:gd name="connsiteY0" fmla="*/ 1183470 h 1723286"/>
                      <a:gd name="connsiteX1" fmla="*/ 472103 w 1134047"/>
                      <a:gd name="connsiteY1" fmla="*/ 630364 h 1723286"/>
                      <a:gd name="connsiteX2" fmla="*/ 840271 w 1134047"/>
                      <a:gd name="connsiteY2" fmla="*/ 145 h 1723286"/>
                      <a:gd name="connsiteX3" fmla="*/ 1080294 w 1134047"/>
                      <a:gd name="connsiteY3" fmla="*/ 1183470 h 1723286"/>
                      <a:gd name="connsiteX4" fmla="*/ 525982 w 1134047"/>
                      <a:gd name="connsiteY4" fmla="*/ 1722338 h 1723286"/>
                      <a:gd name="connsiteX5" fmla="*/ 174 w 1134047"/>
                      <a:gd name="connsiteY5" fmla="*/ 1183470 h 1723286"/>
                      <a:gd name="connsiteX0" fmla="*/ 174 w 1134047"/>
                      <a:gd name="connsiteY0" fmla="*/ 1183470 h 1722338"/>
                      <a:gd name="connsiteX1" fmla="*/ 472103 w 1134047"/>
                      <a:gd name="connsiteY1" fmla="*/ 630364 h 1722338"/>
                      <a:gd name="connsiteX2" fmla="*/ 840271 w 1134047"/>
                      <a:gd name="connsiteY2" fmla="*/ 145 h 1722338"/>
                      <a:gd name="connsiteX3" fmla="*/ 1080294 w 1134047"/>
                      <a:gd name="connsiteY3" fmla="*/ 1183470 h 1722338"/>
                      <a:gd name="connsiteX4" fmla="*/ 525982 w 1134047"/>
                      <a:gd name="connsiteY4" fmla="*/ 1722338 h 1722338"/>
                      <a:gd name="connsiteX5" fmla="*/ 174 w 1134047"/>
                      <a:gd name="connsiteY5" fmla="*/ 1183470 h 1722338"/>
                      <a:gd name="connsiteX0" fmla="*/ 16899 w 1150772"/>
                      <a:gd name="connsiteY0" fmla="*/ 1183470 h 1722338"/>
                      <a:gd name="connsiteX1" fmla="*/ 488828 w 1150772"/>
                      <a:gd name="connsiteY1" fmla="*/ 630364 h 1722338"/>
                      <a:gd name="connsiteX2" fmla="*/ 856996 w 1150772"/>
                      <a:gd name="connsiteY2" fmla="*/ 145 h 1722338"/>
                      <a:gd name="connsiteX3" fmla="*/ 1097019 w 1150772"/>
                      <a:gd name="connsiteY3" fmla="*/ 1183470 h 1722338"/>
                      <a:gd name="connsiteX4" fmla="*/ 542707 w 1150772"/>
                      <a:gd name="connsiteY4" fmla="*/ 1722338 h 1722338"/>
                      <a:gd name="connsiteX5" fmla="*/ 16899 w 1150772"/>
                      <a:gd name="connsiteY5" fmla="*/ 1183470 h 1722338"/>
                      <a:gd name="connsiteX0" fmla="*/ 11433 w 1022171"/>
                      <a:gd name="connsiteY0" fmla="*/ 1227403 h 1722429"/>
                      <a:gd name="connsiteX1" fmla="*/ 360227 w 1022171"/>
                      <a:gd name="connsiteY1" fmla="*/ 630328 h 1722429"/>
                      <a:gd name="connsiteX2" fmla="*/ 728395 w 1022171"/>
                      <a:gd name="connsiteY2" fmla="*/ 109 h 1722429"/>
                      <a:gd name="connsiteX3" fmla="*/ 968418 w 1022171"/>
                      <a:gd name="connsiteY3" fmla="*/ 1183434 h 1722429"/>
                      <a:gd name="connsiteX4" fmla="*/ 414106 w 1022171"/>
                      <a:gd name="connsiteY4" fmla="*/ 1722302 h 1722429"/>
                      <a:gd name="connsiteX5" fmla="*/ 11433 w 1022171"/>
                      <a:gd name="connsiteY5" fmla="*/ 1227403 h 1722429"/>
                      <a:gd name="connsiteX0" fmla="*/ 13399 w 1024137"/>
                      <a:gd name="connsiteY0" fmla="*/ 1227403 h 1722480"/>
                      <a:gd name="connsiteX1" fmla="*/ 362193 w 1024137"/>
                      <a:gd name="connsiteY1" fmla="*/ 630328 h 1722480"/>
                      <a:gd name="connsiteX2" fmla="*/ 730361 w 1024137"/>
                      <a:gd name="connsiteY2" fmla="*/ 109 h 1722480"/>
                      <a:gd name="connsiteX3" fmla="*/ 970384 w 1024137"/>
                      <a:gd name="connsiteY3" fmla="*/ 1183434 h 1722480"/>
                      <a:gd name="connsiteX4" fmla="*/ 416072 w 1024137"/>
                      <a:gd name="connsiteY4" fmla="*/ 1722302 h 1722480"/>
                      <a:gd name="connsiteX5" fmla="*/ 13399 w 1024137"/>
                      <a:gd name="connsiteY5" fmla="*/ 1227403 h 1722480"/>
                      <a:gd name="connsiteX0" fmla="*/ 20889 w 1031627"/>
                      <a:gd name="connsiteY0" fmla="*/ 1227403 h 1722379"/>
                      <a:gd name="connsiteX1" fmla="*/ 369683 w 1031627"/>
                      <a:gd name="connsiteY1" fmla="*/ 630328 h 1722379"/>
                      <a:gd name="connsiteX2" fmla="*/ 737851 w 1031627"/>
                      <a:gd name="connsiteY2" fmla="*/ 109 h 1722379"/>
                      <a:gd name="connsiteX3" fmla="*/ 977874 w 1031627"/>
                      <a:gd name="connsiteY3" fmla="*/ 1183434 h 1722379"/>
                      <a:gd name="connsiteX4" fmla="*/ 423562 w 1031627"/>
                      <a:gd name="connsiteY4" fmla="*/ 1722302 h 1722379"/>
                      <a:gd name="connsiteX5" fmla="*/ 20889 w 1031627"/>
                      <a:gd name="connsiteY5" fmla="*/ 1227403 h 1722379"/>
                      <a:gd name="connsiteX0" fmla="*/ 20889 w 1031627"/>
                      <a:gd name="connsiteY0" fmla="*/ 1227428 h 1722405"/>
                      <a:gd name="connsiteX1" fmla="*/ 369683 w 1031627"/>
                      <a:gd name="connsiteY1" fmla="*/ 630353 h 1722405"/>
                      <a:gd name="connsiteX2" fmla="*/ 737851 w 1031627"/>
                      <a:gd name="connsiteY2" fmla="*/ 134 h 1722405"/>
                      <a:gd name="connsiteX3" fmla="*/ 977874 w 1031627"/>
                      <a:gd name="connsiteY3" fmla="*/ 1183459 h 1722405"/>
                      <a:gd name="connsiteX4" fmla="*/ 423562 w 1031627"/>
                      <a:gd name="connsiteY4" fmla="*/ 1722327 h 1722405"/>
                      <a:gd name="connsiteX5" fmla="*/ 20889 w 1031627"/>
                      <a:gd name="connsiteY5" fmla="*/ 1227428 h 1722405"/>
                      <a:gd name="connsiteX0" fmla="*/ 20889 w 1022929"/>
                      <a:gd name="connsiteY0" fmla="*/ 1311226 h 1806206"/>
                      <a:gd name="connsiteX1" fmla="*/ 369683 w 1022929"/>
                      <a:gd name="connsiteY1" fmla="*/ 714151 h 1806206"/>
                      <a:gd name="connsiteX2" fmla="*/ 717739 w 1022929"/>
                      <a:gd name="connsiteY2" fmla="*/ 93 h 1806206"/>
                      <a:gd name="connsiteX3" fmla="*/ 977874 w 1022929"/>
                      <a:gd name="connsiteY3" fmla="*/ 1267257 h 1806206"/>
                      <a:gd name="connsiteX4" fmla="*/ 423562 w 1022929"/>
                      <a:gd name="connsiteY4" fmla="*/ 1806125 h 1806206"/>
                      <a:gd name="connsiteX5" fmla="*/ 20889 w 1022929"/>
                      <a:gd name="connsiteY5" fmla="*/ 1311226 h 1806206"/>
                      <a:gd name="connsiteX0" fmla="*/ 709 w 999839"/>
                      <a:gd name="connsiteY0" fmla="*/ 1311226 h 1660965"/>
                      <a:gd name="connsiteX1" fmla="*/ 349503 w 999839"/>
                      <a:gd name="connsiteY1" fmla="*/ 714151 h 1660965"/>
                      <a:gd name="connsiteX2" fmla="*/ 697559 w 999839"/>
                      <a:gd name="connsiteY2" fmla="*/ 93 h 1660965"/>
                      <a:gd name="connsiteX3" fmla="*/ 957694 w 999839"/>
                      <a:gd name="connsiteY3" fmla="*/ 1267257 h 1660965"/>
                      <a:gd name="connsiteX4" fmla="*/ 443609 w 999839"/>
                      <a:gd name="connsiteY4" fmla="*/ 1660805 h 1660965"/>
                      <a:gd name="connsiteX5" fmla="*/ 709 w 999839"/>
                      <a:gd name="connsiteY5" fmla="*/ 1311226 h 1660965"/>
                      <a:gd name="connsiteX0" fmla="*/ 18675 w 1017805"/>
                      <a:gd name="connsiteY0" fmla="*/ 1311226 h 1660967"/>
                      <a:gd name="connsiteX1" fmla="*/ 367469 w 1017805"/>
                      <a:gd name="connsiteY1" fmla="*/ 714151 h 1660967"/>
                      <a:gd name="connsiteX2" fmla="*/ 715525 w 1017805"/>
                      <a:gd name="connsiteY2" fmla="*/ 93 h 1660967"/>
                      <a:gd name="connsiteX3" fmla="*/ 975660 w 1017805"/>
                      <a:gd name="connsiteY3" fmla="*/ 1267257 h 1660967"/>
                      <a:gd name="connsiteX4" fmla="*/ 461575 w 1017805"/>
                      <a:gd name="connsiteY4" fmla="*/ 1660805 h 1660967"/>
                      <a:gd name="connsiteX5" fmla="*/ 18675 w 1017805"/>
                      <a:gd name="connsiteY5" fmla="*/ 1311226 h 1660967"/>
                      <a:gd name="connsiteX0" fmla="*/ 14167 w 952958"/>
                      <a:gd name="connsiteY0" fmla="*/ 1272102 h 1660807"/>
                      <a:gd name="connsiteX1" fmla="*/ 302622 w 952958"/>
                      <a:gd name="connsiteY1" fmla="*/ 714151 h 1660807"/>
                      <a:gd name="connsiteX2" fmla="*/ 650678 w 952958"/>
                      <a:gd name="connsiteY2" fmla="*/ 93 h 1660807"/>
                      <a:gd name="connsiteX3" fmla="*/ 910813 w 952958"/>
                      <a:gd name="connsiteY3" fmla="*/ 1267257 h 1660807"/>
                      <a:gd name="connsiteX4" fmla="*/ 396728 w 952958"/>
                      <a:gd name="connsiteY4" fmla="*/ 1660805 h 1660807"/>
                      <a:gd name="connsiteX5" fmla="*/ 14167 w 952958"/>
                      <a:gd name="connsiteY5" fmla="*/ 1272102 h 1660807"/>
                      <a:gd name="connsiteX0" fmla="*/ 560 w 940805"/>
                      <a:gd name="connsiteY0" fmla="*/ 1272102 h 1627272"/>
                      <a:gd name="connsiteX1" fmla="*/ 289015 w 940805"/>
                      <a:gd name="connsiteY1" fmla="*/ 714151 h 1627272"/>
                      <a:gd name="connsiteX2" fmla="*/ 637071 w 940805"/>
                      <a:gd name="connsiteY2" fmla="*/ 93 h 1627272"/>
                      <a:gd name="connsiteX3" fmla="*/ 897206 w 940805"/>
                      <a:gd name="connsiteY3" fmla="*/ 1267257 h 1627272"/>
                      <a:gd name="connsiteX4" fmla="*/ 363008 w 940805"/>
                      <a:gd name="connsiteY4" fmla="*/ 1627270 h 1627272"/>
                      <a:gd name="connsiteX5" fmla="*/ 560 w 940805"/>
                      <a:gd name="connsiteY5" fmla="*/ 1272102 h 1627272"/>
                      <a:gd name="connsiteX0" fmla="*/ 560 w 940805"/>
                      <a:gd name="connsiteY0" fmla="*/ 1272102 h 1628839"/>
                      <a:gd name="connsiteX1" fmla="*/ 289015 w 940805"/>
                      <a:gd name="connsiteY1" fmla="*/ 714151 h 1628839"/>
                      <a:gd name="connsiteX2" fmla="*/ 637071 w 940805"/>
                      <a:gd name="connsiteY2" fmla="*/ 93 h 1628839"/>
                      <a:gd name="connsiteX3" fmla="*/ 897206 w 940805"/>
                      <a:gd name="connsiteY3" fmla="*/ 1267257 h 1628839"/>
                      <a:gd name="connsiteX4" fmla="*/ 363008 w 940805"/>
                      <a:gd name="connsiteY4" fmla="*/ 1627270 h 1628839"/>
                      <a:gd name="connsiteX5" fmla="*/ 560 w 940805"/>
                      <a:gd name="connsiteY5" fmla="*/ 1272102 h 16288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940805" h="1628839">
                        <a:moveTo>
                          <a:pt x="560" y="1272102"/>
                        </a:moveTo>
                        <a:cubicBezTo>
                          <a:pt x="-11772" y="1119916"/>
                          <a:pt x="182930" y="926153"/>
                          <a:pt x="289015" y="714151"/>
                        </a:cubicBezTo>
                        <a:cubicBezTo>
                          <a:pt x="395100" y="502150"/>
                          <a:pt x="236325" y="-7884"/>
                          <a:pt x="637071" y="93"/>
                        </a:cubicBezTo>
                        <a:cubicBezTo>
                          <a:pt x="1037817" y="8070"/>
                          <a:pt x="942883" y="996061"/>
                          <a:pt x="897206" y="1267257"/>
                        </a:cubicBezTo>
                        <a:cubicBezTo>
                          <a:pt x="851529" y="1538453"/>
                          <a:pt x="643185" y="1643230"/>
                          <a:pt x="363008" y="1627270"/>
                        </a:cubicBezTo>
                        <a:cubicBezTo>
                          <a:pt x="82831" y="1611310"/>
                          <a:pt x="12892" y="1424289"/>
                          <a:pt x="560" y="1272102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096" name="楕円 27">
                    <a:extLst>
                      <a:ext uri="{FF2B5EF4-FFF2-40B4-BE49-F238E27FC236}">
                        <a16:creationId xmlns:a16="http://schemas.microsoft.com/office/drawing/2014/main" id="{88EFE4E6-ED65-41EE-B708-12A2B5921EF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164225" y="3474005"/>
                    <a:ext cx="772906" cy="445091"/>
                  </a:xfrm>
                  <a:custGeom>
                    <a:avLst/>
                    <a:gdLst>
                      <a:gd name="connsiteX0" fmla="*/ 0 w 1125125"/>
                      <a:gd name="connsiteY0" fmla="*/ 90010 h 180020"/>
                      <a:gd name="connsiteX1" fmla="*/ 562563 w 1125125"/>
                      <a:gd name="connsiteY1" fmla="*/ 0 h 180020"/>
                      <a:gd name="connsiteX2" fmla="*/ 1125126 w 1125125"/>
                      <a:gd name="connsiteY2" fmla="*/ 90010 h 180020"/>
                      <a:gd name="connsiteX3" fmla="*/ 562563 w 1125125"/>
                      <a:gd name="connsiteY3" fmla="*/ 180020 h 180020"/>
                      <a:gd name="connsiteX4" fmla="*/ 0 w 1125125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90010 h 180020"/>
                      <a:gd name="connsiteX1" fmla="*/ 562563 w 1125126"/>
                      <a:gd name="connsiteY1" fmla="*/ 0 h 180020"/>
                      <a:gd name="connsiteX2" fmla="*/ 1125126 w 1125126"/>
                      <a:gd name="connsiteY2" fmla="*/ 90010 h 180020"/>
                      <a:gd name="connsiteX3" fmla="*/ 562563 w 1125126"/>
                      <a:gd name="connsiteY3" fmla="*/ 180020 h 180020"/>
                      <a:gd name="connsiteX4" fmla="*/ 0 w 1125126"/>
                      <a:gd name="connsiteY4" fmla="*/ 90010 h 180020"/>
                      <a:gd name="connsiteX0" fmla="*/ 0 w 1125126"/>
                      <a:gd name="connsiteY0" fmla="*/ 332897 h 422907"/>
                      <a:gd name="connsiteX1" fmla="*/ 557800 w 1125126"/>
                      <a:gd name="connsiteY1" fmla="*/ 0 h 422907"/>
                      <a:gd name="connsiteX2" fmla="*/ 1125126 w 1125126"/>
                      <a:gd name="connsiteY2" fmla="*/ 332897 h 422907"/>
                      <a:gd name="connsiteX3" fmla="*/ 562563 w 1125126"/>
                      <a:gd name="connsiteY3" fmla="*/ 422907 h 422907"/>
                      <a:gd name="connsiteX4" fmla="*/ 0 w 1125126"/>
                      <a:gd name="connsiteY4" fmla="*/ 332897 h 4229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25126" h="422907">
                        <a:moveTo>
                          <a:pt x="0" y="332897"/>
                        </a:moveTo>
                        <a:cubicBezTo>
                          <a:pt x="0" y="283186"/>
                          <a:pt x="247105" y="0"/>
                          <a:pt x="557800" y="0"/>
                        </a:cubicBezTo>
                        <a:cubicBezTo>
                          <a:pt x="868495" y="0"/>
                          <a:pt x="1125126" y="283186"/>
                          <a:pt x="1125126" y="332897"/>
                        </a:cubicBezTo>
                        <a:cubicBezTo>
                          <a:pt x="1125126" y="382608"/>
                          <a:pt x="873258" y="422907"/>
                          <a:pt x="562563" y="422907"/>
                        </a:cubicBezTo>
                        <a:cubicBezTo>
                          <a:pt x="251868" y="422907"/>
                          <a:pt x="0" y="382608"/>
                          <a:pt x="0" y="332897"/>
                        </a:cubicBezTo>
                        <a:close/>
                      </a:path>
                    </a:pathLst>
                  </a:custGeom>
                  <a:solidFill>
                    <a:srgbClr val="6633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sp>
              <p:nvSpPr>
                <p:cNvPr id="1090" name="フリーフォーム: 図形 1089">
                  <a:extLst>
                    <a:ext uri="{FF2B5EF4-FFF2-40B4-BE49-F238E27FC236}">
                      <a16:creationId xmlns:a16="http://schemas.microsoft.com/office/drawing/2014/main" id="{C1C58B6C-DFE4-4D11-B480-28EC515108D6}"/>
                    </a:ext>
                  </a:extLst>
                </p:cNvPr>
                <p:cNvSpPr/>
                <p:nvPr/>
              </p:nvSpPr>
              <p:spPr>
                <a:xfrm rot="900000">
                  <a:off x="-1779051" y="7645574"/>
                  <a:ext cx="510600" cy="180185"/>
                </a:xfrm>
                <a:custGeom>
                  <a:avLst/>
                  <a:gdLst>
                    <a:gd name="connsiteX0" fmla="*/ 22932 w 1048585"/>
                    <a:gd name="connsiteY0" fmla="*/ 0 h 370033"/>
                    <a:gd name="connsiteX1" fmla="*/ 1025653 w 1048585"/>
                    <a:gd name="connsiteY1" fmla="*/ 0 h 370033"/>
                    <a:gd name="connsiteX2" fmla="*/ 1048585 w 1048585"/>
                    <a:gd name="connsiteY2" fmla="*/ 22932 h 370033"/>
                    <a:gd name="connsiteX3" fmla="*/ 1048585 w 1048585"/>
                    <a:gd name="connsiteY3" fmla="*/ 89066 h 370033"/>
                    <a:gd name="connsiteX4" fmla="*/ 0 w 1048585"/>
                    <a:gd name="connsiteY4" fmla="*/ 370033 h 370033"/>
                    <a:gd name="connsiteX5" fmla="*/ 0 w 1048585"/>
                    <a:gd name="connsiteY5" fmla="*/ 22932 h 370033"/>
                    <a:gd name="connsiteX6" fmla="*/ 22932 w 1048585"/>
                    <a:gd name="connsiteY6" fmla="*/ 0 h 3700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48585" h="370033">
                      <a:moveTo>
                        <a:pt x="22932" y="0"/>
                      </a:moveTo>
                      <a:lnTo>
                        <a:pt x="1025653" y="0"/>
                      </a:lnTo>
                      <a:cubicBezTo>
                        <a:pt x="1038318" y="0"/>
                        <a:pt x="1048585" y="10267"/>
                        <a:pt x="1048585" y="22932"/>
                      </a:cubicBezTo>
                      <a:lnTo>
                        <a:pt x="1048585" y="89066"/>
                      </a:lnTo>
                      <a:lnTo>
                        <a:pt x="0" y="370033"/>
                      </a:lnTo>
                      <a:lnTo>
                        <a:pt x="0" y="22932"/>
                      </a:lnTo>
                      <a:cubicBezTo>
                        <a:pt x="0" y="10267"/>
                        <a:pt x="10267" y="0"/>
                        <a:pt x="22932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091" name="フリーフォーム: 図形 1090">
                  <a:extLst>
                    <a:ext uri="{FF2B5EF4-FFF2-40B4-BE49-F238E27FC236}">
                      <a16:creationId xmlns:a16="http://schemas.microsoft.com/office/drawing/2014/main" id="{655E08F0-B906-4CD5-80DF-C59A4F2288CE}"/>
                    </a:ext>
                  </a:extLst>
                </p:cNvPr>
                <p:cNvSpPr/>
                <p:nvPr/>
              </p:nvSpPr>
              <p:spPr>
                <a:xfrm rot="900000">
                  <a:off x="-2051952" y="7756713"/>
                  <a:ext cx="510600" cy="180185"/>
                </a:xfrm>
                <a:custGeom>
                  <a:avLst/>
                  <a:gdLst>
                    <a:gd name="connsiteX0" fmla="*/ 22932 w 1048585"/>
                    <a:gd name="connsiteY0" fmla="*/ 0 h 370033"/>
                    <a:gd name="connsiteX1" fmla="*/ 1025653 w 1048585"/>
                    <a:gd name="connsiteY1" fmla="*/ 0 h 370033"/>
                    <a:gd name="connsiteX2" fmla="*/ 1048585 w 1048585"/>
                    <a:gd name="connsiteY2" fmla="*/ 22932 h 370033"/>
                    <a:gd name="connsiteX3" fmla="*/ 1048585 w 1048585"/>
                    <a:gd name="connsiteY3" fmla="*/ 89066 h 370033"/>
                    <a:gd name="connsiteX4" fmla="*/ 0 w 1048585"/>
                    <a:gd name="connsiteY4" fmla="*/ 370033 h 370033"/>
                    <a:gd name="connsiteX5" fmla="*/ 0 w 1048585"/>
                    <a:gd name="connsiteY5" fmla="*/ 22932 h 370033"/>
                    <a:gd name="connsiteX6" fmla="*/ 22932 w 1048585"/>
                    <a:gd name="connsiteY6" fmla="*/ 0 h 3700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48585" h="370033">
                      <a:moveTo>
                        <a:pt x="22932" y="0"/>
                      </a:moveTo>
                      <a:lnTo>
                        <a:pt x="1025653" y="0"/>
                      </a:lnTo>
                      <a:cubicBezTo>
                        <a:pt x="1038318" y="0"/>
                        <a:pt x="1048585" y="10267"/>
                        <a:pt x="1048585" y="22932"/>
                      </a:cubicBezTo>
                      <a:lnTo>
                        <a:pt x="1048585" y="89066"/>
                      </a:lnTo>
                      <a:lnTo>
                        <a:pt x="0" y="370033"/>
                      </a:lnTo>
                      <a:lnTo>
                        <a:pt x="0" y="22932"/>
                      </a:lnTo>
                      <a:cubicBezTo>
                        <a:pt x="0" y="10267"/>
                        <a:pt x="10267" y="0"/>
                        <a:pt x="22932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092" name="フリーフォーム: 図形 1091">
                  <a:extLst>
                    <a:ext uri="{FF2B5EF4-FFF2-40B4-BE49-F238E27FC236}">
                      <a16:creationId xmlns:a16="http://schemas.microsoft.com/office/drawing/2014/main" id="{6BC0365E-27B8-4E15-B3D1-FDBED0DF2AED}"/>
                    </a:ext>
                  </a:extLst>
                </p:cNvPr>
                <p:cNvSpPr/>
                <p:nvPr/>
              </p:nvSpPr>
              <p:spPr>
                <a:xfrm rot="900000">
                  <a:off x="-1700897" y="7793219"/>
                  <a:ext cx="510600" cy="180185"/>
                </a:xfrm>
                <a:custGeom>
                  <a:avLst/>
                  <a:gdLst>
                    <a:gd name="connsiteX0" fmla="*/ 22932 w 1048585"/>
                    <a:gd name="connsiteY0" fmla="*/ 0 h 370033"/>
                    <a:gd name="connsiteX1" fmla="*/ 1025653 w 1048585"/>
                    <a:gd name="connsiteY1" fmla="*/ 0 h 370033"/>
                    <a:gd name="connsiteX2" fmla="*/ 1048585 w 1048585"/>
                    <a:gd name="connsiteY2" fmla="*/ 22932 h 370033"/>
                    <a:gd name="connsiteX3" fmla="*/ 1048585 w 1048585"/>
                    <a:gd name="connsiteY3" fmla="*/ 89066 h 370033"/>
                    <a:gd name="connsiteX4" fmla="*/ 0 w 1048585"/>
                    <a:gd name="connsiteY4" fmla="*/ 370033 h 370033"/>
                    <a:gd name="connsiteX5" fmla="*/ 0 w 1048585"/>
                    <a:gd name="connsiteY5" fmla="*/ 22932 h 370033"/>
                    <a:gd name="connsiteX6" fmla="*/ 22932 w 1048585"/>
                    <a:gd name="connsiteY6" fmla="*/ 0 h 3700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48585" h="370033">
                      <a:moveTo>
                        <a:pt x="22932" y="0"/>
                      </a:moveTo>
                      <a:lnTo>
                        <a:pt x="1025653" y="0"/>
                      </a:lnTo>
                      <a:cubicBezTo>
                        <a:pt x="1038318" y="0"/>
                        <a:pt x="1048585" y="10267"/>
                        <a:pt x="1048585" y="22932"/>
                      </a:cubicBezTo>
                      <a:lnTo>
                        <a:pt x="1048585" y="89066"/>
                      </a:lnTo>
                      <a:lnTo>
                        <a:pt x="0" y="370033"/>
                      </a:lnTo>
                      <a:lnTo>
                        <a:pt x="0" y="22932"/>
                      </a:lnTo>
                      <a:cubicBezTo>
                        <a:pt x="0" y="10267"/>
                        <a:pt x="10267" y="0"/>
                        <a:pt x="22932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093" name="フリーフォーム: 図形 1092">
                  <a:extLst>
                    <a:ext uri="{FF2B5EF4-FFF2-40B4-BE49-F238E27FC236}">
                      <a16:creationId xmlns:a16="http://schemas.microsoft.com/office/drawing/2014/main" id="{9D0B7501-F3E6-4900-9F39-2C321791FA0D}"/>
                    </a:ext>
                  </a:extLst>
                </p:cNvPr>
                <p:cNvSpPr/>
                <p:nvPr/>
              </p:nvSpPr>
              <p:spPr>
                <a:xfrm rot="900000">
                  <a:off x="-2449939" y="7445427"/>
                  <a:ext cx="510600" cy="180185"/>
                </a:xfrm>
                <a:custGeom>
                  <a:avLst/>
                  <a:gdLst>
                    <a:gd name="connsiteX0" fmla="*/ 22932 w 1048585"/>
                    <a:gd name="connsiteY0" fmla="*/ 0 h 370033"/>
                    <a:gd name="connsiteX1" fmla="*/ 1025653 w 1048585"/>
                    <a:gd name="connsiteY1" fmla="*/ 0 h 370033"/>
                    <a:gd name="connsiteX2" fmla="*/ 1048585 w 1048585"/>
                    <a:gd name="connsiteY2" fmla="*/ 22932 h 370033"/>
                    <a:gd name="connsiteX3" fmla="*/ 1048585 w 1048585"/>
                    <a:gd name="connsiteY3" fmla="*/ 89066 h 370033"/>
                    <a:gd name="connsiteX4" fmla="*/ 0 w 1048585"/>
                    <a:gd name="connsiteY4" fmla="*/ 370033 h 370033"/>
                    <a:gd name="connsiteX5" fmla="*/ 0 w 1048585"/>
                    <a:gd name="connsiteY5" fmla="*/ 22932 h 370033"/>
                    <a:gd name="connsiteX6" fmla="*/ 22932 w 1048585"/>
                    <a:gd name="connsiteY6" fmla="*/ 0 h 3700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48585" h="370033">
                      <a:moveTo>
                        <a:pt x="22932" y="0"/>
                      </a:moveTo>
                      <a:lnTo>
                        <a:pt x="1025653" y="0"/>
                      </a:lnTo>
                      <a:cubicBezTo>
                        <a:pt x="1038318" y="0"/>
                        <a:pt x="1048585" y="10267"/>
                        <a:pt x="1048585" y="22932"/>
                      </a:cubicBezTo>
                      <a:lnTo>
                        <a:pt x="1048585" y="89066"/>
                      </a:lnTo>
                      <a:lnTo>
                        <a:pt x="0" y="370033"/>
                      </a:lnTo>
                      <a:lnTo>
                        <a:pt x="0" y="22932"/>
                      </a:lnTo>
                      <a:cubicBezTo>
                        <a:pt x="0" y="10267"/>
                        <a:pt x="10267" y="0"/>
                        <a:pt x="22932" y="0"/>
                      </a:cubicBezTo>
                      <a:close/>
                    </a:path>
                  </a:pathLst>
                </a:custGeom>
                <a:pattFill prst="lgConfetti">
                  <a:fgClr>
                    <a:srgbClr val="E7E6E6">
                      <a:lumMod val="75000"/>
                    </a:srgbClr>
                  </a:fgClr>
                  <a:bgClr>
                    <a:sysClr val="window" lastClr="FFFFFF">
                      <a:lumMod val="85000"/>
                    </a:sysClr>
                  </a:bgClr>
                </a:patt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094" name="フリーフォーム: 図形 1093">
                  <a:extLst>
                    <a:ext uri="{FF2B5EF4-FFF2-40B4-BE49-F238E27FC236}">
                      <a16:creationId xmlns:a16="http://schemas.microsoft.com/office/drawing/2014/main" id="{DDE6BEE6-8759-448F-B7CE-5163AA859BD5}"/>
                    </a:ext>
                  </a:extLst>
                </p:cNvPr>
                <p:cNvSpPr/>
                <p:nvPr/>
              </p:nvSpPr>
              <p:spPr>
                <a:xfrm rot="900000">
                  <a:off x="-2307689" y="7569375"/>
                  <a:ext cx="510600" cy="180185"/>
                </a:xfrm>
                <a:custGeom>
                  <a:avLst/>
                  <a:gdLst>
                    <a:gd name="connsiteX0" fmla="*/ 22932 w 1048585"/>
                    <a:gd name="connsiteY0" fmla="*/ 0 h 370033"/>
                    <a:gd name="connsiteX1" fmla="*/ 1025653 w 1048585"/>
                    <a:gd name="connsiteY1" fmla="*/ 0 h 370033"/>
                    <a:gd name="connsiteX2" fmla="*/ 1048585 w 1048585"/>
                    <a:gd name="connsiteY2" fmla="*/ 22932 h 370033"/>
                    <a:gd name="connsiteX3" fmla="*/ 1048585 w 1048585"/>
                    <a:gd name="connsiteY3" fmla="*/ 89066 h 370033"/>
                    <a:gd name="connsiteX4" fmla="*/ 0 w 1048585"/>
                    <a:gd name="connsiteY4" fmla="*/ 370033 h 370033"/>
                    <a:gd name="connsiteX5" fmla="*/ 0 w 1048585"/>
                    <a:gd name="connsiteY5" fmla="*/ 22932 h 370033"/>
                    <a:gd name="connsiteX6" fmla="*/ 22932 w 1048585"/>
                    <a:gd name="connsiteY6" fmla="*/ 0 h 3700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48585" h="370033">
                      <a:moveTo>
                        <a:pt x="22932" y="0"/>
                      </a:moveTo>
                      <a:lnTo>
                        <a:pt x="1025653" y="0"/>
                      </a:lnTo>
                      <a:cubicBezTo>
                        <a:pt x="1038318" y="0"/>
                        <a:pt x="1048585" y="10267"/>
                        <a:pt x="1048585" y="22932"/>
                      </a:cubicBezTo>
                      <a:lnTo>
                        <a:pt x="1048585" y="89066"/>
                      </a:lnTo>
                      <a:lnTo>
                        <a:pt x="0" y="370033"/>
                      </a:lnTo>
                      <a:lnTo>
                        <a:pt x="0" y="22932"/>
                      </a:lnTo>
                      <a:cubicBezTo>
                        <a:pt x="0" y="10267"/>
                        <a:pt x="10267" y="0"/>
                        <a:pt x="22932" y="0"/>
                      </a:cubicBezTo>
                      <a:close/>
                    </a:path>
                  </a:pathLst>
                </a:custGeom>
                <a:pattFill prst="lgConfetti">
                  <a:fgClr>
                    <a:srgbClr val="E7E6E6">
                      <a:lumMod val="75000"/>
                    </a:srgbClr>
                  </a:fgClr>
                  <a:bgClr>
                    <a:sysClr val="window" lastClr="FFFFFF">
                      <a:lumMod val="85000"/>
                    </a:sysClr>
                  </a:bgClr>
                </a:patt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1061" name="グループ化 1060">
                <a:extLst>
                  <a:ext uri="{FF2B5EF4-FFF2-40B4-BE49-F238E27FC236}">
                    <a16:creationId xmlns:a16="http://schemas.microsoft.com/office/drawing/2014/main" id="{4ED7D039-E3D6-4DF0-9777-59606169A478}"/>
                  </a:ext>
                </a:extLst>
              </p:cNvPr>
              <p:cNvGrpSpPr/>
              <p:nvPr/>
            </p:nvGrpSpPr>
            <p:grpSpPr>
              <a:xfrm>
                <a:off x="-1315962" y="3653060"/>
                <a:ext cx="668942" cy="482932"/>
                <a:chOff x="2072421" y="3760206"/>
                <a:chExt cx="668942" cy="482932"/>
              </a:xfrm>
            </p:grpSpPr>
            <p:sp>
              <p:nvSpPr>
                <p:cNvPr id="1067" name="円: 塗りつぶしなし 1066">
                  <a:extLst>
                    <a:ext uri="{FF2B5EF4-FFF2-40B4-BE49-F238E27FC236}">
                      <a16:creationId xmlns:a16="http://schemas.microsoft.com/office/drawing/2014/main" id="{20B5ECD9-2E97-4023-8FA7-5356E87FE4EE}"/>
                    </a:ext>
                  </a:extLst>
                </p:cNvPr>
                <p:cNvSpPr/>
                <p:nvPr/>
              </p:nvSpPr>
              <p:spPr>
                <a:xfrm>
                  <a:off x="2379011" y="3806448"/>
                  <a:ext cx="282447" cy="16998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68" name="円: 塗りつぶしなし 1067">
                  <a:extLst>
                    <a:ext uri="{FF2B5EF4-FFF2-40B4-BE49-F238E27FC236}">
                      <a16:creationId xmlns:a16="http://schemas.microsoft.com/office/drawing/2014/main" id="{D8F4B080-83A6-49CB-88FD-C790CDEE27D7}"/>
                    </a:ext>
                  </a:extLst>
                </p:cNvPr>
                <p:cNvSpPr/>
                <p:nvPr/>
              </p:nvSpPr>
              <p:spPr>
                <a:xfrm>
                  <a:off x="2317957" y="3891441"/>
                  <a:ext cx="282447" cy="16998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69" name="円: 塗りつぶしなし 1068">
                  <a:extLst>
                    <a:ext uri="{FF2B5EF4-FFF2-40B4-BE49-F238E27FC236}">
                      <a16:creationId xmlns:a16="http://schemas.microsoft.com/office/drawing/2014/main" id="{E541AA61-DC84-4E87-B5B1-6930FF75BBD6}"/>
                    </a:ext>
                  </a:extLst>
                </p:cNvPr>
                <p:cNvSpPr/>
                <p:nvPr/>
              </p:nvSpPr>
              <p:spPr>
                <a:xfrm>
                  <a:off x="2276880" y="3765701"/>
                  <a:ext cx="282447" cy="16998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70AD47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70" name="円: 塗りつぶしなし 1069">
                  <a:extLst>
                    <a:ext uri="{FF2B5EF4-FFF2-40B4-BE49-F238E27FC236}">
                      <a16:creationId xmlns:a16="http://schemas.microsoft.com/office/drawing/2014/main" id="{783D28CA-4FF0-4637-A239-14720AB8DA48}"/>
                    </a:ext>
                  </a:extLst>
                </p:cNvPr>
                <p:cNvSpPr/>
                <p:nvPr/>
              </p:nvSpPr>
              <p:spPr>
                <a:xfrm>
                  <a:off x="2141412" y="3935037"/>
                  <a:ext cx="282447" cy="16998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70AD47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71" name="円: 塗りつぶしなし 1070">
                  <a:extLst>
                    <a:ext uri="{FF2B5EF4-FFF2-40B4-BE49-F238E27FC236}">
                      <a16:creationId xmlns:a16="http://schemas.microsoft.com/office/drawing/2014/main" id="{1C79184A-8A9E-410B-98BF-DE7E344D8DE4}"/>
                    </a:ext>
                  </a:extLst>
                </p:cNvPr>
                <p:cNvSpPr/>
                <p:nvPr/>
              </p:nvSpPr>
              <p:spPr>
                <a:xfrm>
                  <a:off x="2458916" y="3973137"/>
                  <a:ext cx="282447" cy="16998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70AD47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72" name="円: 塗りつぶしなし 1071">
                  <a:extLst>
                    <a:ext uri="{FF2B5EF4-FFF2-40B4-BE49-F238E27FC236}">
                      <a16:creationId xmlns:a16="http://schemas.microsoft.com/office/drawing/2014/main" id="{F856CC89-4772-4A5F-98DC-2E5624DCE83C}"/>
                    </a:ext>
                  </a:extLst>
                </p:cNvPr>
                <p:cNvSpPr/>
                <p:nvPr/>
              </p:nvSpPr>
              <p:spPr>
                <a:xfrm>
                  <a:off x="2332444" y="4001184"/>
                  <a:ext cx="282447" cy="16998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73" name="円: 塗りつぶしなし 1072">
                  <a:extLst>
                    <a:ext uri="{FF2B5EF4-FFF2-40B4-BE49-F238E27FC236}">
                      <a16:creationId xmlns:a16="http://schemas.microsoft.com/office/drawing/2014/main" id="{77E28920-8382-4202-8230-E00E595B82AB}"/>
                    </a:ext>
                  </a:extLst>
                </p:cNvPr>
                <p:cNvSpPr/>
                <p:nvPr/>
              </p:nvSpPr>
              <p:spPr>
                <a:xfrm>
                  <a:off x="2184202" y="3853279"/>
                  <a:ext cx="282447" cy="16998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74" name="円: 塗りつぶしなし 1073">
                  <a:extLst>
                    <a:ext uri="{FF2B5EF4-FFF2-40B4-BE49-F238E27FC236}">
                      <a16:creationId xmlns:a16="http://schemas.microsoft.com/office/drawing/2014/main" id="{D7C993F8-07DD-4FC0-ADE4-71C1FDFE5EB9}"/>
                    </a:ext>
                  </a:extLst>
                </p:cNvPr>
                <p:cNvSpPr/>
                <p:nvPr/>
              </p:nvSpPr>
              <p:spPr>
                <a:xfrm>
                  <a:off x="2171575" y="4073151"/>
                  <a:ext cx="282447" cy="16998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75" name="円: 塗りつぶしなし 1074">
                  <a:extLst>
                    <a:ext uri="{FF2B5EF4-FFF2-40B4-BE49-F238E27FC236}">
                      <a16:creationId xmlns:a16="http://schemas.microsoft.com/office/drawing/2014/main" id="{1329542F-E9EF-46C9-AC58-21CEDF8CD749}"/>
                    </a:ext>
                  </a:extLst>
                </p:cNvPr>
                <p:cNvSpPr/>
                <p:nvPr/>
              </p:nvSpPr>
              <p:spPr>
                <a:xfrm>
                  <a:off x="2258690" y="4031143"/>
                  <a:ext cx="282447" cy="16998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76" name="円: 塗りつぶしなし 1075">
                  <a:extLst>
                    <a:ext uri="{FF2B5EF4-FFF2-40B4-BE49-F238E27FC236}">
                      <a16:creationId xmlns:a16="http://schemas.microsoft.com/office/drawing/2014/main" id="{6D7193E3-8FB5-4F1A-BA56-5078A07E2950}"/>
                    </a:ext>
                  </a:extLst>
                </p:cNvPr>
                <p:cNvSpPr/>
                <p:nvPr/>
              </p:nvSpPr>
              <p:spPr>
                <a:xfrm>
                  <a:off x="2457659" y="3760206"/>
                  <a:ext cx="282447" cy="16998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77" name="円: 塗りつぶしなし 1076">
                  <a:extLst>
                    <a:ext uri="{FF2B5EF4-FFF2-40B4-BE49-F238E27FC236}">
                      <a16:creationId xmlns:a16="http://schemas.microsoft.com/office/drawing/2014/main" id="{4DDE87E3-8B31-4A9F-AFC7-ABCEA1CC6530}"/>
                    </a:ext>
                  </a:extLst>
                </p:cNvPr>
                <p:cNvSpPr/>
                <p:nvPr/>
              </p:nvSpPr>
              <p:spPr>
                <a:xfrm>
                  <a:off x="2072421" y="4022676"/>
                  <a:ext cx="282447" cy="16998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062" name="四角形: 上の 2 つの角を丸める 1061">
                <a:extLst>
                  <a:ext uri="{FF2B5EF4-FFF2-40B4-BE49-F238E27FC236}">
                    <a16:creationId xmlns:a16="http://schemas.microsoft.com/office/drawing/2014/main" id="{05BD3731-89D9-4BC3-A30C-AD7998FF707A}"/>
                  </a:ext>
                </a:extLst>
              </p:cNvPr>
              <p:cNvSpPr/>
              <p:nvPr/>
            </p:nvSpPr>
            <p:spPr>
              <a:xfrm>
                <a:off x="-799185" y="3954986"/>
                <a:ext cx="434751" cy="268031"/>
              </a:xfrm>
              <a:prstGeom prst="round2SameRect">
                <a:avLst/>
              </a:prstGeom>
              <a:solidFill>
                <a:sysClr val="window" lastClr="FFFFFF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063" name="四角形: 上の 2 つの角を丸める 1062">
                <a:extLst>
                  <a:ext uri="{FF2B5EF4-FFF2-40B4-BE49-F238E27FC236}">
                    <a16:creationId xmlns:a16="http://schemas.microsoft.com/office/drawing/2014/main" id="{E91D6FD0-5C1D-45A9-A740-21E20572EDE7}"/>
                  </a:ext>
                </a:extLst>
              </p:cNvPr>
              <p:cNvSpPr/>
              <p:nvPr/>
            </p:nvSpPr>
            <p:spPr>
              <a:xfrm>
                <a:off x="-1046713" y="4111656"/>
                <a:ext cx="434751" cy="268031"/>
              </a:xfrm>
              <a:prstGeom prst="round2SameRect">
                <a:avLst/>
              </a:prstGeom>
              <a:solidFill>
                <a:sysClr val="window" lastClr="FFFFFF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064" name="四角形: 上の 2 つの角を丸める 1063">
                <a:extLst>
                  <a:ext uri="{FF2B5EF4-FFF2-40B4-BE49-F238E27FC236}">
                    <a16:creationId xmlns:a16="http://schemas.microsoft.com/office/drawing/2014/main" id="{3C2E8349-5D18-48B2-BC7C-83E5E3F604C2}"/>
                  </a:ext>
                </a:extLst>
              </p:cNvPr>
              <p:cNvSpPr/>
              <p:nvPr/>
            </p:nvSpPr>
            <p:spPr>
              <a:xfrm>
                <a:off x="-1335638" y="4216431"/>
                <a:ext cx="434751" cy="268031"/>
              </a:xfrm>
              <a:prstGeom prst="round2SameRect">
                <a:avLst/>
              </a:prstGeom>
              <a:solidFill>
                <a:sysClr val="window" lastClr="FFFFFF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065" name="フリーフォーム: 図形 1064">
                <a:extLst>
                  <a:ext uri="{FF2B5EF4-FFF2-40B4-BE49-F238E27FC236}">
                    <a16:creationId xmlns:a16="http://schemas.microsoft.com/office/drawing/2014/main" id="{7F3EEB50-5758-4ED0-95CF-D6BD47BE6B55}"/>
                  </a:ext>
                </a:extLst>
              </p:cNvPr>
              <p:cNvSpPr/>
              <p:nvPr/>
            </p:nvSpPr>
            <p:spPr>
              <a:xfrm>
                <a:off x="-1018761" y="4229498"/>
                <a:ext cx="453916" cy="358325"/>
              </a:xfrm>
              <a:custGeom>
                <a:avLst/>
                <a:gdLst>
                  <a:gd name="connsiteX0" fmla="*/ 366737 w 733474"/>
                  <a:gd name="connsiteY0" fmla="*/ 0 h 579011"/>
                  <a:gd name="connsiteX1" fmla="*/ 733474 w 733474"/>
                  <a:gd name="connsiteY1" fmla="*/ 360908 h 579011"/>
                  <a:gd name="connsiteX2" fmla="*/ 726023 w 733474"/>
                  <a:gd name="connsiteY2" fmla="*/ 433644 h 579011"/>
                  <a:gd name="connsiteX3" fmla="*/ 709302 w 733474"/>
                  <a:gd name="connsiteY3" fmla="*/ 486657 h 579011"/>
                  <a:gd name="connsiteX4" fmla="*/ 667060 w 733474"/>
                  <a:gd name="connsiteY4" fmla="*/ 511788 h 579011"/>
                  <a:gd name="connsiteX5" fmla="*/ 361869 w 733474"/>
                  <a:gd name="connsiteY5" fmla="*/ 579011 h 579011"/>
                  <a:gd name="connsiteX6" fmla="*/ 56678 w 733474"/>
                  <a:gd name="connsiteY6" fmla="*/ 511788 h 579011"/>
                  <a:gd name="connsiteX7" fmla="*/ 26422 w 733474"/>
                  <a:gd name="connsiteY7" fmla="*/ 493787 h 579011"/>
                  <a:gd name="connsiteX8" fmla="*/ 7451 w 733474"/>
                  <a:gd name="connsiteY8" fmla="*/ 433644 h 579011"/>
                  <a:gd name="connsiteX9" fmla="*/ 0 w 733474"/>
                  <a:gd name="connsiteY9" fmla="*/ 360908 h 579011"/>
                  <a:gd name="connsiteX10" fmla="*/ 366737 w 733474"/>
                  <a:gd name="connsiteY10" fmla="*/ 0 h 5790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33474" h="579011">
                    <a:moveTo>
                      <a:pt x="366737" y="0"/>
                    </a:moveTo>
                    <a:cubicBezTo>
                      <a:pt x="569280" y="0"/>
                      <a:pt x="733474" y="161584"/>
                      <a:pt x="733474" y="360908"/>
                    </a:cubicBezTo>
                    <a:cubicBezTo>
                      <a:pt x="733474" y="385824"/>
                      <a:pt x="730909" y="410149"/>
                      <a:pt x="726023" y="433644"/>
                    </a:cubicBezTo>
                    <a:lnTo>
                      <a:pt x="709302" y="486657"/>
                    </a:lnTo>
                    <a:lnTo>
                      <a:pt x="667060" y="511788"/>
                    </a:lnTo>
                    <a:cubicBezTo>
                      <a:pt x="579942" y="554229"/>
                      <a:pt x="474919" y="579011"/>
                      <a:pt x="361869" y="579011"/>
                    </a:cubicBezTo>
                    <a:cubicBezTo>
                      <a:pt x="248820" y="579011"/>
                      <a:pt x="143797" y="554229"/>
                      <a:pt x="56678" y="511788"/>
                    </a:cubicBezTo>
                    <a:lnTo>
                      <a:pt x="26422" y="493787"/>
                    </a:lnTo>
                    <a:lnTo>
                      <a:pt x="7451" y="433644"/>
                    </a:lnTo>
                    <a:cubicBezTo>
                      <a:pt x="2566" y="410149"/>
                      <a:pt x="0" y="385824"/>
                      <a:pt x="0" y="360908"/>
                    </a:cubicBezTo>
                    <a:cubicBezTo>
                      <a:pt x="0" y="161584"/>
                      <a:pt x="164194" y="0"/>
                      <a:pt x="366737" y="0"/>
                    </a:cubicBezTo>
                    <a:close/>
                  </a:path>
                </a:pathLst>
              </a:cu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66" name="フリーフォーム: 図形 1065">
                <a:extLst>
                  <a:ext uri="{FF2B5EF4-FFF2-40B4-BE49-F238E27FC236}">
                    <a16:creationId xmlns:a16="http://schemas.microsoft.com/office/drawing/2014/main" id="{14042DCB-34A7-42D4-949B-92863501DF02}"/>
                  </a:ext>
                </a:extLst>
              </p:cNvPr>
              <p:cNvSpPr/>
              <p:nvPr/>
            </p:nvSpPr>
            <p:spPr>
              <a:xfrm>
                <a:off x="-401541" y="3619898"/>
                <a:ext cx="453916" cy="358325"/>
              </a:xfrm>
              <a:custGeom>
                <a:avLst/>
                <a:gdLst>
                  <a:gd name="connsiteX0" fmla="*/ 366737 w 733474"/>
                  <a:gd name="connsiteY0" fmla="*/ 0 h 579011"/>
                  <a:gd name="connsiteX1" fmla="*/ 733474 w 733474"/>
                  <a:gd name="connsiteY1" fmla="*/ 360908 h 579011"/>
                  <a:gd name="connsiteX2" fmla="*/ 726023 w 733474"/>
                  <a:gd name="connsiteY2" fmla="*/ 433644 h 579011"/>
                  <a:gd name="connsiteX3" fmla="*/ 709302 w 733474"/>
                  <a:gd name="connsiteY3" fmla="*/ 486657 h 579011"/>
                  <a:gd name="connsiteX4" fmla="*/ 667060 w 733474"/>
                  <a:gd name="connsiteY4" fmla="*/ 511788 h 579011"/>
                  <a:gd name="connsiteX5" fmla="*/ 361869 w 733474"/>
                  <a:gd name="connsiteY5" fmla="*/ 579011 h 579011"/>
                  <a:gd name="connsiteX6" fmla="*/ 56678 w 733474"/>
                  <a:gd name="connsiteY6" fmla="*/ 511788 h 579011"/>
                  <a:gd name="connsiteX7" fmla="*/ 26422 w 733474"/>
                  <a:gd name="connsiteY7" fmla="*/ 493787 h 579011"/>
                  <a:gd name="connsiteX8" fmla="*/ 7451 w 733474"/>
                  <a:gd name="connsiteY8" fmla="*/ 433644 h 579011"/>
                  <a:gd name="connsiteX9" fmla="*/ 0 w 733474"/>
                  <a:gd name="connsiteY9" fmla="*/ 360908 h 579011"/>
                  <a:gd name="connsiteX10" fmla="*/ 366737 w 733474"/>
                  <a:gd name="connsiteY10" fmla="*/ 0 h 5790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33474" h="579011">
                    <a:moveTo>
                      <a:pt x="366737" y="0"/>
                    </a:moveTo>
                    <a:cubicBezTo>
                      <a:pt x="569280" y="0"/>
                      <a:pt x="733474" y="161584"/>
                      <a:pt x="733474" y="360908"/>
                    </a:cubicBezTo>
                    <a:cubicBezTo>
                      <a:pt x="733474" y="385824"/>
                      <a:pt x="730909" y="410149"/>
                      <a:pt x="726023" y="433644"/>
                    </a:cubicBezTo>
                    <a:lnTo>
                      <a:pt x="709302" y="486657"/>
                    </a:lnTo>
                    <a:lnTo>
                      <a:pt x="667060" y="511788"/>
                    </a:lnTo>
                    <a:cubicBezTo>
                      <a:pt x="579942" y="554229"/>
                      <a:pt x="474919" y="579011"/>
                      <a:pt x="361869" y="579011"/>
                    </a:cubicBezTo>
                    <a:cubicBezTo>
                      <a:pt x="248820" y="579011"/>
                      <a:pt x="143797" y="554229"/>
                      <a:pt x="56678" y="511788"/>
                    </a:cubicBezTo>
                    <a:lnTo>
                      <a:pt x="26422" y="493787"/>
                    </a:lnTo>
                    <a:lnTo>
                      <a:pt x="7451" y="433644"/>
                    </a:lnTo>
                    <a:cubicBezTo>
                      <a:pt x="2566" y="410149"/>
                      <a:pt x="0" y="385824"/>
                      <a:pt x="0" y="360908"/>
                    </a:cubicBezTo>
                    <a:cubicBezTo>
                      <a:pt x="0" y="161584"/>
                      <a:pt x="164194" y="0"/>
                      <a:pt x="366737" y="0"/>
                    </a:cubicBezTo>
                    <a:close/>
                  </a:path>
                </a:pathLst>
              </a:cu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1189" name="グループ化 1188">
            <a:extLst>
              <a:ext uri="{FF2B5EF4-FFF2-40B4-BE49-F238E27FC236}">
                <a16:creationId xmlns:a16="http://schemas.microsoft.com/office/drawing/2014/main" id="{BAE76EAC-31EB-4172-A074-E2C5B306650C}"/>
              </a:ext>
            </a:extLst>
          </p:cNvPr>
          <p:cNvGrpSpPr/>
          <p:nvPr/>
        </p:nvGrpSpPr>
        <p:grpSpPr>
          <a:xfrm>
            <a:off x="1634353" y="3926638"/>
            <a:ext cx="826776" cy="2441732"/>
            <a:chOff x="4001037" y="630915"/>
            <a:chExt cx="1897466" cy="5603817"/>
          </a:xfrm>
        </p:grpSpPr>
        <p:sp>
          <p:nvSpPr>
            <p:cNvPr id="1190" name="楕円 1189">
              <a:extLst>
                <a:ext uri="{FF2B5EF4-FFF2-40B4-BE49-F238E27FC236}">
                  <a16:creationId xmlns:a16="http://schemas.microsoft.com/office/drawing/2014/main" id="{51947F0F-2F59-4AD4-96DE-68A86276ABA1}"/>
                </a:ext>
              </a:extLst>
            </p:cNvPr>
            <p:cNvSpPr/>
            <p:nvPr/>
          </p:nvSpPr>
          <p:spPr>
            <a:xfrm>
              <a:off x="4676886" y="630915"/>
              <a:ext cx="492808" cy="394810"/>
            </a:xfrm>
            <a:prstGeom prst="ellipse">
              <a:avLst/>
            </a:prstGeom>
            <a:gradFill>
              <a:gsLst>
                <a:gs pos="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50000"/>
                  </a:sysClr>
                </a:gs>
              </a:gsLst>
              <a:path path="circle">
                <a:fillToRect l="50000" t="50000" r="50000" b="50000"/>
              </a:path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91" name="フリーフォーム: 図形 1190">
              <a:extLst>
                <a:ext uri="{FF2B5EF4-FFF2-40B4-BE49-F238E27FC236}">
                  <a16:creationId xmlns:a16="http://schemas.microsoft.com/office/drawing/2014/main" id="{4674DA0E-A2BF-4B10-B6B9-57ACAA96D3FD}"/>
                </a:ext>
              </a:extLst>
            </p:cNvPr>
            <p:cNvSpPr/>
            <p:nvPr/>
          </p:nvSpPr>
          <p:spPr>
            <a:xfrm>
              <a:off x="4679608" y="630915"/>
              <a:ext cx="492808" cy="253641"/>
            </a:xfrm>
            <a:custGeom>
              <a:avLst/>
              <a:gdLst>
                <a:gd name="connsiteX0" fmla="*/ 4375 w 492808"/>
                <a:gd name="connsiteY0" fmla="*/ 214766 h 253641"/>
                <a:gd name="connsiteX1" fmla="*/ 17781 w 492808"/>
                <a:gd name="connsiteY1" fmla="*/ 220319 h 253641"/>
                <a:gd name="connsiteX2" fmla="*/ 23498 w 492808"/>
                <a:gd name="connsiteY2" fmla="*/ 234121 h 253641"/>
                <a:gd name="connsiteX3" fmla="*/ 17781 w 492808"/>
                <a:gd name="connsiteY3" fmla="*/ 247924 h 253641"/>
                <a:gd name="connsiteX4" fmla="*/ 13208 w 492808"/>
                <a:gd name="connsiteY4" fmla="*/ 249818 h 253641"/>
                <a:gd name="connsiteX5" fmla="*/ 487226 w 492808"/>
                <a:gd name="connsiteY5" fmla="*/ 214602 h 253641"/>
                <a:gd name="connsiteX6" fmla="*/ 488357 w 492808"/>
                <a:gd name="connsiteY6" fmla="*/ 215070 h 253641"/>
                <a:gd name="connsiteX7" fmla="*/ 479448 w 492808"/>
                <a:gd name="connsiteY7" fmla="*/ 250419 h 253641"/>
                <a:gd name="connsiteX8" fmla="*/ 473424 w 492808"/>
                <a:gd name="connsiteY8" fmla="*/ 247924 h 253641"/>
                <a:gd name="connsiteX9" fmla="*/ 467706 w 492808"/>
                <a:gd name="connsiteY9" fmla="*/ 234121 h 253641"/>
                <a:gd name="connsiteX10" fmla="*/ 487226 w 492808"/>
                <a:gd name="connsiteY10" fmla="*/ 214602 h 253641"/>
                <a:gd name="connsiteX11" fmla="*/ 439222 w 492808"/>
                <a:gd name="connsiteY11" fmla="*/ 214602 h 253641"/>
                <a:gd name="connsiteX12" fmla="*/ 458741 w 492808"/>
                <a:gd name="connsiteY12" fmla="*/ 234121 h 253641"/>
                <a:gd name="connsiteX13" fmla="*/ 439222 w 492808"/>
                <a:gd name="connsiteY13" fmla="*/ 253641 h 253641"/>
                <a:gd name="connsiteX14" fmla="*/ 419702 w 492808"/>
                <a:gd name="connsiteY14" fmla="*/ 234121 h 253641"/>
                <a:gd name="connsiteX15" fmla="*/ 439222 w 492808"/>
                <a:gd name="connsiteY15" fmla="*/ 214602 h 253641"/>
                <a:gd name="connsiteX16" fmla="*/ 389616 w 492808"/>
                <a:gd name="connsiteY16" fmla="*/ 214602 h 253641"/>
                <a:gd name="connsiteX17" fmla="*/ 409136 w 492808"/>
                <a:gd name="connsiteY17" fmla="*/ 234121 h 253641"/>
                <a:gd name="connsiteX18" fmla="*/ 389616 w 492808"/>
                <a:gd name="connsiteY18" fmla="*/ 253641 h 253641"/>
                <a:gd name="connsiteX19" fmla="*/ 370096 w 492808"/>
                <a:gd name="connsiteY19" fmla="*/ 234121 h 253641"/>
                <a:gd name="connsiteX20" fmla="*/ 389616 w 492808"/>
                <a:gd name="connsiteY20" fmla="*/ 214602 h 253641"/>
                <a:gd name="connsiteX21" fmla="*/ 341612 w 492808"/>
                <a:gd name="connsiteY21" fmla="*/ 214602 h 253641"/>
                <a:gd name="connsiteX22" fmla="*/ 361131 w 492808"/>
                <a:gd name="connsiteY22" fmla="*/ 234121 h 253641"/>
                <a:gd name="connsiteX23" fmla="*/ 341612 w 492808"/>
                <a:gd name="connsiteY23" fmla="*/ 253641 h 253641"/>
                <a:gd name="connsiteX24" fmla="*/ 322092 w 492808"/>
                <a:gd name="connsiteY24" fmla="*/ 234121 h 253641"/>
                <a:gd name="connsiteX25" fmla="*/ 341612 w 492808"/>
                <a:gd name="connsiteY25" fmla="*/ 214602 h 253641"/>
                <a:gd name="connsiteX26" fmla="*/ 293607 w 492808"/>
                <a:gd name="connsiteY26" fmla="*/ 214602 h 253641"/>
                <a:gd name="connsiteX27" fmla="*/ 313126 w 492808"/>
                <a:gd name="connsiteY27" fmla="*/ 234121 h 253641"/>
                <a:gd name="connsiteX28" fmla="*/ 293607 w 492808"/>
                <a:gd name="connsiteY28" fmla="*/ 253641 h 253641"/>
                <a:gd name="connsiteX29" fmla="*/ 274087 w 492808"/>
                <a:gd name="connsiteY29" fmla="*/ 234121 h 253641"/>
                <a:gd name="connsiteX30" fmla="*/ 293607 w 492808"/>
                <a:gd name="connsiteY30" fmla="*/ 214602 h 253641"/>
                <a:gd name="connsiteX31" fmla="*/ 245602 w 492808"/>
                <a:gd name="connsiteY31" fmla="*/ 214602 h 253641"/>
                <a:gd name="connsiteX32" fmla="*/ 265122 w 492808"/>
                <a:gd name="connsiteY32" fmla="*/ 234121 h 253641"/>
                <a:gd name="connsiteX33" fmla="*/ 245602 w 492808"/>
                <a:gd name="connsiteY33" fmla="*/ 253641 h 253641"/>
                <a:gd name="connsiteX34" fmla="*/ 226083 w 492808"/>
                <a:gd name="connsiteY34" fmla="*/ 234121 h 253641"/>
                <a:gd name="connsiteX35" fmla="*/ 245602 w 492808"/>
                <a:gd name="connsiteY35" fmla="*/ 214602 h 253641"/>
                <a:gd name="connsiteX36" fmla="*/ 197597 w 492808"/>
                <a:gd name="connsiteY36" fmla="*/ 214602 h 253641"/>
                <a:gd name="connsiteX37" fmla="*/ 217117 w 492808"/>
                <a:gd name="connsiteY37" fmla="*/ 234121 h 253641"/>
                <a:gd name="connsiteX38" fmla="*/ 197597 w 492808"/>
                <a:gd name="connsiteY38" fmla="*/ 253641 h 253641"/>
                <a:gd name="connsiteX39" fmla="*/ 178078 w 492808"/>
                <a:gd name="connsiteY39" fmla="*/ 234121 h 253641"/>
                <a:gd name="connsiteX40" fmla="*/ 197597 w 492808"/>
                <a:gd name="connsiteY40" fmla="*/ 214602 h 253641"/>
                <a:gd name="connsiteX41" fmla="*/ 149593 w 492808"/>
                <a:gd name="connsiteY41" fmla="*/ 214602 h 253641"/>
                <a:gd name="connsiteX42" fmla="*/ 169113 w 492808"/>
                <a:gd name="connsiteY42" fmla="*/ 234121 h 253641"/>
                <a:gd name="connsiteX43" fmla="*/ 149593 w 492808"/>
                <a:gd name="connsiteY43" fmla="*/ 253641 h 253641"/>
                <a:gd name="connsiteX44" fmla="*/ 130073 w 492808"/>
                <a:gd name="connsiteY44" fmla="*/ 234121 h 253641"/>
                <a:gd name="connsiteX45" fmla="*/ 149593 w 492808"/>
                <a:gd name="connsiteY45" fmla="*/ 214602 h 253641"/>
                <a:gd name="connsiteX46" fmla="*/ 101588 w 492808"/>
                <a:gd name="connsiteY46" fmla="*/ 214602 h 253641"/>
                <a:gd name="connsiteX47" fmla="*/ 121108 w 492808"/>
                <a:gd name="connsiteY47" fmla="*/ 234121 h 253641"/>
                <a:gd name="connsiteX48" fmla="*/ 101588 w 492808"/>
                <a:gd name="connsiteY48" fmla="*/ 253641 h 253641"/>
                <a:gd name="connsiteX49" fmla="*/ 82068 w 492808"/>
                <a:gd name="connsiteY49" fmla="*/ 234121 h 253641"/>
                <a:gd name="connsiteX50" fmla="*/ 101588 w 492808"/>
                <a:gd name="connsiteY50" fmla="*/ 214602 h 253641"/>
                <a:gd name="connsiteX51" fmla="*/ 53584 w 492808"/>
                <a:gd name="connsiteY51" fmla="*/ 214602 h 253641"/>
                <a:gd name="connsiteX52" fmla="*/ 73103 w 492808"/>
                <a:gd name="connsiteY52" fmla="*/ 234121 h 253641"/>
                <a:gd name="connsiteX53" fmla="*/ 53584 w 492808"/>
                <a:gd name="connsiteY53" fmla="*/ 253641 h 253641"/>
                <a:gd name="connsiteX54" fmla="*/ 34064 w 492808"/>
                <a:gd name="connsiteY54" fmla="*/ 234121 h 253641"/>
                <a:gd name="connsiteX55" fmla="*/ 53584 w 492808"/>
                <a:gd name="connsiteY55" fmla="*/ 214602 h 253641"/>
                <a:gd name="connsiteX56" fmla="*/ 7406 w 492808"/>
                <a:gd name="connsiteY56" fmla="*/ 168016 h 253641"/>
                <a:gd name="connsiteX57" fmla="*/ 17781 w 492808"/>
                <a:gd name="connsiteY57" fmla="*/ 172314 h 253641"/>
                <a:gd name="connsiteX58" fmla="*/ 23498 w 492808"/>
                <a:gd name="connsiteY58" fmla="*/ 186116 h 253641"/>
                <a:gd name="connsiteX59" fmla="*/ 3979 w 492808"/>
                <a:gd name="connsiteY59" fmla="*/ 205636 h 253641"/>
                <a:gd name="connsiteX60" fmla="*/ 1853 w 492808"/>
                <a:gd name="connsiteY60" fmla="*/ 204755 h 253641"/>
                <a:gd name="connsiteX61" fmla="*/ 0 w 492808"/>
                <a:gd name="connsiteY61" fmla="*/ 197405 h 253641"/>
                <a:gd name="connsiteX62" fmla="*/ 485251 w 492808"/>
                <a:gd name="connsiteY62" fmla="*/ 167415 h 253641"/>
                <a:gd name="connsiteX63" fmla="*/ 492808 w 492808"/>
                <a:gd name="connsiteY63" fmla="*/ 197405 h 253641"/>
                <a:gd name="connsiteX64" fmla="*/ 491143 w 492808"/>
                <a:gd name="connsiteY64" fmla="*/ 204014 h 253641"/>
                <a:gd name="connsiteX65" fmla="*/ 487226 w 492808"/>
                <a:gd name="connsiteY65" fmla="*/ 205636 h 253641"/>
                <a:gd name="connsiteX66" fmla="*/ 467706 w 492808"/>
                <a:gd name="connsiteY66" fmla="*/ 186116 h 253641"/>
                <a:gd name="connsiteX67" fmla="*/ 473424 w 492808"/>
                <a:gd name="connsiteY67" fmla="*/ 172314 h 253641"/>
                <a:gd name="connsiteX68" fmla="*/ 439222 w 492808"/>
                <a:gd name="connsiteY68" fmla="*/ 166597 h 253641"/>
                <a:gd name="connsiteX69" fmla="*/ 458741 w 492808"/>
                <a:gd name="connsiteY69" fmla="*/ 186116 h 253641"/>
                <a:gd name="connsiteX70" fmla="*/ 439222 w 492808"/>
                <a:gd name="connsiteY70" fmla="*/ 205636 h 253641"/>
                <a:gd name="connsiteX71" fmla="*/ 419702 w 492808"/>
                <a:gd name="connsiteY71" fmla="*/ 186116 h 253641"/>
                <a:gd name="connsiteX72" fmla="*/ 439222 w 492808"/>
                <a:gd name="connsiteY72" fmla="*/ 166597 h 253641"/>
                <a:gd name="connsiteX73" fmla="*/ 389616 w 492808"/>
                <a:gd name="connsiteY73" fmla="*/ 166597 h 253641"/>
                <a:gd name="connsiteX74" fmla="*/ 409136 w 492808"/>
                <a:gd name="connsiteY74" fmla="*/ 186116 h 253641"/>
                <a:gd name="connsiteX75" fmla="*/ 389616 w 492808"/>
                <a:gd name="connsiteY75" fmla="*/ 205636 h 253641"/>
                <a:gd name="connsiteX76" fmla="*/ 370096 w 492808"/>
                <a:gd name="connsiteY76" fmla="*/ 186116 h 253641"/>
                <a:gd name="connsiteX77" fmla="*/ 389616 w 492808"/>
                <a:gd name="connsiteY77" fmla="*/ 166597 h 253641"/>
                <a:gd name="connsiteX78" fmla="*/ 341612 w 492808"/>
                <a:gd name="connsiteY78" fmla="*/ 166597 h 253641"/>
                <a:gd name="connsiteX79" fmla="*/ 361131 w 492808"/>
                <a:gd name="connsiteY79" fmla="*/ 186116 h 253641"/>
                <a:gd name="connsiteX80" fmla="*/ 341612 w 492808"/>
                <a:gd name="connsiteY80" fmla="*/ 205636 h 253641"/>
                <a:gd name="connsiteX81" fmla="*/ 322092 w 492808"/>
                <a:gd name="connsiteY81" fmla="*/ 186116 h 253641"/>
                <a:gd name="connsiteX82" fmla="*/ 341612 w 492808"/>
                <a:gd name="connsiteY82" fmla="*/ 166597 h 253641"/>
                <a:gd name="connsiteX83" fmla="*/ 293607 w 492808"/>
                <a:gd name="connsiteY83" fmla="*/ 166597 h 253641"/>
                <a:gd name="connsiteX84" fmla="*/ 313126 w 492808"/>
                <a:gd name="connsiteY84" fmla="*/ 186116 h 253641"/>
                <a:gd name="connsiteX85" fmla="*/ 293607 w 492808"/>
                <a:gd name="connsiteY85" fmla="*/ 205636 h 253641"/>
                <a:gd name="connsiteX86" fmla="*/ 274087 w 492808"/>
                <a:gd name="connsiteY86" fmla="*/ 186116 h 253641"/>
                <a:gd name="connsiteX87" fmla="*/ 293607 w 492808"/>
                <a:gd name="connsiteY87" fmla="*/ 166597 h 253641"/>
                <a:gd name="connsiteX88" fmla="*/ 245602 w 492808"/>
                <a:gd name="connsiteY88" fmla="*/ 166597 h 253641"/>
                <a:gd name="connsiteX89" fmla="*/ 265122 w 492808"/>
                <a:gd name="connsiteY89" fmla="*/ 186116 h 253641"/>
                <a:gd name="connsiteX90" fmla="*/ 245602 w 492808"/>
                <a:gd name="connsiteY90" fmla="*/ 205636 h 253641"/>
                <a:gd name="connsiteX91" fmla="*/ 226083 w 492808"/>
                <a:gd name="connsiteY91" fmla="*/ 186116 h 253641"/>
                <a:gd name="connsiteX92" fmla="*/ 245602 w 492808"/>
                <a:gd name="connsiteY92" fmla="*/ 166597 h 253641"/>
                <a:gd name="connsiteX93" fmla="*/ 197597 w 492808"/>
                <a:gd name="connsiteY93" fmla="*/ 166597 h 253641"/>
                <a:gd name="connsiteX94" fmla="*/ 217117 w 492808"/>
                <a:gd name="connsiteY94" fmla="*/ 186116 h 253641"/>
                <a:gd name="connsiteX95" fmla="*/ 197597 w 492808"/>
                <a:gd name="connsiteY95" fmla="*/ 205636 h 253641"/>
                <a:gd name="connsiteX96" fmla="*/ 178078 w 492808"/>
                <a:gd name="connsiteY96" fmla="*/ 186116 h 253641"/>
                <a:gd name="connsiteX97" fmla="*/ 197597 w 492808"/>
                <a:gd name="connsiteY97" fmla="*/ 166597 h 253641"/>
                <a:gd name="connsiteX98" fmla="*/ 149593 w 492808"/>
                <a:gd name="connsiteY98" fmla="*/ 166597 h 253641"/>
                <a:gd name="connsiteX99" fmla="*/ 169113 w 492808"/>
                <a:gd name="connsiteY99" fmla="*/ 186116 h 253641"/>
                <a:gd name="connsiteX100" fmla="*/ 149593 w 492808"/>
                <a:gd name="connsiteY100" fmla="*/ 205636 h 253641"/>
                <a:gd name="connsiteX101" fmla="*/ 130073 w 492808"/>
                <a:gd name="connsiteY101" fmla="*/ 186116 h 253641"/>
                <a:gd name="connsiteX102" fmla="*/ 149593 w 492808"/>
                <a:gd name="connsiteY102" fmla="*/ 166597 h 253641"/>
                <a:gd name="connsiteX103" fmla="*/ 101588 w 492808"/>
                <a:gd name="connsiteY103" fmla="*/ 166597 h 253641"/>
                <a:gd name="connsiteX104" fmla="*/ 121108 w 492808"/>
                <a:gd name="connsiteY104" fmla="*/ 186116 h 253641"/>
                <a:gd name="connsiteX105" fmla="*/ 101588 w 492808"/>
                <a:gd name="connsiteY105" fmla="*/ 205636 h 253641"/>
                <a:gd name="connsiteX106" fmla="*/ 82068 w 492808"/>
                <a:gd name="connsiteY106" fmla="*/ 186116 h 253641"/>
                <a:gd name="connsiteX107" fmla="*/ 101588 w 492808"/>
                <a:gd name="connsiteY107" fmla="*/ 166597 h 253641"/>
                <a:gd name="connsiteX108" fmla="*/ 53584 w 492808"/>
                <a:gd name="connsiteY108" fmla="*/ 166597 h 253641"/>
                <a:gd name="connsiteX109" fmla="*/ 73103 w 492808"/>
                <a:gd name="connsiteY109" fmla="*/ 186116 h 253641"/>
                <a:gd name="connsiteX110" fmla="*/ 53584 w 492808"/>
                <a:gd name="connsiteY110" fmla="*/ 205636 h 253641"/>
                <a:gd name="connsiteX111" fmla="*/ 34064 w 492808"/>
                <a:gd name="connsiteY111" fmla="*/ 186116 h 253641"/>
                <a:gd name="connsiteX112" fmla="*/ 53584 w 492808"/>
                <a:gd name="connsiteY112" fmla="*/ 166597 h 253641"/>
                <a:gd name="connsiteX113" fmla="*/ 18179 w 492808"/>
                <a:gd name="connsiteY113" fmla="*/ 125269 h 253641"/>
                <a:gd name="connsiteX114" fmla="*/ 23498 w 492808"/>
                <a:gd name="connsiteY114" fmla="*/ 138112 h 253641"/>
                <a:gd name="connsiteX115" fmla="*/ 17781 w 492808"/>
                <a:gd name="connsiteY115" fmla="*/ 151915 h 253641"/>
                <a:gd name="connsiteX116" fmla="*/ 10728 w 492808"/>
                <a:gd name="connsiteY116" fmla="*/ 154836 h 253641"/>
                <a:gd name="connsiteX117" fmla="*/ 474297 w 492808"/>
                <a:gd name="connsiteY117" fmla="*/ 123948 h 253641"/>
                <a:gd name="connsiteX118" fmla="*/ 482268 w 492808"/>
                <a:gd name="connsiteY118" fmla="*/ 155578 h 253641"/>
                <a:gd name="connsiteX119" fmla="*/ 473424 w 492808"/>
                <a:gd name="connsiteY119" fmla="*/ 151915 h 253641"/>
                <a:gd name="connsiteX120" fmla="*/ 467706 w 492808"/>
                <a:gd name="connsiteY120" fmla="*/ 138112 h 253641"/>
                <a:gd name="connsiteX121" fmla="*/ 473424 w 492808"/>
                <a:gd name="connsiteY121" fmla="*/ 124309 h 253641"/>
                <a:gd name="connsiteX122" fmla="*/ 439222 w 492808"/>
                <a:gd name="connsiteY122" fmla="*/ 118592 h 253641"/>
                <a:gd name="connsiteX123" fmla="*/ 458741 w 492808"/>
                <a:gd name="connsiteY123" fmla="*/ 138112 h 253641"/>
                <a:gd name="connsiteX124" fmla="*/ 439222 w 492808"/>
                <a:gd name="connsiteY124" fmla="*/ 157632 h 253641"/>
                <a:gd name="connsiteX125" fmla="*/ 419702 w 492808"/>
                <a:gd name="connsiteY125" fmla="*/ 138112 h 253641"/>
                <a:gd name="connsiteX126" fmla="*/ 439222 w 492808"/>
                <a:gd name="connsiteY126" fmla="*/ 118592 h 253641"/>
                <a:gd name="connsiteX127" fmla="*/ 389616 w 492808"/>
                <a:gd name="connsiteY127" fmla="*/ 118592 h 253641"/>
                <a:gd name="connsiteX128" fmla="*/ 409136 w 492808"/>
                <a:gd name="connsiteY128" fmla="*/ 138112 h 253641"/>
                <a:gd name="connsiteX129" fmla="*/ 389616 w 492808"/>
                <a:gd name="connsiteY129" fmla="*/ 157632 h 253641"/>
                <a:gd name="connsiteX130" fmla="*/ 370096 w 492808"/>
                <a:gd name="connsiteY130" fmla="*/ 138112 h 253641"/>
                <a:gd name="connsiteX131" fmla="*/ 389616 w 492808"/>
                <a:gd name="connsiteY131" fmla="*/ 118592 h 253641"/>
                <a:gd name="connsiteX132" fmla="*/ 341612 w 492808"/>
                <a:gd name="connsiteY132" fmla="*/ 118592 h 253641"/>
                <a:gd name="connsiteX133" fmla="*/ 361131 w 492808"/>
                <a:gd name="connsiteY133" fmla="*/ 138112 h 253641"/>
                <a:gd name="connsiteX134" fmla="*/ 341612 w 492808"/>
                <a:gd name="connsiteY134" fmla="*/ 157632 h 253641"/>
                <a:gd name="connsiteX135" fmla="*/ 322092 w 492808"/>
                <a:gd name="connsiteY135" fmla="*/ 138112 h 253641"/>
                <a:gd name="connsiteX136" fmla="*/ 341612 w 492808"/>
                <a:gd name="connsiteY136" fmla="*/ 118592 h 253641"/>
                <a:gd name="connsiteX137" fmla="*/ 293607 w 492808"/>
                <a:gd name="connsiteY137" fmla="*/ 118592 h 253641"/>
                <a:gd name="connsiteX138" fmla="*/ 313126 w 492808"/>
                <a:gd name="connsiteY138" fmla="*/ 138112 h 253641"/>
                <a:gd name="connsiteX139" fmla="*/ 293607 w 492808"/>
                <a:gd name="connsiteY139" fmla="*/ 157632 h 253641"/>
                <a:gd name="connsiteX140" fmla="*/ 274087 w 492808"/>
                <a:gd name="connsiteY140" fmla="*/ 138112 h 253641"/>
                <a:gd name="connsiteX141" fmla="*/ 293607 w 492808"/>
                <a:gd name="connsiteY141" fmla="*/ 118592 h 253641"/>
                <a:gd name="connsiteX142" fmla="*/ 245602 w 492808"/>
                <a:gd name="connsiteY142" fmla="*/ 118592 h 253641"/>
                <a:gd name="connsiteX143" fmla="*/ 265122 w 492808"/>
                <a:gd name="connsiteY143" fmla="*/ 138112 h 253641"/>
                <a:gd name="connsiteX144" fmla="*/ 245602 w 492808"/>
                <a:gd name="connsiteY144" fmla="*/ 157632 h 253641"/>
                <a:gd name="connsiteX145" fmla="*/ 226083 w 492808"/>
                <a:gd name="connsiteY145" fmla="*/ 138112 h 253641"/>
                <a:gd name="connsiteX146" fmla="*/ 245602 w 492808"/>
                <a:gd name="connsiteY146" fmla="*/ 118592 h 253641"/>
                <a:gd name="connsiteX147" fmla="*/ 197597 w 492808"/>
                <a:gd name="connsiteY147" fmla="*/ 118592 h 253641"/>
                <a:gd name="connsiteX148" fmla="*/ 217117 w 492808"/>
                <a:gd name="connsiteY148" fmla="*/ 138112 h 253641"/>
                <a:gd name="connsiteX149" fmla="*/ 197597 w 492808"/>
                <a:gd name="connsiteY149" fmla="*/ 157632 h 253641"/>
                <a:gd name="connsiteX150" fmla="*/ 178078 w 492808"/>
                <a:gd name="connsiteY150" fmla="*/ 138112 h 253641"/>
                <a:gd name="connsiteX151" fmla="*/ 197597 w 492808"/>
                <a:gd name="connsiteY151" fmla="*/ 118592 h 253641"/>
                <a:gd name="connsiteX152" fmla="*/ 149593 w 492808"/>
                <a:gd name="connsiteY152" fmla="*/ 118592 h 253641"/>
                <a:gd name="connsiteX153" fmla="*/ 169113 w 492808"/>
                <a:gd name="connsiteY153" fmla="*/ 138112 h 253641"/>
                <a:gd name="connsiteX154" fmla="*/ 149593 w 492808"/>
                <a:gd name="connsiteY154" fmla="*/ 157632 h 253641"/>
                <a:gd name="connsiteX155" fmla="*/ 130073 w 492808"/>
                <a:gd name="connsiteY155" fmla="*/ 138112 h 253641"/>
                <a:gd name="connsiteX156" fmla="*/ 149593 w 492808"/>
                <a:gd name="connsiteY156" fmla="*/ 118592 h 253641"/>
                <a:gd name="connsiteX157" fmla="*/ 101588 w 492808"/>
                <a:gd name="connsiteY157" fmla="*/ 118592 h 253641"/>
                <a:gd name="connsiteX158" fmla="*/ 121108 w 492808"/>
                <a:gd name="connsiteY158" fmla="*/ 138112 h 253641"/>
                <a:gd name="connsiteX159" fmla="*/ 101588 w 492808"/>
                <a:gd name="connsiteY159" fmla="*/ 157632 h 253641"/>
                <a:gd name="connsiteX160" fmla="*/ 82068 w 492808"/>
                <a:gd name="connsiteY160" fmla="*/ 138112 h 253641"/>
                <a:gd name="connsiteX161" fmla="*/ 101588 w 492808"/>
                <a:gd name="connsiteY161" fmla="*/ 118592 h 253641"/>
                <a:gd name="connsiteX162" fmla="*/ 53584 w 492808"/>
                <a:gd name="connsiteY162" fmla="*/ 118592 h 253641"/>
                <a:gd name="connsiteX163" fmla="*/ 73103 w 492808"/>
                <a:gd name="connsiteY163" fmla="*/ 138112 h 253641"/>
                <a:gd name="connsiteX164" fmla="*/ 53584 w 492808"/>
                <a:gd name="connsiteY164" fmla="*/ 157632 h 253641"/>
                <a:gd name="connsiteX165" fmla="*/ 34064 w 492808"/>
                <a:gd name="connsiteY165" fmla="*/ 138112 h 253641"/>
                <a:gd name="connsiteX166" fmla="*/ 53584 w 492808"/>
                <a:gd name="connsiteY166" fmla="*/ 118592 h 253641"/>
                <a:gd name="connsiteX167" fmla="*/ 59398 w 492808"/>
                <a:gd name="connsiteY167" fmla="*/ 72996 h 253641"/>
                <a:gd name="connsiteX168" fmla="*/ 67386 w 492808"/>
                <a:gd name="connsiteY168" fmla="*/ 76304 h 253641"/>
                <a:gd name="connsiteX169" fmla="*/ 73103 w 492808"/>
                <a:gd name="connsiteY169" fmla="*/ 90107 h 253641"/>
                <a:gd name="connsiteX170" fmla="*/ 53584 w 492808"/>
                <a:gd name="connsiteY170" fmla="*/ 109627 h 253641"/>
                <a:gd name="connsiteX171" fmla="*/ 39781 w 492808"/>
                <a:gd name="connsiteY171" fmla="*/ 103910 h 253641"/>
                <a:gd name="connsiteX172" fmla="*/ 37670 w 492808"/>
                <a:gd name="connsiteY172" fmla="*/ 98814 h 253641"/>
                <a:gd name="connsiteX173" fmla="*/ 433410 w 492808"/>
                <a:gd name="connsiteY173" fmla="*/ 72995 h 253641"/>
                <a:gd name="connsiteX174" fmla="*/ 455136 w 492808"/>
                <a:gd name="connsiteY174" fmla="*/ 98811 h 253641"/>
                <a:gd name="connsiteX175" fmla="*/ 453024 w 492808"/>
                <a:gd name="connsiteY175" fmla="*/ 103910 h 253641"/>
                <a:gd name="connsiteX176" fmla="*/ 439222 w 492808"/>
                <a:gd name="connsiteY176" fmla="*/ 109627 h 253641"/>
                <a:gd name="connsiteX177" fmla="*/ 419702 w 492808"/>
                <a:gd name="connsiteY177" fmla="*/ 90107 h 253641"/>
                <a:gd name="connsiteX178" fmla="*/ 425419 w 492808"/>
                <a:gd name="connsiteY178" fmla="*/ 76304 h 253641"/>
                <a:gd name="connsiteX179" fmla="*/ 389616 w 492808"/>
                <a:gd name="connsiteY179" fmla="*/ 70587 h 253641"/>
                <a:gd name="connsiteX180" fmla="*/ 409136 w 492808"/>
                <a:gd name="connsiteY180" fmla="*/ 90107 h 253641"/>
                <a:gd name="connsiteX181" fmla="*/ 389616 w 492808"/>
                <a:gd name="connsiteY181" fmla="*/ 109627 h 253641"/>
                <a:gd name="connsiteX182" fmla="*/ 370096 w 492808"/>
                <a:gd name="connsiteY182" fmla="*/ 90107 h 253641"/>
                <a:gd name="connsiteX183" fmla="*/ 389616 w 492808"/>
                <a:gd name="connsiteY183" fmla="*/ 70587 h 253641"/>
                <a:gd name="connsiteX184" fmla="*/ 341612 w 492808"/>
                <a:gd name="connsiteY184" fmla="*/ 70587 h 253641"/>
                <a:gd name="connsiteX185" fmla="*/ 361131 w 492808"/>
                <a:gd name="connsiteY185" fmla="*/ 90107 h 253641"/>
                <a:gd name="connsiteX186" fmla="*/ 341612 w 492808"/>
                <a:gd name="connsiteY186" fmla="*/ 109627 h 253641"/>
                <a:gd name="connsiteX187" fmla="*/ 322092 w 492808"/>
                <a:gd name="connsiteY187" fmla="*/ 90107 h 253641"/>
                <a:gd name="connsiteX188" fmla="*/ 341612 w 492808"/>
                <a:gd name="connsiteY188" fmla="*/ 70587 h 253641"/>
                <a:gd name="connsiteX189" fmla="*/ 293607 w 492808"/>
                <a:gd name="connsiteY189" fmla="*/ 70587 h 253641"/>
                <a:gd name="connsiteX190" fmla="*/ 313126 w 492808"/>
                <a:gd name="connsiteY190" fmla="*/ 90107 h 253641"/>
                <a:gd name="connsiteX191" fmla="*/ 293607 w 492808"/>
                <a:gd name="connsiteY191" fmla="*/ 109627 h 253641"/>
                <a:gd name="connsiteX192" fmla="*/ 274087 w 492808"/>
                <a:gd name="connsiteY192" fmla="*/ 90107 h 253641"/>
                <a:gd name="connsiteX193" fmla="*/ 293607 w 492808"/>
                <a:gd name="connsiteY193" fmla="*/ 70587 h 253641"/>
                <a:gd name="connsiteX194" fmla="*/ 245602 w 492808"/>
                <a:gd name="connsiteY194" fmla="*/ 70587 h 253641"/>
                <a:gd name="connsiteX195" fmla="*/ 265122 w 492808"/>
                <a:gd name="connsiteY195" fmla="*/ 90107 h 253641"/>
                <a:gd name="connsiteX196" fmla="*/ 245602 w 492808"/>
                <a:gd name="connsiteY196" fmla="*/ 109627 h 253641"/>
                <a:gd name="connsiteX197" fmla="*/ 226083 w 492808"/>
                <a:gd name="connsiteY197" fmla="*/ 90107 h 253641"/>
                <a:gd name="connsiteX198" fmla="*/ 245602 w 492808"/>
                <a:gd name="connsiteY198" fmla="*/ 70587 h 253641"/>
                <a:gd name="connsiteX199" fmla="*/ 197597 w 492808"/>
                <a:gd name="connsiteY199" fmla="*/ 70587 h 253641"/>
                <a:gd name="connsiteX200" fmla="*/ 217117 w 492808"/>
                <a:gd name="connsiteY200" fmla="*/ 90107 h 253641"/>
                <a:gd name="connsiteX201" fmla="*/ 197597 w 492808"/>
                <a:gd name="connsiteY201" fmla="*/ 109627 h 253641"/>
                <a:gd name="connsiteX202" fmla="*/ 178078 w 492808"/>
                <a:gd name="connsiteY202" fmla="*/ 90107 h 253641"/>
                <a:gd name="connsiteX203" fmla="*/ 197597 w 492808"/>
                <a:gd name="connsiteY203" fmla="*/ 70587 h 253641"/>
                <a:gd name="connsiteX204" fmla="*/ 149593 w 492808"/>
                <a:gd name="connsiteY204" fmla="*/ 70587 h 253641"/>
                <a:gd name="connsiteX205" fmla="*/ 169113 w 492808"/>
                <a:gd name="connsiteY205" fmla="*/ 90107 h 253641"/>
                <a:gd name="connsiteX206" fmla="*/ 149593 w 492808"/>
                <a:gd name="connsiteY206" fmla="*/ 109627 h 253641"/>
                <a:gd name="connsiteX207" fmla="*/ 130073 w 492808"/>
                <a:gd name="connsiteY207" fmla="*/ 90107 h 253641"/>
                <a:gd name="connsiteX208" fmla="*/ 149593 w 492808"/>
                <a:gd name="connsiteY208" fmla="*/ 70587 h 253641"/>
                <a:gd name="connsiteX209" fmla="*/ 101588 w 492808"/>
                <a:gd name="connsiteY209" fmla="*/ 70587 h 253641"/>
                <a:gd name="connsiteX210" fmla="*/ 121108 w 492808"/>
                <a:gd name="connsiteY210" fmla="*/ 90107 h 253641"/>
                <a:gd name="connsiteX211" fmla="*/ 101588 w 492808"/>
                <a:gd name="connsiteY211" fmla="*/ 109627 h 253641"/>
                <a:gd name="connsiteX212" fmla="*/ 82068 w 492808"/>
                <a:gd name="connsiteY212" fmla="*/ 90107 h 253641"/>
                <a:gd name="connsiteX213" fmla="*/ 101588 w 492808"/>
                <a:gd name="connsiteY213" fmla="*/ 70587 h 253641"/>
                <a:gd name="connsiteX214" fmla="*/ 117480 w 492808"/>
                <a:gd name="connsiteY214" fmla="*/ 33345 h 253641"/>
                <a:gd name="connsiteX215" fmla="*/ 121108 w 492808"/>
                <a:gd name="connsiteY215" fmla="*/ 42103 h 253641"/>
                <a:gd name="connsiteX216" fmla="*/ 101588 w 492808"/>
                <a:gd name="connsiteY216" fmla="*/ 61622 h 253641"/>
                <a:gd name="connsiteX217" fmla="*/ 87785 w 492808"/>
                <a:gd name="connsiteY217" fmla="*/ 55905 h 253641"/>
                <a:gd name="connsiteX218" fmla="*/ 85578 w 492808"/>
                <a:gd name="connsiteY218" fmla="*/ 50576 h 253641"/>
                <a:gd name="connsiteX219" fmla="*/ 374017 w 492808"/>
                <a:gd name="connsiteY219" fmla="*/ 32637 h 253641"/>
                <a:gd name="connsiteX220" fmla="*/ 405919 w 492808"/>
                <a:gd name="connsiteY220" fmla="*/ 49868 h 253641"/>
                <a:gd name="connsiteX221" fmla="*/ 403419 w 492808"/>
                <a:gd name="connsiteY221" fmla="*/ 55905 h 253641"/>
                <a:gd name="connsiteX222" fmla="*/ 389616 w 492808"/>
                <a:gd name="connsiteY222" fmla="*/ 61622 h 253641"/>
                <a:gd name="connsiteX223" fmla="*/ 370096 w 492808"/>
                <a:gd name="connsiteY223" fmla="*/ 42103 h 253641"/>
                <a:gd name="connsiteX224" fmla="*/ 341612 w 492808"/>
                <a:gd name="connsiteY224" fmla="*/ 22583 h 253641"/>
                <a:gd name="connsiteX225" fmla="*/ 361131 w 492808"/>
                <a:gd name="connsiteY225" fmla="*/ 42103 h 253641"/>
                <a:gd name="connsiteX226" fmla="*/ 341612 w 492808"/>
                <a:gd name="connsiteY226" fmla="*/ 61622 h 253641"/>
                <a:gd name="connsiteX227" fmla="*/ 322092 w 492808"/>
                <a:gd name="connsiteY227" fmla="*/ 42103 h 253641"/>
                <a:gd name="connsiteX228" fmla="*/ 341612 w 492808"/>
                <a:gd name="connsiteY228" fmla="*/ 22583 h 253641"/>
                <a:gd name="connsiteX229" fmla="*/ 293607 w 492808"/>
                <a:gd name="connsiteY229" fmla="*/ 22583 h 253641"/>
                <a:gd name="connsiteX230" fmla="*/ 313126 w 492808"/>
                <a:gd name="connsiteY230" fmla="*/ 42103 h 253641"/>
                <a:gd name="connsiteX231" fmla="*/ 293607 w 492808"/>
                <a:gd name="connsiteY231" fmla="*/ 61622 h 253641"/>
                <a:gd name="connsiteX232" fmla="*/ 274087 w 492808"/>
                <a:gd name="connsiteY232" fmla="*/ 42103 h 253641"/>
                <a:gd name="connsiteX233" fmla="*/ 293607 w 492808"/>
                <a:gd name="connsiteY233" fmla="*/ 22583 h 253641"/>
                <a:gd name="connsiteX234" fmla="*/ 245602 w 492808"/>
                <a:gd name="connsiteY234" fmla="*/ 22583 h 253641"/>
                <a:gd name="connsiteX235" fmla="*/ 265122 w 492808"/>
                <a:gd name="connsiteY235" fmla="*/ 42103 h 253641"/>
                <a:gd name="connsiteX236" fmla="*/ 245602 w 492808"/>
                <a:gd name="connsiteY236" fmla="*/ 61622 h 253641"/>
                <a:gd name="connsiteX237" fmla="*/ 226083 w 492808"/>
                <a:gd name="connsiteY237" fmla="*/ 42103 h 253641"/>
                <a:gd name="connsiteX238" fmla="*/ 245602 w 492808"/>
                <a:gd name="connsiteY238" fmla="*/ 22583 h 253641"/>
                <a:gd name="connsiteX239" fmla="*/ 197597 w 492808"/>
                <a:gd name="connsiteY239" fmla="*/ 22583 h 253641"/>
                <a:gd name="connsiteX240" fmla="*/ 217117 w 492808"/>
                <a:gd name="connsiteY240" fmla="*/ 42103 h 253641"/>
                <a:gd name="connsiteX241" fmla="*/ 197597 w 492808"/>
                <a:gd name="connsiteY241" fmla="*/ 61622 h 253641"/>
                <a:gd name="connsiteX242" fmla="*/ 178078 w 492808"/>
                <a:gd name="connsiteY242" fmla="*/ 42103 h 253641"/>
                <a:gd name="connsiteX243" fmla="*/ 197597 w 492808"/>
                <a:gd name="connsiteY243" fmla="*/ 22583 h 253641"/>
                <a:gd name="connsiteX244" fmla="*/ 149593 w 492808"/>
                <a:gd name="connsiteY244" fmla="*/ 22583 h 253641"/>
                <a:gd name="connsiteX245" fmla="*/ 169113 w 492808"/>
                <a:gd name="connsiteY245" fmla="*/ 42103 h 253641"/>
                <a:gd name="connsiteX246" fmla="*/ 149593 w 492808"/>
                <a:gd name="connsiteY246" fmla="*/ 61622 h 253641"/>
                <a:gd name="connsiteX247" fmla="*/ 130073 w 492808"/>
                <a:gd name="connsiteY247" fmla="*/ 42103 h 253641"/>
                <a:gd name="connsiteX248" fmla="*/ 149593 w 492808"/>
                <a:gd name="connsiteY248" fmla="*/ 22583 h 253641"/>
                <a:gd name="connsiteX249" fmla="*/ 213574 w 492808"/>
                <a:gd name="connsiteY249" fmla="*/ 2651 h 253641"/>
                <a:gd name="connsiteX250" fmla="*/ 211400 w 492808"/>
                <a:gd name="connsiteY250" fmla="*/ 7900 h 253641"/>
                <a:gd name="connsiteX251" fmla="*/ 197597 w 492808"/>
                <a:gd name="connsiteY251" fmla="*/ 13617 h 253641"/>
                <a:gd name="connsiteX252" fmla="*/ 183795 w 492808"/>
                <a:gd name="connsiteY252" fmla="*/ 7900 h 253641"/>
                <a:gd name="connsiteX253" fmla="*/ 183544 w 492808"/>
                <a:gd name="connsiteY253" fmla="*/ 7294 h 253641"/>
                <a:gd name="connsiteX254" fmla="*/ 196745 w 492808"/>
                <a:gd name="connsiteY254" fmla="*/ 4011 h 253641"/>
                <a:gd name="connsiteX255" fmla="*/ 277575 w 492808"/>
                <a:gd name="connsiteY255" fmla="*/ 2517 h 253641"/>
                <a:gd name="connsiteX256" fmla="*/ 296063 w 492808"/>
                <a:gd name="connsiteY256" fmla="*/ 4011 h 253641"/>
                <a:gd name="connsiteX257" fmla="*/ 307810 w 492808"/>
                <a:gd name="connsiteY257" fmla="*/ 6932 h 253641"/>
                <a:gd name="connsiteX258" fmla="*/ 307409 w 492808"/>
                <a:gd name="connsiteY258" fmla="*/ 7900 h 253641"/>
                <a:gd name="connsiteX259" fmla="*/ 293607 w 492808"/>
                <a:gd name="connsiteY259" fmla="*/ 13617 h 253641"/>
                <a:gd name="connsiteX260" fmla="*/ 279804 w 492808"/>
                <a:gd name="connsiteY260" fmla="*/ 7900 h 253641"/>
                <a:gd name="connsiteX261" fmla="*/ 246404 w 492808"/>
                <a:gd name="connsiteY261" fmla="*/ 0 h 253641"/>
                <a:gd name="connsiteX262" fmla="*/ 262151 w 492808"/>
                <a:gd name="connsiteY262" fmla="*/ 1272 h 253641"/>
                <a:gd name="connsiteX263" fmla="*/ 259405 w 492808"/>
                <a:gd name="connsiteY263" fmla="*/ 7900 h 253641"/>
                <a:gd name="connsiteX264" fmla="*/ 245602 w 492808"/>
                <a:gd name="connsiteY264" fmla="*/ 13617 h 253641"/>
                <a:gd name="connsiteX265" fmla="*/ 231800 w 492808"/>
                <a:gd name="connsiteY265" fmla="*/ 7900 h 253641"/>
                <a:gd name="connsiteX266" fmla="*/ 229106 w 492808"/>
                <a:gd name="connsiteY266" fmla="*/ 1397 h 253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</a:cxnLst>
              <a:rect l="l" t="t" r="r" b="b"/>
              <a:pathLst>
                <a:path w="492808" h="253641">
                  <a:moveTo>
                    <a:pt x="4375" y="214766"/>
                  </a:moveTo>
                  <a:lnTo>
                    <a:pt x="17781" y="220319"/>
                  </a:lnTo>
                  <a:cubicBezTo>
                    <a:pt x="21314" y="223851"/>
                    <a:pt x="23498" y="228731"/>
                    <a:pt x="23498" y="234121"/>
                  </a:cubicBezTo>
                  <a:cubicBezTo>
                    <a:pt x="23498" y="239512"/>
                    <a:pt x="21314" y="244392"/>
                    <a:pt x="17781" y="247924"/>
                  </a:cubicBezTo>
                  <a:lnTo>
                    <a:pt x="13208" y="249818"/>
                  </a:lnTo>
                  <a:close/>
                  <a:moveTo>
                    <a:pt x="487226" y="214602"/>
                  </a:moveTo>
                  <a:lnTo>
                    <a:pt x="488357" y="215070"/>
                  </a:lnTo>
                  <a:lnTo>
                    <a:pt x="479448" y="250419"/>
                  </a:lnTo>
                  <a:lnTo>
                    <a:pt x="473424" y="247924"/>
                  </a:lnTo>
                  <a:cubicBezTo>
                    <a:pt x="469891" y="244392"/>
                    <a:pt x="467706" y="239512"/>
                    <a:pt x="467706" y="234121"/>
                  </a:cubicBezTo>
                  <a:cubicBezTo>
                    <a:pt x="467706" y="223341"/>
                    <a:pt x="476446" y="214602"/>
                    <a:pt x="487226" y="214602"/>
                  </a:cubicBezTo>
                  <a:close/>
                  <a:moveTo>
                    <a:pt x="439222" y="214602"/>
                  </a:moveTo>
                  <a:cubicBezTo>
                    <a:pt x="450002" y="214602"/>
                    <a:pt x="458741" y="223341"/>
                    <a:pt x="458741" y="234121"/>
                  </a:cubicBezTo>
                  <a:cubicBezTo>
                    <a:pt x="458741" y="244902"/>
                    <a:pt x="450002" y="253641"/>
                    <a:pt x="439222" y="253641"/>
                  </a:cubicBezTo>
                  <a:cubicBezTo>
                    <a:pt x="428441" y="253641"/>
                    <a:pt x="419702" y="244902"/>
                    <a:pt x="419702" y="234121"/>
                  </a:cubicBezTo>
                  <a:cubicBezTo>
                    <a:pt x="419702" y="223341"/>
                    <a:pt x="428441" y="214602"/>
                    <a:pt x="439222" y="214602"/>
                  </a:cubicBezTo>
                  <a:close/>
                  <a:moveTo>
                    <a:pt x="389616" y="214602"/>
                  </a:moveTo>
                  <a:cubicBezTo>
                    <a:pt x="400397" y="214602"/>
                    <a:pt x="409136" y="223341"/>
                    <a:pt x="409136" y="234121"/>
                  </a:cubicBezTo>
                  <a:cubicBezTo>
                    <a:pt x="409136" y="244902"/>
                    <a:pt x="400397" y="253641"/>
                    <a:pt x="389616" y="253641"/>
                  </a:cubicBezTo>
                  <a:cubicBezTo>
                    <a:pt x="378836" y="253641"/>
                    <a:pt x="370096" y="244902"/>
                    <a:pt x="370096" y="234121"/>
                  </a:cubicBezTo>
                  <a:cubicBezTo>
                    <a:pt x="370096" y="223341"/>
                    <a:pt x="378836" y="214602"/>
                    <a:pt x="389616" y="214602"/>
                  </a:cubicBezTo>
                  <a:close/>
                  <a:moveTo>
                    <a:pt x="341612" y="214602"/>
                  </a:moveTo>
                  <a:cubicBezTo>
                    <a:pt x="352392" y="214602"/>
                    <a:pt x="361131" y="223341"/>
                    <a:pt x="361131" y="234121"/>
                  </a:cubicBezTo>
                  <a:cubicBezTo>
                    <a:pt x="361131" y="244902"/>
                    <a:pt x="352392" y="253641"/>
                    <a:pt x="341612" y="253641"/>
                  </a:cubicBezTo>
                  <a:cubicBezTo>
                    <a:pt x="330831" y="253641"/>
                    <a:pt x="322092" y="244902"/>
                    <a:pt x="322092" y="234121"/>
                  </a:cubicBezTo>
                  <a:cubicBezTo>
                    <a:pt x="322092" y="223341"/>
                    <a:pt x="330831" y="214602"/>
                    <a:pt x="341612" y="214602"/>
                  </a:cubicBezTo>
                  <a:close/>
                  <a:moveTo>
                    <a:pt x="293607" y="214602"/>
                  </a:moveTo>
                  <a:cubicBezTo>
                    <a:pt x="304387" y="214602"/>
                    <a:pt x="313126" y="223341"/>
                    <a:pt x="313126" y="234121"/>
                  </a:cubicBezTo>
                  <a:cubicBezTo>
                    <a:pt x="313126" y="244902"/>
                    <a:pt x="304387" y="253641"/>
                    <a:pt x="293607" y="253641"/>
                  </a:cubicBezTo>
                  <a:cubicBezTo>
                    <a:pt x="282826" y="253641"/>
                    <a:pt x="274087" y="244902"/>
                    <a:pt x="274087" y="234121"/>
                  </a:cubicBezTo>
                  <a:cubicBezTo>
                    <a:pt x="274087" y="223341"/>
                    <a:pt x="282826" y="214602"/>
                    <a:pt x="293607" y="214602"/>
                  </a:cubicBezTo>
                  <a:close/>
                  <a:moveTo>
                    <a:pt x="245602" y="214602"/>
                  </a:moveTo>
                  <a:cubicBezTo>
                    <a:pt x="256383" y="214602"/>
                    <a:pt x="265122" y="223341"/>
                    <a:pt x="265122" y="234121"/>
                  </a:cubicBezTo>
                  <a:cubicBezTo>
                    <a:pt x="265122" y="244902"/>
                    <a:pt x="256383" y="253641"/>
                    <a:pt x="245602" y="253641"/>
                  </a:cubicBezTo>
                  <a:cubicBezTo>
                    <a:pt x="234822" y="253641"/>
                    <a:pt x="226083" y="244902"/>
                    <a:pt x="226083" y="234121"/>
                  </a:cubicBezTo>
                  <a:cubicBezTo>
                    <a:pt x="226083" y="223341"/>
                    <a:pt x="234822" y="214602"/>
                    <a:pt x="245602" y="214602"/>
                  </a:cubicBezTo>
                  <a:close/>
                  <a:moveTo>
                    <a:pt x="197597" y="214602"/>
                  </a:moveTo>
                  <a:cubicBezTo>
                    <a:pt x="208378" y="214602"/>
                    <a:pt x="217117" y="223341"/>
                    <a:pt x="217117" y="234121"/>
                  </a:cubicBezTo>
                  <a:cubicBezTo>
                    <a:pt x="217117" y="244902"/>
                    <a:pt x="208378" y="253641"/>
                    <a:pt x="197597" y="253641"/>
                  </a:cubicBezTo>
                  <a:cubicBezTo>
                    <a:pt x="186817" y="253641"/>
                    <a:pt x="178078" y="244902"/>
                    <a:pt x="178078" y="234121"/>
                  </a:cubicBezTo>
                  <a:cubicBezTo>
                    <a:pt x="178078" y="223341"/>
                    <a:pt x="186817" y="214602"/>
                    <a:pt x="197597" y="214602"/>
                  </a:cubicBezTo>
                  <a:close/>
                  <a:moveTo>
                    <a:pt x="149593" y="214602"/>
                  </a:moveTo>
                  <a:cubicBezTo>
                    <a:pt x="160374" y="214602"/>
                    <a:pt x="169113" y="223341"/>
                    <a:pt x="169113" y="234121"/>
                  </a:cubicBezTo>
                  <a:cubicBezTo>
                    <a:pt x="169113" y="244902"/>
                    <a:pt x="160374" y="253641"/>
                    <a:pt x="149593" y="253641"/>
                  </a:cubicBezTo>
                  <a:cubicBezTo>
                    <a:pt x="138812" y="253641"/>
                    <a:pt x="130073" y="244902"/>
                    <a:pt x="130073" y="234121"/>
                  </a:cubicBezTo>
                  <a:cubicBezTo>
                    <a:pt x="130073" y="223341"/>
                    <a:pt x="138812" y="214602"/>
                    <a:pt x="149593" y="214602"/>
                  </a:cubicBezTo>
                  <a:close/>
                  <a:moveTo>
                    <a:pt x="101588" y="214602"/>
                  </a:moveTo>
                  <a:cubicBezTo>
                    <a:pt x="112369" y="214602"/>
                    <a:pt x="121108" y="223341"/>
                    <a:pt x="121108" y="234121"/>
                  </a:cubicBezTo>
                  <a:cubicBezTo>
                    <a:pt x="121108" y="244902"/>
                    <a:pt x="112369" y="253641"/>
                    <a:pt x="101588" y="253641"/>
                  </a:cubicBezTo>
                  <a:cubicBezTo>
                    <a:pt x="90807" y="253641"/>
                    <a:pt x="82068" y="244902"/>
                    <a:pt x="82068" y="234121"/>
                  </a:cubicBezTo>
                  <a:cubicBezTo>
                    <a:pt x="82068" y="223341"/>
                    <a:pt x="90807" y="214602"/>
                    <a:pt x="101588" y="214602"/>
                  </a:cubicBezTo>
                  <a:close/>
                  <a:moveTo>
                    <a:pt x="53584" y="214602"/>
                  </a:moveTo>
                  <a:cubicBezTo>
                    <a:pt x="64364" y="214602"/>
                    <a:pt x="73103" y="223341"/>
                    <a:pt x="73103" y="234121"/>
                  </a:cubicBezTo>
                  <a:cubicBezTo>
                    <a:pt x="73103" y="244902"/>
                    <a:pt x="64364" y="253641"/>
                    <a:pt x="53584" y="253641"/>
                  </a:cubicBezTo>
                  <a:cubicBezTo>
                    <a:pt x="42803" y="253641"/>
                    <a:pt x="34064" y="244902"/>
                    <a:pt x="34064" y="234121"/>
                  </a:cubicBezTo>
                  <a:cubicBezTo>
                    <a:pt x="34064" y="223341"/>
                    <a:pt x="42803" y="214602"/>
                    <a:pt x="53584" y="214602"/>
                  </a:cubicBezTo>
                  <a:close/>
                  <a:moveTo>
                    <a:pt x="7406" y="168016"/>
                  </a:moveTo>
                  <a:lnTo>
                    <a:pt x="17781" y="172314"/>
                  </a:lnTo>
                  <a:cubicBezTo>
                    <a:pt x="21314" y="175846"/>
                    <a:pt x="23498" y="180726"/>
                    <a:pt x="23498" y="186116"/>
                  </a:cubicBezTo>
                  <a:cubicBezTo>
                    <a:pt x="23498" y="196897"/>
                    <a:pt x="14759" y="205636"/>
                    <a:pt x="3979" y="205636"/>
                  </a:cubicBezTo>
                  <a:lnTo>
                    <a:pt x="1853" y="204755"/>
                  </a:lnTo>
                  <a:lnTo>
                    <a:pt x="0" y="197405"/>
                  </a:lnTo>
                  <a:close/>
                  <a:moveTo>
                    <a:pt x="485251" y="167415"/>
                  </a:moveTo>
                  <a:lnTo>
                    <a:pt x="492808" y="197405"/>
                  </a:lnTo>
                  <a:lnTo>
                    <a:pt x="491143" y="204014"/>
                  </a:lnTo>
                  <a:lnTo>
                    <a:pt x="487226" y="205636"/>
                  </a:lnTo>
                  <a:cubicBezTo>
                    <a:pt x="476446" y="205636"/>
                    <a:pt x="467706" y="196897"/>
                    <a:pt x="467706" y="186116"/>
                  </a:cubicBezTo>
                  <a:cubicBezTo>
                    <a:pt x="467706" y="180726"/>
                    <a:pt x="469891" y="175846"/>
                    <a:pt x="473424" y="172314"/>
                  </a:cubicBezTo>
                  <a:close/>
                  <a:moveTo>
                    <a:pt x="439222" y="166597"/>
                  </a:moveTo>
                  <a:cubicBezTo>
                    <a:pt x="450002" y="166597"/>
                    <a:pt x="458741" y="175336"/>
                    <a:pt x="458741" y="186116"/>
                  </a:cubicBezTo>
                  <a:cubicBezTo>
                    <a:pt x="458741" y="196897"/>
                    <a:pt x="450002" y="205636"/>
                    <a:pt x="439222" y="205636"/>
                  </a:cubicBezTo>
                  <a:cubicBezTo>
                    <a:pt x="428441" y="205636"/>
                    <a:pt x="419702" y="196897"/>
                    <a:pt x="419702" y="186116"/>
                  </a:cubicBezTo>
                  <a:cubicBezTo>
                    <a:pt x="419702" y="175336"/>
                    <a:pt x="428441" y="166597"/>
                    <a:pt x="439222" y="166597"/>
                  </a:cubicBezTo>
                  <a:close/>
                  <a:moveTo>
                    <a:pt x="389616" y="166597"/>
                  </a:moveTo>
                  <a:cubicBezTo>
                    <a:pt x="400397" y="166597"/>
                    <a:pt x="409136" y="175336"/>
                    <a:pt x="409136" y="186116"/>
                  </a:cubicBezTo>
                  <a:cubicBezTo>
                    <a:pt x="409136" y="196897"/>
                    <a:pt x="400397" y="205636"/>
                    <a:pt x="389616" y="205636"/>
                  </a:cubicBezTo>
                  <a:cubicBezTo>
                    <a:pt x="378836" y="205636"/>
                    <a:pt x="370096" y="196897"/>
                    <a:pt x="370096" y="186116"/>
                  </a:cubicBezTo>
                  <a:cubicBezTo>
                    <a:pt x="370096" y="175336"/>
                    <a:pt x="378836" y="166597"/>
                    <a:pt x="389616" y="166597"/>
                  </a:cubicBezTo>
                  <a:close/>
                  <a:moveTo>
                    <a:pt x="341612" y="166597"/>
                  </a:moveTo>
                  <a:cubicBezTo>
                    <a:pt x="352392" y="166597"/>
                    <a:pt x="361131" y="175336"/>
                    <a:pt x="361131" y="186116"/>
                  </a:cubicBezTo>
                  <a:cubicBezTo>
                    <a:pt x="361131" y="196897"/>
                    <a:pt x="352392" y="205636"/>
                    <a:pt x="341612" y="205636"/>
                  </a:cubicBezTo>
                  <a:cubicBezTo>
                    <a:pt x="330831" y="205636"/>
                    <a:pt x="322092" y="196897"/>
                    <a:pt x="322092" y="186116"/>
                  </a:cubicBezTo>
                  <a:cubicBezTo>
                    <a:pt x="322092" y="175336"/>
                    <a:pt x="330831" y="166597"/>
                    <a:pt x="341612" y="166597"/>
                  </a:cubicBezTo>
                  <a:close/>
                  <a:moveTo>
                    <a:pt x="293607" y="166597"/>
                  </a:moveTo>
                  <a:cubicBezTo>
                    <a:pt x="304387" y="166597"/>
                    <a:pt x="313126" y="175336"/>
                    <a:pt x="313126" y="186116"/>
                  </a:cubicBezTo>
                  <a:cubicBezTo>
                    <a:pt x="313126" y="196897"/>
                    <a:pt x="304387" y="205636"/>
                    <a:pt x="293607" y="205636"/>
                  </a:cubicBezTo>
                  <a:cubicBezTo>
                    <a:pt x="282826" y="205636"/>
                    <a:pt x="274087" y="196897"/>
                    <a:pt x="274087" y="186116"/>
                  </a:cubicBezTo>
                  <a:cubicBezTo>
                    <a:pt x="274087" y="175336"/>
                    <a:pt x="282826" y="166597"/>
                    <a:pt x="293607" y="166597"/>
                  </a:cubicBezTo>
                  <a:close/>
                  <a:moveTo>
                    <a:pt x="245602" y="166597"/>
                  </a:moveTo>
                  <a:cubicBezTo>
                    <a:pt x="256383" y="166597"/>
                    <a:pt x="265122" y="175336"/>
                    <a:pt x="265122" y="186116"/>
                  </a:cubicBezTo>
                  <a:cubicBezTo>
                    <a:pt x="265122" y="196897"/>
                    <a:pt x="256383" y="205636"/>
                    <a:pt x="245602" y="205636"/>
                  </a:cubicBezTo>
                  <a:cubicBezTo>
                    <a:pt x="234822" y="205636"/>
                    <a:pt x="226083" y="196897"/>
                    <a:pt x="226083" y="186116"/>
                  </a:cubicBezTo>
                  <a:cubicBezTo>
                    <a:pt x="226083" y="175336"/>
                    <a:pt x="234822" y="166597"/>
                    <a:pt x="245602" y="166597"/>
                  </a:cubicBezTo>
                  <a:close/>
                  <a:moveTo>
                    <a:pt x="197597" y="166597"/>
                  </a:moveTo>
                  <a:cubicBezTo>
                    <a:pt x="208378" y="166597"/>
                    <a:pt x="217117" y="175336"/>
                    <a:pt x="217117" y="186116"/>
                  </a:cubicBezTo>
                  <a:cubicBezTo>
                    <a:pt x="217117" y="196897"/>
                    <a:pt x="208378" y="205636"/>
                    <a:pt x="197597" y="205636"/>
                  </a:cubicBezTo>
                  <a:cubicBezTo>
                    <a:pt x="186817" y="205636"/>
                    <a:pt x="178078" y="196897"/>
                    <a:pt x="178078" y="186116"/>
                  </a:cubicBezTo>
                  <a:cubicBezTo>
                    <a:pt x="178078" y="175336"/>
                    <a:pt x="186817" y="166597"/>
                    <a:pt x="197597" y="166597"/>
                  </a:cubicBezTo>
                  <a:close/>
                  <a:moveTo>
                    <a:pt x="149593" y="166597"/>
                  </a:moveTo>
                  <a:cubicBezTo>
                    <a:pt x="160374" y="166597"/>
                    <a:pt x="169113" y="175336"/>
                    <a:pt x="169113" y="186116"/>
                  </a:cubicBezTo>
                  <a:cubicBezTo>
                    <a:pt x="169113" y="196897"/>
                    <a:pt x="160374" y="205636"/>
                    <a:pt x="149593" y="205636"/>
                  </a:cubicBezTo>
                  <a:cubicBezTo>
                    <a:pt x="138812" y="205636"/>
                    <a:pt x="130073" y="196897"/>
                    <a:pt x="130073" y="186116"/>
                  </a:cubicBezTo>
                  <a:cubicBezTo>
                    <a:pt x="130073" y="175336"/>
                    <a:pt x="138812" y="166597"/>
                    <a:pt x="149593" y="166597"/>
                  </a:cubicBezTo>
                  <a:close/>
                  <a:moveTo>
                    <a:pt x="101588" y="166597"/>
                  </a:moveTo>
                  <a:cubicBezTo>
                    <a:pt x="112369" y="166597"/>
                    <a:pt x="121108" y="175336"/>
                    <a:pt x="121108" y="186116"/>
                  </a:cubicBezTo>
                  <a:cubicBezTo>
                    <a:pt x="121108" y="196897"/>
                    <a:pt x="112369" y="205636"/>
                    <a:pt x="101588" y="205636"/>
                  </a:cubicBezTo>
                  <a:cubicBezTo>
                    <a:pt x="90807" y="205636"/>
                    <a:pt x="82068" y="196897"/>
                    <a:pt x="82068" y="186116"/>
                  </a:cubicBezTo>
                  <a:cubicBezTo>
                    <a:pt x="82068" y="175336"/>
                    <a:pt x="90807" y="166597"/>
                    <a:pt x="101588" y="166597"/>
                  </a:cubicBezTo>
                  <a:close/>
                  <a:moveTo>
                    <a:pt x="53584" y="166597"/>
                  </a:moveTo>
                  <a:cubicBezTo>
                    <a:pt x="64364" y="166597"/>
                    <a:pt x="73103" y="175336"/>
                    <a:pt x="73103" y="186116"/>
                  </a:cubicBezTo>
                  <a:cubicBezTo>
                    <a:pt x="73103" y="196897"/>
                    <a:pt x="64364" y="205636"/>
                    <a:pt x="53584" y="205636"/>
                  </a:cubicBezTo>
                  <a:cubicBezTo>
                    <a:pt x="42803" y="205636"/>
                    <a:pt x="34064" y="196897"/>
                    <a:pt x="34064" y="186116"/>
                  </a:cubicBezTo>
                  <a:cubicBezTo>
                    <a:pt x="34064" y="175336"/>
                    <a:pt x="42803" y="166597"/>
                    <a:pt x="53584" y="166597"/>
                  </a:cubicBezTo>
                  <a:close/>
                  <a:moveTo>
                    <a:pt x="18179" y="125269"/>
                  </a:moveTo>
                  <a:lnTo>
                    <a:pt x="23498" y="138112"/>
                  </a:lnTo>
                  <a:cubicBezTo>
                    <a:pt x="23498" y="143502"/>
                    <a:pt x="21314" y="148382"/>
                    <a:pt x="17781" y="151915"/>
                  </a:cubicBezTo>
                  <a:lnTo>
                    <a:pt x="10728" y="154836"/>
                  </a:lnTo>
                  <a:close/>
                  <a:moveTo>
                    <a:pt x="474297" y="123948"/>
                  </a:moveTo>
                  <a:lnTo>
                    <a:pt x="482268" y="155578"/>
                  </a:lnTo>
                  <a:lnTo>
                    <a:pt x="473424" y="151915"/>
                  </a:lnTo>
                  <a:cubicBezTo>
                    <a:pt x="469891" y="148382"/>
                    <a:pt x="467706" y="143502"/>
                    <a:pt x="467706" y="138112"/>
                  </a:cubicBezTo>
                  <a:cubicBezTo>
                    <a:pt x="467706" y="132722"/>
                    <a:pt x="469891" y="127842"/>
                    <a:pt x="473424" y="124309"/>
                  </a:cubicBezTo>
                  <a:close/>
                  <a:moveTo>
                    <a:pt x="439222" y="118592"/>
                  </a:moveTo>
                  <a:cubicBezTo>
                    <a:pt x="450002" y="118592"/>
                    <a:pt x="458741" y="127331"/>
                    <a:pt x="458741" y="138112"/>
                  </a:cubicBezTo>
                  <a:cubicBezTo>
                    <a:pt x="458741" y="148893"/>
                    <a:pt x="450002" y="157632"/>
                    <a:pt x="439222" y="157632"/>
                  </a:cubicBezTo>
                  <a:cubicBezTo>
                    <a:pt x="428441" y="157632"/>
                    <a:pt x="419702" y="148893"/>
                    <a:pt x="419702" y="138112"/>
                  </a:cubicBezTo>
                  <a:cubicBezTo>
                    <a:pt x="419702" y="127331"/>
                    <a:pt x="428441" y="118592"/>
                    <a:pt x="439222" y="118592"/>
                  </a:cubicBezTo>
                  <a:close/>
                  <a:moveTo>
                    <a:pt x="389616" y="118592"/>
                  </a:moveTo>
                  <a:cubicBezTo>
                    <a:pt x="400397" y="118592"/>
                    <a:pt x="409136" y="127331"/>
                    <a:pt x="409136" y="138112"/>
                  </a:cubicBezTo>
                  <a:cubicBezTo>
                    <a:pt x="409136" y="148893"/>
                    <a:pt x="400397" y="157632"/>
                    <a:pt x="389616" y="157632"/>
                  </a:cubicBezTo>
                  <a:cubicBezTo>
                    <a:pt x="378836" y="157632"/>
                    <a:pt x="370096" y="148893"/>
                    <a:pt x="370096" y="138112"/>
                  </a:cubicBezTo>
                  <a:cubicBezTo>
                    <a:pt x="370096" y="127331"/>
                    <a:pt x="378836" y="118592"/>
                    <a:pt x="389616" y="118592"/>
                  </a:cubicBezTo>
                  <a:close/>
                  <a:moveTo>
                    <a:pt x="341612" y="118592"/>
                  </a:moveTo>
                  <a:cubicBezTo>
                    <a:pt x="352392" y="118592"/>
                    <a:pt x="361131" y="127331"/>
                    <a:pt x="361131" y="138112"/>
                  </a:cubicBezTo>
                  <a:cubicBezTo>
                    <a:pt x="361131" y="148893"/>
                    <a:pt x="352392" y="157632"/>
                    <a:pt x="341612" y="157632"/>
                  </a:cubicBezTo>
                  <a:cubicBezTo>
                    <a:pt x="330831" y="157632"/>
                    <a:pt x="322092" y="148893"/>
                    <a:pt x="322092" y="138112"/>
                  </a:cubicBezTo>
                  <a:cubicBezTo>
                    <a:pt x="322092" y="127331"/>
                    <a:pt x="330831" y="118592"/>
                    <a:pt x="341612" y="118592"/>
                  </a:cubicBezTo>
                  <a:close/>
                  <a:moveTo>
                    <a:pt x="293607" y="118592"/>
                  </a:moveTo>
                  <a:cubicBezTo>
                    <a:pt x="304387" y="118592"/>
                    <a:pt x="313126" y="127331"/>
                    <a:pt x="313126" y="138112"/>
                  </a:cubicBezTo>
                  <a:cubicBezTo>
                    <a:pt x="313126" y="148893"/>
                    <a:pt x="304387" y="157632"/>
                    <a:pt x="293607" y="157632"/>
                  </a:cubicBezTo>
                  <a:cubicBezTo>
                    <a:pt x="282826" y="157632"/>
                    <a:pt x="274087" y="148893"/>
                    <a:pt x="274087" y="138112"/>
                  </a:cubicBezTo>
                  <a:cubicBezTo>
                    <a:pt x="274087" y="127331"/>
                    <a:pt x="282826" y="118592"/>
                    <a:pt x="293607" y="118592"/>
                  </a:cubicBezTo>
                  <a:close/>
                  <a:moveTo>
                    <a:pt x="245602" y="118592"/>
                  </a:moveTo>
                  <a:cubicBezTo>
                    <a:pt x="256383" y="118592"/>
                    <a:pt x="265122" y="127331"/>
                    <a:pt x="265122" y="138112"/>
                  </a:cubicBezTo>
                  <a:cubicBezTo>
                    <a:pt x="265122" y="148893"/>
                    <a:pt x="256383" y="157632"/>
                    <a:pt x="245602" y="157632"/>
                  </a:cubicBezTo>
                  <a:cubicBezTo>
                    <a:pt x="234822" y="157632"/>
                    <a:pt x="226083" y="148893"/>
                    <a:pt x="226083" y="138112"/>
                  </a:cubicBezTo>
                  <a:cubicBezTo>
                    <a:pt x="226083" y="127331"/>
                    <a:pt x="234822" y="118592"/>
                    <a:pt x="245602" y="118592"/>
                  </a:cubicBezTo>
                  <a:close/>
                  <a:moveTo>
                    <a:pt x="197597" y="118592"/>
                  </a:moveTo>
                  <a:cubicBezTo>
                    <a:pt x="208378" y="118592"/>
                    <a:pt x="217117" y="127331"/>
                    <a:pt x="217117" y="138112"/>
                  </a:cubicBezTo>
                  <a:cubicBezTo>
                    <a:pt x="217117" y="148893"/>
                    <a:pt x="208378" y="157632"/>
                    <a:pt x="197597" y="157632"/>
                  </a:cubicBezTo>
                  <a:cubicBezTo>
                    <a:pt x="186817" y="157632"/>
                    <a:pt x="178078" y="148893"/>
                    <a:pt x="178078" y="138112"/>
                  </a:cubicBezTo>
                  <a:cubicBezTo>
                    <a:pt x="178078" y="127331"/>
                    <a:pt x="186817" y="118592"/>
                    <a:pt x="197597" y="118592"/>
                  </a:cubicBezTo>
                  <a:close/>
                  <a:moveTo>
                    <a:pt x="149593" y="118592"/>
                  </a:moveTo>
                  <a:cubicBezTo>
                    <a:pt x="160374" y="118592"/>
                    <a:pt x="169113" y="127331"/>
                    <a:pt x="169113" y="138112"/>
                  </a:cubicBezTo>
                  <a:cubicBezTo>
                    <a:pt x="169113" y="148893"/>
                    <a:pt x="160374" y="157632"/>
                    <a:pt x="149593" y="157632"/>
                  </a:cubicBezTo>
                  <a:cubicBezTo>
                    <a:pt x="138812" y="157632"/>
                    <a:pt x="130073" y="148893"/>
                    <a:pt x="130073" y="138112"/>
                  </a:cubicBezTo>
                  <a:cubicBezTo>
                    <a:pt x="130073" y="127331"/>
                    <a:pt x="138812" y="118592"/>
                    <a:pt x="149593" y="118592"/>
                  </a:cubicBezTo>
                  <a:close/>
                  <a:moveTo>
                    <a:pt x="101588" y="118592"/>
                  </a:moveTo>
                  <a:cubicBezTo>
                    <a:pt x="112369" y="118592"/>
                    <a:pt x="121108" y="127331"/>
                    <a:pt x="121108" y="138112"/>
                  </a:cubicBezTo>
                  <a:cubicBezTo>
                    <a:pt x="121108" y="148893"/>
                    <a:pt x="112369" y="157632"/>
                    <a:pt x="101588" y="157632"/>
                  </a:cubicBezTo>
                  <a:cubicBezTo>
                    <a:pt x="90807" y="157632"/>
                    <a:pt x="82068" y="148893"/>
                    <a:pt x="82068" y="138112"/>
                  </a:cubicBezTo>
                  <a:cubicBezTo>
                    <a:pt x="82068" y="127331"/>
                    <a:pt x="90807" y="118592"/>
                    <a:pt x="101588" y="118592"/>
                  </a:cubicBezTo>
                  <a:close/>
                  <a:moveTo>
                    <a:pt x="53584" y="118592"/>
                  </a:moveTo>
                  <a:cubicBezTo>
                    <a:pt x="64364" y="118592"/>
                    <a:pt x="73103" y="127331"/>
                    <a:pt x="73103" y="138112"/>
                  </a:cubicBezTo>
                  <a:cubicBezTo>
                    <a:pt x="73103" y="148893"/>
                    <a:pt x="64364" y="157632"/>
                    <a:pt x="53584" y="157632"/>
                  </a:cubicBezTo>
                  <a:cubicBezTo>
                    <a:pt x="42803" y="157632"/>
                    <a:pt x="34064" y="148893"/>
                    <a:pt x="34064" y="138112"/>
                  </a:cubicBezTo>
                  <a:cubicBezTo>
                    <a:pt x="34064" y="127331"/>
                    <a:pt x="42803" y="118592"/>
                    <a:pt x="53584" y="118592"/>
                  </a:cubicBezTo>
                  <a:close/>
                  <a:moveTo>
                    <a:pt x="59398" y="72996"/>
                  </a:moveTo>
                  <a:lnTo>
                    <a:pt x="67386" y="76304"/>
                  </a:lnTo>
                  <a:cubicBezTo>
                    <a:pt x="70919" y="79837"/>
                    <a:pt x="73103" y="84717"/>
                    <a:pt x="73103" y="90107"/>
                  </a:cubicBezTo>
                  <a:cubicBezTo>
                    <a:pt x="73103" y="100888"/>
                    <a:pt x="64364" y="109627"/>
                    <a:pt x="53584" y="109627"/>
                  </a:cubicBezTo>
                  <a:cubicBezTo>
                    <a:pt x="48194" y="109627"/>
                    <a:pt x="43314" y="107442"/>
                    <a:pt x="39781" y="103910"/>
                  </a:cubicBezTo>
                  <a:lnTo>
                    <a:pt x="37670" y="98814"/>
                  </a:lnTo>
                  <a:close/>
                  <a:moveTo>
                    <a:pt x="433410" y="72995"/>
                  </a:moveTo>
                  <a:lnTo>
                    <a:pt x="455136" y="98811"/>
                  </a:lnTo>
                  <a:lnTo>
                    <a:pt x="453024" y="103910"/>
                  </a:lnTo>
                  <a:cubicBezTo>
                    <a:pt x="449492" y="107442"/>
                    <a:pt x="444612" y="109627"/>
                    <a:pt x="439222" y="109627"/>
                  </a:cubicBezTo>
                  <a:cubicBezTo>
                    <a:pt x="428441" y="109627"/>
                    <a:pt x="419702" y="100888"/>
                    <a:pt x="419702" y="90107"/>
                  </a:cubicBezTo>
                  <a:cubicBezTo>
                    <a:pt x="419702" y="84717"/>
                    <a:pt x="421887" y="79837"/>
                    <a:pt x="425419" y="76304"/>
                  </a:cubicBezTo>
                  <a:close/>
                  <a:moveTo>
                    <a:pt x="389616" y="70587"/>
                  </a:moveTo>
                  <a:cubicBezTo>
                    <a:pt x="400397" y="70587"/>
                    <a:pt x="409136" y="79326"/>
                    <a:pt x="409136" y="90107"/>
                  </a:cubicBezTo>
                  <a:cubicBezTo>
                    <a:pt x="409136" y="100888"/>
                    <a:pt x="400397" y="109627"/>
                    <a:pt x="389616" y="109627"/>
                  </a:cubicBezTo>
                  <a:cubicBezTo>
                    <a:pt x="378836" y="109627"/>
                    <a:pt x="370096" y="100888"/>
                    <a:pt x="370096" y="90107"/>
                  </a:cubicBezTo>
                  <a:cubicBezTo>
                    <a:pt x="370096" y="79326"/>
                    <a:pt x="378836" y="70587"/>
                    <a:pt x="389616" y="70587"/>
                  </a:cubicBezTo>
                  <a:close/>
                  <a:moveTo>
                    <a:pt x="341612" y="70587"/>
                  </a:moveTo>
                  <a:cubicBezTo>
                    <a:pt x="352392" y="70587"/>
                    <a:pt x="361131" y="79326"/>
                    <a:pt x="361131" y="90107"/>
                  </a:cubicBezTo>
                  <a:cubicBezTo>
                    <a:pt x="361131" y="100888"/>
                    <a:pt x="352392" y="109627"/>
                    <a:pt x="341612" y="109627"/>
                  </a:cubicBezTo>
                  <a:cubicBezTo>
                    <a:pt x="330831" y="109627"/>
                    <a:pt x="322092" y="100888"/>
                    <a:pt x="322092" y="90107"/>
                  </a:cubicBezTo>
                  <a:cubicBezTo>
                    <a:pt x="322092" y="79326"/>
                    <a:pt x="330831" y="70587"/>
                    <a:pt x="341612" y="70587"/>
                  </a:cubicBezTo>
                  <a:close/>
                  <a:moveTo>
                    <a:pt x="293607" y="70587"/>
                  </a:moveTo>
                  <a:cubicBezTo>
                    <a:pt x="304387" y="70587"/>
                    <a:pt x="313126" y="79326"/>
                    <a:pt x="313126" y="90107"/>
                  </a:cubicBezTo>
                  <a:cubicBezTo>
                    <a:pt x="313126" y="100888"/>
                    <a:pt x="304387" y="109627"/>
                    <a:pt x="293607" y="109627"/>
                  </a:cubicBezTo>
                  <a:cubicBezTo>
                    <a:pt x="282826" y="109627"/>
                    <a:pt x="274087" y="100888"/>
                    <a:pt x="274087" y="90107"/>
                  </a:cubicBezTo>
                  <a:cubicBezTo>
                    <a:pt x="274087" y="79326"/>
                    <a:pt x="282826" y="70587"/>
                    <a:pt x="293607" y="70587"/>
                  </a:cubicBezTo>
                  <a:close/>
                  <a:moveTo>
                    <a:pt x="245602" y="70587"/>
                  </a:moveTo>
                  <a:cubicBezTo>
                    <a:pt x="256383" y="70587"/>
                    <a:pt x="265122" y="79326"/>
                    <a:pt x="265122" y="90107"/>
                  </a:cubicBezTo>
                  <a:cubicBezTo>
                    <a:pt x="265122" y="100888"/>
                    <a:pt x="256383" y="109627"/>
                    <a:pt x="245602" y="109627"/>
                  </a:cubicBezTo>
                  <a:cubicBezTo>
                    <a:pt x="234822" y="109627"/>
                    <a:pt x="226083" y="100888"/>
                    <a:pt x="226083" y="90107"/>
                  </a:cubicBezTo>
                  <a:cubicBezTo>
                    <a:pt x="226083" y="79326"/>
                    <a:pt x="234822" y="70587"/>
                    <a:pt x="245602" y="70587"/>
                  </a:cubicBezTo>
                  <a:close/>
                  <a:moveTo>
                    <a:pt x="197597" y="70587"/>
                  </a:moveTo>
                  <a:cubicBezTo>
                    <a:pt x="208378" y="70587"/>
                    <a:pt x="217117" y="79326"/>
                    <a:pt x="217117" y="90107"/>
                  </a:cubicBezTo>
                  <a:cubicBezTo>
                    <a:pt x="217117" y="100888"/>
                    <a:pt x="208378" y="109627"/>
                    <a:pt x="197597" y="109627"/>
                  </a:cubicBezTo>
                  <a:cubicBezTo>
                    <a:pt x="186817" y="109627"/>
                    <a:pt x="178078" y="100888"/>
                    <a:pt x="178078" y="90107"/>
                  </a:cubicBezTo>
                  <a:cubicBezTo>
                    <a:pt x="178078" y="79326"/>
                    <a:pt x="186817" y="70587"/>
                    <a:pt x="197597" y="70587"/>
                  </a:cubicBezTo>
                  <a:close/>
                  <a:moveTo>
                    <a:pt x="149593" y="70587"/>
                  </a:moveTo>
                  <a:cubicBezTo>
                    <a:pt x="160374" y="70587"/>
                    <a:pt x="169113" y="79326"/>
                    <a:pt x="169113" y="90107"/>
                  </a:cubicBezTo>
                  <a:cubicBezTo>
                    <a:pt x="169113" y="100888"/>
                    <a:pt x="160374" y="109627"/>
                    <a:pt x="149593" y="109627"/>
                  </a:cubicBezTo>
                  <a:cubicBezTo>
                    <a:pt x="138812" y="109627"/>
                    <a:pt x="130073" y="100888"/>
                    <a:pt x="130073" y="90107"/>
                  </a:cubicBezTo>
                  <a:cubicBezTo>
                    <a:pt x="130073" y="79326"/>
                    <a:pt x="138812" y="70587"/>
                    <a:pt x="149593" y="70587"/>
                  </a:cubicBezTo>
                  <a:close/>
                  <a:moveTo>
                    <a:pt x="101588" y="70587"/>
                  </a:moveTo>
                  <a:cubicBezTo>
                    <a:pt x="112369" y="70587"/>
                    <a:pt x="121108" y="79326"/>
                    <a:pt x="121108" y="90107"/>
                  </a:cubicBezTo>
                  <a:cubicBezTo>
                    <a:pt x="121108" y="100888"/>
                    <a:pt x="112369" y="109627"/>
                    <a:pt x="101588" y="109627"/>
                  </a:cubicBezTo>
                  <a:cubicBezTo>
                    <a:pt x="90807" y="109627"/>
                    <a:pt x="82068" y="100888"/>
                    <a:pt x="82068" y="90107"/>
                  </a:cubicBezTo>
                  <a:cubicBezTo>
                    <a:pt x="82068" y="79326"/>
                    <a:pt x="90807" y="70587"/>
                    <a:pt x="101588" y="70587"/>
                  </a:cubicBezTo>
                  <a:close/>
                  <a:moveTo>
                    <a:pt x="117480" y="33345"/>
                  </a:moveTo>
                  <a:lnTo>
                    <a:pt x="121108" y="42103"/>
                  </a:lnTo>
                  <a:cubicBezTo>
                    <a:pt x="121108" y="52883"/>
                    <a:pt x="112369" y="61622"/>
                    <a:pt x="101588" y="61622"/>
                  </a:cubicBezTo>
                  <a:cubicBezTo>
                    <a:pt x="96198" y="61622"/>
                    <a:pt x="91318" y="59438"/>
                    <a:pt x="87785" y="55905"/>
                  </a:cubicBezTo>
                  <a:lnTo>
                    <a:pt x="85578" y="50576"/>
                  </a:lnTo>
                  <a:close/>
                  <a:moveTo>
                    <a:pt x="374017" y="32637"/>
                  </a:moveTo>
                  <a:lnTo>
                    <a:pt x="405919" y="49868"/>
                  </a:lnTo>
                  <a:lnTo>
                    <a:pt x="403419" y="55905"/>
                  </a:lnTo>
                  <a:cubicBezTo>
                    <a:pt x="399886" y="59438"/>
                    <a:pt x="395006" y="61622"/>
                    <a:pt x="389616" y="61622"/>
                  </a:cubicBezTo>
                  <a:cubicBezTo>
                    <a:pt x="378836" y="61622"/>
                    <a:pt x="370096" y="52883"/>
                    <a:pt x="370096" y="42103"/>
                  </a:cubicBezTo>
                  <a:close/>
                  <a:moveTo>
                    <a:pt x="341612" y="22583"/>
                  </a:moveTo>
                  <a:cubicBezTo>
                    <a:pt x="352392" y="22583"/>
                    <a:pt x="361131" y="31322"/>
                    <a:pt x="361131" y="42103"/>
                  </a:cubicBezTo>
                  <a:cubicBezTo>
                    <a:pt x="361131" y="52883"/>
                    <a:pt x="352392" y="61622"/>
                    <a:pt x="341612" y="61622"/>
                  </a:cubicBezTo>
                  <a:cubicBezTo>
                    <a:pt x="330831" y="61622"/>
                    <a:pt x="322092" y="52883"/>
                    <a:pt x="322092" y="42103"/>
                  </a:cubicBezTo>
                  <a:cubicBezTo>
                    <a:pt x="322092" y="31322"/>
                    <a:pt x="330831" y="22583"/>
                    <a:pt x="341612" y="22583"/>
                  </a:cubicBezTo>
                  <a:close/>
                  <a:moveTo>
                    <a:pt x="293607" y="22583"/>
                  </a:moveTo>
                  <a:cubicBezTo>
                    <a:pt x="304387" y="22583"/>
                    <a:pt x="313126" y="31322"/>
                    <a:pt x="313126" y="42103"/>
                  </a:cubicBezTo>
                  <a:cubicBezTo>
                    <a:pt x="313126" y="52883"/>
                    <a:pt x="304387" y="61622"/>
                    <a:pt x="293607" y="61622"/>
                  </a:cubicBezTo>
                  <a:cubicBezTo>
                    <a:pt x="282826" y="61622"/>
                    <a:pt x="274087" y="52883"/>
                    <a:pt x="274087" y="42103"/>
                  </a:cubicBezTo>
                  <a:cubicBezTo>
                    <a:pt x="274087" y="31322"/>
                    <a:pt x="282826" y="22583"/>
                    <a:pt x="293607" y="22583"/>
                  </a:cubicBezTo>
                  <a:close/>
                  <a:moveTo>
                    <a:pt x="245602" y="22583"/>
                  </a:moveTo>
                  <a:cubicBezTo>
                    <a:pt x="256383" y="22583"/>
                    <a:pt x="265122" y="31322"/>
                    <a:pt x="265122" y="42103"/>
                  </a:cubicBezTo>
                  <a:cubicBezTo>
                    <a:pt x="265122" y="52883"/>
                    <a:pt x="256383" y="61622"/>
                    <a:pt x="245602" y="61622"/>
                  </a:cubicBezTo>
                  <a:cubicBezTo>
                    <a:pt x="234822" y="61622"/>
                    <a:pt x="226083" y="52883"/>
                    <a:pt x="226083" y="42103"/>
                  </a:cubicBezTo>
                  <a:cubicBezTo>
                    <a:pt x="226083" y="31322"/>
                    <a:pt x="234822" y="22583"/>
                    <a:pt x="245602" y="22583"/>
                  </a:cubicBezTo>
                  <a:close/>
                  <a:moveTo>
                    <a:pt x="197597" y="22583"/>
                  </a:moveTo>
                  <a:cubicBezTo>
                    <a:pt x="208378" y="22583"/>
                    <a:pt x="217117" y="31322"/>
                    <a:pt x="217117" y="42103"/>
                  </a:cubicBezTo>
                  <a:cubicBezTo>
                    <a:pt x="217117" y="52883"/>
                    <a:pt x="208378" y="61622"/>
                    <a:pt x="197597" y="61622"/>
                  </a:cubicBezTo>
                  <a:cubicBezTo>
                    <a:pt x="186817" y="61622"/>
                    <a:pt x="178078" y="52883"/>
                    <a:pt x="178078" y="42103"/>
                  </a:cubicBezTo>
                  <a:cubicBezTo>
                    <a:pt x="178078" y="31322"/>
                    <a:pt x="186817" y="22583"/>
                    <a:pt x="197597" y="22583"/>
                  </a:cubicBezTo>
                  <a:close/>
                  <a:moveTo>
                    <a:pt x="149593" y="22583"/>
                  </a:moveTo>
                  <a:cubicBezTo>
                    <a:pt x="160374" y="22583"/>
                    <a:pt x="169113" y="31322"/>
                    <a:pt x="169113" y="42103"/>
                  </a:cubicBezTo>
                  <a:cubicBezTo>
                    <a:pt x="169113" y="52883"/>
                    <a:pt x="160374" y="61622"/>
                    <a:pt x="149593" y="61622"/>
                  </a:cubicBezTo>
                  <a:cubicBezTo>
                    <a:pt x="138812" y="61622"/>
                    <a:pt x="130073" y="52883"/>
                    <a:pt x="130073" y="42103"/>
                  </a:cubicBezTo>
                  <a:cubicBezTo>
                    <a:pt x="130073" y="31322"/>
                    <a:pt x="138812" y="22583"/>
                    <a:pt x="149593" y="22583"/>
                  </a:cubicBezTo>
                  <a:close/>
                  <a:moveTo>
                    <a:pt x="213574" y="2651"/>
                  </a:moveTo>
                  <a:lnTo>
                    <a:pt x="211400" y="7900"/>
                  </a:lnTo>
                  <a:cubicBezTo>
                    <a:pt x="207868" y="11433"/>
                    <a:pt x="202988" y="13617"/>
                    <a:pt x="197597" y="13617"/>
                  </a:cubicBezTo>
                  <a:cubicBezTo>
                    <a:pt x="192207" y="13617"/>
                    <a:pt x="187327" y="11433"/>
                    <a:pt x="183795" y="7900"/>
                  </a:cubicBezTo>
                  <a:lnTo>
                    <a:pt x="183544" y="7294"/>
                  </a:lnTo>
                  <a:lnTo>
                    <a:pt x="196745" y="4011"/>
                  </a:lnTo>
                  <a:close/>
                  <a:moveTo>
                    <a:pt x="277575" y="2517"/>
                  </a:moveTo>
                  <a:lnTo>
                    <a:pt x="296063" y="4011"/>
                  </a:lnTo>
                  <a:lnTo>
                    <a:pt x="307810" y="6932"/>
                  </a:lnTo>
                  <a:lnTo>
                    <a:pt x="307409" y="7900"/>
                  </a:lnTo>
                  <a:cubicBezTo>
                    <a:pt x="303877" y="11433"/>
                    <a:pt x="298997" y="13617"/>
                    <a:pt x="293607" y="13617"/>
                  </a:cubicBezTo>
                  <a:cubicBezTo>
                    <a:pt x="288216" y="13617"/>
                    <a:pt x="283337" y="11433"/>
                    <a:pt x="279804" y="7900"/>
                  </a:cubicBezTo>
                  <a:close/>
                  <a:moveTo>
                    <a:pt x="246404" y="0"/>
                  </a:moveTo>
                  <a:lnTo>
                    <a:pt x="262151" y="1272"/>
                  </a:lnTo>
                  <a:lnTo>
                    <a:pt x="259405" y="7900"/>
                  </a:lnTo>
                  <a:cubicBezTo>
                    <a:pt x="255873" y="11433"/>
                    <a:pt x="250993" y="13617"/>
                    <a:pt x="245602" y="13617"/>
                  </a:cubicBezTo>
                  <a:cubicBezTo>
                    <a:pt x="240212" y="13617"/>
                    <a:pt x="235332" y="11433"/>
                    <a:pt x="231800" y="7900"/>
                  </a:cubicBezTo>
                  <a:lnTo>
                    <a:pt x="229106" y="1397"/>
                  </a:ln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50000"/>
                  </a:sysClr>
                </a:gs>
              </a:gsLst>
              <a:path path="circle">
                <a:fillToRect l="50000" t="50000" r="50000" b="50000"/>
              </a:path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92" name="楕円 1191">
              <a:extLst>
                <a:ext uri="{FF2B5EF4-FFF2-40B4-BE49-F238E27FC236}">
                  <a16:creationId xmlns:a16="http://schemas.microsoft.com/office/drawing/2014/main" id="{0CE68189-22F8-48F6-87F1-2D668D1B0366}"/>
                </a:ext>
              </a:extLst>
            </p:cNvPr>
            <p:cNvSpPr/>
            <p:nvPr/>
          </p:nvSpPr>
          <p:spPr>
            <a:xfrm>
              <a:off x="4543425" y="764381"/>
              <a:ext cx="759729" cy="533878"/>
            </a:xfrm>
            <a:prstGeom prst="ellipse">
              <a:avLst/>
            </a:prstGeom>
            <a:gradFill>
              <a:gsLst>
                <a:gs pos="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50000"/>
                  </a:sysClr>
                </a:gs>
              </a:gsLst>
              <a:path path="circle">
                <a:fillToRect l="50000" t="50000" r="50000" b="50000"/>
              </a:path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93" name="楕円 1192">
              <a:extLst>
                <a:ext uri="{FF2B5EF4-FFF2-40B4-BE49-F238E27FC236}">
                  <a16:creationId xmlns:a16="http://schemas.microsoft.com/office/drawing/2014/main" id="{D5264659-0FD9-45B7-A122-C468E6B9ADD8}"/>
                </a:ext>
              </a:extLst>
            </p:cNvPr>
            <p:cNvSpPr/>
            <p:nvPr/>
          </p:nvSpPr>
          <p:spPr>
            <a:xfrm rot="20615358" flipH="1">
              <a:off x="5471329" y="4468879"/>
              <a:ext cx="292992" cy="90387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94" name="楕円 1193">
              <a:extLst>
                <a:ext uri="{FF2B5EF4-FFF2-40B4-BE49-F238E27FC236}">
                  <a16:creationId xmlns:a16="http://schemas.microsoft.com/office/drawing/2014/main" id="{26104C94-C3B7-41B8-B0F8-406589A64B5B}"/>
                </a:ext>
              </a:extLst>
            </p:cNvPr>
            <p:cNvSpPr/>
            <p:nvPr/>
          </p:nvSpPr>
          <p:spPr>
            <a:xfrm rot="984642">
              <a:off x="4101743" y="4468879"/>
              <a:ext cx="292992" cy="90387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95" name="フリーフォーム: 図形 1194">
              <a:extLst>
                <a:ext uri="{FF2B5EF4-FFF2-40B4-BE49-F238E27FC236}">
                  <a16:creationId xmlns:a16="http://schemas.microsoft.com/office/drawing/2014/main" id="{DA36402A-C34A-49FA-9E41-D1C700CB3236}"/>
                </a:ext>
              </a:extLst>
            </p:cNvPr>
            <p:cNvSpPr/>
            <p:nvPr/>
          </p:nvSpPr>
          <p:spPr>
            <a:xfrm flipV="1">
              <a:off x="4473574" y="1411285"/>
              <a:ext cx="904876" cy="1122364"/>
            </a:xfrm>
            <a:custGeom>
              <a:avLst/>
              <a:gdLst>
                <a:gd name="connsiteX0" fmla="*/ 479425 w 904876"/>
                <a:gd name="connsiteY0" fmla="*/ 1122364 h 1122364"/>
                <a:gd name="connsiteX1" fmla="*/ 661988 w 904876"/>
                <a:gd name="connsiteY1" fmla="*/ 939801 h 1122364"/>
                <a:gd name="connsiteX2" fmla="*/ 661988 w 904876"/>
                <a:gd name="connsiteY2" fmla="*/ 852447 h 1122364"/>
                <a:gd name="connsiteX3" fmla="*/ 672890 w 904876"/>
                <a:gd name="connsiteY3" fmla="*/ 851348 h 1122364"/>
                <a:gd name="connsiteX4" fmla="*/ 904876 w 904876"/>
                <a:gd name="connsiteY4" fmla="*/ 566711 h 1122364"/>
                <a:gd name="connsiteX5" fmla="*/ 904876 w 904876"/>
                <a:gd name="connsiteY5" fmla="*/ 0 h 1122364"/>
                <a:gd name="connsiteX6" fmla="*/ 0 w 904876"/>
                <a:gd name="connsiteY6" fmla="*/ 0 h 1122364"/>
                <a:gd name="connsiteX7" fmla="*/ 0 w 904876"/>
                <a:gd name="connsiteY7" fmla="*/ 566711 h 1122364"/>
                <a:gd name="connsiteX8" fmla="*/ 231986 w 904876"/>
                <a:gd name="connsiteY8" fmla="*/ 851348 h 1122364"/>
                <a:gd name="connsiteX9" fmla="*/ 242886 w 904876"/>
                <a:gd name="connsiteY9" fmla="*/ 852447 h 1122364"/>
                <a:gd name="connsiteX10" fmla="*/ 242886 w 904876"/>
                <a:gd name="connsiteY10" fmla="*/ 939800 h 1122364"/>
                <a:gd name="connsiteX11" fmla="*/ 425449 w 904876"/>
                <a:gd name="connsiteY11" fmla="*/ 1122363 h 1122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04876" h="1122364">
                  <a:moveTo>
                    <a:pt x="479425" y="1122364"/>
                  </a:moveTo>
                  <a:cubicBezTo>
                    <a:pt x="580252" y="1122364"/>
                    <a:pt x="661988" y="1040628"/>
                    <a:pt x="661988" y="939801"/>
                  </a:cubicBezTo>
                  <a:lnTo>
                    <a:pt x="661988" y="852447"/>
                  </a:lnTo>
                  <a:lnTo>
                    <a:pt x="672890" y="851348"/>
                  </a:lnTo>
                  <a:cubicBezTo>
                    <a:pt x="805285" y="824257"/>
                    <a:pt x="904876" y="707114"/>
                    <a:pt x="904876" y="566711"/>
                  </a:cubicBezTo>
                  <a:lnTo>
                    <a:pt x="904876" y="0"/>
                  </a:lnTo>
                  <a:lnTo>
                    <a:pt x="0" y="0"/>
                  </a:lnTo>
                  <a:lnTo>
                    <a:pt x="0" y="566711"/>
                  </a:lnTo>
                  <a:cubicBezTo>
                    <a:pt x="0" y="707114"/>
                    <a:pt x="99591" y="824257"/>
                    <a:pt x="231986" y="851348"/>
                  </a:cubicBezTo>
                  <a:lnTo>
                    <a:pt x="242886" y="852447"/>
                  </a:lnTo>
                  <a:lnTo>
                    <a:pt x="242886" y="939800"/>
                  </a:lnTo>
                  <a:cubicBezTo>
                    <a:pt x="242886" y="1040627"/>
                    <a:pt x="324622" y="1122363"/>
                    <a:pt x="425449" y="1122363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50000"/>
                  </a:sysClr>
                </a:gs>
              </a:gsLst>
              <a:path path="circle">
                <a:fillToRect l="50000" t="50000" r="50000" b="50000"/>
              </a:path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96" name="台形 1195">
              <a:extLst>
                <a:ext uri="{FF2B5EF4-FFF2-40B4-BE49-F238E27FC236}">
                  <a16:creationId xmlns:a16="http://schemas.microsoft.com/office/drawing/2014/main" id="{AF4EE009-608C-4F5B-B627-23141618F178}"/>
                </a:ext>
              </a:extLst>
            </p:cNvPr>
            <p:cNvSpPr/>
            <p:nvPr/>
          </p:nvSpPr>
          <p:spPr>
            <a:xfrm>
              <a:off x="4202112" y="4679950"/>
              <a:ext cx="1454150" cy="965200"/>
            </a:xfrm>
            <a:prstGeom prst="trapezoid">
              <a:avLst>
                <a:gd name="adj" fmla="val 17105"/>
              </a:avLst>
            </a:prstGeom>
            <a:gradFill>
              <a:gsLst>
                <a:gs pos="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50000"/>
                  </a:sysClr>
                </a:gs>
              </a:gsLst>
              <a:path path="circle">
                <a:fillToRect l="50000" t="50000" r="50000" b="50000"/>
              </a:path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97" name="台形 1196">
              <a:extLst>
                <a:ext uri="{FF2B5EF4-FFF2-40B4-BE49-F238E27FC236}">
                  <a16:creationId xmlns:a16="http://schemas.microsoft.com/office/drawing/2014/main" id="{8D6EE091-E600-48D1-9D5C-57DFA99229AC}"/>
                </a:ext>
              </a:extLst>
            </p:cNvPr>
            <p:cNvSpPr/>
            <p:nvPr/>
          </p:nvSpPr>
          <p:spPr>
            <a:xfrm>
              <a:off x="4748288" y="4509606"/>
              <a:ext cx="361798" cy="965200"/>
            </a:xfrm>
            <a:prstGeom prst="trapezoid">
              <a:avLst>
                <a:gd name="adj" fmla="val 17105"/>
              </a:avLst>
            </a:prstGeom>
            <a:gradFill>
              <a:gsLst>
                <a:gs pos="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50000"/>
                  </a:sysClr>
                </a:gs>
              </a:gsLst>
              <a:path path="circle">
                <a:fillToRect l="50000" t="50000" r="50000" b="50000"/>
              </a:path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98" name="台形 1197">
              <a:extLst>
                <a:ext uri="{FF2B5EF4-FFF2-40B4-BE49-F238E27FC236}">
                  <a16:creationId xmlns:a16="http://schemas.microsoft.com/office/drawing/2014/main" id="{759C3C9A-31AB-4BC0-B715-749287ACAB29}"/>
                </a:ext>
              </a:extLst>
            </p:cNvPr>
            <p:cNvSpPr/>
            <p:nvPr/>
          </p:nvSpPr>
          <p:spPr>
            <a:xfrm flipV="1">
              <a:off x="4124324" y="5645150"/>
              <a:ext cx="1597026" cy="292100"/>
            </a:xfrm>
            <a:prstGeom prst="trapezoid">
              <a:avLst>
                <a:gd name="adj" fmla="val 17105"/>
              </a:avLst>
            </a:prstGeom>
            <a:gradFill>
              <a:gsLst>
                <a:gs pos="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50000"/>
                  </a:sysClr>
                </a:gs>
              </a:gsLst>
              <a:path path="circle">
                <a:fillToRect l="50000" t="50000" r="50000" b="50000"/>
              </a:path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99" name="フリーフォーム: 図形 1198">
              <a:extLst>
                <a:ext uri="{FF2B5EF4-FFF2-40B4-BE49-F238E27FC236}">
                  <a16:creationId xmlns:a16="http://schemas.microsoft.com/office/drawing/2014/main" id="{6C6BEF65-A21E-4CE9-876D-B9B6C1B7400E}"/>
                </a:ext>
              </a:extLst>
            </p:cNvPr>
            <p:cNvSpPr/>
            <p:nvPr/>
          </p:nvSpPr>
          <p:spPr>
            <a:xfrm>
              <a:off x="4383904" y="5466866"/>
              <a:ext cx="411613" cy="203663"/>
            </a:xfrm>
            <a:custGeom>
              <a:avLst/>
              <a:gdLst>
                <a:gd name="connsiteX0" fmla="*/ 97234 w 414017"/>
                <a:gd name="connsiteY0" fmla="*/ 0 h 213188"/>
                <a:gd name="connsiteX1" fmla="*/ 302816 w 414017"/>
                <a:gd name="connsiteY1" fmla="*/ 0 h 213188"/>
                <a:gd name="connsiteX2" fmla="*/ 400050 w 414017"/>
                <a:gd name="connsiteY2" fmla="*/ 97234 h 213188"/>
                <a:gd name="connsiteX3" fmla="*/ 400050 w 414017"/>
                <a:gd name="connsiteY3" fmla="*/ 101178 h 213188"/>
                <a:gd name="connsiteX4" fmla="*/ 395392 w 414017"/>
                <a:gd name="connsiteY4" fmla="*/ 124250 h 213188"/>
                <a:gd name="connsiteX5" fmla="*/ 396876 w 414017"/>
                <a:gd name="connsiteY5" fmla="*/ 125131 h 213188"/>
                <a:gd name="connsiteX6" fmla="*/ 414017 w 414017"/>
                <a:gd name="connsiteY6" fmla="*/ 161605 h 213188"/>
                <a:gd name="connsiteX7" fmla="*/ 355492 w 414017"/>
                <a:gd name="connsiteY7" fmla="*/ 213187 h 213188"/>
                <a:gd name="connsiteX8" fmla="*/ 314109 w 414017"/>
                <a:gd name="connsiteY8" fmla="*/ 198079 h 213188"/>
                <a:gd name="connsiteX9" fmla="*/ 311922 w 414017"/>
                <a:gd name="connsiteY9" fmla="*/ 193426 h 213188"/>
                <a:gd name="connsiteX10" fmla="*/ 306760 w 414017"/>
                <a:gd name="connsiteY10" fmla="*/ 194468 h 213188"/>
                <a:gd name="connsiteX11" fmla="*/ 298316 w 414017"/>
                <a:gd name="connsiteY11" fmla="*/ 194468 h 213188"/>
                <a:gd name="connsiteX12" fmla="*/ 295553 w 414017"/>
                <a:gd name="connsiteY12" fmla="*/ 200675 h 213188"/>
                <a:gd name="connsiteX13" fmla="*/ 263096 w 414017"/>
                <a:gd name="connsiteY13" fmla="*/ 213188 h 213188"/>
                <a:gd name="connsiteX14" fmla="*/ 230638 w 414017"/>
                <a:gd name="connsiteY14" fmla="*/ 200675 h 213188"/>
                <a:gd name="connsiteX15" fmla="*/ 227876 w 414017"/>
                <a:gd name="connsiteY15" fmla="*/ 194468 h 213188"/>
                <a:gd name="connsiteX16" fmla="*/ 216944 w 414017"/>
                <a:gd name="connsiteY16" fmla="*/ 194468 h 213188"/>
                <a:gd name="connsiteX17" fmla="*/ 214181 w 414017"/>
                <a:gd name="connsiteY17" fmla="*/ 200675 h 213188"/>
                <a:gd name="connsiteX18" fmla="*/ 181724 w 414017"/>
                <a:gd name="connsiteY18" fmla="*/ 213188 h 213188"/>
                <a:gd name="connsiteX19" fmla="*/ 149266 w 414017"/>
                <a:gd name="connsiteY19" fmla="*/ 200675 h 213188"/>
                <a:gd name="connsiteX20" fmla="*/ 148591 w 414017"/>
                <a:gd name="connsiteY20" fmla="*/ 199158 h 213188"/>
                <a:gd name="connsiteX21" fmla="*/ 147915 w 414017"/>
                <a:gd name="connsiteY21" fmla="*/ 200675 h 213188"/>
                <a:gd name="connsiteX22" fmla="*/ 115458 w 414017"/>
                <a:gd name="connsiteY22" fmla="*/ 213188 h 213188"/>
                <a:gd name="connsiteX23" fmla="*/ 83000 w 414017"/>
                <a:gd name="connsiteY23" fmla="*/ 200675 h 213188"/>
                <a:gd name="connsiteX24" fmla="*/ 78949 w 414017"/>
                <a:gd name="connsiteY24" fmla="*/ 191573 h 213188"/>
                <a:gd name="connsiteX25" fmla="*/ 73988 w 414017"/>
                <a:gd name="connsiteY25" fmla="*/ 190572 h 213188"/>
                <a:gd name="connsiteX26" fmla="*/ 68629 w 414017"/>
                <a:gd name="connsiteY26" fmla="*/ 202613 h 213188"/>
                <a:gd name="connsiteX27" fmla="*/ 41198 w 414017"/>
                <a:gd name="connsiteY27" fmla="*/ 213188 h 213188"/>
                <a:gd name="connsiteX28" fmla="*/ 2404 w 414017"/>
                <a:gd name="connsiteY28" fmla="*/ 177083 h 213188"/>
                <a:gd name="connsiteX29" fmla="*/ 13766 w 414017"/>
                <a:gd name="connsiteY29" fmla="*/ 151553 h 213188"/>
                <a:gd name="connsiteX30" fmla="*/ 16184 w 414017"/>
                <a:gd name="connsiteY30" fmla="*/ 150621 h 213188"/>
                <a:gd name="connsiteX31" fmla="*/ 7331 w 414017"/>
                <a:gd name="connsiteY31" fmla="*/ 137491 h 213188"/>
                <a:gd name="connsiteX32" fmla="*/ 0 w 414017"/>
                <a:gd name="connsiteY32" fmla="*/ 101178 h 213188"/>
                <a:gd name="connsiteX33" fmla="*/ 0 w 414017"/>
                <a:gd name="connsiteY33" fmla="*/ 97234 h 213188"/>
                <a:gd name="connsiteX34" fmla="*/ 97234 w 414017"/>
                <a:gd name="connsiteY34" fmla="*/ 0 h 213188"/>
                <a:gd name="connsiteX0" fmla="*/ 0 w 414017"/>
                <a:gd name="connsiteY0" fmla="*/ 97234 h 213188"/>
                <a:gd name="connsiteX1" fmla="*/ 302816 w 414017"/>
                <a:gd name="connsiteY1" fmla="*/ 0 h 213188"/>
                <a:gd name="connsiteX2" fmla="*/ 400050 w 414017"/>
                <a:gd name="connsiteY2" fmla="*/ 97234 h 213188"/>
                <a:gd name="connsiteX3" fmla="*/ 400050 w 414017"/>
                <a:gd name="connsiteY3" fmla="*/ 101178 h 213188"/>
                <a:gd name="connsiteX4" fmla="*/ 395392 w 414017"/>
                <a:gd name="connsiteY4" fmla="*/ 124250 h 213188"/>
                <a:gd name="connsiteX5" fmla="*/ 396876 w 414017"/>
                <a:gd name="connsiteY5" fmla="*/ 125131 h 213188"/>
                <a:gd name="connsiteX6" fmla="*/ 414017 w 414017"/>
                <a:gd name="connsiteY6" fmla="*/ 161605 h 213188"/>
                <a:gd name="connsiteX7" fmla="*/ 355492 w 414017"/>
                <a:gd name="connsiteY7" fmla="*/ 213187 h 213188"/>
                <a:gd name="connsiteX8" fmla="*/ 314109 w 414017"/>
                <a:gd name="connsiteY8" fmla="*/ 198079 h 213188"/>
                <a:gd name="connsiteX9" fmla="*/ 311922 w 414017"/>
                <a:gd name="connsiteY9" fmla="*/ 193426 h 213188"/>
                <a:gd name="connsiteX10" fmla="*/ 306760 w 414017"/>
                <a:gd name="connsiteY10" fmla="*/ 194468 h 213188"/>
                <a:gd name="connsiteX11" fmla="*/ 298316 w 414017"/>
                <a:gd name="connsiteY11" fmla="*/ 194468 h 213188"/>
                <a:gd name="connsiteX12" fmla="*/ 295553 w 414017"/>
                <a:gd name="connsiteY12" fmla="*/ 200675 h 213188"/>
                <a:gd name="connsiteX13" fmla="*/ 263096 w 414017"/>
                <a:gd name="connsiteY13" fmla="*/ 213188 h 213188"/>
                <a:gd name="connsiteX14" fmla="*/ 230638 w 414017"/>
                <a:gd name="connsiteY14" fmla="*/ 200675 h 213188"/>
                <a:gd name="connsiteX15" fmla="*/ 227876 w 414017"/>
                <a:gd name="connsiteY15" fmla="*/ 194468 h 213188"/>
                <a:gd name="connsiteX16" fmla="*/ 216944 w 414017"/>
                <a:gd name="connsiteY16" fmla="*/ 194468 h 213188"/>
                <a:gd name="connsiteX17" fmla="*/ 214181 w 414017"/>
                <a:gd name="connsiteY17" fmla="*/ 200675 h 213188"/>
                <a:gd name="connsiteX18" fmla="*/ 181724 w 414017"/>
                <a:gd name="connsiteY18" fmla="*/ 213188 h 213188"/>
                <a:gd name="connsiteX19" fmla="*/ 149266 w 414017"/>
                <a:gd name="connsiteY19" fmla="*/ 200675 h 213188"/>
                <a:gd name="connsiteX20" fmla="*/ 148591 w 414017"/>
                <a:gd name="connsiteY20" fmla="*/ 199158 h 213188"/>
                <a:gd name="connsiteX21" fmla="*/ 147915 w 414017"/>
                <a:gd name="connsiteY21" fmla="*/ 200675 h 213188"/>
                <a:gd name="connsiteX22" fmla="*/ 115458 w 414017"/>
                <a:gd name="connsiteY22" fmla="*/ 213188 h 213188"/>
                <a:gd name="connsiteX23" fmla="*/ 83000 w 414017"/>
                <a:gd name="connsiteY23" fmla="*/ 200675 h 213188"/>
                <a:gd name="connsiteX24" fmla="*/ 78949 w 414017"/>
                <a:gd name="connsiteY24" fmla="*/ 191573 h 213188"/>
                <a:gd name="connsiteX25" fmla="*/ 73988 w 414017"/>
                <a:gd name="connsiteY25" fmla="*/ 190572 h 213188"/>
                <a:gd name="connsiteX26" fmla="*/ 68629 w 414017"/>
                <a:gd name="connsiteY26" fmla="*/ 202613 h 213188"/>
                <a:gd name="connsiteX27" fmla="*/ 41198 w 414017"/>
                <a:gd name="connsiteY27" fmla="*/ 213188 h 213188"/>
                <a:gd name="connsiteX28" fmla="*/ 2404 w 414017"/>
                <a:gd name="connsiteY28" fmla="*/ 177083 h 213188"/>
                <a:gd name="connsiteX29" fmla="*/ 13766 w 414017"/>
                <a:gd name="connsiteY29" fmla="*/ 151553 h 213188"/>
                <a:gd name="connsiteX30" fmla="*/ 16184 w 414017"/>
                <a:gd name="connsiteY30" fmla="*/ 150621 h 213188"/>
                <a:gd name="connsiteX31" fmla="*/ 7331 w 414017"/>
                <a:gd name="connsiteY31" fmla="*/ 137491 h 213188"/>
                <a:gd name="connsiteX32" fmla="*/ 0 w 414017"/>
                <a:gd name="connsiteY32" fmla="*/ 101178 h 213188"/>
                <a:gd name="connsiteX33" fmla="*/ 0 w 414017"/>
                <a:gd name="connsiteY33" fmla="*/ 97234 h 213188"/>
                <a:gd name="connsiteX0" fmla="*/ 0 w 414017"/>
                <a:gd name="connsiteY0" fmla="*/ 101178 h 213188"/>
                <a:gd name="connsiteX1" fmla="*/ 302816 w 414017"/>
                <a:gd name="connsiteY1" fmla="*/ 0 h 213188"/>
                <a:gd name="connsiteX2" fmla="*/ 400050 w 414017"/>
                <a:gd name="connsiteY2" fmla="*/ 97234 h 213188"/>
                <a:gd name="connsiteX3" fmla="*/ 400050 w 414017"/>
                <a:gd name="connsiteY3" fmla="*/ 101178 h 213188"/>
                <a:gd name="connsiteX4" fmla="*/ 395392 w 414017"/>
                <a:gd name="connsiteY4" fmla="*/ 124250 h 213188"/>
                <a:gd name="connsiteX5" fmla="*/ 396876 w 414017"/>
                <a:gd name="connsiteY5" fmla="*/ 125131 h 213188"/>
                <a:gd name="connsiteX6" fmla="*/ 414017 w 414017"/>
                <a:gd name="connsiteY6" fmla="*/ 161605 h 213188"/>
                <a:gd name="connsiteX7" fmla="*/ 355492 w 414017"/>
                <a:gd name="connsiteY7" fmla="*/ 213187 h 213188"/>
                <a:gd name="connsiteX8" fmla="*/ 314109 w 414017"/>
                <a:gd name="connsiteY8" fmla="*/ 198079 h 213188"/>
                <a:gd name="connsiteX9" fmla="*/ 311922 w 414017"/>
                <a:gd name="connsiteY9" fmla="*/ 193426 h 213188"/>
                <a:gd name="connsiteX10" fmla="*/ 306760 w 414017"/>
                <a:gd name="connsiteY10" fmla="*/ 194468 h 213188"/>
                <a:gd name="connsiteX11" fmla="*/ 298316 w 414017"/>
                <a:gd name="connsiteY11" fmla="*/ 194468 h 213188"/>
                <a:gd name="connsiteX12" fmla="*/ 295553 w 414017"/>
                <a:gd name="connsiteY12" fmla="*/ 200675 h 213188"/>
                <a:gd name="connsiteX13" fmla="*/ 263096 w 414017"/>
                <a:gd name="connsiteY13" fmla="*/ 213188 h 213188"/>
                <a:gd name="connsiteX14" fmla="*/ 230638 w 414017"/>
                <a:gd name="connsiteY14" fmla="*/ 200675 h 213188"/>
                <a:gd name="connsiteX15" fmla="*/ 227876 w 414017"/>
                <a:gd name="connsiteY15" fmla="*/ 194468 h 213188"/>
                <a:gd name="connsiteX16" fmla="*/ 216944 w 414017"/>
                <a:gd name="connsiteY16" fmla="*/ 194468 h 213188"/>
                <a:gd name="connsiteX17" fmla="*/ 214181 w 414017"/>
                <a:gd name="connsiteY17" fmla="*/ 200675 h 213188"/>
                <a:gd name="connsiteX18" fmla="*/ 181724 w 414017"/>
                <a:gd name="connsiteY18" fmla="*/ 213188 h 213188"/>
                <a:gd name="connsiteX19" fmla="*/ 149266 w 414017"/>
                <a:gd name="connsiteY19" fmla="*/ 200675 h 213188"/>
                <a:gd name="connsiteX20" fmla="*/ 148591 w 414017"/>
                <a:gd name="connsiteY20" fmla="*/ 199158 h 213188"/>
                <a:gd name="connsiteX21" fmla="*/ 147915 w 414017"/>
                <a:gd name="connsiteY21" fmla="*/ 200675 h 213188"/>
                <a:gd name="connsiteX22" fmla="*/ 115458 w 414017"/>
                <a:gd name="connsiteY22" fmla="*/ 213188 h 213188"/>
                <a:gd name="connsiteX23" fmla="*/ 83000 w 414017"/>
                <a:gd name="connsiteY23" fmla="*/ 200675 h 213188"/>
                <a:gd name="connsiteX24" fmla="*/ 78949 w 414017"/>
                <a:gd name="connsiteY24" fmla="*/ 191573 h 213188"/>
                <a:gd name="connsiteX25" fmla="*/ 73988 w 414017"/>
                <a:gd name="connsiteY25" fmla="*/ 190572 h 213188"/>
                <a:gd name="connsiteX26" fmla="*/ 68629 w 414017"/>
                <a:gd name="connsiteY26" fmla="*/ 202613 h 213188"/>
                <a:gd name="connsiteX27" fmla="*/ 41198 w 414017"/>
                <a:gd name="connsiteY27" fmla="*/ 213188 h 213188"/>
                <a:gd name="connsiteX28" fmla="*/ 2404 w 414017"/>
                <a:gd name="connsiteY28" fmla="*/ 177083 h 213188"/>
                <a:gd name="connsiteX29" fmla="*/ 13766 w 414017"/>
                <a:gd name="connsiteY29" fmla="*/ 151553 h 213188"/>
                <a:gd name="connsiteX30" fmla="*/ 16184 w 414017"/>
                <a:gd name="connsiteY30" fmla="*/ 150621 h 213188"/>
                <a:gd name="connsiteX31" fmla="*/ 7331 w 414017"/>
                <a:gd name="connsiteY31" fmla="*/ 137491 h 213188"/>
                <a:gd name="connsiteX32" fmla="*/ 0 w 414017"/>
                <a:gd name="connsiteY32" fmla="*/ 101178 h 213188"/>
                <a:gd name="connsiteX0" fmla="*/ 4927 w 411613"/>
                <a:gd name="connsiteY0" fmla="*/ 137491 h 213188"/>
                <a:gd name="connsiteX1" fmla="*/ 300412 w 411613"/>
                <a:gd name="connsiteY1" fmla="*/ 0 h 213188"/>
                <a:gd name="connsiteX2" fmla="*/ 397646 w 411613"/>
                <a:gd name="connsiteY2" fmla="*/ 97234 h 213188"/>
                <a:gd name="connsiteX3" fmla="*/ 397646 w 411613"/>
                <a:gd name="connsiteY3" fmla="*/ 101178 h 213188"/>
                <a:gd name="connsiteX4" fmla="*/ 392988 w 411613"/>
                <a:gd name="connsiteY4" fmla="*/ 124250 h 213188"/>
                <a:gd name="connsiteX5" fmla="*/ 394472 w 411613"/>
                <a:gd name="connsiteY5" fmla="*/ 125131 h 213188"/>
                <a:gd name="connsiteX6" fmla="*/ 411613 w 411613"/>
                <a:gd name="connsiteY6" fmla="*/ 161605 h 213188"/>
                <a:gd name="connsiteX7" fmla="*/ 353088 w 411613"/>
                <a:gd name="connsiteY7" fmla="*/ 213187 h 213188"/>
                <a:gd name="connsiteX8" fmla="*/ 311705 w 411613"/>
                <a:gd name="connsiteY8" fmla="*/ 198079 h 213188"/>
                <a:gd name="connsiteX9" fmla="*/ 309518 w 411613"/>
                <a:gd name="connsiteY9" fmla="*/ 193426 h 213188"/>
                <a:gd name="connsiteX10" fmla="*/ 304356 w 411613"/>
                <a:gd name="connsiteY10" fmla="*/ 194468 h 213188"/>
                <a:gd name="connsiteX11" fmla="*/ 295912 w 411613"/>
                <a:gd name="connsiteY11" fmla="*/ 194468 h 213188"/>
                <a:gd name="connsiteX12" fmla="*/ 293149 w 411613"/>
                <a:gd name="connsiteY12" fmla="*/ 200675 h 213188"/>
                <a:gd name="connsiteX13" fmla="*/ 260692 w 411613"/>
                <a:gd name="connsiteY13" fmla="*/ 213188 h 213188"/>
                <a:gd name="connsiteX14" fmla="*/ 228234 w 411613"/>
                <a:gd name="connsiteY14" fmla="*/ 200675 h 213188"/>
                <a:gd name="connsiteX15" fmla="*/ 225472 w 411613"/>
                <a:gd name="connsiteY15" fmla="*/ 194468 h 213188"/>
                <a:gd name="connsiteX16" fmla="*/ 214540 w 411613"/>
                <a:gd name="connsiteY16" fmla="*/ 194468 h 213188"/>
                <a:gd name="connsiteX17" fmla="*/ 211777 w 411613"/>
                <a:gd name="connsiteY17" fmla="*/ 200675 h 213188"/>
                <a:gd name="connsiteX18" fmla="*/ 179320 w 411613"/>
                <a:gd name="connsiteY18" fmla="*/ 213188 h 213188"/>
                <a:gd name="connsiteX19" fmla="*/ 146862 w 411613"/>
                <a:gd name="connsiteY19" fmla="*/ 200675 h 213188"/>
                <a:gd name="connsiteX20" fmla="*/ 146187 w 411613"/>
                <a:gd name="connsiteY20" fmla="*/ 199158 h 213188"/>
                <a:gd name="connsiteX21" fmla="*/ 145511 w 411613"/>
                <a:gd name="connsiteY21" fmla="*/ 200675 h 213188"/>
                <a:gd name="connsiteX22" fmla="*/ 113054 w 411613"/>
                <a:gd name="connsiteY22" fmla="*/ 213188 h 213188"/>
                <a:gd name="connsiteX23" fmla="*/ 80596 w 411613"/>
                <a:gd name="connsiteY23" fmla="*/ 200675 h 213188"/>
                <a:gd name="connsiteX24" fmla="*/ 76545 w 411613"/>
                <a:gd name="connsiteY24" fmla="*/ 191573 h 213188"/>
                <a:gd name="connsiteX25" fmla="*/ 71584 w 411613"/>
                <a:gd name="connsiteY25" fmla="*/ 190572 h 213188"/>
                <a:gd name="connsiteX26" fmla="*/ 66225 w 411613"/>
                <a:gd name="connsiteY26" fmla="*/ 202613 h 213188"/>
                <a:gd name="connsiteX27" fmla="*/ 38794 w 411613"/>
                <a:gd name="connsiteY27" fmla="*/ 213188 h 213188"/>
                <a:gd name="connsiteX28" fmla="*/ 0 w 411613"/>
                <a:gd name="connsiteY28" fmla="*/ 177083 h 213188"/>
                <a:gd name="connsiteX29" fmla="*/ 11362 w 411613"/>
                <a:gd name="connsiteY29" fmla="*/ 151553 h 213188"/>
                <a:gd name="connsiteX30" fmla="*/ 13780 w 411613"/>
                <a:gd name="connsiteY30" fmla="*/ 150621 h 213188"/>
                <a:gd name="connsiteX31" fmla="*/ 4927 w 411613"/>
                <a:gd name="connsiteY31" fmla="*/ 137491 h 213188"/>
                <a:gd name="connsiteX0" fmla="*/ 4927 w 411613"/>
                <a:gd name="connsiteY0" fmla="*/ 89938 h 165635"/>
                <a:gd name="connsiteX1" fmla="*/ 281362 w 411613"/>
                <a:gd name="connsiteY1" fmla="*/ 72 h 165635"/>
                <a:gd name="connsiteX2" fmla="*/ 397646 w 411613"/>
                <a:gd name="connsiteY2" fmla="*/ 49681 h 165635"/>
                <a:gd name="connsiteX3" fmla="*/ 397646 w 411613"/>
                <a:gd name="connsiteY3" fmla="*/ 53625 h 165635"/>
                <a:gd name="connsiteX4" fmla="*/ 392988 w 411613"/>
                <a:gd name="connsiteY4" fmla="*/ 76697 h 165635"/>
                <a:gd name="connsiteX5" fmla="*/ 394472 w 411613"/>
                <a:gd name="connsiteY5" fmla="*/ 77578 h 165635"/>
                <a:gd name="connsiteX6" fmla="*/ 411613 w 411613"/>
                <a:gd name="connsiteY6" fmla="*/ 114052 h 165635"/>
                <a:gd name="connsiteX7" fmla="*/ 353088 w 411613"/>
                <a:gd name="connsiteY7" fmla="*/ 165634 h 165635"/>
                <a:gd name="connsiteX8" fmla="*/ 311705 w 411613"/>
                <a:gd name="connsiteY8" fmla="*/ 150526 h 165635"/>
                <a:gd name="connsiteX9" fmla="*/ 309518 w 411613"/>
                <a:gd name="connsiteY9" fmla="*/ 145873 h 165635"/>
                <a:gd name="connsiteX10" fmla="*/ 304356 w 411613"/>
                <a:gd name="connsiteY10" fmla="*/ 146915 h 165635"/>
                <a:gd name="connsiteX11" fmla="*/ 295912 w 411613"/>
                <a:gd name="connsiteY11" fmla="*/ 146915 h 165635"/>
                <a:gd name="connsiteX12" fmla="*/ 293149 w 411613"/>
                <a:gd name="connsiteY12" fmla="*/ 153122 h 165635"/>
                <a:gd name="connsiteX13" fmla="*/ 260692 w 411613"/>
                <a:gd name="connsiteY13" fmla="*/ 165635 h 165635"/>
                <a:gd name="connsiteX14" fmla="*/ 228234 w 411613"/>
                <a:gd name="connsiteY14" fmla="*/ 153122 h 165635"/>
                <a:gd name="connsiteX15" fmla="*/ 225472 w 411613"/>
                <a:gd name="connsiteY15" fmla="*/ 146915 h 165635"/>
                <a:gd name="connsiteX16" fmla="*/ 214540 w 411613"/>
                <a:gd name="connsiteY16" fmla="*/ 146915 h 165635"/>
                <a:gd name="connsiteX17" fmla="*/ 211777 w 411613"/>
                <a:gd name="connsiteY17" fmla="*/ 153122 h 165635"/>
                <a:gd name="connsiteX18" fmla="*/ 179320 w 411613"/>
                <a:gd name="connsiteY18" fmla="*/ 165635 h 165635"/>
                <a:gd name="connsiteX19" fmla="*/ 146862 w 411613"/>
                <a:gd name="connsiteY19" fmla="*/ 153122 h 165635"/>
                <a:gd name="connsiteX20" fmla="*/ 146187 w 411613"/>
                <a:gd name="connsiteY20" fmla="*/ 151605 h 165635"/>
                <a:gd name="connsiteX21" fmla="*/ 145511 w 411613"/>
                <a:gd name="connsiteY21" fmla="*/ 153122 h 165635"/>
                <a:gd name="connsiteX22" fmla="*/ 113054 w 411613"/>
                <a:gd name="connsiteY22" fmla="*/ 165635 h 165635"/>
                <a:gd name="connsiteX23" fmla="*/ 80596 w 411613"/>
                <a:gd name="connsiteY23" fmla="*/ 153122 h 165635"/>
                <a:gd name="connsiteX24" fmla="*/ 76545 w 411613"/>
                <a:gd name="connsiteY24" fmla="*/ 144020 h 165635"/>
                <a:gd name="connsiteX25" fmla="*/ 71584 w 411613"/>
                <a:gd name="connsiteY25" fmla="*/ 143019 h 165635"/>
                <a:gd name="connsiteX26" fmla="*/ 66225 w 411613"/>
                <a:gd name="connsiteY26" fmla="*/ 155060 h 165635"/>
                <a:gd name="connsiteX27" fmla="*/ 38794 w 411613"/>
                <a:gd name="connsiteY27" fmla="*/ 165635 h 165635"/>
                <a:gd name="connsiteX28" fmla="*/ 0 w 411613"/>
                <a:gd name="connsiteY28" fmla="*/ 129530 h 165635"/>
                <a:gd name="connsiteX29" fmla="*/ 11362 w 411613"/>
                <a:gd name="connsiteY29" fmla="*/ 104000 h 165635"/>
                <a:gd name="connsiteX30" fmla="*/ 13780 w 411613"/>
                <a:gd name="connsiteY30" fmla="*/ 103068 h 165635"/>
                <a:gd name="connsiteX31" fmla="*/ 4927 w 411613"/>
                <a:gd name="connsiteY31" fmla="*/ 89938 h 165635"/>
                <a:gd name="connsiteX0" fmla="*/ 4927 w 411613"/>
                <a:gd name="connsiteY0" fmla="*/ 127966 h 203663"/>
                <a:gd name="connsiteX1" fmla="*/ 267074 w 411613"/>
                <a:gd name="connsiteY1" fmla="*/ 0 h 203663"/>
                <a:gd name="connsiteX2" fmla="*/ 397646 w 411613"/>
                <a:gd name="connsiteY2" fmla="*/ 87709 h 203663"/>
                <a:gd name="connsiteX3" fmla="*/ 397646 w 411613"/>
                <a:gd name="connsiteY3" fmla="*/ 91653 h 203663"/>
                <a:gd name="connsiteX4" fmla="*/ 392988 w 411613"/>
                <a:gd name="connsiteY4" fmla="*/ 114725 h 203663"/>
                <a:gd name="connsiteX5" fmla="*/ 394472 w 411613"/>
                <a:gd name="connsiteY5" fmla="*/ 115606 h 203663"/>
                <a:gd name="connsiteX6" fmla="*/ 411613 w 411613"/>
                <a:gd name="connsiteY6" fmla="*/ 152080 h 203663"/>
                <a:gd name="connsiteX7" fmla="*/ 353088 w 411613"/>
                <a:gd name="connsiteY7" fmla="*/ 203662 h 203663"/>
                <a:gd name="connsiteX8" fmla="*/ 311705 w 411613"/>
                <a:gd name="connsiteY8" fmla="*/ 188554 h 203663"/>
                <a:gd name="connsiteX9" fmla="*/ 309518 w 411613"/>
                <a:gd name="connsiteY9" fmla="*/ 183901 h 203663"/>
                <a:gd name="connsiteX10" fmla="*/ 304356 w 411613"/>
                <a:gd name="connsiteY10" fmla="*/ 184943 h 203663"/>
                <a:gd name="connsiteX11" fmla="*/ 295912 w 411613"/>
                <a:gd name="connsiteY11" fmla="*/ 184943 h 203663"/>
                <a:gd name="connsiteX12" fmla="*/ 293149 w 411613"/>
                <a:gd name="connsiteY12" fmla="*/ 191150 h 203663"/>
                <a:gd name="connsiteX13" fmla="*/ 260692 w 411613"/>
                <a:gd name="connsiteY13" fmla="*/ 203663 h 203663"/>
                <a:gd name="connsiteX14" fmla="*/ 228234 w 411613"/>
                <a:gd name="connsiteY14" fmla="*/ 191150 h 203663"/>
                <a:gd name="connsiteX15" fmla="*/ 225472 w 411613"/>
                <a:gd name="connsiteY15" fmla="*/ 184943 h 203663"/>
                <a:gd name="connsiteX16" fmla="*/ 214540 w 411613"/>
                <a:gd name="connsiteY16" fmla="*/ 184943 h 203663"/>
                <a:gd name="connsiteX17" fmla="*/ 211777 w 411613"/>
                <a:gd name="connsiteY17" fmla="*/ 191150 h 203663"/>
                <a:gd name="connsiteX18" fmla="*/ 179320 w 411613"/>
                <a:gd name="connsiteY18" fmla="*/ 203663 h 203663"/>
                <a:gd name="connsiteX19" fmla="*/ 146862 w 411613"/>
                <a:gd name="connsiteY19" fmla="*/ 191150 h 203663"/>
                <a:gd name="connsiteX20" fmla="*/ 146187 w 411613"/>
                <a:gd name="connsiteY20" fmla="*/ 189633 h 203663"/>
                <a:gd name="connsiteX21" fmla="*/ 145511 w 411613"/>
                <a:gd name="connsiteY21" fmla="*/ 191150 h 203663"/>
                <a:gd name="connsiteX22" fmla="*/ 113054 w 411613"/>
                <a:gd name="connsiteY22" fmla="*/ 203663 h 203663"/>
                <a:gd name="connsiteX23" fmla="*/ 80596 w 411613"/>
                <a:gd name="connsiteY23" fmla="*/ 191150 h 203663"/>
                <a:gd name="connsiteX24" fmla="*/ 76545 w 411613"/>
                <a:gd name="connsiteY24" fmla="*/ 182048 h 203663"/>
                <a:gd name="connsiteX25" fmla="*/ 71584 w 411613"/>
                <a:gd name="connsiteY25" fmla="*/ 181047 h 203663"/>
                <a:gd name="connsiteX26" fmla="*/ 66225 w 411613"/>
                <a:gd name="connsiteY26" fmla="*/ 193088 h 203663"/>
                <a:gd name="connsiteX27" fmla="*/ 38794 w 411613"/>
                <a:gd name="connsiteY27" fmla="*/ 203663 h 203663"/>
                <a:gd name="connsiteX28" fmla="*/ 0 w 411613"/>
                <a:gd name="connsiteY28" fmla="*/ 167558 h 203663"/>
                <a:gd name="connsiteX29" fmla="*/ 11362 w 411613"/>
                <a:gd name="connsiteY29" fmla="*/ 142028 h 203663"/>
                <a:gd name="connsiteX30" fmla="*/ 13780 w 411613"/>
                <a:gd name="connsiteY30" fmla="*/ 141096 h 203663"/>
                <a:gd name="connsiteX31" fmla="*/ 4927 w 411613"/>
                <a:gd name="connsiteY31" fmla="*/ 127966 h 203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411613" h="203663">
                  <a:moveTo>
                    <a:pt x="4927" y="127966"/>
                  </a:moveTo>
                  <a:cubicBezTo>
                    <a:pt x="52699" y="102863"/>
                    <a:pt x="201621" y="6709"/>
                    <a:pt x="267074" y="0"/>
                  </a:cubicBezTo>
                  <a:cubicBezTo>
                    <a:pt x="320775" y="0"/>
                    <a:pt x="397646" y="34008"/>
                    <a:pt x="397646" y="87709"/>
                  </a:cubicBezTo>
                  <a:lnTo>
                    <a:pt x="397646" y="91653"/>
                  </a:lnTo>
                  <a:lnTo>
                    <a:pt x="392988" y="114725"/>
                  </a:lnTo>
                  <a:lnTo>
                    <a:pt x="394472" y="115606"/>
                  </a:lnTo>
                  <a:cubicBezTo>
                    <a:pt x="405062" y="124941"/>
                    <a:pt x="411613" y="137836"/>
                    <a:pt x="411613" y="152080"/>
                  </a:cubicBezTo>
                  <a:cubicBezTo>
                    <a:pt x="411613" y="180568"/>
                    <a:pt x="385410" y="203662"/>
                    <a:pt x="353088" y="203662"/>
                  </a:cubicBezTo>
                  <a:cubicBezTo>
                    <a:pt x="336927" y="203662"/>
                    <a:pt x="322296" y="197889"/>
                    <a:pt x="311705" y="188554"/>
                  </a:cubicBezTo>
                  <a:lnTo>
                    <a:pt x="309518" y="183901"/>
                  </a:lnTo>
                  <a:lnTo>
                    <a:pt x="304356" y="184943"/>
                  </a:lnTo>
                  <a:lnTo>
                    <a:pt x="295912" y="184943"/>
                  </a:lnTo>
                  <a:lnTo>
                    <a:pt x="293149" y="191150"/>
                  </a:lnTo>
                  <a:cubicBezTo>
                    <a:pt x="284843" y="198882"/>
                    <a:pt x="273367" y="203663"/>
                    <a:pt x="260692" y="203663"/>
                  </a:cubicBezTo>
                  <a:cubicBezTo>
                    <a:pt x="248016" y="203663"/>
                    <a:pt x="236541" y="198882"/>
                    <a:pt x="228234" y="191150"/>
                  </a:cubicBezTo>
                  <a:lnTo>
                    <a:pt x="225472" y="184943"/>
                  </a:lnTo>
                  <a:lnTo>
                    <a:pt x="214540" y="184943"/>
                  </a:lnTo>
                  <a:lnTo>
                    <a:pt x="211777" y="191150"/>
                  </a:lnTo>
                  <a:cubicBezTo>
                    <a:pt x="203471" y="198882"/>
                    <a:pt x="191995" y="203663"/>
                    <a:pt x="179320" y="203663"/>
                  </a:cubicBezTo>
                  <a:cubicBezTo>
                    <a:pt x="166644" y="203663"/>
                    <a:pt x="155169" y="198882"/>
                    <a:pt x="146862" y="191150"/>
                  </a:cubicBezTo>
                  <a:lnTo>
                    <a:pt x="146187" y="189633"/>
                  </a:lnTo>
                  <a:lnTo>
                    <a:pt x="145511" y="191150"/>
                  </a:lnTo>
                  <a:cubicBezTo>
                    <a:pt x="137205" y="198882"/>
                    <a:pt x="125729" y="203663"/>
                    <a:pt x="113054" y="203663"/>
                  </a:cubicBezTo>
                  <a:cubicBezTo>
                    <a:pt x="100378" y="203663"/>
                    <a:pt x="88903" y="198882"/>
                    <a:pt x="80596" y="191150"/>
                  </a:cubicBezTo>
                  <a:lnTo>
                    <a:pt x="76545" y="182048"/>
                  </a:lnTo>
                  <a:lnTo>
                    <a:pt x="71584" y="181047"/>
                  </a:lnTo>
                  <a:lnTo>
                    <a:pt x="66225" y="193088"/>
                  </a:lnTo>
                  <a:cubicBezTo>
                    <a:pt x="59205" y="199622"/>
                    <a:pt x="49506" y="203663"/>
                    <a:pt x="38794" y="203663"/>
                  </a:cubicBezTo>
                  <a:cubicBezTo>
                    <a:pt x="17369" y="203663"/>
                    <a:pt x="0" y="187498"/>
                    <a:pt x="0" y="167558"/>
                  </a:cubicBezTo>
                  <a:cubicBezTo>
                    <a:pt x="0" y="157588"/>
                    <a:pt x="4342" y="148562"/>
                    <a:pt x="11362" y="142028"/>
                  </a:cubicBezTo>
                  <a:lnTo>
                    <a:pt x="13780" y="141096"/>
                  </a:lnTo>
                  <a:lnTo>
                    <a:pt x="4927" y="127966"/>
                  </a:ln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50000"/>
                  </a:sysClr>
                </a:gs>
              </a:gsLst>
              <a:path path="circle">
                <a:fillToRect l="50000" t="50000" r="50000" b="50000"/>
              </a:path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00" name="フリーフォーム: 図形 1199">
              <a:extLst>
                <a:ext uri="{FF2B5EF4-FFF2-40B4-BE49-F238E27FC236}">
                  <a16:creationId xmlns:a16="http://schemas.microsoft.com/office/drawing/2014/main" id="{5190075B-A047-494D-89E1-89F1D7DE8A53}"/>
                </a:ext>
              </a:extLst>
            </p:cNvPr>
            <p:cNvSpPr/>
            <p:nvPr/>
          </p:nvSpPr>
          <p:spPr>
            <a:xfrm flipH="1">
              <a:off x="5086768" y="5466866"/>
              <a:ext cx="411613" cy="203663"/>
            </a:xfrm>
            <a:custGeom>
              <a:avLst/>
              <a:gdLst>
                <a:gd name="connsiteX0" fmla="*/ 97234 w 414017"/>
                <a:gd name="connsiteY0" fmla="*/ 0 h 213188"/>
                <a:gd name="connsiteX1" fmla="*/ 302816 w 414017"/>
                <a:gd name="connsiteY1" fmla="*/ 0 h 213188"/>
                <a:gd name="connsiteX2" fmla="*/ 400050 w 414017"/>
                <a:gd name="connsiteY2" fmla="*/ 97234 h 213188"/>
                <a:gd name="connsiteX3" fmla="*/ 400050 w 414017"/>
                <a:gd name="connsiteY3" fmla="*/ 101178 h 213188"/>
                <a:gd name="connsiteX4" fmla="*/ 395392 w 414017"/>
                <a:gd name="connsiteY4" fmla="*/ 124250 h 213188"/>
                <a:gd name="connsiteX5" fmla="*/ 396876 w 414017"/>
                <a:gd name="connsiteY5" fmla="*/ 125131 h 213188"/>
                <a:gd name="connsiteX6" fmla="*/ 414017 w 414017"/>
                <a:gd name="connsiteY6" fmla="*/ 161605 h 213188"/>
                <a:gd name="connsiteX7" fmla="*/ 355492 w 414017"/>
                <a:gd name="connsiteY7" fmla="*/ 213187 h 213188"/>
                <a:gd name="connsiteX8" fmla="*/ 314109 w 414017"/>
                <a:gd name="connsiteY8" fmla="*/ 198079 h 213188"/>
                <a:gd name="connsiteX9" fmla="*/ 311922 w 414017"/>
                <a:gd name="connsiteY9" fmla="*/ 193426 h 213188"/>
                <a:gd name="connsiteX10" fmla="*/ 306760 w 414017"/>
                <a:gd name="connsiteY10" fmla="*/ 194468 h 213188"/>
                <a:gd name="connsiteX11" fmla="*/ 298316 w 414017"/>
                <a:gd name="connsiteY11" fmla="*/ 194468 h 213188"/>
                <a:gd name="connsiteX12" fmla="*/ 295553 w 414017"/>
                <a:gd name="connsiteY12" fmla="*/ 200675 h 213188"/>
                <a:gd name="connsiteX13" fmla="*/ 263096 w 414017"/>
                <a:gd name="connsiteY13" fmla="*/ 213188 h 213188"/>
                <a:gd name="connsiteX14" fmla="*/ 230638 w 414017"/>
                <a:gd name="connsiteY14" fmla="*/ 200675 h 213188"/>
                <a:gd name="connsiteX15" fmla="*/ 227876 w 414017"/>
                <a:gd name="connsiteY15" fmla="*/ 194468 h 213188"/>
                <a:gd name="connsiteX16" fmla="*/ 216944 w 414017"/>
                <a:gd name="connsiteY16" fmla="*/ 194468 h 213188"/>
                <a:gd name="connsiteX17" fmla="*/ 214181 w 414017"/>
                <a:gd name="connsiteY17" fmla="*/ 200675 h 213188"/>
                <a:gd name="connsiteX18" fmla="*/ 181724 w 414017"/>
                <a:gd name="connsiteY18" fmla="*/ 213188 h 213188"/>
                <a:gd name="connsiteX19" fmla="*/ 149266 w 414017"/>
                <a:gd name="connsiteY19" fmla="*/ 200675 h 213188"/>
                <a:gd name="connsiteX20" fmla="*/ 148591 w 414017"/>
                <a:gd name="connsiteY20" fmla="*/ 199158 h 213188"/>
                <a:gd name="connsiteX21" fmla="*/ 147915 w 414017"/>
                <a:gd name="connsiteY21" fmla="*/ 200675 h 213188"/>
                <a:gd name="connsiteX22" fmla="*/ 115458 w 414017"/>
                <a:gd name="connsiteY22" fmla="*/ 213188 h 213188"/>
                <a:gd name="connsiteX23" fmla="*/ 83000 w 414017"/>
                <a:gd name="connsiteY23" fmla="*/ 200675 h 213188"/>
                <a:gd name="connsiteX24" fmla="*/ 78949 w 414017"/>
                <a:gd name="connsiteY24" fmla="*/ 191573 h 213188"/>
                <a:gd name="connsiteX25" fmla="*/ 73988 w 414017"/>
                <a:gd name="connsiteY25" fmla="*/ 190572 h 213188"/>
                <a:gd name="connsiteX26" fmla="*/ 68629 w 414017"/>
                <a:gd name="connsiteY26" fmla="*/ 202613 h 213188"/>
                <a:gd name="connsiteX27" fmla="*/ 41198 w 414017"/>
                <a:gd name="connsiteY27" fmla="*/ 213188 h 213188"/>
                <a:gd name="connsiteX28" fmla="*/ 2404 w 414017"/>
                <a:gd name="connsiteY28" fmla="*/ 177083 h 213188"/>
                <a:gd name="connsiteX29" fmla="*/ 13766 w 414017"/>
                <a:gd name="connsiteY29" fmla="*/ 151553 h 213188"/>
                <a:gd name="connsiteX30" fmla="*/ 16184 w 414017"/>
                <a:gd name="connsiteY30" fmla="*/ 150621 h 213188"/>
                <a:gd name="connsiteX31" fmla="*/ 7331 w 414017"/>
                <a:gd name="connsiteY31" fmla="*/ 137491 h 213188"/>
                <a:gd name="connsiteX32" fmla="*/ 0 w 414017"/>
                <a:gd name="connsiteY32" fmla="*/ 101178 h 213188"/>
                <a:gd name="connsiteX33" fmla="*/ 0 w 414017"/>
                <a:gd name="connsiteY33" fmla="*/ 97234 h 213188"/>
                <a:gd name="connsiteX34" fmla="*/ 97234 w 414017"/>
                <a:gd name="connsiteY34" fmla="*/ 0 h 213188"/>
                <a:gd name="connsiteX0" fmla="*/ 0 w 414017"/>
                <a:gd name="connsiteY0" fmla="*/ 97234 h 213188"/>
                <a:gd name="connsiteX1" fmla="*/ 302816 w 414017"/>
                <a:gd name="connsiteY1" fmla="*/ 0 h 213188"/>
                <a:gd name="connsiteX2" fmla="*/ 400050 w 414017"/>
                <a:gd name="connsiteY2" fmla="*/ 97234 h 213188"/>
                <a:gd name="connsiteX3" fmla="*/ 400050 w 414017"/>
                <a:gd name="connsiteY3" fmla="*/ 101178 h 213188"/>
                <a:gd name="connsiteX4" fmla="*/ 395392 w 414017"/>
                <a:gd name="connsiteY4" fmla="*/ 124250 h 213188"/>
                <a:gd name="connsiteX5" fmla="*/ 396876 w 414017"/>
                <a:gd name="connsiteY5" fmla="*/ 125131 h 213188"/>
                <a:gd name="connsiteX6" fmla="*/ 414017 w 414017"/>
                <a:gd name="connsiteY6" fmla="*/ 161605 h 213188"/>
                <a:gd name="connsiteX7" fmla="*/ 355492 w 414017"/>
                <a:gd name="connsiteY7" fmla="*/ 213187 h 213188"/>
                <a:gd name="connsiteX8" fmla="*/ 314109 w 414017"/>
                <a:gd name="connsiteY8" fmla="*/ 198079 h 213188"/>
                <a:gd name="connsiteX9" fmla="*/ 311922 w 414017"/>
                <a:gd name="connsiteY9" fmla="*/ 193426 h 213188"/>
                <a:gd name="connsiteX10" fmla="*/ 306760 w 414017"/>
                <a:gd name="connsiteY10" fmla="*/ 194468 h 213188"/>
                <a:gd name="connsiteX11" fmla="*/ 298316 w 414017"/>
                <a:gd name="connsiteY11" fmla="*/ 194468 h 213188"/>
                <a:gd name="connsiteX12" fmla="*/ 295553 w 414017"/>
                <a:gd name="connsiteY12" fmla="*/ 200675 h 213188"/>
                <a:gd name="connsiteX13" fmla="*/ 263096 w 414017"/>
                <a:gd name="connsiteY13" fmla="*/ 213188 h 213188"/>
                <a:gd name="connsiteX14" fmla="*/ 230638 w 414017"/>
                <a:gd name="connsiteY14" fmla="*/ 200675 h 213188"/>
                <a:gd name="connsiteX15" fmla="*/ 227876 w 414017"/>
                <a:gd name="connsiteY15" fmla="*/ 194468 h 213188"/>
                <a:gd name="connsiteX16" fmla="*/ 216944 w 414017"/>
                <a:gd name="connsiteY16" fmla="*/ 194468 h 213188"/>
                <a:gd name="connsiteX17" fmla="*/ 214181 w 414017"/>
                <a:gd name="connsiteY17" fmla="*/ 200675 h 213188"/>
                <a:gd name="connsiteX18" fmla="*/ 181724 w 414017"/>
                <a:gd name="connsiteY18" fmla="*/ 213188 h 213188"/>
                <a:gd name="connsiteX19" fmla="*/ 149266 w 414017"/>
                <a:gd name="connsiteY19" fmla="*/ 200675 h 213188"/>
                <a:gd name="connsiteX20" fmla="*/ 148591 w 414017"/>
                <a:gd name="connsiteY20" fmla="*/ 199158 h 213188"/>
                <a:gd name="connsiteX21" fmla="*/ 147915 w 414017"/>
                <a:gd name="connsiteY21" fmla="*/ 200675 h 213188"/>
                <a:gd name="connsiteX22" fmla="*/ 115458 w 414017"/>
                <a:gd name="connsiteY22" fmla="*/ 213188 h 213188"/>
                <a:gd name="connsiteX23" fmla="*/ 83000 w 414017"/>
                <a:gd name="connsiteY23" fmla="*/ 200675 h 213188"/>
                <a:gd name="connsiteX24" fmla="*/ 78949 w 414017"/>
                <a:gd name="connsiteY24" fmla="*/ 191573 h 213188"/>
                <a:gd name="connsiteX25" fmla="*/ 73988 w 414017"/>
                <a:gd name="connsiteY25" fmla="*/ 190572 h 213188"/>
                <a:gd name="connsiteX26" fmla="*/ 68629 w 414017"/>
                <a:gd name="connsiteY26" fmla="*/ 202613 h 213188"/>
                <a:gd name="connsiteX27" fmla="*/ 41198 w 414017"/>
                <a:gd name="connsiteY27" fmla="*/ 213188 h 213188"/>
                <a:gd name="connsiteX28" fmla="*/ 2404 w 414017"/>
                <a:gd name="connsiteY28" fmla="*/ 177083 h 213188"/>
                <a:gd name="connsiteX29" fmla="*/ 13766 w 414017"/>
                <a:gd name="connsiteY29" fmla="*/ 151553 h 213188"/>
                <a:gd name="connsiteX30" fmla="*/ 16184 w 414017"/>
                <a:gd name="connsiteY30" fmla="*/ 150621 h 213188"/>
                <a:gd name="connsiteX31" fmla="*/ 7331 w 414017"/>
                <a:gd name="connsiteY31" fmla="*/ 137491 h 213188"/>
                <a:gd name="connsiteX32" fmla="*/ 0 w 414017"/>
                <a:gd name="connsiteY32" fmla="*/ 101178 h 213188"/>
                <a:gd name="connsiteX33" fmla="*/ 0 w 414017"/>
                <a:gd name="connsiteY33" fmla="*/ 97234 h 213188"/>
                <a:gd name="connsiteX0" fmla="*/ 0 w 414017"/>
                <a:gd name="connsiteY0" fmla="*/ 101178 h 213188"/>
                <a:gd name="connsiteX1" fmla="*/ 302816 w 414017"/>
                <a:gd name="connsiteY1" fmla="*/ 0 h 213188"/>
                <a:gd name="connsiteX2" fmla="*/ 400050 w 414017"/>
                <a:gd name="connsiteY2" fmla="*/ 97234 h 213188"/>
                <a:gd name="connsiteX3" fmla="*/ 400050 w 414017"/>
                <a:gd name="connsiteY3" fmla="*/ 101178 h 213188"/>
                <a:gd name="connsiteX4" fmla="*/ 395392 w 414017"/>
                <a:gd name="connsiteY4" fmla="*/ 124250 h 213188"/>
                <a:gd name="connsiteX5" fmla="*/ 396876 w 414017"/>
                <a:gd name="connsiteY5" fmla="*/ 125131 h 213188"/>
                <a:gd name="connsiteX6" fmla="*/ 414017 w 414017"/>
                <a:gd name="connsiteY6" fmla="*/ 161605 h 213188"/>
                <a:gd name="connsiteX7" fmla="*/ 355492 w 414017"/>
                <a:gd name="connsiteY7" fmla="*/ 213187 h 213188"/>
                <a:gd name="connsiteX8" fmla="*/ 314109 w 414017"/>
                <a:gd name="connsiteY8" fmla="*/ 198079 h 213188"/>
                <a:gd name="connsiteX9" fmla="*/ 311922 w 414017"/>
                <a:gd name="connsiteY9" fmla="*/ 193426 h 213188"/>
                <a:gd name="connsiteX10" fmla="*/ 306760 w 414017"/>
                <a:gd name="connsiteY10" fmla="*/ 194468 h 213188"/>
                <a:gd name="connsiteX11" fmla="*/ 298316 w 414017"/>
                <a:gd name="connsiteY11" fmla="*/ 194468 h 213188"/>
                <a:gd name="connsiteX12" fmla="*/ 295553 w 414017"/>
                <a:gd name="connsiteY12" fmla="*/ 200675 h 213188"/>
                <a:gd name="connsiteX13" fmla="*/ 263096 w 414017"/>
                <a:gd name="connsiteY13" fmla="*/ 213188 h 213188"/>
                <a:gd name="connsiteX14" fmla="*/ 230638 w 414017"/>
                <a:gd name="connsiteY14" fmla="*/ 200675 h 213188"/>
                <a:gd name="connsiteX15" fmla="*/ 227876 w 414017"/>
                <a:gd name="connsiteY15" fmla="*/ 194468 h 213188"/>
                <a:gd name="connsiteX16" fmla="*/ 216944 w 414017"/>
                <a:gd name="connsiteY16" fmla="*/ 194468 h 213188"/>
                <a:gd name="connsiteX17" fmla="*/ 214181 w 414017"/>
                <a:gd name="connsiteY17" fmla="*/ 200675 h 213188"/>
                <a:gd name="connsiteX18" fmla="*/ 181724 w 414017"/>
                <a:gd name="connsiteY18" fmla="*/ 213188 h 213188"/>
                <a:gd name="connsiteX19" fmla="*/ 149266 w 414017"/>
                <a:gd name="connsiteY19" fmla="*/ 200675 h 213188"/>
                <a:gd name="connsiteX20" fmla="*/ 148591 w 414017"/>
                <a:gd name="connsiteY20" fmla="*/ 199158 h 213188"/>
                <a:gd name="connsiteX21" fmla="*/ 147915 w 414017"/>
                <a:gd name="connsiteY21" fmla="*/ 200675 h 213188"/>
                <a:gd name="connsiteX22" fmla="*/ 115458 w 414017"/>
                <a:gd name="connsiteY22" fmla="*/ 213188 h 213188"/>
                <a:gd name="connsiteX23" fmla="*/ 83000 w 414017"/>
                <a:gd name="connsiteY23" fmla="*/ 200675 h 213188"/>
                <a:gd name="connsiteX24" fmla="*/ 78949 w 414017"/>
                <a:gd name="connsiteY24" fmla="*/ 191573 h 213188"/>
                <a:gd name="connsiteX25" fmla="*/ 73988 w 414017"/>
                <a:gd name="connsiteY25" fmla="*/ 190572 h 213188"/>
                <a:gd name="connsiteX26" fmla="*/ 68629 w 414017"/>
                <a:gd name="connsiteY26" fmla="*/ 202613 h 213188"/>
                <a:gd name="connsiteX27" fmla="*/ 41198 w 414017"/>
                <a:gd name="connsiteY27" fmla="*/ 213188 h 213188"/>
                <a:gd name="connsiteX28" fmla="*/ 2404 w 414017"/>
                <a:gd name="connsiteY28" fmla="*/ 177083 h 213188"/>
                <a:gd name="connsiteX29" fmla="*/ 13766 w 414017"/>
                <a:gd name="connsiteY29" fmla="*/ 151553 h 213188"/>
                <a:gd name="connsiteX30" fmla="*/ 16184 w 414017"/>
                <a:gd name="connsiteY30" fmla="*/ 150621 h 213188"/>
                <a:gd name="connsiteX31" fmla="*/ 7331 w 414017"/>
                <a:gd name="connsiteY31" fmla="*/ 137491 h 213188"/>
                <a:gd name="connsiteX32" fmla="*/ 0 w 414017"/>
                <a:gd name="connsiteY32" fmla="*/ 101178 h 213188"/>
                <a:gd name="connsiteX0" fmla="*/ 4927 w 411613"/>
                <a:gd name="connsiteY0" fmla="*/ 137491 h 213188"/>
                <a:gd name="connsiteX1" fmla="*/ 300412 w 411613"/>
                <a:gd name="connsiteY1" fmla="*/ 0 h 213188"/>
                <a:gd name="connsiteX2" fmla="*/ 397646 w 411613"/>
                <a:gd name="connsiteY2" fmla="*/ 97234 h 213188"/>
                <a:gd name="connsiteX3" fmla="*/ 397646 w 411613"/>
                <a:gd name="connsiteY3" fmla="*/ 101178 h 213188"/>
                <a:gd name="connsiteX4" fmla="*/ 392988 w 411613"/>
                <a:gd name="connsiteY4" fmla="*/ 124250 h 213188"/>
                <a:gd name="connsiteX5" fmla="*/ 394472 w 411613"/>
                <a:gd name="connsiteY5" fmla="*/ 125131 h 213188"/>
                <a:gd name="connsiteX6" fmla="*/ 411613 w 411613"/>
                <a:gd name="connsiteY6" fmla="*/ 161605 h 213188"/>
                <a:gd name="connsiteX7" fmla="*/ 353088 w 411613"/>
                <a:gd name="connsiteY7" fmla="*/ 213187 h 213188"/>
                <a:gd name="connsiteX8" fmla="*/ 311705 w 411613"/>
                <a:gd name="connsiteY8" fmla="*/ 198079 h 213188"/>
                <a:gd name="connsiteX9" fmla="*/ 309518 w 411613"/>
                <a:gd name="connsiteY9" fmla="*/ 193426 h 213188"/>
                <a:gd name="connsiteX10" fmla="*/ 304356 w 411613"/>
                <a:gd name="connsiteY10" fmla="*/ 194468 h 213188"/>
                <a:gd name="connsiteX11" fmla="*/ 295912 w 411613"/>
                <a:gd name="connsiteY11" fmla="*/ 194468 h 213188"/>
                <a:gd name="connsiteX12" fmla="*/ 293149 w 411613"/>
                <a:gd name="connsiteY12" fmla="*/ 200675 h 213188"/>
                <a:gd name="connsiteX13" fmla="*/ 260692 w 411613"/>
                <a:gd name="connsiteY13" fmla="*/ 213188 h 213188"/>
                <a:gd name="connsiteX14" fmla="*/ 228234 w 411613"/>
                <a:gd name="connsiteY14" fmla="*/ 200675 h 213188"/>
                <a:gd name="connsiteX15" fmla="*/ 225472 w 411613"/>
                <a:gd name="connsiteY15" fmla="*/ 194468 h 213188"/>
                <a:gd name="connsiteX16" fmla="*/ 214540 w 411613"/>
                <a:gd name="connsiteY16" fmla="*/ 194468 h 213188"/>
                <a:gd name="connsiteX17" fmla="*/ 211777 w 411613"/>
                <a:gd name="connsiteY17" fmla="*/ 200675 h 213188"/>
                <a:gd name="connsiteX18" fmla="*/ 179320 w 411613"/>
                <a:gd name="connsiteY18" fmla="*/ 213188 h 213188"/>
                <a:gd name="connsiteX19" fmla="*/ 146862 w 411613"/>
                <a:gd name="connsiteY19" fmla="*/ 200675 h 213188"/>
                <a:gd name="connsiteX20" fmla="*/ 146187 w 411613"/>
                <a:gd name="connsiteY20" fmla="*/ 199158 h 213188"/>
                <a:gd name="connsiteX21" fmla="*/ 145511 w 411613"/>
                <a:gd name="connsiteY21" fmla="*/ 200675 h 213188"/>
                <a:gd name="connsiteX22" fmla="*/ 113054 w 411613"/>
                <a:gd name="connsiteY22" fmla="*/ 213188 h 213188"/>
                <a:gd name="connsiteX23" fmla="*/ 80596 w 411613"/>
                <a:gd name="connsiteY23" fmla="*/ 200675 h 213188"/>
                <a:gd name="connsiteX24" fmla="*/ 76545 w 411613"/>
                <a:gd name="connsiteY24" fmla="*/ 191573 h 213188"/>
                <a:gd name="connsiteX25" fmla="*/ 71584 w 411613"/>
                <a:gd name="connsiteY25" fmla="*/ 190572 h 213188"/>
                <a:gd name="connsiteX26" fmla="*/ 66225 w 411613"/>
                <a:gd name="connsiteY26" fmla="*/ 202613 h 213188"/>
                <a:gd name="connsiteX27" fmla="*/ 38794 w 411613"/>
                <a:gd name="connsiteY27" fmla="*/ 213188 h 213188"/>
                <a:gd name="connsiteX28" fmla="*/ 0 w 411613"/>
                <a:gd name="connsiteY28" fmla="*/ 177083 h 213188"/>
                <a:gd name="connsiteX29" fmla="*/ 11362 w 411613"/>
                <a:gd name="connsiteY29" fmla="*/ 151553 h 213188"/>
                <a:gd name="connsiteX30" fmla="*/ 13780 w 411613"/>
                <a:gd name="connsiteY30" fmla="*/ 150621 h 213188"/>
                <a:gd name="connsiteX31" fmla="*/ 4927 w 411613"/>
                <a:gd name="connsiteY31" fmla="*/ 137491 h 213188"/>
                <a:gd name="connsiteX0" fmla="*/ 4927 w 411613"/>
                <a:gd name="connsiteY0" fmla="*/ 89938 h 165635"/>
                <a:gd name="connsiteX1" fmla="*/ 281362 w 411613"/>
                <a:gd name="connsiteY1" fmla="*/ 72 h 165635"/>
                <a:gd name="connsiteX2" fmla="*/ 397646 w 411613"/>
                <a:gd name="connsiteY2" fmla="*/ 49681 h 165635"/>
                <a:gd name="connsiteX3" fmla="*/ 397646 w 411613"/>
                <a:gd name="connsiteY3" fmla="*/ 53625 h 165635"/>
                <a:gd name="connsiteX4" fmla="*/ 392988 w 411613"/>
                <a:gd name="connsiteY4" fmla="*/ 76697 h 165635"/>
                <a:gd name="connsiteX5" fmla="*/ 394472 w 411613"/>
                <a:gd name="connsiteY5" fmla="*/ 77578 h 165635"/>
                <a:gd name="connsiteX6" fmla="*/ 411613 w 411613"/>
                <a:gd name="connsiteY6" fmla="*/ 114052 h 165635"/>
                <a:gd name="connsiteX7" fmla="*/ 353088 w 411613"/>
                <a:gd name="connsiteY7" fmla="*/ 165634 h 165635"/>
                <a:gd name="connsiteX8" fmla="*/ 311705 w 411613"/>
                <a:gd name="connsiteY8" fmla="*/ 150526 h 165635"/>
                <a:gd name="connsiteX9" fmla="*/ 309518 w 411613"/>
                <a:gd name="connsiteY9" fmla="*/ 145873 h 165635"/>
                <a:gd name="connsiteX10" fmla="*/ 304356 w 411613"/>
                <a:gd name="connsiteY10" fmla="*/ 146915 h 165635"/>
                <a:gd name="connsiteX11" fmla="*/ 295912 w 411613"/>
                <a:gd name="connsiteY11" fmla="*/ 146915 h 165635"/>
                <a:gd name="connsiteX12" fmla="*/ 293149 w 411613"/>
                <a:gd name="connsiteY12" fmla="*/ 153122 h 165635"/>
                <a:gd name="connsiteX13" fmla="*/ 260692 w 411613"/>
                <a:gd name="connsiteY13" fmla="*/ 165635 h 165635"/>
                <a:gd name="connsiteX14" fmla="*/ 228234 w 411613"/>
                <a:gd name="connsiteY14" fmla="*/ 153122 h 165635"/>
                <a:gd name="connsiteX15" fmla="*/ 225472 w 411613"/>
                <a:gd name="connsiteY15" fmla="*/ 146915 h 165635"/>
                <a:gd name="connsiteX16" fmla="*/ 214540 w 411613"/>
                <a:gd name="connsiteY16" fmla="*/ 146915 h 165635"/>
                <a:gd name="connsiteX17" fmla="*/ 211777 w 411613"/>
                <a:gd name="connsiteY17" fmla="*/ 153122 h 165635"/>
                <a:gd name="connsiteX18" fmla="*/ 179320 w 411613"/>
                <a:gd name="connsiteY18" fmla="*/ 165635 h 165635"/>
                <a:gd name="connsiteX19" fmla="*/ 146862 w 411613"/>
                <a:gd name="connsiteY19" fmla="*/ 153122 h 165635"/>
                <a:gd name="connsiteX20" fmla="*/ 146187 w 411613"/>
                <a:gd name="connsiteY20" fmla="*/ 151605 h 165635"/>
                <a:gd name="connsiteX21" fmla="*/ 145511 w 411613"/>
                <a:gd name="connsiteY21" fmla="*/ 153122 h 165635"/>
                <a:gd name="connsiteX22" fmla="*/ 113054 w 411613"/>
                <a:gd name="connsiteY22" fmla="*/ 165635 h 165635"/>
                <a:gd name="connsiteX23" fmla="*/ 80596 w 411613"/>
                <a:gd name="connsiteY23" fmla="*/ 153122 h 165635"/>
                <a:gd name="connsiteX24" fmla="*/ 76545 w 411613"/>
                <a:gd name="connsiteY24" fmla="*/ 144020 h 165635"/>
                <a:gd name="connsiteX25" fmla="*/ 71584 w 411613"/>
                <a:gd name="connsiteY25" fmla="*/ 143019 h 165635"/>
                <a:gd name="connsiteX26" fmla="*/ 66225 w 411613"/>
                <a:gd name="connsiteY26" fmla="*/ 155060 h 165635"/>
                <a:gd name="connsiteX27" fmla="*/ 38794 w 411613"/>
                <a:gd name="connsiteY27" fmla="*/ 165635 h 165635"/>
                <a:gd name="connsiteX28" fmla="*/ 0 w 411613"/>
                <a:gd name="connsiteY28" fmla="*/ 129530 h 165635"/>
                <a:gd name="connsiteX29" fmla="*/ 11362 w 411613"/>
                <a:gd name="connsiteY29" fmla="*/ 104000 h 165635"/>
                <a:gd name="connsiteX30" fmla="*/ 13780 w 411613"/>
                <a:gd name="connsiteY30" fmla="*/ 103068 h 165635"/>
                <a:gd name="connsiteX31" fmla="*/ 4927 w 411613"/>
                <a:gd name="connsiteY31" fmla="*/ 89938 h 165635"/>
                <a:gd name="connsiteX0" fmla="*/ 4927 w 411613"/>
                <a:gd name="connsiteY0" fmla="*/ 127966 h 203663"/>
                <a:gd name="connsiteX1" fmla="*/ 267074 w 411613"/>
                <a:gd name="connsiteY1" fmla="*/ 0 h 203663"/>
                <a:gd name="connsiteX2" fmla="*/ 397646 w 411613"/>
                <a:gd name="connsiteY2" fmla="*/ 87709 h 203663"/>
                <a:gd name="connsiteX3" fmla="*/ 397646 w 411613"/>
                <a:gd name="connsiteY3" fmla="*/ 91653 h 203663"/>
                <a:gd name="connsiteX4" fmla="*/ 392988 w 411613"/>
                <a:gd name="connsiteY4" fmla="*/ 114725 h 203663"/>
                <a:gd name="connsiteX5" fmla="*/ 394472 w 411613"/>
                <a:gd name="connsiteY5" fmla="*/ 115606 h 203663"/>
                <a:gd name="connsiteX6" fmla="*/ 411613 w 411613"/>
                <a:gd name="connsiteY6" fmla="*/ 152080 h 203663"/>
                <a:gd name="connsiteX7" fmla="*/ 353088 w 411613"/>
                <a:gd name="connsiteY7" fmla="*/ 203662 h 203663"/>
                <a:gd name="connsiteX8" fmla="*/ 311705 w 411613"/>
                <a:gd name="connsiteY8" fmla="*/ 188554 h 203663"/>
                <a:gd name="connsiteX9" fmla="*/ 309518 w 411613"/>
                <a:gd name="connsiteY9" fmla="*/ 183901 h 203663"/>
                <a:gd name="connsiteX10" fmla="*/ 304356 w 411613"/>
                <a:gd name="connsiteY10" fmla="*/ 184943 h 203663"/>
                <a:gd name="connsiteX11" fmla="*/ 295912 w 411613"/>
                <a:gd name="connsiteY11" fmla="*/ 184943 h 203663"/>
                <a:gd name="connsiteX12" fmla="*/ 293149 w 411613"/>
                <a:gd name="connsiteY12" fmla="*/ 191150 h 203663"/>
                <a:gd name="connsiteX13" fmla="*/ 260692 w 411613"/>
                <a:gd name="connsiteY13" fmla="*/ 203663 h 203663"/>
                <a:gd name="connsiteX14" fmla="*/ 228234 w 411613"/>
                <a:gd name="connsiteY14" fmla="*/ 191150 h 203663"/>
                <a:gd name="connsiteX15" fmla="*/ 225472 w 411613"/>
                <a:gd name="connsiteY15" fmla="*/ 184943 h 203663"/>
                <a:gd name="connsiteX16" fmla="*/ 214540 w 411613"/>
                <a:gd name="connsiteY16" fmla="*/ 184943 h 203663"/>
                <a:gd name="connsiteX17" fmla="*/ 211777 w 411613"/>
                <a:gd name="connsiteY17" fmla="*/ 191150 h 203663"/>
                <a:gd name="connsiteX18" fmla="*/ 179320 w 411613"/>
                <a:gd name="connsiteY18" fmla="*/ 203663 h 203663"/>
                <a:gd name="connsiteX19" fmla="*/ 146862 w 411613"/>
                <a:gd name="connsiteY19" fmla="*/ 191150 h 203663"/>
                <a:gd name="connsiteX20" fmla="*/ 146187 w 411613"/>
                <a:gd name="connsiteY20" fmla="*/ 189633 h 203663"/>
                <a:gd name="connsiteX21" fmla="*/ 145511 w 411613"/>
                <a:gd name="connsiteY21" fmla="*/ 191150 h 203663"/>
                <a:gd name="connsiteX22" fmla="*/ 113054 w 411613"/>
                <a:gd name="connsiteY22" fmla="*/ 203663 h 203663"/>
                <a:gd name="connsiteX23" fmla="*/ 80596 w 411613"/>
                <a:gd name="connsiteY23" fmla="*/ 191150 h 203663"/>
                <a:gd name="connsiteX24" fmla="*/ 76545 w 411613"/>
                <a:gd name="connsiteY24" fmla="*/ 182048 h 203663"/>
                <a:gd name="connsiteX25" fmla="*/ 71584 w 411613"/>
                <a:gd name="connsiteY25" fmla="*/ 181047 h 203663"/>
                <a:gd name="connsiteX26" fmla="*/ 66225 w 411613"/>
                <a:gd name="connsiteY26" fmla="*/ 193088 h 203663"/>
                <a:gd name="connsiteX27" fmla="*/ 38794 w 411613"/>
                <a:gd name="connsiteY27" fmla="*/ 203663 h 203663"/>
                <a:gd name="connsiteX28" fmla="*/ 0 w 411613"/>
                <a:gd name="connsiteY28" fmla="*/ 167558 h 203663"/>
                <a:gd name="connsiteX29" fmla="*/ 11362 w 411613"/>
                <a:gd name="connsiteY29" fmla="*/ 142028 h 203663"/>
                <a:gd name="connsiteX30" fmla="*/ 13780 w 411613"/>
                <a:gd name="connsiteY30" fmla="*/ 141096 h 203663"/>
                <a:gd name="connsiteX31" fmla="*/ 4927 w 411613"/>
                <a:gd name="connsiteY31" fmla="*/ 127966 h 203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411613" h="203663">
                  <a:moveTo>
                    <a:pt x="4927" y="127966"/>
                  </a:moveTo>
                  <a:cubicBezTo>
                    <a:pt x="52699" y="102863"/>
                    <a:pt x="201621" y="6709"/>
                    <a:pt x="267074" y="0"/>
                  </a:cubicBezTo>
                  <a:cubicBezTo>
                    <a:pt x="320775" y="0"/>
                    <a:pt x="397646" y="34008"/>
                    <a:pt x="397646" y="87709"/>
                  </a:cubicBezTo>
                  <a:lnTo>
                    <a:pt x="397646" y="91653"/>
                  </a:lnTo>
                  <a:lnTo>
                    <a:pt x="392988" y="114725"/>
                  </a:lnTo>
                  <a:lnTo>
                    <a:pt x="394472" y="115606"/>
                  </a:lnTo>
                  <a:cubicBezTo>
                    <a:pt x="405062" y="124941"/>
                    <a:pt x="411613" y="137836"/>
                    <a:pt x="411613" y="152080"/>
                  </a:cubicBezTo>
                  <a:cubicBezTo>
                    <a:pt x="411613" y="180568"/>
                    <a:pt x="385410" y="203662"/>
                    <a:pt x="353088" y="203662"/>
                  </a:cubicBezTo>
                  <a:cubicBezTo>
                    <a:pt x="336927" y="203662"/>
                    <a:pt x="322296" y="197889"/>
                    <a:pt x="311705" y="188554"/>
                  </a:cubicBezTo>
                  <a:lnTo>
                    <a:pt x="309518" y="183901"/>
                  </a:lnTo>
                  <a:lnTo>
                    <a:pt x="304356" y="184943"/>
                  </a:lnTo>
                  <a:lnTo>
                    <a:pt x="295912" y="184943"/>
                  </a:lnTo>
                  <a:lnTo>
                    <a:pt x="293149" y="191150"/>
                  </a:lnTo>
                  <a:cubicBezTo>
                    <a:pt x="284843" y="198882"/>
                    <a:pt x="273367" y="203663"/>
                    <a:pt x="260692" y="203663"/>
                  </a:cubicBezTo>
                  <a:cubicBezTo>
                    <a:pt x="248016" y="203663"/>
                    <a:pt x="236541" y="198882"/>
                    <a:pt x="228234" y="191150"/>
                  </a:cubicBezTo>
                  <a:lnTo>
                    <a:pt x="225472" y="184943"/>
                  </a:lnTo>
                  <a:lnTo>
                    <a:pt x="214540" y="184943"/>
                  </a:lnTo>
                  <a:lnTo>
                    <a:pt x="211777" y="191150"/>
                  </a:lnTo>
                  <a:cubicBezTo>
                    <a:pt x="203471" y="198882"/>
                    <a:pt x="191995" y="203663"/>
                    <a:pt x="179320" y="203663"/>
                  </a:cubicBezTo>
                  <a:cubicBezTo>
                    <a:pt x="166644" y="203663"/>
                    <a:pt x="155169" y="198882"/>
                    <a:pt x="146862" y="191150"/>
                  </a:cubicBezTo>
                  <a:lnTo>
                    <a:pt x="146187" y="189633"/>
                  </a:lnTo>
                  <a:lnTo>
                    <a:pt x="145511" y="191150"/>
                  </a:lnTo>
                  <a:cubicBezTo>
                    <a:pt x="137205" y="198882"/>
                    <a:pt x="125729" y="203663"/>
                    <a:pt x="113054" y="203663"/>
                  </a:cubicBezTo>
                  <a:cubicBezTo>
                    <a:pt x="100378" y="203663"/>
                    <a:pt x="88903" y="198882"/>
                    <a:pt x="80596" y="191150"/>
                  </a:cubicBezTo>
                  <a:lnTo>
                    <a:pt x="76545" y="182048"/>
                  </a:lnTo>
                  <a:lnTo>
                    <a:pt x="71584" y="181047"/>
                  </a:lnTo>
                  <a:lnTo>
                    <a:pt x="66225" y="193088"/>
                  </a:lnTo>
                  <a:cubicBezTo>
                    <a:pt x="59205" y="199622"/>
                    <a:pt x="49506" y="203663"/>
                    <a:pt x="38794" y="203663"/>
                  </a:cubicBezTo>
                  <a:cubicBezTo>
                    <a:pt x="17369" y="203663"/>
                    <a:pt x="0" y="187498"/>
                    <a:pt x="0" y="167558"/>
                  </a:cubicBezTo>
                  <a:cubicBezTo>
                    <a:pt x="0" y="157588"/>
                    <a:pt x="4342" y="148562"/>
                    <a:pt x="11362" y="142028"/>
                  </a:cubicBezTo>
                  <a:lnTo>
                    <a:pt x="13780" y="141096"/>
                  </a:lnTo>
                  <a:lnTo>
                    <a:pt x="4927" y="127966"/>
                  </a:ln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50000"/>
                  </a:sysClr>
                </a:gs>
              </a:gsLst>
              <a:path path="circle">
                <a:fillToRect l="50000" t="50000" r="50000" b="50000"/>
              </a:path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01" name="二等辺三角形 1200">
              <a:extLst>
                <a:ext uri="{FF2B5EF4-FFF2-40B4-BE49-F238E27FC236}">
                  <a16:creationId xmlns:a16="http://schemas.microsoft.com/office/drawing/2014/main" id="{4AD42A4A-E4AD-4947-9E06-245A2467A859}"/>
                </a:ext>
              </a:extLst>
            </p:cNvPr>
            <p:cNvSpPr/>
            <p:nvPr/>
          </p:nvSpPr>
          <p:spPr>
            <a:xfrm rot="10800000">
              <a:off x="4856354" y="5478774"/>
              <a:ext cx="165326" cy="107777"/>
            </a:xfrm>
            <a:prstGeom prst="triangl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02" name="フリーフォーム: 図形 1201">
              <a:extLst>
                <a:ext uri="{FF2B5EF4-FFF2-40B4-BE49-F238E27FC236}">
                  <a16:creationId xmlns:a16="http://schemas.microsoft.com/office/drawing/2014/main" id="{61C7B38B-615D-4531-82BF-3C4097A734ED}"/>
                </a:ext>
              </a:extLst>
            </p:cNvPr>
            <p:cNvSpPr/>
            <p:nvPr/>
          </p:nvSpPr>
          <p:spPr>
            <a:xfrm>
              <a:off x="4282709" y="4869168"/>
              <a:ext cx="1292956" cy="324957"/>
            </a:xfrm>
            <a:custGeom>
              <a:avLst/>
              <a:gdLst>
                <a:gd name="connsiteX0" fmla="*/ 170989 w 1292956"/>
                <a:gd name="connsiteY0" fmla="*/ 0 h 324957"/>
                <a:gd name="connsiteX1" fmla="*/ 187412 w 1292956"/>
                <a:gd name="connsiteY1" fmla="*/ 28870 h 324957"/>
                <a:gd name="connsiteX2" fmla="*/ 646824 w 1292956"/>
                <a:gd name="connsiteY2" fmla="*/ 261941 h 324957"/>
                <a:gd name="connsiteX3" fmla="*/ 1106237 w 1292956"/>
                <a:gd name="connsiteY3" fmla="*/ 28870 h 324957"/>
                <a:gd name="connsiteX4" fmla="*/ 1122659 w 1292956"/>
                <a:gd name="connsiteY4" fmla="*/ 0 h 324957"/>
                <a:gd name="connsiteX5" fmla="*/ 1122659 w 1292956"/>
                <a:gd name="connsiteY5" fmla="*/ 125416 h 324957"/>
                <a:gd name="connsiteX6" fmla="*/ 1265743 w 1292956"/>
                <a:gd name="connsiteY6" fmla="*/ 261941 h 324957"/>
                <a:gd name="connsiteX7" fmla="*/ 1284241 w 1292956"/>
                <a:gd name="connsiteY7" fmla="*/ 258378 h 324957"/>
                <a:gd name="connsiteX8" fmla="*/ 1292956 w 1292956"/>
                <a:gd name="connsiteY8" fmla="*/ 309328 h 324957"/>
                <a:gd name="connsiteX9" fmla="*/ 1273212 w 1292956"/>
                <a:gd name="connsiteY9" fmla="*/ 318819 h 324957"/>
                <a:gd name="connsiteX10" fmla="*/ 1232613 w 1292956"/>
                <a:gd name="connsiteY10" fmla="*/ 324957 h 324957"/>
                <a:gd name="connsiteX11" fmla="*/ 1096088 w 1292956"/>
                <a:gd name="connsiteY11" fmla="*/ 188432 h 324957"/>
                <a:gd name="connsiteX12" fmla="*/ 1096088 w 1292956"/>
                <a:gd name="connsiteY12" fmla="*/ 63016 h 324957"/>
                <a:gd name="connsiteX13" fmla="*/ 1080418 w 1292956"/>
                <a:gd name="connsiteY13" fmla="*/ 91886 h 324957"/>
                <a:gd name="connsiteX14" fmla="*/ 642063 w 1292956"/>
                <a:gd name="connsiteY14" fmla="*/ 324957 h 324957"/>
                <a:gd name="connsiteX15" fmla="*/ 203708 w 1292956"/>
                <a:gd name="connsiteY15" fmla="*/ 91886 h 324957"/>
                <a:gd name="connsiteX16" fmla="*/ 188038 w 1292956"/>
                <a:gd name="connsiteY16" fmla="*/ 63016 h 324957"/>
                <a:gd name="connsiteX17" fmla="*/ 188038 w 1292956"/>
                <a:gd name="connsiteY17" fmla="*/ 188432 h 324957"/>
                <a:gd name="connsiteX18" fmla="*/ 51513 w 1292956"/>
                <a:gd name="connsiteY18" fmla="*/ 324957 h 324957"/>
                <a:gd name="connsiteX19" fmla="*/ 10914 w 1292956"/>
                <a:gd name="connsiteY19" fmla="*/ 318819 h 324957"/>
                <a:gd name="connsiteX20" fmla="*/ 0 w 1292956"/>
                <a:gd name="connsiteY20" fmla="*/ 313573 h 324957"/>
                <a:gd name="connsiteX21" fmla="*/ 9440 w 1292956"/>
                <a:gd name="connsiteY21" fmla="*/ 258384 h 324957"/>
                <a:gd name="connsiteX22" fmla="*/ 27905 w 1292956"/>
                <a:gd name="connsiteY22" fmla="*/ 261941 h 324957"/>
                <a:gd name="connsiteX23" fmla="*/ 170989 w 1292956"/>
                <a:gd name="connsiteY23" fmla="*/ 125416 h 324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292956" h="324957">
                  <a:moveTo>
                    <a:pt x="170989" y="0"/>
                  </a:moveTo>
                  <a:lnTo>
                    <a:pt x="187412" y="28870"/>
                  </a:lnTo>
                  <a:cubicBezTo>
                    <a:pt x="286975" y="169489"/>
                    <a:pt x="455585" y="261941"/>
                    <a:pt x="646824" y="261941"/>
                  </a:cubicBezTo>
                  <a:cubicBezTo>
                    <a:pt x="838065" y="261941"/>
                    <a:pt x="1006673" y="169489"/>
                    <a:pt x="1106237" y="28870"/>
                  </a:cubicBezTo>
                  <a:lnTo>
                    <a:pt x="1122659" y="0"/>
                  </a:lnTo>
                  <a:lnTo>
                    <a:pt x="1122659" y="125416"/>
                  </a:lnTo>
                  <a:cubicBezTo>
                    <a:pt x="1122659" y="200817"/>
                    <a:pt x="1186720" y="261941"/>
                    <a:pt x="1265743" y="261941"/>
                  </a:cubicBezTo>
                  <a:lnTo>
                    <a:pt x="1284241" y="258378"/>
                  </a:lnTo>
                  <a:lnTo>
                    <a:pt x="1292956" y="309328"/>
                  </a:lnTo>
                  <a:lnTo>
                    <a:pt x="1273212" y="318819"/>
                  </a:lnTo>
                  <a:cubicBezTo>
                    <a:pt x="1260387" y="322808"/>
                    <a:pt x="1246751" y="324957"/>
                    <a:pt x="1232613" y="324957"/>
                  </a:cubicBezTo>
                  <a:cubicBezTo>
                    <a:pt x="1157212" y="324957"/>
                    <a:pt x="1096088" y="263833"/>
                    <a:pt x="1096088" y="188432"/>
                  </a:cubicBezTo>
                  <a:lnTo>
                    <a:pt x="1096088" y="63016"/>
                  </a:lnTo>
                  <a:lnTo>
                    <a:pt x="1080418" y="91886"/>
                  </a:lnTo>
                  <a:cubicBezTo>
                    <a:pt x="985418" y="232505"/>
                    <a:pt x="824538" y="324957"/>
                    <a:pt x="642063" y="324957"/>
                  </a:cubicBezTo>
                  <a:cubicBezTo>
                    <a:pt x="459589" y="324957"/>
                    <a:pt x="298708" y="232505"/>
                    <a:pt x="203708" y="91886"/>
                  </a:cubicBezTo>
                  <a:lnTo>
                    <a:pt x="188038" y="63016"/>
                  </a:lnTo>
                  <a:lnTo>
                    <a:pt x="188038" y="188432"/>
                  </a:lnTo>
                  <a:cubicBezTo>
                    <a:pt x="188038" y="263833"/>
                    <a:pt x="126914" y="324957"/>
                    <a:pt x="51513" y="324957"/>
                  </a:cubicBezTo>
                  <a:cubicBezTo>
                    <a:pt x="37375" y="324957"/>
                    <a:pt x="23740" y="322808"/>
                    <a:pt x="10914" y="318819"/>
                  </a:cubicBezTo>
                  <a:lnTo>
                    <a:pt x="0" y="313573"/>
                  </a:lnTo>
                  <a:lnTo>
                    <a:pt x="9440" y="258384"/>
                  </a:lnTo>
                  <a:lnTo>
                    <a:pt x="27905" y="261941"/>
                  </a:lnTo>
                  <a:cubicBezTo>
                    <a:pt x="106929" y="261941"/>
                    <a:pt x="170989" y="200817"/>
                    <a:pt x="170989" y="125416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03" name="フリーフォーム: 図形 1202">
              <a:extLst>
                <a:ext uri="{FF2B5EF4-FFF2-40B4-BE49-F238E27FC236}">
                  <a16:creationId xmlns:a16="http://schemas.microsoft.com/office/drawing/2014/main" id="{068DA83C-C1C5-4888-8C75-250DE3E7C959}"/>
                </a:ext>
              </a:extLst>
            </p:cNvPr>
            <p:cNvSpPr/>
            <p:nvPr/>
          </p:nvSpPr>
          <p:spPr>
            <a:xfrm>
              <a:off x="4195762" y="1691339"/>
              <a:ext cx="1454150" cy="3456924"/>
            </a:xfrm>
            <a:custGeom>
              <a:avLst/>
              <a:gdLst>
                <a:gd name="connsiteX0" fmla="*/ 348138 w 1454150"/>
                <a:gd name="connsiteY0" fmla="*/ 0 h 3402155"/>
                <a:gd name="connsiteX1" fmla="*/ 479082 w 1454150"/>
                <a:gd name="connsiteY1" fmla="*/ 0 h 3402155"/>
                <a:gd name="connsiteX2" fmla="*/ 479082 w 1454150"/>
                <a:gd name="connsiteY2" fmla="*/ 486552 h 3402155"/>
                <a:gd name="connsiteX3" fmla="*/ 602911 w 1454150"/>
                <a:gd name="connsiteY3" fmla="*/ 610381 h 3402155"/>
                <a:gd name="connsiteX4" fmla="*/ 863938 w 1454150"/>
                <a:gd name="connsiteY4" fmla="*/ 610381 h 3402155"/>
                <a:gd name="connsiteX5" fmla="*/ 987767 w 1454150"/>
                <a:gd name="connsiteY5" fmla="*/ 486552 h 3402155"/>
                <a:gd name="connsiteX6" fmla="*/ 987767 w 1454150"/>
                <a:gd name="connsiteY6" fmla="*/ 0 h 3402155"/>
                <a:gd name="connsiteX7" fmla="*/ 1105936 w 1454150"/>
                <a:gd name="connsiteY7" fmla="*/ 0 h 3402155"/>
                <a:gd name="connsiteX8" fmla="*/ 1452563 w 1454150"/>
                <a:gd name="connsiteY8" fmla="*/ 346627 h 3402155"/>
                <a:gd name="connsiteX9" fmla="*/ 1314451 w 1454150"/>
                <a:gd name="connsiteY9" fmla="*/ 1433549 h 3402155"/>
                <a:gd name="connsiteX10" fmla="*/ 1454150 w 1454150"/>
                <a:gd name="connsiteY10" fmla="*/ 3268376 h 3402155"/>
                <a:gd name="connsiteX11" fmla="*/ 1317625 w 1454150"/>
                <a:gd name="connsiteY11" fmla="*/ 3402155 h 3402155"/>
                <a:gd name="connsiteX12" fmla="*/ 1181100 w 1454150"/>
                <a:gd name="connsiteY12" fmla="*/ 3268376 h 3402155"/>
                <a:gd name="connsiteX13" fmla="*/ 1181100 w 1454150"/>
                <a:gd name="connsiteY13" fmla="*/ 3145482 h 3402155"/>
                <a:gd name="connsiteX14" fmla="*/ 1165430 w 1454150"/>
                <a:gd name="connsiteY14" fmla="*/ 3173771 h 3402155"/>
                <a:gd name="connsiteX15" fmla="*/ 727075 w 1454150"/>
                <a:gd name="connsiteY15" fmla="*/ 3402155 h 3402155"/>
                <a:gd name="connsiteX16" fmla="*/ 288720 w 1454150"/>
                <a:gd name="connsiteY16" fmla="*/ 3173771 h 3402155"/>
                <a:gd name="connsiteX17" fmla="*/ 273050 w 1454150"/>
                <a:gd name="connsiteY17" fmla="*/ 3145482 h 3402155"/>
                <a:gd name="connsiteX18" fmla="*/ 273050 w 1454150"/>
                <a:gd name="connsiteY18" fmla="*/ 3268376 h 3402155"/>
                <a:gd name="connsiteX19" fmla="*/ 136525 w 1454150"/>
                <a:gd name="connsiteY19" fmla="*/ 3402155 h 3402155"/>
                <a:gd name="connsiteX20" fmla="*/ 0 w 1454150"/>
                <a:gd name="connsiteY20" fmla="*/ 3268376 h 3402155"/>
                <a:gd name="connsiteX21" fmla="*/ 109538 w 1454150"/>
                <a:gd name="connsiteY21" fmla="*/ 1436489 h 3402155"/>
                <a:gd name="connsiteX22" fmla="*/ 1511 w 1454150"/>
                <a:gd name="connsiteY22" fmla="*/ 346627 h 3402155"/>
                <a:gd name="connsiteX23" fmla="*/ 348138 w 1454150"/>
                <a:gd name="connsiteY23" fmla="*/ 0 h 3402155"/>
                <a:gd name="connsiteX0" fmla="*/ 348138 w 1454150"/>
                <a:gd name="connsiteY0" fmla="*/ 71437 h 3473592"/>
                <a:gd name="connsiteX1" fmla="*/ 479082 w 1454150"/>
                <a:gd name="connsiteY1" fmla="*/ 0 h 3473592"/>
                <a:gd name="connsiteX2" fmla="*/ 479082 w 1454150"/>
                <a:gd name="connsiteY2" fmla="*/ 557989 h 3473592"/>
                <a:gd name="connsiteX3" fmla="*/ 602911 w 1454150"/>
                <a:gd name="connsiteY3" fmla="*/ 681818 h 3473592"/>
                <a:gd name="connsiteX4" fmla="*/ 863938 w 1454150"/>
                <a:gd name="connsiteY4" fmla="*/ 681818 h 3473592"/>
                <a:gd name="connsiteX5" fmla="*/ 987767 w 1454150"/>
                <a:gd name="connsiteY5" fmla="*/ 557989 h 3473592"/>
                <a:gd name="connsiteX6" fmla="*/ 987767 w 1454150"/>
                <a:gd name="connsiteY6" fmla="*/ 71437 h 3473592"/>
                <a:gd name="connsiteX7" fmla="*/ 1105936 w 1454150"/>
                <a:gd name="connsiteY7" fmla="*/ 71437 h 3473592"/>
                <a:gd name="connsiteX8" fmla="*/ 1452563 w 1454150"/>
                <a:gd name="connsiteY8" fmla="*/ 418064 h 3473592"/>
                <a:gd name="connsiteX9" fmla="*/ 1314451 w 1454150"/>
                <a:gd name="connsiteY9" fmla="*/ 1504986 h 3473592"/>
                <a:gd name="connsiteX10" fmla="*/ 1454150 w 1454150"/>
                <a:gd name="connsiteY10" fmla="*/ 3339813 h 3473592"/>
                <a:gd name="connsiteX11" fmla="*/ 1317625 w 1454150"/>
                <a:gd name="connsiteY11" fmla="*/ 3473592 h 3473592"/>
                <a:gd name="connsiteX12" fmla="*/ 1181100 w 1454150"/>
                <a:gd name="connsiteY12" fmla="*/ 3339813 h 3473592"/>
                <a:gd name="connsiteX13" fmla="*/ 1181100 w 1454150"/>
                <a:gd name="connsiteY13" fmla="*/ 3216919 h 3473592"/>
                <a:gd name="connsiteX14" fmla="*/ 1165430 w 1454150"/>
                <a:gd name="connsiteY14" fmla="*/ 3245208 h 3473592"/>
                <a:gd name="connsiteX15" fmla="*/ 727075 w 1454150"/>
                <a:gd name="connsiteY15" fmla="*/ 3473592 h 3473592"/>
                <a:gd name="connsiteX16" fmla="*/ 288720 w 1454150"/>
                <a:gd name="connsiteY16" fmla="*/ 3245208 h 3473592"/>
                <a:gd name="connsiteX17" fmla="*/ 273050 w 1454150"/>
                <a:gd name="connsiteY17" fmla="*/ 3216919 h 3473592"/>
                <a:gd name="connsiteX18" fmla="*/ 273050 w 1454150"/>
                <a:gd name="connsiteY18" fmla="*/ 3339813 h 3473592"/>
                <a:gd name="connsiteX19" fmla="*/ 136525 w 1454150"/>
                <a:gd name="connsiteY19" fmla="*/ 3473592 h 3473592"/>
                <a:gd name="connsiteX20" fmla="*/ 0 w 1454150"/>
                <a:gd name="connsiteY20" fmla="*/ 3339813 h 3473592"/>
                <a:gd name="connsiteX21" fmla="*/ 109538 w 1454150"/>
                <a:gd name="connsiteY21" fmla="*/ 1507926 h 3473592"/>
                <a:gd name="connsiteX22" fmla="*/ 1511 w 1454150"/>
                <a:gd name="connsiteY22" fmla="*/ 418064 h 3473592"/>
                <a:gd name="connsiteX23" fmla="*/ 348138 w 1454150"/>
                <a:gd name="connsiteY23" fmla="*/ 71437 h 3473592"/>
                <a:gd name="connsiteX0" fmla="*/ 348138 w 1454150"/>
                <a:gd name="connsiteY0" fmla="*/ 76200 h 3478355"/>
                <a:gd name="connsiteX1" fmla="*/ 479082 w 1454150"/>
                <a:gd name="connsiteY1" fmla="*/ 4763 h 3478355"/>
                <a:gd name="connsiteX2" fmla="*/ 479082 w 1454150"/>
                <a:gd name="connsiteY2" fmla="*/ 562752 h 3478355"/>
                <a:gd name="connsiteX3" fmla="*/ 602911 w 1454150"/>
                <a:gd name="connsiteY3" fmla="*/ 686581 h 3478355"/>
                <a:gd name="connsiteX4" fmla="*/ 863938 w 1454150"/>
                <a:gd name="connsiteY4" fmla="*/ 686581 h 3478355"/>
                <a:gd name="connsiteX5" fmla="*/ 987767 w 1454150"/>
                <a:gd name="connsiteY5" fmla="*/ 562752 h 3478355"/>
                <a:gd name="connsiteX6" fmla="*/ 987767 w 1454150"/>
                <a:gd name="connsiteY6" fmla="*/ 0 h 3478355"/>
                <a:gd name="connsiteX7" fmla="*/ 1105936 w 1454150"/>
                <a:gd name="connsiteY7" fmla="*/ 76200 h 3478355"/>
                <a:gd name="connsiteX8" fmla="*/ 1452563 w 1454150"/>
                <a:gd name="connsiteY8" fmla="*/ 422827 h 3478355"/>
                <a:gd name="connsiteX9" fmla="*/ 1314451 w 1454150"/>
                <a:gd name="connsiteY9" fmla="*/ 1509749 h 3478355"/>
                <a:gd name="connsiteX10" fmla="*/ 1454150 w 1454150"/>
                <a:gd name="connsiteY10" fmla="*/ 3344576 h 3478355"/>
                <a:gd name="connsiteX11" fmla="*/ 1317625 w 1454150"/>
                <a:gd name="connsiteY11" fmla="*/ 3478355 h 3478355"/>
                <a:gd name="connsiteX12" fmla="*/ 1181100 w 1454150"/>
                <a:gd name="connsiteY12" fmla="*/ 3344576 h 3478355"/>
                <a:gd name="connsiteX13" fmla="*/ 1181100 w 1454150"/>
                <a:gd name="connsiteY13" fmla="*/ 3221682 h 3478355"/>
                <a:gd name="connsiteX14" fmla="*/ 1165430 w 1454150"/>
                <a:gd name="connsiteY14" fmla="*/ 3249971 h 3478355"/>
                <a:gd name="connsiteX15" fmla="*/ 727075 w 1454150"/>
                <a:gd name="connsiteY15" fmla="*/ 3478355 h 3478355"/>
                <a:gd name="connsiteX16" fmla="*/ 288720 w 1454150"/>
                <a:gd name="connsiteY16" fmla="*/ 3249971 h 3478355"/>
                <a:gd name="connsiteX17" fmla="*/ 273050 w 1454150"/>
                <a:gd name="connsiteY17" fmla="*/ 3221682 h 3478355"/>
                <a:gd name="connsiteX18" fmla="*/ 273050 w 1454150"/>
                <a:gd name="connsiteY18" fmla="*/ 3344576 h 3478355"/>
                <a:gd name="connsiteX19" fmla="*/ 136525 w 1454150"/>
                <a:gd name="connsiteY19" fmla="*/ 3478355 h 3478355"/>
                <a:gd name="connsiteX20" fmla="*/ 0 w 1454150"/>
                <a:gd name="connsiteY20" fmla="*/ 3344576 h 3478355"/>
                <a:gd name="connsiteX21" fmla="*/ 109538 w 1454150"/>
                <a:gd name="connsiteY21" fmla="*/ 1512689 h 3478355"/>
                <a:gd name="connsiteX22" fmla="*/ 1511 w 1454150"/>
                <a:gd name="connsiteY22" fmla="*/ 422827 h 3478355"/>
                <a:gd name="connsiteX23" fmla="*/ 348138 w 1454150"/>
                <a:gd name="connsiteY23" fmla="*/ 76200 h 3478355"/>
                <a:gd name="connsiteX0" fmla="*/ 348138 w 1454150"/>
                <a:gd name="connsiteY0" fmla="*/ 71437 h 3473592"/>
                <a:gd name="connsiteX1" fmla="*/ 479082 w 1454150"/>
                <a:gd name="connsiteY1" fmla="*/ 0 h 3473592"/>
                <a:gd name="connsiteX2" fmla="*/ 479082 w 1454150"/>
                <a:gd name="connsiteY2" fmla="*/ 557989 h 3473592"/>
                <a:gd name="connsiteX3" fmla="*/ 602911 w 1454150"/>
                <a:gd name="connsiteY3" fmla="*/ 681818 h 3473592"/>
                <a:gd name="connsiteX4" fmla="*/ 863938 w 1454150"/>
                <a:gd name="connsiteY4" fmla="*/ 681818 h 3473592"/>
                <a:gd name="connsiteX5" fmla="*/ 987767 w 1454150"/>
                <a:gd name="connsiteY5" fmla="*/ 557989 h 3473592"/>
                <a:gd name="connsiteX6" fmla="*/ 985386 w 1454150"/>
                <a:gd name="connsiteY6" fmla="*/ 16668 h 3473592"/>
                <a:gd name="connsiteX7" fmla="*/ 1105936 w 1454150"/>
                <a:gd name="connsiteY7" fmla="*/ 71437 h 3473592"/>
                <a:gd name="connsiteX8" fmla="*/ 1452563 w 1454150"/>
                <a:gd name="connsiteY8" fmla="*/ 418064 h 3473592"/>
                <a:gd name="connsiteX9" fmla="*/ 1314451 w 1454150"/>
                <a:gd name="connsiteY9" fmla="*/ 1504986 h 3473592"/>
                <a:gd name="connsiteX10" fmla="*/ 1454150 w 1454150"/>
                <a:gd name="connsiteY10" fmla="*/ 3339813 h 3473592"/>
                <a:gd name="connsiteX11" fmla="*/ 1317625 w 1454150"/>
                <a:gd name="connsiteY11" fmla="*/ 3473592 h 3473592"/>
                <a:gd name="connsiteX12" fmla="*/ 1181100 w 1454150"/>
                <a:gd name="connsiteY12" fmla="*/ 3339813 h 3473592"/>
                <a:gd name="connsiteX13" fmla="*/ 1181100 w 1454150"/>
                <a:gd name="connsiteY13" fmla="*/ 3216919 h 3473592"/>
                <a:gd name="connsiteX14" fmla="*/ 1165430 w 1454150"/>
                <a:gd name="connsiteY14" fmla="*/ 3245208 h 3473592"/>
                <a:gd name="connsiteX15" fmla="*/ 727075 w 1454150"/>
                <a:gd name="connsiteY15" fmla="*/ 3473592 h 3473592"/>
                <a:gd name="connsiteX16" fmla="*/ 288720 w 1454150"/>
                <a:gd name="connsiteY16" fmla="*/ 3245208 h 3473592"/>
                <a:gd name="connsiteX17" fmla="*/ 273050 w 1454150"/>
                <a:gd name="connsiteY17" fmla="*/ 3216919 h 3473592"/>
                <a:gd name="connsiteX18" fmla="*/ 273050 w 1454150"/>
                <a:gd name="connsiteY18" fmla="*/ 3339813 h 3473592"/>
                <a:gd name="connsiteX19" fmla="*/ 136525 w 1454150"/>
                <a:gd name="connsiteY19" fmla="*/ 3473592 h 3473592"/>
                <a:gd name="connsiteX20" fmla="*/ 0 w 1454150"/>
                <a:gd name="connsiteY20" fmla="*/ 3339813 h 3473592"/>
                <a:gd name="connsiteX21" fmla="*/ 109538 w 1454150"/>
                <a:gd name="connsiteY21" fmla="*/ 1507926 h 3473592"/>
                <a:gd name="connsiteX22" fmla="*/ 1511 w 1454150"/>
                <a:gd name="connsiteY22" fmla="*/ 418064 h 3473592"/>
                <a:gd name="connsiteX23" fmla="*/ 348138 w 1454150"/>
                <a:gd name="connsiteY23" fmla="*/ 71437 h 3473592"/>
                <a:gd name="connsiteX0" fmla="*/ 348138 w 1454150"/>
                <a:gd name="connsiteY0" fmla="*/ 54769 h 3456924"/>
                <a:gd name="connsiteX1" fmla="*/ 481463 w 1454150"/>
                <a:gd name="connsiteY1" fmla="*/ 2382 h 3456924"/>
                <a:gd name="connsiteX2" fmla="*/ 479082 w 1454150"/>
                <a:gd name="connsiteY2" fmla="*/ 541321 h 3456924"/>
                <a:gd name="connsiteX3" fmla="*/ 602911 w 1454150"/>
                <a:gd name="connsiteY3" fmla="*/ 665150 h 3456924"/>
                <a:gd name="connsiteX4" fmla="*/ 863938 w 1454150"/>
                <a:gd name="connsiteY4" fmla="*/ 665150 h 3456924"/>
                <a:gd name="connsiteX5" fmla="*/ 987767 w 1454150"/>
                <a:gd name="connsiteY5" fmla="*/ 541321 h 3456924"/>
                <a:gd name="connsiteX6" fmla="*/ 985386 w 1454150"/>
                <a:gd name="connsiteY6" fmla="*/ 0 h 3456924"/>
                <a:gd name="connsiteX7" fmla="*/ 1105936 w 1454150"/>
                <a:gd name="connsiteY7" fmla="*/ 54769 h 3456924"/>
                <a:gd name="connsiteX8" fmla="*/ 1452563 w 1454150"/>
                <a:gd name="connsiteY8" fmla="*/ 401396 h 3456924"/>
                <a:gd name="connsiteX9" fmla="*/ 1314451 w 1454150"/>
                <a:gd name="connsiteY9" fmla="*/ 1488318 h 3456924"/>
                <a:gd name="connsiteX10" fmla="*/ 1454150 w 1454150"/>
                <a:gd name="connsiteY10" fmla="*/ 3323145 h 3456924"/>
                <a:gd name="connsiteX11" fmla="*/ 1317625 w 1454150"/>
                <a:gd name="connsiteY11" fmla="*/ 3456924 h 3456924"/>
                <a:gd name="connsiteX12" fmla="*/ 1181100 w 1454150"/>
                <a:gd name="connsiteY12" fmla="*/ 3323145 h 3456924"/>
                <a:gd name="connsiteX13" fmla="*/ 1181100 w 1454150"/>
                <a:gd name="connsiteY13" fmla="*/ 3200251 h 3456924"/>
                <a:gd name="connsiteX14" fmla="*/ 1165430 w 1454150"/>
                <a:gd name="connsiteY14" fmla="*/ 3228540 h 3456924"/>
                <a:gd name="connsiteX15" fmla="*/ 727075 w 1454150"/>
                <a:gd name="connsiteY15" fmla="*/ 3456924 h 3456924"/>
                <a:gd name="connsiteX16" fmla="*/ 288720 w 1454150"/>
                <a:gd name="connsiteY16" fmla="*/ 3228540 h 3456924"/>
                <a:gd name="connsiteX17" fmla="*/ 273050 w 1454150"/>
                <a:gd name="connsiteY17" fmla="*/ 3200251 h 3456924"/>
                <a:gd name="connsiteX18" fmla="*/ 273050 w 1454150"/>
                <a:gd name="connsiteY18" fmla="*/ 3323145 h 3456924"/>
                <a:gd name="connsiteX19" fmla="*/ 136525 w 1454150"/>
                <a:gd name="connsiteY19" fmla="*/ 3456924 h 3456924"/>
                <a:gd name="connsiteX20" fmla="*/ 0 w 1454150"/>
                <a:gd name="connsiteY20" fmla="*/ 3323145 h 3456924"/>
                <a:gd name="connsiteX21" fmla="*/ 109538 w 1454150"/>
                <a:gd name="connsiteY21" fmla="*/ 1491258 h 3456924"/>
                <a:gd name="connsiteX22" fmla="*/ 1511 w 1454150"/>
                <a:gd name="connsiteY22" fmla="*/ 401396 h 3456924"/>
                <a:gd name="connsiteX23" fmla="*/ 348138 w 1454150"/>
                <a:gd name="connsiteY23" fmla="*/ 54769 h 3456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454150" h="3456924">
                  <a:moveTo>
                    <a:pt x="348138" y="54769"/>
                  </a:moveTo>
                  <a:lnTo>
                    <a:pt x="481463" y="2382"/>
                  </a:lnTo>
                  <a:cubicBezTo>
                    <a:pt x="480669" y="182028"/>
                    <a:pt x="479876" y="361675"/>
                    <a:pt x="479082" y="541321"/>
                  </a:cubicBezTo>
                  <a:cubicBezTo>
                    <a:pt x="479082" y="609710"/>
                    <a:pt x="534522" y="665150"/>
                    <a:pt x="602911" y="665150"/>
                  </a:cubicBezTo>
                  <a:lnTo>
                    <a:pt x="863938" y="665150"/>
                  </a:lnTo>
                  <a:cubicBezTo>
                    <a:pt x="932327" y="665150"/>
                    <a:pt x="987767" y="609710"/>
                    <a:pt x="987767" y="541321"/>
                  </a:cubicBezTo>
                  <a:cubicBezTo>
                    <a:pt x="986973" y="360881"/>
                    <a:pt x="986180" y="180440"/>
                    <a:pt x="985386" y="0"/>
                  </a:cubicBezTo>
                  <a:lnTo>
                    <a:pt x="1105936" y="54769"/>
                  </a:lnTo>
                  <a:cubicBezTo>
                    <a:pt x="1297373" y="54769"/>
                    <a:pt x="1452563" y="209959"/>
                    <a:pt x="1452563" y="401396"/>
                  </a:cubicBezTo>
                  <a:lnTo>
                    <a:pt x="1314451" y="1488318"/>
                  </a:lnTo>
                  <a:lnTo>
                    <a:pt x="1454150" y="3323145"/>
                  </a:lnTo>
                  <a:cubicBezTo>
                    <a:pt x="1454150" y="3397029"/>
                    <a:pt x="1393026" y="3456924"/>
                    <a:pt x="1317625" y="3456924"/>
                  </a:cubicBezTo>
                  <a:cubicBezTo>
                    <a:pt x="1242224" y="3456924"/>
                    <a:pt x="1181100" y="3397029"/>
                    <a:pt x="1181100" y="3323145"/>
                  </a:cubicBezTo>
                  <a:lnTo>
                    <a:pt x="1181100" y="3200251"/>
                  </a:lnTo>
                  <a:lnTo>
                    <a:pt x="1165430" y="3228540"/>
                  </a:lnTo>
                  <a:cubicBezTo>
                    <a:pt x="1070430" y="3366331"/>
                    <a:pt x="909550" y="3456924"/>
                    <a:pt x="727075" y="3456924"/>
                  </a:cubicBezTo>
                  <a:cubicBezTo>
                    <a:pt x="544601" y="3456924"/>
                    <a:pt x="383720" y="3366331"/>
                    <a:pt x="288720" y="3228540"/>
                  </a:cubicBezTo>
                  <a:lnTo>
                    <a:pt x="273050" y="3200251"/>
                  </a:lnTo>
                  <a:lnTo>
                    <a:pt x="273050" y="3323145"/>
                  </a:lnTo>
                  <a:cubicBezTo>
                    <a:pt x="273050" y="3397029"/>
                    <a:pt x="211926" y="3456924"/>
                    <a:pt x="136525" y="3456924"/>
                  </a:cubicBezTo>
                  <a:cubicBezTo>
                    <a:pt x="61124" y="3456924"/>
                    <a:pt x="0" y="3397029"/>
                    <a:pt x="0" y="3323145"/>
                  </a:cubicBezTo>
                  <a:lnTo>
                    <a:pt x="109538" y="1491258"/>
                  </a:lnTo>
                  <a:cubicBezTo>
                    <a:pt x="110042" y="1094633"/>
                    <a:pt x="1007" y="798021"/>
                    <a:pt x="1511" y="401396"/>
                  </a:cubicBezTo>
                  <a:cubicBezTo>
                    <a:pt x="1511" y="209959"/>
                    <a:pt x="156701" y="54769"/>
                    <a:pt x="348138" y="54769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50000"/>
                  </a:sysClr>
                </a:gs>
              </a:gsLst>
              <a:path path="circle">
                <a:fillToRect l="50000" t="50000" r="50000" b="50000"/>
              </a:path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04" name="フリーフォーム: 図形 1203">
              <a:extLst>
                <a:ext uri="{FF2B5EF4-FFF2-40B4-BE49-F238E27FC236}">
                  <a16:creationId xmlns:a16="http://schemas.microsoft.com/office/drawing/2014/main" id="{E863B415-6EB0-4C79-9F25-84A889921AC1}"/>
                </a:ext>
              </a:extLst>
            </p:cNvPr>
            <p:cNvSpPr/>
            <p:nvPr/>
          </p:nvSpPr>
          <p:spPr>
            <a:xfrm rot="15494644">
              <a:off x="4690568" y="2326140"/>
              <a:ext cx="665324" cy="849848"/>
            </a:xfrm>
            <a:custGeom>
              <a:avLst/>
              <a:gdLst>
                <a:gd name="connsiteX0" fmla="*/ 94596 w 665324"/>
                <a:gd name="connsiteY0" fmla="*/ 527873 h 849848"/>
                <a:gd name="connsiteX1" fmla="*/ 0 w 665324"/>
                <a:gd name="connsiteY1" fmla="*/ 312435 h 849848"/>
                <a:gd name="connsiteX2" fmla="*/ 94596 w 665324"/>
                <a:gd name="connsiteY2" fmla="*/ 96997 h 849848"/>
                <a:gd name="connsiteX3" fmla="*/ 28201 w 665324"/>
                <a:gd name="connsiteY3" fmla="*/ 312435 h 849848"/>
                <a:gd name="connsiteX4" fmla="*/ 94596 w 665324"/>
                <a:gd name="connsiteY4" fmla="*/ 527873 h 849848"/>
                <a:gd name="connsiteX5" fmla="*/ 217570 w 665324"/>
                <a:gd name="connsiteY5" fmla="*/ 658557 h 849848"/>
                <a:gd name="connsiteX6" fmla="*/ 95821 w 665324"/>
                <a:gd name="connsiteY6" fmla="*/ 394204 h 849848"/>
                <a:gd name="connsiteX7" fmla="*/ 162310 w 665324"/>
                <a:gd name="connsiteY7" fmla="*/ 110858 h 849848"/>
                <a:gd name="connsiteX8" fmla="*/ 128399 w 665324"/>
                <a:gd name="connsiteY8" fmla="*/ 390917 h 849848"/>
                <a:gd name="connsiteX9" fmla="*/ 217570 w 665324"/>
                <a:gd name="connsiteY9" fmla="*/ 658557 h 849848"/>
                <a:gd name="connsiteX10" fmla="*/ 397224 w 665324"/>
                <a:gd name="connsiteY10" fmla="*/ 793465 h 849848"/>
                <a:gd name="connsiteX11" fmla="*/ 198739 w 665324"/>
                <a:gd name="connsiteY11" fmla="*/ 418178 h 849848"/>
                <a:gd name="connsiteX12" fmla="*/ 271973 w 665324"/>
                <a:gd name="connsiteY12" fmla="*/ 0 h 849848"/>
                <a:gd name="connsiteX13" fmla="*/ 239242 w 665324"/>
                <a:gd name="connsiteY13" fmla="*/ 411785 h 849848"/>
                <a:gd name="connsiteX14" fmla="*/ 397224 w 665324"/>
                <a:gd name="connsiteY14" fmla="*/ 793465 h 849848"/>
                <a:gd name="connsiteX15" fmla="*/ 483482 w 665324"/>
                <a:gd name="connsiteY15" fmla="*/ 811416 h 849848"/>
                <a:gd name="connsiteX16" fmla="*/ 284997 w 665324"/>
                <a:gd name="connsiteY16" fmla="*/ 436129 h 849848"/>
                <a:gd name="connsiteX17" fmla="*/ 358231 w 665324"/>
                <a:gd name="connsiteY17" fmla="*/ 17951 h 849848"/>
                <a:gd name="connsiteX18" fmla="*/ 325500 w 665324"/>
                <a:gd name="connsiteY18" fmla="*/ 429736 h 849848"/>
                <a:gd name="connsiteX19" fmla="*/ 483482 w 665324"/>
                <a:gd name="connsiteY19" fmla="*/ 811416 h 849848"/>
                <a:gd name="connsiteX20" fmla="*/ 579066 w 665324"/>
                <a:gd name="connsiteY20" fmla="*/ 831308 h 849848"/>
                <a:gd name="connsiteX21" fmla="*/ 380581 w 665324"/>
                <a:gd name="connsiteY21" fmla="*/ 456021 h 849848"/>
                <a:gd name="connsiteX22" fmla="*/ 453815 w 665324"/>
                <a:gd name="connsiteY22" fmla="*/ 37843 h 849848"/>
                <a:gd name="connsiteX23" fmla="*/ 421084 w 665324"/>
                <a:gd name="connsiteY23" fmla="*/ 449628 h 849848"/>
                <a:gd name="connsiteX24" fmla="*/ 579066 w 665324"/>
                <a:gd name="connsiteY24" fmla="*/ 831308 h 849848"/>
                <a:gd name="connsiteX25" fmla="*/ 665324 w 665324"/>
                <a:gd name="connsiteY25" fmla="*/ 849259 h 849848"/>
                <a:gd name="connsiteX26" fmla="*/ 466839 w 665324"/>
                <a:gd name="connsiteY26" fmla="*/ 473972 h 849848"/>
                <a:gd name="connsiteX27" fmla="*/ 540073 w 665324"/>
                <a:gd name="connsiteY27" fmla="*/ 55794 h 849848"/>
                <a:gd name="connsiteX28" fmla="*/ 507342 w 665324"/>
                <a:gd name="connsiteY28" fmla="*/ 467579 h 849848"/>
                <a:gd name="connsiteX29" fmla="*/ 665324 w 665324"/>
                <a:gd name="connsiteY29" fmla="*/ 849259 h 849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665324" h="849848">
                  <a:moveTo>
                    <a:pt x="94596" y="527873"/>
                  </a:moveTo>
                  <a:cubicBezTo>
                    <a:pt x="42352" y="527873"/>
                    <a:pt x="0" y="431418"/>
                    <a:pt x="0" y="312435"/>
                  </a:cubicBezTo>
                  <a:cubicBezTo>
                    <a:pt x="0" y="193452"/>
                    <a:pt x="42352" y="96997"/>
                    <a:pt x="94596" y="96997"/>
                  </a:cubicBezTo>
                  <a:cubicBezTo>
                    <a:pt x="54750" y="129797"/>
                    <a:pt x="28201" y="215943"/>
                    <a:pt x="28201" y="312435"/>
                  </a:cubicBezTo>
                  <a:cubicBezTo>
                    <a:pt x="28201" y="408927"/>
                    <a:pt x="54750" y="495073"/>
                    <a:pt x="94596" y="527873"/>
                  </a:cubicBezTo>
                  <a:close/>
                  <a:moveTo>
                    <a:pt x="217570" y="658557"/>
                  </a:moveTo>
                  <a:cubicBezTo>
                    <a:pt x="165589" y="663802"/>
                    <a:pt x="111081" y="545447"/>
                    <a:pt x="95821" y="394204"/>
                  </a:cubicBezTo>
                  <a:cubicBezTo>
                    <a:pt x="80562" y="242960"/>
                    <a:pt x="110330" y="116103"/>
                    <a:pt x="162310" y="110858"/>
                  </a:cubicBezTo>
                  <a:cubicBezTo>
                    <a:pt x="129729" y="162248"/>
                    <a:pt x="116418" y="272172"/>
                    <a:pt x="128399" y="390917"/>
                  </a:cubicBezTo>
                  <a:cubicBezTo>
                    <a:pt x="140379" y="509661"/>
                    <a:pt x="175379" y="614710"/>
                    <a:pt x="217570" y="658557"/>
                  </a:cubicBezTo>
                  <a:close/>
                  <a:moveTo>
                    <a:pt x="397224" y="793465"/>
                  </a:moveTo>
                  <a:cubicBezTo>
                    <a:pt x="322191" y="805309"/>
                    <a:pt x="233326" y="637287"/>
                    <a:pt x="198739" y="418178"/>
                  </a:cubicBezTo>
                  <a:cubicBezTo>
                    <a:pt x="164152" y="199069"/>
                    <a:pt x="196940" y="11844"/>
                    <a:pt x="271973" y="0"/>
                  </a:cubicBezTo>
                  <a:cubicBezTo>
                    <a:pt x="224281" y="69434"/>
                    <a:pt x="211193" y="234094"/>
                    <a:pt x="239242" y="411785"/>
                  </a:cubicBezTo>
                  <a:cubicBezTo>
                    <a:pt x="267291" y="589476"/>
                    <a:pt x="330463" y="742097"/>
                    <a:pt x="397224" y="793465"/>
                  </a:cubicBezTo>
                  <a:close/>
                  <a:moveTo>
                    <a:pt x="483482" y="811416"/>
                  </a:moveTo>
                  <a:cubicBezTo>
                    <a:pt x="408449" y="823260"/>
                    <a:pt x="319584" y="655238"/>
                    <a:pt x="284997" y="436129"/>
                  </a:cubicBezTo>
                  <a:cubicBezTo>
                    <a:pt x="250410" y="217020"/>
                    <a:pt x="283198" y="29795"/>
                    <a:pt x="358231" y="17951"/>
                  </a:cubicBezTo>
                  <a:cubicBezTo>
                    <a:pt x="310539" y="87385"/>
                    <a:pt x="297451" y="252045"/>
                    <a:pt x="325500" y="429736"/>
                  </a:cubicBezTo>
                  <a:cubicBezTo>
                    <a:pt x="353549" y="607427"/>
                    <a:pt x="416721" y="760048"/>
                    <a:pt x="483482" y="811416"/>
                  </a:cubicBezTo>
                  <a:close/>
                  <a:moveTo>
                    <a:pt x="579066" y="831308"/>
                  </a:moveTo>
                  <a:cubicBezTo>
                    <a:pt x="504033" y="843152"/>
                    <a:pt x="415168" y="675130"/>
                    <a:pt x="380581" y="456021"/>
                  </a:cubicBezTo>
                  <a:cubicBezTo>
                    <a:pt x="345994" y="236912"/>
                    <a:pt x="378782" y="49687"/>
                    <a:pt x="453815" y="37843"/>
                  </a:cubicBezTo>
                  <a:cubicBezTo>
                    <a:pt x="406123" y="107277"/>
                    <a:pt x="393035" y="271937"/>
                    <a:pt x="421084" y="449628"/>
                  </a:cubicBezTo>
                  <a:cubicBezTo>
                    <a:pt x="449133" y="627319"/>
                    <a:pt x="512305" y="779940"/>
                    <a:pt x="579066" y="831308"/>
                  </a:cubicBezTo>
                  <a:close/>
                  <a:moveTo>
                    <a:pt x="665324" y="849259"/>
                  </a:moveTo>
                  <a:cubicBezTo>
                    <a:pt x="590291" y="861103"/>
                    <a:pt x="501426" y="693081"/>
                    <a:pt x="466839" y="473972"/>
                  </a:cubicBezTo>
                  <a:cubicBezTo>
                    <a:pt x="432252" y="254863"/>
                    <a:pt x="465040" y="67638"/>
                    <a:pt x="540073" y="55794"/>
                  </a:cubicBezTo>
                  <a:cubicBezTo>
                    <a:pt x="492381" y="125228"/>
                    <a:pt x="479293" y="289888"/>
                    <a:pt x="507342" y="467579"/>
                  </a:cubicBezTo>
                  <a:cubicBezTo>
                    <a:pt x="535391" y="645270"/>
                    <a:pt x="598563" y="797891"/>
                    <a:pt x="665324" y="849259"/>
                  </a:cubicBezTo>
                  <a:close/>
                </a:path>
              </a:pathLst>
            </a:custGeom>
            <a:solidFill>
              <a:sysClr val="windowText" lastClr="000000">
                <a:alpha val="4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05" name="楕円 238">
              <a:extLst>
                <a:ext uri="{FF2B5EF4-FFF2-40B4-BE49-F238E27FC236}">
                  <a16:creationId xmlns:a16="http://schemas.microsoft.com/office/drawing/2014/main" id="{F91A112A-A6C7-4E97-B1B8-A276AEBA2905}"/>
                </a:ext>
              </a:extLst>
            </p:cNvPr>
            <p:cNvSpPr/>
            <p:nvPr/>
          </p:nvSpPr>
          <p:spPr>
            <a:xfrm flipH="1">
              <a:off x="5473963" y="2105019"/>
              <a:ext cx="326765" cy="3202132"/>
            </a:xfrm>
            <a:custGeom>
              <a:avLst/>
              <a:gdLst>
                <a:gd name="connsiteX0" fmla="*/ 0 w 407227"/>
                <a:gd name="connsiteY0" fmla="*/ 1039086 h 2078171"/>
                <a:gd name="connsiteX1" fmla="*/ 203614 w 407227"/>
                <a:gd name="connsiteY1" fmla="*/ 0 h 2078171"/>
                <a:gd name="connsiteX2" fmla="*/ 407228 w 407227"/>
                <a:gd name="connsiteY2" fmla="*/ 1039086 h 2078171"/>
                <a:gd name="connsiteX3" fmla="*/ 203614 w 407227"/>
                <a:gd name="connsiteY3" fmla="*/ 2078172 h 2078171"/>
                <a:gd name="connsiteX4" fmla="*/ 0 w 407227"/>
                <a:gd name="connsiteY4" fmla="*/ 1039086 h 2078171"/>
                <a:gd name="connsiteX0" fmla="*/ 0 w 407228"/>
                <a:gd name="connsiteY0" fmla="*/ 1039121 h 2078207"/>
                <a:gd name="connsiteX1" fmla="*/ 203614 w 407228"/>
                <a:gd name="connsiteY1" fmla="*/ 35 h 2078207"/>
                <a:gd name="connsiteX2" fmla="*/ 407228 w 407228"/>
                <a:gd name="connsiteY2" fmla="*/ 1039121 h 2078207"/>
                <a:gd name="connsiteX3" fmla="*/ 203614 w 407228"/>
                <a:gd name="connsiteY3" fmla="*/ 2078207 h 2078207"/>
                <a:gd name="connsiteX4" fmla="*/ 0 w 407228"/>
                <a:gd name="connsiteY4" fmla="*/ 1039121 h 2078207"/>
                <a:gd name="connsiteX0" fmla="*/ 5 w 407233"/>
                <a:gd name="connsiteY0" fmla="*/ 1143882 h 2182968"/>
                <a:gd name="connsiteX1" fmla="*/ 208382 w 407233"/>
                <a:gd name="connsiteY1" fmla="*/ 21 h 2182968"/>
                <a:gd name="connsiteX2" fmla="*/ 407233 w 407233"/>
                <a:gd name="connsiteY2" fmla="*/ 1143882 h 2182968"/>
                <a:gd name="connsiteX3" fmla="*/ 203619 w 407233"/>
                <a:gd name="connsiteY3" fmla="*/ 2182968 h 2182968"/>
                <a:gd name="connsiteX4" fmla="*/ 5 w 407233"/>
                <a:gd name="connsiteY4" fmla="*/ 1143882 h 2182968"/>
                <a:gd name="connsiteX0" fmla="*/ 1713 w 412528"/>
                <a:gd name="connsiteY0" fmla="*/ 1143882 h 2182968"/>
                <a:gd name="connsiteX1" fmla="*/ 210090 w 412528"/>
                <a:gd name="connsiteY1" fmla="*/ 21 h 2182968"/>
                <a:gd name="connsiteX2" fmla="*/ 408941 w 412528"/>
                <a:gd name="connsiteY2" fmla="*/ 1143882 h 2182968"/>
                <a:gd name="connsiteX3" fmla="*/ 205327 w 412528"/>
                <a:gd name="connsiteY3" fmla="*/ 2182968 h 2182968"/>
                <a:gd name="connsiteX4" fmla="*/ 1713 w 412528"/>
                <a:gd name="connsiteY4" fmla="*/ 1143882 h 2182968"/>
                <a:gd name="connsiteX0" fmla="*/ 26566 w 437381"/>
                <a:gd name="connsiteY0" fmla="*/ 1143888 h 3202149"/>
                <a:gd name="connsiteX1" fmla="*/ 234943 w 437381"/>
                <a:gd name="connsiteY1" fmla="*/ 27 h 3202149"/>
                <a:gd name="connsiteX2" fmla="*/ 433794 w 437381"/>
                <a:gd name="connsiteY2" fmla="*/ 1143888 h 3202149"/>
                <a:gd name="connsiteX3" fmla="*/ 77780 w 437381"/>
                <a:gd name="connsiteY3" fmla="*/ 3202149 h 3202149"/>
                <a:gd name="connsiteX4" fmla="*/ 26566 w 437381"/>
                <a:gd name="connsiteY4" fmla="*/ 1143888 h 3202149"/>
                <a:gd name="connsiteX0" fmla="*/ 21031 w 431846"/>
                <a:gd name="connsiteY0" fmla="*/ 1143888 h 3202149"/>
                <a:gd name="connsiteX1" fmla="*/ 229408 w 431846"/>
                <a:gd name="connsiteY1" fmla="*/ 27 h 3202149"/>
                <a:gd name="connsiteX2" fmla="*/ 428259 w 431846"/>
                <a:gd name="connsiteY2" fmla="*/ 1143888 h 3202149"/>
                <a:gd name="connsiteX3" fmla="*/ 72245 w 431846"/>
                <a:gd name="connsiteY3" fmla="*/ 3202149 h 3202149"/>
                <a:gd name="connsiteX4" fmla="*/ 21031 w 431846"/>
                <a:gd name="connsiteY4" fmla="*/ 1143888 h 3202149"/>
                <a:gd name="connsiteX0" fmla="*/ 5403 w 360243"/>
                <a:gd name="connsiteY0" fmla="*/ 1143868 h 3202131"/>
                <a:gd name="connsiteX1" fmla="*/ 213780 w 360243"/>
                <a:gd name="connsiteY1" fmla="*/ 7 h 3202131"/>
                <a:gd name="connsiteX2" fmla="*/ 360243 w 360243"/>
                <a:gd name="connsiteY2" fmla="*/ 1158155 h 3202131"/>
                <a:gd name="connsiteX3" fmla="*/ 56617 w 360243"/>
                <a:gd name="connsiteY3" fmla="*/ 3202129 h 3202131"/>
                <a:gd name="connsiteX4" fmla="*/ 5403 w 360243"/>
                <a:gd name="connsiteY4" fmla="*/ 1143868 h 3202131"/>
                <a:gd name="connsiteX0" fmla="*/ 5403 w 369685"/>
                <a:gd name="connsiteY0" fmla="*/ 1143868 h 3202131"/>
                <a:gd name="connsiteX1" fmla="*/ 213780 w 369685"/>
                <a:gd name="connsiteY1" fmla="*/ 7 h 3202131"/>
                <a:gd name="connsiteX2" fmla="*/ 360243 w 369685"/>
                <a:gd name="connsiteY2" fmla="*/ 1158155 h 3202131"/>
                <a:gd name="connsiteX3" fmla="*/ 56617 w 369685"/>
                <a:gd name="connsiteY3" fmla="*/ 3202129 h 3202131"/>
                <a:gd name="connsiteX4" fmla="*/ 5403 w 369685"/>
                <a:gd name="connsiteY4" fmla="*/ 1143868 h 3202131"/>
                <a:gd name="connsiteX0" fmla="*/ 5403 w 369685"/>
                <a:gd name="connsiteY0" fmla="*/ 1091481 h 3149744"/>
                <a:gd name="connsiteX1" fmla="*/ 213780 w 369685"/>
                <a:gd name="connsiteY1" fmla="*/ 8 h 3149744"/>
                <a:gd name="connsiteX2" fmla="*/ 360243 w 369685"/>
                <a:gd name="connsiteY2" fmla="*/ 1105768 h 3149744"/>
                <a:gd name="connsiteX3" fmla="*/ 56617 w 369685"/>
                <a:gd name="connsiteY3" fmla="*/ 3149742 h 3149744"/>
                <a:gd name="connsiteX4" fmla="*/ 5403 w 369685"/>
                <a:gd name="connsiteY4" fmla="*/ 1091481 h 3149744"/>
                <a:gd name="connsiteX0" fmla="*/ 6414 w 370696"/>
                <a:gd name="connsiteY0" fmla="*/ 1091481 h 3202132"/>
                <a:gd name="connsiteX1" fmla="*/ 214791 w 370696"/>
                <a:gd name="connsiteY1" fmla="*/ 8 h 3202132"/>
                <a:gd name="connsiteX2" fmla="*/ 361254 w 370696"/>
                <a:gd name="connsiteY2" fmla="*/ 1105768 h 3202132"/>
                <a:gd name="connsiteX3" fmla="*/ 52865 w 370696"/>
                <a:gd name="connsiteY3" fmla="*/ 3202130 h 3202132"/>
                <a:gd name="connsiteX4" fmla="*/ 6414 w 370696"/>
                <a:gd name="connsiteY4" fmla="*/ 1091481 h 3202132"/>
                <a:gd name="connsiteX0" fmla="*/ 53803 w 322918"/>
                <a:gd name="connsiteY0" fmla="*/ 1091481 h 3202132"/>
                <a:gd name="connsiteX1" fmla="*/ 176455 w 322918"/>
                <a:gd name="connsiteY1" fmla="*/ 8 h 3202132"/>
                <a:gd name="connsiteX2" fmla="*/ 322918 w 322918"/>
                <a:gd name="connsiteY2" fmla="*/ 1105768 h 3202132"/>
                <a:gd name="connsiteX3" fmla="*/ 14529 w 322918"/>
                <a:gd name="connsiteY3" fmla="*/ 3202130 h 3202132"/>
                <a:gd name="connsiteX4" fmla="*/ 53803 w 322918"/>
                <a:gd name="connsiteY4" fmla="*/ 1091481 h 3202132"/>
                <a:gd name="connsiteX0" fmla="*/ 53803 w 326765"/>
                <a:gd name="connsiteY0" fmla="*/ 1091481 h 3202132"/>
                <a:gd name="connsiteX1" fmla="*/ 176455 w 326765"/>
                <a:gd name="connsiteY1" fmla="*/ 8 h 3202132"/>
                <a:gd name="connsiteX2" fmla="*/ 322918 w 326765"/>
                <a:gd name="connsiteY2" fmla="*/ 1105768 h 3202132"/>
                <a:gd name="connsiteX3" fmla="*/ 14529 w 326765"/>
                <a:gd name="connsiteY3" fmla="*/ 3202130 h 3202132"/>
                <a:gd name="connsiteX4" fmla="*/ 53803 w 326765"/>
                <a:gd name="connsiteY4" fmla="*/ 1091481 h 3202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6765" h="3202132">
                  <a:moveTo>
                    <a:pt x="53803" y="1091481"/>
                  </a:moveTo>
                  <a:cubicBezTo>
                    <a:pt x="79997" y="557794"/>
                    <a:pt x="-11272" y="-2373"/>
                    <a:pt x="176455" y="8"/>
                  </a:cubicBezTo>
                  <a:cubicBezTo>
                    <a:pt x="364182" y="2389"/>
                    <a:pt x="322918" y="531897"/>
                    <a:pt x="322918" y="1105768"/>
                  </a:cubicBezTo>
                  <a:cubicBezTo>
                    <a:pt x="322918" y="1679639"/>
                    <a:pt x="59381" y="3204511"/>
                    <a:pt x="14529" y="3202130"/>
                  </a:cubicBezTo>
                  <a:cubicBezTo>
                    <a:pt x="-30323" y="3199749"/>
                    <a:pt x="41897" y="1810906"/>
                    <a:pt x="53803" y="1091481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50000"/>
                  </a:sysClr>
                </a:gs>
              </a:gsLst>
              <a:path path="circle">
                <a:fillToRect l="50000" t="50000" r="50000" b="50000"/>
              </a:path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06" name="月 1205">
              <a:extLst>
                <a:ext uri="{FF2B5EF4-FFF2-40B4-BE49-F238E27FC236}">
                  <a16:creationId xmlns:a16="http://schemas.microsoft.com/office/drawing/2014/main" id="{7DCF5DED-9A6C-48C2-A91A-CB1C75FC45CE}"/>
                </a:ext>
              </a:extLst>
            </p:cNvPr>
            <p:cNvSpPr/>
            <p:nvPr/>
          </p:nvSpPr>
          <p:spPr>
            <a:xfrm rot="18703016">
              <a:off x="4287423" y="2943501"/>
              <a:ext cx="211967" cy="340595"/>
            </a:xfrm>
            <a:prstGeom prst="moon">
              <a:avLst>
                <a:gd name="adj" fmla="val 58221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07" name="四角形: 上の 2 つの角を丸める 253">
              <a:extLst>
                <a:ext uri="{FF2B5EF4-FFF2-40B4-BE49-F238E27FC236}">
                  <a16:creationId xmlns:a16="http://schemas.microsoft.com/office/drawing/2014/main" id="{8908859C-4C67-4D16-AB07-8E3B07EB56B3}"/>
                </a:ext>
              </a:extLst>
            </p:cNvPr>
            <p:cNvSpPr/>
            <p:nvPr/>
          </p:nvSpPr>
          <p:spPr>
            <a:xfrm>
              <a:off x="5399546" y="1799587"/>
              <a:ext cx="424123" cy="1202813"/>
            </a:xfrm>
            <a:custGeom>
              <a:avLst/>
              <a:gdLst>
                <a:gd name="connsiteX0" fmla="*/ 150149 w 300298"/>
                <a:gd name="connsiteY0" fmla="*/ 0 h 1190625"/>
                <a:gd name="connsiteX1" fmla="*/ 150149 w 300298"/>
                <a:gd name="connsiteY1" fmla="*/ 0 h 1190625"/>
                <a:gd name="connsiteX2" fmla="*/ 300298 w 300298"/>
                <a:gd name="connsiteY2" fmla="*/ 150149 h 1190625"/>
                <a:gd name="connsiteX3" fmla="*/ 300298 w 300298"/>
                <a:gd name="connsiteY3" fmla="*/ 1190625 h 1190625"/>
                <a:gd name="connsiteX4" fmla="*/ 300298 w 300298"/>
                <a:gd name="connsiteY4" fmla="*/ 1190625 h 1190625"/>
                <a:gd name="connsiteX5" fmla="*/ 0 w 300298"/>
                <a:gd name="connsiteY5" fmla="*/ 1190625 h 1190625"/>
                <a:gd name="connsiteX6" fmla="*/ 0 w 300298"/>
                <a:gd name="connsiteY6" fmla="*/ 1190625 h 1190625"/>
                <a:gd name="connsiteX7" fmla="*/ 0 w 300298"/>
                <a:gd name="connsiteY7" fmla="*/ 150149 h 1190625"/>
                <a:gd name="connsiteX8" fmla="*/ 150149 w 300298"/>
                <a:gd name="connsiteY8" fmla="*/ 0 h 1190625"/>
                <a:gd name="connsiteX0" fmla="*/ 150149 w 428885"/>
                <a:gd name="connsiteY0" fmla="*/ 0 h 1190625"/>
                <a:gd name="connsiteX1" fmla="*/ 150149 w 428885"/>
                <a:gd name="connsiteY1" fmla="*/ 0 h 1190625"/>
                <a:gd name="connsiteX2" fmla="*/ 300298 w 428885"/>
                <a:gd name="connsiteY2" fmla="*/ 150149 h 1190625"/>
                <a:gd name="connsiteX3" fmla="*/ 300298 w 428885"/>
                <a:gd name="connsiteY3" fmla="*/ 1190625 h 1190625"/>
                <a:gd name="connsiteX4" fmla="*/ 428885 w 428885"/>
                <a:gd name="connsiteY4" fmla="*/ 1066800 h 1190625"/>
                <a:gd name="connsiteX5" fmla="*/ 0 w 428885"/>
                <a:gd name="connsiteY5" fmla="*/ 1190625 h 1190625"/>
                <a:gd name="connsiteX6" fmla="*/ 0 w 428885"/>
                <a:gd name="connsiteY6" fmla="*/ 1190625 h 1190625"/>
                <a:gd name="connsiteX7" fmla="*/ 0 w 428885"/>
                <a:gd name="connsiteY7" fmla="*/ 150149 h 1190625"/>
                <a:gd name="connsiteX8" fmla="*/ 150149 w 428885"/>
                <a:gd name="connsiteY8" fmla="*/ 0 h 1190625"/>
                <a:gd name="connsiteX0" fmla="*/ 150149 w 300298"/>
                <a:gd name="connsiteY0" fmla="*/ 0 h 1190625"/>
                <a:gd name="connsiteX1" fmla="*/ 150149 w 300298"/>
                <a:gd name="connsiteY1" fmla="*/ 0 h 1190625"/>
                <a:gd name="connsiteX2" fmla="*/ 300298 w 300298"/>
                <a:gd name="connsiteY2" fmla="*/ 150149 h 1190625"/>
                <a:gd name="connsiteX3" fmla="*/ 300298 w 300298"/>
                <a:gd name="connsiteY3" fmla="*/ 1190625 h 1190625"/>
                <a:gd name="connsiteX4" fmla="*/ 0 w 300298"/>
                <a:gd name="connsiteY4" fmla="*/ 1190625 h 1190625"/>
                <a:gd name="connsiteX5" fmla="*/ 0 w 300298"/>
                <a:gd name="connsiteY5" fmla="*/ 1190625 h 1190625"/>
                <a:gd name="connsiteX6" fmla="*/ 0 w 300298"/>
                <a:gd name="connsiteY6" fmla="*/ 150149 h 1190625"/>
                <a:gd name="connsiteX7" fmla="*/ 150149 w 300298"/>
                <a:gd name="connsiteY7" fmla="*/ 0 h 1190625"/>
                <a:gd name="connsiteX0" fmla="*/ 150149 w 424123"/>
                <a:gd name="connsiteY0" fmla="*/ 0 h 1190625"/>
                <a:gd name="connsiteX1" fmla="*/ 150149 w 424123"/>
                <a:gd name="connsiteY1" fmla="*/ 0 h 1190625"/>
                <a:gd name="connsiteX2" fmla="*/ 300298 w 424123"/>
                <a:gd name="connsiteY2" fmla="*/ 150149 h 1190625"/>
                <a:gd name="connsiteX3" fmla="*/ 424123 w 424123"/>
                <a:gd name="connsiteY3" fmla="*/ 1109663 h 1190625"/>
                <a:gd name="connsiteX4" fmla="*/ 0 w 424123"/>
                <a:gd name="connsiteY4" fmla="*/ 1190625 h 1190625"/>
                <a:gd name="connsiteX5" fmla="*/ 0 w 424123"/>
                <a:gd name="connsiteY5" fmla="*/ 1190625 h 1190625"/>
                <a:gd name="connsiteX6" fmla="*/ 0 w 424123"/>
                <a:gd name="connsiteY6" fmla="*/ 150149 h 1190625"/>
                <a:gd name="connsiteX7" fmla="*/ 150149 w 424123"/>
                <a:gd name="connsiteY7" fmla="*/ 0 h 1190625"/>
                <a:gd name="connsiteX0" fmla="*/ 150149 w 424123"/>
                <a:gd name="connsiteY0" fmla="*/ 0 h 1190625"/>
                <a:gd name="connsiteX1" fmla="*/ 150149 w 424123"/>
                <a:gd name="connsiteY1" fmla="*/ 0 h 1190625"/>
                <a:gd name="connsiteX2" fmla="*/ 366973 w 424123"/>
                <a:gd name="connsiteY2" fmla="*/ 283499 h 1190625"/>
                <a:gd name="connsiteX3" fmla="*/ 424123 w 424123"/>
                <a:gd name="connsiteY3" fmla="*/ 1109663 h 1190625"/>
                <a:gd name="connsiteX4" fmla="*/ 0 w 424123"/>
                <a:gd name="connsiteY4" fmla="*/ 1190625 h 1190625"/>
                <a:gd name="connsiteX5" fmla="*/ 0 w 424123"/>
                <a:gd name="connsiteY5" fmla="*/ 1190625 h 1190625"/>
                <a:gd name="connsiteX6" fmla="*/ 0 w 424123"/>
                <a:gd name="connsiteY6" fmla="*/ 150149 h 1190625"/>
                <a:gd name="connsiteX7" fmla="*/ 150149 w 424123"/>
                <a:gd name="connsiteY7" fmla="*/ 0 h 1190625"/>
                <a:gd name="connsiteX0" fmla="*/ 83474 w 424123"/>
                <a:gd name="connsiteY0" fmla="*/ 0 h 1238250"/>
                <a:gd name="connsiteX1" fmla="*/ 150149 w 424123"/>
                <a:gd name="connsiteY1" fmla="*/ 47625 h 1238250"/>
                <a:gd name="connsiteX2" fmla="*/ 366973 w 424123"/>
                <a:gd name="connsiteY2" fmla="*/ 331124 h 1238250"/>
                <a:gd name="connsiteX3" fmla="*/ 424123 w 424123"/>
                <a:gd name="connsiteY3" fmla="*/ 1157288 h 1238250"/>
                <a:gd name="connsiteX4" fmla="*/ 0 w 424123"/>
                <a:gd name="connsiteY4" fmla="*/ 1238250 h 1238250"/>
                <a:gd name="connsiteX5" fmla="*/ 0 w 424123"/>
                <a:gd name="connsiteY5" fmla="*/ 1238250 h 1238250"/>
                <a:gd name="connsiteX6" fmla="*/ 0 w 424123"/>
                <a:gd name="connsiteY6" fmla="*/ 197774 h 1238250"/>
                <a:gd name="connsiteX7" fmla="*/ 83474 w 424123"/>
                <a:gd name="connsiteY7" fmla="*/ 0 h 1238250"/>
                <a:gd name="connsiteX0" fmla="*/ 183487 w 524136"/>
                <a:gd name="connsiteY0" fmla="*/ 0 h 1238250"/>
                <a:gd name="connsiteX1" fmla="*/ 250162 w 524136"/>
                <a:gd name="connsiteY1" fmla="*/ 47625 h 1238250"/>
                <a:gd name="connsiteX2" fmla="*/ 466986 w 524136"/>
                <a:gd name="connsiteY2" fmla="*/ 331124 h 1238250"/>
                <a:gd name="connsiteX3" fmla="*/ 524136 w 524136"/>
                <a:gd name="connsiteY3" fmla="*/ 1157288 h 1238250"/>
                <a:gd name="connsiteX4" fmla="*/ 100013 w 524136"/>
                <a:gd name="connsiteY4" fmla="*/ 1238250 h 1238250"/>
                <a:gd name="connsiteX5" fmla="*/ 0 w 524136"/>
                <a:gd name="connsiteY5" fmla="*/ 885825 h 1238250"/>
                <a:gd name="connsiteX6" fmla="*/ 100013 w 524136"/>
                <a:gd name="connsiteY6" fmla="*/ 197774 h 1238250"/>
                <a:gd name="connsiteX7" fmla="*/ 183487 w 524136"/>
                <a:gd name="connsiteY7" fmla="*/ 0 h 1238250"/>
                <a:gd name="connsiteX0" fmla="*/ 83474 w 424123"/>
                <a:gd name="connsiteY0" fmla="*/ 0 h 1238250"/>
                <a:gd name="connsiteX1" fmla="*/ 150149 w 424123"/>
                <a:gd name="connsiteY1" fmla="*/ 47625 h 1238250"/>
                <a:gd name="connsiteX2" fmla="*/ 366973 w 424123"/>
                <a:gd name="connsiteY2" fmla="*/ 331124 h 1238250"/>
                <a:gd name="connsiteX3" fmla="*/ 424123 w 424123"/>
                <a:gd name="connsiteY3" fmla="*/ 1157288 h 1238250"/>
                <a:gd name="connsiteX4" fmla="*/ 0 w 424123"/>
                <a:gd name="connsiteY4" fmla="*/ 1238250 h 1238250"/>
                <a:gd name="connsiteX5" fmla="*/ 0 w 424123"/>
                <a:gd name="connsiteY5" fmla="*/ 197774 h 1238250"/>
                <a:gd name="connsiteX6" fmla="*/ 83474 w 424123"/>
                <a:gd name="connsiteY6" fmla="*/ 0 h 1238250"/>
                <a:gd name="connsiteX0" fmla="*/ 83474 w 424123"/>
                <a:gd name="connsiteY0" fmla="*/ 0 h 1157288"/>
                <a:gd name="connsiteX1" fmla="*/ 150149 w 424123"/>
                <a:gd name="connsiteY1" fmla="*/ 47625 h 1157288"/>
                <a:gd name="connsiteX2" fmla="*/ 366973 w 424123"/>
                <a:gd name="connsiteY2" fmla="*/ 331124 h 1157288"/>
                <a:gd name="connsiteX3" fmla="*/ 424123 w 424123"/>
                <a:gd name="connsiteY3" fmla="*/ 1157288 h 1157288"/>
                <a:gd name="connsiteX4" fmla="*/ 57150 w 424123"/>
                <a:gd name="connsiteY4" fmla="*/ 1152525 h 1157288"/>
                <a:gd name="connsiteX5" fmla="*/ 0 w 424123"/>
                <a:gd name="connsiteY5" fmla="*/ 197774 h 1157288"/>
                <a:gd name="connsiteX6" fmla="*/ 83474 w 424123"/>
                <a:gd name="connsiteY6" fmla="*/ 0 h 1157288"/>
                <a:gd name="connsiteX0" fmla="*/ 83474 w 424123"/>
                <a:gd name="connsiteY0" fmla="*/ 0 h 1202813"/>
                <a:gd name="connsiteX1" fmla="*/ 150149 w 424123"/>
                <a:gd name="connsiteY1" fmla="*/ 47625 h 1202813"/>
                <a:gd name="connsiteX2" fmla="*/ 366973 w 424123"/>
                <a:gd name="connsiteY2" fmla="*/ 331124 h 1202813"/>
                <a:gd name="connsiteX3" fmla="*/ 424123 w 424123"/>
                <a:gd name="connsiteY3" fmla="*/ 1157288 h 1202813"/>
                <a:gd name="connsiteX4" fmla="*/ 57150 w 424123"/>
                <a:gd name="connsiteY4" fmla="*/ 1152525 h 1202813"/>
                <a:gd name="connsiteX5" fmla="*/ 0 w 424123"/>
                <a:gd name="connsiteY5" fmla="*/ 197774 h 1202813"/>
                <a:gd name="connsiteX6" fmla="*/ 83474 w 424123"/>
                <a:gd name="connsiteY6" fmla="*/ 0 h 1202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4123" h="1202813">
                  <a:moveTo>
                    <a:pt x="83474" y="0"/>
                  </a:moveTo>
                  <a:lnTo>
                    <a:pt x="150149" y="47625"/>
                  </a:lnTo>
                  <a:cubicBezTo>
                    <a:pt x="233074" y="47625"/>
                    <a:pt x="366973" y="248199"/>
                    <a:pt x="366973" y="331124"/>
                  </a:cubicBezTo>
                  <a:lnTo>
                    <a:pt x="424123" y="1157288"/>
                  </a:lnTo>
                  <a:cubicBezTo>
                    <a:pt x="301799" y="1155700"/>
                    <a:pt x="150899" y="1263650"/>
                    <a:pt x="57150" y="1152525"/>
                  </a:cubicBezTo>
                  <a:cubicBezTo>
                    <a:pt x="-36599" y="1041400"/>
                    <a:pt x="19050" y="516024"/>
                    <a:pt x="0" y="197774"/>
                  </a:cubicBezTo>
                  <a:cubicBezTo>
                    <a:pt x="0" y="114849"/>
                    <a:pt x="549" y="0"/>
                    <a:pt x="83474" y="0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50000"/>
                  </a:sysClr>
                </a:gs>
              </a:gsLst>
              <a:path path="circle">
                <a:fillToRect l="50000" t="50000" r="50000" b="50000"/>
              </a:path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208" name="グループ化 1207">
              <a:extLst>
                <a:ext uri="{FF2B5EF4-FFF2-40B4-BE49-F238E27FC236}">
                  <a16:creationId xmlns:a16="http://schemas.microsoft.com/office/drawing/2014/main" id="{2260A239-17DE-4D05-849A-AD0BC4BA512E}"/>
                </a:ext>
              </a:extLst>
            </p:cNvPr>
            <p:cNvGrpSpPr/>
            <p:nvPr/>
          </p:nvGrpSpPr>
          <p:grpSpPr>
            <a:xfrm>
              <a:off x="5486685" y="2895983"/>
              <a:ext cx="411818" cy="575689"/>
              <a:chOff x="5486685" y="2895983"/>
              <a:chExt cx="411818" cy="575689"/>
            </a:xfrm>
            <a:gradFill>
              <a:gsLst>
                <a:gs pos="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50000"/>
                  </a:sysClr>
                </a:gs>
              </a:gsLst>
              <a:path path="circle">
                <a:fillToRect l="50000" t="50000" r="50000" b="50000"/>
              </a:path>
            </a:gradFill>
          </p:grpSpPr>
          <p:sp>
            <p:nvSpPr>
              <p:cNvPr id="1237" name="フリーフォーム: 図形 1236">
                <a:extLst>
                  <a:ext uri="{FF2B5EF4-FFF2-40B4-BE49-F238E27FC236}">
                    <a16:creationId xmlns:a16="http://schemas.microsoft.com/office/drawing/2014/main" id="{B8DB3D95-BDE0-4120-8D01-7DC62A8D8743}"/>
                  </a:ext>
                </a:extLst>
              </p:cNvPr>
              <p:cNvSpPr/>
              <p:nvPr/>
            </p:nvSpPr>
            <p:spPr>
              <a:xfrm>
                <a:off x="5486685" y="2895983"/>
                <a:ext cx="411818" cy="575689"/>
              </a:xfrm>
              <a:custGeom>
                <a:avLst/>
                <a:gdLst>
                  <a:gd name="connsiteX0" fmla="*/ 165465 w 411818"/>
                  <a:gd name="connsiteY0" fmla="*/ 0 h 575689"/>
                  <a:gd name="connsiteX1" fmla="*/ 192615 w 411818"/>
                  <a:gd name="connsiteY1" fmla="*/ 0 h 575689"/>
                  <a:gd name="connsiteX2" fmla="*/ 309617 w 411818"/>
                  <a:gd name="connsiteY2" fmla="*/ 48464 h 575689"/>
                  <a:gd name="connsiteX3" fmla="*/ 317015 w 411818"/>
                  <a:gd name="connsiteY3" fmla="*/ 59437 h 575689"/>
                  <a:gd name="connsiteX4" fmla="*/ 326162 w 411818"/>
                  <a:gd name="connsiteY4" fmla="*/ 59934 h 575689"/>
                  <a:gd name="connsiteX5" fmla="*/ 360588 w 411818"/>
                  <a:gd name="connsiteY5" fmla="*/ 85521 h 575689"/>
                  <a:gd name="connsiteX6" fmla="*/ 403686 w 411818"/>
                  <a:gd name="connsiteY6" fmla="*/ 157593 h 575689"/>
                  <a:gd name="connsiteX7" fmla="*/ 383909 w 411818"/>
                  <a:gd name="connsiteY7" fmla="*/ 236204 h 575689"/>
                  <a:gd name="connsiteX8" fmla="*/ 363975 w 411818"/>
                  <a:gd name="connsiteY8" fmla="*/ 243249 h 575689"/>
                  <a:gd name="connsiteX9" fmla="*/ 363975 w 411818"/>
                  <a:gd name="connsiteY9" fmla="*/ 358273 h 575689"/>
                  <a:gd name="connsiteX10" fmla="*/ 285464 w 411818"/>
                  <a:gd name="connsiteY10" fmla="*/ 358273 h 575689"/>
                  <a:gd name="connsiteX11" fmla="*/ 285464 w 411818"/>
                  <a:gd name="connsiteY11" fmla="*/ 338471 h 575689"/>
                  <a:gd name="connsiteX12" fmla="*/ 267101 w 411818"/>
                  <a:gd name="connsiteY12" fmla="*/ 338471 h 575689"/>
                  <a:gd name="connsiteX13" fmla="*/ 267101 w 411818"/>
                  <a:gd name="connsiteY13" fmla="*/ 521063 h 575689"/>
                  <a:gd name="connsiteX14" fmla="*/ 231524 w 411818"/>
                  <a:gd name="connsiteY14" fmla="*/ 556640 h 575689"/>
                  <a:gd name="connsiteX15" fmla="*/ 231525 w 411818"/>
                  <a:gd name="connsiteY15" fmla="*/ 556639 h 575689"/>
                  <a:gd name="connsiteX16" fmla="*/ 195948 w 411818"/>
                  <a:gd name="connsiteY16" fmla="*/ 521062 h 575689"/>
                  <a:gd name="connsiteX17" fmla="*/ 195948 w 411818"/>
                  <a:gd name="connsiteY17" fmla="*/ 338471 h 575689"/>
                  <a:gd name="connsiteX18" fmla="*/ 173848 w 411818"/>
                  <a:gd name="connsiteY18" fmla="*/ 338471 h 575689"/>
                  <a:gd name="connsiteX19" fmla="*/ 173848 w 411818"/>
                  <a:gd name="connsiteY19" fmla="*/ 537581 h 575689"/>
                  <a:gd name="connsiteX20" fmla="*/ 135740 w 411818"/>
                  <a:gd name="connsiteY20" fmla="*/ 575689 h 575689"/>
                  <a:gd name="connsiteX21" fmla="*/ 97632 w 411818"/>
                  <a:gd name="connsiteY21" fmla="*/ 537581 h 575689"/>
                  <a:gd name="connsiteX22" fmla="*/ 97632 w 411818"/>
                  <a:gd name="connsiteY22" fmla="*/ 338471 h 575689"/>
                  <a:gd name="connsiteX23" fmla="*/ 78296 w 411818"/>
                  <a:gd name="connsiteY23" fmla="*/ 338471 h 575689"/>
                  <a:gd name="connsiteX24" fmla="*/ 78296 w 411818"/>
                  <a:gd name="connsiteY24" fmla="*/ 479582 h 575689"/>
                  <a:gd name="connsiteX25" fmla="*/ 39148 w 411818"/>
                  <a:gd name="connsiteY25" fmla="*/ 518730 h 575689"/>
                  <a:gd name="connsiteX26" fmla="*/ 0 w 411818"/>
                  <a:gd name="connsiteY26" fmla="*/ 479582 h 575689"/>
                  <a:gd name="connsiteX27" fmla="*/ 0 w 411818"/>
                  <a:gd name="connsiteY27" fmla="*/ 338471 h 575689"/>
                  <a:gd name="connsiteX28" fmla="*/ 0 w 411818"/>
                  <a:gd name="connsiteY28" fmla="*/ 252940 h 575689"/>
                  <a:gd name="connsiteX29" fmla="*/ 0 w 411818"/>
                  <a:gd name="connsiteY29" fmla="*/ 165465 h 575689"/>
                  <a:gd name="connsiteX30" fmla="*/ 165465 w 411818"/>
                  <a:gd name="connsiteY30" fmla="*/ 0 h 575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411818" h="575689">
                    <a:moveTo>
                      <a:pt x="165465" y="0"/>
                    </a:moveTo>
                    <a:lnTo>
                      <a:pt x="192615" y="0"/>
                    </a:lnTo>
                    <a:cubicBezTo>
                      <a:pt x="238307" y="0"/>
                      <a:pt x="279674" y="18520"/>
                      <a:pt x="309617" y="48464"/>
                    </a:cubicBezTo>
                    <a:lnTo>
                      <a:pt x="317015" y="59437"/>
                    </a:lnTo>
                    <a:lnTo>
                      <a:pt x="326162" y="59934"/>
                    </a:lnTo>
                    <a:cubicBezTo>
                      <a:pt x="340071" y="63434"/>
                      <a:pt x="352645" y="72239"/>
                      <a:pt x="360588" y="85521"/>
                    </a:cubicBezTo>
                    <a:lnTo>
                      <a:pt x="403686" y="157593"/>
                    </a:lnTo>
                    <a:cubicBezTo>
                      <a:pt x="419932" y="184762"/>
                      <a:pt x="411078" y="219958"/>
                      <a:pt x="383909" y="236204"/>
                    </a:cubicBezTo>
                    <a:lnTo>
                      <a:pt x="363975" y="243249"/>
                    </a:lnTo>
                    <a:lnTo>
                      <a:pt x="363975" y="358273"/>
                    </a:lnTo>
                    <a:lnTo>
                      <a:pt x="285464" y="358273"/>
                    </a:lnTo>
                    <a:lnTo>
                      <a:pt x="285464" y="338471"/>
                    </a:lnTo>
                    <a:lnTo>
                      <a:pt x="267101" y="338471"/>
                    </a:lnTo>
                    <a:lnTo>
                      <a:pt x="267101" y="521063"/>
                    </a:lnTo>
                    <a:cubicBezTo>
                      <a:pt x="267101" y="540712"/>
                      <a:pt x="251173" y="556640"/>
                      <a:pt x="231524" y="556640"/>
                    </a:cubicBezTo>
                    <a:lnTo>
                      <a:pt x="231525" y="556639"/>
                    </a:lnTo>
                    <a:cubicBezTo>
                      <a:pt x="211876" y="556639"/>
                      <a:pt x="195948" y="540711"/>
                      <a:pt x="195948" y="521062"/>
                    </a:cubicBezTo>
                    <a:lnTo>
                      <a:pt x="195948" y="338471"/>
                    </a:lnTo>
                    <a:lnTo>
                      <a:pt x="173848" y="338471"/>
                    </a:lnTo>
                    <a:lnTo>
                      <a:pt x="173848" y="537581"/>
                    </a:lnTo>
                    <a:cubicBezTo>
                      <a:pt x="173848" y="558627"/>
                      <a:pt x="156786" y="575689"/>
                      <a:pt x="135740" y="575689"/>
                    </a:cubicBezTo>
                    <a:cubicBezTo>
                      <a:pt x="114694" y="575689"/>
                      <a:pt x="97632" y="558627"/>
                      <a:pt x="97632" y="537581"/>
                    </a:cubicBezTo>
                    <a:lnTo>
                      <a:pt x="97632" y="338471"/>
                    </a:lnTo>
                    <a:lnTo>
                      <a:pt x="78296" y="338471"/>
                    </a:lnTo>
                    <a:lnTo>
                      <a:pt x="78296" y="479582"/>
                    </a:lnTo>
                    <a:cubicBezTo>
                      <a:pt x="78296" y="501203"/>
                      <a:pt x="60769" y="518730"/>
                      <a:pt x="39148" y="518730"/>
                    </a:cubicBezTo>
                    <a:cubicBezTo>
                      <a:pt x="17527" y="518730"/>
                      <a:pt x="0" y="501203"/>
                      <a:pt x="0" y="479582"/>
                    </a:cubicBezTo>
                    <a:lnTo>
                      <a:pt x="0" y="338471"/>
                    </a:lnTo>
                    <a:lnTo>
                      <a:pt x="0" y="252940"/>
                    </a:lnTo>
                    <a:lnTo>
                      <a:pt x="0" y="165465"/>
                    </a:lnTo>
                    <a:cubicBezTo>
                      <a:pt x="0" y="74081"/>
                      <a:pt x="74081" y="0"/>
                      <a:pt x="165465" y="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38" name="四角形: 上の 2 つの角を丸める 1237">
                <a:extLst>
                  <a:ext uri="{FF2B5EF4-FFF2-40B4-BE49-F238E27FC236}">
                    <a16:creationId xmlns:a16="http://schemas.microsoft.com/office/drawing/2014/main" id="{A367BAB7-8B14-44A8-8443-ED9ABDAB892F}"/>
                  </a:ext>
                </a:extLst>
              </p:cNvPr>
              <p:cNvSpPr/>
              <p:nvPr/>
            </p:nvSpPr>
            <p:spPr>
              <a:xfrm>
                <a:off x="5772149" y="3209591"/>
                <a:ext cx="78581" cy="160462"/>
              </a:xfrm>
              <a:prstGeom prst="round2SameRect">
                <a:avLst>
                  <a:gd name="adj1" fmla="val 48886"/>
                  <a:gd name="adj2" fmla="val 50000"/>
                </a:avLst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39" name="四角形: 上の 2 つの角を丸める 1238">
                <a:extLst>
                  <a:ext uri="{FF2B5EF4-FFF2-40B4-BE49-F238E27FC236}">
                    <a16:creationId xmlns:a16="http://schemas.microsoft.com/office/drawing/2014/main" id="{A26407BD-D17B-4A9C-B9F4-37F52722220F}"/>
                  </a:ext>
                </a:extLst>
              </p:cNvPr>
              <p:cNvSpPr/>
              <p:nvPr/>
            </p:nvSpPr>
            <p:spPr>
              <a:xfrm rot="12363067">
                <a:off x="5787089" y="3038910"/>
                <a:ext cx="107787" cy="181762"/>
              </a:xfrm>
              <a:prstGeom prst="round2SameRect">
                <a:avLst>
                  <a:gd name="adj1" fmla="val 48886"/>
                  <a:gd name="adj2" fmla="val 50000"/>
                </a:avLst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209" name="フリーフォーム: 図形 1208">
              <a:extLst>
                <a:ext uri="{FF2B5EF4-FFF2-40B4-BE49-F238E27FC236}">
                  <a16:creationId xmlns:a16="http://schemas.microsoft.com/office/drawing/2014/main" id="{DBB8BC70-064C-487C-AB00-58368FE49649}"/>
                </a:ext>
              </a:extLst>
            </p:cNvPr>
            <p:cNvSpPr/>
            <p:nvPr/>
          </p:nvSpPr>
          <p:spPr>
            <a:xfrm>
              <a:off x="4539441" y="776943"/>
              <a:ext cx="759730" cy="516808"/>
            </a:xfrm>
            <a:custGeom>
              <a:avLst/>
              <a:gdLst>
                <a:gd name="connsiteX0" fmla="*/ 572683 w 759730"/>
                <a:gd name="connsiteY0" fmla="*/ 477769 h 516808"/>
                <a:gd name="connsiteX1" fmla="*/ 579498 w 759730"/>
                <a:gd name="connsiteY1" fmla="*/ 480592 h 516808"/>
                <a:gd name="connsiteX2" fmla="*/ 556436 w 759730"/>
                <a:gd name="connsiteY2" fmla="*/ 489388 h 516808"/>
                <a:gd name="connsiteX3" fmla="*/ 558880 w 759730"/>
                <a:gd name="connsiteY3" fmla="*/ 483486 h 516808"/>
                <a:gd name="connsiteX4" fmla="*/ 572683 w 759730"/>
                <a:gd name="connsiteY4" fmla="*/ 477769 h 516808"/>
                <a:gd name="connsiteX5" fmla="*/ 523077 w 759730"/>
                <a:gd name="connsiteY5" fmla="*/ 477769 h 516808"/>
                <a:gd name="connsiteX6" fmla="*/ 536880 w 759730"/>
                <a:gd name="connsiteY6" fmla="*/ 483486 h 516808"/>
                <a:gd name="connsiteX7" fmla="*/ 541659 w 759730"/>
                <a:gd name="connsiteY7" fmla="*/ 495024 h 516808"/>
                <a:gd name="connsiteX8" fmla="*/ 527726 w 759730"/>
                <a:gd name="connsiteY8" fmla="*/ 500339 h 516808"/>
                <a:gd name="connsiteX9" fmla="*/ 506719 w 759730"/>
                <a:gd name="connsiteY9" fmla="*/ 504921 h 516808"/>
                <a:gd name="connsiteX10" fmla="*/ 503557 w 759730"/>
                <a:gd name="connsiteY10" fmla="*/ 497288 h 516808"/>
                <a:gd name="connsiteX11" fmla="*/ 523077 w 759730"/>
                <a:gd name="connsiteY11" fmla="*/ 477769 h 516808"/>
                <a:gd name="connsiteX12" fmla="*/ 475073 w 759730"/>
                <a:gd name="connsiteY12" fmla="*/ 477769 h 516808"/>
                <a:gd name="connsiteX13" fmla="*/ 494592 w 759730"/>
                <a:gd name="connsiteY13" fmla="*/ 497288 h 516808"/>
                <a:gd name="connsiteX14" fmla="*/ 489912 w 759730"/>
                <a:gd name="connsiteY14" fmla="*/ 508587 h 516808"/>
                <a:gd name="connsiteX15" fmla="*/ 467191 w 759730"/>
                <a:gd name="connsiteY15" fmla="*/ 513543 h 516808"/>
                <a:gd name="connsiteX16" fmla="*/ 461270 w 759730"/>
                <a:gd name="connsiteY16" fmla="*/ 511091 h 516808"/>
                <a:gd name="connsiteX17" fmla="*/ 455553 w 759730"/>
                <a:gd name="connsiteY17" fmla="*/ 497288 h 516808"/>
                <a:gd name="connsiteX18" fmla="*/ 475073 w 759730"/>
                <a:gd name="connsiteY18" fmla="*/ 477769 h 516808"/>
                <a:gd name="connsiteX19" fmla="*/ 427068 w 759730"/>
                <a:gd name="connsiteY19" fmla="*/ 477769 h 516808"/>
                <a:gd name="connsiteX20" fmla="*/ 446587 w 759730"/>
                <a:gd name="connsiteY20" fmla="*/ 497288 h 516808"/>
                <a:gd name="connsiteX21" fmla="*/ 427068 w 759730"/>
                <a:gd name="connsiteY21" fmla="*/ 516808 h 516808"/>
                <a:gd name="connsiteX22" fmla="*/ 407548 w 759730"/>
                <a:gd name="connsiteY22" fmla="*/ 497288 h 516808"/>
                <a:gd name="connsiteX23" fmla="*/ 427068 w 759730"/>
                <a:gd name="connsiteY23" fmla="*/ 477769 h 516808"/>
                <a:gd name="connsiteX24" fmla="*/ 379063 w 759730"/>
                <a:gd name="connsiteY24" fmla="*/ 477769 h 516808"/>
                <a:gd name="connsiteX25" fmla="*/ 398583 w 759730"/>
                <a:gd name="connsiteY25" fmla="*/ 497288 h 516808"/>
                <a:gd name="connsiteX26" fmla="*/ 379063 w 759730"/>
                <a:gd name="connsiteY26" fmla="*/ 516808 h 516808"/>
                <a:gd name="connsiteX27" fmla="*/ 359544 w 759730"/>
                <a:gd name="connsiteY27" fmla="*/ 497288 h 516808"/>
                <a:gd name="connsiteX28" fmla="*/ 379063 w 759730"/>
                <a:gd name="connsiteY28" fmla="*/ 477769 h 516808"/>
                <a:gd name="connsiteX29" fmla="*/ 331058 w 759730"/>
                <a:gd name="connsiteY29" fmla="*/ 477769 h 516808"/>
                <a:gd name="connsiteX30" fmla="*/ 350578 w 759730"/>
                <a:gd name="connsiteY30" fmla="*/ 497288 h 516808"/>
                <a:gd name="connsiteX31" fmla="*/ 331058 w 759730"/>
                <a:gd name="connsiteY31" fmla="*/ 516808 h 516808"/>
                <a:gd name="connsiteX32" fmla="*/ 311539 w 759730"/>
                <a:gd name="connsiteY32" fmla="*/ 497288 h 516808"/>
                <a:gd name="connsiteX33" fmla="*/ 331058 w 759730"/>
                <a:gd name="connsiteY33" fmla="*/ 477769 h 516808"/>
                <a:gd name="connsiteX34" fmla="*/ 283054 w 759730"/>
                <a:gd name="connsiteY34" fmla="*/ 477769 h 516808"/>
                <a:gd name="connsiteX35" fmla="*/ 302574 w 759730"/>
                <a:gd name="connsiteY35" fmla="*/ 497288 h 516808"/>
                <a:gd name="connsiteX36" fmla="*/ 296857 w 759730"/>
                <a:gd name="connsiteY36" fmla="*/ 511091 h 516808"/>
                <a:gd name="connsiteX37" fmla="*/ 291489 w 759730"/>
                <a:gd name="connsiteY37" fmla="*/ 513314 h 516808"/>
                <a:gd name="connsiteX38" fmla="*/ 268055 w 759730"/>
                <a:gd name="connsiteY38" fmla="*/ 508203 h 516808"/>
                <a:gd name="connsiteX39" fmla="*/ 263534 w 759730"/>
                <a:gd name="connsiteY39" fmla="*/ 497288 h 516808"/>
                <a:gd name="connsiteX40" fmla="*/ 283054 w 759730"/>
                <a:gd name="connsiteY40" fmla="*/ 477769 h 516808"/>
                <a:gd name="connsiteX41" fmla="*/ 235049 w 759730"/>
                <a:gd name="connsiteY41" fmla="*/ 477769 h 516808"/>
                <a:gd name="connsiteX42" fmla="*/ 254569 w 759730"/>
                <a:gd name="connsiteY42" fmla="*/ 497288 h 516808"/>
                <a:gd name="connsiteX43" fmla="*/ 251541 w 759730"/>
                <a:gd name="connsiteY43" fmla="*/ 504600 h 516808"/>
                <a:gd name="connsiteX44" fmla="*/ 232005 w 759730"/>
                <a:gd name="connsiteY44" fmla="*/ 500339 h 516808"/>
                <a:gd name="connsiteX45" fmla="*/ 216686 w 759730"/>
                <a:gd name="connsiteY45" fmla="*/ 494496 h 516808"/>
                <a:gd name="connsiteX46" fmla="*/ 221246 w 759730"/>
                <a:gd name="connsiteY46" fmla="*/ 483486 h 516808"/>
                <a:gd name="connsiteX47" fmla="*/ 235049 w 759730"/>
                <a:gd name="connsiteY47" fmla="*/ 477769 h 516808"/>
                <a:gd name="connsiteX48" fmla="*/ 187045 w 759730"/>
                <a:gd name="connsiteY48" fmla="*/ 477769 h 516808"/>
                <a:gd name="connsiteX49" fmla="*/ 200847 w 759730"/>
                <a:gd name="connsiteY49" fmla="*/ 483486 h 516808"/>
                <a:gd name="connsiteX50" fmla="*/ 203291 w 759730"/>
                <a:gd name="connsiteY50" fmla="*/ 489387 h 516808"/>
                <a:gd name="connsiteX51" fmla="*/ 180232 w 759730"/>
                <a:gd name="connsiteY51" fmla="*/ 480591 h 516808"/>
                <a:gd name="connsiteX52" fmla="*/ 101369 w 759730"/>
                <a:gd name="connsiteY52" fmla="*/ 434707 h 516808"/>
                <a:gd name="connsiteX53" fmla="*/ 103238 w 759730"/>
                <a:gd name="connsiteY53" fmla="*/ 435481 h 516808"/>
                <a:gd name="connsiteX54" fmla="*/ 103762 w 759730"/>
                <a:gd name="connsiteY54" fmla="*/ 436745 h 516808"/>
                <a:gd name="connsiteX55" fmla="*/ 659879 w 759730"/>
                <a:gd name="connsiteY55" fmla="*/ 433415 h 516808"/>
                <a:gd name="connsiteX56" fmla="*/ 653493 w 759730"/>
                <a:gd name="connsiteY56" fmla="*/ 438854 h 516808"/>
                <a:gd name="connsiteX57" fmla="*/ 654890 w 759730"/>
                <a:gd name="connsiteY57" fmla="*/ 435481 h 516808"/>
                <a:gd name="connsiteX58" fmla="*/ 620687 w 759730"/>
                <a:gd name="connsiteY58" fmla="*/ 429764 h 516808"/>
                <a:gd name="connsiteX59" fmla="*/ 634490 w 759730"/>
                <a:gd name="connsiteY59" fmla="*/ 435481 h 516808"/>
                <a:gd name="connsiteX60" fmla="*/ 639752 w 759730"/>
                <a:gd name="connsiteY60" fmla="*/ 448186 h 516808"/>
                <a:gd name="connsiteX61" fmla="*/ 611066 w 759730"/>
                <a:gd name="connsiteY61" fmla="*/ 464819 h 516808"/>
                <a:gd name="connsiteX62" fmla="*/ 606885 w 759730"/>
                <a:gd name="connsiteY62" fmla="*/ 463087 h 516808"/>
                <a:gd name="connsiteX63" fmla="*/ 601167 w 759730"/>
                <a:gd name="connsiteY63" fmla="*/ 449284 h 516808"/>
                <a:gd name="connsiteX64" fmla="*/ 620687 w 759730"/>
                <a:gd name="connsiteY64" fmla="*/ 429764 h 516808"/>
                <a:gd name="connsiteX65" fmla="*/ 572683 w 759730"/>
                <a:gd name="connsiteY65" fmla="*/ 429764 h 516808"/>
                <a:gd name="connsiteX66" fmla="*/ 592202 w 759730"/>
                <a:gd name="connsiteY66" fmla="*/ 449284 h 516808"/>
                <a:gd name="connsiteX67" fmla="*/ 572683 w 759730"/>
                <a:gd name="connsiteY67" fmla="*/ 468804 h 516808"/>
                <a:gd name="connsiteX68" fmla="*/ 553163 w 759730"/>
                <a:gd name="connsiteY68" fmla="*/ 449284 h 516808"/>
                <a:gd name="connsiteX69" fmla="*/ 572683 w 759730"/>
                <a:gd name="connsiteY69" fmla="*/ 429764 h 516808"/>
                <a:gd name="connsiteX70" fmla="*/ 523077 w 759730"/>
                <a:gd name="connsiteY70" fmla="*/ 429764 h 516808"/>
                <a:gd name="connsiteX71" fmla="*/ 542597 w 759730"/>
                <a:gd name="connsiteY71" fmla="*/ 449284 h 516808"/>
                <a:gd name="connsiteX72" fmla="*/ 523077 w 759730"/>
                <a:gd name="connsiteY72" fmla="*/ 468804 h 516808"/>
                <a:gd name="connsiteX73" fmla="*/ 503557 w 759730"/>
                <a:gd name="connsiteY73" fmla="*/ 449284 h 516808"/>
                <a:gd name="connsiteX74" fmla="*/ 523077 w 759730"/>
                <a:gd name="connsiteY74" fmla="*/ 429764 h 516808"/>
                <a:gd name="connsiteX75" fmla="*/ 475073 w 759730"/>
                <a:gd name="connsiteY75" fmla="*/ 429764 h 516808"/>
                <a:gd name="connsiteX76" fmla="*/ 494592 w 759730"/>
                <a:gd name="connsiteY76" fmla="*/ 449284 h 516808"/>
                <a:gd name="connsiteX77" fmla="*/ 475073 w 759730"/>
                <a:gd name="connsiteY77" fmla="*/ 468804 h 516808"/>
                <a:gd name="connsiteX78" fmla="*/ 455553 w 759730"/>
                <a:gd name="connsiteY78" fmla="*/ 449284 h 516808"/>
                <a:gd name="connsiteX79" fmla="*/ 475073 w 759730"/>
                <a:gd name="connsiteY79" fmla="*/ 429764 h 516808"/>
                <a:gd name="connsiteX80" fmla="*/ 427068 w 759730"/>
                <a:gd name="connsiteY80" fmla="*/ 429764 h 516808"/>
                <a:gd name="connsiteX81" fmla="*/ 446587 w 759730"/>
                <a:gd name="connsiteY81" fmla="*/ 449284 h 516808"/>
                <a:gd name="connsiteX82" fmla="*/ 427068 w 759730"/>
                <a:gd name="connsiteY82" fmla="*/ 468804 h 516808"/>
                <a:gd name="connsiteX83" fmla="*/ 407548 w 759730"/>
                <a:gd name="connsiteY83" fmla="*/ 449284 h 516808"/>
                <a:gd name="connsiteX84" fmla="*/ 427068 w 759730"/>
                <a:gd name="connsiteY84" fmla="*/ 429764 h 516808"/>
                <a:gd name="connsiteX85" fmla="*/ 379063 w 759730"/>
                <a:gd name="connsiteY85" fmla="*/ 429764 h 516808"/>
                <a:gd name="connsiteX86" fmla="*/ 398583 w 759730"/>
                <a:gd name="connsiteY86" fmla="*/ 449284 h 516808"/>
                <a:gd name="connsiteX87" fmla="*/ 379063 w 759730"/>
                <a:gd name="connsiteY87" fmla="*/ 468804 h 516808"/>
                <a:gd name="connsiteX88" fmla="*/ 359544 w 759730"/>
                <a:gd name="connsiteY88" fmla="*/ 449284 h 516808"/>
                <a:gd name="connsiteX89" fmla="*/ 379063 w 759730"/>
                <a:gd name="connsiteY89" fmla="*/ 429764 h 516808"/>
                <a:gd name="connsiteX90" fmla="*/ 331058 w 759730"/>
                <a:gd name="connsiteY90" fmla="*/ 429764 h 516808"/>
                <a:gd name="connsiteX91" fmla="*/ 350578 w 759730"/>
                <a:gd name="connsiteY91" fmla="*/ 449284 h 516808"/>
                <a:gd name="connsiteX92" fmla="*/ 331058 w 759730"/>
                <a:gd name="connsiteY92" fmla="*/ 468804 h 516808"/>
                <a:gd name="connsiteX93" fmla="*/ 311539 w 759730"/>
                <a:gd name="connsiteY93" fmla="*/ 449284 h 516808"/>
                <a:gd name="connsiteX94" fmla="*/ 331058 w 759730"/>
                <a:gd name="connsiteY94" fmla="*/ 429764 h 516808"/>
                <a:gd name="connsiteX95" fmla="*/ 283054 w 759730"/>
                <a:gd name="connsiteY95" fmla="*/ 429764 h 516808"/>
                <a:gd name="connsiteX96" fmla="*/ 302574 w 759730"/>
                <a:gd name="connsiteY96" fmla="*/ 449284 h 516808"/>
                <a:gd name="connsiteX97" fmla="*/ 283054 w 759730"/>
                <a:gd name="connsiteY97" fmla="*/ 468804 h 516808"/>
                <a:gd name="connsiteX98" fmla="*/ 263534 w 759730"/>
                <a:gd name="connsiteY98" fmla="*/ 449284 h 516808"/>
                <a:gd name="connsiteX99" fmla="*/ 283054 w 759730"/>
                <a:gd name="connsiteY99" fmla="*/ 429764 h 516808"/>
                <a:gd name="connsiteX100" fmla="*/ 235049 w 759730"/>
                <a:gd name="connsiteY100" fmla="*/ 429764 h 516808"/>
                <a:gd name="connsiteX101" fmla="*/ 254569 w 759730"/>
                <a:gd name="connsiteY101" fmla="*/ 449284 h 516808"/>
                <a:gd name="connsiteX102" fmla="*/ 235049 w 759730"/>
                <a:gd name="connsiteY102" fmla="*/ 468804 h 516808"/>
                <a:gd name="connsiteX103" fmla="*/ 215529 w 759730"/>
                <a:gd name="connsiteY103" fmla="*/ 449284 h 516808"/>
                <a:gd name="connsiteX104" fmla="*/ 235049 w 759730"/>
                <a:gd name="connsiteY104" fmla="*/ 429764 h 516808"/>
                <a:gd name="connsiteX105" fmla="*/ 187045 w 759730"/>
                <a:gd name="connsiteY105" fmla="*/ 429764 h 516808"/>
                <a:gd name="connsiteX106" fmla="*/ 206564 w 759730"/>
                <a:gd name="connsiteY106" fmla="*/ 449284 h 516808"/>
                <a:gd name="connsiteX107" fmla="*/ 187045 w 759730"/>
                <a:gd name="connsiteY107" fmla="*/ 468804 h 516808"/>
                <a:gd name="connsiteX108" fmla="*/ 167525 w 759730"/>
                <a:gd name="connsiteY108" fmla="*/ 449284 h 516808"/>
                <a:gd name="connsiteX109" fmla="*/ 187045 w 759730"/>
                <a:gd name="connsiteY109" fmla="*/ 429764 h 516808"/>
                <a:gd name="connsiteX110" fmla="*/ 137440 w 759730"/>
                <a:gd name="connsiteY110" fmla="*/ 429764 h 516808"/>
                <a:gd name="connsiteX111" fmla="*/ 156959 w 759730"/>
                <a:gd name="connsiteY111" fmla="*/ 449284 h 516808"/>
                <a:gd name="connsiteX112" fmla="*/ 151242 w 759730"/>
                <a:gd name="connsiteY112" fmla="*/ 463087 h 516808"/>
                <a:gd name="connsiteX113" fmla="*/ 147997 w 759730"/>
                <a:gd name="connsiteY113" fmla="*/ 464431 h 516808"/>
                <a:gd name="connsiteX114" fmla="*/ 118685 w 759730"/>
                <a:gd name="connsiteY114" fmla="*/ 447437 h 516808"/>
                <a:gd name="connsiteX115" fmla="*/ 123637 w 759730"/>
                <a:gd name="connsiteY115" fmla="*/ 435481 h 516808"/>
                <a:gd name="connsiteX116" fmla="*/ 137440 w 759730"/>
                <a:gd name="connsiteY116" fmla="*/ 429764 h 516808"/>
                <a:gd name="connsiteX117" fmla="*/ 51070 w 759730"/>
                <a:gd name="connsiteY117" fmla="*/ 385752 h 516808"/>
                <a:gd name="connsiteX118" fmla="*/ 55233 w 759730"/>
                <a:gd name="connsiteY118" fmla="*/ 387476 h 516808"/>
                <a:gd name="connsiteX119" fmla="*/ 58507 w 759730"/>
                <a:gd name="connsiteY119" fmla="*/ 395381 h 516808"/>
                <a:gd name="connsiteX120" fmla="*/ 709415 w 759730"/>
                <a:gd name="connsiteY120" fmla="*/ 384775 h 516808"/>
                <a:gd name="connsiteX121" fmla="*/ 697767 w 759730"/>
                <a:gd name="connsiteY121" fmla="*/ 399856 h 516808"/>
                <a:gd name="connsiteX122" fmla="*/ 702894 w 759730"/>
                <a:gd name="connsiteY122" fmla="*/ 387476 h 516808"/>
                <a:gd name="connsiteX123" fmla="*/ 668692 w 759730"/>
                <a:gd name="connsiteY123" fmla="*/ 381759 h 516808"/>
                <a:gd name="connsiteX124" fmla="*/ 688212 w 759730"/>
                <a:gd name="connsiteY124" fmla="*/ 401279 h 516808"/>
                <a:gd name="connsiteX125" fmla="*/ 683090 w 759730"/>
                <a:gd name="connsiteY125" fmla="*/ 413646 h 516808"/>
                <a:gd name="connsiteX126" fmla="*/ 680370 w 759730"/>
                <a:gd name="connsiteY126" fmla="*/ 415962 h 516808"/>
                <a:gd name="connsiteX127" fmla="*/ 668692 w 759730"/>
                <a:gd name="connsiteY127" fmla="*/ 420799 h 516808"/>
                <a:gd name="connsiteX128" fmla="*/ 649172 w 759730"/>
                <a:gd name="connsiteY128" fmla="*/ 401279 h 516808"/>
                <a:gd name="connsiteX129" fmla="*/ 668692 w 759730"/>
                <a:gd name="connsiteY129" fmla="*/ 381759 h 516808"/>
                <a:gd name="connsiteX130" fmla="*/ 620687 w 759730"/>
                <a:gd name="connsiteY130" fmla="*/ 381759 h 516808"/>
                <a:gd name="connsiteX131" fmla="*/ 640207 w 759730"/>
                <a:gd name="connsiteY131" fmla="*/ 401279 h 516808"/>
                <a:gd name="connsiteX132" fmla="*/ 620687 w 759730"/>
                <a:gd name="connsiteY132" fmla="*/ 420799 h 516808"/>
                <a:gd name="connsiteX133" fmla="*/ 601167 w 759730"/>
                <a:gd name="connsiteY133" fmla="*/ 401279 h 516808"/>
                <a:gd name="connsiteX134" fmla="*/ 620687 w 759730"/>
                <a:gd name="connsiteY134" fmla="*/ 381759 h 516808"/>
                <a:gd name="connsiteX135" fmla="*/ 572683 w 759730"/>
                <a:gd name="connsiteY135" fmla="*/ 381759 h 516808"/>
                <a:gd name="connsiteX136" fmla="*/ 592202 w 759730"/>
                <a:gd name="connsiteY136" fmla="*/ 401279 h 516808"/>
                <a:gd name="connsiteX137" fmla="*/ 572683 w 759730"/>
                <a:gd name="connsiteY137" fmla="*/ 420799 h 516808"/>
                <a:gd name="connsiteX138" fmla="*/ 553163 w 759730"/>
                <a:gd name="connsiteY138" fmla="*/ 401279 h 516808"/>
                <a:gd name="connsiteX139" fmla="*/ 572683 w 759730"/>
                <a:gd name="connsiteY139" fmla="*/ 381759 h 516808"/>
                <a:gd name="connsiteX140" fmla="*/ 523077 w 759730"/>
                <a:gd name="connsiteY140" fmla="*/ 381759 h 516808"/>
                <a:gd name="connsiteX141" fmla="*/ 542597 w 759730"/>
                <a:gd name="connsiteY141" fmla="*/ 401279 h 516808"/>
                <a:gd name="connsiteX142" fmla="*/ 523077 w 759730"/>
                <a:gd name="connsiteY142" fmla="*/ 420799 h 516808"/>
                <a:gd name="connsiteX143" fmla="*/ 503557 w 759730"/>
                <a:gd name="connsiteY143" fmla="*/ 401279 h 516808"/>
                <a:gd name="connsiteX144" fmla="*/ 523077 w 759730"/>
                <a:gd name="connsiteY144" fmla="*/ 381759 h 516808"/>
                <a:gd name="connsiteX145" fmla="*/ 475073 w 759730"/>
                <a:gd name="connsiteY145" fmla="*/ 381759 h 516808"/>
                <a:gd name="connsiteX146" fmla="*/ 494592 w 759730"/>
                <a:gd name="connsiteY146" fmla="*/ 401279 h 516808"/>
                <a:gd name="connsiteX147" fmla="*/ 475073 w 759730"/>
                <a:gd name="connsiteY147" fmla="*/ 420799 h 516808"/>
                <a:gd name="connsiteX148" fmla="*/ 455553 w 759730"/>
                <a:gd name="connsiteY148" fmla="*/ 401279 h 516808"/>
                <a:gd name="connsiteX149" fmla="*/ 475073 w 759730"/>
                <a:gd name="connsiteY149" fmla="*/ 381759 h 516808"/>
                <a:gd name="connsiteX150" fmla="*/ 427068 w 759730"/>
                <a:gd name="connsiteY150" fmla="*/ 381759 h 516808"/>
                <a:gd name="connsiteX151" fmla="*/ 446587 w 759730"/>
                <a:gd name="connsiteY151" fmla="*/ 401279 h 516808"/>
                <a:gd name="connsiteX152" fmla="*/ 427068 w 759730"/>
                <a:gd name="connsiteY152" fmla="*/ 420799 h 516808"/>
                <a:gd name="connsiteX153" fmla="*/ 407548 w 759730"/>
                <a:gd name="connsiteY153" fmla="*/ 401279 h 516808"/>
                <a:gd name="connsiteX154" fmla="*/ 427068 w 759730"/>
                <a:gd name="connsiteY154" fmla="*/ 381759 h 516808"/>
                <a:gd name="connsiteX155" fmla="*/ 379063 w 759730"/>
                <a:gd name="connsiteY155" fmla="*/ 381759 h 516808"/>
                <a:gd name="connsiteX156" fmla="*/ 398583 w 759730"/>
                <a:gd name="connsiteY156" fmla="*/ 401279 h 516808"/>
                <a:gd name="connsiteX157" fmla="*/ 379063 w 759730"/>
                <a:gd name="connsiteY157" fmla="*/ 420799 h 516808"/>
                <a:gd name="connsiteX158" fmla="*/ 359544 w 759730"/>
                <a:gd name="connsiteY158" fmla="*/ 401279 h 516808"/>
                <a:gd name="connsiteX159" fmla="*/ 379063 w 759730"/>
                <a:gd name="connsiteY159" fmla="*/ 381759 h 516808"/>
                <a:gd name="connsiteX160" fmla="*/ 331058 w 759730"/>
                <a:gd name="connsiteY160" fmla="*/ 381759 h 516808"/>
                <a:gd name="connsiteX161" fmla="*/ 350578 w 759730"/>
                <a:gd name="connsiteY161" fmla="*/ 401279 h 516808"/>
                <a:gd name="connsiteX162" fmla="*/ 331058 w 759730"/>
                <a:gd name="connsiteY162" fmla="*/ 420799 h 516808"/>
                <a:gd name="connsiteX163" fmla="*/ 311539 w 759730"/>
                <a:gd name="connsiteY163" fmla="*/ 401279 h 516808"/>
                <a:gd name="connsiteX164" fmla="*/ 331058 w 759730"/>
                <a:gd name="connsiteY164" fmla="*/ 381759 h 516808"/>
                <a:gd name="connsiteX165" fmla="*/ 283054 w 759730"/>
                <a:gd name="connsiteY165" fmla="*/ 381759 h 516808"/>
                <a:gd name="connsiteX166" fmla="*/ 302574 w 759730"/>
                <a:gd name="connsiteY166" fmla="*/ 401279 h 516808"/>
                <a:gd name="connsiteX167" fmla="*/ 283054 w 759730"/>
                <a:gd name="connsiteY167" fmla="*/ 420799 h 516808"/>
                <a:gd name="connsiteX168" fmla="*/ 263534 w 759730"/>
                <a:gd name="connsiteY168" fmla="*/ 401279 h 516808"/>
                <a:gd name="connsiteX169" fmla="*/ 283054 w 759730"/>
                <a:gd name="connsiteY169" fmla="*/ 381759 h 516808"/>
                <a:gd name="connsiteX170" fmla="*/ 235049 w 759730"/>
                <a:gd name="connsiteY170" fmla="*/ 381759 h 516808"/>
                <a:gd name="connsiteX171" fmla="*/ 254569 w 759730"/>
                <a:gd name="connsiteY171" fmla="*/ 401279 h 516808"/>
                <a:gd name="connsiteX172" fmla="*/ 235049 w 759730"/>
                <a:gd name="connsiteY172" fmla="*/ 420799 h 516808"/>
                <a:gd name="connsiteX173" fmla="*/ 215529 w 759730"/>
                <a:gd name="connsiteY173" fmla="*/ 401279 h 516808"/>
                <a:gd name="connsiteX174" fmla="*/ 235049 w 759730"/>
                <a:gd name="connsiteY174" fmla="*/ 381759 h 516808"/>
                <a:gd name="connsiteX175" fmla="*/ 187045 w 759730"/>
                <a:gd name="connsiteY175" fmla="*/ 381759 h 516808"/>
                <a:gd name="connsiteX176" fmla="*/ 206564 w 759730"/>
                <a:gd name="connsiteY176" fmla="*/ 401279 h 516808"/>
                <a:gd name="connsiteX177" fmla="*/ 187045 w 759730"/>
                <a:gd name="connsiteY177" fmla="*/ 420799 h 516808"/>
                <a:gd name="connsiteX178" fmla="*/ 167525 w 759730"/>
                <a:gd name="connsiteY178" fmla="*/ 401279 h 516808"/>
                <a:gd name="connsiteX179" fmla="*/ 187045 w 759730"/>
                <a:gd name="connsiteY179" fmla="*/ 381759 h 516808"/>
                <a:gd name="connsiteX180" fmla="*/ 137440 w 759730"/>
                <a:gd name="connsiteY180" fmla="*/ 381759 h 516808"/>
                <a:gd name="connsiteX181" fmla="*/ 156959 w 759730"/>
                <a:gd name="connsiteY181" fmla="*/ 401279 h 516808"/>
                <a:gd name="connsiteX182" fmla="*/ 137440 w 759730"/>
                <a:gd name="connsiteY182" fmla="*/ 420799 h 516808"/>
                <a:gd name="connsiteX183" fmla="*/ 117920 w 759730"/>
                <a:gd name="connsiteY183" fmla="*/ 401279 h 516808"/>
                <a:gd name="connsiteX184" fmla="*/ 137440 w 759730"/>
                <a:gd name="connsiteY184" fmla="*/ 381759 h 516808"/>
                <a:gd name="connsiteX185" fmla="*/ 89435 w 759730"/>
                <a:gd name="connsiteY185" fmla="*/ 381759 h 516808"/>
                <a:gd name="connsiteX186" fmla="*/ 108955 w 759730"/>
                <a:gd name="connsiteY186" fmla="*/ 401279 h 516808"/>
                <a:gd name="connsiteX187" fmla="*/ 89435 w 759730"/>
                <a:gd name="connsiteY187" fmla="*/ 420799 h 516808"/>
                <a:gd name="connsiteX188" fmla="*/ 80877 w 759730"/>
                <a:gd name="connsiteY188" fmla="*/ 417254 h 516808"/>
                <a:gd name="connsiteX189" fmla="*/ 74165 w 759730"/>
                <a:gd name="connsiteY189" fmla="*/ 411537 h 516808"/>
                <a:gd name="connsiteX190" fmla="*/ 69916 w 759730"/>
                <a:gd name="connsiteY190" fmla="*/ 401279 h 516808"/>
                <a:gd name="connsiteX191" fmla="*/ 89435 w 759730"/>
                <a:gd name="connsiteY191" fmla="*/ 381759 h 516808"/>
                <a:gd name="connsiteX192" fmla="*/ 716696 w 759730"/>
                <a:gd name="connsiteY192" fmla="*/ 333755 h 516808"/>
                <a:gd name="connsiteX193" fmla="*/ 730499 w 759730"/>
                <a:gd name="connsiteY193" fmla="*/ 339472 h 516808"/>
                <a:gd name="connsiteX194" fmla="*/ 734220 w 759730"/>
                <a:gd name="connsiteY194" fmla="*/ 348455 h 516808"/>
                <a:gd name="connsiteX195" fmla="*/ 729879 w 759730"/>
                <a:gd name="connsiteY195" fmla="*/ 358282 h 516808"/>
                <a:gd name="connsiteX196" fmla="*/ 719597 w 759730"/>
                <a:gd name="connsiteY196" fmla="*/ 371592 h 516808"/>
                <a:gd name="connsiteX197" fmla="*/ 716696 w 759730"/>
                <a:gd name="connsiteY197" fmla="*/ 372794 h 516808"/>
                <a:gd name="connsiteX198" fmla="*/ 697177 w 759730"/>
                <a:gd name="connsiteY198" fmla="*/ 353275 h 516808"/>
                <a:gd name="connsiteX199" fmla="*/ 716696 w 759730"/>
                <a:gd name="connsiteY199" fmla="*/ 333755 h 516808"/>
                <a:gd name="connsiteX200" fmla="*/ 668692 w 759730"/>
                <a:gd name="connsiteY200" fmla="*/ 333755 h 516808"/>
                <a:gd name="connsiteX201" fmla="*/ 688212 w 759730"/>
                <a:gd name="connsiteY201" fmla="*/ 353275 h 516808"/>
                <a:gd name="connsiteX202" fmla="*/ 668692 w 759730"/>
                <a:gd name="connsiteY202" fmla="*/ 372794 h 516808"/>
                <a:gd name="connsiteX203" fmla="*/ 649172 w 759730"/>
                <a:gd name="connsiteY203" fmla="*/ 353275 h 516808"/>
                <a:gd name="connsiteX204" fmla="*/ 668692 w 759730"/>
                <a:gd name="connsiteY204" fmla="*/ 333755 h 516808"/>
                <a:gd name="connsiteX205" fmla="*/ 620687 w 759730"/>
                <a:gd name="connsiteY205" fmla="*/ 333755 h 516808"/>
                <a:gd name="connsiteX206" fmla="*/ 640207 w 759730"/>
                <a:gd name="connsiteY206" fmla="*/ 353275 h 516808"/>
                <a:gd name="connsiteX207" fmla="*/ 620687 w 759730"/>
                <a:gd name="connsiteY207" fmla="*/ 372794 h 516808"/>
                <a:gd name="connsiteX208" fmla="*/ 601167 w 759730"/>
                <a:gd name="connsiteY208" fmla="*/ 353275 h 516808"/>
                <a:gd name="connsiteX209" fmla="*/ 620687 w 759730"/>
                <a:gd name="connsiteY209" fmla="*/ 333755 h 516808"/>
                <a:gd name="connsiteX210" fmla="*/ 572683 w 759730"/>
                <a:gd name="connsiteY210" fmla="*/ 333755 h 516808"/>
                <a:gd name="connsiteX211" fmla="*/ 592202 w 759730"/>
                <a:gd name="connsiteY211" fmla="*/ 353275 h 516808"/>
                <a:gd name="connsiteX212" fmla="*/ 572683 w 759730"/>
                <a:gd name="connsiteY212" fmla="*/ 372794 h 516808"/>
                <a:gd name="connsiteX213" fmla="*/ 553163 w 759730"/>
                <a:gd name="connsiteY213" fmla="*/ 353275 h 516808"/>
                <a:gd name="connsiteX214" fmla="*/ 572683 w 759730"/>
                <a:gd name="connsiteY214" fmla="*/ 333755 h 516808"/>
                <a:gd name="connsiteX215" fmla="*/ 523077 w 759730"/>
                <a:gd name="connsiteY215" fmla="*/ 333755 h 516808"/>
                <a:gd name="connsiteX216" fmla="*/ 542597 w 759730"/>
                <a:gd name="connsiteY216" fmla="*/ 353275 h 516808"/>
                <a:gd name="connsiteX217" fmla="*/ 523077 w 759730"/>
                <a:gd name="connsiteY217" fmla="*/ 372794 h 516808"/>
                <a:gd name="connsiteX218" fmla="*/ 503557 w 759730"/>
                <a:gd name="connsiteY218" fmla="*/ 353275 h 516808"/>
                <a:gd name="connsiteX219" fmla="*/ 523077 w 759730"/>
                <a:gd name="connsiteY219" fmla="*/ 333755 h 516808"/>
                <a:gd name="connsiteX220" fmla="*/ 475073 w 759730"/>
                <a:gd name="connsiteY220" fmla="*/ 333755 h 516808"/>
                <a:gd name="connsiteX221" fmla="*/ 494592 w 759730"/>
                <a:gd name="connsiteY221" fmla="*/ 353275 h 516808"/>
                <a:gd name="connsiteX222" fmla="*/ 475073 w 759730"/>
                <a:gd name="connsiteY222" fmla="*/ 372794 h 516808"/>
                <a:gd name="connsiteX223" fmla="*/ 455553 w 759730"/>
                <a:gd name="connsiteY223" fmla="*/ 353275 h 516808"/>
                <a:gd name="connsiteX224" fmla="*/ 475073 w 759730"/>
                <a:gd name="connsiteY224" fmla="*/ 333755 h 516808"/>
                <a:gd name="connsiteX225" fmla="*/ 427068 w 759730"/>
                <a:gd name="connsiteY225" fmla="*/ 333755 h 516808"/>
                <a:gd name="connsiteX226" fmla="*/ 446587 w 759730"/>
                <a:gd name="connsiteY226" fmla="*/ 353275 h 516808"/>
                <a:gd name="connsiteX227" fmla="*/ 427068 w 759730"/>
                <a:gd name="connsiteY227" fmla="*/ 372794 h 516808"/>
                <a:gd name="connsiteX228" fmla="*/ 407548 w 759730"/>
                <a:gd name="connsiteY228" fmla="*/ 353275 h 516808"/>
                <a:gd name="connsiteX229" fmla="*/ 427068 w 759730"/>
                <a:gd name="connsiteY229" fmla="*/ 333755 h 516808"/>
                <a:gd name="connsiteX230" fmla="*/ 379063 w 759730"/>
                <a:gd name="connsiteY230" fmla="*/ 333755 h 516808"/>
                <a:gd name="connsiteX231" fmla="*/ 398583 w 759730"/>
                <a:gd name="connsiteY231" fmla="*/ 353275 h 516808"/>
                <a:gd name="connsiteX232" fmla="*/ 379063 w 759730"/>
                <a:gd name="connsiteY232" fmla="*/ 372794 h 516808"/>
                <a:gd name="connsiteX233" fmla="*/ 359544 w 759730"/>
                <a:gd name="connsiteY233" fmla="*/ 353275 h 516808"/>
                <a:gd name="connsiteX234" fmla="*/ 379063 w 759730"/>
                <a:gd name="connsiteY234" fmla="*/ 333755 h 516808"/>
                <a:gd name="connsiteX235" fmla="*/ 331058 w 759730"/>
                <a:gd name="connsiteY235" fmla="*/ 333755 h 516808"/>
                <a:gd name="connsiteX236" fmla="*/ 350578 w 759730"/>
                <a:gd name="connsiteY236" fmla="*/ 353275 h 516808"/>
                <a:gd name="connsiteX237" fmla="*/ 331058 w 759730"/>
                <a:gd name="connsiteY237" fmla="*/ 372794 h 516808"/>
                <a:gd name="connsiteX238" fmla="*/ 311539 w 759730"/>
                <a:gd name="connsiteY238" fmla="*/ 353275 h 516808"/>
                <a:gd name="connsiteX239" fmla="*/ 331058 w 759730"/>
                <a:gd name="connsiteY239" fmla="*/ 333755 h 516808"/>
                <a:gd name="connsiteX240" fmla="*/ 283054 w 759730"/>
                <a:gd name="connsiteY240" fmla="*/ 333755 h 516808"/>
                <a:gd name="connsiteX241" fmla="*/ 302574 w 759730"/>
                <a:gd name="connsiteY241" fmla="*/ 353275 h 516808"/>
                <a:gd name="connsiteX242" fmla="*/ 283054 w 759730"/>
                <a:gd name="connsiteY242" fmla="*/ 372794 h 516808"/>
                <a:gd name="connsiteX243" fmla="*/ 263534 w 759730"/>
                <a:gd name="connsiteY243" fmla="*/ 353275 h 516808"/>
                <a:gd name="connsiteX244" fmla="*/ 283054 w 759730"/>
                <a:gd name="connsiteY244" fmla="*/ 333755 h 516808"/>
                <a:gd name="connsiteX245" fmla="*/ 235049 w 759730"/>
                <a:gd name="connsiteY245" fmla="*/ 333755 h 516808"/>
                <a:gd name="connsiteX246" fmla="*/ 254569 w 759730"/>
                <a:gd name="connsiteY246" fmla="*/ 353275 h 516808"/>
                <a:gd name="connsiteX247" fmla="*/ 235049 w 759730"/>
                <a:gd name="connsiteY247" fmla="*/ 372794 h 516808"/>
                <a:gd name="connsiteX248" fmla="*/ 215529 w 759730"/>
                <a:gd name="connsiteY248" fmla="*/ 353275 h 516808"/>
                <a:gd name="connsiteX249" fmla="*/ 235049 w 759730"/>
                <a:gd name="connsiteY249" fmla="*/ 333755 h 516808"/>
                <a:gd name="connsiteX250" fmla="*/ 187045 w 759730"/>
                <a:gd name="connsiteY250" fmla="*/ 333755 h 516808"/>
                <a:gd name="connsiteX251" fmla="*/ 206564 w 759730"/>
                <a:gd name="connsiteY251" fmla="*/ 353275 h 516808"/>
                <a:gd name="connsiteX252" fmla="*/ 187045 w 759730"/>
                <a:gd name="connsiteY252" fmla="*/ 372794 h 516808"/>
                <a:gd name="connsiteX253" fmla="*/ 167525 w 759730"/>
                <a:gd name="connsiteY253" fmla="*/ 353275 h 516808"/>
                <a:gd name="connsiteX254" fmla="*/ 187045 w 759730"/>
                <a:gd name="connsiteY254" fmla="*/ 333755 h 516808"/>
                <a:gd name="connsiteX255" fmla="*/ 137440 w 759730"/>
                <a:gd name="connsiteY255" fmla="*/ 333755 h 516808"/>
                <a:gd name="connsiteX256" fmla="*/ 156959 w 759730"/>
                <a:gd name="connsiteY256" fmla="*/ 353275 h 516808"/>
                <a:gd name="connsiteX257" fmla="*/ 137440 w 759730"/>
                <a:gd name="connsiteY257" fmla="*/ 372794 h 516808"/>
                <a:gd name="connsiteX258" fmla="*/ 117920 w 759730"/>
                <a:gd name="connsiteY258" fmla="*/ 353275 h 516808"/>
                <a:gd name="connsiteX259" fmla="*/ 137440 w 759730"/>
                <a:gd name="connsiteY259" fmla="*/ 333755 h 516808"/>
                <a:gd name="connsiteX260" fmla="*/ 89435 w 759730"/>
                <a:gd name="connsiteY260" fmla="*/ 333755 h 516808"/>
                <a:gd name="connsiteX261" fmla="*/ 108955 w 759730"/>
                <a:gd name="connsiteY261" fmla="*/ 353275 h 516808"/>
                <a:gd name="connsiteX262" fmla="*/ 89435 w 759730"/>
                <a:gd name="connsiteY262" fmla="*/ 372794 h 516808"/>
                <a:gd name="connsiteX263" fmla="*/ 69916 w 759730"/>
                <a:gd name="connsiteY263" fmla="*/ 353275 h 516808"/>
                <a:gd name="connsiteX264" fmla="*/ 89435 w 759730"/>
                <a:gd name="connsiteY264" fmla="*/ 333755 h 516808"/>
                <a:gd name="connsiteX265" fmla="*/ 41430 w 759730"/>
                <a:gd name="connsiteY265" fmla="*/ 333755 h 516808"/>
                <a:gd name="connsiteX266" fmla="*/ 60950 w 759730"/>
                <a:gd name="connsiteY266" fmla="*/ 353275 h 516808"/>
                <a:gd name="connsiteX267" fmla="*/ 41430 w 759730"/>
                <a:gd name="connsiteY267" fmla="*/ 372794 h 516808"/>
                <a:gd name="connsiteX268" fmla="*/ 40888 w 759730"/>
                <a:gd name="connsiteY268" fmla="*/ 372569 h 516808"/>
                <a:gd name="connsiteX269" fmla="*/ 29852 w 759730"/>
                <a:gd name="connsiteY269" fmla="*/ 358282 h 516808"/>
                <a:gd name="connsiteX270" fmla="*/ 24684 w 759730"/>
                <a:gd name="connsiteY270" fmla="*/ 346582 h 516808"/>
                <a:gd name="connsiteX271" fmla="*/ 27628 w 759730"/>
                <a:gd name="connsiteY271" fmla="*/ 339472 h 516808"/>
                <a:gd name="connsiteX272" fmla="*/ 41430 w 759730"/>
                <a:gd name="connsiteY272" fmla="*/ 333755 h 516808"/>
                <a:gd name="connsiteX273" fmla="*/ 5200 w 759730"/>
                <a:gd name="connsiteY273" fmla="*/ 290627 h 516808"/>
                <a:gd name="connsiteX274" fmla="*/ 7229 w 759730"/>
                <a:gd name="connsiteY274" fmla="*/ 291467 h 516808"/>
                <a:gd name="connsiteX275" fmla="*/ 12946 w 759730"/>
                <a:gd name="connsiteY275" fmla="*/ 305270 h 516808"/>
                <a:gd name="connsiteX276" fmla="*/ 9795 w 759730"/>
                <a:gd name="connsiteY276" fmla="*/ 312877 h 516808"/>
                <a:gd name="connsiteX277" fmla="*/ 7718 w 759730"/>
                <a:gd name="connsiteY277" fmla="*/ 308174 h 516808"/>
                <a:gd name="connsiteX278" fmla="*/ 754530 w 759730"/>
                <a:gd name="connsiteY278" fmla="*/ 290626 h 516808"/>
                <a:gd name="connsiteX279" fmla="*/ 752013 w 759730"/>
                <a:gd name="connsiteY279" fmla="*/ 308174 h 516808"/>
                <a:gd name="connsiteX280" fmla="*/ 749934 w 759730"/>
                <a:gd name="connsiteY280" fmla="*/ 312880 h 516808"/>
                <a:gd name="connsiteX281" fmla="*/ 746782 w 759730"/>
                <a:gd name="connsiteY281" fmla="*/ 305270 h 516808"/>
                <a:gd name="connsiteX282" fmla="*/ 752499 w 759730"/>
                <a:gd name="connsiteY282" fmla="*/ 291467 h 516808"/>
                <a:gd name="connsiteX283" fmla="*/ 716696 w 759730"/>
                <a:gd name="connsiteY283" fmla="*/ 285750 h 516808"/>
                <a:gd name="connsiteX284" fmla="*/ 736216 w 759730"/>
                <a:gd name="connsiteY284" fmla="*/ 305270 h 516808"/>
                <a:gd name="connsiteX285" fmla="*/ 716696 w 759730"/>
                <a:gd name="connsiteY285" fmla="*/ 324789 h 516808"/>
                <a:gd name="connsiteX286" fmla="*/ 697177 w 759730"/>
                <a:gd name="connsiteY286" fmla="*/ 305270 h 516808"/>
                <a:gd name="connsiteX287" fmla="*/ 716696 w 759730"/>
                <a:gd name="connsiteY287" fmla="*/ 285750 h 516808"/>
                <a:gd name="connsiteX288" fmla="*/ 668692 w 759730"/>
                <a:gd name="connsiteY288" fmla="*/ 285750 h 516808"/>
                <a:gd name="connsiteX289" fmla="*/ 688212 w 759730"/>
                <a:gd name="connsiteY289" fmla="*/ 305270 h 516808"/>
                <a:gd name="connsiteX290" fmla="*/ 668692 w 759730"/>
                <a:gd name="connsiteY290" fmla="*/ 324789 h 516808"/>
                <a:gd name="connsiteX291" fmla="*/ 649172 w 759730"/>
                <a:gd name="connsiteY291" fmla="*/ 305270 h 516808"/>
                <a:gd name="connsiteX292" fmla="*/ 668692 w 759730"/>
                <a:gd name="connsiteY292" fmla="*/ 285750 h 516808"/>
                <a:gd name="connsiteX293" fmla="*/ 620687 w 759730"/>
                <a:gd name="connsiteY293" fmla="*/ 285750 h 516808"/>
                <a:gd name="connsiteX294" fmla="*/ 640207 w 759730"/>
                <a:gd name="connsiteY294" fmla="*/ 305270 h 516808"/>
                <a:gd name="connsiteX295" fmla="*/ 620687 w 759730"/>
                <a:gd name="connsiteY295" fmla="*/ 324789 h 516808"/>
                <a:gd name="connsiteX296" fmla="*/ 601167 w 759730"/>
                <a:gd name="connsiteY296" fmla="*/ 305270 h 516808"/>
                <a:gd name="connsiteX297" fmla="*/ 620687 w 759730"/>
                <a:gd name="connsiteY297" fmla="*/ 285750 h 516808"/>
                <a:gd name="connsiteX298" fmla="*/ 572683 w 759730"/>
                <a:gd name="connsiteY298" fmla="*/ 285750 h 516808"/>
                <a:gd name="connsiteX299" fmla="*/ 592202 w 759730"/>
                <a:gd name="connsiteY299" fmla="*/ 305270 h 516808"/>
                <a:gd name="connsiteX300" fmla="*/ 572683 w 759730"/>
                <a:gd name="connsiteY300" fmla="*/ 324789 h 516808"/>
                <a:gd name="connsiteX301" fmla="*/ 553163 w 759730"/>
                <a:gd name="connsiteY301" fmla="*/ 305270 h 516808"/>
                <a:gd name="connsiteX302" fmla="*/ 572683 w 759730"/>
                <a:gd name="connsiteY302" fmla="*/ 285750 h 516808"/>
                <a:gd name="connsiteX303" fmla="*/ 523077 w 759730"/>
                <a:gd name="connsiteY303" fmla="*/ 285750 h 516808"/>
                <a:gd name="connsiteX304" fmla="*/ 542597 w 759730"/>
                <a:gd name="connsiteY304" fmla="*/ 305270 h 516808"/>
                <a:gd name="connsiteX305" fmla="*/ 523077 w 759730"/>
                <a:gd name="connsiteY305" fmla="*/ 324789 h 516808"/>
                <a:gd name="connsiteX306" fmla="*/ 503557 w 759730"/>
                <a:gd name="connsiteY306" fmla="*/ 305270 h 516808"/>
                <a:gd name="connsiteX307" fmla="*/ 523077 w 759730"/>
                <a:gd name="connsiteY307" fmla="*/ 285750 h 516808"/>
                <a:gd name="connsiteX308" fmla="*/ 475073 w 759730"/>
                <a:gd name="connsiteY308" fmla="*/ 285750 h 516808"/>
                <a:gd name="connsiteX309" fmla="*/ 494592 w 759730"/>
                <a:gd name="connsiteY309" fmla="*/ 305270 h 516808"/>
                <a:gd name="connsiteX310" fmla="*/ 475073 w 759730"/>
                <a:gd name="connsiteY310" fmla="*/ 324789 h 516808"/>
                <a:gd name="connsiteX311" fmla="*/ 455553 w 759730"/>
                <a:gd name="connsiteY311" fmla="*/ 305270 h 516808"/>
                <a:gd name="connsiteX312" fmla="*/ 475073 w 759730"/>
                <a:gd name="connsiteY312" fmla="*/ 285750 h 516808"/>
                <a:gd name="connsiteX313" fmla="*/ 427068 w 759730"/>
                <a:gd name="connsiteY313" fmla="*/ 285750 h 516808"/>
                <a:gd name="connsiteX314" fmla="*/ 446587 w 759730"/>
                <a:gd name="connsiteY314" fmla="*/ 305270 h 516808"/>
                <a:gd name="connsiteX315" fmla="*/ 427068 w 759730"/>
                <a:gd name="connsiteY315" fmla="*/ 324789 h 516808"/>
                <a:gd name="connsiteX316" fmla="*/ 407548 w 759730"/>
                <a:gd name="connsiteY316" fmla="*/ 305270 h 516808"/>
                <a:gd name="connsiteX317" fmla="*/ 427068 w 759730"/>
                <a:gd name="connsiteY317" fmla="*/ 285750 h 516808"/>
                <a:gd name="connsiteX318" fmla="*/ 379063 w 759730"/>
                <a:gd name="connsiteY318" fmla="*/ 285750 h 516808"/>
                <a:gd name="connsiteX319" fmla="*/ 398583 w 759730"/>
                <a:gd name="connsiteY319" fmla="*/ 305270 h 516808"/>
                <a:gd name="connsiteX320" fmla="*/ 379063 w 759730"/>
                <a:gd name="connsiteY320" fmla="*/ 324789 h 516808"/>
                <a:gd name="connsiteX321" fmla="*/ 359544 w 759730"/>
                <a:gd name="connsiteY321" fmla="*/ 305270 h 516808"/>
                <a:gd name="connsiteX322" fmla="*/ 379063 w 759730"/>
                <a:gd name="connsiteY322" fmla="*/ 285750 h 516808"/>
                <a:gd name="connsiteX323" fmla="*/ 331058 w 759730"/>
                <a:gd name="connsiteY323" fmla="*/ 285750 h 516808"/>
                <a:gd name="connsiteX324" fmla="*/ 350578 w 759730"/>
                <a:gd name="connsiteY324" fmla="*/ 305270 h 516808"/>
                <a:gd name="connsiteX325" fmla="*/ 331058 w 759730"/>
                <a:gd name="connsiteY325" fmla="*/ 324789 h 516808"/>
                <a:gd name="connsiteX326" fmla="*/ 311539 w 759730"/>
                <a:gd name="connsiteY326" fmla="*/ 305270 h 516808"/>
                <a:gd name="connsiteX327" fmla="*/ 331058 w 759730"/>
                <a:gd name="connsiteY327" fmla="*/ 285750 h 516808"/>
                <a:gd name="connsiteX328" fmla="*/ 283054 w 759730"/>
                <a:gd name="connsiteY328" fmla="*/ 285750 h 516808"/>
                <a:gd name="connsiteX329" fmla="*/ 302574 w 759730"/>
                <a:gd name="connsiteY329" fmla="*/ 305270 h 516808"/>
                <a:gd name="connsiteX330" fmla="*/ 283054 w 759730"/>
                <a:gd name="connsiteY330" fmla="*/ 324789 h 516808"/>
                <a:gd name="connsiteX331" fmla="*/ 263534 w 759730"/>
                <a:gd name="connsiteY331" fmla="*/ 305270 h 516808"/>
                <a:gd name="connsiteX332" fmla="*/ 283054 w 759730"/>
                <a:gd name="connsiteY332" fmla="*/ 285750 h 516808"/>
                <a:gd name="connsiteX333" fmla="*/ 235049 w 759730"/>
                <a:gd name="connsiteY333" fmla="*/ 285750 h 516808"/>
                <a:gd name="connsiteX334" fmla="*/ 254569 w 759730"/>
                <a:gd name="connsiteY334" fmla="*/ 305270 h 516808"/>
                <a:gd name="connsiteX335" fmla="*/ 235049 w 759730"/>
                <a:gd name="connsiteY335" fmla="*/ 324789 h 516808"/>
                <a:gd name="connsiteX336" fmla="*/ 215529 w 759730"/>
                <a:gd name="connsiteY336" fmla="*/ 305270 h 516808"/>
                <a:gd name="connsiteX337" fmla="*/ 235049 w 759730"/>
                <a:gd name="connsiteY337" fmla="*/ 285750 h 516808"/>
                <a:gd name="connsiteX338" fmla="*/ 187045 w 759730"/>
                <a:gd name="connsiteY338" fmla="*/ 285750 h 516808"/>
                <a:gd name="connsiteX339" fmla="*/ 206564 w 759730"/>
                <a:gd name="connsiteY339" fmla="*/ 305270 h 516808"/>
                <a:gd name="connsiteX340" fmla="*/ 187045 w 759730"/>
                <a:gd name="connsiteY340" fmla="*/ 324789 h 516808"/>
                <a:gd name="connsiteX341" fmla="*/ 167525 w 759730"/>
                <a:gd name="connsiteY341" fmla="*/ 305270 h 516808"/>
                <a:gd name="connsiteX342" fmla="*/ 187045 w 759730"/>
                <a:gd name="connsiteY342" fmla="*/ 285750 h 516808"/>
                <a:gd name="connsiteX343" fmla="*/ 137440 w 759730"/>
                <a:gd name="connsiteY343" fmla="*/ 285750 h 516808"/>
                <a:gd name="connsiteX344" fmla="*/ 156959 w 759730"/>
                <a:gd name="connsiteY344" fmla="*/ 305270 h 516808"/>
                <a:gd name="connsiteX345" fmla="*/ 137440 w 759730"/>
                <a:gd name="connsiteY345" fmla="*/ 324789 h 516808"/>
                <a:gd name="connsiteX346" fmla="*/ 117920 w 759730"/>
                <a:gd name="connsiteY346" fmla="*/ 305270 h 516808"/>
                <a:gd name="connsiteX347" fmla="*/ 137440 w 759730"/>
                <a:gd name="connsiteY347" fmla="*/ 285750 h 516808"/>
                <a:gd name="connsiteX348" fmla="*/ 89435 w 759730"/>
                <a:gd name="connsiteY348" fmla="*/ 285750 h 516808"/>
                <a:gd name="connsiteX349" fmla="*/ 108955 w 759730"/>
                <a:gd name="connsiteY349" fmla="*/ 305270 h 516808"/>
                <a:gd name="connsiteX350" fmla="*/ 89435 w 759730"/>
                <a:gd name="connsiteY350" fmla="*/ 324789 h 516808"/>
                <a:gd name="connsiteX351" fmla="*/ 69916 w 759730"/>
                <a:gd name="connsiteY351" fmla="*/ 305270 h 516808"/>
                <a:gd name="connsiteX352" fmla="*/ 89435 w 759730"/>
                <a:gd name="connsiteY352" fmla="*/ 285750 h 516808"/>
                <a:gd name="connsiteX353" fmla="*/ 41430 w 759730"/>
                <a:gd name="connsiteY353" fmla="*/ 285750 h 516808"/>
                <a:gd name="connsiteX354" fmla="*/ 60950 w 759730"/>
                <a:gd name="connsiteY354" fmla="*/ 305270 h 516808"/>
                <a:gd name="connsiteX355" fmla="*/ 41430 w 759730"/>
                <a:gd name="connsiteY355" fmla="*/ 324789 h 516808"/>
                <a:gd name="connsiteX356" fmla="*/ 21911 w 759730"/>
                <a:gd name="connsiteY356" fmla="*/ 305270 h 516808"/>
                <a:gd name="connsiteX357" fmla="*/ 41430 w 759730"/>
                <a:gd name="connsiteY357" fmla="*/ 285750 h 516808"/>
                <a:gd name="connsiteX358" fmla="*/ 1575 w 759730"/>
                <a:gd name="connsiteY358" fmla="*/ 243399 h 516808"/>
                <a:gd name="connsiteX359" fmla="*/ 7229 w 759730"/>
                <a:gd name="connsiteY359" fmla="*/ 245741 h 516808"/>
                <a:gd name="connsiteX360" fmla="*/ 12946 w 759730"/>
                <a:gd name="connsiteY360" fmla="*/ 259543 h 516808"/>
                <a:gd name="connsiteX361" fmla="*/ 7229 w 759730"/>
                <a:gd name="connsiteY361" fmla="*/ 273346 h 516808"/>
                <a:gd name="connsiteX362" fmla="*/ 2974 w 759730"/>
                <a:gd name="connsiteY362" fmla="*/ 275108 h 516808"/>
                <a:gd name="connsiteX363" fmla="*/ 0 w 759730"/>
                <a:gd name="connsiteY363" fmla="*/ 254377 h 516808"/>
                <a:gd name="connsiteX364" fmla="*/ 758155 w 759730"/>
                <a:gd name="connsiteY364" fmla="*/ 243398 h 516808"/>
                <a:gd name="connsiteX365" fmla="*/ 759730 w 759730"/>
                <a:gd name="connsiteY365" fmla="*/ 254377 h 516808"/>
                <a:gd name="connsiteX366" fmla="*/ 756756 w 759730"/>
                <a:gd name="connsiteY366" fmla="*/ 275109 h 516808"/>
                <a:gd name="connsiteX367" fmla="*/ 752499 w 759730"/>
                <a:gd name="connsiteY367" fmla="*/ 273346 h 516808"/>
                <a:gd name="connsiteX368" fmla="*/ 746782 w 759730"/>
                <a:gd name="connsiteY368" fmla="*/ 259543 h 516808"/>
                <a:gd name="connsiteX369" fmla="*/ 752499 w 759730"/>
                <a:gd name="connsiteY369" fmla="*/ 245741 h 516808"/>
                <a:gd name="connsiteX370" fmla="*/ 716696 w 759730"/>
                <a:gd name="connsiteY370" fmla="*/ 240024 h 516808"/>
                <a:gd name="connsiteX371" fmla="*/ 736216 w 759730"/>
                <a:gd name="connsiteY371" fmla="*/ 259543 h 516808"/>
                <a:gd name="connsiteX372" fmla="*/ 716696 w 759730"/>
                <a:gd name="connsiteY372" fmla="*/ 279063 h 516808"/>
                <a:gd name="connsiteX373" fmla="*/ 697177 w 759730"/>
                <a:gd name="connsiteY373" fmla="*/ 259543 h 516808"/>
                <a:gd name="connsiteX374" fmla="*/ 716696 w 759730"/>
                <a:gd name="connsiteY374" fmla="*/ 240024 h 516808"/>
                <a:gd name="connsiteX375" fmla="*/ 668692 w 759730"/>
                <a:gd name="connsiteY375" fmla="*/ 240024 h 516808"/>
                <a:gd name="connsiteX376" fmla="*/ 688212 w 759730"/>
                <a:gd name="connsiteY376" fmla="*/ 259543 h 516808"/>
                <a:gd name="connsiteX377" fmla="*/ 668692 w 759730"/>
                <a:gd name="connsiteY377" fmla="*/ 279063 h 516808"/>
                <a:gd name="connsiteX378" fmla="*/ 649172 w 759730"/>
                <a:gd name="connsiteY378" fmla="*/ 259543 h 516808"/>
                <a:gd name="connsiteX379" fmla="*/ 668692 w 759730"/>
                <a:gd name="connsiteY379" fmla="*/ 240024 h 516808"/>
                <a:gd name="connsiteX380" fmla="*/ 620687 w 759730"/>
                <a:gd name="connsiteY380" fmla="*/ 240024 h 516808"/>
                <a:gd name="connsiteX381" fmla="*/ 640207 w 759730"/>
                <a:gd name="connsiteY381" fmla="*/ 259543 h 516808"/>
                <a:gd name="connsiteX382" fmla="*/ 620687 w 759730"/>
                <a:gd name="connsiteY382" fmla="*/ 279063 h 516808"/>
                <a:gd name="connsiteX383" fmla="*/ 601167 w 759730"/>
                <a:gd name="connsiteY383" fmla="*/ 259543 h 516808"/>
                <a:gd name="connsiteX384" fmla="*/ 620687 w 759730"/>
                <a:gd name="connsiteY384" fmla="*/ 240024 h 516808"/>
                <a:gd name="connsiteX385" fmla="*/ 572683 w 759730"/>
                <a:gd name="connsiteY385" fmla="*/ 240024 h 516808"/>
                <a:gd name="connsiteX386" fmla="*/ 592202 w 759730"/>
                <a:gd name="connsiteY386" fmla="*/ 259543 h 516808"/>
                <a:gd name="connsiteX387" fmla="*/ 572683 w 759730"/>
                <a:gd name="connsiteY387" fmla="*/ 279063 h 516808"/>
                <a:gd name="connsiteX388" fmla="*/ 553163 w 759730"/>
                <a:gd name="connsiteY388" fmla="*/ 259543 h 516808"/>
                <a:gd name="connsiteX389" fmla="*/ 572683 w 759730"/>
                <a:gd name="connsiteY389" fmla="*/ 240024 h 516808"/>
                <a:gd name="connsiteX390" fmla="*/ 523077 w 759730"/>
                <a:gd name="connsiteY390" fmla="*/ 240024 h 516808"/>
                <a:gd name="connsiteX391" fmla="*/ 542597 w 759730"/>
                <a:gd name="connsiteY391" fmla="*/ 259543 h 516808"/>
                <a:gd name="connsiteX392" fmla="*/ 523077 w 759730"/>
                <a:gd name="connsiteY392" fmla="*/ 279063 h 516808"/>
                <a:gd name="connsiteX393" fmla="*/ 503557 w 759730"/>
                <a:gd name="connsiteY393" fmla="*/ 259543 h 516808"/>
                <a:gd name="connsiteX394" fmla="*/ 523077 w 759730"/>
                <a:gd name="connsiteY394" fmla="*/ 240024 h 516808"/>
                <a:gd name="connsiteX395" fmla="*/ 475073 w 759730"/>
                <a:gd name="connsiteY395" fmla="*/ 240024 h 516808"/>
                <a:gd name="connsiteX396" fmla="*/ 494592 w 759730"/>
                <a:gd name="connsiteY396" fmla="*/ 259543 h 516808"/>
                <a:gd name="connsiteX397" fmla="*/ 475073 w 759730"/>
                <a:gd name="connsiteY397" fmla="*/ 279063 h 516808"/>
                <a:gd name="connsiteX398" fmla="*/ 455553 w 759730"/>
                <a:gd name="connsiteY398" fmla="*/ 259543 h 516808"/>
                <a:gd name="connsiteX399" fmla="*/ 475073 w 759730"/>
                <a:gd name="connsiteY399" fmla="*/ 240024 h 516808"/>
                <a:gd name="connsiteX400" fmla="*/ 427068 w 759730"/>
                <a:gd name="connsiteY400" fmla="*/ 240024 h 516808"/>
                <a:gd name="connsiteX401" fmla="*/ 446587 w 759730"/>
                <a:gd name="connsiteY401" fmla="*/ 259543 h 516808"/>
                <a:gd name="connsiteX402" fmla="*/ 427068 w 759730"/>
                <a:gd name="connsiteY402" fmla="*/ 279063 h 516808"/>
                <a:gd name="connsiteX403" fmla="*/ 407548 w 759730"/>
                <a:gd name="connsiteY403" fmla="*/ 259543 h 516808"/>
                <a:gd name="connsiteX404" fmla="*/ 427068 w 759730"/>
                <a:gd name="connsiteY404" fmla="*/ 240024 h 516808"/>
                <a:gd name="connsiteX405" fmla="*/ 379063 w 759730"/>
                <a:gd name="connsiteY405" fmla="*/ 240024 h 516808"/>
                <a:gd name="connsiteX406" fmla="*/ 398583 w 759730"/>
                <a:gd name="connsiteY406" fmla="*/ 259543 h 516808"/>
                <a:gd name="connsiteX407" fmla="*/ 379063 w 759730"/>
                <a:gd name="connsiteY407" fmla="*/ 279063 h 516808"/>
                <a:gd name="connsiteX408" fmla="*/ 359544 w 759730"/>
                <a:gd name="connsiteY408" fmla="*/ 259543 h 516808"/>
                <a:gd name="connsiteX409" fmla="*/ 379063 w 759730"/>
                <a:gd name="connsiteY409" fmla="*/ 240024 h 516808"/>
                <a:gd name="connsiteX410" fmla="*/ 331058 w 759730"/>
                <a:gd name="connsiteY410" fmla="*/ 240024 h 516808"/>
                <a:gd name="connsiteX411" fmla="*/ 350578 w 759730"/>
                <a:gd name="connsiteY411" fmla="*/ 259543 h 516808"/>
                <a:gd name="connsiteX412" fmla="*/ 331058 w 759730"/>
                <a:gd name="connsiteY412" fmla="*/ 279063 h 516808"/>
                <a:gd name="connsiteX413" fmla="*/ 311539 w 759730"/>
                <a:gd name="connsiteY413" fmla="*/ 259543 h 516808"/>
                <a:gd name="connsiteX414" fmla="*/ 331058 w 759730"/>
                <a:gd name="connsiteY414" fmla="*/ 240024 h 516808"/>
                <a:gd name="connsiteX415" fmla="*/ 283054 w 759730"/>
                <a:gd name="connsiteY415" fmla="*/ 240024 h 516808"/>
                <a:gd name="connsiteX416" fmla="*/ 302574 w 759730"/>
                <a:gd name="connsiteY416" fmla="*/ 259543 h 516808"/>
                <a:gd name="connsiteX417" fmla="*/ 283054 w 759730"/>
                <a:gd name="connsiteY417" fmla="*/ 279063 h 516808"/>
                <a:gd name="connsiteX418" fmla="*/ 263534 w 759730"/>
                <a:gd name="connsiteY418" fmla="*/ 259543 h 516808"/>
                <a:gd name="connsiteX419" fmla="*/ 283054 w 759730"/>
                <a:gd name="connsiteY419" fmla="*/ 240024 h 516808"/>
                <a:gd name="connsiteX420" fmla="*/ 235049 w 759730"/>
                <a:gd name="connsiteY420" fmla="*/ 240024 h 516808"/>
                <a:gd name="connsiteX421" fmla="*/ 254569 w 759730"/>
                <a:gd name="connsiteY421" fmla="*/ 259543 h 516808"/>
                <a:gd name="connsiteX422" fmla="*/ 235049 w 759730"/>
                <a:gd name="connsiteY422" fmla="*/ 279063 h 516808"/>
                <a:gd name="connsiteX423" fmla="*/ 215529 w 759730"/>
                <a:gd name="connsiteY423" fmla="*/ 259543 h 516808"/>
                <a:gd name="connsiteX424" fmla="*/ 235049 w 759730"/>
                <a:gd name="connsiteY424" fmla="*/ 240024 h 516808"/>
                <a:gd name="connsiteX425" fmla="*/ 187045 w 759730"/>
                <a:gd name="connsiteY425" fmla="*/ 240024 h 516808"/>
                <a:gd name="connsiteX426" fmla="*/ 206564 w 759730"/>
                <a:gd name="connsiteY426" fmla="*/ 259543 h 516808"/>
                <a:gd name="connsiteX427" fmla="*/ 187045 w 759730"/>
                <a:gd name="connsiteY427" fmla="*/ 279063 h 516808"/>
                <a:gd name="connsiteX428" fmla="*/ 167525 w 759730"/>
                <a:gd name="connsiteY428" fmla="*/ 259543 h 516808"/>
                <a:gd name="connsiteX429" fmla="*/ 187045 w 759730"/>
                <a:gd name="connsiteY429" fmla="*/ 240024 h 516808"/>
                <a:gd name="connsiteX430" fmla="*/ 137440 w 759730"/>
                <a:gd name="connsiteY430" fmla="*/ 240024 h 516808"/>
                <a:gd name="connsiteX431" fmla="*/ 156959 w 759730"/>
                <a:gd name="connsiteY431" fmla="*/ 259543 h 516808"/>
                <a:gd name="connsiteX432" fmla="*/ 137440 w 759730"/>
                <a:gd name="connsiteY432" fmla="*/ 279063 h 516808"/>
                <a:gd name="connsiteX433" fmla="*/ 117920 w 759730"/>
                <a:gd name="connsiteY433" fmla="*/ 259543 h 516808"/>
                <a:gd name="connsiteX434" fmla="*/ 137440 w 759730"/>
                <a:gd name="connsiteY434" fmla="*/ 240024 h 516808"/>
                <a:gd name="connsiteX435" fmla="*/ 89435 w 759730"/>
                <a:gd name="connsiteY435" fmla="*/ 240024 h 516808"/>
                <a:gd name="connsiteX436" fmla="*/ 108955 w 759730"/>
                <a:gd name="connsiteY436" fmla="*/ 259543 h 516808"/>
                <a:gd name="connsiteX437" fmla="*/ 89435 w 759730"/>
                <a:gd name="connsiteY437" fmla="*/ 279063 h 516808"/>
                <a:gd name="connsiteX438" fmla="*/ 69916 w 759730"/>
                <a:gd name="connsiteY438" fmla="*/ 259543 h 516808"/>
                <a:gd name="connsiteX439" fmla="*/ 89435 w 759730"/>
                <a:gd name="connsiteY439" fmla="*/ 240024 h 516808"/>
                <a:gd name="connsiteX440" fmla="*/ 41430 w 759730"/>
                <a:gd name="connsiteY440" fmla="*/ 240024 h 516808"/>
                <a:gd name="connsiteX441" fmla="*/ 60950 w 759730"/>
                <a:gd name="connsiteY441" fmla="*/ 259543 h 516808"/>
                <a:gd name="connsiteX442" fmla="*/ 41430 w 759730"/>
                <a:gd name="connsiteY442" fmla="*/ 279063 h 516808"/>
                <a:gd name="connsiteX443" fmla="*/ 21911 w 759730"/>
                <a:gd name="connsiteY443" fmla="*/ 259543 h 516808"/>
                <a:gd name="connsiteX444" fmla="*/ 41430 w 759730"/>
                <a:gd name="connsiteY444" fmla="*/ 240024 h 516808"/>
                <a:gd name="connsiteX445" fmla="*/ 8073 w 759730"/>
                <a:gd name="connsiteY445" fmla="*/ 199774 h 516808"/>
                <a:gd name="connsiteX446" fmla="*/ 12946 w 759730"/>
                <a:gd name="connsiteY446" fmla="*/ 211538 h 516808"/>
                <a:gd name="connsiteX447" fmla="*/ 7229 w 759730"/>
                <a:gd name="connsiteY447" fmla="*/ 225341 h 516808"/>
                <a:gd name="connsiteX448" fmla="*/ 3972 w 759730"/>
                <a:gd name="connsiteY448" fmla="*/ 226690 h 516808"/>
                <a:gd name="connsiteX449" fmla="*/ 7718 w 759730"/>
                <a:gd name="connsiteY449" fmla="*/ 200580 h 516808"/>
                <a:gd name="connsiteX450" fmla="*/ 751656 w 759730"/>
                <a:gd name="connsiteY450" fmla="*/ 199772 h 516808"/>
                <a:gd name="connsiteX451" fmla="*/ 752013 w 759730"/>
                <a:gd name="connsiteY451" fmla="*/ 200580 h 516808"/>
                <a:gd name="connsiteX452" fmla="*/ 755759 w 759730"/>
                <a:gd name="connsiteY452" fmla="*/ 226691 h 516808"/>
                <a:gd name="connsiteX453" fmla="*/ 752499 w 759730"/>
                <a:gd name="connsiteY453" fmla="*/ 225341 h 516808"/>
                <a:gd name="connsiteX454" fmla="*/ 746782 w 759730"/>
                <a:gd name="connsiteY454" fmla="*/ 211538 h 516808"/>
                <a:gd name="connsiteX455" fmla="*/ 716696 w 759730"/>
                <a:gd name="connsiteY455" fmla="*/ 192019 h 516808"/>
                <a:gd name="connsiteX456" fmla="*/ 736216 w 759730"/>
                <a:gd name="connsiteY456" fmla="*/ 211538 h 516808"/>
                <a:gd name="connsiteX457" fmla="*/ 716696 w 759730"/>
                <a:gd name="connsiteY457" fmla="*/ 231058 h 516808"/>
                <a:gd name="connsiteX458" fmla="*/ 697177 w 759730"/>
                <a:gd name="connsiteY458" fmla="*/ 211538 h 516808"/>
                <a:gd name="connsiteX459" fmla="*/ 716696 w 759730"/>
                <a:gd name="connsiteY459" fmla="*/ 192019 h 516808"/>
                <a:gd name="connsiteX460" fmla="*/ 668692 w 759730"/>
                <a:gd name="connsiteY460" fmla="*/ 192019 h 516808"/>
                <a:gd name="connsiteX461" fmla="*/ 688212 w 759730"/>
                <a:gd name="connsiteY461" fmla="*/ 211538 h 516808"/>
                <a:gd name="connsiteX462" fmla="*/ 668692 w 759730"/>
                <a:gd name="connsiteY462" fmla="*/ 231058 h 516808"/>
                <a:gd name="connsiteX463" fmla="*/ 649172 w 759730"/>
                <a:gd name="connsiteY463" fmla="*/ 211538 h 516808"/>
                <a:gd name="connsiteX464" fmla="*/ 668692 w 759730"/>
                <a:gd name="connsiteY464" fmla="*/ 192019 h 516808"/>
                <a:gd name="connsiteX465" fmla="*/ 620687 w 759730"/>
                <a:gd name="connsiteY465" fmla="*/ 192019 h 516808"/>
                <a:gd name="connsiteX466" fmla="*/ 640207 w 759730"/>
                <a:gd name="connsiteY466" fmla="*/ 211538 h 516808"/>
                <a:gd name="connsiteX467" fmla="*/ 620687 w 759730"/>
                <a:gd name="connsiteY467" fmla="*/ 231058 h 516808"/>
                <a:gd name="connsiteX468" fmla="*/ 601167 w 759730"/>
                <a:gd name="connsiteY468" fmla="*/ 211538 h 516808"/>
                <a:gd name="connsiteX469" fmla="*/ 620687 w 759730"/>
                <a:gd name="connsiteY469" fmla="*/ 192019 h 516808"/>
                <a:gd name="connsiteX470" fmla="*/ 572683 w 759730"/>
                <a:gd name="connsiteY470" fmla="*/ 192019 h 516808"/>
                <a:gd name="connsiteX471" fmla="*/ 592202 w 759730"/>
                <a:gd name="connsiteY471" fmla="*/ 211538 h 516808"/>
                <a:gd name="connsiteX472" fmla="*/ 572683 w 759730"/>
                <a:gd name="connsiteY472" fmla="*/ 231058 h 516808"/>
                <a:gd name="connsiteX473" fmla="*/ 553163 w 759730"/>
                <a:gd name="connsiteY473" fmla="*/ 211538 h 516808"/>
                <a:gd name="connsiteX474" fmla="*/ 572683 w 759730"/>
                <a:gd name="connsiteY474" fmla="*/ 192019 h 516808"/>
                <a:gd name="connsiteX475" fmla="*/ 523077 w 759730"/>
                <a:gd name="connsiteY475" fmla="*/ 192019 h 516808"/>
                <a:gd name="connsiteX476" fmla="*/ 542597 w 759730"/>
                <a:gd name="connsiteY476" fmla="*/ 211538 h 516808"/>
                <a:gd name="connsiteX477" fmla="*/ 523077 w 759730"/>
                <a:gd name="connsiteY477" fmla="*/ 231058 h 516808"/>
                <a:gd name="connsiteX478" fmla="*/ 503557 w 759730"/>
                <a:gd name="connsiteY478" fmla="*/ 211538 h 516808"/>
                <a:gd name="connsiteX479" fmla="*/ 523077 w 759730"/>
                <a:gd name="connsiteY479" fmla="*/ 192019 h 516808"/>
                <a:gd name="connsiteX480" fmla="*/ 475073 w 759730"/>
                <a:gd name="connsiteY480" fmla="*/ 192019 h 516808"/>
                <a:gd name="connsiteX481" fmla="*/ 494592 w 759730"/>
                <a:gd name="connsiteY481" fmla="*/ 211538 h 516808"/>
                <a:gd name="connsiteX482" fmla="*/ 475073 w 759730"/>
                <a:gd name="connsiteY482" fmla="*/ 231058 h 516808"/>
                <a:gd name="connsiteX483" fmla="*/ 455553 w 759730"/>
                <a:gd name="connsiteY483" fmla="*/ 211538 h 516808"/>
                <a:gd name="connsiteX484" fmla="*/ 475073 w 759730"/>
                <a:gd name="connsiteY484" fmla="*/ 192019 h 516808"/>
                <a:gd name="connsiteX485" fmla="*/ 427068 w 759730"/>
                <a:gd name="connsiteY485" fmla="*/ 192019 h 516808"/>
                <a:gd name="connsiteX486" fmla="*/ 446587 w 759730"/>
                <a:gd name="connsiteY486" fmla="*/ 211538 h 516808"/>
                <a:gd name="connsiteX487" fmla="*/ 427068 w 759730"/>
                <a:gd name="connsiteY487" fmla="*/ 231058 h 516808"/>
                <a:gd name="connsiteX488" fmla="*/ 407548 w 759730"/>
                <a:gd name="connsiteY488" fmla="*/ 211538 h 516808"/>
                <a:gd name="connsiteX489" fmla="*/ 427068 w 759730"/>
                <a:gd name="connsiteY489" fmla="*/ 192019 h 516808"/>
                <a:gd name="connsiteX490" fmla="*/ 379063 w 759730"/>
                <a:gd name="connsiteY490" fmla="*/ 192019 h 516808"/>
                <a:gd name="connsiteX491" fmla="*/ 398583 w 759730"/>
                <a:gd name="connsiteY491" fmla="*/ 211538 h 516808"/>
                <a:gd name="connsiteX492" fmla="*/ 379063 w 759730"/>
                <a:gd name="connsiteY492" fmla="*/ 231058 h 516808"/>
                <a:gd name="connsiteX493" fmla="*/ 359544 w 759730"/>
                <a:gd name="connsiteY493" fmla="*/ 211538 h 516808"/>
                <a:gd name="connsiteX494" fmla="*/ 379063 w 759730"/>
                <a:gd name="connsiteY494" fmla="*/ 192019 h 516808"/>
                <a:gd name="connsiteX495" fmla="*/ 331058 w 759730"/>
                <a:gd name="connsiteY495" fmla="*/ 192019 h 516808"/>
                <a:gd name="connsiteX496" fmla="*/ 350578 w 759730"/>
                <a:gd name="connsiteY496" fmla="*/ 211538 h 516808"/>
                <a:gd name="connsiteX497" fmla="*/ 331058 w 759730"/>
                <a:gd name="connsiteY497" fmla="*/ 231058 h 516808"/>
                <a:gd name="connsiteX498" fmla="*/ 311539 w 759730"/>
                <a:gd name="connsiteY498" fmla="*/ 211538 h 516808"/>
                <a:gd name="connsiteX499" fmla="*/ 331058 w 759730"/>
                <a:gd name="connsiteY499" fmla="*/ 192019 h 516808"/>
                <a:gd name="connsiteX500" fmla="*/ 283054 w 759730"/>
                <a:gd name="connsiteY500" fmla="*/ 192019 h 516808"/>
                <a:gd name="connsiteX501" fmla="*/ 302574 w 759730"/>
                <a:gd name="connsiteY501" fmla="*/ 211538 h 516808"/>
                <a:gd name="connsiteX502" fmla="*/ 283054 w 759730"/>
                <a:gd name="connsiteY502" fmla="*/ 231058 h 516808"/>
                <a:gd name="connsiteX503" fmla="*/ 263534 w 759730"/>
                <a:gd name="connsiteY503" fmla="*/ 211538 h 516808"/>
                <a:gd name="connsiteX504" fmla="*/ 283054 w 759730"/>
                <a:gd name="connsiteY504" fmla="*/ 192019 h 516808"/>
                <a:gd name="connsiteX505" fmla="*/ 235049 w 759730"/>
                <a:gd name="connsiteY505" fmla="*/ 192019 h 516808"/>
                <a:gd name="connsiteX506" fmla="*/ 254569 w 759730"/>
                <a:gd name="connsiteY506" fmla="*/ 211538 h 516808"/>
                <a:gd name="connsiteX507" fmla="*/ 235049 w 759730"/>
                <a:gd name="connsiteY507" fmla="*/ 231058 h 516808"/>
                <a:gd name="connsiteX508" fmla="*/ 215529 w 759730"/>
                <a:gd name="connsiteY508" fmla="*/ 211538 h 516808"/>
                <a:gd name="connsiteX509" fmla="*/ 235049 w 759730"/>
                <a:gd name="connsiteY509" fmla="*/ 192019 h 516808"/>
                <a:gd name="connsiteX510" fmla="*/ 187045 w 759730"/>
                <a:gd name="connsiteY510" fmla="*/ 192019 h 516808"/>
                <a:gd name="connsiteX511" fmla="*/ 206564 w 759730"/>
                <a:gd name="connsiteY511" fmla="*/ 211538 h 516808"/>
                <a:gd name="connsiteX512" fmla="*/ 187045 w 759730"/>
                <a:gd name="connsiteY512" fmla="*/ 231058 h 516808"/>
                <a:gd name="connsiteX513" fmla="*/ 167525 w 759730"/>
                <a:gd name="connsiteY513" fmla="*/ 211538 h 516808"/>
                <a:gd name="connsiteX514" fmla="*/ 187045 w 759730"/>
                <a:gd name="connsiteY514" fmla="*/ 192019 h 516808"/>
                <a:gd name="connsiteX515" fmla="*/ 137440 w 759730"/>
                <a:gd name="connsiteY515" fmla="*/ 192019 h 516808"/>
                <a:gd name="connsiteX516" fmla="*/ 156959 w 759730"/>
                <a:gd name="connsiteY516" fmla="*/ 211538 h 516808"/>
                <a:gd name="connsiteX517" fmla="*/ 137440 w 759730"/>
                <a:gd name="connsiteY517" fmla="*/ 231058 h 516808"/>
                <a:gd name="connsiteX518" fmla="*/ 117920 w 759730"/>
                <a:gd name="connsiteY518" fmla="*/ 211538 h 516808"/>
                <a:gd name="connsiteX519" fmla="*/ 137440 w 759730"/>
                <a:gd name="connsiteY519" fmla="*/ 192019 h 516808"/>
                <a:gd name="connsiteX520" fmla="*/ 89435 w 759730"/>
                <a:gd name="connsiteY520" fmla="*/ 192019 h 516808"/>
                <a:gd name="connsiteX521" fmla="*/ 108955 w 759730"/>
                <a:gd name="connsiteY521" fmla="*/ 211538 h 516808"/>
                <a:gd name="connsiteX522" fmla="*/ 89435 w 759730"/>
                <a:gd name="connsiteY522" fmla="*/ 231058 h 516808"/>
                <a:gd name="connsiteX523" fmla="*/ 69916 w 759730"/>
                <a:gd name="connsiteY523" fmla="*/ 211538 h 516808"/>
                <a:gd name="connsiteX524" fmla="*/ 89435 w 759730"/>
                <a:gd name="connsiteY524" fmla="*/ 192019 h 516808"/>
                <a:gd name="connsiteX525" fmla="*/ 41430 w 759730"/>
                <a:gd name="connsiteY525" fmla="*/ 192019 h 516808"/>
                <a:gd name="connsiteX526" fmla="*/ 60950 w 759730"/>
                <a:gd name="connsiteY526" fmla="*/ 211538 h 516808"/>
                <a:gd name="connsiteX527" fmla="*/ 41430 w 759730"/>
                <a:gd name="connsiteY527" fmla="*/ 231058 h 516808"/>
                <a:gd name="connsiteX528" fmla="*/ 21911 w 759730"/>
                <a:gd name="connsiteY528" fmla="*/ 211538 h 516808"/>
                <a:gd name="connsiteX529" fmla="*/ 41430 w 759730"/>
                <a:gd name="connsiteY529" fmla="*/ 192019 h 516808"/>
                <a:gd name="connsiteX530" fmla="*/ 716696 w 759730"/>
                <a:gd name="connsiteY530" fmla="*/ 144014 h 516808"/>
                <a:gd name="connsiteX531" fmla="*/ 728745 w 759730"/>
                <a:gd name="connsiteY531" fmla="*/ 149005 h 516808"/>
                <a:gd name="connsiteX532" fmla="*/ 729879 w 759730"/>
                <a:gd name="connsiteY532" fmla="*/ 150472 h 516808"/>
                <a:gd name="connsiteX533" fmla="*/ 735941 w 759730"/>
                <a:gd name="connsiteY533" fmla="*/ 164197 h 516808"/>
                <a:gd name="connsiteX534" fmla="*/ 730499 w 759730"/>
                <a:gd name="connsiteY534" fmla="*/ 177337 h 516808"/>
                <a:gd name="connsiteX535" fmla="*/ 716696 w 759730"/>
                <a:gd name="connsiteY535" fmla="*/ 183054 h 516808"/>
                <a:gd name="connsiteX536" fmla="*/ 697177 w 759730"/>
                <a:gd name="connsiteY536" fmla="*/ 163534 h 516808"/>
                <a:gd name="connsiteX537" fmla="*/ 716696 w 759730"/>
                <a:gd name="connsiteY537" fmla="*/ 144014 h 516808"/>
                <a:gd name="connsiteX538" fmla="*/ 668692 w 759730"/>
                <a:gd name="connsiteY538" fmla="*/ 144014 h 516808"/>
                <a:gd name="connsiteX539" fmla="*/ 688212 w 759730"/>
                <a:gd name="connsiteY539" fmla="*/ 163534 h 516808"/>
                <a:gd name="connsiteX540" fmla="*/ 668692 w 759730"/>
                <a:gd name="connsiteY540" fmla="*/ 183054 h 516808"/>
                <a:gd name="connsiteX541" fmla="*/ 649172 w 759730"/>
                <a:gd name="connsiteY541" fmla="*/ 163534 h 516808"/>
                <a:gd name="connsiteX542" fmla="*/ 668692 w 759730"/>
                <a:gd name="connsiteY542" fmla="*/ 144014 h 516808"/>
                <a:gd name="connsiteX543" fmla="*/ 620687 w 759730"/>
                <a:gd name="connsiteY543" fmla="*/ 144014 h 516808"/>
                <a:gd name="connsiteX544" fmla="*/ 640207 w 759730"/>
                <a:gd name="connsiteY544" fmla="*/ 163534 h 516808"/>
                <a:gd name="connsiteX545" fmla="*/ 620687 w 759730"/>
                <a:gd name="connsiteY545" fmla="*/ 183054 h 516808"/>
                <a:gd name="connsiteX546" fmla="*/ 601167 w 759730"/>
                <a:gd name="connsiteY546" fmla="*/ 163534 h 516808"/>
                <a:gd name="connsiteX547" fmla="*/ 620687 w 759730"/>
                <a:gd name="connsiteY547" fmla="*/ 144014 h 516808"/>
                <a:gd name="connsiteX548" fmla="*/ 572683 w 759730"/>
                <a:gd name="connsiteY548" fmla="*/ 144014 h 516808"/>
                <a:gd name="connsiteX549" fmla="*/ 592202 w 759730"/>
                <a:gd name="connsiteY549" fmla="*/ 163534 h 516808"/>
                <a:gd name="connsiteX550" fmla="*/ 572683 w 759730"/>
                <a:gd name="connsiteY550" fmla="*/ 183054 h 516808"/>
                <a:gd name="connsiteX551" fmla="*/ 553163 w 759730"/>
                <a:gd name="connsiteY551" fmla="*/ 163534 h 516808"/>
                <a:gd name="connsiteX552" fmla="*/ 572683 w 759730"/>
                <a:gd name="connsiteY552" fmla="*/ 144014 h 516808"/>
                <a:gd name="connsiteX553" fmla="*/ 523077 w 759730"/>
                <a:gd name="connsiteY553" fmla="*/ 144014 h 516808"/>
                <a:gd name="connsiteX554" fmla="*/ 542597 w 759730"/>
                <a:gd name="connsiteY554" fmla="*/ 163534 h 516808"/>
                <a:gd name="connsiteX555" fmla="*/ 523077 w 759730"/>
                <a:gd name="connsiteY555" fmla="*/ 183054 h 516808"/>
                <a:gd name="connsiteX556" fmla="*/ 503557 w 759730"/>
                <a:gd name="connsiteY556" fmla="*/ 163534 h 516808"/>
                <a:gd name="connsiteX557" fmla="*/ 523077 w 759730"/>
                <a:gd name="connsiteY557" fmla="*/ 144014 h 516808"/>
                <a:gd name="connsiteX558" fmla="*/ 475073 w 759730"/>
                <a:gd name="connsiteY558" fmla="*/ 144014 h 516808"/>
                <a:gd name="connsiteX559" fmla="*/ 494592 w 759730"/>
                <a:gd name="connsiteY559" fmla="*/ 163534 h 516808"/>
                <a:gd name="connsiteX560" fmla="*/ 475073 w 759730"/>
                <a:gd name="connsiteY560" fmla="*/ 183054 h 516808"/>
                <a:gd name="connsiteX561" fmla="*/ 455553 w 759730"/>
                <a:gd name="connsiteY561" fmla="*/ 163534 h 516808"/>
                <a:gd name="connsiteX562" fmla="*/ 475073 w 759730"/>
                <a:gd name="connsiteY562" fmla="*/ 144014 h 516808"/>
                <a:gd name="connsiteX563" fmla="*/ 427068 w 759730"/>
                <a:gd name="connsiteY563" fmla="*/ 144014 h 516808"/>
                <a:gd name="connsiteX564" fmla="*/ 446587 w 759730"/>
                <a:gd name="connsiteY564" fmla="*/ 163534 h 516808"/>
                <a:gd name="connsiteX565" fmla="*/ 427068 w 759730"/>
                <a:gd name="connsiteY565" fmla="*/ 183054 h 516808"/>
                <a:gd name="connsiteX566" fmla="*/ 407548 w 759730"/>
                <a:gd name="connsiteY566" fmla="*/ 163534 h 516808"/>
                <a:gd name="connsiteX567" fmla="*/ 427068 w 759730"/>
                <a:gd name="connsiteY567" fmla="*/ 144014 h 516808"/>
                <a:gd name="connsiteX568" fmla="*/ 379063 w 759730"/>
                <a:gd name="connsiteY568" fmla="*/ 144014 h 516808"/>
                <a:gd name="connsiteX569" fmla="*/ 398583 w 759730"/>
                <a:gd name="connsiteY569" fmla="*/ 163534 h 516808"/>
                <a:gd name="connsiteX570" fmla="*/ 379063 w 759730"/>
                <a:gd name="connsiteY570" fmla="*/ 183054 h 516808"/>
                <a:gd name="connsiteX571" fmla="*/ 359544 w 759730"/>
                <a:gd name="connsiteY571" fmla="*/ 163534 h 516808"/>
                <a:gd name="connsiteX572" fmla="*/ 379063 w 759730"/>
                <a:gd name="connsiteY572" fmla="*/ 144014 h 516808"/>
                <a:gd name="connsiteX573" fmla="*/ 331058 w 759730"/>
                <a:gd name="connsiteY573" fmla="*/ 144014 h 516808"/>
                <a:gd name="connsiteX574" fmla="*/ 350578 w 759730"/>
                <a:gd name="connsiteY574" fmla="*/ 163534 h 516808"/>
                <a:gd name="connsiteX575" fmla="*/ 331058 w 759730"/>
                <a:gd name="connsiteY575" fmla="*/ 183054 h 516808"/>
                <a:gd name="connsiteX576" fmla="*/ 311539 w 759730"/>
                <a:gd name="connsiteY576" fmla="*/ 163534 h 516808"/>
                <a:gd name="connsiteX577" fmla="*/ 331058 w 759730"/>
                <a:gd name="connsiteY577" fmla="*/ 144014 h 516808"/>
                <a:gd name="connsiteX578" fmla="*/ 283054 w 759730"/>
                <a:gd name="connsiteY578" fmla="*/ 144014 h 516808"/>
                <a:gd name="connsiteX579" fmla="*/ 302574 w 759730"/>
                <a:gd name="connsiteY579" fmla="*/ 163534 h 516808"/>
                <a:gd name="connsiteX580" fmla="*/ 283054 w 759730"/>
                <a:gd name="connsiteY580" fmla="*/ 183054 h 516808"/>
                <a:gd name="connsiteX581" fmla="*/ 263534 w 759730"/>
                <a:gd name="connsiteY581" fmla="*/ 163534 h 516808"/>
                <a:gd name="connsiteX582" fmla="*/ 283054 w 759730"/>
                <a:gd name="connsiteY582" fmla="*/ 144014 h 516808"/>
                <a:gd name="connsiteX583" fmla="*/ 235049 w 759730"/>
                <a:gd name="connsiteY583" fmla="*/ 144014 h 516808"/>
                <a:gd name="connsiteX584" fmla="*/ 254569 w 759730"/>
                <a:gd name="connsiteY584" fmla="*/ 163534 h 516808"/>
                <a:gd name="connsiteX585" fmla="*/ 235049 w 759730"/>
                <a:gd name="connsiteY585" fmla="*/ 183054 h 516808"/>
                <a:gd name="connsiteX586" fmla="*/ 215529 w 759730"/>
                <a:gd name="connsiteY586" fmla="*/ 163534 h 516808"/>
                <a:gd name="connsiteX587" fmla="*/ 235049 w 759730"/>
                <a:gd name="connsiteY587" fmla="*/ 144014 h 516808"/>
                <a:gd name="connsiteX588" fmla="*/ 187045 w 759730"/>
                <a:gd name="connsiteY588" fmla="*/ 144014 h 516808"/>
                <a:gd name="connsiteX589" fmla="*/ 206564 w 759730"/>
                <a:gd name="connsiteY589" fmla="*/ 163534 h 516808"/>
                <a:gd name="connsiteX590" fmla="*/ 187045 w 759730"/>
                <a:gd name="connsiteY590" fmla="*/ 183054 h 516808"/>
                <a:gd name="connsiteX591" fmla="*/ 167525 w 759730"/>
                <a:gd name="connsiteY591" fmla="*/ 163534 h 516808"/>
                <a:gd name="connsiteX592" fmla="*/ 187045 w 759730"/>
                <a:gd name="connsiteY592" fmla="*/ 144014 h 516808"/>
                <a:gd name="connsiteX593" fmla="*/ 137440 w 759730"/>
                <a:gd name="connsiteY593" fmla="*/ 144014 h 516808"/>
                <a:gd name="connsiteX594" fmla="*/ 156959 w 759730"/>
                <a:gd name="connsiteY594" fmla="*/ 163534 h 516808"/>
                <a:gd name="connsiteX595" fmla="*/ 137440 w 759730"/>
                <a:gd name="connsiteY595" fmla="*/ 183054 h 516808"/>
                <a:gd name="connsiteX596" fmla="*/ 117920 w 759730"/>
                <a:gd name="connsiteY596" fmla="*/ 163534 h 516808"/>
                <a:gd name="connsiteX597" fmla="*/ 137440 w 759730"/>
                <a:gd name="connsiteY597" fmla="*/ 144014 h 516808"/>
                <a:gd name="connsiteX598" fmla="*/ 89435 w 759730"/>
                <a:gd name="connsiteY598" fmla="*/ 144014 h 516808"/>
                <a:gd name="connsiteX599" fmla="*/ 108955 w 759730"/>
                <a:gd name="connsiteY599" fmla="*/ 163534 h 516808"/>
                <a:gd name="connsiteX600" fmla="*/ 89435 w 759730"/>
                <a:gd name="connsiteY600" fmla="*/ 183054 h 516808"/>
                <a:gd name="connsiteX601" fmla="*/ 69916 w 759730"/>
                <a:gd name="connsiteY601" fmla="*/ 163534 h 516808"/>
                <a:gd name="connsiteX602" fmla="*/ 89435 w 759730"/>
                <a:gd name="connsiteY602" fmla="*/ 144014 h 516808"/>
                <a:gd name="connsiteX603" fmla="*/ 41430 w 759730"/>
                <a:gd name="connsiteY603" fmla="*/ 144014 h 516808"/>
                <a:gd name="connsiteX604" fmla="*/ 60950 w 759730"/>
                <a:gd name="connsiteY604" fmla="*/ 163534 h 516808"/>
                <a:gd name="connsiteX605" fmla="*/ 41430 w 759730"/>
                <a:gd name="connsiteY605" fmla="*/ 183054 h 516808"/>
                <a:gd name="connsiteX606" fmla="*/ 27628 w 759730"/>
                <a:gd name="connsiteY606" fmla="*/ 177337 h 516808"/>
                <a:gd name="connsiteX607" fmla="*/ 22962 w 759730"/>
                <a:gd name="connsiteY607" fmla="*/ 166070 h 516808"/>
                <a:gd name="connsiteX608" fmla="*/ 29852 w 759730"/>
                <a:gd name="connsiteY608" fmla="*/ 150472 h 516808"/>
                <a:gd name="connsiteX609" fmla="*/ 31740 w 759730"/>
                <a:gd name="connsiteY609" fmla="*/ 148028 h 516808"/>
                <a:gd name="connsiteX610" fmla="*/ 59516 w 759730"/>
                <a:gd name="connsiteY610" fmla="*/ 112067 h 516808"/>
                <a:gd name="connsiteX611" fmla="*/ 60950 w 759730"/>
                <a:gd name="connsiteY611" fmla="*/ 115529 h 516808"/>
                <a:gd name="connsiteX612" fmla="*/ 55233 w 759730"/>
                <a:gd name="connsiteY612" fmla="*/ 129332 h 516808"/>
                <a:gd name="connsiteX613" fmla="*/ 41922 w 759730"/>
                <a:gd name="connsiteY613" fmla="*/ 134845 h 516808"/>
                <a:gd name="connsiteX614" fmla="*/ 699171 w 759730"/>
                <a:gd name="connsiteY614" fmla="*/ 110716 h 516808"/>
                <a:gd name="connsiteX615" fmla="*/ 717658 w 759730"/>
                <a:gd name="connsiteY615" fmla="*/ 134651 h 516808"/>
                <a:gd name="connsiteX616" fmla="*/ 716696 w 759730"/>
                <a:gd name="connsiteY616" fmla="*/ 135049 h 516808"/>
                <a:gd name="connsiteX617" fmla="*/ 697177 w 759730"/>
                <a:gd name="connsiteY617" fmla="*/ 115529 h 516808"/>
                <a:gd name="connsiteX618" fmla="*/ 668692 w 759730"/>
                <a:gd name="connsiteY618" fmla="*/ 96009 h 516808"/>
                <a:gd name="connsiteX619" fmla="*/ 688212 w 759730"/>
                <a:gd name="connsiteY619" fmla="*/ 115529 h 516808"/>
                <a:gd name="connsiteX620" fmla="*/ 668692 w 759730"/>
                <a:gd name="connsiteY620" fmla="*/ 135049 h 516808"/>
                <a:gd name="connsiteX621" fmla="*/ 649172 w 759730"/>
                <a:gd name="connsiteY621" fmla="*/ 115529 h 516808"/>
                <a:gd name="connsiteX622" fmla="*/ 668692 w 759730"/>
                <a:gd name="connsiteY622" fmla="*/ 96009 h 516808"/>
                <a:gd name="connsiteX623" fmla="*/ 620687 w 759730"/>
                <a:gd name="connsiteY623" fmla="*/ 96009 h 516808"/>
                <a:gd name="connsiteX624" fmla="*/ 640207 w 759730"/>
                <a:gd name="connsiteY624" fmla="*/ 115529 h 516808"/>
                <a:gd name="connsiteX625" fmla="*/ 620687 w 759730"/>
                <a:gd name="connsiteY625" fmla="*/ 135049 h 516808"/>
                <a:gd name="connsiteX626" fmla="*/ 601167 w 759730"/>
                <a:gd name="connsiteY626" fmla="*/ 115529 h 516808"/>
                <a:gd name="connsiteX627" fmla="*/ 620687 w 759730"/>
                <a:gd name="connsiteY627" fmla="*/ 96009 h 516808"/>
                <a:gd name="connsiteX628" fmla="*/ 572683 w 759730"/>
                <a:gd name="connsiteY628" fmla="*/ 96009 h 516808"/>
                <a:gd name="connsiteX629" fmla="*/ 592202 w 759730"/>
                <a:gd name="connsiteY629" fmla="*/ 115529 h 516808"/>
                <a:gd name="connsiteX630" fmla="*/ 572683 w 759730"/>
                <a:gd name="connsiteY630" fmla="*/ 135049 h 516808"/>
                <a:gd name="connsiteX631" fmla="*/ 553163 w 759730"/>
                <a:gd name="connsiteY631" fmla="*/ 115529 h 516808"/>
                <a:gd name="connsiteX632" fmla="*/ 572683 w 759730"/>
                <a:gd name="connsiteY632" fmla="*/ 96009 h 516808"/>
                <a:gd name="connsiteX633" fmla="*/ 523077 w 759730"/>
                <a:gd name="connsiteY633" fmla="*/ 96009 h 516808"/>
                <a:gd name="connsiteX634" fmla="*/ 542597 w 759730"/>
                <a:gd name="connsiteY634" fmla="*/ 115529 h 516808"/>
                <a:gd name="connsiteX635" fmla="*/ 523077 w 759730"/>
                <a:gd name="connsiteY635" fmla="*/ 135049 h 516808"/>
                <a:gd name="connsiteX636" fmla="*/ 503557 w 759730"/>
                <a:gd name="connsiteY636" fmla="*/ 115529 h 516808"/>
                <a:gd name="connsiteX637" fmla="*/ 523077 w 759730"/>
                <a:gd name="connsiteY637" fmla="*/ 96009 h 516808"/>
                <a:gd name="connsiteX638" fmla="*/ 475073 w 759730"/>
                <a:gd name="connsiteY638" fmla="*/ 96009 h 516808"/>
                <a:gd name="connsiteX639" fmla="*/ 494592 w 759730"/>
                <a:gd name="connsiteY639" fmla="*/ 115529 h 516808"/>
                <a:gd name="connsiteX640" fmla="*/ 475073 w 759730"/>
                <a:gd name="connsiteY640" fmla="*/ 135049 h 516808"/>
                <a:gd name="connsiteX641" fmla="*/ 455553 w 759730"/>
                <a:gd name="connsiteY641" fmla="*/ 115529 h 516808"/>
                <a:gd name="connsiteX642" fmla="*/ 475073 w 759730"/>
                <a:gd name="connsiteY642" fmla="*/ 96009 h 516808"/>
                <a:gd name="connsiteX643" fmla="*/ 427068 w 759730"/>
                <a:gd name="connsiteY643" fmla="*/ 96009 h 516808"/>
                <a:gd name="connsiteX644" fmla="*/ 446587 w 759730"/>
                <a:gd name="connsiteY644" fmla="*/ 115529 h 516808"/>
                <a:gd name="connsiteX645" fmla="*/ 427068 w 759730"/>
                <a:gd name="connsiteY645" fmla="*/ 135049 h 516808"/>
                <a:gd name="connsiteX646" fmla="*/ 407548 w 759730"/>
                <a:gd name="connsiteY646" fmla="*/ 115529 h 516808"/>
                <a:gd name="connsiteX647" fmla="*/ 427068 w 759730"/>
                <a:gd name="connsiteY647" fmla="*/ 96009 h 516808"/>
                <a:gd name="connsiteX648" fmla="*/ 379063 w 759730"/>
                <a:gd name="connsiteY648" fmla="*/ 96009 h 516808"/>
                <a:gd name="connsiteX649" fmla="*/ 398583 w 759730"/>
                <a:gd name="connsiteY649" fmla="*/ 115529 h 516808"/>
                <a:gd name="connsiteX650" fmla="*/ 379063 w 759730"/>
                <a:gd name="connsiteY650" fmla="*/ 135049 h 516808"/>
                <a:gd name="connsiteX651" fmla="*/ 359544 w 759730"/>
                <a:gd name="connsiteY651" fmla="*/ 115529 h 516808"/>
                <a:gd name="connsiteX652" fmla="*/ 379063 w 759730"/>
                <a:gd name="connsiteY652" fmla="*/ 96009 h 516808"/>
                <a:gd name="connsiteX653" fmla="*/ 331058 w 759730"/>
                <a:gd name="connsiteY653" fmla="*/ 96009 h 516808"/>
                <a:gd name="connsiteX654" fmla="*/ 350578 w 759730"/>
                <a:gd name="connsiteY654" fmla="*/ 115529 h 516808"/>
                <a:gd name="connsiteX655" fmla="*/ 331058 w 759730"/>
                <a:gd name="connsiteY655" fmla="*/ 135049 h 516808"/>
                <a:gd name="connsiteX656" fmla="*/ 311539 w 759730"/>
                <a:gd name="connsiteY656" fmla="*/ 115529 h 516808"/>
                <a:gd name="connsiteX657" fmla="*/ 331058 w 759730"/>
                <a:gd name="connsiteY657" fmla="*/ 96009 h 516808"/>
                <a:gd name="connsiteX658" fmla="*/ 283054 w 759730"/>
                <a:gd name="connsiteY658" fmla="*/ 96009 h 516808"/>
                <a:gd name="connsiteX659" fmla="*/ 302574 w 759730"/>
                <a:gd name="connsiteY659" fmla="*/ 115529 h 516808"/>
                <a:gd name="connsiteX660" fmla="*/ 283054 w 759730"/>
                <a:gd name="connsiteY660" fmla="*/ 135049 h 516808"/>
                <a:gd name="connsiteX661" fmla="*/ 263534 w 759730"/>
                <a:gd name="connsiteY661" fmla="*/ 115529 h 516808"/>
                <a:gd name="connsiteX662" fmla="*/ 283054 w 759730"/>
                <a:gd name="connsiteY662" fmla="*/ 96009 h 516808"/>
                <a:gd name="connsiteX663" fmla="*/ 235049 w 759730"/>
                <a:gd name="connsiteY663" fmla="*/ 96009 h 516808"/>
                <a:gd name="connsiteX664" fmla="*/ 254569 w 759730"/>
                <a:gd name="connsiteY664" fmla="*/ 115529 h 516808"/>
                <a:gd name="connsiteX665" fmla="*/ 235049 w 759730"/>
                <a:gd name="connsiteY665" fmla="*/ 135049 h 516808"/>
                <a:gd name="connsiteX666" fmla="*/ 215529 w 759730"/>
                <a:gd name="connsiteY666" fmla="*/ 115529 h 516808"/>
                <a:gd name="connsiteX667" fmla="*/ 235049 w 759730"/>
                <a:gd name="connsiteY667" fmla="*/ 96009 h 516808"/>
                <a:gd name="connsiteX668" fmla="*/ 187045 w 759730"/>
                <a:gd name="connsiteY668" fmla="*/ 96009 h 516808"/>
                <a:gd name="connsiteX669" fmla="*/ 206564 w 759730"/>
                <a:gd name="connsiteY669" fmla="*/ 115529 h 516808"/>
                <a:gd name="connsiteX670" fmla="*/ 187045 w 759730"/>
                <a:gd name="connsiteY670" fmla="*/ 135049 h 516808"/>
                <a:gd name="connsiteX671" fmla="*/ 167525 w 759730"/>
                <a:gd name="connsiteY671" fmla="*/ 115529 h 516808"/>
                <a:gd name="connsiteX672" fmla="*/ 187045 w 759730"/>
                <a:gd name="connsiteY672" fmla="*/ 96009 h 516808"/>
                <a:gd name="connsiteX673" fmla="*/ 137440 w 759730"/>
                <a:gd name="connsiteY673" fmla="*/ 96009 h 516808"/>
                <a:gd name="connsiteX674" fmla="*/ 156959 w 759730"/>
                <a:gd name="connsiteY674" fmla="*/ 115529 h 516808"/>
                <a:gd name="connsiteX675" fmla="*/ 137440 w 759730"/>
                <a:gd name="connsiteY675" fmla="*/ 135049 h 516808"/>
                <a:gd name="connsiteX676" fmla="*/ 117920 w 759730"/>
                <a:gd name="connsiteY676" fmla="*/ 115529 h 516808"/>
                <a:gd name="connsiteX677" fmla="*/ 137440 w 759730"/>
                <a:gd name="connsiteY677" fmla="*/ 96009 h 516808"/>
                <a:gd name="connsiteX678" fmla="*/ 89435 w 759730"/>
                <a:gd name="connsiteY678" fmla="*/ 96009 h 516808"/>
                <a:gd name="connsiteX679" fmla="*/ 108955 w 759730"/>
                <a:gd name="connsiteY679" fmla="*/ 115529 h 516808"/>
                <a:gd name="connsiteX680" fmla="*/ 89435 w 759730"/>
                <a:gd name="connsiteY680" fmla="*/ 135049 h 516808"/>
                <a:gd name="connsiteX681" fmla="*/ 69916 w 759730"/>
                <a:gd name="connsiteY681" fmla="*/ 115529 h 516808"/>
                <a:gd name="connsiteX682" fmla="*/ 89435 w 759730"/>
                <a:gd name="connsiteY682" fmla="*/ 96009 h 516808"/>
                <a:gd name="connsiteX683" fmla="*/ 108916 w 759730"/>
                <a:gd name="connsiteY683" fmla="*/ 67619 h 516808"/>
                <a:gd name="connsiteX684" fmla="*/ 103238 w 759730"/>
                <a:gd name="connsiteY684" fmla="*/ 81327 h 516808"/>
                <a:gd name="connsiteX685" fmla="*/ 89435 w 759730"/>
                <a:gd name="connsiteY685" fmla="*/ 87044 h 516808"/>
                <a:gd name="connsiteX686" fmla="*/ 87197 w 759730"/>
                <a:gd name="connsiteY686" fmla="*/ 86117 h 516808"/>
                <a:gd name="connsiteX687" fmla="*/ 649572 w 759730"/>
                <a:gd name="connsiteY687" fmla="*/ 66561 h 516808"/>
                <a:gd name="connsiteX688" fmla="*/ 672009 w 759730"/>
                <a:gd name="connsiteY688" fmla="*/ 85670 h 516808"/>
                <a:gd name="connsiteX689" fmla="*/ 668692 w 759730"/>
                <a:gd name="connsiteY689" fmla="*/ 87044 h 516808"/>
                <a:gd name="connsiteX690" fmla="*/ 649172 w 759730"/>
                <a:gd name="connsiteY690" fmla="*/ 67525 h 516808"/>
                <a:gd name="connsiteX691" fmla="*/ 139893 w 759730"/>
                <a:gd name="connsiteY691" fmla="*/ 49021 h 516808"/>
                <a:gd name="connsiteX692" fmla="*/ 151242 w 759730"/>
                <a:gd name="connsiteY692" fmla="*/ 53722 h 516808"/>
                <a:gd name="connsiteX693" fmla="*/ 156959 w 759730"/>
                <a:gd name="connsiteY693" fmla="*/ 67525 h 516808"/>
                <a:gd name="connsiteX694" fmla="*/ 137440 w 759730"/>
                <a:gd name="connsiteY694" fmla="*/ 87044 h 516808"/>
                <a:gd name="connsiteX695" fmla="*/ 117920 w 759730"/>
                <a:gd name="connsiteY695" fmla="*/ 67525 h 516808"/>
                <a:gd name="connsiteX696" fmla="*/ 121062 w 759730"/>
                <a:gd name="connsiteY696" fmla="*/ 59940 h 516808"/>
                <a:gd name="connsiteX697" fmla="*/ 619169 w 759730"/>
                <a:gd name="connsiteY697" fmla="*/ 48634 h 516808"/>
                <a:gd name="connsiteX698" fmla="*/ 636559 w 759730"/>
                <a:gd name="connsiteY698" fmla="*/ 58716 h 516808"/>
                <a:gd name="connsiteX699" fmla="*/ 640207 w 759730"/>
                <a:gd name="connsiteY699" fmla="*/ 67525 h 516808"/>
                <a:gd name="connsiteX700" fmla="*/ 620687 w 759730"/>
                <a:gd name="connsiteY700" fmla="*/ 87044 h 516808"/>
                <a:gd name="connsiteX701" fmla="*/ 601167 w 759730"/>
                <a:gd name="connsiteY701" fmla="*/ 67525 h 516808"/>
                <a:gd name="connsiteX702" fmla="*/ 606885 w 759730"/>
                <a:gd name="connsiteY702" fmla="*/ 53722 h 516808"/>
                <a:gd name="connsiteX703" fmla="*/ 572683 w 759730"/>
                <a:gd name="connsiteY703" fmla="*/ 48005 h 516808"/>
                <a:gd name="connsiteX704" fmla="*/ 592202 w 759730"/>
                <a:gd name="connsiteY704" fmla="*/ 67525 h 516808"/>
                <a:gd name="connsiteX705" fmla="*/ 572683 w 759730"/>
                <a:gd name="connsiteY705" fmla="*/ 87044 h 516808"/>
                <a:gd name="connsiteX706" fmla="*/ 553163 w 759730"/>
                <a:gd name="connsiteY706" fmla="*/ 67525 h 516808"/>
                <a:gd name="connsiteX707" fmla="*/ 572683 w 759730"/>
                <a:gd name="connsiteY707" fmla="*/ 48005 h 516808"/>
                <a:gd name="connsiteX708" fmla="*/ 523077 w 759730"/>
                <a:gd name="connsiteY708" fmla="*/ 48005 h 516808"/>
                <a:gd name="connsiteX709" fmla="*/ 542597 w 759730"/>
                <a:gd name="connsiteY709" fmla="*/ 67525 h 516808"/>
                <a:gd name="connsiteX710" fmla="*/ 523077 w 759730"/>
                <a:gd name="connsiteY710" fmla="*/ 87044 h 516808"/>
                <a:gd name="connsiteX711" fmla="*/ 503557 w 759730"/>
                <a:gd name="connsiteY711" fmla="*/ 67525 h 516808"/>
                <a:gd name="connsiteX712" fmla="*/ 523077 w 759730"/>
                <a:gd name="connsiteY712" fmla="*/ 48005 h 516808"/>
                <a:gd name="connsiteX713" fmla="*/ 475073 w 759730"/>
                <a:gd name="connsiteY713" fmla="*/ 48005 h 516808"/>
                <a:gd name="connsiteX714" fmla="*/ 494592 w 759730"/>
                <a:gd name="connsiteY714" fmla="*/ 67525 h 516808"/>
                <a:gd name="connsiteX715" fmla="*/ 475073 w 759730"/>
                <a:gd name="connsiteY715" fmla="*/ 87044 h 516808"/>
                <a:gd name="connsiteX716" fmla="*/ 455553 w 759730"/>
                <a:gd name="connsiteY716" fmla="*/ 67525 h 516808"/>
                <a:gd name="connsiteX717" fmla="*/ 475073 w 759730"/>
                <a:gd name="connsiteY717" fmla="*/ 48005 h 516808"/>
                <a:gd name="connsiteX718" fmla="*/ 427068 w 759730"/>
                <a:gd name="connsiteY718" fmla="*/ 48005 h 516808"/>
                <a:gd name="connsiteX719" fmla="*/ 446587 w 759730"/>
                <a:gd name="connsiteY719" fmla="*/ 67525 h 516808"/>
                <a:gd name="connsiteX720" fmla="*/ 427068 w 759730"/>
                <a:gd name="connsiteY720" fmla="*/ 87044 h 516808"/>
                <a:gd name="connsiteX721" fmla="*/ 407548 w 759730"/>
                <a:gd name="connsiteY721" fmla="*/ 67525 h 516808"/>
                <a:gd name="connsiteX722" fmla="*/ 427068 w 759730"/>
                <a:gd name="connsiteY722" fmla="*/ 48005 h 516808"/>
                <a:gd name="connsiteX723" fmla="*/ 379063 w 759730"/>
                <a:gd name="connsiteY723" fmla="*/ 48005 h 516808"/>
                <a:gd name="connsiteX724" fmla="*/ 398583 w 759730"/>
                <a:gd name="connsiteY724" fmla="*/ 67525 h 516808"/>
                <a:gd name="connsiteX725" fmla="*/ 379063 w 759730"/>
                <a:gd name="connsiteY725" fmla="*/ 87044 h 516808"/>
                <a:gd name="connsiteX726" fmla="*/ 359544 w 759730"/>
                <a:gd name="connsiteY726" fmla="*/ 67525 h 516808"/>
                <a:gd name="connsiteX727" fmla="*/ 379063 w 759730"/>
                <a:gd name="connsiteY727" fmla="*/ 48005 h 516808"/>
                <a:gd name="connsiteX728" fmla="*/ 331058 w 759730"/>
                <a:gd name="connsiteY728" fmla="*/ 48005 h 516808"/>
                <a:gd name="connsiteX729" fmla="*/ 350578 w 759730"/>
                <a:gd name="connsiteY729" fmla="*/ 67525 h 516808"/>
                <a:gd name="connsiteX730" fmla="*/ 331058 w 759730"/>
                <a:gd name="connsiteY730" fmla="*/ 87044 h 516808"/>
                <a:gd name="connsiteX731" fmla="*/ 311539 w 759730"/>
                <a:gd name="connsiteY731" fmla="*/ 67525 h 516808"/>
                <a:gd name="connsiteX732" fmla="*/ 331058 w 759730"/>
                <a:gd name="connsiteY732" fmla="*/ 48005 h 516808"/>
                <a:gd name="connsiteX733" fmla="*/ 283054 w 759730"/>
                <a:gd name="connsiteY733" fmla="*/ 48005 h 516808"/>
                <a:gd name="connsiteX734" fmla="*/ 302574 w 759730"/>
                <a:gd name="connsiteY734" fmla="*/ 67525 h 516808"/>
                <a:gd name="connsiteX735" fmla="*/ 283054 w 759730"/>
                <a:gd name="connsiteY735" fmla="*/ 87044 h 516808"/>
                <a:gd name="connsiteX736" fmla="*/ 263534 w 759730"/>
                <a:gd name="connsiteY736" fmla="*/ 67525 h 516808"/>
                <a:gd name="connsiteX737" fmla="*/ 283054 w 759730"/>
                <a:gd name="connsiteY737" fmla="*/ 48005 h 516808"/>
                <a:gd name="connsiteX738" fmla="*/ 235049 w 759730"/>
                <a:gd name="connsiteY738" fmla="*/ 48005 h 516808"/>
                <a:gd name="connsiteX739" fmla="*/ 254569 w 759730"/>
                <a:gd name="connsiteY739" fmla="*/ 67525 h 516808"/>
                <a:gd name="connsiteX740" fmla="*/ 235049 w 759730"/>
                <a:gd name="connsiteY740" fmla="*/ 87044 h 516808"/>
                <a:gd name="connsiteX741" fmla="*/ 215529 w 759730"/>
                <a:gd name="connsiteY741" fmla="*/ 67525 h 516808"/>
                <a:gd name="connsiteX742" fmla="*/ 235049 w 759730"/>
                <a:gd name="connsiteY742" fmla="*/ 48005 h 516808"/>
                <a:gd name="connsiteX743" fmla="*/ 187045 w 759730"/>
                <a:gd name="connsiteY743" fmla="*/ 48005 h 516808"/>
                <a:gd name="connsiteX744" fmla="*/ 206564 w 759730"/>
                <a:gd name="connsiteY744" fmla="*/ 67525 h 516808"/>
                <a:gd name="connsiteX745" fmla="*/ 187045 w 759730"/>
                <a:gd name="connsiteY745" fmla="*/ 87044 h 516808"/>
                <a:gd name="connsiteX746" fmla="*/ 167525 w 759730"/>
                <a:gd name="connsiteY746" fmla="*/ 67525 h 516808"/>
                <a:gd name="connsiteX747" fmla="*/ 187045 w 759730"/>
                <a:gd name="connsiteY747" fmla="*/ 48005 h 516808"/>
                <a:gd name="connsiteX748" fmla="*/ 206063 w 759730"/>
                <a:gd name="connsiteY748" fmla="*/ 18310 h 516808"/>
                <a:gd name="connsiteX749" fmla="*/ 206564 w 759730"/>
                <a:gd name="connsiteY749" fmla="*/ 19520 h 516808"/>
                <a:gd name="connsiteX750" fmla="*/ 187045 w 759730"/>
                <a:gd name="connsiteY750" fmla="*/ 39039 h 516808"/>
                <a:gd name="connsiteX751" fmla="*/ 173242 w 759730"/>
                <a:gd name="connsiteY751" fmla="*/ 33322 h 516808"/>
                <a:gd name="connsiteX752" fmla="*/ 172351 w 759730"/>
                <a:gd name="connsiteY752" fmla="*/ 31169 h 516808"/>
                <a:gd name="connsiteX753" fmla="*/ 553665 w 759730"/>
                <a:gd name="connsiteY753" fmla="*/ 18309 h 516808"/>
                <a:gd name="connsiteX754" fmla="*/ 587377 w 759730"/>
                <a:gd name="connsiteY754" fmla="*/ 31168 h 516808"/>
                <a:gd name="connsiteX755" fmla="*/ 586485 w 759730"/>
                <a:gd name="connsiteY755" fmla="*/ 33322 h 516808"/>
                <a:gd name="connsiteX756" fmla="*/ 572683 w 759730"/>
                <a:gd name="connsiteY756" fmla="*/ 39039 h 516808"/>
                <a:gd name="connsiteX757" fmla="*/ 553163 w 759730"/>
                <a:gd name="connsiteY757" fmla="*/ 19520 h 516808"/>
                <a:gd name="connsiteX758" fmla="*/ 247307 w 759730"/>
                <a:gd name="connsiteY758" fmla="*/ 5077 h 516808"/>
                <a:gd name="connsiteX759" fmla="*/ 248852 w 759730"/>
                <a:gd name="connsiteY759" fmla="*/ 5717 h 516808"/>
                <a:gd name="connsiteX760" fmla="*/ 254569 w 759730"/>
                <a:gd name="connsiteY760" fmla="*/ 19520 h 516808"/>
                <a:gd name="connsiteX761" fmla="*/ 235049 w 759730"/>
                <a:gd name="connsiteY761" fmla="*/ 39039 h 516808"/>
                <a:gd name="connsiteX762" fmla="*/ 215529 w 759730"/>
                <a:gd name="connsiteY762" fmla="*/ 19520 h 516808"/>
                <a:gd name="connsiteX763" fmla="*/ 217901 w 759730"/>
                <a:gd name="connsiteY763" fmla="*/ 13795 h 516808"/>
                <a:gd name="connsiteX764" fmla="*/ 232005 w 759730"/>
                <a:gd name="connsiteY764" fmla="*/ 8415 h 516808"/>
                <a:gd name="connsiteX765" fmla="*/ 511373 w 759730"/>
                <a:gd name="connsiteY765" fmla="*/ 4848 h 516808"/>
                <a:gd name="connsiteX766" fmla="*/ 527726 w 759730"/>
                <a:gd name="connsiteY766" fmla="*/ 8415 h 516808"/>
                <a:gd name="connsiteX767" fmla="*/ 539925 w 759730"/>
                <a:gd name="connsiteY767" fmla="*/ 13068 h 516808"/>
                <a:gd name="connsiteX768" fmla="*/ 542597 w 759730"/>
                <a:gd name="connsiteY768" fmla="*/ 19520 h 516808"/>
                <a:gd name="connsiteX769" fmla="*/ 523077 w 759730"/>
                <a:gd name="connsiteY769" fmla="*/ 39039 h 516808"/>
                <a:gd name="connsiteX770" fmla="*/ 503557 w 759730"/>
                <a:gd name="connsiteY770" fmla="*/ 19520 h 516808"/>
                <a:gd name="connsiteX771" fmla="*/ 509275 w 759730"/>
                <a:gd name="connsiteY771" fmla="*/ 5717 h 516808"/>
                <a:gd name="connsiteX772" fmla="*/ 475073 w 759730"/>
                <a:gd name="connsiteY772" fmla="*/ 0 h 516808"/>
                <a:gd name="connsiteX773" fmla="*/ 494592 w 759730"/>
                <a:gd name="connsiteY773" fmla="*/ 19520 h 516808"/>
                <a:gd name="connsiteX774" fmla="*/ 475073 w 759730"/>
                <a:gd name="connsiteY774" fmla="*/ 39039 h 516808"/>
                <a:gd name="connsiteX775" fmla="*/ 455553 w 759730"/>
                <a:gd name="connsiteY775" fmla="*/ 19520 h 516808"/>
                <a:gd name="connsiteX776" fmla="*/ 475073 w 759730"/>
                <a:gd name="connsiteY776" fmla="*/ 0 h 516808"/>
                <a:gd name="connsiteX777" fmla="*/ 427068 w 759730"/>
                <a:gd name="connsiteY777" fmla="*/ 0 h 516808"/>
                <a:gd name="connsiteX778" fmla="*/ 446587 w 759730"/>
                <a:gd name="connsiteY778" fmla="*/ 19520 h 516808"/>
                <a:gd name="connsiteX779" fmla="*/ 427068 w 759730"/>
                <a:gd name="connsiteY779" fmla="*/ 39039 h 516808"/>
                <a:gd name="connsiteX780" fmla="*/ 407548 w 759730"/>
                <a:gd name="connsiteY780" fmla="*/ 19520 h 516808"/>
                <a:gd name="connsiteX781" fmla="*/ 427068 w 759730"/>
                <a:gd name="connsiteY781" fmla="*/ 0 h 516808"/>
                <a:gd name="connsiteX782" fmla="*/ 379063 w 759730"/>
                <a:gd name="connsiteY782" fmla="*/ 0 h 516808"/>
                <a:gd name="connsiteX783" fmla="*/ 398583 w 759730"/>
                <a:gd name="connsiteY783" fmla="*/ 19520 h 516808"/>
                <a:gd name="connsiteX784" fmla="*/ 379063 w 759730"/>
                <a:gd name="connsiteY784" fmla="*/ 39039 h 516808"/>
                <a:gd name="connsiteX785" fmla="*/ 359544 w 759730"/>
                <a:gd name="connsiteY785" fmla="*/ 19520 h 516808"/>
                <a:gd name="connsiteX786" fmla="*/ 379063 w 759730"/>
                <a:gd name="connsiteY786" fmla="*/ 0 h 516808"/>
                <a:gd name="connsiteX787" fmla="*/ 331058 w 759730"/>
                <a:gd name="connsiteY787" fmla="*/ 0 h 516808"/>
                <a:gd name="connsiteX788" fmla="*/ 350578 w 759730"/>
                <a:gd name="connsiteY788" fmla="*/ 19520 h 516808"/>
                <a:gd name="connsiteX789" fmla="*/ 331058 w 759730"/>
                <a:gd name="connsiteY789" fmla="*/ 39039 h 516808"/>
                <a:gd name="connsiteX790" fmla="*/ 311539 w 759730"/>
                <a:gd name="connsiteY790" fmla="*/ 19520 h 516808"/>
                <a:gd name="connsiteX791" fmla="*/ 331058 w 759730"/>
                <a:gd name="connsiteY791" fmla="*/ 0 h 516808"/>
                <a:gd name="connsiteX792" fmla="*/ 283054 w 759730"/>
                <a:gd name="connsiteY792" fmla="*/ 0 h 516808"/>
                <a:gd name="connsiteX793" fmla="*/ 302574 w 759730"/>
                <a:gd name="connsiteY793" fmla="*/ 19520 h 516808"/>
                <a:gd name="connsiteX794" fmla="*/ 283054 w 759730"/>
                <a:gd name="connsiteY794" fmla="*/ 39039 h 516808"/>
                <a:gd name="connsiteX795" fmla="*/ 263534 w 759730"/>
                <a:gd name="connsiteY795" fmla="*/ 19520 h 516808"/>
                <a:gd name="connsiteX796" fmla="*/ 283054 w 759730"/>
                <a:gd name="connsiteY796" fmla="*/ 0 h 516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</a:cxnLst>
              <a:rect l="l" t="t" r="r" b="b"/>
              <a:pathLst>
                <a:path w="759730" h="516808">
                  <a:moveTo>
                    <a:pt x="572683" y="477769"/>
                  </a:moveTo>
                  <a:lnTo>
                    <a:pt x="579498" y="480592"/>
                  </a:lnTo>
                  <a:lnTo>
                    <a:pt x="556436" y="489388"/>
                  </a:lnTo>
                  <a:lnTo>
                    <a:pt x="558880" y="483486"/>
                  </a:lnTo>
                  <a:cubicBezTo>
                    <a:pt x="562413" y="479954"/>
                    <a:pt x="567293" y="477769"/>
                    <a:pt x="572683" y="477769"/>
                  </a:cubicBezTo>
                  <a:close/>
                  <a:moveTo>
                    <a:pt x="523077" y="477769"/>
                  </a:moveTo>
                  <a:cubicBezTo>
                    <a:pt x="528468" y="477769"/>
                    <a:pt x="533348" y="479954"/>
                    <a:pt x="536880" y="483486"/>
                  </a:cubicBezTo>
                  <a:lnTo>
                    <a:pt x="541659" y="495024"/>
                  </a:lnTo>
                  <a:lnTo>
                    <a:pt x="527726" y="500339"/>
                  </a:lnTo>
                  <a:lnTo>
                    <a:pt x="506719" y="504921"/>
                  </a:lnTo>
                  <a:lnTo>
                    <a:pt x="503557" y="497288"/>
                  </a:lnTo>
                  <a:cubicBezTo>
                    <a:pt x="503557" y="486508"/>
                    <a:pt x="512297" y="477769"/>
                    <a:pt x="523077" y="477769"/>
                  </a:cubicBezTo>
                  <a:close/>
                  <a:moveTo>
                    <a:pt x="475073" y="477769"/>
                  </a:moveTo>
                  <a:cubicBezTo>
                    <a:pt x="485853" y="477769"/>
                    <a:pt x="494592" y="486508"/>
                    <a:pt x="494592" y="497288"/>
                  </a:cubicBezTo>
                  <a:lnTo>
                    <a:pt x="489912" y="508587"/>
                  </a:lnTo>
                  <a:lnTo>
                    <a:pt x="467191" y="513543"/>
                  </a:lnTo>
                  <a:lnTo>
                    <a:pt x="461270" y="511091"/>
                  </a:lnTo>
                  <a:cubicBezTo>
                    <a:pt x="457738" y="507559"/>
                    <a:pt x="455553" y="502679"/>
                    <a:pt x="455553" y="497288"/>
                  </a:cubicBezTo>
                  <a:cubicBezTo>
                    <a:pt x="455553" y="486508"/>
                    <a:pt x="464292" y="477769"/>
                    <a:pt x="475073" y="477769"/>
                  </a:cubicBezTo>
                  <a:close/>
                  <a:moveTo>
                    <a:pt x="427068" y="477769"/>
                  </a:moveTo>
                  <a:cubicBezTo>
                    <a:pt x="437848" y="477769"/>
                    <a:pt x="446587" y="486508"/>
                    <a:pt x="446587" y="497288"/>
                  </a:cubicBezTo>
                  <a:cubicBezTo>
                    <a:pt x="446587" y="508069"/>
                    <a:pt x="437848" y="516808"/>
                    <a:pt x="427068" y="516808"/>
                  </a:cubicBezTo>
                  <a:cubicBezTo>
                    <a:pt x="416287" y="516808"/>
                    <a:pt x="407548" y="508069"/>
                    <a:pt x="407548" y="497288"/>
                  </a:cubicBezTo>
                  <a:cubicBezTo>
                    <a:pt x="407548" y="486508"/>
                    <a:pt x="416287" y="477769"/>
                    <a:pt x="427068" y="477769"/>
                  </a:cubicBezTo>
                  <a:close/>
                  <a:moveTo>
                    <a:pt x="379063" y="477769"/>
                  </a:moveTo>
                  <a:cubicBezTo>
                    <a:pt x="389844" y="477769"/>
                    <a:pt x="398583" y="486508"/>
                    <a:pt x="398583" y="497288"/>
                  </a:cubicBezTo>
                  <a:cubicBezTo>
                    <a:pt x="398583" y="508069"/>
                    <a:pt x="389844" y="516808"/>
                    <a:pt x="379063" y="516808"/>
                  </a:cubicBezTo>
                  <a:cubicBezTo>
                    <a:pt x="368283" y="516808"/>
                    <a:pt x="359544" y="508069"/>
                    <a:pt x="359544" y="497288"/>
                  </a:cubicBezTo>
                  <a:cubicBezTo>
                    <a:pt x="359544" y="486508"/>
                    <a:pt x="368283" y="477769"/>
                    <a:pt x="379063" y="477769"/>
                  </a:cubicBezTo>
                  <a:close/>
                  <a:moveTo>
                    <a:pt x="331058" y="477769"/>
                  </a:moveTo>
                  <a:cubicBezTo>
                    <a:pt x="341839" y="477769"/>
                    <a:pt x="350578" y="486508"/>
                    <a:pt x="350578" y="497288"/>
                  </a:cubicBezTo>
                  <a:cubicBezTo>
                    <a:pt x="350578" y="508069"/>
                    <a:pt x="341839" y="516808"/>
                    <a:pt x="331058" y="516808"/>
                  </a:cubicBezTo>
                  <a:cubicBezTo>
                    <a:pt x="320278" y="516808"/>
                    <a:pt x="311539" y="508069"/>
                    <a:pt x="311539" y="497288"/>
                  </a:cubicBezTo>
                  <a:cubicBezTo>
                    <a:pt x="311539" y="486508"/>
                    <a:pt x="320278" y="477769"/>
                    <a:pt x="331058" y="477769"/>
                  </a:cubicBezTo>
                  <a:close/>
                  <a:moveTo>
                    <a:pt x="283054" y="477769"/>
                  </a:moveTo>
                  <a:cubicBezTo>
                    <a:pt x="293835" y="477769"/>
                    <a:pt x="302574" y="486508"/>
                    <a:pt x="302574" y="497288"/>
                  </a:cubicBezTo>
                  <a:cubicBezTo>
                    <a:pt x="302574" y="502679"/>
                    <a:pt x="300390" y="507559"/>
                    <a:pt x="296857" y="511091"/>
                  </a:cubicBezTo>
                  <a:lnTo>
                    <a:pt x="291489" y="513314"/>
                  </a:lnTo>
                  <a:lnTo>
                    <a:pt x="268055" y="508203"/>
                  </a:lnTo>
                  <a:lnTo>
                    <a:pt x="263534" y="497288"/>
                  </a:lnTo>
                  <a:cubicBezTo>
                    <a:pt x="263534" y="486508"/>
                    <a:pt x="272273" y="477769"/>
                    <a:pt x="283054" y="477769"/>
                  </a:cubicBezTo>
                  <a:close/>
                  <a:moveTo>
                    <a:pt x="235049" y="477769"/>
                  </a:moveTo>
                  <a:cubicBezTo>
                    <a:pt x="245830" y="477769"/>
                    <a:pt x="254569" y="486508"/>
                    <a:pt x="254569" y="497288"/>
                  </a:cubicBezTo>
                  <a:lnTo>
                    <a:pt x="251541" y="504600"/>
                  </a:lnTo>
                  <a:lnTo>
                    <a:pt x="232005" y="500339"/>
                  </a:lnTo>
                  <a:lnTo>
                    <a:pt x="216686" y="494496"/>
                  </a:lnTo>
                  <a:lnTo>
                    <a:pt x="221246" y="483486"/>
                  </a:lnTo>
                  <a:cubicBezTo>
                    <a:pt x="224779" y="479954"/>
                    <a:pt x="229659" y="477769"/>
                    <a:pt x="235049" y="477769"/>
                  </a:cubicBezTo>
                  <a:close/>
                  <a:moveTo>
                    <a:pt x="187045" y="477769"/>
                  </a:moveTo>
                  <a:cubicBezTo>
                    <a:pt x="192435" y="477769"/>
                    <a:pt x="197315" y="479954"/>
                    <a:pt x="200847" y="483486"/>
                  </a:cubicBezTo>
                  <a:lnTo>
                    <a:pt x="203291" y="489387"/>
                  </a:lnTo>
                  <a:lnTo>
                    <a:pt x="180232" y="480591"/>
                  </a:lnTo>
                  <a:close/>
                  <a:moveTo>
                    <a:pt x="101369" y="434707"/>
                  </a:moveTo>
                  <a:lnTo>
                    <a:pt x="103238" y="435481"/>
                  </a:lnTo>
                  <a:lnTo>
                    <a:pt x="103762" y="436745"/>
                  </a:lnTo>
                  <a:close/>
                  <a:moveTo>
                    <a:pt x="659879" y="433415"/>
                  </a:moveTo>
                  <a:lnTo>
                    <a:pt x="653493" y="438854"/>
                  </a:lnTo>
                  <a:lnTo>
                    <a:pt x="654890" y="435481"/>
                  </a:lnTo>
                  <a:close/>
                  <a:moveTo>
                    <a:pt x="620687" y="429764"/>
                  </a:moveTo>
                  <a:cubicBezTo>
                    <a:pt x="626078" y="429764"/>
                    <a:pt x="630958" y="431949"/>
                    <a:pt x="634490" y="435481"/>
                  </a:cubicBezTo>
                  <a:lnTo>
                    <a:pt x="639752" y="448186"/>
                  </a:lnTo>
                  <a:lnTo>
                    <a:pt x="611066" y="464819"/>
                  </a:lnTo>
                  <a:lnTo>
                    <a:pt x="606885" y="463087"/>
                  </a:lnTo>
                  <a:cubicBezTo>
                    <a:pt x="603352" y="459555"/>
                    <a:pt x="601167" y="454675"/>
                    <a:pt x="601167" y="449284"/>
                  </a:cubicBezTo>
                  <a:cubicBezTo>
                    <a:pt x="601167" y="438503"/>
                    <a:pt x="609907" y="429764"/>
                    <a:pt x="620687" y="429764"/>
                  </a:cubicBezTo>
                  <a:close/>
                  <a:moveTo>
                    <a:pt x="572683" y="429764"/>
                  </a:moveTo>
                  <a:cubicBezTo>
                    <a:pt x="583463" y="429764"/>
                    <a:pt x="592202" y="438503"/>
                    <a:pt x="592202" y="449284"/>
                  </a:cubicBezTo>
                  <a:cubicBezTo>
                    <a:pt x="592202" y="460065"/>
                    <a:pt x="583463" y="468804"/>
                    <a:pt x="572683" y="468804"/>
                  </a:cubicBezTo>
                  <a:cubicBezTo>
                    <a:pt x="561902" y="468804"/>
                    <a:pt x="553163" y="460065"/>
                    <a:pt x="553163" y="449284"/>
                  </a:cubicBezTo>
                  <a:cubicBezTo>
                    <a:pt x="553163" y="438503"/>
                    <a:pt x="561902" y="429764"/>
                    <a:pt x="572683" y="429764"/>
                  </a:cubicBezTo>
                  <a:close/>
                  <a:moveTo>
                    <a:pt x="523077" y="429764"/>
                  </a:moveTo>
                  <a:cubicBezTo>
                    <a:pt x="533858" y="429764"/>
                    <a:pt x="542597" y="438503"/>
                    <a:pt x="542597" y="449284"/>
                  </a:cubicBezTo>
                  <a:cubicBezTo>
                    <a:pt x="542597" y="460065"/>
                    <a:pt x="533858" y="468804"/>
                    <a:pt x="523077" y="468804"/>
                  </a:cubicBezTo>
                  <a:cubicBezTo>
                    <a:pt x="512297" y="468804"/>
                    <a:pt x="503557" y="460065"/>
                    <a:pt x="503557" y="449284"/>
                  </a:cubicBezTo>
                  <a:cubicBezTo>
                    <a:pt x="503557" y="438503"/>
                    <a:pt x="512297" y="429764"/>
                    <a:pt x="523077" y="429764"/>
                  </a:cubicBezTo>
                  <a:close/>
                  <a:moveTo>
                    <a:pt x="475073" y="429764"/>
                  </a:moveTo>
                  <a:cubicBezTo>
                    <a:pt x="485853" y="429764"/>
                    <a:pt x="494592" y="438503"/>
                    <a:pt x="494592" y="449284"/>
                  </a:cubicBezTo>
                  <a:cubicBezTo>
                    <a:pt x="494592" y="460065"/>
                    <a:pt x="485853" y="468804"/>
                    <a:pt x="475073" y="468804"/>
                  </a:cubicBezTo>
                  <a:cubicBezTo>
                    <a:pt x="464292" y="468804"/>
                    <a:pt x="455553" y="460065"/>
                    <a:pt x="455553" y="449284"/>
                  </a:cubicBezTo>
                  <a:cubicBezTo>
                    <a:pt x="455553" y="438503"/>
                    <a:pt x="464292" y="429764"/>
                    <a:pt x="475073" y="429764"/>
                  </a:cubicBezTo>
                  <a:close/>
                  <a:moveTo>
                    <a:pt x="427068" y="429764"/>
                  </a:moveTo>
                  <a:cubicBezTo>
                    <a:pt x="437848" y="429764"/>
                    <a:pt x="446587" y="438503"/>
                    <a:pt x="446587" y="449284"/>
                  </a:cubicBezTo>
                  <a:cubicBezTo>
                    <a:pt x="446587" y="460065"/>
                    <a:pt x="437848" y="468804"/>
                    <a:pt x="427068" y="468804"/>
                  </a:cubicBezTo>
                  <a:cubicBezTo>
                    <a:pt x="416287" y="468804"/>
                    <a:pt x="407548" y="460065"/>
                    <a:pt x="407548" y="449284"/>
                  </a:cubicBezTo>
                  <a:cubicBezTo>
                    <a:pt x="407548" y="438503"/>
                    <a:pt x="416287" y="429764"/>
                    <a:pt x="427068" y="429764"/>
                  </a:cubicBezTo>
                  <a:close/>
                  <a:moveTo>
                    <a:pt x="379063" y="429764"/>
                  </a:moveTo>
                  <a:cubicBezTo>
                    <a:pt x="389844" y="429764"/>
                    <a:pt x="398583" y="438503"/>
                    <a:pt x="398583" y="449284"/>
                  </a:cubicBezTo>
                  <a:cubicBezTo>
                    <a:pt x="398583" y="460065"/>
                    <a:pt x="389844" y="468804"/>
                    <a:pt x="379063" y="468804"/>
                  </a:cubicBezTo>
                  <a:cubicBezTo>
                    <a:pt x="368283" y="468804"/>
                    <a:pt x="359544" y="460065"/>
                    <a:pt x="359544" y="449284"/>
                  </a:cubicBezTo>
                  <a:cubicBezTo>
                    <a:pt x="359544" y="438503"/>
                    <a:pt x="368283" y="429764"/>
                    <a:pt x="379063" y="429764"/>
                  </a:cubicBezTo>
                  <a:close/>
                  <a:moveTo>
                    <a:pt x="331058" y="429764"/>
                  </a:moveTo>
                  <a:cubicBezTo>
                    <a:pt x="341839" y="429764"/>
                    <a:pt x="350578" y="438503"/>
                    <a:pt x="350578" y="449284"/>
                  </a:cubicBezTo>
                  <a:cubicBezTo>
                    <a:pt x="350578" y="460065"/>
                    <a:pt x="341839" y="468804"/>
                    <a:pt x="331058" y="468804"/>
                  </a:cubicBezTo>
                  <a:cubicBezTo>
                    <a:pt x="320278" y="468804"/>
                    <a:pt x="311539" y="460065"/>
                    <a:pt x="311539" y="449284"/>
                  </a:cubicBezTo>
                  <a:cubicBezTo>
                    <a:pt x="311539" y="438503"/>
                    <a:pt x="320278" y="429764"/>
                    <a:pt x="331058" y="429764"/>
                  </a:cubicBezTo>
                  <a:close/>
                  <a:moveTo>
                    <a:pt x="283054" y="429764"/>
                  </a:moveTo>
                  <a:cubicBezTo>
                    <a:pt x="293835" y="429764"/>
                    <a:pt x="302574" y="438503"/>
                    <a:pt x="302574" y="449284"/>
                  </a:cubicBezTo>
                  <a:cubicBezTo>
                    <a:pt x="302574" y="460065"/>
                    <a:pt x="293835" y="468804"/>
                    <a:pt x="283054" y="468804"/>
                  </a:cubicBezTo>
                  <a:cubicBezTo>
                    <a:pt x="272273" y="468804"/>
                    <a:pt x="263534" y="460065"/>
                    <a:pt x="263534" y="449284"/>
                  </a:cubicBezTo>
                  <a:cubicBezTo>
                    <a:pt x="263534" y="438503"/>
                    <a:pt x="272273" y="429764"/>
                    <a:pt x="283054" y="429764"/>
                  </a:cubicBezTo>
                  <a:close/>
                  <a:moveTo>
                    <a:pt x="235049" y="429764"/>
                  </a:moveTo>
                  <a:cubicBezTo>
                    <a:pt x="245830" y="429764"/>
                    <a:pt x="254569" y="438503"/>
                    <a:pt x="254569" y="449284"/>
                  </a:cubicBezTo>
                  <a:cubicBezTo>
                    <a:pt x="254569" y="460065"/>
                    <a:pt x="245830" y="468804"/>
                    <a:pt x="235049" y="468804"/>
                  </a:cubicBezTo>
                  <a:cubicBezTo>
                    <a:pt x="224268" y="468804"/>
                    <a:pt x="215529" y="460065"/>
                    <a:pt x="215529" y="449284"/>
                  </a:cubicBezTo>
                  <a:cubicBezTo>
                    <a:pt x="215529" y="438503"/>
                    <a:pt x="224268" y="429764"/>
                    <a:pt x="235049" y="429764"/>
                  </a:cubicBezTo>
                  <a:close/>
                  <a:moveTo>
                    <a:pt x="187045" y="429764"/>
                  </a:moveTo>
                  <a:cubicBezTo>
                    <a:pt x="197825" y="429764"/>
                    <a:pt x="206564" y="438503"/>
                    <a:pt x="206564" y="449284"/>
                  </a:cubicBezTo>
                  <a:cubicBezTo>
                    <a:pt x="206564" y="460065"/>
                    <a:pt x="197825" y="468804"/>
                    <a:pt x="187045" y="468804"/>
                  </a:cubicBezTo>
                  <a:cubicBezTo>
                    <a:pt x="176264" y="468804"/>
                    <a:pt x="167525" y="460065"/>
                    <a:pt x="167525" y="449284"/>
                  </a:cubicBezTo>
                  <a:cubicBezTo>
                    <a:pt x="167525" y="438503"/>
                    <a:pt x="176264" y="429764"/>
                    <a:pt x="187045" y="429764"/>
                  </a:cubicBezTo>
                  <a:close/>
                  <a:moveTo>
                    <a:pt x="137440" y="429764"/>
                  </a:moveTo>
                  <a:cubicBezTo>
                    <a:pt x="148220" y="429764"/>
                    <a:pt x="156959" y="438503"/>
                    <a:pt x="156959" y="449284"/>
                  </a:cubicBezTo>
                  <a:cubicBezTo>
                    <a:pt x="156959" y="454675"/>
                    <a:pt x="154775" y="459555"/>
                    <a:pt x="151242" y="463087"/>
                  </a:cubicBezTo>
                  <a:lnTo>
                    <a:pt x="147997" y="464431"/>
                  </a:lnTo>
                  <a:lnTo>
                    <a:pt x="118685" y="447437"/>
                  </a:lnTo>
                  <a:lnTo>
                    <a:pt x="123637" y="435481"/>
                  </a:lnTo>
                  <a:cubicBezTo>
                    <a:pt x="127170" y="431949"/>
                    <a:pt x="132050" y="429764"/>
                    <a:pt x="137440" y="429764"/>
                  </a:cubicBezTo>
                  <a:close/>
                  <a:moveTo>
                    <a:pt x="51070" y="385752"/>
                  </a:moveTo>
                  <a:lnTo>
                    <a:pt x="55233" y="387476"/>
                  </a:lnTo>
                  <a:lnTo>
                    <a:pt x="58507" y="395381"/>
                  </a:lnTo>
                  <a:close/>
                  <a:moveTo>
                    <a:pt x="709415" y="384775"/>
                  </a:moveTo>
                  <a:lnTo>
                    <a:pt x="697767" y="399856"/>
                  </a:lnTo>
                  <a:lnTo>
                    <a:pt x="702894" y="387476"/>
                  </a:lnTo>
                  <a:close/>
                  <a:moveTo>
                    <a:pt x="668692" y="381759"/>
                  </a:moveTo>
                  <a:cubicBezTo>
                    <a:pt x="679473" y="381759"/>
                    <a:pt x="688212" y="390498"/>
                    <a:pt x="688212" y="401279"/>
                  </a:cubicBezTo>
                  <a:lnTo>
                    <a:pt x="683090" y="413646"/>
                  </a:lnTo>
                  <a:lnTo>
                    <a:pt x="680370" y="415962"/>
                  </a:lnTo>
                  <a:lnTo>
                    <a:pt x="668692" y="420799"/>
                  </a:lnTo>
                  <a:cubicBezTo>
                    <a:pt x="657912" y="420799"/>
                    <a:pt x="649172" y="412060"/>
                    <a:pt x="649172" y="401279"/>
                  </a:cubicBezTo>
                  <a:cubicBezTo>
                    <a:pt x="649172" y="390498"/>
                    <a:pt x="657912" y="381759"/>
                    <a:pt x="668692" y="381759"/>
                  </a:cubicBezTo>
                  <a:close/>
                  <a:moveTo>
                    <a:pt x="620687" y="381759"/>
                  </a:moveTo>
                  <a:cubicBezTo>
                    <a:pt x="631468" y="381759"/>
                    <a:pt x="640207" y="390498"/>
                    <a:pt x="640207" y="401279"/>
                  </a:cubicBezTo>
                  <a:cubicBezTo>
                    <a:pt x="640207" y="412060"/>
                    <a:pt x="631468" y="420799"/>
                    <a:pt x="620687" y="420799"/>
                  </a:cubicBezTo>
                  <a:cubicBezTo>
                    <a:pt x="609907" y="420799"/>
                    <a:pt x="601167" y="412060"/>
                    <a:pt x="601167" y="401279"/>
                  </a:cubicBezTo>
                  <a:cubicBezTo>
                    <a:pt x="601167" y="390498"/>
                    <a:pt x="609907" y="381759"/>
                    <a:pt x="620687" y="381759"/>
                  </a:cubicBezTo>
                  <a:close/>
                  <a:moveTo>
                    <a:pt x="572683" y="381759"/>
                  </a:moveTo>
                  <a:cubicBezTo>
                    <a:pt x="583463" y="381759"/>
                    <a:pt x="592202" y="390498"/>
                    <a:pt x="592202" y="401279"/>
                  </a:cubicBezTo>
                  <a:cubicBezTo>
                    <a:pt x="592202" y="412060"/>
                    <a:pt x="583463" y="420799"/>
                    <a:pt x="572683" y="420799"/>
                  </a:cubicBezTo>
                  <a:cubicBezTo>
                    <a:pt x="561902" y="420799"/>
                    <a:pt x="553163" y="412060"/>
                    <a:pt x="553163" y="401279"/>
                  </a:cubicBezTo>
                  <a:cubicBezTo>
                    <a:pt x="553163" y="390498"/>
                    <a:pt x="561902" y="381759"/>
                    <a:pt x="572683" y="381759"/>
                  </a:cubicBezTo>
                  <a:close/>
                  <a:moveTo>
                    <a:pt x="523077" y="381759"/>
                  </a:moveTo>
                  <a:cubicBezTo>
                    <a:pt x="533858" y="381759"/>
                    <a:pt x="542597" y="390498"/>
                    <a:pt x="542597" y="401279"/>
                  </a:cubicBezTo>
                  <a:cubicBezTo>
                    <a:pt x="542597" y="412060"/>
                    <a:pt x="533858" y="420799"/>
                    <a:pt x="523077" y="420799"/>
                  </a:cubicBezTo>
                  <a:cubicBezTo>
                    <a:pt x="512297" y="420799"/>
                    <a:pt x="503557" y="412060"/>
                    <a:pt x="503557" y="401279"/>
                  </a:cubicBezTo>
                  <a:cubicBezTo>
                    <a:pt x="503557" y="390498"/>
                    <a:pt x="512297" y="381759"/>
                    <a:pt x="523077" y="381759"/>
                  </a:cubicBezTo>
                  <a:close/>
                  <a:moveTo>
                    <a:pt x="475073" y="381759"/>
                  </a:moveTo>
                  <a:cubicBezTo>
                    <a:pt x="485853" y="381759"/>
                    <a:pt x="494592" y="390498"/>
                    <a:pt x="494592" y="401279"/>
                  </a:cubicBezTo>
                  <a:cubicBezTo>
                    <a:pt x="494592" y="412060"/>
                    <a:pt x="485853" y="420799"/>
                    <a:pt x="475073" y="420799"/>
                  </a:cubicBezTo>
                  <a:cubicBezTo>
                    <a:pt x="464292" y="420799"/>
                    <a:pt x="455553" y="412060"/>
                    <a:pt x="455553" y="401279"/>
                  </a:cubicBezTo>
                  <a:cubicBezTo>
                    <a:pt x="455553" y="390498"/>
                    <a:pt x="464292" y="381759"/>
                    <a:pt x="475073" y="381759"/>
                  </a:cubicBezTo>
                  <a:close/>
                  <a:moveTo>
                    <a:pt x="427068" y="381759"/>
                  </a:moveTo>
                  <a:cubicBezTo>
                    <a:pt x="437848" y="381759"/>
                    <a:pt x="446587" y="390498"/>
                    <a:pt x="446587" y="401279"/>
                  </a:cubicBezTo>
                  <a:cubicBezTo>
                    <a:pt x="446587" y="412060"/>
                    <a:pt x="437848" y="420799"/>
                    <a:pt x="427068" y="420799"/>
                  </a:cubicBezTo>
                  <a:cubicBezTo>
                    <a:pt x="416287" y="420799"/>
                    <a:pt x="407548" y="412060"/>
                    <a:pt x="407548" y="401279"/>
                  </a:cubicBezTo>
                  <a:cubicBezTo>
                    <a:pt x="407548" y="390498"/>
                    <a:pt x="416287" y="381759"/>
                    <a:pt x="427068" y="381759"/>
                  </a:cubicBezTo>
                  <a:close/>
                  <a:moveTo>
                    <a:pt x="379063" y="381759"/>
                  </a:moveTo>
                  <a:cubicBezTo>
                    <a:pt x="389844" y="381759"/>
                    <a:pt x="398583" y="390498"/>
                    <a:pt x="398583" y="401279"/>
                  </a:cubicBezTo>
                  <a:cubicBezTo>
                    <a:pt x="398583" y="412060"/>
                    <a:pt x="389844" y="420799"/>
                    <a:pt x="379063" y="420799"/>
                  </a:cubicBezTo>
                  <a:cubicBezTo>
                    <a:pt x="368283" y="420799"/>
                    <a:pt x="359544" y="412060"/>
                    <a:pt x="359544" y="401279"/>
                  </a:cubicBezTo>
                  <a:cubicBezTo>
                    <a:pt x="359544" y="390498"/>
                    <a:pt x="368283" y="381759"/>
                    <a:pt x="379063" y="381759"/>
                  </a:cubicBezTo>
                  <a:close/>
                  <a:moveTo>
                    <a:pt x="331058" y="381759"/>
                  </a:moveTo>
                  <a:cubicBezTo>
                    <a:pt x="341839" y="381759"/>
                    <a:pt x="350578" y="390498"/>
                    <a:pt x="350578" y="401279"/>
                  </a:cubicBezTo>
                  <a:cubicBezTo>
                    <a:pt x="350578" y="412060"/>
                    <a:pt x="341839" y="420799"/>
                    <a:pt x="331058" y="420799"/>
                  </a:cubicBezTo>
                  <a:cubicBezTo>
                    <a:pt x="320278" y="420799"/>
                    <a:pt x="311539" y="412060"/>
                    <a:pt x="311539" y="401279"/>
                  </a:cubicBezTo>
                  <a:cubicBezTo>
                    <a:pt x="311539" y="390498"/>
                    <a:pt x="320278" y="381759"/>
                    <a:pt x="331058" y="381759"/>
                  </a:cubicBezTo>
                  <a:close/>
                  <a:moveTo>
                    <a:pt x="283054" y="381759"/>
                  </a:moveTo>
                  <a:cubicBezTo>
                    <a:pt x="293835" y="381759"/>
                    <a:pt x="302574" y="390498"/>
                    <a:pt x="302574" y="401279"/>
                  </a:cubicBezTo>
                  <a:cubicBezTo>
                    <a:pt x="302574" y="412060"/>
                    <a:pt x="293835" y="420799"/>
                    <a:pt x="283054" y="420799"/>
                  </a:cubicBezTo>
                  <a:cubicBezTo>
                    <a:pt x="272273" y="420799"/>
                    <a:pt x="263534" y="412060"/>
                    <a:pt x="263534" y="401279"/>
                  </a:cubicBezTo>
                  <a:cubicBezTo>
                    <a:pt x="263534" y="390498"/>
                    <a:pt x="272273" y="381759"/>
                    <a:pt x="283054" y="381759"/>
                  </a:cubicBezTo>
                  <a:close/>
                  <a:moveTo>
                    <a:pt x="235049" y="381759"/>
                  </a:moveTo>
                  <a:cubicBezTo>
                    <a:pt x="245830" y="381759"/>
                    <a:pt x="254569" y="390498"/>
                    <a:pt x="254569" y="401279"/>
                  </a:cubicBezTo>
                  <a:cubicBezTo>
                    <a:pt x="254569" y="412060"/>
                    <a:pt x="245830" y="420799"/>
                    <a:pt x="235049" y="420799"/>
                  </a:cubicBezTo>
                  <a:cubicBezTo>
                    <a:pt x="224268" y="420799"/>
                    <a:pt x="215529" y="412060"/>
                    <a:pt x="215529" y="401279"/>
                  </a:cubicBezTo>
                  <a:cubicBezTo>
                    <a:pt x="215529" y="390498"/>
                    <a:pt x="224268" y="381759"/>
                    <a:pt x="235049" y="381759"/>
                  </a:cubicBezTo>
                  <a:close/>
                  <a:moveTo>
                    <a:pt x="187045" y="381759"/>
                  </a:moveTo>
                  <a:cubicBezTo>
                    <a:pt x="197825" y="381759"/>
                    <a:pt x="206564" y="390498"/>
                    <a:pt x="206564" y="401279"/>
                  </a:cubicBezTo>
                  <a:cubicBezTo>
                    <a:pt x="206564" y="412060"/>
                    <a:pt x="197825" y="420799"/>
                    <a:pt x="187045" y="420799"/>
                  </a:cubicBezTo>
                  <a:cubicBezTo>
                    <a:pt x="176264" y="420799"/>
                    <a:pt x="167525" y="412060"/>
                    <a:pt x="167525" y="401279"/>
                  </a:cubicBezTo>
                  <a:cubicBezTo>
                    <a:pt x="167525" y="390498"/>
                    <a:pt x="176264" y="381759"/>
                    <a:pt x="187045" y="381759"/>
                  </a:cubicBezTo>
                  <a:close/>
                  <a:moveTo>
                    <a:pt x="137440" y="381759"/>
                  </a:moveTo>
                  <a:cubicBezTo>
                    <a:pt x="148220" y="381759"/>
                    <a:pt x="156959" y="390498"/>
                    <a:pt x="156959" y="401279"/>
                  </a:cubicBezTo>
                  <a:cubicBezTo>
                    <a:pt x="156959" y="412060"/>
                    <a:pt x="148220" y="420799"/>
                    <a:pt x="137440" y="420799"/>
                  </a:cubicBezTo>
                  <a:cubicBezTo>
                    <a:pt x="126659" y="420799"/>
                    <a:pt x="117920" y="412060"/>
                    <a:pt x="117920" y="401279"/>
                  </a:cubicBezTo>
                  <a:cubicBezTo>
                    <a:pt x="117920" y="390498"/>
                    <a:pt x="126659" y="381759"/>
                    <a:pt x="137440" y="381759"/>
                  </a:cubicBezTo>
                  <a:close/>
                  <a:moveTo>
                    <a:pt x="89435" y="381759"/>
                  </a:moveTo>
                  <a:cubicBezTo>
                    <a:pt x="100216" y="381759"/>
                    <a:pt x="108955" y="390498"/>
                    <a:pt x="108955" y="401279"/>
                  </a:cubicBezTo>
                  <a:cubicBezTo>
                    <a:pt x="108955" y="412060"/>
                    <a:pt x="100216" y="420799"/>
                    <a:pt x="89435" y="420799"/>
                  </a:cubicBezTo>
                  <a:lnTo>
                    <a:pt x="80877" y="417254"/>
                  </a:lnTo>
                  <a:lnTo>
                    <a:pt x="74165" y="411537"/>
                  </a:lnTo>
                  <a:lnTo>
                    <a:pt x="69916" y="401279"/>
                  </a:lnTo>
                  <a:cubicBezTo>
                    <a:pt x="69916" y="390498"/>
                    <a:pt x="78655" y="381759"/>
                    <a:pt x="89435" y="381759"/>
                  </a:cubicBezTo>
                  <a:close/>
                  <a:moveTo>
                    <a:pt x="716696" y="333755"/>
                  </a:moveTo>
                  <a:cubicBezTo>
                    <a:pt x="722087" y="333755"/>
                    <a:pt x="726967" y="335940"/>
                    <a:pt x="730499" y="339472"/>
                  </a:cubicBezTo>
                  <a:lnTo>
                    <a:pt x="734220" y="348455"/>
                  </a:lnTo>
                  <a:lnTo>
                    <a:pt x="729879" y="358282"/>
                  </a:lnTo>
                  <a:lnTo>
                    <a:pt x="719597" y="371592"/>
                  </a:lnTo>
                  <a:lnTo>
                    <a:pt x="716696" y="372794"/>
                  </a:lnTo>
                  <a:cubicBezTo>
                    <a:pt x="705916" y="372794"/>
                    <a:pt x="697177" y="364055"/>
                    <a:pt x="697177" y="353275"/>
                  </a:cubicBezTo>
                  <a:cubicBezTo>
                    <a:pt x="697177" y="342494"/>
                    <a:pt x="705916" y="333755"/>
                    <a:pt x="716696" y="333755"/>
                  </a:cubicBezTo>
                  <a:close/>
                  <a:moveTo>
                    <a:pt x="668692" y="333755"/>
                  </a:moveTo>
                  <a:cubicBezTo>
                    <a:pt x="679473" y="333755"/>
                    <a:pt x="688212" y="342494"/>
                    <a:pt x="688212" y="353275"/>
                  </a:cubicBezTo>
                  <a:cubicBezTo>
                    <a:pt x="688212" y="364055"/>
                    <a:pt x="679473" y="372794"/>
                    <a:pt x="668692" y="372794"/>
                  </a:cubicBezTo>
                  <a:cubicBezTo>
                    <a:pt x="657912" y="372794"/>
                    <a:pt x="649172" y="364055"/>
                    <a:pt x="649172" y="353275"/>
                  </a:cubicBezTo>
                  <a:cubicBezTo>
                    <a:pt x="649172" y="342494"/>
                    <a:pt x="657912" y="333755"/>
                    <a:pt x="668692" y="333755"/>
                  </a:cubicBezTo>
                  <a:close/>
                  <a:moveTo>
                    <a:pt x="620687" y="333755"/>
                  </a:moveTo>
                  <a:cubicBezTo>
                    <a:pt x="631468" y="333755"/>
                    <a:pt x="640207" y="342494"/>
                    <a:pt x="640207" y="353275"/>
                  </a:cubicBezTo>
                  <a:cubicBezTo>
                    <a:pt x="640207" y="364055"/>
                    <a:pt x="631468" y="372794"/>
                    <a:pt x="620687" y="372794"/>
                  </a:cubicBezTo>
                  <a:cubicBezTo>
                    <a:pt x="609907" y="372794"/>
                    <a:pt x="601167" y="364055"/>
                    <a:pt x="601167" y="353275"/>
                  </a:cubicBezTo>
                  <a:cubicBezTo>
                    <a:pt x="601167" y="342494"/>
                    <a:pt x="609907" y="333755"/>
                    <a:pt x="620687" y="333755"/>
                  </a:cubicBezTo>
                  <a:close/>
                  <a:moveTo>
                    <a:pt x="572683" y="333755"/>
                  </a:moveTo>
                  <a:cubicBezTo>
                    <a:pt x="583463" y="333755"/>
                    <a:pt x="592202" y="342494"/>
                    <a:pt x="592202" y="353275"/>
                  </a:cubicBezTo>
                  <a:cubicBezTo>
                    <a:pt x="592202" y="364055"/>
                    <a:pt x="583463" y="372794"/>
                    <a:pt x="572683" y="372794"/>
                  </a:cubicBezTo>
                  <a:cubicBezTo>
                    <a:pt x="561902" y="372794"/>
                    <a:pt x="553163" y="364055"/>
                    <a:pt x="553163" y="353275"/>
                  </a:cubicBezTo>
                  <a:cubicBezTo>
                    <a:pt x="553163" y="342494"/>
                    <a:pt x="561902" y="333755"/>
                    <a:pt x="572683" y="333755"/>
                  </a:cubicBezTo>
                  <a:close/>
                  <a:moveTo>
                    <a:pt x="523077" y="333755"/>
                  </a:moveTo>
                  <a:cubicBezTo>
                    <a:pt x="533858" y="333755"/>
                    <a:pt x="542597" y="342494"/>
                    <a:pt x="542597" y="353275"/>
                  </a:cubicBezTo>
                  <a:cubicBezTo>
                    <a:pt x="542597" y="364055"/>
                    <a:pt x="533858" y="372794"/>
                    <a:pt x="523077" y="372794"/>
                  </a:cubicBezTo>
                  <a:cubicBezTo>
                    <a:pt x="512297" y="372794"/>
                    <a:pt x="503557" y="364055"/>
                    <a:pt x="503557" y="353275"/>
                  </a:cubicBezTo>
                  <a:cubicBezTo>
                    <a:pt x="503557" y="342494"/>
                    <a:pt x="512297" y="333755"/>
                    <a:pt x="523077" y="333755"/>
                  </a:cubicBezTo>
                  <a:close/>
                  <a:moveTo>
                    <a:pt x="475073" y="333755"/>
                  </a:moveTo>
                  <a:cubicBezTo>
                    <a:pt x="485853" y="333755"/>
                    <a:pt x="494592" y="342494"/>
                    <a:pt x="494592" y="353275"/>
                  </a:cubicBezTo>
                  <a:cubicBezTo>
                    <a:pt x="494592" y="364055"/>
                    <a:pt x="485853" y="372794"/>
                    <a:pt x="475073" y="372794"/>
                  </a:cubicBezTo>
                  <a:cubicBezTo>
                    <a:pt x="464292" y="372794"/>
                    <a:pt x="455553" y="364055"/>
                    <a:pt x="455553" y="353275"/>
                  </a:cubicBezTo>
                  <a:cubicBezTo>
                    <a:pt x="455553" y="342494"/>
                    <a:pt x="464292" y="333755"/>
                    <a:pt x="475073" y="333755"/>
                  </a:cubicBezTo>
                  <a:close/>
                  <a:moveTo>
                    <a:pt x="427068" y="333755"/>
                  </a:moveTo>
                  <a:cubicBezTo>
                    <a:pt x="437848" y="333755"/>
                    <a:pt x="446587" y="342494"/>
                    <a:pt x="446587" y="353275"/>
                  </a:cubicBezTo>
                  <a:cubicBezTo>
                    <a:pt x="446587" y="364055"/>
                    <a:pt x="437848" y="372794"/>
                    <a:pt x="427068" y="372794"/>
                  </a:cubicBezTo>
                  <a:cubicBezTo>
                    <a:pt x="416287" y="372794"/>
                    <a:pt x="407548" y="364055"/>
                    <a:pt x="407548" y="353275"/>
                  </a:cubicBezTo>
                  <a:cubicBezTo>
                    <a:pt x="407548" y="342494"/>
                    <a:pt x="416287" y="333755"/>
                    <a:pt x="427068" y="333755"/>
                  </a:cubicBezTo>
                  <a:close/>
                  <a:moveTo>
                    <a:pt x="379063" y="333755"/>
                  </a:moveTo>
                  <a:cubicBezTo>
                    <a:pt x="389844" y="333755"/>
                    <a:pt x="398583" y="342494"/>
                    <a:pt x="398583" y="353275"/>
                  </a:cubicBezTo>
                  <a:cubicBezTo>
                    <a:pt x="398583" y="364055"/>
                    <a:pt x="389844" y="372794"/>
                    <a:pt x="379063" y="372794"/>
                  </a:cubicBezTo>
                  <a:cubicBezTo>
                    <a:pt x="368283" y="372794"/>
                    <a:pt x="359544" y="364055"/>
                    <a:pt x="359544" y="353275"/>
                  </a:cubicBezTo>
                  <a:cubicBezTo>
                    <a:pt x="359544" y="342494"/>
                    <a:pt x="368283" y="333755"/>
                    <a:pt x="379063" y="333755"/>
                  </a:cubicBezTo>
                  <a:close/>
                  <a:moveTo>
                    <a:pt x="331058" y="333755"/>
                  </a:moveTo>
                  <a:cubicBezTo>
                    <a:pt x="341839" y="333755"/>
                    <a:pt x="350578" y="342494"/>
                    <a:pt x="350578" y="353275"/>
                  </a:cubicBezTo>
                  <a:cubicBezTo>
                    <a:pt x="350578" y="364055"/>
                    <a:pt x="341839" y="372794"/>
                    <a:pt x="331058" y="372794"/>
                  </a:cubicBezTo>
                  <a:cubicBezTo>
                    <a:pt x="320278" y="372794"/>
                    <a:pt x="311539" y="364055"/>
                    <a:pt x="311539" y="353275"/>
                  </a:cubicBezTo>
                  <a:cubicBezTo>
                    <a:pt x="311539" y="342494"/>
                    <a:pt x="320278" y="333755"/>
                    <a:pt x="331058" y="333755"/>
                  </a:cubicBezTo>
                  <a:close/>
                  <a:moveTo>
                    <a:pt x="283054" y="333755"/>
                  </a:moveTo>
                  <a:cubicBezTo>
                    <a:pt x="293835" y="333755"/>
                    <a:pt x="302574" y="342494"/>
                    <a:pt x="302574" y="353275"/>
                  </a:cubicBezTo>
                  <a:cubicBezTo>
                    <a:pt x="302574" y="364055"/>
                    <a:pt x="293835" y="372794"/>
                    <a:pt x="283054" y="372794"/>
                  </a:cubicBezTo>
                  <a:cubicBezTo>
                    <a:pt x="272273" y="372794"/>
                    <a:pt x="263534" y="364055"/>
                    <a:pt x="263534" y="353275"/>
                  </a:cubicBezTo>
                  <a:cubicBezTo>
                    <a:pt x="263534" y="342494"/>
                    <a:pt x="272273" y="333755"/>
                    <a:pt x="283054" y="333755"/>
                  </a:cubicBezTo>
                  <a:close/>
                  <a:moveTo>
                    <a:pt x="235049" y="333755"/>
                  </a:moveTo>
                  <a:cubicBezTo>
                    <a:pt x="245830" y="333755"/>
                    <a:pt x="254569" y="342494"/>
                    <a:pt x="254569" y="353275"/>
                  </a:cubicBezTo>
                  <a:cubicBezTo>
                    <a:pt x="254569" y="364055"/>
                    <a:pt x="245830" y="372794"/>
                    <a:pt x="235049" y="372794"/>
                  </a:cubicBezTo>
                  <a:cubicBezTo>
                    <a:pt x="224268" y="372794"/>
                    <a:pt x="215529" y="364055"/>
                    <a:pt x="215529" y="353275"/>
                  </a:cubicBezTo>
                  <a:cubicBezTo>
                    <a:pt x="215529" y="342494"/>
                    <a:pt x="224268" y="333755"/>
                    <a:pt x="235049" y="333755"/>
                  </a:cubicBezTo>
                  <a:close/>
                  <a:moveTo>
                    <a:pt x="187045" y="333755"/>
                  </a:moveTo>
                  <a:cubicBezTo>
                    <a:pt x="197825" y="333755"/>
                    <a:pt x="206564" y="342494"/>
                    <a:pt x="206564" y="353275"/>
                  </a:cubicBezTo>
                  <a:cubicBezTo>
                    <a:pt x="206564" y="364055"/>
                    <a:pt x="197825" y="372794"/>
                    <a:pt x="187045" y="372794"/>
                  </a:cubicBezTo>
                  <a:cubicBezTo>
                    <a:pt x="176264" y="372794"/>
                    <a:pt x="167525" y="364055"/>
                    <a:pt x="167525" y="353275"/>
                  </a:cubicBezTo>
                  <a:cubicBezTo>
                    <a:pt x="167525" y="342494"/>
                    <a:pt x="176264" y="333755"/>
                    <a:pt x="187045" y="333755"/>
                  </a:cubicBezTo>
                  <a:close/>
                  <a:moveTo>
                    <a:pt x="137440" y="333755"/>
                  </a:moveTo>
                  <a:cubicBezTo>
                    <a:pt x="148220" y="333755"/>
                    <a:pt x="156959" y="342494"/>
                    <a:pt x="156959" y="353275"/>
                  </a:cubicBezTo>
                  <a:cubicBezTo>
                    <a:pt x="156959" y="364055"/>
                    <a:pt x="148220" y="372794"/>
                    <a:pt x="137440" y="372794"/>
                  </a:cubicBezTo>
                  <a:cubicBezTo>
                    <a:pt x="126659" y="372794"/>
                    <a:pt x="117920" y="364055"/>
                    <a:pt x="117920" y="353275"/>
                  </a:cubicBezTo>
                  <a:cubicBezTo>
                    <a:pt x="117920" y="342494"/>
                    <a:pt x="126659" y="333755"/>
                    <a:pt x="137440" y="333755"/>
                  </a:cubicBezTo>
                  <a:close/>
                  <a:moveTo>
                    <a:pt x="89435" y="333755"/>
                  </a:moveTo>
                  <a:cubicBezTo>
                    <a:pt x="100216" y="333755"/>
                    <a:pt x="108955" y="342494"/>
                    <a:pt x="108955" y="353275"/>
                  </a:cubicBezTo>
                  <a:cubicBezTo>
                    <a:pt x="108955" y="364055"/>
                    <a:pt x="100216" y="372794"/>
                    <a:pt x="89435" y="372794"/>
                  </a:cubicBezTo>
                  <a:cubicBezTo>
                    <a:pt x="78655" y="372794"/>
                    <a:pt x="69916" y="364055"/>
                    <a:pt x="69916" y="353275"/>
                  </a:cubicBezTo>
                  <a:cubicBezTo>
                    <a:pt x="69916" y="342494"/>
                    <a:pt x="78655" y="333755"/>
                    <a:pt x="89435" y="333755"/>
                  </a:cubicBezTo>
                  <a:close/>
                  <a:moveTo>
                    <a:pt x="41430" y="333755"/>
                  </a:moveTo>
                  <a:cubicBezTo>
                    <a:pt x="52211" y="333755"/>
                    <a:pt x="60950" y="342494"/>
                    <a:pt x="60950" y="353275"/>
                  </a:cubicBezTo>
                  <a:cubicBezTo>
                    <a:pt x="60950" y="364055"/>
                    <a:pt x="52211" y="372794"/>
                    <a:pt x="41430" y="372794"/>
                  </a:cubicBezTo>
                  <a:lnTo>
                    <a:pt x="40888" y="372569"/>
                  </a:lnTo>
                  <a:lnTo>
                    <a:pt x="29852" y="358282"/>
                  </a:lnTo>
                  <a:lnTo>
                    <a:pt x="24684" y="346582"/>
                  </a:lnTo>
                  <a:lnTo>
                    <a:pt x="27628" y="339472"/>
                  </a:lnTo>
                  <a:cubicBezTo>
                    <a:pt x="31161" y="335940"/>
                    <a:pt x="36040" y="333755"/>
                    <a:pt x="41430" y="333755"/>
                  </a:cubicBezTo>
                  <a:close/>
                  <a:moveTo>
                    <a:pt x="5200" y="290627"/>
                  </a:moveTo>
                  <a:lnTo>
                    <a:pt x="7229" y="291467"/>
                  </a:lnTo>
                  <a:cubicBezTo>
                    <a:pt x="10762" y="295000"/>
                    <a:pt x="12946" y="299880"/>
                    <a:pt x="12946" y="305270"/>
                  </a:cubicBezTo>
                  <a:lnTo>
                    <a:pt x="9795" y="312877"/>
                  </a:lnTo>
                  <a:lnTo>
                    <a:pt x="7718" y="308174"/>
                  </a:lnTo>
                  <a:close/>
                  <a:moveTo>
                    <a:pt x="754530" y="290626"/>
                  </a:moveTo>
                  <a:lnTo>
                    <a:pt x="752013" y="308174"/>
                  </a:lnTo>
                  <a:lnTo>
                    <a:pt x="749934" y="312880"/>
                  </a:lnTo>
                  <a:lnTo>
                    <a:pt x="746782" y="305270"/>
                  </a:lnTo>
                  <a:cubicBezTo>
                    <a:pt x="746782" y="299880"/>
                    <a:pt x="748967" y="295000"/>
                    <a:pt x="752499" y="291467"/>
                  </a:cubicBezTo>
                  <a:close/>
                  <a:moveTo>
                    <a:pt x="716696" y="285750"/>
                  </a:moveTo>
                  <a:cubicBezTo>
                    <a:pt x="727477" y="285750"/>
                    <a:pt x="736216" y="294489"/>
                    <a:pt x="736216" y="305270"/>
                  </a:cubicBezTo>
                  <a:cubicBezTo>
                    <a:pt x="736216" y="316050"/>
                    <a:pt x="727477" y="324789"/>
                    <a:pt x="716696" y="324789"/>
                  </a:cubicBezTo>
                  <a:cubicBezTo>
                    <a:pt x="705916" y="324789"/>
                    <a:pt x="697177" y="316050"/>
                    <a:pt x="697177" y="305270"/>
                  </a:cubicBezTo>
                  <a:cubicBezTo>
                    <a:pt x="697177" y="294489"/>
                    <a:pt x="705916" y="285750"/>
                    <a:pt x="716696" y="285750"/>
                  </a:cubicBezTo>
                  <a:close/>
                  <a:moveTo>
                    <a:pt x="668692" y="285750"/>
                  </a:moveTo>
                  <a:cubicBezTo>
                    <a:pt x="679473" y="285750"/>
                    <a:pt x="688212" y="294489"/>
                    <a:pt x="688212" y="305270"/>
                  </a:cubicBezTo>
                  <a:cubicBezTo>
                    <a:pt x="688212" y="316050"/>
                    <a:pt x="679473" y="324789"/>
                    <a:pt x="668692" y="324789"/>
                  </a:cubicBezTo>
                  <a:cubicBezTo>
                    <a:pt x="657912" y="324789"/>
                    <a:pt x="649172" y="316050"/>
                    <a:pt x="649172" y="305270"/>
                  </a:cubicBezTo>
                  <a:cubicBezTo>
                    <a:pt x="649172" y="294489"/>
                    <a:pt x="657912" y="285750"/>
                    <a:pt x="668692" y="285750"/>
                  </a:cubicBezTo>
                  <a:close/>
                  <a:moveTo>
                    <a:pt x="620687" y="285750"/>
                  </a:moveTo>
                  <a:cubicBezTo>
                    <a:pt x="631468" y="285750"/>
                    <a:pt x="640207" y="294489"/>
                    <a:pt x="640207" y="305270"/>
                  </a:cubicBezTo>
                  <a:cubicBezTo>
                    <a:pt x="640207" y="316050"/>
                    <a:pt x="631468" y="324789"/>
                    <a:pt x="620687" y="324789"/>
                  </a:cubicBezTo>
                  <a:cubicBezTo>
                    <a:pt x="609907" y="324789"/>
                    <a:pt x="601167" y="316050"/>
                    <a:pt x="601167" y="305270"/>
                  </a:cubicBezTo>
                  <a:cubicBezTo>
                    <a:pt x="601167" y="294489"/>
                    <a:pt x="609907" y="285750"/>
                    <a:pt x="620687" y="285750"/>
                  </a:cubicBezTo>
                  <a:close/>
                  <a:moveTo>
                    <a:pt x="572683" y="285750"/>
                  </a:moveTo>
                  <a:cubicBezTo>
                    <a:pt x="583463" y="285750"/>
                    <a:pt x="592202" y="294489"/>
                    <a:pt x="592202" y="305270"/>
                  </a:cubicBezTo>
                  <a:cubicBezTo>
                    <a:pt x="592202" y="316050"/>
                    <a:pt x="583463" y="324789"/>
                    <a:pt x="572683" y="324789"/>
                  </a:cubicBezTo>
                  <a:cubicBezTo>
                    <a:pt x="561902" y="324789"/>
                    <a:pt x="553163" y="316050"/>
                    <a:pt x="553163" y="305270"/>
                  </a:cubicBezTo>
                  <a:cubicBezTo>
                    <a:pt x="553163" y="294489"/>
                    <a:pt x="561902" y="285750"/>
                    <a:pt x="572683" y="285750"/>
                  </a:cubicBezTo>
                  <a:close/>
                  <a:moveTo>
                    <a:pt x="523077" y="285750"/>
                  </a:moveTo>
                  <a:cubicBezTo>
                    <a:pt x="533858" y="285750"/>
                    <a:pt x="542597" y="294489"/>
                    <a:pt x="542597" y="305270"/>
                  </a:cubicBezTo>
                  <a:cubicBezTo>
                    <a:pt x="542597" y="316050"/>
                    <a:pt x="533858" y="324789"/>
                    <a:pt x="523077" y="324789"/>
                  </a:cubicBezTo>
                  <a:cubicBezTo>
                    <a:pt x="512297" y="324789"/>
                    <a:pt x="503557" y="316050"/>
                    <a:pt x="503557" y="305270"/>
                  </a:cubicBezTo>
                  <a:cubicBezTo>
                    <a:pt x="503557" y="294489"/>
                    <a:pt x="512297" y="285750"/>
                    <a:pt x="523077" y="285750"/>
                  </a:cubicBezTo>
                  <a:close/>
                  <a:moveTo>
                    <a:pt x="475073" y="285750"/>
                  </a:moveTo>
                  <a:cubicBezTo>
                    <a:pt x="485853" y="285750"/>
                    <a:pt x="494592" y="294489"/>
                    <a:pt x="494592" y="305270"/>
                  </a:cubicBezTo>
                  <a:cubicBezTo>
                    <a:pt x="494592" y="316050"/>
                    <a:pt x="485853" y="324789"/>
                    <a:pt x="475073" y="324789"/>
                  </a:cubicBezTo>
                  <a:cubicBezTo>
                    <a:pt x="464292" y="324789"/>
                    <a:pt x="455553" y="316050"/>
                    <a:pt x="455553" y="305270"/>
                  </a:cubicBezTo>
                  <a:cubicBezTo>
                    <a:pt x="455553" y="294489"/>
                    <a:pt x="464292" y="285750"/>
                    <a:pt x="475073" y="285750"/>
                  </a:cubicBezTo>
                  <a:close/>
                  <a:moveTo>
                    <a:pt x="427068" y="285750"/>
                  </a:moveTo>
                  <a:cubicBezTo>
                    <a:pt x="437848" y="285750"/>
                    <a:pt x="446587" y="294489"/>
                    <a:pt x="446587" y="305270"/>
                  </a:cubicBezTo>
                  <a:cubicBezTo>
                    <a:pt x="446587" y="316050"/>
                    <a:pt x="437848" y="324789"/>
                    <a:pt x="427068" y="324789"/>
                  </a:cubicBezTo>
                  <a:cubicBezTo>
                    <a:pt x="416287" y="324789"/>
                    <a:pt x="407548" y="316050"/>
                    <a:pt x="407548" y="305270"/>
                  </a:cubicBezTo>
                  <a:cubicBezTo>
                    <a:pt x="407548" y="294489"/>
                    <a:pt x="416287" y="285750"/>
                    <a:pt x="427068" y="285750"/>
                  </a:cubicBezTo>
                  <a:close/>
                  <a:moveTo>
                    <a:pt x="379063" y="285750"/>
                  </a:moveTo>
                  <a:cubicBezTo>
                    <a:pt x="389844" y="285750"/>
                    <a:pt x="398583" y="294489"/>
                    <a:pt x="398583" y="305270"/>
                  </a:cubicBezTo>
                  <a:cubicBezTo>
                    <a:pt x="398583" y="316050"/>
                    <a:pt x="389844" y="324789"/>
                    <a:pt x="379063" y="324789"/>
                  </a:cubicBezTo>
                  <a:cubicBezTo>
                    <a:pt x="368283" y="324789"/>
                    <a:pt x="359544" y="316050"/>
                    <a:pt x="359544" y="305270"/>
                  </a:cubicBezTo>
                  <a:cubicBezTo>
                    <a:pt x="359544" y="294489"/>
                    <a:pt x="368283" y="285750"/>
                    <a:pt x="379063" y="285750"/>
                  </a:cubicBezTo>
                  <a:close/>
                  <a:moveTo>
                    <a:pt x="331058" y="285750"/>
                  </a:moveTo>
                  <a:cubicBezTo>
                    <a:pt x="341839" y="285750"/>
                    <a:pt x="350578" y="294489"/>
                    <a:pt x="350578" y="305270"/>
                  </a:cubicBezTo>
                  <a:cubicBezTo>
                    <a:pt x="350578" y="316050"/>
                    <a:pt x="341839" y="324789"/>
                    <a:pt x="331058" y="324789"/>
                  </a:cubicBezTo>
                  <a:cubicBezTo>
                    <a:pt x="320278" y="324789"/>
                    <a:pt x="311539" y="316050"/>
                    <a:pt x="311539" y="305270"/>
                  </a:cubicBezTo>
                  <a:cubicBezTo>
                    <a:pt x="311539" y="294489"/>
                    <a:pt x="320278" y="285750"/>
                    <a:pt x="331058" y="285750"/>
                  </a:cubicBezTo>
                  <a:close/>
                  <a:moveTo>
                    <a:pt x="283054" y="285750"/>
                  </a:moveTo>
                  <a:cubicBezTo>
                    <a:pt x="293835" y="285750"/>
                    <a:pt x="302574" y="294489"/>
                    <a:pt x="302574" y="305270"/>
                  </a:cubicBezTo>
                  <a:cubicBezTo>
                    <a:pt x="302574" y="316050"/>
                    <a:pt x="293835" y="324789"/>
                    <a:pt x="283054" y="324789"/>
                  </a:cubicBezTo>
                  <a:cubicBezTo>
                    <a:pt x="272273" y="324789"/>
                    <a:pt x="263534" y="316050"/>
                    <a:pt x="263534" y="305270"/>
                  </a:cubicBezTo>
                  <a:cubicBezTo>
                    <a:pt x="263534" y="294489"/>
                    <a:pt x="272273" y="285750"/>
                    <a:pt x="283054" y="285750"/>
                  </a:cubicBezTo>
                  <a:close/>
                  <a:moveTo>
                    <a:pt x="235049" y="285750"/>
                  </a:moveTo>
                  <a:cubicBezTo>
                    <a:pt x="245830" y="285750"/>
                    <a:pt x="254569" y="294489"/>
                    <a:pt x="254569" y="305270"/>
                  </a:cubicBezTo>
                  <a:cubicBezTo>
                    <a:pt x="254569" y="316050"/>
                    <a:pt x="245830" y="324789"/>
                    <a:pt x="235049" y="324789"/>
                  </a:cubicBezTo>
                  <a:cubicBezTo>
                    <a:pt x="224268" y="324789"/>
                    <a:pt x="215529" y="316050"/>
                    <a:pt x="215529" y="305270"/>
                  </a:cubicBezTo>
                  <a:cubicBezTo>
                    <a:pt x="215529" y="294489"/>
                    <a:pt x="224268" y="285750"/>
                    <a:pt x="235049" y="285750"/>
                  </a:cubicBezTo>
                  <a:close/>
                  <a:moveTo>
                    <a:pt x="187045" y="285750"/>
                  </a:moveTo>
                  <a:cubicBezTo>
                    <a:pt x="197825" y="285750"/>
                    <a:pt x="206564" y="294489"/>
                    <a:pt x="206564" y="305270"/>
                  </a:cubicBezTo>
                  <a:cubicBezTo>
                    <a:pt x="206564" y="316050"/>
                    <a:pt x="197825" y="324789"/>
                    <a:pt x="187045" y="324789"/>
                  </a:cubicBezTo>
                  <a:cubicBezTo>
                    <a:pt x="176264" y="324789"/>
                    <a:pt x="167525" y="316050"/>
                    <a:pt x="167525" y="305270"/>
                  </a:cubicBezTo>
                  <a:cubicBezTo>
                    <a:pt x="167525" y="294489"/>
                    <a:pt x="176264" y="285750"/>
                    <a:pt x="187045" y="285750"/>
                  </a:cubicBezTo>
                  <a:close/>
                  <a:moveTo>
                    <a:pt x="137440" y="285750"/>
                  </a:moveTo>
                  <a:cubicBezTo>
                    <a:pt x="148220" y="285750"/>
                    <a:pt x="156959" y="294489"/>
                    <a:pt x="156959" y="305270"/>
                  </a:cubicBezTo>
                  <a:cubicBezTo>
                    <a:pt x="156959" y="316050"/>
                    <a:pt x="148220" y="324789"/>
                    <a:pt x="137440" y="324789"/>
                  </a:cubicBezTo>
                  <a:cubicBezTo>
                    <a:pt x="126659" y="324789"/>
                    <a:pt x="117920" y="316050"/>
                    <a:pt x="117920" y="305270"/>
                  </a:cubicBezTo>
                  <a:cubicBezTo>
                    <a:pt x="117920" y="294489"/>
                    <a:pt x="126659" y="285750"/>
                    <a:pt x="137440" y="285750"/>
                  </a:cubicBezTo>
                  <a:close/>
                  <a:moveTo>
                    <a:pt x="89435" y="285750"/>
                  </a:moveTo>
                  <a:cubicBezTo>
                    <a:pt x="100216" y="285750"/>
                    <a:pt x="108955" y="294489"/>
                    <a:pt x="108955" y="305270"/>
                  </a:cubicBezTo>
                  <a:cubicBezTo>
                    <a:pt x="108955" y="316050"/>
                    <a:pt x="100216" y="324789"/>
                    <a:pt x="89435" y="324789"/>
                  </a:cubicBezTo>
                  <a:cubicBezTo>
                    <a:pt x="78655" y="324789"/>
                    <a:pt x="69916" y="316050"/>
                    <a:pt x="69916" y="305270"/>
                  </a:cubicBezTo>
                  <a:cubicBezTo>
                    <a:pt x="69916" y="294489"/>
                    <a:pt x="78655" y="285750"/>
                    <a:pt x="89435" y="285750"/>
                  </a:cubicBezTo>
                  <a:close/>
                  <a:moveTo>
                    <a:pt x="41430" y="285750"/>
                  </a:moveTo>
                  <a:cubicBezTo>
                    <a:pt x="52211" y="285750"/>
                    <a:pt x="60950" y="294489"/>
                    <a:pt x="60950" y="305270"/>
                  </a:cubicBezTo>
                  <a:cubicBezTo>
                    <a:pt x="60950" y="316050"/>
                    <a:pt x="52211" y="324789"/>
                    <a:pt x="41430" y="324789"/>
                  </a:cubicBezTo>
                  <a:cubicBezTo>
                    <a:pt x="30650" y="324789"/>
                    <a:pt x="21911" y="316050"/>
                    <a:pt x="21911" y="305270"/>
                  </a:cubicBezTo>
                  <a:cubicBezTo>
                    <a:pt x="21911" y="294489"/>
                    <a:pt x="30650" y="285750"/>
                    <a:pt x="41430" y="285750"/>
                  </a:cubicBezTo>
                  <a:close/>
                  <a:moveTo>
                    <a:pt x="1575" y="243399"/>
                  </a:moveTo>
                  <a:lnTo>
                    <a:pt x="7229" y="245741"/>
                  </a:lnTo>
                  <a:cubicBezTo>
                    <a:pt x="10762" y="249273"/>
                    <a:pt x="12946" y="254153"/>
                    <a:pt x="12946" y="259543"/>
                  </a:cubicBezTo>
                  <a:cubicBezTo>
                    <a:pt x="12946" y="264934"/>
                    <a:pt x="10762" y="269814"/>
                    <a:pt x="7229" y="273346"/>
                  </a:cubicBezTo>
                  <a:lnTo>
                    <a:pt x="2974" y="275108"/>
                  </a:lnTo>
                  <a:lnTo>
                    <a:pt x="0" y="254377"/>
                  </a:lnTo>
                  <a:close/>
                  <a:moveTo>
                    <a:pt x="758155" y="243398"/>
                  </a:moveTo>
                  <a:lnTo>
                    <a:pt x="759730" y="254377"/>
                  </a:lnTo>
                  <a:lnTo>
                    <a:pt x="756756" y="275109"/>
                  </a:lnTo>
                  <a:lnTo>
                    <a:pt x="752499" y="273346"/>
                  </a:lnTo>
                  <a:cubicBezTo>
                    <a:pt x="748967" y="269814"/>
                    <a:pt x="746782" y="264934"/>
                    <a:pt x="746782" y="259543"/>
                  </a:cubicBezTo>
                  <a:cubicBezTo>
                    <a:pt x="746782" y="254153"/>
                    <a:pt x="748967" y="249273"/>
                    <a:pt x="752499" y="245741"/>
                  </a:cubicBezTo>
                  <a:close/>
                  <a:moveTo>
                    <a:pt x="716696" y="240024"/>
                  </a:moveTo>
                  <a:cubicBezTo>
                    <a:pt x="727477" y="240024"/>
                    <a:pt x="736216" y="248763"/>
                    <a:pt x="736216" y="259543"/>
                  </a:cubicBezTo>
                  <a:cubicBezTo>
                    <a:pt x="736216" y="270324"/>
                    <a:pt x="727477" y="279063"/>
                    <a:pt x="716696" y="279063"/>
                  </a:cubicBezTo>
                  <a:cubicBezTo>
                    <a:pt x="705916" y="279063"/>
                    <a:pt x="697177" y="270324"/>
                    <a:pt x="697177" y="259543"/>
                  </a:cubicBezTo>
                  <a:cubicBezTo>
                    <a:pt x="697177" y="248763"/>
                    <a:pt x="705916" y="240024"/>
                    <a:pt x="716696" y="240024"/>
                  </a:cubicBezTo>
                  <a:close/>
                  <a:moveTo>
                    <a:pt x="668692" y="240024"/>
                  </a:moveTo>
                  <a:cubicBezTo>
                    <a:pt x="679473" y="240024"/>
                    <a:pt x="688212" y="248763"/>
                    <a:pt x="688212" y="259543"/>
                  </a:cubicBezTo>
                  <a:cubicBezTo>
                    <a:pt x="688212" y="270324"/>
                    <a:pt x="679473" y="279063"/>
                    <a:pt x="668692" y="279063"/>
                  </a:cubicBezTo>
                  <a:cubicBezTo>
                    <a:pt x="657912" y="279063"/>
                    <a:pt x="649172" y="270324"/>
                    <a:pt x="649172" y="259543"/>
                  </a:cubicBezTo>
                  <a:cubicBezTo>
                    <a:pt x="649172" y="248763"/>
                    <a:pt x="657912" y="240024"/>
                    <a:pt x="668692" y="240024"/>
                  </a:cubicBezTo>
                  <a:close/>
                  <a:moveTo>
                    <a:pt x="620687" y="240024"/>
                  </a:moveTo>
                  <a:cubicBezTo>
                    <a:pt x="631468" y="240024"/>
                    <a:pt x="640207" y="248763"/>
                    <a:pt x="640207" y="259543"/>
                  </a:cubicBezTo>
                  <a:cubicBezTo>
                    <a:pt x="640207" y="270324"/>
                    <a:pt x="631468" y="279063"/>
                    <a:pt x="620687" y="279063"/>
                  </a:cubicBezTo>
                  <a:cubicBezTo>
                    <a:pt x="609907" y="279063"/>
                    <a:pt x="601167" y="270324"/>
                    <a:pt x="601167" y="259543"/>
                  </a:cubicBezTo>
                  <a:cubicBezTo>
                    <a:pt x="601167" y="248763"/>
                    <a:pt x="609907" y="240024"/>
                    <a:pt x="620687" y="240024"/>
                  </a:cubicBezTo>
                  <a:close/>
                  <a:moveTo>
                    <a:pt x="572683" y="240024"/>
                  </a:moveTo>
                  <a:cubicBezTo>
                    <a:pt x="583463" y="240024"/>
                    <a:pt x="592202" y="248763"/>
                    <a:pt x="592202" y="259543"/>
                  </a:cubicBezTo>
                  <a:cubicBezTo>
                    <a:pt x="592202" y="270324"/>
                    <a:pt x="583463" y="279063"/>
                    <a:pt x="572683" y="279063"/>
                  </a:cubicBezTo>
                  <a:cubicBezTo>
                    <a:pt x="561902" y="279063"/>
                    <a:pt x="553163" y="270324"/>
                    <a:pt x="553163" y="259543"/>
                  </a:cubicBezTo>
                  <a:cubicBezTo>
                    <a:pt x="553163" y="248763"/>
                    <a:pt x="561902" y="240024"/>
                    <a:pt x="572683" y="240024"/>
                  </a:cubicBezTo>
                  <a:close/>
                  <a:moveTo>
                    <a:pt x="523077" y="240024"/>
                  </a:moveTo>
                  <a:cubicBezTo>
                    <a:pt x="533858" y="240024"/>
                    <a:pt x="542597" y="248763"/>
                    <a:pt x="542597" y="259543"/>
                  </a:cubicBezTo>
                  <a:cubicBezTo>
                    <a:pt x="542597" y="270324"/>
                    <a:pt x="533858" y="279063"/>
                    <a:pt x="523077" y="279063"/>
                  </a:cubicBezTo>
                  <a:cubicBezTo>
                    <a:pt x="512297" y="279063"/>
                    <a:pt x="503557" y="270324"/>
                    <a:pt x="503557" y="259543"/>
                  </a:cubicBezTo>
                  <a:cubicBezTo>
                    <a:pt x="503557" y="248763"/>
                    <a:pt x="512297" y="240024"/>
                    <a:pt x="523077" y="240024"/>
                  </a:cubicBezTo>
                  <a:close/>
                  <a:moveTo>
                    <a:pt x="475073" y="240024"/>
                  </a:moveTo>
                  <a:cubicBezTo>
                    <a:pt x="485853" y="240024"/>
                    <a:pt x="494592" y="248763"/>
                    <a:pt x="494592" y="259543"/>
                  </a:cubicBezTo>
                  <a:cubicBezTo>
                    <a:pt x="494592" y="270324"/>
                    <a:pt x="485853" y="279063"/>
                    <a:pt x="475073" y="279063"/>
                  </a:cubicBezTo>
                  <a:cubicBezTo>
                    <a:pt x="464292" y="279063"/>
                    <a:pt x="455553" y="270324"/>
                    <a:pt x="455553" y="259543"/>
                  </a:cubicBezTo>
                  <a:cubicBezTo>
                    <a:pt x="455553" y="248763"/>
                    <a:pt x="464292" y="240024"/>
                    <a:pt x="475073" y="240024"/>
                  </a:cubicBezTo>
                  <a:close/>
                  <a:moveTo>
                    <a:pt x="427068" y="240024"/>
                  </a:moveTo>
                  <a:cubicBezTo>
                    <a:pt x="437848" y="240024"/>
                    <a:pt x="446587" y="248763"/>
                    <a:pt x="446587" y="259543"/>
                  </a:cubicBezTo>
                  <a:cubicBezTo>
                    <a:pt x="446587" y="270324"/>
                    <a:pt x="437848" y="279063"/>
                    <a:pt x="427068" y="279063"/>
                  </a:cubicBezTo>
                  <a:cubicBezTo>
                    <a:pt x="416287" y="279063"/>
                    <a:pt x="407548" y="270324"/>
                    <a:pt x="407548" y="259543"/>
                  </a:cubicBezTo>
                  <a:cubicBezTo>
                    <a:pt x="407548" y="248763"/>
                    <a:pt x="416287" y="240024"/>
                    <a:pt x="427068" y="240024"/>
                  </a:cubicBezTo>
                  <a:close/>
                  <a:moveTo>
                    <a:pt x="379063" y="240024"/>
                  </a:moveTo>
                  <a:cubicBezTo>
                    <a:pt x="389844" y="240024"/>
                    <a:pt x="398583" y="248763"/>
                    <a:pt x="398583" y="259543"/>
                  </a:cubicBezTo>
                  <a:cubicBezTo>
                    <a:pt x="398583" y="270324"/>
                    <a:pt x="389844" y="279063"/>
                    <a:pt x="379063" y="279063"/>
                  </a:cubicBezTo>
                  <a:cubicBezTo>
                    <a:pt x="368283" y="279063"/>
                    <a:pt x="359544" y="270324"/>
                    <a:pt x="359544" y="259543"/>
                  </a:cubicBezTo>
                  <a:cubicBezTo>
                    <a:pt x="359544" y="248763"/>
                    <a:pt x="368283" y="240024"/>
                    <a:pt x="379063" y="240024"/>
                  </a:cubicBezTo>
                  <a:close/>
                  <a:moveTo>
                    <a:pt x="331058" y="240024"/>
                  </a:moveTo>
                  <a:cubicBezTo>
                    <a:pt x="341839" y="240024"/>
                    <a:pt x="350578" y="248763"/>
                    <a:pt x="350578" y="259543"/>
                  </a:cubicBezTo>
                  <a:cubicBezTo>
                    <a:pt x="350578" y="270324"/>
                    <a:pt x="341839" y="279063"/>
                    <a:pt x="331058" y="279063"/>
                  </a:cubicBezTo>
                  <a:cubicBezTo>
                    <a:pt x="320278" y="279063"/>
                    <a:pt x="311539" y="270324"/>
                    <a:pt x="311539" y="259543"/>
                  </a:cubicBezTo>
                  <a:cubicBezTo>
                    <a:pt x="311539" y="248763"/>
                    <a:pt x="320278" y="240024"/>
                    <a:pt x="331058" y="240024"/>
                  </a:cubicBezTo>
                  <a:close/>
                  <a:moveTo>
                    <a:pt x="283054" y="240024"/>
                  </a:moveTo>
                  <a:cubicBezTo>
                    <a:pt x="293835" y="240024"/>
                    <a:pt x="302574" y="248763"/>
                    <a:pt x="302574" y="259543"/>
                  </a:cubicBezTo>
                  <a:cubicBezTo>
                    <a:pt x="302574" y="270324"/>
                    <a:pt x="293835" y="279063"/>
                    <a:pt x="283054" y="279063"/>
                  </a:cubicBezTo>
                  <a:cubicBezTo>
                    <a:pt x="272273" y="279063"/>
                    <a:pt x="263534" y="270324"/>
                    <a:pt x="263534" y="259543"/>
                  </a:cubicBezTo>
                  <a:cubicBezTo>
                    <a:pt x="263534" y="248763"/>
                    <a:pt x="272273" y="240024"/>
                    <a:pt x="283054" y="240024"/>
                  </a:cubicBezTo>
                  <a:close/>
                  <a:moveTo>
                    <a:pt x="235049" y="240024"/>
                  </a:moveTo>
                  <a:cubicBezTo>
                    <a:pt x="245830" y="240024"/>
                    <a:pt x="254569" y="248763"/>
                    <a:pt x="254569" y="259543"/>
                  </a:cubicBezTo>
                  <a:cubicBezTo>
                    <a:pt x="254569" y="270324"/>
                    <a:pt x="245830" y="279063"/>
                    <a:pt x="235049" y="279063"/>
                  </a:cubicBezTo>
                  <a:cubicBezTo>
                    <a:pt x="224268" y="279063"/>
                    <a:pt x="215529" y="270324"/>
                    <a:pt x="215529" y="259543"/>
                  </a:cubicBezTo>
                  <a:cubicBezTo>
                    <a:pt x="215529" y="248763"/>
                    <a:pt x="224268" y="240024"/>
                    <a:pt x="235049" y="240024"/>
                  </a:cubicBezTo>
                  <a:close/>
                  <a:moveTo>
                    <a:pt x="187045" y="240024"/>
                  </a:moveTo>
                  <a:cubicBezTo>
                    <a:pt x="197825" y="240024"/>
                    <a:pt x="206564" y="248763"/>
                    <a:pt x="206564" y="259543"/>
                  </a:cubicBezTo>
                  <a:cubicBezTo>
                    <a:pt x="206564" y="270324"/>
                    <a:pt x="197825" y="279063"/>
                    <a:pt x="187045" y="279063"/>
                  </a:cubicBezTo>
                  <a:cubicBezTo>
                    <a:pt x="176264" y="279063"/>
                    <a:pt x="167525" y="270324"/>
                    <a:pt x="167525" y="259543"/>
                  </a:cubicBezTo>
                  <a:cubicBezTo>
                    <a:pt x="167525" y="248763"/>
                    <a:pt x="176264" y="240024"/>
                    <a:pt x="187045" y="240024"/>
                  </a:cubicBezTo>
                  <a:close/>
                  <a:moveTo>
                    <a:pt x="137440" y="240024"/>
                  </a:moveTo>
                  <a:cubicBezTo>
                    <a:pt x="148220" y="240024"/>
                    <a:pt x="156959" y="248763"/>
                    <a:pt x="156959" y="259543"/>
                  </a:cubicBezTo>
                  <a:cubicBezTo>
                    <a:pt x="156959" y="270324"/>
                    <a:pt x="148220" y="279063"/>
                    <a:pt x="137440" y="279063"/>
                  </a:cubicBezTo>
                  <a:cubicBezTo>
                    <a:pt x="126659" y="279063"/>
                    <a:pt x="117920" y="270324"/>
                    <a:pt x="117920" y="259543"/>
                  </a:cubicBezTo>
                  <a:cubicBezTo>
                    <a:pt x="117920" y="248763"/>
                    <a:pt x="126659" y="240024"/>
                    <a:pt x="137440" y="240024"/>
                  </a:cubicBezTo>
                  <a:close/>
                  <a:moveTo>
                    <a:pt x="89435" y="240024"/>
                  </a:moveTo>
                  <a:cubicBezTo>
                    <a:pt x="100216" y="240024"/>
                    <a:pt x="108955" y="248763"/>
                    <a:pt x="108955" y="259543"/>
                  </a:cubicBezTo>
                  <a:cubicBezTo>
                    <a:pt x="108955" y="270324"/>
                    <a:pt x="100216" y="279063"/>
                    <a:pt x="89435" y="279063"/>
                  </a:cubicBezTo>
                  <a:cubicBezTo>
                    <a:pt x="78655" y="279063"/>
                    <a:pt x="69916" y="270324"/>
                    <a:pt x="69916" y="259543"/>
                  </a:cubicBezTo>
                  <a:cubicBezTo>
                    <a:pt x="69916" y="248763"/>
                    <a:pt x="78655" y="240024"/>
                    <a:pt x="89435" y="240024"/>
                  </a:cubicBezTo>
                  <a:close/>
                  <a:moveTo>
                    <a:pt x="41430" y="240024"/>
                  </a:moveTo>
                  <a:cubicBezTo>
                    <a:pt x="52211" y="240024"/>
                    <a:pt x="60950" y="248763"/>
                    <a:pt x="60950" y="259543"/>
                  </a:cubicBezTo>
                  <a:cubicBezTo>
                    <a:pt x="60950" y="270324"/>
                    <a:pt x="52211" y="279063"/>
                    <a:pt x="41430" y="279063"/>
                  </a:cubicBezTo>
                  <a:cubicBezTo>
                    <a:pt x="30650" y="279063"/>
                    <a:pt x="21911" y="270324"/>
                    <a:pt x="21911" y="259543"/>
                  </a:cubicBezTo>
                  <a:cubicBezTo>
                    <a:pt x="21911" y="248763"/>
                    <a:pt x="30650" y="240024"/>
                    <a:pt x="41430" y="240024"/>
                  </a:cubicBezTo>
                  <a:close/>
                  <a:moveTo>
                    <a:pt x="8073" y="199774"/>
                  </a:moveTo>
                  <a:lnTo>
                    <a:pt x="12946" y="211538"/>
                  </a:lnTo>
                  <a:cubicBezTo>
                    <a:pt x="12946" y="216929"/>
                    <a:pt x="10762" y="221809"/>
                    <a:pt x="7229" y="225341"/>
                  </a:cubicBezTo>
                  <a:lnTo>
                    <a:pt x="3972" y="226690"/>
                  </a:lnTo>
                  <a:lnTo>
                    <a:pt x="7718" y="200580"/>
                  </a:lnTo>
                  <a:close/>
                  <a:moveTo>
                    <a:pt x="751656" y="199772"/>
                  </a:moveTo>
                  <a:lnTo>
                    <a:pt x="752013" y="200580"/>
                  </a:lnTo>
                  <a:lnTo>
                    <a:pt x="755759" y="226691"/>
                  </a:lnTo>
                  <a:lnTo>
                    <a:pt x="752499" y="225341"/>
                  </a:lnTo>
                  <a:cubicBezTo>
                    <a:pt x="748967" y="221809"/>
                    <a:pt x="746782" y="216929"/>
                    <a:pt x="746782" y="211538"/>
                  </a:cubicBezTo>
                  <a:close/>
                  <a:moveTo>
                    <a:pt x="716696" y="192019"/>
                  </a:moveTo>
                  <a:cubicBezTo>
                    <a:pt x="727477" y="192019"/>
                    <a:pt x="736216" y="200758"/>
                    <a:pt x="736216" y="211538"/>
                  </a:cubicBezTo>
                  <a:cubicBezTo>
                    <a:pt x="736216" y="222319"/>
                    <a:pt x="727477" y="231058"/>
                    <a:pt x="716696" y="231058"/>
                  </a:cubicBezTo>
                  <a:cubicBezTo>
                    <a:pt x="705916" y="231058"/>
                    <a:pt x="697177" y="222319"/>
                    <a:pt x="697177" y="211538"/>
                  </a:cubicBezTo>
                  <a:cubicBezTo>
                    <a:pt x="697177" y="200758"/>
                    <a:pt x="705916" y="192019"/>
                    <a:pt x="716696" y="192019"/>
                  </a:cubicBezTo>
                  <a:close/>
                  <a:moveTo>
                    <a:pt x="668692" y="192019"/>
                  </a:moveTo>
                  <a:cubicBezTo>
                    <a:pt x="679473" y="192019"/>
                    <a:pt x="688212" y="200758"/>
                    <a:pt x="688212" y="211538"/>
                  </a:cubicBezTo>
                  <a:cubicBezTo>
                    <a:pt x="688212" y="222319"/>
                    <a:pt x="679473" y="231058"/>
                    <a:pt x="668692" y="231058"/>
                  </a:cubicBezTo>
                  <a:cubicBezTo>
                    <a:pt x="657912" y="231058"/>
                    <a:pt x="649172" y="222319"/>
                    <a:pt x="649172" y="211538"/>
                  </a:cubicBezTo>
                  <a:cubicBezTo>
                    <a:pt x="649172" y="200758"/>
                    <a:pt x="657912" y="192019"/>
                    <a:pt x="668692" y="192019"/>
                  </a:cubicBezTo>
                  <a:close/>
                  <a:moveTo>
                    <a:pt x="620687" y="192019"/>
                  </a:moveTo>
                  <a:cubicBezTo>
                    <a:pt x="631468" y="192019"/>
                    <a:pt x="640207" y="200758"/>
                    <a:pt x="640207" y="211538"/>
                  </a:cubicBezTo>
                  <a:cubicBezTo>
                    <a:pt x="640207" y="222319"/>
                    <a:pt x="631468" y="231058"/>
                    <a:pt x="620687" y="231058"/>
                  </a:cubicBezTo>
                  <a:cubicBezTo>
                    <a:pt x="609907" y="231058"/>
                    <a:pt x="601167" y="222319"/>
                    <a:pt x="601167" y="211538"/>
                  </a:cubicBezTo>
                  <a:cubicBezTo>
                    <a:pt x="601167" y="200758"/>
                    <a:pt x="609907" y="192019"/>
                    <a:pt x="620687" y="192019"/>
                  </a:cubicBezTo>
                  <a:close/>
                  <a:moveTo>
                    <a:pt x="572683" y="192019"/>
                  </a:moveTo>
                  <a:cubicBezTo>
                    <a:pt x="583463" y="192019"/>
                    <a:pt x="592202" y="200758"/>
                    <a:pt x="592202" y="211538"/>
                  </a:cubicBezTo>
                  <a:cubicBezTo>
                    <a:pt x="592202" y="222319"/>
                    <a:pt x="583463" y="231058"/>
                    <a:pt x="572683" y="231058"/>
                  </a:cubicBezTo>
                  <a:cubicBezTo>
                    <a:pt x="561902" y="231058"/>
                    <a:pt x="553163" y="222319"/>
                    <a:pt x="553163" y="211538"/>
                  </a:cubicBezTo>
                  <a:cubicBezTo>
                    <a:pt x="553163" y="200758"/>
                    <a:pt x="561902" y="192019"/>
                    <a:pt x="572683" y="192019"/>
                  </a:cubicBezTo>
                  <a:close/>
                  <a:moveTo>
                    <a:pt x="523077" y="192019"/>
                  </a:moveTo>
                  <a:cubicBezTo>
                    <a:pt x="533858" y="192019"/>
                    <a:pt x="542597" y="200758"/>
                    <a:pt x="542597" y="211538"/>
                  </a:cubicBezTo>
                  <a:cubicBezTo>
                    <a:pt x="542597" y="222319"/>
                    <a:pt x="533858" y="231058"/>
                    <a:pt x="523077" y="231058"/>
                  </a:cubicBezTo>
                  <a:cubicBezTo>
                    <a:pt x="512297" y="231058"/>
                    <a:pt x="503557" y="222319"/>
                    <a:pt x="503557" y="211538"/>
                  </a:cubicBezTo>
                  <a:cubicBezTo>
                    <a:pt x="503557" y="200758"/>
                    <a:pt x="512297" y="192019"/>
                    <a:pt x="523077" y="192019"/>
                  </a:cubicBezTo>
                  <a:close/>
                  <a:moveTo>
                    <a:pt x="475073" y="192019"/>
                  </a:moveTo>
                  <a:cubicBezTo>
                    <a:pt x="485853" y="192019"/>
                    <a:pt x="494592" y="200758"/>
                    <a:pt x="494592" y="211538"/>
                  </a:cubicBezTo>
                  <a:cubicBezTo>
                    <a:pt x="494592" y="222319"/>
                    <a:pt x="485853" y="231058"/>
                    <a:pt x="475073" y="231058"/>
                  </a:cubicBezTo>
                  <a:cubicBezTo>
                    <a:pt x="464292" y="231058"/>
                    <a:pt x="455553" y="222319"/>
                    <a:pt x="455553" y="211538"/>
                  </a:cubicBezTo>
                  <a:cubicBezTo>
                    <a:pt x="455553" y="200758"/>
                    <a:pt x="464292" y="192019"/>
                    <a:pt x="475073" y="192019"/>
                  </a:cubicBezTo>
                  <a:close/>
                  <a:moveTo>
                    <a:pt x="427068" y="192019"/>
                  </a:moveTo>
                  <a:cubicBezTo>
                    <a:pt x="437848" y="192019"/>
                    <a:pt x="446587" y="200758"/>
                    <a:pt x="446587" y="211538"/>
                  </a:cubicBezTo>
                  <a:cubicBezTo>
                    <a:pt x="446587" y="222319"/>
                    <a:pt x="437848" y="231058"/>
                    <a:pt x="427068" y="231058"/>
                  </a:cubicBezTo>
                  <a:cubicBezTo>
                    <a:pt x="416287" y="231058"/>
                    <a:pt x="407548" y="222319"/>
                    <a:pt x="407548" y="211538"/>
                  </a:cubicBezTo>
                  <a:cubicBezTo>
                    <a:pt x="407548" y="200758"/>
                    <a:pt x="416287" y="192019"/>
                    <a:pt x="427068" y="192019"/>
                  </a:cubicBezTo>
                  <a:close/>
                  <a:moveTo>
                    <a:pt x="379063" y="192019"/>
                  </a:moveTo>
                  <a:cubicBezTo>
                    <a:pt x="389844" y="192019"/>
                    <a:pt x="398583" y="200758"/>
                    <a:pt x="398583" y="211538"/>
                  </a:cubicBezTo>
                  <a:cubicBezTo>
                    <a:pt x="398583" y="222319"/>
                    <a:pt x="389844" y="231058"/>
                    <a:pt x="379063" y="231058"/>
                  </a:cubicBezTo>
                  <a:cubicBezTo>
                    <a:pt x="368283" y="231058"/>
                    <a:pt x="359544" y="222319"/>
                    <a:pt x="359544" y="211538"/>
                  </a:cubicBezTo>
                  <a:cubicBezTo>
                    <a:pt x="359544" y="200758"/>
                    <a:pt x="368283" y="192019"/>
                    <a:pt x="379063" y="192019"/>
                  </a:cubicBezTo>
                  <a:close/>
                  <a:moveTo>
                    <a:pt x="331058" y="192019"/>
                  </a:moveTo>
                  <a:cubicBezTo>
                    <a:pt x="341839" y="192019"/>
                    <a:pt x="350578" y="200758"/>
                    <a:pt x="350578" y="211538"/>
                  </a:cubicBezTo>
                  <a:cubicBezTo>
                    <a:pt x="350578" y="222319"/>
                    <a:pt x="341839" y="231058"/>
                    <a:pt x="331058" y="231058"/>
                  </a:cubicBezTo>
                  <a:cubicBezTo>
                    <a:pt x="320278" y="231058"/>
                    <a:pt x="311539" y="222319"/>
                    <a:pt x="311539" y="211538"/>
                  </a:cubicBezTo>
                  <a:cubicBezTo>
                    <a:pt x="311539" y="200758"/>
                    <a:pt x="320278" y="192019"/>
                    <a:pt x="331058" y="192019"/>
                  </a:cubicBezTo>
                  <a:close/>
                  <a:moveTo>
                    <a:pt x="283054" y="192019"/>
                  </a:moveTo>
                  <a:cubicBezTo>
                    <a:pt x="293835" y="192019"/>
                    <a:pt x="302574" y="200758"/>
                    <a:pt x="302574" y="211538"/>
                  </a:cubicBezTo>
                  <a:cubicBezTo>
                    <a:pt x="302574" y="222319"/>
                    <a:pt x="293835" y="231058"/>
                    <a:pt x="283054" y="231058"/>
                  </a:cubicBezTo>
                  <a:cubicBezTo>
                    <a:pt x="272273" y="231058"/>
                    <a:pt x="263534" y="222319"/>
                    <a:pt x="263534" y="211538"/>
                  </a:cubicBezTo>
                  <a:cubicBezTo>
                    <a:pt x="263534" y="200758"/>
                    <a:pt x="272273" y="192019"/>
                    <a:pt x="283054" y="192019"/>
                  </a:cubicBezTo>
                  <a:close/>
                  <a:moveTo>
                    <a:pt x="235049" y="192019"/>
                  </a:moveTo>
                  <a:cubicBezTo>
                    <a:pt x="245830" y="192019"/>
                    <a:pt x="254569" y="200758"/>
                    <a:pt x="254569" y="211538"/>
                  </a:cubicBezTo>
                  <a:cubicBezTo>
                    <a:pt x="254569" y="222319"/>
                    <a:pt x="245830" y="231058"/>
                    <a:pt x="235049" y="231058"/>
                  </a:cubicBezTo>
                  <a:cubicBezTo>
                    <a:pt x="224268" y="231058"/>
                    <a:pt x="215529" y="222319"/>
                    <a:pt x="215529" y="211538"/>
                  </a:cubicBezTo>
                  <a:cubicBezTo>
                    <a:pt x="215529" y="200758"/>
                    <a:pt x="224268" y="192019"/>
                    <a:pt x="235049" y="192019"/>
                  </a:cubicBezTo>
                  <a:close/>
                  <a:moveTo>
                    <a:pt x="187045" y="192019"/>
                  </a:moveTo>
                  <a:cubicBezTo>
                    <a:pt x="197825" y="192019"/>
                    <a:pt x="206564" y="200758"/>
                    <a:pt x="206564" y="211538"/>
                  </a:cubicBezTo>
                  <a:cubicBezTo>
                    <a:pt x="206564" y="222319"/>
                    <a:pt x="197825" y="231058"/>
                    <a:pt x="187045" y="231058"/>
                  </a:cubicBezTo>
                  <a:cubicBezTo>
                    <a:pt x="176264" y="231058"/>
                    <a:pt x="167525" y="222319"/>
                    <a:pt x="167525" y="211538"/>
                  </a:cubicBezTo>
                  <a:cubicBezTo>
                    <a:pt x="167525" y="200758"/>
                    <a:pt x="176264" y="192019"/>
                    <a:pt x="187045" y="192019"/>
                  </a:cubicBezTo>
                  <a:close/>
                  <a:moveTo>
                    <a:pt x="137440" y="192019"/>
                  </a:moveTo>
                  <a:cubicBezTo>
                    <a:pt x="148220" y="192019"/>
                    <a:pt x="156959" y="200758"/>
                    <a:pt x="156959" y="211538"/>
                  </a:cubicBezTo>
                  <a:cubicBezTo>
                    <a:pt x="156959" y="222319"/>
                    <a:pt x="148220" y="231058"/>
                    <a:pt x="137440" y="231058"/>
                  </a:cubicBezTo>
                  <a:cubicBezTo>
                    <a:pt x="126659" y="231058"/>
                    <a:pt x="117920" y="222319"/>
                    <a:pt x="117920" y="211538"/>
                  </a:cubicBezTo>
                  <a:cubicBezTo>
                    <a:pt x="117920" y="200758"/>
                    <a:pt x="126659" y="192019"/>
                    <a:pt x="137440" y="192019"/>
                  </a:cubicBezTo>
                  <a:close/>
                  <a:moveTo>
                    <a:pt x="89435" y="192019"/>
                  </a:moveTo>
                  <a:cubicBezTo>
                    <a:pt x="100216" y="192019"/>
                    <a:pt x="108955" y="200758"/>
                    <a:pt x="108955" y="211538"/>
                  </a:cubicBezTo>
                  <a:cubicBezTo>
                    <a:pt x="108955" y="222319"/>
                    <a:pt x="100216" y="231058"/>
                    <a:pt x="89435" y="231058"/>
                  </a:cubicBezTo>
                  <a:cubicBezTo>
                    <a:pt x="78655" y="231058"/>
                    <a:pt x="69916" y="222319"/>
                    <a:pt x="69916" y="211538"/>
                  </a:cubicBezTo>
                  <a:cubicBezTo>
                    <a:pt x="69916" y="200758"/>
                    <a:pt x="78655" y="192019"/>
                    <a:pt x="89435" y="192019"/>
                  </a:cubicBezTo>
                  <a:close/>
                  <a:moveTo>
                    <a:pt x="41430" y="192019"/>
                  </a:moveTo>
                  <a:cubicBezTo>
                    <a:pt x="52211" y="192019"/>
                    <a:pt x="60950" y="200758"/>
                    <a:pt x="60950" y="211538"/>
                  </a:cubicBezTo>
                  <a:cubicBezTo>
                    <a:pt x="60950" y="222319"/>
                    <a:pt x="52211" y="231058"/>
                    <a:pt x="41430" y="231058"/>
                  </a:cubicBezTo>
                  <a:cubicBezTo>
                    <a:pt x="30650" y="231058"/>
                    <a:pt x="21911" y="222319"/>
                    <a:pt x="21911" y="211538"/>
                  </a:cubicBezTo>
                  <a:cubicBezTo>
                    <a:pt x="21911" y="200758"/>
                    <a:pt x="30650" y="192019"/>
                    <a:pt x="41430" y="192019"/>
                  </a:cubicBezTo>
                  <a:close/>
                  <a:moveTo>
                    <a:pt x="716696" y="144014"/>
                  </a:moveTo>
                  <a:lnTo>
                    <a:pt x="728745" y="149005"/>
                  </a:lnTo>
                  <a:lnTo>
                    <a:pt x="729879" y="150472"/>
                  </a:lnTo>
                  <a:lnTo>
                    <a:pt x="735941" y="164197"/>
                  </a:lnTo>
                  <a:lnTo>
                    <a:pt x="730499" y="177337"/>
                  </a:lnTo>
                  <a:cubicBezTo>
                    <a:pt x="726967" y="180869"/>
                    <a:pt x="722087" y="183054"/>
                    <a:pt x="716696" y="183054"/>
                  </a:cubicBezTo>
                  <a:cubicBezTo>
                    <a:pt x="705916" y="183054"/>
                    <a:pt x="697177" y="174315"/>
                    <a:pt x="697177" y="163534"/>
                  </a:cubicBezTo>
                  <a:cubicBezTo>
                    <a:pt x="697177" y="152753"/>
                    <a:pt x="705916" y="144014"/>
                    <a:pt x="716696" y="144014"/>
                  </a:cubicBezTo>
                  <a:close/>
                  <a:moveTo>
                    <a:pt x="668692" y="144014"/>
                  </a:moveTo>
                  <a:cubicBezTo>
                    <a:pt x="679473" y="144014"/>
                    <a:pt x="688212" y="152753"/>
                    <a:pt x="688212" y="163534"/>
                  </a:cubicBezTo>
                  <a:cubicBezTo>
                    <a:pt x="688212" y="174315"/>
                    <a:pt x="679473" y="183054"/>
                    <a:pt x="668692" y="183054"/>
                  </a:cubicBezTo>
                  <a:cubicBezTo>
                    <a:pt x="657912" y="183054"/>
                    <a:pt x="649172" y="174315"/>
                    <a:pt x="649172" y="163534"/>
                  </a:cubicBezTo>
                  <a:cubicBezTo>
                    <a:pt x="649172" y="152753"/>
                    <a:pt x="657912" y="144014"/>
                    <a:pt x="668692" y="144014"/>
                  </a:cubicBezTo>
                  <a:close/>
                  <a:moveTo>
                    <a:pt x="620687" y="144014"/>
                  </a:moveTo>
                  <a:cubicBezTo>
                    <a:pt x="631468" y="144014"/>
                    <a:pt x="640207" y="152753"/>
                    <a:pt x="640207" y="163534"/>
                  </a:cubicBezTo>
                  <a:cubicBezTo>
                    <a:pt x="640207" y="174315"/>
                    <a:pt x="631468" y="183054"/>
                    <a:pt x="620687" y="183054"/>
                  </a:cubicBezTo>
                  <a:cubicBezTo>
                    <a:pt x="609907" y="183054"/>
                    <a:pt x="601167" y="174315"/>
                    <a:pt x="601167" y="163534"/>
                  </a:cubicBezTo>
                  <a:cubicBezTo>
                    <a:pt x="601167" y="152753"/>
                    <a:pt x="609907" y="144014"/>
                    <a:pt x="620687" y="144014"/>
                  </a:cubicBezTo>
                  <a:close/>
                  <a:moveTo>
                    <a:pt x="572683" y="144014"/>
                  </a:moveTo>
                  <a:cubicBezTo>
                    <a:pt x="583463" y="144014"/>
                    <a:pt x="592202" y="152753"/>
                    <a:pt x="592202" y="163534"/>
                  </a:cubicBezTo>
                  <a:cubicBezTo>
                    <a:pt x="592202" y="174315"/>
                    <a:pt x="583463" y="183054"/>
                    <a:pt x="572683" y="183054"/>
                  </a:cubicBezTo>
                  <a:cubicBezTo>
                    <a:pt x="561902" y="183054"/>
                    <a:pt x="553163" y="174315"/>
                    <a:pt x="553163" y="163534"/>
                  </a:cubicBezTo>
                  <a:cubicBezTo>
                    <a:pt x="553163" y="152753"/>
                    <a:pt x="561902" y="144014"/>
                    <a:pt x="572683" y="144014"/>
                  </a:cubicBezTo>
                  <a:close/>
                  <a:moveTo>
                    <a:pt x="523077" y="144014"/>
                  </a:moveTo>
                  <a:cubicBezTo>
                    <a:pt x="533858" y="144014"/>
                    <a:pt x="542597" y="152753"/>
                    <a:pt x="542597" y="163534"/>
                  </a:cubicBezTo>
                  <a:cubicBezTo>
                    <a:pt x="542597" y="174315"/>
                    <a:pt x="533858" y="183054"/>
                    <a:pt x="523077" y="183054"/>
                  </a:cubicBezTo>
                  <a:cubicBezTo>
                    <a:pt x="512297" y="183054"/>
                    <a:pt x="503557" y="174315"/>
                    <a:pt x="503557" y="163534"/>
                  </a:cubicBezTo>
                  <a:cubicBezTo>
                    <a:pt x="503557" y="152753"/>
                    <a:pt x="512297" y="144014"/>
                    <a:pt x="523077" y="144014"/>
                  </a:cubicBezTo>
                  <a:close/>
                  <a:moveTo>
                    <a:pt x="475073" y="144014"/>
                  </a:moveTo>
                  <a:cubicBezTo>
                    <a:pt x="485853" y="144014"/>
                    <a:pt x="494592" y="152753"/>
                    <a:pt x="494592" y="163534"/>
                  </a:cubicBezTo>
                  <a:cubicBezTo>
                    <a:pt x="494592" y="174315"/>
                    <a:pt x="485853" y="183054"/>
                    <a:pt x="475073" y="183054"/>
                  </a:cubicBezTo>
                  <a:cubicBezTo>
                    <a:pt x="464292" y="183054"/>
                    <a:pt x="455553" y="174315"/>
                    <a:pt x="455553" y="163534"/>
                  </a:cubicBezTo>
                  <a:cubicBezTo>
                    <a:pt x="455553" y="152753"/>
                    <a:pt x="464292" y="144014"/>
                    <a:pt x="475073" y="144014"/>
                  </a:cubicBezTo>
                  <a:close/>
                  <a:moveTo>
                    <a:pt x="427068" y="144014"/>
                  </a:moveTo>
                  <a:cubicBezTo>
                    <a:pt x="437848" y="144014"/>
                    <a:pt x="446587" y="152753"/>
                    <a:pt x="446587" y="163534"/>
                  </a:cubicBezTo>
                  <a:cubicBezTo>
                    <a:pt x="446587" y="174315"/>
                    <a:pt x="437848" y="183054"/>
                    <a:pt x="427068" y="183054"/>
                  </a:cubicBezTo>
                  <a:cubicBezTo>
                    <a:pt x="416287" y="183054"/>
                    <a:pt x="407548" y="174315"/>
                    <a:pt x="407548" y="163534"/>
                  </a:cubicBezTo>
                  <a:cubicBezTo>
                    <a:pt x="407548" y="152753"/>
                    <a:pt x="416287" y="144014"/>
                    <a:pt x="427068" y="144014"/>
                  </a:cubicBezTo>
                  <a:close/>
                  <a:moveTo>
                    <a:pt x="379063" y="144014"/>
                  </a:moveTo>
                  <a:cubicBezTo>
                    <a:pt x="389844" y="144014"/>
                    <a:pt x="398583" y="152753"/>
                    <a:pt x="398583" y="163534"/>
                  </a:cubicBezTo>
                  <a:cubicBezTo>
                    <a:pt x="398583" y="174315"/>
                    <a:pt x="389844" y="183054"/>
                    <a:pt x="379063" y="183054"/>
                  </a:cubicBezTo>
                  <a:cubicBezTo>
                    <a:pt x="368283" y="183054"/>
                    <a:pt x="359544" y="174315"/>
                    <a:pt x="359544" y="163534"/>
                  </a:cubicBezTo>
                  <a:cubicBezTo>
                    <a:pt x="359544" y="152753"/>
                    <a:pt x="368283" y="144014"/>
                    <a:pt x="379063" y="144014"/>
                  </a:cubicBezTo>
                  <a:close/>
                  <a:moveTo>
                    <a:pt x="331058" y="144014"/>
                  </a:moveTo>
                  <a:cubicBezTo>
                    <a:pt x="341839" y="144014"/>
                    <a:pt x="350578" y="152753"/>
                    <a:pt x="350578" y="163534"/>
                  </a:cubicBezTo>
                  <a:cubicBezTo>
                    <a:pt x="350578" y="174315"/>
                    <a:pt x="341839" y="183054"/>
                    <a:pt x="331058" y="183054"/>
                  </a:cubicBezTo>
                  <a:cubicBezTo>
                    <a:pt x="320278" y="183054"/>
                    <a:pt x="311539" y="174315"/>
                    <a:pt x="311539" y="163534"/>
                  </a:cubicBezTo>
                  <a:cubicBezTo>
                    <a:pt x="311539" y="152753"/>
                    <a:pt x="320278" y="144014"/>
                    <a:pt x="331058" y="144014"/>
                  </a:cubicBezTo>
                  <a:close/>
                  <a:moveTo>
                    <a:pt x="283054" y="144014"/>
                  </a:moveTo>
                  <a:cubicBezTo>
                    <a:pt x="293835" y="144014"/>
                    <a:pt x="302574" y="152753"/>
                    <a:pt x="302574" y="163534"/>
                  </a:cubicBezTo>
                  <a:cubicBezTo>
                    <a:pt x="302574" y="174315"/>
                    <a:pt x="293835" y="183054"/>
                    <a:pt x="283054" y="183054"/>
                  </a:cubicBezTo>
                  <a:cubicBezTo>
                    <a:pt x="272273" y="183054"/>
                    <a:pt x="263534" y="174315"/>
                    <a:pt x="263534" y="163534"/>
                  </a:cubicBezTo>
                  <a:cubicBezTo>
                    <a:pt x="263534" y="152753"/>
                    <a:pt x="272273" y="144014"/>
                    <a:pt x="283054" y="144014"/>
                  </a:cubicBezTo>
                  <a:close/>
                  <a:moveTo>
                    <a:pt x="235049" y="144014"/>
                  </a:moveTo>
                  <a:cubicBezTo>
                    <a:pt x="245830" y="144014"/>
                    <a:pt x="254569" y="152753"/>
                    <a:pt x="254569" y="163534"/>
                  </a:cubicBezTo>
                  <a:cubicBezTo>
                    <a:pt x="254569" y="174315"/>
                    <a:pt x="245830" y="183054"/>
                    <a:pt x="235049" y="183054"/>
                  </a:cubicBezTo>
                  <a:cubicBezTo>
                    <a:pt x="224268" y="183054"/>
                    <a:pt x="215529" y="174315"/>
                    <a:pt x="215529" y="163534"/>
                  </a:cubicBezTo>
                  <a:cubicBezTo>
                    <a:pt x="215529" y="152753"/>
                    <a:pt x="224268" y="144014"/>
                    <a:pt x="235049" y="144014"/>
                  </a:cubicBezTo>
                  <a:close/>
                  <a:moveTo>
                    <a:pt x="187045" y="144014"/>
                  </a:moveTo>
                  <a:cubicBezTo>
                    <a:pt x="197825" y="144014"/>
                    <a:pt x="206564" y="152753"/>
                    <a:pt x="206564" y="163534"/>
                  </a:cubicBezTo>
                  <a:cubicBezTo>
                    <a:pt x="206564" y="174315"/>
                    <a:pt x="197825" y="183054"/>
                    <a:pt x="187045" y="183054"/>
                  </a:cubicBezTo>
                  <a:cubicBezTo>
                    <a:pt x="176264" y="183054"/>
                    <a:pt x="167525" y="174315"/>
                    <a:pt x="167525" y="163534"/>
                  </a:cubicBezTo>
                  <a:cubicBezTo>
                    <a:pt x="167525" y="152753"/>
                    <a:pt x="176264" y="144014"/>
                    <a:pt x="187045" y="144014"/>
                  </a:cubicBezTo>
                  <a:close/>
                  <a:moveTo>
                    <a:pt x="137440" y="144014"/>
                  </a:moveTo>
                  <a:cubicBezTo>
                    <a:pt x="148220" y="144014"/>
                    <a:pt x="156959" y="152753"/>
                    <a:pt x="156959" y="163534"/>
                  </a:cubicBezTo>
                  <a:cubicBezTo>
                    <a:pt x="156959" y="174315"/>
                    <a:pt x="148220" y="183054"/>
                    <a:pt x="137440" y="183054"/>
                  </a:cubicBezTo>
                  <a:cubicBezTo>
                    <a:pt x="126659" y="183054"/>
                    <a:pt x="117920" y="174315"/>
                    <a:pt x="117920" y="163534"/>
                  </a:cubicBezTo>
                  <a:cubicBezTo>
                    <a:pt x="117920" y="152753"/>
                    <a:pt x="126659" y="144014"/>
                    <a:pt x="137440" y="144014"/>
                  </a:cubicBezTo>
                  <a:close/>
                  <a:moveTo>
                    <a:pt x="89435" y="144014"/>
                  </a:moveTo>
                  <a:cubicBezTo>
                    <a:pt x="100216" y="144014"/>
                    <a:pt x="108955" y="152753"/>
                    <a:pt x="108955" y="163534"/>
                  </a:cubicBezTo>
                  <a:cubicBezTo>
                    <a:pt x="108955" y="174315"/>
                    <a:pt x="100216" y="183054"/>
                    <a:pt x="89435" y="183054"/>
                  </a:cubicBezTo>
                  <a:cubicBezTo>
                    <a:pt x="78655" y="183054"/>
                    <a:pt x="69916" y="174315"/>
                    <a:pt x="69916" y="163534"/>
                  </a:cubicBezTo>
                  <a:cubicBezTo>
                    <a:pt x="69916" y="152753"/>
                    <a:pt x="78655" y="144014"/>
                    <a:pt x="89435" y="144014"/>
                  </a:cubicBezTo>
                  <a:close/>
                  <a:moveTo>
                    <a:pt x="41430" y="144014"/>
                  </a:moveTo>
                  <a:cubicBezTo>
                    <a:pt x="52211" y="144014"/>
                    <a:pt x="60950" y="152753"/>
                    <a:pt x="60950" y="163534"/>
                  </a:cubicBezTo>
                  <a:cubicBezTo>
                    <a:pt x="60950" y="174315"/>
                    <a:pt x="52211" y="183054"/>
                    <a:pt x="41430" y="183054"/>
                  </a:cubicBezTo>
                  <a:cubicBezTo>
                    <a:pt x="36040" y="183054"/>
                    <a:pt x="31161" y="180869"/>
                    <a:pt x="27628" y="177337"/>
                  </a:cubicBezTo>
                  <a:lnTo>
                    <a:pt x="22962" y="166070"/>
                  </a:lnTo>
                  <a:lnTo>
                    <a:pt x="29852" y="150472"/>
                  </a:lnTo>
                  <a:lnTo>
                    <a:pt x="31740" y="148028"/>
                  </a:lnTo>
                  <a:close/>
                  <a:moveTo>
                    <a:pt x="59516" y="112067"/>
                  </a:moveTo>
                  <a:lnTo>
                    <a:pt x="60950" y="115529"/>
                  </a:lnTo>
                  <a:cubicBezTo>
                    <a:pt x="60950" y="120920"/>
                    <a:pt x="58766" y="125800"/>
                    <a:pt x="55233" y="129332"/>
                  </a:cubicBezTo>
                  <a:lnTo>
                    <a:pt x="41922" y="134845"/>
                  </a:lnTo>
                  <a:close/>
                  <a:moveTo>
                    <a:pt x="699171" y="110716"/>
                  </a:moveTo>
                  <a:lnTo>
                    <a:pt x="717658" y="134651"/>
                  </a:lnTo>
                  <a:lnTo>
                    <a:pt x="716696" y="135049"/>
                  </a:lnTo>
                  <a:cubicBezTo>
                    <a:pt x="705916" y="135049"/>
                    <a:pt x="697177" y="126310"/>
                    <a:pt x="697177" y="115529"/>
                  </a:cubicBezTo>
                  <a:close/>
                  <a:moveTo>
                    <a:pt x="668692" y="96009"/>
                  </a:moveTo>
                  <a:cubicBezTo>
                    <a:pt x="679473" y="96009"/>
                    <a:pt x="688212" y="104748"/>
                    <a:pt x="688212" y="115529"/>
                  </a:cubicBezTo>
                  <a:cubicBezTo>
                    <a:pt x="688212" y="126310"/>
                    <a:pt x="679473" y="135049"/>
                    <a:pt x="668692" y="135049"/>
                  </a:cubicBezTo>
                  <a:cubicBezTo>
                    <a:pt x="657912" y="135049"/>
                    <a:pt x="649172" y="126310"/>
                    <a:pt x="649172" y="115529"/>
                  </a:cubicBezTo>
                  <a:cubicBezTo>
                    <a:pt x="649172" y="104748"/>
                    <a:pt x="657912" y="96009"/>
                    <a:pt x="668692" y="96009"/>
                  </a:cubicBezTo>
                  <a:close/>
                  <a:moveTo>
                    <a:pt x="620687" y="96009"/>
                  </a:moveTo>
                  <a:cubicBezTo>
                    <a:pt x="631468" y="96009"/>
                    <a:pt x="640207" y="104748"/>
                    <a:pt x="640207" y="115529"/>
                  </a:cubicBezTo>
                  <a:cubicBezTo>
                    <a:pt x="640207" y="126310"/>
                    <a:pt x="631468" y="135049"/>
                    <a:pt x="620687" y="135049"/>
                  </a:cubicBezTo>
                  <a:cubicBezTo>
                    <a:pt x="609907" y="135049"/>
                    <a:pt x="601167" y="126310"/>
                    <a:pt x="601167" y="115529"/>
                  </a:cubicBezTo>
                  <a:cubicBezTo>
                    <a:pt x="601167" y="104748"/>
                    <a:pt x="609907" y="96009"/>
                    <a:pt x="620687" y="96009"/>
                  </a:cubicBezTo>
                  <a:close/>
                  <a:moveTo>
                    <a:pt x="572683" y="96009"/>
                  </a:moveTo>
                  <a:cubicBezTo>
                    <a:pt x="583463" y="96009"/>
                    <a:pt x="592202" y="104748"/>
                    <a:pt x="592202" y="115529"/>
                  </a:cubicBezTo>
                  <a:cubicBezTo>
                    <a:pt x="592202" y="126310"/>
                    <a:pt x="583463" y="135049"/>
                    <a:pt x="572683" y="135049"/>
                  </a:cubicBezTo>
                  <a:cubicBezTo>
                    <a:pt x="561902" y="135049"/>
                    <a:pt x="553163" y="126310"/>
                    <a:pt x="553163" y="115529"/>
                  </a:cubicBezTo>
                  <a:cubicBezTo>
                    <a:pt x="553163" y="104748"/>
                    <a:pt x="561902" y="96009"/>
                    <a:pt x="572683" y="96009"/>
                  </a:cubicBezTo>
                  <a:close/>
                  <a:moveTo>
                    <a:pt x="523077" y="96009"/>
                  </a:moveTo>
                  <a:cubicBezTo>
                    <a:pt x="533858" y="96009"/>
                    <a:pt x="542597" y="104748"/>
                    <a:pt x="542597" y="115529"/>
                  </a:cubicBezTo>
                  <a:cubicBezTo>
                    <a:pt x="542597" y="126310"/>
                    <a:pt x="533858" y="135049"/>
                    <a:pt x="523077" y="135049"/>
                  </a:cubicBezTo>
                  <a:cubicBezTo>
                    <a:pt x="512297" y="135049"/>
                    <a:pt x="503557" y="126310"/>
                    <a:pt x="503557" y="115529"/>
                  </a:cubicBezTo>
                  <a:cubicBezTo>
                    <a:pt x="503557" y="104748"/>
                    <a:pt x="512297" y="96009"/>
                    <a:pt x="523077" y="96009"/>
                  </a:cubicBezTo>
                  <a:close/>
                  <a:moveTo>
                    <a:pt x="475073" y="96009"/>
                  </a:moveTo>
                  <a:cubicBezTo>
                    <a:pt x="485853" y="96009"/>
                    <a:pt x="494592" y="104748"/>
                    <a:pt x="494592" y="115529"/>
                  </a:cubicBezTo>
                  <a:cubicBezTo>
                    <a:pt x="494592" y="126310"/>
                    <a:pt x="485853" y="135049"/>
                    <a:pt x="475073" y="135049"/>
                  </a:cubicBezTo>
                  <a:cubicBezTo>
                    <a:pt x="464292" y="135049"/>
                    <a:pt x="455553" y="126310"/>
                    <a:pt x="455553" y="115529"/>
                  </a:cubicBezTo>
                  <a:cubicBezTo>
                    <a:pt x="455553" y="104748"/>
                    <a:pt x="464292" y="96009"/>
                    <a:pt x="475073" y="96009"/>
                  </a:cubicBezTo>
                  <a:close/>
                  <a:moveTo>
                    <a:pt x="427068" y="96009"/>
                  </a:moveTo>
                  <a:cubicBezTo>
                    <a:pt x="437848" y="96009"/>
                    <a:pt x="446587" y="104748"/>
                    <a:pt x="446587" y="115529"/>
                  </a:cubicBezTo>
                  <a:cubicBezTo>
                    <a:pt x="446587" y="126310"/>
                    <a:pt x="437848" y="135049"/>
                    <a:pt x="427068" y="135049"/>
                  </a:cubicBezTo>
                  <a:cubicBezTo>
                    <a:pt x="416287" y="135049"/>
                    <a:pt x="407548" y="126310"/>
                    <a:pt x="407548" y="115529"/>
                  </a:cubicBezTo>
                  <a:cubicBezTo>
                    <a:pt x="407548" y="104748"/>
                    <a:pt x="416287" y="96009"/>
                    <a:pt x="427068" y="96009"/>
                  </a:cubicBezTo>
                  <a:close/>
                  <a:moveTo>
                    <a:pt x="379063" y="96009"/>
                  </a:moveTo>
                  <a:cubicBezTo>
                    <a:pt x="389844" y="96009"/>
                    <a:pt x="398583" y="104748"/>
                    <a:pt x="398583" y="115529"/>
                  </a:cubicBezTo>
                  <a:cubicBezTo>
                    <a:pt x="398583" y="126310"/>
                    <a:pt x="389844" y="135049"/>
                    <a:pt x="379063" y="135049"/>
                  </a:cubicBezTo>
                  <a:cubicBezTo>
                    <a:pt x="368283" y="135049"/>
                    <a:pt x="359544" y="126310"/>
                    <a:pt x="359544" y="115529"/>
                  </a:cubicBezTo>
                  <a:cubicBezTo>
                    <a:pt x="359544" y="104748"/>
                    <a:pt x="368283" y="96009"/>
                    <a:pt x="379063" y="96009"/>
                  </a:cubicBezTo>
                  <a:close/>
                  <a:moveTo>
                    <a:pt x="331058" y="96009"/>
                  </a:moveTo>
                  <a:cubicBezTo>
                    <a:pt x="341839" y="96009"/>
                    <a:pt x="350578" y="104748"/>
                    <a:pt x="350578" y="115529"/>
                  </a:cubicBezTo>
                  <a:cubicBezTo>
                    <a:pt x="350578" y="126310"/>
                    <a:pt x="341839" y="135049"/>
                    <a:pt x="331058" y="135049"/>
                  </a:cubicBezTo>
                  <a:cubicBezTo>
                    <a:pt x="320278" y="135049"/>
                    <a:pt x="311539" y="126310"/>
                    <a:pt x="311539" y="115529"/>
                  </a:cubicBezTo>
                  <a:cubicBezTo>
                    <a:pt x="311539" y="104748"/>
                    <a:pt x="320278" y="96009"/>
                    <a:pt x="331058" y="96009"/>
                  </a:cubicBezTo>
                  <a:close/>
                  <a:moveTo>
                    <a:pt x="283054" y="96009"/>
                  </a:moveTo>
                  <a:cubicBezTo>
                    <a:pt x="293835" y="96009"/>
                    <a:pt x="302574" y="104748"/>
                    <a:pt x="302574" y="115529"/>
                  </a:cubicBezTo>
                  <a:cubicBezTo>
                    <a:pt x="302574" y="126310"/>
                    <a:pt x="293835" y="135049"/>
                    <a:pt x="283054" y="135049"/>
                  </a:cubicBezTo>
                  <a:cubicBezTo>
                    <a:pt x="272273" y="135049"/>
                    <a:pt x="263534" y="126310"/>
                    <a:pt x="263534" y="115529"/>
                  </a:cubicBezTo>
                  <a:cubicBezTo>
                    <a:pt x="263534" y="104748"/>
                    <a:pt x="272273" y="96009"/>
                    <a:pt x="283054" y="96009"/>
                  </a:cubicBezTo>
                  <a:close/>
                  <a:moveTo>
                    <a:pt x="235049" y="96009"/>
                  </a:moveTo>
                  <a:cubicBezTo>
                    <a:pt x="245830" y="96009"/>
                    <a:pt x="254569" y="104748"/>
                    <a:pt x="254569" y="115529"/>
                  </a:cubicBezTo>
                  <a:cubicBezTo>
                    <a:pt x="254569" y="126310"/>
                    <a:pt x="245830" y="135049"/>
                    <a:pt x="235049" y="135049"/>
                  </a:cubicBezTo>
                  <a:cubicBezTo>
                    <a:pt x="224268" y="135049"/>
                    <a:pt x="215529" y="126310"/>
                    <a:pt x="215529" y="115529"/>
                  </a:cubicBezTo>
                  <a:cubicBezTo>
                    <a:pt x="215529" y="104748"/>
                    <a:pt x="224268" y="96009"/>
                    <a:pt x="235049" y="96009"/>
                  </a:cubicBezTo>
                  <a:close/>
                  <a:moveTo>
                    <a:pt x="187045" y="96009"/>
                  </a:moveTo>
                  <a:cubicBezTo>
                    <a:pt x="197825" y="96009"/>
                    <a:pt x="206564" y="104748"/>
                    <a:pt x="206564" y="115529"/>
                  </a:cubicBezTo>
                  <a:cubicBezTo>
                    <a:pt x="206564" y="126310"/>
                    <a:pt x="197825" y="135049"/>
                    <a:pt x="187045" y="135049"/>
                  </a:cubicBezTo>
                  <a:cubicBezTo>
                    <a:pt x="176264" y="135049"/>
                    <a:pt x="167525" y="126310"/>
                    <a:pt x="167525" y="115529"/>
                  </a:cubicBezTo>
                  <a:cubicBezTo>
                    <a:pt x="167525" y="104748"/>
                    <a:pt x="176264" y="96009"/>
                    <a:pt x="187045" y="96009"/>
                  </a:cubicBezTo>
                  <a:close/>
                  <a:moveTo>
                    <a:pt x="137440" y="96009"/>
                  </a:moveTo>
                  <a:cubicBezTo>
                    <a:pt x="148220" y="96009"/>
                    <a:pt x="156959" y="104748"/>
                    <a:pt x="156959" y="115529"/>
                  </a:cubicBezTo>
                  <a:cubicBezTo>
                    <a:pt x="156959" y="126310"/>
                    <a:pt x="148220" y="135049"/>
                    <a:pt x="137440" y="135049"/>
                  </a:cubicBezTo>
                  <a:cubicBezTo>
                    <a:pt x="126659" y="135049"/>
                    <a:pt x="117920" y="126310"/>
                    <a:pt x="117920" y="115529"/>
                  </a:cubicBezTo>
                  <a:cubicBezTo>
                    <a:pt x="117920" y="104748"/>
                    <a:pt x="126659" y="96009"/>
                    <a:pt x="137440" y="96009"/>
                  </a:cubicBezTo>
                  <a:close/>
                  <a:moveTo>
                    <a:pt x="89435" y="96009"/>
                  </a:moveTo>
                  <a:cubicBezTo>
                    <a:pt x="100216" y="96009"/>
                    <a:pt x="108955" y="104748"/>
                    <a:pt x="108955" y="115529"/>
                  </a:cubicBezTo>
                  <a:cubicBezTo>
                    <a:pt x="108955" y="126310"/>
                    <a:pt x="100216" y="135049"/>
                    <a:pt x="89435" y="135049"/>
                  </a:cubicBezTo>
                  <a:cubicBezTo>
                    <a:pt x="78655" y="135049"/>
                    <a:pt x="69916" y="126310"/>
                    <a:pt x="69916" y="115529"/>
                  </a:cubicBezTo>
                  <a:cubicBezTo>
                    <a:pt x="69916" y="104748"/>
                    <a:pt x="78655" y="96009"/>
                    <a:pt x="89435" y="96009"/>
                  </a:cubicBezTo>
                  <a:close/>
                  <a:moveTo>
                    <a:pt x="108916" y="67619"/>
                  </a:moveTo>
                  <a:lnTo>
                    <a:pt x="103238" y="81327"/>
                  </a:lnTo>
                  <a:cubicBezTo>
                    <a:pt x="99706" y="84859"/>
                    <a:pt x="94826" y="87044"/>
                    <a:pt x="89435" y="87044"/>
                  </a:cubicBezTo>
                  <a:lnTo>
                    <a:pt x="87197" y="86117"/>
                  </a:lnTo>
                  <a:close/>
                  <a:moveTo>
                    <a:pt x="649572" y="66561"/>
                  </a:moveTo>
                  <a:lnTo>
                    <a:pt x="672009" y="85670"/>
                  </a:lnTo>
                  <a:lnTo>
                    <a:pt x="668692" y="87044"/>
                  </a:lnTo>
                  <a:cubicBezTo>
                    <a:pt x="657912" y="87044"/>
                    <a:pt x="649172" y="78305"/>
                    <a:pt x="649172" y="67525"/>
                  </a:cubicBezTo>
                  <a:close/>
                  <a:moveTo>
                    <a:pt x="139893" y="49021"/>
                  </a:moveTo>
                  <a:lnTo>
                    <a:pt x="151242" y="53722"/>
                  </a:lnTo>
                  <a:cubicBezTo>
                    <a:pt x="154775" y="57255"/>
                    <a:pt x="156959" y="62135"/>
                    <a:pt x="156959" y="67525"/>
                  </a:cubicBezTo>
                  <a:cubicBezTo>
                    <a:pt x="156959" y="78305"/>
                    <a:pt x="148220" y="87044"/>
                    <a:pt x="137440" y="87044"/>
                  </a:cubicBezTo>
                  <a:cubicBezTo>
                    <a:pt x="126659" y="87044"/>
                    <a:pt x="117920" y="78305"/>
                    <a:pt x="117920" y="67525"/>
                  </a:cubicBezTo>
                  <a:lnTo>
                    <a:pt x="121062" y="59940"/>
                  </a:lnTo>
                  <a:close/>
                  <a:moveTo>
                    <a:pt x="619169" y="48634"/>
                  </a:moveTo>
                  <a:lnTo>
                    <a:pt x="636559" y="58716"/>
                  </a:lnTo>
                  <a:lnTo>
                    <a:pt x="640207" y="67525"/>
                  </a:lnTo>
                  <a:cubicBezTo>
                    <a:pt x="640207" y="78305"/>
                    <a:pt x="631468" y="87044"/>
                    <a:pt x="620687" y="87044"/>
                  </a:cubicBezTo>
                  <a:cubicBezTo>
                    <a:pt x="609907" y="87044"/>
                    <a:pt x="601167" y="78305"/>
                    <a:pt x="601167" y="67525"/>
                  </a:cubicBezTo>
                  <a:cubicBezTo>
                    <a:pt x="601167" y="62135"/>
                    <a:pt x="603352" y="57255"/>
                    <a:pt x="606885" y="53722"/>
                  </a:cubicBezTo>
                  <a:close/>
                  <a:moveTo>
                    <a:pt x="572683" y="48005"/>
                  </a:moveTo>
                  <a:cubicBezTo>
                    <a:pt x="583463" y="48005"/>
                    <a:pt x="592202" y="56744"/>
                    <a:pt x="592202" y="67525"/>
                  </a:cubicBezTo>
                  <a:cubicBezTo>
                    <a:pt x="592202" y="78305"/>
                    <a:pt x="583463" y="87044"/>
                    <a:pt x="572683" y="87044"/>
                  </a:cubicBezTo>
                  <a:cubicBezTo>
                    <a:pt x="561902" y="87044"/>
                    <a:pt x="553163" y="78305"/>
                    <a:pt x="553163" y="67525"/>
                  </a:cubicBezTo>
                  <a:cubicBezTo>
                    <a:pt x="553163" y="56744"/>
                    <a:pt x="561902" y="48005"/>
                    <a:pt x="572683" y="48005"/>
                  </a:cubicBezTo>
                  <a:close/>
                  <a:moveTo>
                    <a:pt x="523077" y="48005"/>
                  </a:moveTo>
                  <a:cubicBezTo>
                    <a:pt x="533858" y="48005"/>
                    <a:pt x="542597" y="56744"/>
                    <a:pt x="542597" y="67525"/>
                  </a:cubicBezTo>
                  <a:cubicBezTo>
                    <a:pt x="542597" y="78305"/>
                    <a:pt x="533858" y="87044"/>
                    <a:pt x="523077" y="87044"/>
                  </a:cubicBezTo>
                  <a:cubicBezTo>
                    <a:pt x="512297" y="87044"/>
                    <a:pt x="503557" y="78305"/>
                    <a:pt x="503557" y="67525"/>
                  </a:cubicBezTo>
                  <a:cubicBezTo>
                    <a:pt x="503557" y="56744"/>
                    <a:pt x="512297" y="48005"/>
                    <a:pt x="523077" y="48005"/>
                  </a:cubicBezTo>
                  <a:close/>
                  <a:moveTo>
                    <a:pt x="475073" y="48005"/>
                  </a:moveTo>
                  <a:cubicBezTo>
                    <a:pt x="485853" y="48005"/>
                    <a:pt x="494592" y="56744"/>
                    <a:pt x="494592" y="67525"/>
                  </a:cubicBezTo>
                  <a:cubicBezTo>
                    <a:pt x="494592" y="78305"/>
                    <a:pt x="485853" y="87044"/>
                    <a:pt x="475073" y="87044"/>
                  </a:cubicBezTo>
                  <a:cubicBezTo>
                    <a:pt x="464292" y="87044"/>
                    <a:pt x="455553" y="78305"/>
                    <a:pt x="455553" y="67525"/>
                  </a:cubicBezTo>
                  <a:cubicBezTo>
                    <a:pt x="455553" y="56744"/>
                    <a:pt x="464292" y="48005"/>
                    <a:pt x="475073" y="48005"/>
                  </a:cubicBezTo>
                  <a:close/>
                  <a:moveTo>
                    <a:pt x="427068" y="48005"/>
                  </a:moveTo>
                  <a:cubicBezTo>
                    <a:pt x="437848" y="48005"/>
                    <a:pt x="446587" y="56744"/>
                    <a:pt x="446587" y="67525"/>
                  </a:cubicBezTo>
                  <a:cubicBezTo>
                    <a:pt x="446587" y="78305"/>
                    <a:pt x="437848" y="87044"/>
                    <a:pt x="427068" y="87044"/>
                  </a:cubicBezTo>
                  <a:cubicBezTo>
                    <a:pt x="416287" y="87044"/>
                    <a:pt x="407548" y="78305"/>
                    <a:pt x="407548" y="67525"/>
                  </a:cubicBezTo>
                  <a:cubicBezTo>
                    <a:pt x="407548" y="56744"/>
                    <a:pt x="416287" y="48005"/>
                    <a:pt x="427068" y="48005"/>
                  </a:cubicBezTo>
                  <a:close/>
                  <a:moveTo>
                    <a:pt x="379063" y="48005"/>
                  </a:moveTo>
                  <a:cubicBezTo>
                    <a:pt x="389844" y="48005"/>
                    <a:pt x="398583" y="56744"/>
                    <a:pt x="398583" y="67525"/>
                  </a:cubicBezTo>
                  <a:cubicBezTo>
                    <a:pt x="398583" y="78305"/>
                    <a:pt x="389844" y="87044"/>
                    <a:pt x="379063" y="87044"/>
                  </a:cubicBezTo>
                  <a:cubicBezTo>
                    <a:pt x="368283" y="87044"/>
                    <a:pt x="359544" y="78305"/>
                    <a:pt x="359544" y="67525"/>
                  </a:cubicBezTo>
                  <a:cubicBezTo>
                    <a:pt x="359544" y="56744"/>
                    <a:pt x="368283" y="48005"/>
                    <a:pt x="379063" y="48005"/>
                  </a:cubicBezTo>
                  <a:close/>
                  <a:moveTo>
                    <a:pt x="331058" y="48005"/>
                  </a:moveTo>
                  <a:cubicBezTo>
                    <a:pt x="341839" y="48005"/>
                    <a:pt x="350578" y="56744"/>
                    <a:pt x="350578" y="67525"/>
                  </a:cubicBezTo>
                  <a:cubicBezTo>
                    <a:pt x="350578" y="78305"/>
                    <a:pt x="341839" y="87044"/>
                    <a:pt x="331058" y="87044"/>
                  </a:cubicBezTo>
                  <a:cubicBezTo>
                    <a:pt x="320278" y="87044"/>
                    <a:pt x="311539" y="78305"/>
                    <a:pt x="311539" y="67525"/>
                  </a:cubicBezTo>
                  <a:cubicBezTo>
                    <a:pt x="311539" y="56744"/>
                    <a:pt x="320278" y="48005"/>
                    <a:pt x="331058" y="48005"/>
                  </a:cubicBezTo>
                  <a:close/>
                  <a:moveTo>
                    <a:pt x="283054" y="48005"/>
                  </a:moveTo>
                  <a:cubicBezTo>
                    <a:pt x="293835" y="48005"/>
                    <a:pt x="302574" y="56744"/>
                    <a:pt x="302574" y="67525"/>
                  </a:cubicBezTo>
                  <a:cubicBezTo>
                    <a:pt x="302574" y="78305"/>
                    <a:pt x="293835" y="87044"/>
                    <a:pt x="283054" y="87044"/>
                  </a:cubicBezTo>
                  <a:cubicBezTo>
                    <a:pt x="272273" y="87044"/>
                    <a:pt x="263534" y="78305"/>
                    <a:pt x="263534" y="67525"/>
                  </a:cubicBezTo>
                  <a:cubicBezTo>
                    <a:pt x="263534" y="56744"/>
                    <a:pt x="272273" y="48005"/>
                    <a:pt x="283054" y="48005"/>
                  </a:cubicBezTo>
                  <a:close/>
                  <a:moveTo>
                    <a:pt x="235049" y="48005"/>
                  </a:moveTo>
                  <a:cubicBezTo>
                    <a:pt x="245830" y="48005"/>
                    <a:pt x="254569" y="56744"/>
                    <a:pt x="254569" y="67525"/>
                  </a:cubicBezTo>
                  <a:cubicBezTo>
                    <a:pt x="254569" y="78305"/>
                    <a:pt x="245830" y="87044"/>
                    <a:pt x="235049" y="87044"/>
                  </a:cubicBezTo>
                  <a:cubicBezTo>
                    <a:pt x="224268" y="87044"/>
                    <a:pt x="215529" y="78305"/>
                    <a:pt x="215529" y="67525"/>
                  </a:cubicBezTo>
                  <a:cubicBezTo>
                    <a:pt x="215529" y="56744"/>
                    <a:pt x="224268" y="48005"/>
                    <a:pt x="235049" y="48005"/>
                  </a:cubicBezTo>
                  <a:close/>
                  <a:moveTo>
                    <a:pt x="187045" y="48005"/>
                  </a:moveTo>
                  <a:cubicBezTo>
                    <a:pt x="197825" y="48005"/>
                    <a:pt x="206564" y="56744"/>
                    <a:pt x="206564" y="67525"/>
                  </a:cubicBezTo>
                  <a:cubicBezTo>
                    <a:pt x="206564" y="78305"/>
                    <a:pt x="197825" y="87044"/>
                    <a:pt x="187045" y="87044"/>
                  </a:cubicBezTo>
                  <a:cubicBezTo>
                    <a:pt x="176264" y="87044"/>
                    <a:pt x="167525" y="78305"/>
                    <a:pt x="167525" y="67525"/>
                  </a:cubicBezTo>
                  <a:cubicBezTo>
                    <a:pt x="167525" y="56744"/>
                    <a:pt x="176264" y="48005"/>
                    <a:pt x="187045" y="48005"/>
                  </a:cubicBezTo>
                  <a:close/>
                  <a:moveTo>
                    <a:pt x="206063" y="18310"/>
                  </a:moveTo>
                  <a:lnTo>
                    <a:pt x="206564" y="19520"/>
                  </a:lnTo>
                  <a:cubicBezTo>
                    <a:pt x="206564" y="30300"/>
                    <a:pt x="197825" y="39039"/>
                    <a:pt x="187045" y="39039"/>
                  </a:cubicBezTo>
                  <a:cubicBezTo>
                    <a:pt x="181655" y="39039"/>
                    <a:pt x="176775" y="36854"/>
                    <a:pt x="173242" y="33322"/>
                  </a:cubicBezTo>
                  <a:lnTo>
                    <a:pt x="172351" y="31169"/>
                  </a:lnTo>
                  <a:close/>
                  <a:moveTo>
                    <a:pt x="553665" y="18309"/>
                  </a:moveTo>
                  <a:lnTo>
                    <a:pt x="587377" y="31168"/>
                  </a:lnTo>
                  <a:lnTo>
                    <a:pt x="586485" y="33322"/>
                  </a:lnTo>
                  <a:cubicBezTo>
                    <a:pt x="582953" y="36854"/>
                    <a:pt x="578073" y="39039"/>
                    <a:pt x="572683" y="39039"/>
                  </a:cubicBezTo>
                  <a:cubicBezTo>
                    <a:pt x="561902" y="39039"/>
                    <a:pt x="553163" y="30300"/>
                    <a:pt x="553163" y="19520"/>
                  </a:cubicBezTo>
                  <a:close/>
                  <a:moveTo>
                    <a:pt x="247307" y="5077"/>
                  </a:moveTo>
                  <a:lnTo>
                    <a:pt x="248852" y="5717"/>
                  </a:lnTo>
                  <a:cubicBezTo>
                    <a:pt x="252385" y="9250"/>
                    <a:pt x="254569" y="14130"/>
                    <a:pt x="254569" y="19520"/>
                  </a:cubicBezTo>
                  <a:cubicBezTo>
                    <a:pt x="254569" y="30300"/>
                    <a:pt x="245830" y="39039"/>
                    <a:pt x="235049" y="39039"/>
                  </a:cubicBezTo>
                  <a:cubicBezTo>
                    <a:pt x="224268" y="39039"/>
                    <a:pt x="215529" y="30300"/>
                    <a:pt x="215529" y="19520"/>
                  </a:cubicBezTo>
                  <a:lnTo>
                    <a:pt x="217901" y="13795"/>
                  </a:lnTo>
                  <a:lnTo>
                    <a:pt x="232005" y="8415"/>
                  </a:lnTo>
                  <a:close/>
                  <a:moveTo>
                    <a:pt x="511373" y="4848"/>
                  </a:moveTo>
                  <a:lnTo>
                    <a:pt x="527726" y="8415"/>
                  </a:lnTo>
                  <a:lnTo>
                    <a:pt x="539925" y="13068"/>
                  </a:lnTo>
                  <a:lnTo>
                    <a:pt x="542597" y="19520"/>
                  </a:lnTo>
                  <a:cubicBezTo>
                    <a:pt x="542597" y="30300"/>
                    <a:pt x="533858" y="39039"/>
                    <a:pt x="523077" y="39039"/>
                  </a:cubicBezTo>
                  <a:cubicBezTo>
                    <a:pt x="512297" y="39039"/>
                    <a:pt x="503557" y="30300"/>
                    <a:pt x="503557" y="19520"/>
                  </a:cubicBezTo>
                  <a:cubicBezTo>
                    <a:pt x="503557" y="14130"/>
                    <a:pt x="505742" y="9250"/>
                    <a:pt x="509275" y="5717"/>
                  </a:cubicBezTo>
                  <a:close/>
                  <a:moveTo>
                    <a:pt x="475073" y="0"/>
                  </a:moveTo>
                  <a:cubicBezTo>
                    <a:pt x="485853" y="0"/>
                    <a:pt x="494592" y="8739"/>
                    <a:pt x="494592" y="19520"/>
                  </a:cubicBezTo>
                  <a:cubicBezTo>
                    <a:pt x="494592" y="30300"/>
                    <a:pt x="485853" y="39039"/>
                    <a:pt x="475073" y="39039"/>
                  </a:cubicBezTo>
                  <a:cubicBezTo>
                    <a:pt x="464292" y="39039"/>
                    <a:pt x="455553" y="30300"/>
                    <a:pt x="455553" y="19520"/>
                  </a:cubicBezTo>
                  <a:cubicBezTo>
                    <a:pt x="455553" y="8739"/>
                    <a:pt x="464292" y="0"/>
                    <a:pt x="475073" y="0"/>
                  </a:cubicBezTo>
                  <a:close/>
                  <a:moveTo>
                    <a:pt x="427068" y="0"/>
                  </a:moveTo>
                  <a:cubicBezTo>
                    <a:pt x="437848" y="0"/>
                    <a:pt x="446587" y="8739"/>
                    <a:pt x="446587" y="19520"/>
                  </a:cubicBezTo>
                  <a:cubicBezTo>
                    <a:pt x="446587" y="30300"/>
                    <a:pt x="437848" y="39039"/>
                    <a:pt x="427068" y="39039"/>
                  </a:cubicBezTo>
                  <a:cubicBezTo>
                    <a:pt x="416287" y="39039"/>
                    <a:pt x="407548" y="30300"/>
                    <a:pt x="407548" y="19520"/>
                  </a:cubicBezTo>
                  <a:cubicBezTo>
                    <a:pt x="407548" y="8739"/>
                    <a:pt x="416287" y="0"/>
                    <a:pt x="427068" y="0"/>
                  </a:cubicBezTo>
                  <a:close/>
                  <a:moveTo>
                    <a:pt x="379063" y="0"/>
                  </a:moveTo>
                  <a:cubicBezTo>
                    <a:pt x="389844" y="0"/>
                    <a:pt x="398583" y="8739"/>
                    <a:pt x="398583" y="19520"/>
                  </a:cubicBezTo>
                  <a:cubicBezTo>
                    <a:pt x="398583" y="30300"/>
                    <a:pt x="389844" y="39039"/>
                    <a:pt x="379063" y="39039"/>
                  </a:cubicBezTo>
                  <a:cubicBezTo>
                    <a:pt x="368283" y="39039"/>
                    <a:pt x="359544" y="30300"/>
                    <a:pt x="359544" y="19520"/>
                  </a:cubicBezTo>
                  <a:cubicBezTo>
                    <a:pt x="359544" y="8739"/>
                    <a:pt x="368283" y="0"/>
                    <a:pt x="379063" y="0"/>
                  </a:cubicBezTo>
                  <a:close/>
                  <a:moveTo>
                    <a:pt x="331058" y="0"/>
                  </a:moveTo>
                  <a:cubicBezTo>
                    <a:pt x="341839" y="0"/>
                    <a:pt x="350578" y="8739"/>
                    <a:pt x="350578" y="19520"/>
                  </a:cubicBezTo>
                  <a:cubicBezTo>
                    <a:pt x="350578" y="30300"/>
                    <a:pt x="341839" y="39039"/>
                    <a:pt x="331058" y="39039"/>
                  </a:cubicBezTo>
                  <a:cubicBezTo>
                    <a:pt x="320278" y="39039"/>
                    <a:pt x="311539" y="30300"/>
                    <a:pt x="311539" y="19520"/>
                  </a:cubicBezTo>
                  <a:cubicBezTo>
                    <a:pt x="311539" y="8739"/>
                    <a:pt x="320278" y="0"/>
                    <a:pt x="331058" y="0"/>
                  </a:cubicBezTo>
                  <a:close/>
                  <a:moveTo>
                    <a:pt x="283054" y="0"/>
                  </a:moveTo>
                  <a:cubicBezTo>
                    <a:pt x="293835" y="0"/>
                    <a:pt x="302574" y="8739"/>
                    <a:pt x="302574" y="19520"/>
                  </a:cubicBezTo>
                  <a:cubicBezTo>
                    <a:pt x="302574" y="30300"/>
                    <a:pt x="293835" y="39039"/>
                    <a:pt x="283054" y="39039"/>
                  </a:cubicBezTo>
                  <a:cubicBezTo>
                    <a:pt x="272273" y="39039"/>
                    <a:pt x="263534" y="30300"/>
                    <a:pt x="263534" y="19520"/>
                  </a:cubicBezTo>
                  <a:cubicBezTo>
                    <a:pt x="263534" y="8739"/>
                    <a:pt x="272273" y="0"/>
                    <a:pt x="283054" y="0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50000"/>
                  </a:sysClr>
                </a:gs>
              </a:gsLst>
              <a:path path="circle">
                <a:fillToRect l="50000" t="50000" r="50000" b="50000"/>
              </a:path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210" name="グループ化 1209">
              <a:extLst>
                <a:ext uri="{FF2B5EF4-FFF2-40B4-BE49-F238E27FC236}">
                  <a16:creationId xmlns:a16="http://schemas.microsoft.com/office/drawing/2014/main" id="{DF199391-DB17-426B-9FB6-A8029EF67FBF}"/>
                </a:ext>
              </a:extLst>
            </p:cNvPr>
            <p:cNvGrpSpPr/>
            <p:nvPr/>
          </p:nvGrpSpPr>
          <p:grpSpPr>
            <a:xfrm>
              <a:off x="4550453" y="952500"/>
              <a:ext cx="752701" cy="706920"/>
              <a:chOff x="4550453" y="952500"/>
              <a:chExt cx="752701" cy="706920"/>
            </a:xfrm>
          </p:grpSpPr>
          <p:sp>
            <p:nvSpPr>
              <p:cNvPr id="1234" name="フリーフォーム: 図形 1233">
                <a:extLst>
                  <a:ext uri="{FF2B5EF4-FFF2-40B4-BE49-F238E27FC236}">
                    <a16:creationId xmlns:a16="http://schemas.microsoft.com/office/drawing/2014/main" id="{44AB2130-D893-4DDF-A6EF-0AA88C445704}"/>
                  </a:ext>
                </a:extLst>
              </p:cNvPr>
              <p:cNvSpPr/>
              <p:nvPr/>
            </p:nvSpPr>
            <p:spPr>
              <a:xfrm>
                <a:off x="4550453" y="1117723"/>
                <a:ext cx="165326" cy="541697"/>
              </a:xfrm>
              <a:custGeom>
                <a:avLst/>
                <a:gdLst>
                  <a:gd name="connsiteX0" fmla="*/ 47457 w 165326"/>
                  <a:gd name="connsiteY0" fmla="*/ 611 h 541697"/>
                  <a:gd name="connsiteX1" fmla="*/ 157433 w 165326"/>
                  <a:gd name="connsiteY1" fmla="*/ 165052 h 541697"/>
                  <a:gd name="connsiteX2" fmla="*/ 160428 w 165326"/>
                  <a:gd name="connsiteY2" fmla="*/ 296025 h 541697"/>
                  <a:gd name="connsiteX3" fmla="*/ 146825 w 165326"/>
                  <a:gd name="connsiteY3" fmla="*/ 332134 h 541697"/>
                  <a:gd name="connsiteX4" fmla="*/ 147755 w 165326"/>
                  <a:gd name="connsiteY4" fmla="*/ 347866 h 541697"/>
                  <a:gd name="connsiteX5" fmla="*/ 91000 w 165326"/>
                  <a:gd name="connsiteY5" fmla="*/ 541697 h 541697"/>
                  <a:gd name="connsiteX6" fmla="*/ 34245 w 165326"/>
                  <a:gd name="connsiteY6" fmla="*/ 347866 h 541697"/>
                  <a:gd name="connsiteX7" fmla="*/ 38028 w 165326"/>
                  <a:gd name="connsiteY7" fmla="*/ 283877 h 541697"/>
                  <a:gd name="connsiteX8" fmla="*/ 27473 w 165326"/>
                  <a:gd name="connsiteY8" fmla="*/ 263015 h 541697"/>
                  <a:gd name="connsiteX9" fmla="*/ 7893 w 165326"/>
                  <a:gd name="connsiteY9" fmla="*/ 194442 h 541697"/>
                  <a:gd name="connsiteX10" fmla="*/ 47457 w 165326"/>
                  <a:gd name="connsiteY10" fmla="*/ 611 h 541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5326" h="541697">
                    <a:moveTo>
                      <a:pt x="47457" y="611"/>
                    </a:moveTo>
                    <a:cubicBezTo>
                      <a:pt x="88752" y="-7505"/>
                      <a:pt x="137989" y="66118"/>
                      <a:pt x="157433" y="165052"/>
                    </a:cubicBezTo>
                    <a:cubicBezTo>
                      <a:pt x="167155" y="214520"/>
                      <a:pt x="167587" y="260949"/>
                      <a:pt x="160428" y="296025"/>
                    </a:cubicBezTo>
                    <a:lnTo>
                      <a:pt x="146825" y="332134"/>
                    </a:lnTo>
                    <a:lnTo>
                      <a:pt x="147755" y="347866"/>
                    </a:lnTo>
                    <a:cubicBezTo>
                      <a:pt x="147755" y="454916"/>
                      <a:pt x="122345" y="541697"/>
                      <a:pt x="91000" y="541697"/>
                    </a:cubicBezTo>
                    <a:cubicBezTo>
                      <a:pt x="59655" y="541697"/>
                      <a:pt x="34245" y="454916"/>
                      <a:pt x="34245" y="347866"/>
                    </a:cubicBezTo>
                    <a:lnTo>
                      <a:pt x="38028" y="283877"/>
                    </a:lnTo>
                    <a:lnTo>
                      <a:pt x="27473" y="263015"/>
                    </a:lnTo>
                    <a:cubicBezTo>
                      <a:pt x="19477" y="242327"/>
                      <a:pt x="12754" y="219175"/>
                      <a:pt x="7893" y="194442"/>
                    </a:cubicBezTo>
                    <a:cubicBezTo>
                      <a:pt x="-11551" y="95507"/>
                      <a:pt x="6163" y="8726"/>
                      <a:pt x="47457" y="611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lumMod val="8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35" name="フリーフォーム: 図形 1234">
                <a:extLst>
                  <a:ext uri="{FF2B5EF4-FFF2-40B4-BE49-F238E27FC236}">
                    <a16:creationId xmlns:a16="http://schemas.microsoft.com/office/drawing/2014/main" id="{0BA88FA6-AAB3-4D2A-ABEA-4C2DD1BB0F47}"/>
                  </a:ext>
                </a:extLst>
              </p:cNvPr>
              <p:cNvSpPr/>
              <p:nvPr/>
            </p:nvSpPr>
            <p:spPr>
              <a:xfrm flipH="1">
                <a:off x="5137828" y="1117723"/>
                <a:ext cx="165326" cy="541697"/>
              </a:xfrm>
              <a:custGeom>
                <a:avLst/>
                <a:gdLst>
                  <a:gd name="connsiteX0" fmla="*/ 47457 w 165326"/>
                  <a:gd name="connsiteY0" fmla="*/ 611 h 541697"/>
                  <a:gd name="connsiteX1" fmla="*/ 157433 w 165326"/>
                  <a:gd name="connsiteY1" fmla="*/ 165052 h 541697"/>
                  <a:gd name="connsiteX2" fmla="*/ 160428 w 165326"/>
                  <a:gd name="connsiteY2" fmla="*/ 296025 h 541697"/>
                  <a:gd name="connsiteX3" fmla="*/ 146825 w 165326"/>
                  <a:gd name="connsiteY3" fmla="*/ 332134 h 541697"/>
                  <a:gd name="connsiteX4" fmla="*/ 147755 w 165326"/>
                  <a:gd name="connsiteY4" fmla="*/ 347866 h 541697"/>
                  <a:gd name="connsiteX5" fmla="*/ 91000 w 165326"/>
                  <a:gd name="connsiteY5" fmla="*/ 541697 h 541697"/>
                  <a:gd name="connsiteX6" fmla="*/ 34245 w 165326"/>
                  <a:gd name="connsiteY6" fmla="*/ 347866 h 541697"/>
                  <a:gd name="connsiteX7" fmla="*/ 38028 w 165326"/>
                  <a:gd name="connsiteY7" fmla="*/ 283877 h 541697"/>
                  <a:gd name="connsiteX8" fmla="*/ 27473 w 165326"/>
                  <a:gd name="connsiteY8" fmla="*/ 263015 h 541697"/>
                  <a:gd name="connsiteX9" fmla="*/ 7893 w 165326"/>
                  <a:gd name="connsiteY9" fmla="*/ 194442 h 541697"/>
                  <a:gd name="connsiteX10" fmla="*/ 47457 w 165326"/>
                  <a:gd name="connsiteY10" fmla="*/ 611 h 541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5326" h="541697">
                    <a:moveTo>
                      <a:pt x="47457" y="611"/>
                    </a:moveTo>
                    <a:cubicBezTo>
                      <a:pt x="88752" y="-7505"/>
                      <a:pt x="137989" y="66118"/>
                      <a:pt x="157433" y="165052"/>
                    </a:cubicBezTo>
                    <a:cubicBezTo>
                      <a:pt x="167155" y="214520"/>
                      <a:pt x="167587" y="260949"/>
                      <a:pt x="160428" y="296025"/>
                    </a:cubicBezTo>
                    <a:lnTo>
                      <a:pt x="146825" y="332134"/>
                    </a:lnTo>
                    <a:lnTo>
                      <a:pt x="147755" y="347866"/>
                    </a:lnTo>
                    <a:cubicBezTo>
                      <a:pt x="147755" y="454916"/>
                      <a:pt x="122345" y="541697"/>
                      <a:pt x="91000" y="541697"/>
                    </a:cubicBezTo>
                    <a:cubicBezTo>
                      <a:pt x="59655" y="541697"/>
                      <a:pt x="34245" y="454916"/>
                      <a:pt x="34245" y="347866"/>
                    </a:cubicBezTo>
                    <a:lnTo>
                      <a:pt x="38028" y="283877"/>
                    </a:lnTo>
                    <a:lnTo>
                      <a:pt x="27473" y="263015"/>
                    </a:lnTo>
                    <a:cubicBezTo>
                      <a:pt x="19477" y="242327"/>
                      <a:pt x="12754" y="219175"/>
                      <a:pt x="7893" y="194442"/>
                    </a:cubicBezTo>
                    <a:cubicBezTo>
                      <a:pt x="-11551" y="95507"/>
                      <a:pt x="6163" y="8726"/>
                      <a:pt x="47457" y="611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lumMod val="8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36" name="四角形: 上の 2 つの角を丸める 1235">
                <a:extLst>
                  <a:ext uri="{FF2B5EF4-FFF2-40B4-BE49-F238E27FC236}">
                    <a16:creationId xmlns:a16="http://schemas.microsoft.com/office/drawing/2014/main" id="{6A04D7BF-2B67-4DBE-8536-A081DFFC4FBB}"/>
                  </a:ext>
                </a:extLst>
              </p:cNvPr>
              <p:cNvSpPr/>
              <p:nvPr/>
            </p:nvSpPr>
            <p:spPr>
              <a:xfrm>
                <a:off x="4619623" y="952500"/>
                <a:ext cx="612778" cy="641350"/>
              </a:xfrm>
              <a:prstGeom prst="round2SameRect">
                <a:avLst>
                  <a:gd name="adj1" fmla="val 19637"/>
                  <a:gd name="adj2" fmla="val 50000"/>
                </a:avLst>
              </a:prstGeom>
              <a:gradFill>
                <a:gsLst>
                  <a:gs pos="0">
                    <a:sysClr val="window" lastClr="FFFFFF">
                      <a:lumMod val="8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211" name="楕円 238">
              <a:extLst>
                <a:ext uri="{FF2B5EF4-FFF2-40B4-BE49-F238E27FC236}">
                  <a16:creationId xmlns:a16="http://schemas.microsoft.com/office/drawing/2014/main" id="{CBDE65ED-131F-428D-B55F-F0430880F4FD}"/>
                </a:ext>
              </a:extLst>
            </p:cNvPr>
            <p:cNvSpPr/>
            <p:nvPr/>
          </p:nvSpPr>
          <p:spPr>
            <a:xfrm>
              <a:off x="4025900" y="2044701"/>
              <a:ext cx="366675" cy="3262450"/>
            </a:xfrm>
            <a:custGeom>
              <a:avLst/>
              <a:gdLst>
                <a:gd name="connsiteX0" fmla="*/ 0 w 407227"/>
                <a:gd name="connsiteY0" fmla="*/ 1039086 h 2078171"/>
                <a:gd name="connsiteX1" fmla="*/ 203614 w 407227"/>
                <a:gd name="connsiteY1" fmla="*/ 0 h 2078171"/>
                <a:gd name="connsiteX2" fmla="*/ 407228 w 407227"/>
                <a:gd name="connsiteY2" fmla="*/ 1039086 h 2078171"/>
                <a:gd name="connsiteX3" fmla="*/ 203614 w 407227"/>
                <a:gd name="connsiteY3" fmla="*/ 2078172 h 2078171"/>
                <a:gd name="connsiteX4" fmla="*/ 0 w 407227"/>
                <a:gd name="connsiteY4" fmla="*/ 1039086 h 2078171"/>
                <a:gd name="connsiteX0" fmla="*/ 0 w 407228"/>
                <a:gd name="connsiteY0" fmla="*/ 1039121 h 2078207"/>
                <a:gd name="connsiteX1" fmla="*/ 203614 w 407228"/>
                <a:gd name="connsiteY1" fmla="*/ 35 h 2078207"/>
                <a:gd name="connsiteX2" fmla="*/ 407228 w 407228"/>
                <a:gd name="connsiteY2" fmla="*/ 1039121 h 2078207"/>
                <a:gd name="connsiteX3" fmla="*/ 203614 w 407228"/>
                <a:gd name="connsiteY3" fmla="*/ 2078207 h 2078207"/>
                <a:gd name="connsiteX4" fmla="*/ 0 w 407228"/>
                <a:gd name="connsiteY4" fmla="*/ 1039121 h 2078207"/>
                <a:gd name="connsiteX0" fmla="*/ 5 w 407233"/>
                <a:gd name="connsiteY0" fmla="*/ 1143882 h 2182968"/>
                <a:gd name="connsiteX1" fmla="*/ 208382 w 407233"/>
                <a:gd name="connsiteY1" fmla="*/ 21 h 2182968"/>
                <a:gd name="connsiteX2" fmla="*/ 407233 w 407233"/>
                <a:gd name="connsiteY2" fmla="*/ 1143882 h 2182968"/>
                <a:gd name="connsiteX3" fmla="*/ 203619 w 407233"/>
                <a:gd name="connsiteY3" fmla="*/ 2182968 h 2182968"/>
                <a:gd name="connsiteX4" fmla="*/ 5 w 407233"/>
                <a:gd name="connsiteY4" fmla="*/ 1143882 h 2182968"/>
                <a:gd name="connsiteX0" fmla="*/ 1713 w 412528"/>
                <a:gd name="connsiteY0" fmla="*/ 1143882 h 2182968"/>
                <a:gd name="connsiteX1" fmla="*/ 210090 w 412528"/>
                <a:gd name="connsiteY1" fmla="*/ 21 h 2182968"/>
                <a:gd name="connsiteX2" fmla="*/ 408941 w 412528"/>
                <a:gd name="connsiteY2" fmla="*/ 1143882 h 2182968"/>
                <a:gd name="connsiteX3" fmla="*/ 205327 w 412528"/>
                <a:gd name="connsiteY3" fmla="*/ 2182968 h 2182968"/>
                <a:gd name="connsiteX4" fmla="*/ 1713 w 412528"/>
                <a:gd name="connsiteY4" fmla="*/ 1143882 h 2182968"/>
                <a:gd name="connsiteX0" fmla="*/ 26566 w 437381"/>
                <a:gd name="connsiteY0" fmla="*/ 1143888 h 3202149"/>
                <a:gd name="connsiteX1" fmla="*/ 234943 w 437381"/>
                <a:gd name="connsiteY1" fmla="*/ 27 h 3202149"/>
                <a:gd name="connsiteX2" fmla="*/ 433794 w 437381"/>
                <a:gd name="connsiteY2" fmla="*/ 1143888 h 3202149"/>
                <a:gd name="connsiteX3" fmla="*/ 77780 w 437381"/>
                <a:gd name="connsiteY3" fmla="*/ 3202149 h 3202149"/>
                <a:gd name="connsiteX4" fmla="*/ 26566 w 437381"/>
                <a:gd name="connsiteY4" fmla="*/ 1143888 h 3202149"/>
                <a:gd name="connsiteX0" fmla="*/ 21031 w 431846"/>
                <a:gd name="connsiteY0" fmla="*/ 1143888 h 3202149"/>
                <a:gd name="connsiteX1" fmla="*/ 229408 w 431846"/>
                <a:gd name="connsiteY1" fmla="*/ 27 h 3202149"/>
                <a:gd name="connsiteX2" fmla="*/ 428259 w 431846"/>
                <a:gd name="connsiteY2" fmla="*/ 1143888 h 3202149"/>
                <a:gd name="connsiteX3" fmla="*/ 72245 w 431846"/>
                <a:gd name="connsiteY3" fmla="*/ 3202149 h 3202149"/>
                <a:gd name="connsiteX4" fmla="*/ 21031 w 431846"/>
                <a:gd name="connsiteY4" fmla="*/ 1143888 h 3202149"/>
                <a:gd name="connsiteX0" fmla="*/ 5403 w 360243"/>
                <a:gd name="connsiteY0" fmla="*/ 1143868 h 3202131"/>
                <a:gd name="connsiteX1" fmla="*/ 213780 w 360243"/>
                <a:gd name="connsiteY1" fmla="*/ 7 h 3202131"/>
                <a:gd name="connsiteX2" fmla="*/ 360243 w 360243"/>
                <a:gd name="connsiteY2" fmla="*/ 1158155 h 3202131"/>
                <a:gd name="connsiteX3" fmla="*/ 56617 w 360243"/>
                <a:gd name="connsiteY3" fmla="*/ 3202129 h 3202131"/>
                <a:gd name="connsiteX4" fmla="*/ 5403 w 360243"/>
                <a:gd name="connsiteY4" fmla="*/ 1143868 h 3202131"/>
                <a:gd name="connsiteX0" fmla="*/ 5403 w 369685"/>
                <a:gd name="connsiteY0" fmla="*/ 1143868 h 3202131"/>
                <a:gd name="connsiteX1" fmla="*/ 213780 w 369685"/>
                <a:gd name="connsiteY1" fmla="*/ 7 h 3202131"/>
                <a:gd name="connsiteX2" fmla="*/ 360243 w 369685"/>
                <a:gd name="connsiteY2" fmla="*/ 1158155 h 3202131"/>
                <a:gd name="connsiteX3" fmla="*/ 56617 w 369685"/>
                <a:gd name="connsiteY3" fmla="*/ 3202129 h 3202131"/>
                <a:gd name="connsiteX4" fmla="*/ 5403 w 369685"/>
                <a:gd name="connsiteY4" fmla="*/ 1143868 h 3202131"/>
                <a:gd name="connsiteX0" fmla="*/ 5403 w 369685"/>
                <a:gd name="connsiteY0" fmla="*/ 1091481 h 3149744"/>
                <a:gd name="connsiteX1" fmla="*/ 213780 w 369685"/>
                <a:gd name="connsiteY1" fmla="*/ 8 h 3149744"/>
                <a:gd name="connsiteX2" fmla="*/ 360243 w 369685"/>
                <a:gd name="connsiteY2" fmla="*/ 1105768 h 3149744"/>
                <a:gd name="connsiteX3" fmla="*/ 56617 w 369685"/>
                <a:gd name="connsiteY3" fmla="*/ 3149742 h 3149744"/>
                <a:gd name="connsiteX4" fmla="*/ 5403 w 369685"/>
                <a:gd name="connsiteY4" fmla="*/ 1091481 h 3149744"/>
                <a:gd name="connsiteX0" fmla="*/ 6414 w 370696"/>
                <a:gd name="connsiteY0" fmla="*/ 1091481 h 3202132"/>
                <a:gd name="connsiteX1" fmla="*/ 214791 w 370696"/>
                <a:gd name="connsiteY1" fmla="*/ 8 h 3202132"/>
                <a:gd name="connsiteX2" fmla="*/ 361254 w 370696"/>
                <a:gd name="connsiteY2" fmla="*/ 1105768 h 3202132"/>
                <a:gd name="connsiteX3" fmla="*/ 52865 w 370696"/>
                <a:gd name="connsiteY3" fmla="*/ 3202130 h 3202132"/>
                <a:gd name="connsiteX4" fmla="*/ 6414 w 370696"/>
                <a:gd name="connsiteY4" fmla="*/ 1091481 h 3202132"/>
                <a:gd name="connsiteX0" fmla="*/ 42798 w 326201"/>
                <a:gd name="connsiteY0" fmla="*/ 1091481 h 3202132"/>
                <a:gd name="connsiteX1" fmla="*/ 179738 w 326201"/>
                <a:gd name="connsiteY1" fmla="*/ 8 h 3202132"/>
                <a:gd name="connsiteX2" fmla="*/ 326201 w 326201"/>
                <a:gd name="connsiteY2" fmla="*/ 1105768 h 3202132"/>
                <a:gd name="connsiteX3" fmla="*/ 17812 w 326201"/>
                <a:gd name="connsiteY3" fmla="*/ 3202130 h 3202132"/>
                <a:gd name="connsiteX4" fmla="*/ 42798 w 326201"/>
                <a:gd name="connsiteY4" fmla="*/ 1091481 h 3202132"/>
                <a:gd name="connsiteX0" fmla="*/ 42798 w 330522"/>
                <a:gd name="connsiteY0" fmla="*/ 1091540 h 3202191"/>
                <a:gd name="connsiteX1" fmla="*/ 179738 w 330522"/>
                <a:gd name="connsiteY1" fmla="*/ 67 h 3202191"/>
                <a:gd name="connsiteX2" fmla="*/ 326201 w 330522"/>
                <a:gd name="connsiteY2" fmla="*/ 1105827 h 3202191"/>
                <a:gd name="connsiteX3" fmla="*/ 17812 w 330522"/>
                <a:gd name="connsiteY3" fmla="*/ 3202189 h 3202191"/>
                <a:gd name="connsiteX4" fmla="*/ 42798 w 330522"/>
                <a:gd name="connsiteY4" fmla="*/ 1091540 h 3202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0522" h="3202191">
                  <a:moveTo>
                    <a:pt x="42798" y="1091540"/>
                  </a:moveTo>
                  <a:cubicBezTo>
                    <a:pt x="68992" y="557853"/>
                    <a:pt x="-10371" y="-7076"/>
                    <a:pt x="179738" y="67"/>
                  </a:cubicBezTo>
                  <a:cubicBezTo>
                    <a:pt x="369847" y="7210"/>
                    <a:pt x="326201" y="531956"/>
                    <a:pt x="326201" y="1105827"/>
                  </a:cubicBezTo>
                  <a:cubicBezTo>
                    <a:pt x="326201" y="1679698"/>
                    <a:pt x="65046" y="3204570"/>
                    <a:pt x="17812" y="3202189"/>
                  </a:cubicBezTo>
                  <a:cubicBezTo>
                    <a:pt x="-29422" y="3199808"/>
                    <a:pt x="30892" y="1810965"/>
                    <a:pt x="42798" y="1091540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50000"/>
                  </a:sysClr>
                </a:gs>
              </a:gsLst>
              <a:path path="circle">
                <a:fillToRect l="50000" t="50000" r="50000" b="50000"/>
              </a:path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12" name="楕円 238">
              <a:extLst>
                <a:ext uri="{FF2B5EF4-FFF2-40B4-BE49-F238E27FC236}">
                  <a16:creationId xmlns:a16="http://schemas.microsoft.com/office/drawing/2014/main" id="{C9334079-623A-4224-A91A-CBC45390516E}"/>
                </a:ext>
              </a:extLst>
            </p:cNvPr>
            <p:cNvSpPr/>
            <p:nvPr/>
          </p:nvSpPr>
          <p:spPr>
            <a:xfrm>
              <a:off x="4119525" y="2095500"/>
              <a:ext cx="198475" cy="2171700"/>
            </a:xfrm>
            <a:custGeom>
              <a:avLst/>
              <a:gdLst>
                <a:gd name="connsiteX0" fmla="*/ 0 w 407227"/>
                <a:gd name="connsiteY0" fmla="*/ 1039086 h 2078171"/>
                <a:gd name="connsiteX1" fmla="*/ 203614 w 407227"/>
                <a:gd name="connsiteY1" fmla="*/ 0 h 2078171"/>
                <a:gd name="connsiteX2" fmla="*/ 407228 w 407227"/>
                <a:gd name="connsiteY2" fmla="*/ 1039086 h 2078171"/>
                <a:gd name="connsiteX3" fmla="*/ 203614 w 407227"/>
                <a:gd name="connsiteY3" fmla="*/ 2078172 h 2078171"/>
                <a:gd name="connsiteX4" fmla="*/ 0 w 407227"/>
                <a:gd name="connsiteY4" fmla="*/ 1039086 h 2078171"/>
                <a:gd name="connsiteX0" fmla="*/ 0 w 407228"/>
                <a:gd name="connsiteY0" fmla="*/ 1039121 h 2078207"/>
                <a:gd name="connsiteX1" fmla="*/ 203614 w 407228"/>
                <a:gd name="connsiteY1" fmla="*/ 35 h 2078207"/>
                <a:gd name="connsiteX2" fmla="*/ 407228 w 407228"/>
                <a:gd name="connsiteY2" fmla="*/ 1039121 h 2078207"/>
                <a:gd name="connsiteX3" fmla="*/ 203614 w 407228"/>
                <a:gd name="connsiteY3" fmla="*/ 2078207 h 2078207"/>
                <a:gd name="connsiteX4" fmla="*/ 0 w 407228"/>
                <a:gd name="connsiteY4" fmla="*/ 1039121 h 2078207"/>
                <a:gd name="connsiteX0" fmla="*/ 5 w 407233"/>
                <a:gd name="connsiteY0" fmla="*/ 1143882 h 2182968"/>
                <a:gd name="connsiteX1" fmla="*/ 208382 w 407233"/>
                <a:gd name="connsiteY1" fmla="*/ 21 h 2182968"/>
                <a:gd name="connsiteX2" fmla="*/ 407233 w 407233"/>
                <a:gd name="connsiteY2" fmla="*/ 1143882 h 2182968"/>
                <a:gd name="connsiteX3" fmla="*/ 203619 w 407233"/>
                <a:gd name="connsiteY3" fmla="*/ 2182968 h 2182968"/>
                <a:gd name="connsiteX4" fmla="*/ 5 w 407233"/>
                <a:gd name="connsiteY4" fmla="*/ 1143882 h 2182968"/>
                <a:gd name="connsiteX0" fmla="*/ 1713 w 412528"/>
                <a:gd name="connsiteY0" fmla="*/ 1143882 h 2182968"/>
                <a:gd name="connsiteX1" fmla="*/ 210090 w 412528"/>
                <a:gd name="connsiteY1" fmla="*/ 21 h 2182968"/>
                <a:gd name="connsiteX2" fmla="*/ 408941 w 412528"/>
                <a:gd name="connsiteY2" fmla="*/ 1143882 h 2182968"/>
                <a:gd name="connsiteX3" fmla="*/ 205327 w 412528"/>
                <a:gd name="connsiteY3" fmla="*/ 2182968 h 2182968"/>
                <a:gd name="connsiteX4" fmla="*/ 1713 w 412528"/>
                <a:gd name="connsiteY4" fmla="*/ 1143882 h 2182968"/>
                <a:gd name="connsiteX0" fmla="*/ 26566 w 437381"/>
                <a:gd name="connsiteY0" fmla="*/ 1143888 h 3202149"/>
                <a:gd name="connsiteX1" fmla="*/ 234943 w 437381"/>
                <a:gd name="connsiteY1" fmla="*/ 27 h 3202149"/>
                <a:gd name="connsiteX2" fmla="*/ 433794 w 437381"/>
                <a:gd name="connsiteY2" fmla="*/ 1143888 h 3202149"/>
                <a:gd name="connsiteX3" fmla="*/ 77780 w 437381"/>
                <a:gd name="connsiteY3" fmla="*/ 3202149 h 3202149"/>
                <a:gd name="connsiteX4" fmla="*/ 26566 w 437381"/>
                <a:gd name="connsiteY4" fmla="*/ 1143888 h 3202149"/>
                <a:gd name="connsiteX0" fmla="*/ 21031 w 431846"/>
                <a:gd name="connsiteY0" fmla="*/ 1143888 h 3202149"/>
                <a:gd name="connsiteX1" fmla="*/ 229408 w 431846"/>
                <a:gd name="connsiteY1" fmla="*/ 27 h 3202149"/>
                <a:gd name="connsiteX2" fmla="*/ 428259 w 431846"/>
                <a:gd name="connsiteY2" fmla="*/ 1143888 h 3202149"/>
                <a:gd name="connsiteX3" fmla="*/ 72245 w 431846"/>
                <a:gd name="connsiteY3" fmla="*/ 3202149 h 3202149"/>
                <a:gd name="connsiteX4" fmla="*/ 21031 w 431846"/>
                <a:gd name="connsiteY4" fmla="*/ 1143888 h 3202149"/>
                <a:gd name="connsiteX0" fmla="*/ 5403 w 360243"/>
                <a:gd name="connsiteY0" fmla="*/ 1143868 h 3202131"/>
                <a:gd name="connsiteX1" fmla="*/ 213780 w 360243"/>
                <a:gd name="connsiteY1" fmla="*/ 7 h 3202131"/>
                <a:gd name="connsiteX2" fmla="*/ 360243 w 360243"/>
                <a:gd name="connsiteY2" fmla="*/ 1158155 h 3202131"/>
                <a:gd name="connsiteX3" fmla="*/ 56617 w 360243"/>
                <a:gd name="connsiteY3" fmla="*/ 3202129 h 3202131"/>
                <a:gd name="connsiteX4" fmla="*/ 5403 w 360243"/>
                <a:gd name="connsiteY4" fmla="*/ 1143868 h 3202131"/>
                <a:gd name="connsiteX0" fmla="*/ 5403 w 369685"/>
                <a:gd name="connsiteY0" fmla="*/ 1143868 h 3202131"/>
                <a:gd name="connsiteX1" fmla="*/ 213780 w 369685"/>
                <a:gd name="connsiteY1" fmla="*/ 7 h 3202131"/>
                <a:gd name="connsiteX2" fmla="*/ 360243 w 369685"/>
                <a:gd name="connsiteY2" fmla="*/ 1158155 h 3202131"/>
                <a:gd name="connsiteX3" fmla="*/ 56617 w 369685"/>
                <a:gd name="connsiteY3" fmla="*/ 3202129 h 3202131"/>
                <a:gd name="connsiteX4" fmla="*/ 5403 w 369685"/>
                <a:gd name="connsiteY4" fmla="*/ 1143868 h 3202131"/>
                <a:gd name="connsiteX0" fmla="*/ 5403 w 369685"/>
                <a:gd name="connsiteY0" fmla="*/ 1091481 h 3149744"/>
                <a:gd name="connsiteX1" fmla="*/ 213780 w 369685"/>
                <a:gd name="connsiteY1" fmla="*/ 8 h 3149744"/>
                <a:gd name="connsiteX2" fmla="*/ 360243 w 369685"/>
                <a:gd name="connsiteY2" fmla="*/ 1105768 h 3149744"/>
                <a:gd name="connsiteX3" fmla="*/ 56617 w 369685"/>
                <a:gd name="connsiteY3" fmla="*/ 3149742 h 3149744"/>
                <a:gd name="connsiteX4" fmla="*/ 5403 w 369685"/>
                <a:gd name="connsiteY4" fmla="*/ 1091481 h 3149744"/>
                <a:gd name="connsiteX0" fmla="*/ 6414 w 370696"/>
                <a:gd name="connsiteY0" fmla="*/ 1091481 h 3202132"/>
                <a:gd name="connsiteX1" fmla="*/ 214791 w 370696"/>
                <a:gd name="connsiteY1" fmla="*/ 8 h 3202132"/>
                <a:gd name="connsiteX2" fmla="*/ 361254 w 370696"/>
                <a:gd name="connsiteY2" fmla="*/ 1105768 h 3202132"/>
                <a:gd name="connsiteX3" fmla="*/ 52865 w 370696"/>
                <a:gd name="connsiteY3" fmla="*/ 3202130 h 3202132"/>
                <a:gd name="connsiteX4" fmla="*/ 6414 w 370696"/>
                <a:gd name="connsiteY4" fmla="*/ 1091481 h 3202132"/>
                <a:gd name="connsiteX0" fmla="*/ 42798 w 326201"/>
                <a:gd name="connsiteY0" fmla="*/ 1091481 h 3202132"/>
                <a:gd name="connsiteX1" fmla="*/ 179738 w 326201"/>
                <a:gd name="connsiteY1" fmla="*/ 8 h 3202132"/>
                <a:gd name="connsiteX2" fmla="*/ 326201 w 326201"/>
                <a:gd name="connsiteY2" fmla="*/ 1105768 h 3202132"/>
                <a:gd name="connsiteX3" fmla="*/ 17812 w 326201"/>
                <a:gd name="connsiteY3" fmla="*/ 3202130 h 3202132"/>
                <a:gd name="connsiteX4" fmla="*/ 42798 w 326201"/>
                <a:gd name="connsiteY4" fmla="*/ 1091481 h 3202132"/>
                <a:gd name="connsiteX0" fmla="*/ 42798 w 330522"/>
                <a:gd name="connsiteY0" fmla="*/ 1091540 h 3202191"/>
                <a:gd name="connsiteX1" fmla="*/ 179738 w 330522"/>
                <a:gd name="connsiteY1" fmla="*/ 67 h 3202191"/>
                <a:gd name="connsiteX2" fmla="*/ 326201 w 330522"/>
                <a:gd name="connsiteY2" fmla="*/ 1105827 h 3202191"/>
                <a:gd name="connsiteX3" fmla="*/ 17812 w 330522"/>
                <a:gd name="connsiteY3" fmla="*/ 3202189 h 3202191"/>
                <a:gd name="connsiteX4" fmla="*/ 42798 w 330522"/>
                <a:gd name="connsiteY4" fmla="*/ 1091540 h 3202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0522" h="3202191">
                  <a:moveTo>
                    <a:pt x="42798" y="1091540"/>
                  </a:moveTo>
                  <a:cubicBezTo>
                    <a:pt x="68992" y="557853"/>
                    <a:pt x="-10371" y="-7076"/>
                    <a:pt x="179738" y="67"/>
                  </a:cubicBezTo>
                  <a:cubicBezTo>
                    <a:pt x="369847" y="7210"/>
                    <a:pt x="326201" y="531956"/>
                    <a:pt x="326201" y="1105827"/>
                  </a:cubicBezTo>
                  <a:cubicBezTo>
                    <a:pt x="326201" y="1679698"/>
                    <a:pt x="65046" y="3204570"/>
                    <a:pt x="17812" y="3202189"/>
                  </a:cubicBezTo>
                  <a:cubicBezTo>
                    <a:pt x="-29422" y="3199808"/>
                    <a:pt x="30892" y="1810965"/>
                    <a:pt x="42798" y="109154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213" name="グループ化 1212">
              <a:extLst>
                <a:ext uri="{FF2B5EF4-FFF2-40B4-BE49-F238E27FC236}">
                  <a16:creationId xmlns:a16="http://schemas.microsoft.com/office/drawing/2014/main" id="{3D514478-0132-4931-964E-18EFC896A6B8}"/>
                </a:ext>
              </a:extLst>
            </p:cNvPr>
            <p:cNvGrpSpPr/>
            <p:nvPr/>
          </p:nvGrpSpPr>
          <p:grpSpPr>
            <a:xfrm rot="21356599">
              <a:off x="4028762" y="1595553"/>
              <a:ext cx="382306" cy="635671"/>
              <a:chOff x="3470270" y="1635920"/>
              <a:chExt cx="382306" cy="635671"/>
            </a:xfrm>
            <a:gradFill>
              <a:gsLst>
                <a:gs pos="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50000"/>
                  </a:sysClr>
                </a:gs>
              </a:gsLst>
              <a:path path="circle">
                <a:fillToRect l="50000" t="50000" r="50000" b="50000"/>
              </a:path>
            </a:gradFill>
          </p:grpSpPr>
          <p:sp>
            <p:nvSpPr>
              <p:cNvPr id="1231" name="フリーフォーム: 図形 1230">
                <a:extLst>
                  <a:ext uri="{FF2B5EF4-FFF2-40B4-BE49-F238E27FC236}">
                    <a16:creationId xmlns:a16="http://schemas.microsoft.com/office/drawing/2014/main" id="{D6DA71E3-A067-4815-8108-228ADB7DF921}"/>
                  </a:ext>
                </a:extLst>
              </p:cNvPr>
              <p:cNvSpPr/>
              <p:nvPr/>
            </p:nvSpPr>
            <p:spPr>
              <a:xfrm rot="10800000">
                <a:off x="3470270" y="1635920"/>
                <a:ext cx="382306" cy="635671"/>
              </a:xfrm>
              <a:custGeom>
                <a:avLst/>
                <a:gdLst>
                  <a:gd name="connsiteX0" fmla="*/ 253524 w 382306"/>
                  <a:gd name="connsiteY0" fmla="*/ 635671 h 635671"/>
                  <a:gd name="connsiteX1" fmla="*/ 221170 w 382306"/>
                  <a:gd name="connsiteY1" fmla="*/ 603317 h 635671"/>
                  <a:gd name="connsiteX2" fmla="*/ 221170 w 382306"/>
                  <a:gd name="connsiteY2" fmla="*/ 352303 h 635671"/>
                  <a:gd name="connsiteX3" fmla="*/ 199339 w 382306"/>
                  <a:gd name="connsiteY3" fmla="*/ 352303 h 635671"/>
                  <a:gd name="connsiteX4" fmla="*/ 200154 w 382306"/>
                  <a:gd name="connsiteY4" fmla="*/ 354270 h 635671"/>
                  <a:gd name="connsiteX5" fmla="*/ 200154 w 382306"/>
                  <a:gd name="connsiteY5" fmla="*/ 534856 h 635671"/>
                  <a:gd name="connsiteX6" fmla="*/ 167799 w 382306"/>
                  <a:gd name="connsiteY6" fmla="*/ 567211 h 635671"/>
                  <a:gd name="connsiteX7" fmla="*/ 167800 w 382306"/>
                  <a:gd name="connsiteY7" fmla="*/ 567210 h 635671"/>
                  <a:gd name="connsiteX8" fmla="*/ 135445 w 382306"/>
                  <a:gd name="connsiteY8" fmla="*/ 534855 h 635671"/>
                  <a:gd name="connsiteX9" fmla="*/ 135445 w 382306"/>
                  <a:gd name="connsiteY9" fmla="*/ 354270 h 635671"/>
                  <a:gd name="connsiteX10" fmla="*/ 136260 w 382306"/>
                  <a:gd name="connsiteY10" fmla="*/ 352303 h 635671"/>
                  <a:gd name="connsiteX11" fmla="*/ 112049 w 382306"/>
                  <a:gd name="connsiteY11" fmla="*/ 352303 h 635671"/>
                  <a:gd name="connsiteX12" fmla="*/ 112049 w 382306"/>
                  <a:gd name="connsiteY12" fmla="*/ 469016 h 635671"/>
                  <a:gd name="connsiteX13" fmla="*/ 79694 w 382306"/>
                  <a:gd name="connsiteY13" fmla="*/ 501371 h 635671"/>
                  <a:gd name="connsiteX14" fmla="*/ 79695 w 382306"/>
                  <a:gd name="connsiteY14" fmla="*/ 501370 h 635671"/>
                  <a:gd name="connsiteX15" fmla="*/ 47340 w 382306"/>
                  <a:gd name="connsiteY15" fmla="*/ 469015 h 635671"/>
                  <a:gd name="connsiteX16" fmla="*/ 47340 w 382306"/>
                  <a:gd name="connsiteY16" fmla="*/ 352303 h 635671"/>
                  <a:gd name="connsiteX17" fmla="*/ 43223 w 382306"/>
                  <a:gd name="connsiteY17" fmla="*/ 352303 h 635671"/>
                  <a:gd name="connsiteX18" fmla="*/ 43223 w 382306"/>
                  <a:gd name="connsiteY18" fmla="*/ 312599 h 635671"/>
                  <a:gd name="connsiteX19" fmla="*/ 26575 w 382306"/>
                  <a:gd name="connsiteY19" fmla="*/ 316199 h 635671"/>
                  <a:gd name="connsiteX20" fmla="*/ 26576 w 382306"/>
                  <a:gd name="connsiteY20" fmla="*/ 316198 h 635671"/>
                  <a:gd name="connsiteX21" fmla="*/ 526 w 382306"/>
                  <a:gd name="connsiteY21" fmla="*/ 278581 h 635671"/>
                  <a:gd name="connsiteX22" fmla="*/ 18014 w 382306"/>
                  <a:gd name="connsiteY22" fmla="*/ 182322 h 635671"/>
                  <a:gd name="connsiteX23" fmla="*/ 31417 w 382306"/>
                  <a:gd name="connsiteY23" fmla="*/ 161522 h 635671"/>
                  <a:gd name="connsiteX24" fmla="*/ 43609 w 382306"/>
                  <a:gd name="connsiteY24" fmla="*/ 158886 h 635671"/>
                  <a:gd name="connsiteX25" fmla="*/ 55859 w 382306"/>
                  <a:gd name="connsiteY25" fmla="*/ 98209 h 635671"/>
                  <a:gd name="connsiteX26" fmla="*/ 204023 w 382306"/>
                  <a:gd name="connsiteY26" fmla="*/ 0 h 635671"/>
                  <a:gd name="connsiteX27" fmla="*/ 204274 w 382306"/>
                  <a:gd name="connsiteY27" fmla="*/ 0 h 635671"/>
                  <a:gd name="connsiteX28" fmla="*/ 365074 w 382306"/>
                  <a:gd name="connsiteY28" fmla="*/ 160800 h 635671"/>
                  <a:gd name="connsiteX29" fmla="*/ 365074 w 382306"/>
                  <a:gd name="connsiteY29" fmla="*/ 333752 h 635671"/>
                  <a:gd name="connsiteX30" fmla="*/ 382172 w 382306"/>
                  <a:gd name="connsiteY30" fmla="*/ 523324 h 635671"/>
                  <a:gd name="connsiteX31" fmla="*/ 352509 w 382306"/>
                  <a:gd name="connsiteY31" fmla="*/ 558868 h 635671"/>
                  <a:gd name="connsiteX32" fmla="*/ 316964 w 382306"/>
                  <a:gd name="connsiteY32" fmla="*/ 529205 h 635671"/>
                  <a:gd name="connsiteX33" fmla="*/ 301010 w 382306"/>
                  <a:gd name="connsiteY33" fmla="*/ 352303 h 635671"/>
                  <a:gd name="connsiteX34" fmla="*/ 285878 w 382306"/>
                  <a:gd name="connsiteY34" fmla="*/ 352303 h 635671"/>
                  <a:gd name="connsiteX35" fmla="*/ 285878 w 382306"/>
                  <a:gd name="connsiteY35" fmla="*/ 603317 h 635671"/>
                  <a:gd name="connsiteX36" fmla="*/ 253524 w 382306"/>
                  <a:gd name="connsiteY36" fmla="*/ 635671 h 635671"/>
                  <a:gd name="connsiteX0" fmla="*/ 253524 w 382306"/>
                  <a:gd name="connsiteY0" fmla="*/ 635671 h 635671"/>
                  <a:gd name="connsiteX1" fmla="*/ 221170 w 382306"/>
                  <a:gd name="connsiteY1" fmla="*/ 603317 h 635671"/>
                  <a:gd name="connsiteX2" fmla="*/ 221170 w 382306"/>
                  <a:gd name="connsiteY2" fmla="*/ 352303 h 635671"/>
                  <a:gd name="connsiteX3" fmla="*/ 199339 w 382306"/>
                  <a:gd name="connsiteY3" fmla="*/ 352303 h 635671"/>
                  <a:gd name="connsiteX4" fmla="*/ 200154 w 382306"/>
                  <a:gd name="connsiteY4" fmla="*/ 354270 h 635671"/>
                  <a:gd name="connsiteX5" fmla="*/ 200154 w 382306"/>
                  <a:gd name="connsiteY5" fmla="*/ 534856 h 635671"/>
                  <a:gd name="connsiteX6" fmla="*/ 167799 w 382306"/>
                  <a:gd name="connsiteY6" fmla="*/ 567211 h 635671"/>
                  <a:gd name="connsiteX7" fmla="*/ 167800 w 382306"/>
                  <a:gd name="connsiteY7" fmla="*/ 567210 h 635671"/>
                  <a:gd name="connsiteX8" fmla="*/ 135445 w 382306"/>
                  <a:gd name="connsiteY8" fmla="*/ 534855 h 635671"/>
                  <a:gd name="connsiteX9" fmla="*/ 135445 w 382306"/>
                  <a:gd name="connsiteY9" fmla="*/ 354270 h 635671"/>
                  <a:gd name="connsiteX10" fmla="*/ 136260 w 382306"/>
                  <a:gd name="connsiteY10" fmla="*/ 352303 h 635671"/>
                  <a:gd name="connsiteX11" fmla="*/ 112049 w 382306"/>
                  <a:gd name="connsiteY11" fmla="*/ 352303 h 635671"/>
                  <a:gd name="connsiteX12" fmla="*/ 112049 w 382306"/>
                  <a:gd name="connsiteY12" fmla="*/ 469016 h 635671"/>
                  <a:gd name="connsiteX13" fmla="*/ 79694 w 382306"/>
                  <a:gd name="connsiteY13" fmla="*/ 501371 h 635671"/>
                  <a:gd name="connsiteX14" fmla="*/ 79695 w 382306"/>
                  <a:gd name="connsiteY14" fmla="*/ 501370 h 635671"/>
                  <a:gd name="connsiteX15" fmla="*/ 47340 w 382306"/>
                  <a:gd name="connsiteY15" fmla="*/ 469015 h 635671"/>
                  <a:gd name="connsiteX16" fmla="*/ 47340 w 382306"/>
                  <a:gd name="connsiteY16" fmla="*/ 352303 h 635671"/>
                  <a:gd name="connsiteX17" fmla="*/ 43223 w 382306"/>
                  <a:gd name="connsiteY17" fmla="*/ 352303 h 635671"/>
                  <a:gd name="connsiteX18" fmla="*/ 43223 w 382306"/>
                  <a:gd name="connsiteY18" fmla="*/ 312599 h 635671"/>
                  <a:gd name="connsiteX19" fmla="*/ 26575 w 382306"/>
                  <a:gd name="connsiteY19" fmla="*/ 316199 h 635671"/>
                  <a:gd name="connsiteX20" fmla="*/ 26576 w 382306"/>
                  <a:gd name="connsiteY20" fmla="*/ 316198 h 635671"/>
                  <a:gd name="connsiteX21" fmla="*/ 526 w 382306"/>
                  <a:gd name="connsiteY21" fmla="*/ 278581 h 635671"/>
                  <a:gd name="connsiteX22" fmla="*/ 18014 w 382306"/>
                  <a:gd name="connsiteY22" fmla="*/ 182322 h 635671"/>
                  <a:gd name="connsiteX23" fmla="*/ 31417 w 382306"/>
                  <a:gd name="connsiteY23" fmla="*/ 161522 h 635671"/>
                  <a:gd name="connsiteX24" fmla="*/ 55859 w 382306"/>
                  <a:gd name="connsiteY24" fmla="*/ 98209 h 635671"/>
                  <a:gd name="connsiteX25" fmla="*/ 204023 w 382306"/>
                  <a:gd name="connsiteY25" fmla="*/ 0 h 635671"/>
                  <a:gd name="connsiteX26" fmla="*/ 204274 w 382306"/>
                  <a:gd name="connsiteY26" fmla="*/ 0 h 635671"/>
                  <a:gd name="connsiteX27" fmla="*/ 365074 w 382306"/>
                  <a:gd name="connsiteY27" fmla="*/ 160800 h 635671"/>
                  <a:gd name="connsiteX28" fmla="*/ 365074 w 382306"/>
                  <a:gd name="connsiteY28" fmla="*/ 333752 h 635671"/>
                  <a:gd name="connsiteX29" fmla="*/ 382172 w 382306"/>
                  <a:gd name="connsiteY29" fmla="*/ 523324 h 635671"/>
                  <a:gd name="connsiteX30" fmla="*/ 352509 w 382306"/>
                  <a:gd name="connsiteY30" fmla="*/ 558868 h 635671"/>
                  <a:gd name="connsiteX31" fmla="*/ 316964 w 382306"/>
                  <a:gd name="connsiteY31" fmla="*/ 529205 h 635671"/>
                  <a:gd name="connsiteX32" fmla="*/ 301010 w 382306"/>
                  <a:gd name="connsiteY32" fmla="*/ 352303 h 635671"/>
                  <a:gd name="connsiteX33" fmla="*/ 285878 w 382306"/>
                  <a:gd name="connsiteY33" fmla="*/ 352303 h 635671"/>
                  <a:gd name="connsiteX34" fmla="*/ 285878 w 382306"/>
                  <a:gd name="connsiteY34" fmla="*/ 603317 h 635671"/>
                  <a:gd name="connsiteX35" fmla="*/ 253524 w 382306"/>
                  <a:gd name="connsiteY35" fmla="*/ 635671 h 635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82306" h="635671">
                    <a:moveTo>
                      <a:pt x="253524" y="635671"/>
                    </a:moveTo>
                    <a:cubicBezTo>
                      <a:pt x="235655" y="635671"/>
                      <a:pt x="221170" y="621186"/>
                      <a:pt x="221170" y="603317"/>
                    </a:cubicBezTo>
                    <a:lnTo>
                      <a:pt x="221170" y="352303"/>
                    </a:lnTo>
                    <a:lnTo>
                      <a:pt x="199339" y="352303"/>
                    </a:lnTo>
                    <a:lnTo>
                      <a:pt x="200154" y="354270"/>
                    </a:lnTo>
                    <a:lnTo>
                      <a:pt x="200154" y="534856"/>
                    </a:lnTo>
                    <a:cubicBezTo>
                      <a:pt x="200154" y="552725"/>
                      <a:pt x="185668" y="567211"/>
                      <a:pt x="167799" y="567211"/>
                    </a:cubicBezTo>
                    <a:lnTo>
                      <a:pt x="167800" y="567210"/>
                    </a:lnTo>
                    <a:cubicBezTo>
                      <a:pt x="149931" y="567210"/>
                      <a:pt x="135445" y="552724"/>
                      <a:pt x="135445" y="534855"/>
                    </a:cubicBezTo>
                    <a:lnTo>
                      <a:pt x="135445" y="354270"/>
                    </a:lnTo>
                    <a:lnTo>
                      <a:pt x="136260" y="352303"/>
                    </a:lnTo>
                    <a:lnTo>
                      <a:pt x="112049" y="352303"/>
                    </a:lnTo>
                    <a:lnTo>
                      <a:pt x="112049" y="469016"/>
                    </a:lnTo>
                    <a:cubicBezTo>
                      <a:pt x="112049" y="486885"/>
                      <a:pt x="97563" y="501371"/>
                      <a:pt x="79694" y="501371"/>
                    </a:cubicBezTo>
                    <a:lnTo>
                      <a:pt x="79695" y="501370"/>
                    </a:lnTo>
                    <a:cubicBezTo>
                      <a:pt x="61826" y="501370"/>
                      <a:pt x="47340" y="486884"/>
                      <a:pt x="47340" y="469015"/>
                    </a:cubicBezTo>
                    <a:lnTo>
                      <a:pt x="47340" y="352303"/>
                    </a:lnTo>
                    <a:lnTo>
                      <a:pt x="43223" y="352303"/>
                    </a:lnTo>
                    <a:lnTo>
                      <a:pt x="43223" y="312599"/>
                    </a:lnTo>
                    <a:lnTo>
                      <a:pt x="26575" y="316199"/>
                    </a:lnTo>
                    <a:lnTo>
                      <a:pt x="26576" y="316198"/>
                    </a:lnTo>
                    <a:cubicBezTo>
                      <a:pt x="8995" y="313004"/>
                      <a:pt x="-2668" y="296162"/>
                      <a:pt x="526" y="278581"/>
                    </a:cubicBezTo>
                    <a:lnTo>
                      <a:pt x="18014" y="182322"/>
                    </a:lnTo>
                    <a:cubicBezTo>
                      <a:pt x="19610" y="173538"/>
                      <a:pt x="24615" y="166233"/>
                      <a:pt x="31417" y="161522"/>
                    </a:cubicBezTo>
                    <a:lnTo>
                      <a:pt x="55859" y="98209"/>
                    </a:lnTo>
                    <a:cubicBezTo>
                      <a:pt x="80270" y="40496"/>
                      <a:pt x="137418" y="0"/>
                      <a:pt x="204023" y="0"/>
                    </a:cubicBezTo>
                    <a:lnTo>
                      <a:pt x="204274" y="0"/>
                    </a:lnTo>
                    <a:cubicBezTo>
                      <a:pt x="293081" y="0"/>
                      <a:pt x="365074" y="71993"/>
                      <a:pt x="365074" y="160800"/>
                    </a:cubicBezTo>
                    <a:lnTo>
                      <a:pt x="365074" y="333752"/>
                    </a:lnTo>
                    <a:lnTo>
                      <a:pt x="382172" y="523324"/>
                    </a:lnTo>
                    <a:cubicBezTo>
                      <a:pt x="383796" y="541331"/>
                      <a:pt x="370516" y="557244"/>
                      <a:pt x="352509" y="558868"/>
                    </a:cubicBezTo>
                    <a:cubicBezTo>
                      <a:pt x="334502" y="560492"/>
                      <a:pt x="318589" y="547212"/>
                      <a:pt x="316964" y="529205"/>
                    </a:cubicBezTo>
                    <a:lnTo>
                      <a:pt x="301010" y="352303"/>
                    </a:lnTo>
                    <a:lnTo>
                      <a:pt x="285878" y="352303"/>
                    </a:lnTo>
                    <a:lnTo>
                      <a:pt x="285878" y="603317"/>
                    </a:lnTo>
                    <a:cubicBezTo>
                      <a:pt x="285878" y="621186"/>
                      <a:pt x="271393" y="635671"/>
                      <a:pt x="253524" y="635671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32" name="四角形: 上の 2 つの角を丸める 1231">
                <a:extLst>
                  <a:ext uri="{FF2B5EF4-FFF2-40B4-BE49-F238E27FC236}">
                    <a16:creationId xmlns:a16="http://schemas.microsoft.com/office/drawing/2014/main" id="{ACD42146-F148-4AD1-BBC5-EEDF7914B927}"/>
                  </a:ext>
                </a:extLst>
              </p:cNvPr>
              <p:cNvSpPr/>
              <p:nvPr/>
            </p:nvSpPr>
            <p:spPr>
              <a:xfrm rot="10800000">
                <a:off x="3740526" y="1725087"/>
                <a:ext cx="68826" cy="14801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33" name="四角形: 上の 2 つの角を丸める 1232">
                <a:extLst>
                  <a:ext uri="{FF2B5EF4-FFF2-40B4-BE49-F238E27FC236}">
                    <a16:creationId xmlns:a16="http://schemas.microsoft.com/office/drawing/2014/main" id="{972318D9-3885-4917-B07A-455B4C66EFC6}"/>
                  </a:ext>
                </a:extLst>
              </p:cNvPr>
              <p:cNvSpPr/>
              <p:nvPr/>
            </p:nvSpPr>
            <p:spPr>
              <a:xfrm rot="10348110">
                <a:off x="3764998" y="1856314"/>
                <a:ext cx="87303" cy="169285"/>
              </a:xfrm>
              <a:prstGeom prst="round2SameRect">
                <a:avLst>
                  <a:gd name="adj1" fmla="val 49961"/>
                  <a:gd name="adj2" fmla="val 50000"/>
                </a:avLst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214" name="月 1213">
              <a:extLst>
                <a:ext uri="{FF2B5EF4-FFF2-40B4-BE49-F238E27FC236}">
                  <a16:creationId xmlns:a16="http://schemas.microsoft.com/office/drawing/2014/main" id="{576B7FC8-AF5F-4BF4-BBB2-B11DF9339911}"/>
                </a:ext>
              </a:extLst>
            </p:cNvPr>
            <p:cNvSpPr/>
            <p:nvPr/>
          </p:nvSpPr>
          <p:spPr>
            <a:xfrm rot="18703016">
              <a:off x="4457344" y="2316409"/>
              <a:ext cx="211967" cy="340595"/>
            </a:xfrm>
            <a:prstGeom prst="moon">
              <a:avLst>
                <a:gd name="adj" fmla="val 30984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15" name="月 1214">
              <a:extLst>
                <a:ext uri="{FF2B5EF4-FFF2-40B4-BE49-F238E27FC236}">
                  <a16:creationId xmlns:a16="http://schemas.microsoft.com/office/drawing/2014/main" id="{B352CD7B-3936-46AE-8A10-92A5D7870508}"/>
                </a:ext>
              </a:extLst>
            </p:cNvPr>
            <p:cNvSpPr/>
            <p:nvPr/>
          </p:nvSpPr>
          <p:spPr>
            <a:xfrm rot="13500000">
              <a:off x="5066221" y="2079658"/>
              <a:ext cx="176909" cy="537473"/>
            </a:xfrm>
            <a:prstGeom prst="moon">
              <a:avLst>
                <a:gd name="adj" fmla="val 30984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16" name="フリーフォーム: 図形 1215">
              <a:extLst>
                <a:ext uri="{FF2B5EF4-FFF2-40B4-BE49-F238E27FC236}">
                  <a16:creationId xmlns:a16="http://schemas.microsoft.com/office/drawing/2014/main" id="{42B08585-F587-4380-BFBF-44EA201F7371}"/>
                </a:ext>
              </a:extLst>
            </p:cNvPr>
            <p:cNvSpPr/>
            <p:nvPr/>
          </p:nvSpPr>
          <p:spPr>
            <a:xfrm>
              <a:off x="4644130" y="3206372"/>
              <a:ext cx="112769" cy="1784728"/>
            </a:xfrm>
            <a:custGeom>
              <a:avLst/>
              <a:gdLst>
                <a:gd name="connsiteX0" fmla="*/ 0 w 388295"/>
                <a:gd name="connsiteY0" fmla="*/ 0 h 2413714"/>
                <a:gd name="connsiteX1" fmla="*/ 132328 w 388295"/>
                <a:gd name="connsiteY1" fmla="*/ 26716 h 2413714"/>
                <a:gd name="connsiteX2" fmla="*/ 388295 w 388295"/>
                <a:gd name="connsiteY2" fmla="*/ 412881 h 2413714"/>
                <a:gd name="connsiteX3" fmla="*/ 388295 w 388295"/>
                <a:gd name="connsiteY3" fmla="*/ 2413714 h 2413714"/>
                <a:gd name="connsiteX4" fmla="*/ 0 w 388295"/>
                <a:gd name="connsiteY4" fmla="*/ 2413714 h 2413714"/>
                <a:gd name="connsiteX0" fmla="*/ 230831 w 619126"/>
                <a:gd name="connsiteY0" fmla="*/ 0 h 2413714"/>
                <a:gd name="connsiteX1" fmla="*/ 363159 w 619126"/>
                <a:gd name="connsiteY1" fmla="*/ 26716 h 2413714"/>
                <a:gd name="connsiteX2" fmla="*/ 619126 w 619126"/>
                <a:gd name="connsiteY2" fmla="*/ 412881 h 2413714"/>
                <a:gd name="connsiteX3" fmla="*/ 619126 w 619126"/>
                <a:gd name="connsiteY3" fmla="*/ 2413714 h 2413714"/>
                <a:gd name="connsiteX4" fmla="*/ 230831 w 619126"/>
                <a:gd name="connsiteY4" fmla="*/ 2413714 h 2413714"/>
                <a:gd name="connsiteX5" fmla="*/ 0 w 619126"/>
                <a:gd name="connsiteY5" fmla="*/ 756848 h 2413714"/>
                <a:gd name="connsiteX6" fmla="*/ 230831 w 619126"/>
                <a:gd name="connsiteY6" fmla="*/ 0 h 2413714"/>
                <a:gd name="connsiteX0" fmla="*/ 0 w 619126"/>
                <a:gd name="connsiteY0" fmla="*/ 756848 h 2413714"/>
                <a:gd name="connsiteX1" fmla="*/ 230831 w 619126"/>
                <a:gd name="connsiteY1" fmla="*/ 0 h 2413714"/>
                <a:gd name="connsiteX2" fmla="*/ 363159 w 619126"/>
                <a:gd name="connsiteY2" fmla="*/ 26716 h 2413714"/>
                <a:gd name="connsiteX3" fmla="*/ 619126 w 619126"/>
                <a:gd name="connsiteY3" fmla="*/ 412881 h 2413714"/>
                <a:gd name="connsiteX4" fmla="*/ 619126 w 619126"/>
                <a:gd name="connsiteY4" fmla="*/ 2413714 h 2413714"/>
                <a:gd name="connsiteX5" fmla="*/ 230831 w 619126"/>
                <a:gd name="connsiteY5" fmla="*/ 2413714 h 2413714"/>
                <a:gd name="connsiteX6" fmla="*/ 91440 w 619126"/>
                <a:gd name="connsiteY6" fmla="*/ 848288 h 2413714"/>
                <a:gd name="connsiteX0" fmla="*/ 159733 w 548028"/>
                <a:gd name="connsiteY0" fmla="*/ 0 h 2413714"/>
                <a:gd name="connsiteX1" fmla="*/ 292061 w 548028"/>
                <a:gd name="connsiteY1" fmla="*/ 26716 h 2413714"/>
                <a:gd name="connsiteX2" fmla="*/ 548028 w 548028"/>
                <a:gd name="connsiteY2" fmla="*/ 412881 h 2413714"/>
                <a:gd name="connsiteX3" fmla="*/ 548028 w 548028"/>
                <a:gd name="connsiteY3" fmla="*/ 2413714 h 2413714"/>
                <a:gd name="connsiteX4" fmla="*/ 159733 w 548028"/>
                <a:gd name="connsiteY4" fmla="*/ 2413714 h 2413714"/>
                <a:gd name="connsiteX5" fmla="*/ 20342 w 548028"/>
                <a:gd name="connsiteY5" fmla="*/ 848288 h 2413714"/>
                <a:gd name="connsiteX0" fmla="*/ 0 w 388295"/>
                <a:gd name="connsiteY0" fmla="*/ 0 h 2413714"/>
                <a:gd name="connsiteX1" fmla="*/ 132328 w 388295"/>
                <a:gd name="connsiteY1" fmla="*/ 26716 h 2413714"/>
                <a:gd name="connsiteX2" fmla="*/ 388295 w 388295"/>
                <a:gd name="connsiteY2" fmla="*/ 412881 h 2413714"/>
                <a:gd name="connsiteX3" fmla="*/ 388295 w 388295"/>
                <a:gd name="connsiteY3" fmla="*/ 2413714 h 2413714"/>
                <a:gd name="connsiteX4" fmla="*/ 0 w 388295"/>
                <a:gd name="connsiteY4" fmla="*/ 2413714 h 2413714"/>
                <a:gd name="connsiteX0" fmla="*/ 0 w 388295"/>
                <a:gd name="connsiteY0" fmla="*/ 0 h 2413714"/>
                <a:gd name="connsiteX1" fmla="*/ 132328 w 388295"/>
                <a:gd name="connsiteY1" fmla="*/ 26716 h 2413714"/>
                <a:gd name="connsiteX2" fmla="*/ 388295 w 388295"/>
                <a:gd name="connsiteY2" fmla="*/ 412881 h 2413714"/>
                <a:gd name="connsiteX3" fmla="*/ 388295 w 388295"/>
                <a:gd name="connsiteY3" fmla="*/ 2413714 h 2413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8295" h="2413714">
                  <a:moveTo>
                    <a:pt x="0" y="0"/>
                  </a:moveTo>
                  <a:lnTo>
                    <a:pt x="132328" y="26716"/>
                  </a:lnTo>
                  <a:cubicBezTo>
                    <a:pt x="282749" y="90339"/>
                    <a:pt x="388295" y="239284"/>
                    <a:pt x="388295" y="412881"/>
                  </a:cubicBezTo>
                  <a:lnTo>
                    <a:pt x="388295" y="2413714"/>
                  </a:lnTo>
                </a:path>
              </a:pathLst>
            </a:cu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17" name="フリーフォーム: 図形 1216">
              <a:extLst>
                <a:ext uri="{FF2B5EF4-FFF2-40B4-BE49-F238E27FC236}">
                  <a16:creationId xmlns:a16="http://schemas.microsoft.com/office/drawing/2014/main" id="{F25A579D-0D68-4521-9220-AA35A9C55541}"/>
                </a:ext>
              </a:extLst>
            </p:cNvPr>
            <p:cNvSpPr/>
            <p:nvPr/>
          </p:nvSpPr>
          <p:spPr>
            <a:xfrm flipH="1">
              <a:off x="5139070" y="3206372"/>
              <a:ext cx="112769" cy="1784728"/>
            </a:xfrm>
            <a:custGeom>
              <a:avLst/>
              <a:gdLst>
                <a:gd name="connsiteX0" fmla="*/ 0 w 388295"/>
                <a:gd name="connsiteY0" fmla="*/ 0 h 2413714"/>
                <a:gd name="connsiteX1" fmla="*/ 132328 w 388295"/>
                <a:gd name="connsiteY1" fmla="*/ 26716 h 2413714"/>
                <a:gd name="connsiteX2" fmla="*/ 388295 w 388295"/>
                <a:gd name="connsiteY2" fmla="*/ 412881 h 2413714"/>
                <a:gd name="connsiteX3" fmla="*/ 388295 w 388295"/>
                <a:gd name="connsiteY3" fmla="*/ 2413714 h 2413714"/>
                <a:gd name="connsiteX4" fmla="*/ 0 w 388295"/>
                <a:gd name="connsiteY4" fmla="*/ 2413714 h 2413714"/>
                <a:gd name="connsiteX0" fmla="*/ 230831 w 619126"/>
                <a:gd name="connsiteY0" fmla="*/ 0 h 2413714"/>
                <a:gd name="connsiteX1" fmla="*/ 363159 w 619126"/>
                <a:gd name="connsiteY1" fmla="*/ 26716 h 2413714"/>
                <a:gd name="connsiteX2" fmla="*/ 619126 w 619126"/>
                <a:gd name="connsiteY2" fmla="*/ 412881 h 2413714"/>
                <a:gd name="connsiteX3" fmla="*/ 619126 w 619126"/>
                <a:gd name="connsiteY3" fmla="*/ 2413714 h 2413714"/>
                <a:gd name="connsiteX4" fmla="*/ 230831 w 619126"/>
                <a:gd name="connsiteY4" fmla="*/ 2413714 h 2413714"/>
                <a:gd name="connsiteX5" fmla="*/ 0 w 619126"/>
                <a:gd name="connsiteY5" fmla="*/ 756848 h 2413714"/>
                <a:gd name="connsiteX6" fmla="*/ 230831 w 619126"/>
                <a:gd name="connsiteY6" fmla="*/ 0 h 2413714"/>
                <a:gd name="connsiteX0" fmla="*/ 0 w 619126"/>
                <a:gd name="connsiteY0" fmla="*/ 756848 h 2413714"/>
                <a:gd name="connsiteX1" fmla="*/ 230831 w 619126"/>
                <a:gd name="connsiteY1" fmla="*/ 0 h 2413714"/>
                <a:gd name="connsiteX2" fmla="*/ 363159 w 619126"/>
                <a:gd name="connsiteY2" fmla="*/ 26716 h 2413714"/>
                <a:gd name="connsiteX3" fmla="*/ 619126 w 619126"/>
                <a:gd name="connsiteY3" fmla="*/ 412881 h 2413714"/>
                <a:gd name="connsiteX4" fmla="*/ 619126 w 619126"/>
                <a:gd name="connsiteY4" fmla="*/ 2413714 h 2413714"/>
                <a:gd name="connsiteX5" fmla="*/ 230831 w 619126"/>
                <a:gd name="connsiteY5" fmla="*/ 2413714 h 2413714"/>
                <a:gd name="connsiteX6" fmla="*/ 91440 w 619126"/>
                <a:gd name="connsiteY6" fmla="*/ 848288 h 2413714"/>
                <a:gd name="connsiteX0" fmla="*/ 159733 w 548028"/>
                <a:gd name="connsiteY0" fmla="*/ 0 h 2413714"/>
                <a:gd name="connsiteX1" fmla="*/ 292061 w 548028"/>
                <a:gd name="connsiteY1" fmla="*/ 26716 h 2413714"/>
                <a:gd name="connsiteX2" fmla="*/ 548028 w 548028"/>
                <a:gd name="connsiteY2" fmla="*/ 412881 h 2413714"/>
                <a:gd name="connsiteX3" fmla="*/ 548028 w 548028"/>
                <a:gd name="connsiteY3" fmla="*/ 2413714 h 2413714"/>
                <a:gd name="connsiteX4" fmla="*/ 159733 w 548028"/>
                <a:gd name="connsiteY4" fmla="*/ 2413714 h 2413714"/>
                <a:gd name="connsiteX5" fmla="*/ 20342 w 548028"/>
                <a:gd name="connsiteY5" fmla="*/ 848288 h 2413714"/>
                <a:gd name="connsiteX0" fmla="*/ 0 w 388295"/>
                <a:gd name="connsiteY0" fmla="*/ 0 h 2413714"/>
                <a:gd name="connsiteX1" fmla="*/ 132328 w 388295"/>
                <a:gd name="connsiteY1" fmla="*/ 26716 h 2413714"/>
                <a:gd name="connsiteX2" fmla="*/ 388295 w 388295"/>
                <a:gd name="connsiteY2" fmla="*/ 412881 h 2413714"/>
                <a:gd name="connsiteX3" fmla="*/ 388295 w 388295"/>
                <a:gd name="connsiteY3" fmla="*/ 2413714 h 2413714"/>
                <a:gd name="connsiteX4" fmla="*/ 0 w 388295"/>
                <a:gd name="connsiteY4" fmla="*/ 2413714 h 2413714"/>
                <a:gd name="connsiteX0" fmla="*/ 0 w 388295"/>
                <a:gd name="connsiteY0" fmla="*/ 0 h 2413714"/>
                <a:gd name="connsiteX1" fmla="*/ 132328 w 388295"/>
                <a:gd name="connsiteY1" fmla="*/ 26716 h 2413714"/>
                <a:gd name="connsiteX2" fmla="*/ 388295 w 388295"/>
                <a:gd name="connsiteY2" fmla="*/ 412881 h 2413714"/>
                <a:gd name="connsiteX3" fmla="*/ 388295 w 388295"/>
                <a:gd name="connsiteY3" fmla="*/ 2413714 h 2413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8295" h="2413714">
                  <a:moveTo>
                    <a:pt x="0" y="0"/>
                  </a:moveTo>
                  <a:lnTo>
                    <a:pt x="132328" y="26716"/>
                  </a:lnTo>
                  <a:cubicBezTo>
                    <a:pt x="282749" y="90339"/>
                    <a:pt x="388295" y="239284"/>
                    <a:pt x="388295" y="412881"/>
                  </a:cubicBezTo>
                  <a:lnTo>
                    <a:pt x="388295" y="2413714"/>
                  </a:lnTo>
                </a:path>
              </a:pathLst>
            </a:cu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18" name="フリーフォーム: 図形 1217">
              <a:extLst>
                <a:ext uri="{FF2B5EF4-FFF2-40B4-BE49-F238E27FC236}">
                  <a16:creationId xmlns:a16="http://schemas.microsoft.com/office/drawing/2014/main" id="{8851C032-4916-4980-AB7C-1F204520C2F6}"/>
                </a:ext>
              </a:extLst>
            </p:cNvPr>
            <p:cNvSpPr/>
            <p:nvPr/>
          </p:nvSpPr>
          <p:spPr>
            <a:xfrm flipH="1">
              <a:off x="5221620" y="3206372"/>
              <a:ext cx="112769" cy="1784728"/>
            </a:xfrm>
            <a:custGeom>
              <a:avLst/>
              <a:gdLst>
                <a:gd name="connsiteX0" fmla="*/ 0 w 388295"/>
                <a:gd name="connsiteY0" fmla="*/ 0 h 2413714"/>
                <a:gd name="connsiteX1" fmla="*/ 132328 w 388295"/>
                <a:gd name="connsiteY1" fmla="*/ 26716 h 2413714"/>
                <a:gd name="connsiteX2" fmla="*/ 388295 w 388295"/>
                <a:gd name="connsiteY2" fmla="*/ 412881 h 2413714"/>
                <a:gd name="connsiteX3" fmla="*/ 388295 w 388295"/>
                <a:gd name="connsiteY3" fmla="*/ 2413714 h 2413714"/>
                <a:gd name="connsiteX4" fmla="*/ 0 w 388295"/>
                <a:gd name="connsiteY4" fmla="*/ 2413714 h 2413714"/>
                <a:gd name="connsiteX0" fmla="*/ 230831 w 619126"/>
                <a:gd name="connsiteY0" fmla="*/ 0 h 2413714"/>
                <a:gd name="connsiteX1" fmla="*/ 363159 w 619126"/>
                <a:gd name="connsiteY1" fmla="*/ 26716 h 2413714"/>
                <a:gd name="connsiteX2" fmla="*/ 619126 w 619126"/>
                <a:gd name="connsiteY2" fmla="*/ 412881 h 2413714"/>
                <a:gd name="connsiteX3" fmla="*/ 619126 w 619126"/>
                <a:gd name="connsiteY3" fmla="*/ 2413714 h 2413714"/>
                <a:gd name="connsiteX4" fmla="*/ 230831 w 619126"/>
                <a:gd name="connsiteY4" fmla="*/ 2413714 h 2413714"/>
                <a:gd name="connsiteX5" fmla="*/ 0 w 619126"/>
                <a:gd name="connsiteY5" fmla="*/ 756848 h 2413714"/>
                <a:gd name="connsiteX6" fmla="*/ 230831 w 619126"/>
                <a:gd name="connsiteY6" fmla="*/ 0 h 2413714"/>
                <a:gd name="connsiteX0" fmla="*/ 0 w 619126"/>
                <a:gd name="connsiteY0" fmla="*/ 756848 h 2413714"/>
                <a:gd name="connsiteX1" fmla="*/ 230831 w 619126"/>
                <a:gd name="connsiteY1" fmla="*/ 0 h 2413714"/>
                <a:gd name="connsiteX2" fmla="*/ 363159 w 619126"/>
                <a:gd name="connsiteY2" fmla="*/ 26716 h 2413714"/>
                <a:gd name="connsiteX3" fmla="*/ 619126 w 619126"/>
                <a:gd name="connsiteY3" fmla="*/ 412881 h 2413714"/>
                <a:gd name="connsiteX4" fmla="*/ 619126 w 619126"/>
                <a:gd name="connsiteY4" fmla="*/ 2413714 h 2413714"/>
                <a:gd name="connsiteX5" fmla="*/ 230831 w 619126"/>
                <a:gd name="connsiteY5" fmla="*/ 2413714 h 2413714"/>
                <a:gd name="connsiteX6" fmla="*/ 91440 w 619126"/>
                <a:gd name="connsiteY6" fmla="*/ 848288 h 2413714"/>
                <a:gd name="connsiteX0" fmla="*/ 159733 w 548028"/>
                <a:gd name="connsiteY0" fmla="*/ 0 h 2413714"/>
                <a:gd name="connsiteX1" fmla="*/ 292061 w 548028"/>
                <a:gd name="connsiteY1" fmla="*/ 26716 h 2413714"/>
                <a:gd name="connsiteX2" fmla="*/ 548028 w 548028"/>
                <a:gd name="connsiteY2" fmla="*/ 412881 h 2413714"/>
                <a:gd name="connsiteX3" fmla="*/ 548028 w 548028"/>
                <a:gd name="connsiteY3" fmla="*/ 2413714 h 2413714"/>
                <a:gd name="connsiteX4" fmla="*/ 159733 w 548028"/>
                <a:gd name="connsiteY4" fmla="*/ 2413714 h 2413714"/>
                <a:gd name="connsiteX5" fmla="*/ 20342 w 548028"/>
                <a:gd name="connsiteY5" fmla="*/ 848288 h 2413714"/>
                <a:gd name="connsiteX0" fmla="*/ 0 w 388295"/>
                <a:gd name="connsiteY0" fmla="*/ 0 h 2413714"/>
                <a:gd name="connsiteX1" fmla="*/ 132328 w 388295"/>
                <a:gd name="connsiteY1" fmla="*/ 26716 h 2413714"/>
                <a:gd name="connsiteX2" fmla="*/ 388295 w 388295"/>
                <a:gd name="connsiteY2" fmla="*/ 412881 h 2413714"/>
                <a:gd name="connsiteX3" fmla="*/ 388295 w 388295"/>
                <a:gd name="connsiteY3" fmla="*/ 2413714 h 2413714"/>
                <a:gd name="connsiteX4" fmla="*/ 0 w 388295"/>
                <a:gd name="connsiteY4" fmla="*/ 2413714 h 2413714"/>
                <a:gd name="connsiteX0" fmla="*/ 0 w 388295"/>
                <a:gd name="connsiteY0" fmla="*/ 0 h 2413714"/>
                <a:gd name="connsiteX1" fmla="*/ 132328 w 388295"/>
                <a:gd name="connsiteY1" fmla="*/ 26716 h 2413714"/>
                <a:gd name="connsiteX2" fmla="*/ 388295 w 388295"/>
                <a:gd name="connsiteY2" fmla="*/ 412881 h 2413714"/>
                <a:gd name="connsiteX3" fmla="*/ 388295 w 388295"/>
                <a:gd name="connsiteY3" fmla="*/ 2413714 h 2413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8295" h="2413714">
                  <a:moveTo>
                    <a:pt x="0" y="0"/>
                  </a:moveTo>
                  <a:lnTo>
                    <a:pt x="132328" y="26716"/>
                  </a:lnTo>
                  <a:cubicBezTo>
                    <a:pt x="282749" y="90339"/>
                    <a:pt x="388295" y="239284"/>
                    <a:pt x="388295" y="412881"/>
                  </a:cubicBezTo>
                  <a:lnTo>
                    <a:pt x="388295" y="2413714"/>
                  </a:lnTo>
                </a:path>
              </a:pathLst>
            </a:cu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19" name="フリーフォーム: 図形 1218">
              <a:extLst>
                <a:ext uri="{FF2B5EF4-FFF2-40B4-BE49-F238E27FC236}">
                  <a16:creationId xmlns:a16="http://schemas.microsoft.com/office/drawing/2014/main" id="{01413EC7-D662-41F7-BB01-235AA6522147}"/>
                </a:ext>
              </a:extLst>
            </p:cNvPr>
            <p:cNvSpPr/>
            <p:nvPr/>
          </p:nvSpPr>
          <p:spPr>
            <a:xfrm>
              <a:off x="4561580" y="3206372"/>
              <a:ext cx="112769" cy="1784728"/>
            </a:xfrm>
            <a:custGeom>
              <a:avLst/>
              <a:gdLst>
                <a:gd name="connsiteX0" fmla="*/ 0 w 388295"/>
                <a:gd name="connsiteY0" fmla="*/ 0 h 2413714"/>
                <a:gd name="connsiteX1" fmla="*/ 132328 w 388295"/>
                <a:gd name="connsiteY1" fmla="*/ 26716 h 2413714"/>
                <a:gd name="connsiteX2" fmla="*/ 388295 w 388295"/>
                <a:gd name="connsiteY2" fmla="*/ 412881 h 2413714"/>
                <a:gd name="connsiteX3" fmla="*/ 388295 w 388295"/>
                <a:gd name="connsiteY3" fmla="*/ 2413714 h 2413714"/>
                <a:gd name="connsiteX4" fmla="*/ 0 w 388295"/>
                <a:gd name="connsiteY4" fmla="*/ 2413714 h 2413714"/>
                <a:gd name="connsiteX0" fmla="*/ 230831 w 619126"/>
                <a:gd name="connsiteY0" fmla="*/ 0 h 2413714"/>
                <a:gd name="connsiteX1" fmla="*/ 363159 w 619126"/>
                <a:gd name="connsiteY1" fmla="*/ 26716 h 2413714"/>
                <a:gd name="connsiteX2" fmla="*/ 619126 w 619126"/>
                <a:gd name="connsiteY2" fmla="*/ 412881 h 2413714"/>
                <a:gd name="connsiteX3" fmla="*/ 619126 w 619126"/>
                <a:gd name="connsiteY3" fmla="*/ 2413714 h 2413714"/>
                <a:gd name="connsiteX4" fmla="*/ 230831 w 619126"/>
                <a:gd name="connsiteY4" fmla="*/ 2413714 h 2413714"/>
                <a:gd name="connsiteX5" fmla="*/ 0 w 619126"/>
                <a:gd name="connsiteY5" fmla="*/ 756848 h 2413714"/>
                <a:gd name="connsiteX6" fmla="*/ 230831 w 619126"/>
                <a:gd name="connsiteY6" fmla="*/ 0 h 2413714"/>
                <a:gd name="connsiteX0" fmla="*/ 0 w 619126"/>
                <a:gd name="connsiteY0" fmla="*/ 756848 h 2413714"/>
                <a:gd name="connsiteX1" fmla="*/ 230831 w 619126"/>
                <a:gd name="connsiteY1" fmla="*/ 0 h 2413714"/>
                <a:gd name="connsiteX2" fmla="*/ 363159 w 619126"/>
                <a:gd name="connsiteY2" fmla="*/ 26716 h 2413714"/>
                <a:gd name="connsiteX3" fmla="*/ 619126 w 619126"/>
                <a:gd name="connsiteY3" fmla="*/ 412881 h 2413714"/>
                <a:gd name="connsiteX4" fmla="*/ 619126 w 619126"/>
                <a:gd name="connsiteY4" fmla="*/ 2413714 h 2413714"/>
                <a:gd name="connsiteX5" fmla="*/ 230831 w 619126"/>
                <a:gd name="connsiteY5" fmla="*/ 2413714 h 2413714"/>
                <a:gd name="connsiteX6" fmla="*/ 91440 w 619126"/>
                <a:gd name="connsiteY6" fmla="*/ 848288 h 2413714"/>
                <a:gd name="connsiteX0" fmla="*/ 159733 w 548028"/>
                <a:gd name="connsiteY0" fmla="*/ 0 h 2413714"/>
                <a:gd name="connsiteX1" fmla="*/ 292061 w 548028"/>
                <a:gd name="connsiteY1" fmla="*/ 26716 h 2413714"/>
                <a:gd name="connsiteX2" fmla="*/ 548028 w 548028"/>
                <a:gd name="connsiteY2" fmla="*/ 412881 h 2413714"/>
                <a:gd name="connsiteX3" fmla="*/ 548028 w 548028"/>
                <a:gd name="connsiteY3" fmla="*/ 2413714 h 2413714"/>
                <a:gd name="connsiteX4" fmla="*/ 159733 w 548028"/>
                <a:gd name="connsiteY4" fmla="*/ 2413714 h 2413714"/>
                <a:gd name="connsiteX5" fmla="*/ 20342 w 548028"/>
                <a:gd name="connsiteY5" fmla="*/ 848288 h 2413714"/>
                <a:gd name="connsiteX0" fmla="*/ 0 w 388295"/>
                <a:gd name="connsiteY0" fmla="*/ 0 h 2413714"/>
                <a:gd name="connsiteX1" fmla="*/ 132328 w 388295"/>
                <a:gd name="connsiteY1" fmla="*/ 26716 h 2413714"/>
                <a:gd name="connsiteX2" fmla="*/ 388295 w 388295"/>
                <a:gd name="connsiteY2" fmla="*/ 412881 h 2413714"/>
                <a:gd name="connsiteX3" fmla="*/ 388295 w 388295"/>
                <a:gd name="connsiteY3" fmla="*/ 2413714 h 2413714"/>
                <a:gd name="connsiteX4" fmla="*/ 0 w 388295"/>
                <a:gd name="connsiteY4" fmla="*/ 2413714 h 2413714"/>
                <a:gd name="connsiteX0" fmla="*/ 0 w 388295"/>
                <a:gd name="connsiteY0" fmla="*/ 0 h 2413714"/>
                <a:gd name="connsiteX1" fmla="*/ 132328 w 388295"/>
                <a:gd name="connsiteY1" fmla="*/ 26716 h 2413714"/>
                <a:gd name="connsiteX2" fmla="*/ 388295 w 388295"/>
                <a:gd name="connsiteY2" fmla="*/ 412881 h 2413714"/>
                <a:gd name="connsiteX3" fmla="*/ 388295 w 388295"/>
                <a:gd name="connsiteY3" fmla="*/ 2413714 h 2413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8295" h="2413714">
                  <a:moveTo>
                    <a:pt x="0" y="0"/>
                  </a:moveTo>
                  <a:lnTo>
                    <a:pt x="132328" y="26716"/>
                  </a:lnTo>
                  <a:cubicBezTo>
                    <a:pt x="282749" y="90339"/>
                    <a:pt x="388295" y="239284"/>
                    <a:pt x="388295" y="412881"/>
                  </a:cubicBezTo>
                  <a:lnTo>
                    <a:pt x="388295" y="2413714"/>
                  </a:lnTo>
                </a:path>
              </a:pathLst>
            </a:cu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20" name="フリーフォーム: 図形 1219">
              <a:extLst>
                <a:ext uri="{FF2B5EF4-FFF2-40B4-BE49-F238E27FC236}">
                  <a16:creationId xmlns:a16="http://schemas.microsoft.com/office/drawing/2014/main" id="{0A6E1915-3E1A-4336-9A87-9B498DF9DF96}"/>
                </a:ext>
              </a:extLst>
            </p:cNvPr>
            <p:cNvSpPr/>
            <p:nvPr/>
          </p:nvSpPr>
          <p:spPr>
            <a:xfrm flipH="1">
              <a:off x="4001037" y="5638491"/>
              <a:ext cx="1856298" cy="596241"/>
            </a:xfrm>
            <a:custGeom>
              <a:avLst/>
              <a:gdLst>
                <a:gd name="connsiteX0" fmla="*/ 1777063 w 1856298"/>
                <a:gd name="connsiteY0" fmla="*/ 0 h 596241"/>
                <a:gd name="connsiteX1" fmla="*/ 1764354 w 1856298"/>
                <a:gd name="connsiteY1" fmla="*/ 7875 h 596241"/>
                <a:gd name="connsiteX2" fmla="*/ 1740060 w 1856298"/>
                <a:gd name="connsiteY2" fmla="*/ 69274 h 596241"/>
                <a:gd name="connsiteX3" fmla="*/ 1739916 w 1856298"/>
                <a:gd name="connsiteY3" fmla="*/ 70722 h 596241"/>
                <a:gd name="connsiteX4" fmla="*/ 1739728 w 1856298"/>
                <a:gd name="connsiteY4" fmla="*/ 69274 h 596241"/>
                <a:gd name="connsiteX5" fmla="*/ 1707958 w 1856298"/>
                <a:gd name="connsiteY5" fmla="*/ 7875 h 596241"/>
                <a:gd name="connsiteX6" fmla="*/ 1691338 w 1856298"/>
                <a:gd name="connsiteY6" fmla="*/ 0 h 596241"/>
                <a:gd name="connsiteX7" fmla="*/ 1674718 w 1856298"/>
                <a:gd name="connsiteY7" fmla="*/ 7875 h 596241"/>
                <a:gd name="connsiteX8" fmla="*/ 1642949 w 1856298"/>
                <a:gd name="connsiteY8" fmla="*/ 69274 h 596241"/>
                <a:gd name="connsiteX9" fmla="*/ 1640822 w 1856298"/>
                <a:gd name="connsiteY9" fmla="*/ 79657 h 596241"/>
                <a:gd name="connsiteX10" fmla="*/ 1637986 w 1856298"/>
                <a:gd name="connsiteY10" fmla="*/ 69274 h 596241"/>
                <a:gd name="connsiteX11" fmla="*/ 1595627 w 1856298"/>
                <a:gd name="connsiteY11" fmla="*/ 7875 h 596241"/>
                <a:gd name="connsiteX12" fmla="*/ 1573467 w 1856298"/>
                <a:gd name="connsiteY12" fmla="*/ 0 h 596241"/>
                <a:gd name="connsiteX13" fmla="*/ 1551308 w 1856298"/>
                <a:gd name="connsiteY13" fmla="*/ 7875 h 596241"/>
                <a:gd name="connsiteX14" fmla="*/ 1508949 w 1856298"/>
                <a:gd name="connsiteY14" fmla="*/ 69274 h 596241"/>
                <a:gd name="connsiteX15" fmla="*/ 1507619 w 1856298"/>
                <a:gd name="connsiteY15" fmla="*/ 74144 h 596241"/>
                <a:gd name="connsiteX16" fmla="*/ 1506015 w 1856298"/>
                <a:gd name="connsiteY16" fmla="*/ 69274 h 596241"/>
                <a:gd name="connsiteX17" fmla="*/ 1454934 w 1856298"/>
                <a:gd name="connsiteY17" fmla="*/ 7875 h 596241"/>
                <a:gd name="connsiteX18" fmla="*/ 1428212 w 1856298"/>
                <a:gd name="connsiteY18" fmla="*/ 0 h 596241"/>
                <a:gd name="connsiteX19" fmla="*/ 1401490 w 1856298"/>
                <a:gd name="connsiteY19" fmla="*/ 7875 h 596241"/>
                <a:gd name="connsiteX20" fmla="*/ 1350409 w 1856298"/>
                <a:gd name="connsiteY20" fmla="*/ 69274 h 596241"/>
                <a:gd name="connsiteX21" fmla="*/ 1349631 w 1856298"/>
                <a:gd name="connsiteY21" fmla="*/ 71637 h 596241"/>
                <a:gd name="connsiteX22" fmla="*/ 1348852 w 1856298"/>
                <a:gd name="connsiteY22" fmla="*/ 69274 h 596241"/>
                <a:gd name="connsiteX23" fmla="*/ 1297771 w 1856298"/>
                <a:gd name="connsiteY23" fmla="*/ 7875 h 596241"/>
                <a:gd name="connsiteX24" fmla="*/ 1271049 w 1856298"/>
                <a:gd name="connsiteY24" fmla="*/ 0 h 596241"/>
                <a:gd name="connsiteX25" fmla="*/ 1244327 w 1856298"/>
                <a:gd name="connsiteY25" fmla="*/ 7875 h 596241"/>
                <a:gd name="connsiteX26" fmla="*/ 1193246 w 1856298"/>
                <a:gd name="connsiteY26" fmla="*/ 69274 h 596241"/>
                <a:gd name="connsiteX27" fmla="*/ 1188006 w 1856298"/>
                <a:gd name="connsiteY27" fmla="*/ 85184 h 596241"/>
                <a:gd name="connsiteX28" fmla="*/ 1182127 w 1856298"/>
                <a:gd name="connsiteY28" fmla="*/ 69274 h 596241"/>
                <a:gd name="connsiteX29" fmla="*/ 1124816 w 1856298"/>
                <a:gd name="connsiteY29" fmla="*/ 7875 h 596241"/>
                <a:gd name="connsiteX30" fmla="*/ 1094835 w 1856298"/>
                <a:gd name="connsiteY30" fmla="*/ 0 h 596241"/>
                <a:gd name="connsiteX31" fmla="*/ 1064854 w 1856298"/>
                <a:gd name="connsiteY31" fmla="*/ 7875 h 596241"/>
                <a:gd name="connsiteX32" fmla="*/ 1032700 w 1856298"/>
                <a:gd name="connsiteY32" fmla="*/ 33256 h 596241"/>
                <a:gd name="connsiteX33" fmla="*/ 1010998 w 1856298"/>
                <a:gd name="connsiteY33" fmla="*/ 64329 h 596241"/>
                <a:gd name="connsiteX34" fmla="*/ 989295 w 1856298"/>
                <a:gd name="connsiteY34" fmla="*/ 33256 h 596241"/>
                <a:gd name="connsiteX35" fmla="*/ 957140 w 1856298"/>
                <a:gd name="connsiteY35" fmla="*/ 7875 h 596241"/>
                <a:gd name="connsiteX36" fmla="*/ 927160 w 1856298"/>
                <a:gd name="connsiteY36" fmla="*/ 0 h 596241"/>
                <a:gd name="connsiteX37" fmla="*/ 897179 w 1856298"/>
                <a:gd name="connsiteY37" fmla="*/ 7875 h 596241"/>
                <a:gd name="connsiteX38" fmla="*/ 865025 w 1856298"/>
                <a:gd name="connsiteY38" fmla="*/ 33256 h 596241"/>
                <a:gd name="connsiteX39" fmla="*/ 843322 w 1856298"/>
                <a:gd name="connsiteY39" fmla="*/ 64329 h 596241"/>
                <a:gd name="connsiteX40" fmla="*/ 821620 w 1856298"/>
                <a:gd name="connsiteY40" fmla="*/ 33256 h 596241"/>
                <a:gd name="connsiteX41" fmla="*/ 789466 w 1856298"/>
                <a:gd name="connsiteY41" fmla="*/ 7875 h 596241"/>
                <a:gd name="connsiteX42" fmla="*/ 759485 w 1856298"/>
                <a:gd name="connsiteY42" fmla="*/ 0 h 596241"/>
                <a:gd name="connsiteX43" fmla="*/ 729504 w 1856298"/>
                <a:gd name="connsiteY43" fmla="*/ 7875 h 596241"/>
                <a:gd name="connsiteX44" fmla="*/ 672193 w 1856298"/>
                <a:gd name="connsiteY44" fmla="*/ 69274 h 596241"/>
                <a:gd name="connsiteX45" fmla="*/ 666314 w 1856298"/>
                <a:gd name="connsiteY45" fmla="*/ 85184 h 596241"/>
                <a:gd name="connsiteX46" fmla="*/ 661074 w 1856298"/>
                <a:gd name="connsiteY46" fmla="*/ 69274 h 596241"/>
                <a:gd name="connsiteX47" fmla="*/ 609993 w 1856298"/>
                <a:gd name="connsiteY47" fmla="*/ 7875 h 596241"/>
                <a:gd name="connsiteX48" fmla="*/ 583271 w 1856298"/>
                <a:gd name="connsiteY48" fmla="*/ 0 h 596241"/>
                <a:gd name="connsiteX49" fmla="*/ 556549 w 1856298"/>
                <a:gd name="connsiteY49" fmla="*/ 7875 h 596241"/>
                <a:gd name="connsiteX50" fmla="*/ 505468 w 1856298"/>
                <a:gd name="connsiteY50" fmla="*/ 69274 h 596241"/>
                <a:gd name="connsiteX51" fmla="*/ 504689 w 1856298"/>
                <a:gd name="connsiteY51" fmla="*/ 71637 h 596241"/>
                <a:gd name="connsiteX52" fmla="*/ 503911 w 1856298"/>
                <a:gd name="connsiteY52" fmla="*/ 69274 h 596241"/>
                <a:gd name="connsiteX53" fmla="*/ 452830 w 1856298"/>
                <a:gd name="connsiteY53" fmla="*/ 7875 h 596241"/>
                <a:gd name="connsiteX54" fmla="*/ 426108 w 1856298"/>
                <a:gd name="connsiteY54" fmla="*/ 0 h 596241"/>
                <a:gd name="connsiteX55" fmla="*/ 399386 w 1856298"/>
                <a:gd name="connsiteY55" fmla="*/ 7875 h 596241"/>
                <a:gd name="connsiteX56" fmla="*/ 348305 w 1856298"/>
                <a:gd name="connsiteY56" fmla="*/ 69274 h 596241"/>
                <a:gd name="connsiteX57" fmla="*/ 346701 w 1856298"/>
                <a:gd name="connsiteY57" fmla="*/ 74144 h 596241"/>
                <a:gd name="connsiteX58" fmla="*/ 345371 w 1856298"/>
                <a:gd name="connsiteY58" fmla="*/ 69274 h 596241"/>
                <a:gd name="connsiteX59" fmla="*/ 303012 w 1856298"/>
                <a:gd name="connsiteY59" fmla="*/ 7875 h 596241"/>
                <a:gd name="connsiteX60" fmla="*/ 280853 w 1856298"/>
                <a:gd name="connsiteY60" fmla="*/ 0 h 596241"/>
                <a:gd name="connsiteX61" fmla="*/ 258693 w 1856298"/>
                <a:gd name="connsiteY61" fmla="*/ 7875 h 596241"/>
                <a:gd name="connsiteX62" fmla="*/ 216334 w 1856298"/>
                <a:gd name="connsiteY62" fmla="*/ 69274 h 596241"/>
                <a:gd name="connsiteX63" fmla="*/ 213498 w 1856298"/>
                <a:gd name="connsiteY63" fmla="*/ 79657 h 596241"/>
                <a:gd name="connsiteX64" fmla="*/ 211371 w 1856298"/>
                <a:gd name="connsiteY64" fmla="*/ 69274 h 596241"/>
                <a:gd name="connsiteX65" fmla="*/ 179602 w 1856298"/>
                <a:gd name="connsiteY65" fmla="*/ 7875 h 596241"/>
                <a:gd name="connsiteX66" fmla="*/ 162982 w 1856298"/>
                <a:gd name="connsiteY66" fmla="*/ 0 h 596241"/>
                <a:gd name="connsiteX67" fmla="*/ 146362 w 1856298"/>
                <a:gd name="connsiteY67" fmla="*/ 7875 h 596241"/>
                <a:gd name="connsiteX68" fmla="*/ 114592 w 1856298"/>
                <a:gd name="connsiteY68" fmla="*/ 69274 h 596241"/>
                <a:gd name="connsiteX69" fmla="*/ 114404 w 1856298"/>
                <a:gd name="connsiteY69" fmla="*/ 70722 h 596241"/>
                <a:gd name="connsiteX70" fmla="*/ 114260 w 1856298"/>
                <a:gd name="connsiteY70" fmla="*/ 69274 h 596241"/>
                <a:gd name="connsiteX71" fmla="*/ 89966 w 1856298"/>
                <a:gd name="connsiteY71" fmla="*/ 7875 h 596241"/>
                <a:gd name="connsiteX72" fmla="*/ 77257 w 1856298"/>
                <a:gd name="connsiteY72" fmla="*/ 0 h 596241"/>
                <a:gd name="connsiteX73" fmla="*/ 64548 w 1856298"/>
                <a:gd name="connsiteY73" fmla="*/ 7875 h 596241"/>
                <a:gd name="connsiteX74" fmla="*/ 33306 w 1856298"/>
                <a:gd name="connsiteY74" fmla="*/ 113630 h 596241"/>
                <a:gd name="connsiteX75" fmla="*/ 31942 w 1856298"/>
                <a:gd name="connsiteY75" fmla="*/ 141305 h 596241"/>
                <a:gd name="connsiteX76" fmla="*/ 1479 w 1856298"/>
                <a:gd name="connsiteY76" fmla="*/ 319396 h 596241"/>
                <a:gd name="connsiteX77" fmla="*/ 0 w 1856298"/>
                <a:gd name="connsiteY77" fmla="*/ 319396 h 596241"/>
                <a:gd name="connsiteX78" fmla="*/ 740 w 1856298"/>
                <a:gd name="connsiteY78" fmla="*/ 323721 h 596241"/>
                <a:gd name="connsiteX79" fmla="*/ 0 w 1856298"/>
                <a:gd name="connsiteY79" fmla="*/ 328046 h 596241"/>
                <a:gd name="connsiteX80" fmla="*/ 1479 w 1856298"/>
                <a:gd name="connsiteY80" fmla="*/ 328046 h 596241"/>
                <a:gd name="connsiteX81" fmla="*/ 47354 w 1856298"/>
                <a:gd name="connsiteY81" fmla="*/ 596241 h 596241"/>
                <a:gd name="connsiteX82" fmla="*/ 1808944 w 1856298"/>
                <a:gd name="connsiteY82" fmla="*/ 596241 h 596241"/>
                <a:gd name="connsiteX83" fmla="*/ 1854819 w 1856298"/>
                <a:gd name="connsiteY83" fmla="*/ 328046 h 596241"/>
                <a:gd name="connsiteX84" fmla="*/ 1856298 w 1856298"/>
                <a:gd name="connsiteY84" fmla="*/ 328046 h 596241"/>
                <a:gd name="connsiteX85" fmla="*/ 1855558 w 1856298"/>
                <a:gd name="connsiteY85" fmla="*/ 323721 h 596241"/>
                <a:gd name="connsiteX86" fmla="*/ 1856298 w 1856298"/>
                <a:gd name="connsiteY86" fmla="*/ 319396 h 596241"/>
                <a:gd name="connsiteX87" fmla="*/ 1854819 w 1856298"/>
                <a:gd name="connsiteY87" fmla="*/ 319396 h 596241"/>
                <a:gd name="connsiteX88" fmla="*/ 1821578 w 1856298"/>
                <a:gd name="connsiteY88" fmla="*/ 125064 h 596241"/>
                <a:gd name="connsiteX89" fmla="*/ 1821015 w 1856298"/>
                <a:gd name="connsiteY89" fmla="*/ 113630 h 596241"/>
                <a:gd name="connsiteX90" fmla="*/ 1789772 w 1856298"/>
                <a:gd name="connsiteY90" fmla="*/ 7875 h 596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</a:cxnLst>
              <a:rect l="l" t="t" r="r" b="b"/>
              <a:pathLst>
                <a:path w="1856298" h="596241">
                  <a:moveTo>
                    <a:pt x="1777063" y="0"/>
                  </a:moveTo>
                  <a:lnTo>
                    <a:pt x="1764354" y="7875"/>
                  </a:lnTo>
                  <a:cubicBezTo>
                    <a:pt x="1754445" y="20738"/>
                    <a:pt x="1746014" y="42227"/>
                    <a:pt x="1740060" y="69274"/>
                  </a:cubicBezTo>
                  <a:lnTo>
                    <a:pt x="1739916" y="70722"/>
                  </a:lnTo>
                  <a:lnTo>
                    <a:pt x="1739728" y="69274"/>
                  </a:lnTo>
                  <a:cubicBezTo>
                    <a:pt x="1731942" y="42227"/>
                    <a:pt x="1720916" y="20738"/>
                    <a:pt x="1707958" y="7875"/>
                  </a:cubicBezTo>
                  <a:lnTo>
                    <a:pt x="1691338" y="0"/>
                  </a:lnTo>
                  <a:lnTo>
                    <a:pt x="1674718" y="7875"/>
                  </a:lnTo>
                  <a:cubicBezTo>
                    <a:pt x="1661760" y="20738"/>
                    <a:pt x="1650735" y="42227"/>
                    <a:pt x="1642949" y="69274"/>
                  </a:cubicBezTo>
                  <a:lnTo>
                    <a:pt x="1640822" y="79657"/>
                  </a:lnTo>
                  <a:lnTo>
                    <a:pt x="1637986" y="69274"/>
                  </a:lnTo>
                  <a:cubicBezTo>
                    <a:pt x="1627605" y="42227"/>
                    <a:pt x="1612904" y="20738"/>
                    <a:pt x="1595627" y="7875"/>
                  </a:cubicBezTo>
                  <a:lnTo>
                    <a:pt x="1573467" y="0"/>
                  </a:lnTo>
                  <a:lnTo>
                    <a:pt x="1551308" y="7875"/>
                  </a:lnTo>
                  <a:cubicBezTo>
                    <a:pt x="1534031" y="20738"/>
                    <a:pt x="1519330" y="42227"/>
                    <a:pt x="1508949" y="69274"/>
                  </a:cubicBezTo>
                  <a:lnTo>
                    <a:pt x="1507619" y="74144"/>
                  </a:lnTo>
                  <a:lnTo>
                    <a:pt x="1506015" y="69274"/>
                  </a:lnTo>
                  <a:cubicBezTo>
                    <a:pt x="1493496" y="42227"/>
                    <a:pt x="1475769" y="20738"/>
                    <a:pt x="1454934" y="7875"/>
                  </a:cubicBezTo>
                  <a:lnTo>
                    <a:pt x="1428212" y="0"/>
                  </a:lnTo>
                  <a:lnTo>
                    <a:pt x="1401490" y="7875"/>
                  </a:lnTo>
                  <a:cubicBezTo>
                    <a:pt x="1380655" y="20738"/>
                    <a:pt x="1362927" y="42227"/>
                    <a:pt x="1350409" y="69274"/>
                  </a:cubicBezTo>
                  <a:lnTo>
                    <a:pt x="1349631" y="71637"/>
                  </a:lnTo>
                  <a:lnTo>
                    <a:pt x="1348852" y="69274"/>
                  </a:lnTo>
                  <a:cubicBezTo>
                    <a:pt x="1336334" y="42227"/>
                    <a:pt x="1318606" y="20738"/>
                    <a:pt x="1297771" y="7875"/>
                  </a:cubicBezTo>
                  <a:lnTo>
                    <a:pt x="1271049" y="0"/>
                  </a:lnTo>
                  <a:lnTo>
                    <a:pt x="1244327" y="7875"/>
                  </a:lnTo>
                  <a:cubicBezTo>
                    <a:pt x="1223492" y="20738"/>
                    <a:pt x="1205764" y="42227"/>
                    <a:pt x="1193246" y="69274"/>
                  </a:cubicBezTo>
                  <a:lnTo>
                    <a:pt x="1188006" y="85184"/>
                  </a:lnTo>
                  <a:lnTo>
                    <a:pt x="1182127" y="69274"/>
                  </a:lnTo>
                  <a:cubicBezTo>
                    <a:pt x="1168081" y="42227"/>
                    <a:pt x="1148192" y="20738"/>
                    <a:pt x="1124816" y="7875"/>
                  </a:cubicBezTo>
                  <a:lnTo>
                    <a:pt x="1094835" y="0"/>
                  </a:lnTo>
                  <a:lnTo>
                    <a:pt x="1064854" y="7875"/>
                  </a:lnTo>
                  <a:cubicBezTo>
                    <a:pt x="1053166" y="14307"/>
                    <a:pt x="1042350" y="22895"/>
                    <a:pt x="1032700" y="33256"/>
                  </a:cubicBezTo>
                  <a:lnTo>
                    <a:pt x="1010998" y="64329"/>
                  </a:lnTo>
                  <a:lnTo>
                    <a:pt x="989295" y="33256"/>
                  </a:lnTo>
                  <a:cubicBezTo>
                    <a:pt x="979645" y="22895"/>
                    <a:pt x="968828" y="14307"/>
                    <a:pt x="957140" y="7875"/>
                  </a:cubicBezTo>
                  <a:lnTo>
                    <a:pt x="927160" y="0"/>
                  </a:lnTo>
                  <a:lnTo>
                    <a:pt x="897179" y="7875"/>
                  </a:lnTo>
                  <a:cubicBezTo>
                    <a:pt x="885491" y="14307"/>
                    <a:pt x="874674" y="22895"/>
                    <a:pt x="865025" y="33256"/>
                  </a:cubicBezTo>
                  <a:lnTo>
                    <a:pt x="843322" y="64329"/>
                  </a:lnTo>
                  <a:lnTo>
                    <a:pt x="821620" y="33256"/>
                  </a:lnTo>
                  <a:cubicBezTo>
                    <a:pt x="811971" y="22895"/>
                    <a:pt x="801154" y="14307"/>
                    <a:pt x="789466" y="7875"/>
                  </a:cubicBezTo>
                  <a:lnTo>
                    <a:pt x="759485" y="0"/>
                  </a:lnTo>
                  <a:lnTo>
                    <a:pt x="729504" y="7875"/>
                  </a:lnTo>
                  <a:cubicBezTo>
                    <a:pt x="706128" y="20738"/>
                    <a:pt x="686239" y="42227"/>
                    <a:pt x="672193" y="69274"/>
                  </a:cubicBezTo>
                  <a:lnTo>
                    <a:pt x="666314" y="85184"/>
                  </a:lnTo>
                  <a:lnTo>
                    <a:pt x="661074" y="69274"/>
                  </a:lnTo>
                  <a:cubicBezTo>
                    <a:pt x="648556" y="42227"/>
                    <a:pt x="630828" y="20738"/>
                    <a:pt x="609993" y="7875"/>
                  </a:cubicBezTo>
                  <a:lnTo>
                    <a:pt x="583271" y="0"/>
                  </a:lnTo>
                  <a:lnTo>
                    <a:pt x="556549" y="7875"/>
                  </a:lnTo>
                  <a:cubicBezTo>
                    <a:pt x="535714" y="20738"/>
                    <a:pt x="517986" y="42227"/>
                    <a:pt x="505468" y="69274"/>
                  </a:cubicBezTo>
                  <a:lnTo>
                    <a:pt x="504689" y="71637"/>
                  </a:lnTo>
                  <a:lnTo>
                    <a:pt x="503911" y="69274"/>
                  </a:lnTo>
                  <a:cubicBezTo>
                    <a:pt x="491393" y="42227"/>
                    <a:pt x="473665" y="20738"/>
                    <a:pt x="452830" y="7875"/>
                  </a:cubicBezTo>
                  <a:lnTo>
                    <a:pt x="426108" y="0"/>
                  </a:lnTo>
                  <a:lnTo>
                    <a:pt x="399386" y="7875"/>
                  </a:lnTo>
                  <a:cubicBezTo>
                    <a:pt x="378551" y="20738"/>
                    <a:pt x="360824" y="42227"/>
                    <a:pt x="348305" y="69274"/>
                  </a:cubicBezTo>
                  <a:lnTo>
                    <a:pt x="346701" y="74144"/>
                  </a:lnTo>
                  <a:lnTo>
                    <a:pt x="345371" y="69274"/>
                  </a:lnTo>
                  <a:cubicBezTo>
                    <a:pt x="334990" y="42227"/>
                    <a:pt x="320289" y="20738"/>
                    <a:pt x="303012" y="7875"/>
                  </a:cubicBezTo>
                  <a:lnTo>
                    <a:pt x="280853" y="0"/>
                  </a:lnTo>
                  <a:lnTo>
                    <a:pt x="258693" y="7875"/>
                  </a:lnTo>
                  <a:cubicBezTo>
                    <a:pt x="241416" y="20738"/>
                    <a:pt x="226715" y="42227"/>
                    <a:pt x="216334" y="69274"/>
                  </a:cubicBezTo>
                  <a:lnTo>
                    <a:pt x="213498" y="79657"/>
                  </a:lnTo>
                  <a:lnTo>
                    <a:pt x="211371" y="69274"/>
                  </a:lnTo>
                  <a:cubicBezTo>
                    <a:pt x="203585" y="42227"/>
                    <a:pt x="192560" y="20738"/>
                    <a:pt x="179602" y="7875"/>
                  </a:cubicBezTo>
                  <a:lnTo>
                    <a:pt x="162982" y="0"/>
                  </a:lnTo>
                  <a:lnTo>
                    <a:pt x="146362" y="7875"/>
                  </a:lnTo>
                  <a:cubicBezTo>
                    <a:pt x="133404" y="20738"/>
                    <a:pt x="122378" y="42227"/>
                    <a:pt x="114592" y="69274"/>
                  </a:cubicBezTo>
                  <a:lnTo>
                    <a:pt x="114404" y="70722"/>
                  </a:lnTo>
                  <a:lnTo>
                    <a:pt x="114260" y="69274"/>
                  </a:lnTo>
                  <a:cubicBezTo>
                    <a:pt x="108306" y="42227"/>
                    <a:pt x="99875" y="20738"/>
                    <a:pt x="89966" y="7875"/>
                  </a:cubicBezTo>
                  <a:lnTo>
                    <a:pt x="77257" y="0"/>
                  </a:lnTo>
                  <a:lnTo>
                    <a:pt x="64548" y="7875"/>
                  </a:lnTo>
                  <a:cubicBezTo>
                    <a:pt x="49684" y="27170"/>
                    <a:pt x="38146" y="65872"/>
                    <a:pt x="33306" y="113630"/>
                  </a:cubicBezTo>
                  <a:lnTo>
                    <a:pt x="31942" y="141305"/>
                  </a:lnTo>
                  <a:lnTo>
                    <a:pt x="1479" y="319396"/>
                  </a:lnTo>
                  <a:lnTo>
                    <a:pt x="0" y="319396"/>
                  </a:lnTo>
                  <a:lnTo>
                    <a:pt x="740" y="323721"/>
                  </a:lnTo>
                  <a:lnTo>
                    <a:pt x="0" y="328046"/>
                  </a:lnTo>
                  <a:lnTo>
                    <a:pt x="1479" y="328046"/>
                  </a:lnTo>
                  <a:lnTo>
                    <a:pt x="47354" y="596241"/>
                  </a:lnTo>
                  <a:lnTo>
                    <a:pt x="1808944" y="596241"/>
                  </a:lnTo>
                  <a:lnTo>
                    <a:pt x="1854819" y="328046"/>
                  </a:lnTo>
                  <a:lnTo>
                    <a:pt x="1856298" y="328046"/>
                  </a:lnTo>
                  <a:lnTo>
                    <a:pt x="1855558" y="323721"/>
                  </a:lnTo>
                  <a:lnTo>
                    <a:pt x="1856298" y="319396"/>
                  </a:lnTo>
                  <a:lnTo>
                    <a:pt x="1854819" y="319396"/>
                  </a:lnTo>
                  <a:lnTo>
                    <a:pt x="1821578" y="125064"/>
                  </a:lnTo>
                  <a:lnTo>
                    <a:pt x="1821015" y="113630"/>
                  </a:lnTo>
                  <a:cubicBezTo>
                    <a:pt x="1816175" y="65872"/>
                    <a:pt x="1804636" y="27170"/>
                    <a:pt x="1789772" y="7875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50000"/>
                  </a:sysClr>
                </a:gs>
              </a:gsLst>
              <a:path path="circle">
                <a:fillToRect l="50000" t="50000" r="50000" b="50000"/>
              </a:path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21" name="フリーフォーム: 図形 1220">
              <a:extLst>
                <a:ext uri="{FF2B5EF4-FFF2-40B4-BE49-F238E27FC236}">
                  <a16:creationId xmlns:a16="http://schemas.microsoft.com/office/drawing/2014/main" id="{E778B573-1756-41D9-8B04-D0CC581C83BA}"/>
                </a:ext>
              </a:extLst>
            </p:cNvPr>
            <p:cNvSpPr/>
            <p:nvPr/>
          </p:nvSpPr>
          <p:spPr>
            <a:xfrm flipH="1">
              <a:off x="4066347" y="6023938"/>
              <a:ext cx="1723801" cy="210794"/>
            </a:xfrm>
            <a:custGeom>
              <a:avLst/>
              <a:gdLst>
                <a:gd name="connsiteX0" fmla="*/ 69079 w 1723801"/>
                <a:gd name="connsiteY0" fmla="*/ 5089 h 210794"/>
                <a:gd name="connsiteX1" fmla="*/ 66571 w 1723801"/>
                <a:gd name="connsiteY1" fmla="*/ 5918 h 210794"/>
                <a:gd name="connsiteX2" fmla="*/ 0 w 1723801"/>
                <a:gd name="connsiteY2" fmla="*/ 170631 h 210794"/>
                <a:gd name="connsiteX3" fmla="*/ 843 w 1723801"/>
                <a:gd name="connsiteY3" fmla="*/ 210794 h 210794"/>
                <a:gd name="connsiteX4" fmla="*/ 180465 w 1723801"/>
                <a:gd name="connsiteY4" fmla="*/ 210794 h 210794"/>
                <a:gd name="connsiteX5" fmla="*/ 169964 w 1723801"/>
                <a:gd name="connsiteY5" fmla="*/ 153407 h 210794"/>
                <a:gd name="connsiteX6" fmla="*/ 71702 w 1723801"/>
                <a:gd name="connsiteY6" fmla="*/ 5399 h 210794"/>
                <a:gd name="connsiteX7" fmla="*/ 1654721 w 1723801"/>
                <a:gd name="connsiteY7" fmla="*/ 5089 h 210794"/>
                <a:gd name="connsiteX8" fmla="*/ 1652098 w 1723801"/>
                <a:gd name="connsiteY8" fmla="*/ 5399 h 210794"/>
                <a:gd name="connsiteX9" fmla="*/ 1553837 w 1723801"/>
                <a:gd name="connsiteY9" fmla="*/ 153407 h 210794"/>
                <a:gd name="connsiteX10" fmla="*/ 1543335 w 1723801"/>
                <a:gd name="connsiteY10" fmla="*/ 210794 h 210794"/>
                <a:gd name="connsiteX11" fmla="*/ 1722957 w 1723801"/>
                <a:gd name="connsiteY11" fmla="*/ 210794 h 210794"/>
                <a:gd name="connsiteX12" fmla="*/ 1723801 w 1723801"/>
                <a:gd name="connsiteY12" fmla="*/ 170631 h 210794"/>
                <a:gd name="connsiteX13" fmla="*/ 1657229 w 1723801"/>
                <a:gd name="connsiteY13" fmla="*/ 5918 h 210794"/>
                <a:gd name="connsiteX14" fmla="*/ 636381 w 1723801"/>
                <a:gd name="connsiteY14" fmla="*/ 4567 h 210794"/>
                <a:gd name="connsiteX15" fmla="*/ 631782 w 1723801"/>
                <a:gd name="connsiteY15" fmla="*/ 4827 h 210794"/>
                <a:gd name="connsiteX16" fmla="*/ 627388 w 1723801"/>
                <a:gd name="connsiteY16" fmla="*/ 6212 h 210794"/>
                <a:gd name="connsiteX17" fmla="*/ 511216 w 1723801"/>
                <a:gd name="connsiteY17" fmla="*/ 187244 h 210794"/>
                <a:gd name="connsiteX18" fmla="*/ 512154 w 1723801"/>
                <a:gd name="connsiteY18" fmla="*/ 210794 h 210794"/>
                <a:gd name="connsiteX19" fmla="*/ 835198 w 1723801"/>
                <a:gd name="connsiteY19" fmla="*/ 210794 h 210794"/>
                <a:gd name="connsiteX20" fmla="*/ 809137 w 1723801"/>
                <a:gd name="connsiteY20" fmla="*/ 132723 h 210794"/>
                <a:gd name="connsiteX21" fmla="*/ 636381 w 1723801"/>
                <a:gd name="connsiteY21" fmla="*/ 4567 h 210794"/>
                <a:gd name="connsiteX22" fmla="*/ 1056882 w 1723801"/>
                <a:gd name="connsiteY22" fmla="*/ 2098 h 210794"/>
                <a:gd name="connsiteX23" fmla="*/ 1052277 w 1723801"/>
                <a:gd name="connsiteY23" fmla="*/ 2207 h 210794"/>
                <a:gd name="connsiteX24" fmla="*/ 890318 w 1723801"/>
                <a:gd name="connsiteY24" fmla="*/ 143761 h 210794"/>
                <a:gd name="connsiteX25" fmla="*/ 873759 w 1723801"/>
                <a:gd name="connsiteY25" fmla="*/ 210794 h 210794"/>
                <a:gd name="connsiteX26" fmla="*/ 1193111 w 1723801"/>
                <a:gd name="connsiteY26" fmla="*/ 210794 h 210794"/>
                <a:gd name="connsiteX27" fmla="*/ 1191643 w 1723801"/>
                <a:gd name="connsiteY27" fmla="*/ 174295 h 210794"/>
                <a:gd name="connsiteX28" fmla="*/ 1061373 w 1723801"/>
                <a:gd name="connsiteY28" fmla="*/ 3128 h 210794"/>
                <a:gd name="connsiteX29" fmla="*/ 321783 w 1723801"/>
                <a:gd name="connsiteY29" fmla="*/ 0 h 210794"/>
                <a:gd name="connsiteX30" fmla="*/ 317872 w 1723801"/>
                <a:gd name="connsiteY30" fmla="*/ 972 h 210794"/>
                <a:gd name="connsiteX31" fmla="*/ 206196 w 1723801"/>
                <a:gd name="connsiteY31" fmla="*/ 170255 h 210794"/>
                <a:gd name="connsiteX32" fmla="*/ 205287 w 1723801"/>
                <a:gd name="connsiteY32" fmla="*/ 210794 h 210794"/>
                <a:gd name="connsiteX33" fmla="*/ 484512 w 1723801"/>
                <a:gd name="connsiteY33" fmla="*/ 210794 h 210794"/>
                <a:gd name="connsiteX34" fmla="*/ 469176 w 1723801"/>
                <a:gd name="connsiteY34" fmla="*/ 143605 h 210794"/>
                <a:gd name="connsiteX35" fmla="*/ 325810 w 1723801"/>
                <a:gd name="connsiteY35" fmla="*/ 167 h 210794"/>
                <a:gd name="connsiteX36" fmla="*/ 1385430 w 1723801"/>
                <a:gd name="connsiteY36" fmla="*/ 0 h 210794"/>
                <a:gd name="connsiteX37" fmla="*/ 1381403 w 1723801"/>
                <a:gd name="connsiteY37" fmla="*/ 167 h 210794"/>
                <a:gd name="connsiteX38" fmla="*/ 1238038 w 1723801"/>
                <a:gd name="connsiteY38" fmla="*/ 143605 h 210794"/>
                <a:gd name="connsiteX39" fmla="*/ 1222702 w 1723801"/>
                <a:gd name="connsiteY39" fmla="*/ 210794 h 210794"/>
                <a:gd name="connsiteX40" fmla="*/ 1501926 w 1723801"/>
                <a:gd name="connsiteY40" fmla="*/ 210794 h 210794"/>
                <a:gd name="connsiteX41" fmla="*/ 1501017 w 1723801"/>
                <a:gd name="connsiteY41" fmla="*/ 170255 h 210794"/>
                <a:gd name="connsiteX42" fmla="*/ 1389341 w 1723801"/>
                <a:gd name="connsiteY42" fmla="*/ 972 h 210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1723801" h="210794">
                  <a:moveTo>
                    <a:pt x="69079" y="5089"/>
                  </a:moveTo>
                  <a:lnTo>
                    <a:pt x="66571" y="5918"/>
                  </a:lnTo>
                  <a:cubicBezTo>
                    <a:pt x="30136" y="26984"/>
                    <a:pt x="5140" y="90204"/>
                    <a:pt x="0" y="170631"/>
                  </a:cubicBezTo>
                  <a:lnTo>
                    <a:pt x="843" y="210794"/>
                  </a:lnTo>
                  <a:lnTo>
                    <a:pt x="180465" y="210794"/>
                  </a:lnTo>
                  <a:lnTo>
                    <a:pt x="169964" y="153407"/>
                  </a:lnTo>
                  <a:cubicBezTo>
                    <a:pt x="148793" y="75647"/>
                    <a:pt x="111623" y="18728"/>
                    <a:pt x="71702" y="5399"/>
                  </a:cubicBezTo>
                  <a:close/>
                  <a:moveTo>
                    <a:pt x="1654721" y="5089"/>
                  </a:moveTo>
                  <a:lnTo>
                    <a:pt x="1652098" y="5399"/>
                  </a:lnTo>
                  <a:cubicBezTo>
                    <a:pt x="1612178" y="18728"/>
                    <a:pt x="1575007" y="75647"/>
                    <a:pt x="1553837" y="153407"/>
                  </a:cubicBezTo>
                  <a:lnTo>
                    <a:pt x="1543335" y="210794"/>
                  </a:lnTo>
                  <a:lnTo>
                    <a:pt x="1722957" y="210794"/>
                  </a:lnTo>
                  <a:lnTo>
                    <a:pt x="1723801" y="170631"/>
                  </a:lnTo>
                  <a:cubicBezTo>
                    <a:pt x="1718660" y="90204"/>
                    <a:pt x="1693664" y="26984"/>
                    <a:pt x="1657229" y="5918"/>
                  </a:cubicBezTo>
                  <a:close/>
                  <a:moveTo>
                    <a:pt x="636381" y="4567"/>
                  </a:moveTo>
                  <a:lnTo>
                    <a:pt x="631782" y="4827"/>
                  </a:lnTo>
                  <a:lnTo>
                    <a:pt x="627388" y="6212"/>
                  </a:lnTo>
                  <a:cubicBezTo>
                    <a:pt x="563581" y="35462"/>
                    <a:pt x="519965" y="104824"/>
                    <a:pt x="511216" y="187244"/>
                  </a:cubicBezTo>
                  <a:lnTo>
                    <a:pt x="512154" y="210794"/>
                  </a:lnTo>
                  <a:lnTo>
                    <a:pt x="835198" y="210794"/>
                  </a:lnTo>
                  <a:lnTo>
                    <a:pt x="809137" y="132723"/>
                  </a:lnTo>
                  <a:cubicBezTo>
                    <a:pt x="771766" y="58743"/>
                    <a:pt x="706413" y="9323"/>
                    <a:pt x="636381" y="4567"/>
                  </a:cubicBezTo>
                  <a:close/>
                  <a:moveTo>
                    <a:pt x="1056882" y="2098"/>
                  </a:moveTo>
                  <a:lnTo>
                    <a:pt x="1052277" y="2207"/>
                  </a:lnTo>
                  <a:cubicBezTo>
                    <a:pt x="982850" y="12545"/>
                    <a:pt x="921656" y="67031"/>
                    <a:pt x="890318" y="143761"/>
                  </a:cubicBezTo>
                  <a:lnTo>
                    <a:pt x="873759" y="210794"/>
                  </a:lnTo>
                  <a:lnTo>
                    <a:pt x="1193111" y="210794"/>
                  </a:lnTo>
                  <a:lnTo>
                    <a:pt x="1191643" y="174295"/>
                  </a:lnTo>
                  <a:cubicBezTo>
                    <a:pt x="1176335" y="92839"/>
                    <a:pt x="1127315" y="27185"/>
                    <a:pt x="1061373" y="3128"/>
                  </a:cubicBezTo>
                  <a:close/>
                  <a:moveTo>
                    <a:pt x="321783" y="0"/>
                  </a:moveTo>
                  <a:lnTo>
                    <a:pt x="317872" y="972"/>
                  </a:lnTo>
                  <a:cubicBezTo>
                    <a:pt x="260544" y="24156"/>
                    <a:pt x="218537" y="89099"/>
                    <a:pt x="206196" y="170255"/>
                  </a:cubicBezTo>
                  <a:lnTo>
                    <a:pt x="205287" y="210794"/>
                  </a:lnTo>
                  <a:lnTo>
                    <a:pt x="484512" y="210794"/>
                  </a:lnTo>
                  <a:lnTo>
                    <a:pt x="469176" y="143605"/>
                  </a:lnTo>
                  <a:cubicBezTo>
                    <a:pt x="440805" y="66575"/>
                    <a:pt x="386624" y="11379"/>
                    <a:pt x="325810" y="167"/>
                  </a:cubicBezTo>
                  <a:close/>
                  <a:moveTo>
                    <a:pt x="1385430" y="0"/>
                  </a:moveTo>
                  <a:lnTo>
                    <a:pt x="1381403" y="167"/>
                  </a:lnTo>
                  <a:cubicBezTo>
                    <a:pt x="1320589" y="11379"/>
                    <a:pt x="1266408" y="66575"/>
                    <a:pt x="1238038" y="143605"/>
                  </a:cubicBezTo>
                  <a:lnTo>
                    <a:pt x="1222702" y="210794"/>
                  </a:lnTo>
                  <a:lnTo>
                    <a:pt x="1501926" y="210794"/>
                  </a:lnTo>
                  <a:lnTo>
                    <a:pt x="1501017" y="170255"/>
                  </a:lnTo>
                  <a:cubicBezTo>
                    <a:pt x="1488677" y="89099"/>
                    <a:pt x="1446670" y="24156"/>
                    <a:pt x="1389341" y="972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50000"/>
                  </a:sysClr>
                </a:gs>
              </a:gsLst>
              <a:path path="circle">
                <a:fillToRect l="50000" t="50000" r="50000" b="50000"/>
              </a:path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222" name="グループ化 1221">
              <a:extLst>
                <a:ext uri="{FF2B5EF4-FFF2-40B4-BE49-F238E27FC236}">
                  <a16:creationId xmlns:a16="http://schemas.microsoft.com/office/drawing/2014/main" id="{0865ECB0-4FDC-4E2A-A4A8-C2B3987CCC17}"/>
                </a:ext>
              </a:extLst>
            </p:cNvPr>
            <p:cNvGrpSpPr/>
            <p:nvPr/>
          </p:nvGrpSpPr>
          <p:grpSpPr>
            <a:xfrm>
              <a:off x="4672903" y="1002491"/>
              <a:ext cx="503753" cy="422631"/>
              <a:chOff x="6792397" y="1002491"/>
              <a:chExt cx="503753" cy="422631"/>
            </a:xfrm>
          </p:grpSpPr>
          <p:sp>
            <p:nvSpPr>
              <p:cNvPr id="1223" name="月 1222">
                <a:extLst>
                  <a:ext uri="{FF2B5EF4-FFF2-40B4-BE49-F238E27FC236}">
                    <a16:creationId xmlns:a16="http://schemas.microsoft.com/office/drawing/2014/main" id="{9096C795-8A16-473F-9891-45ADCDF5FCBD}"/>
                  </a:ext>
                </a:extLst>
              </p:cNvPr>
              <p:cNvSpPr/>
              <p:nvPr/>
            </p:nvSpPr>
            <p:spPr>
              <a:xfrm rot="5400000">
                <a:off x="6860460" y="957662"/>
                <a:ext cx="84258" cy="220384"/>
              </a:xfrm>
              <a:prstGeom prst="moon">
                <a:avLst>
                  <a:gd name="adj" fmla="val 34508"/>
                </a:avLst>
              </a:prstGeom>
              <a:solidFill>
                <a:sysClr val="windowText" lastClr="000000">
                  <a:alpha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24" name="月 1223">
                <a:extLst>
                  <a:ext uri="{FF2B5EF4-FFF2-40B4-BE49-F238E27FC236}">
                    <a16:creationId xmlns:a16="http://schemas.microsoft.com/office/drawing/2014/main" id="{7C90A58F-8142-4168-8DB4-EAD06CBB548F}"/>
                  </a:ext>
                </a:extLst>
              </p:cNvPr>
              <p:cNvSpPr/>
              <p:nvPr/>
            </p:nvSpPr>
            <p:spPr>
              <a:xfrm rot="5400000">
                <a:off x="7143829" y="957662"/>
                <a:ext cx="84258" cy="220384"/>
              </a:xfrm>
              <a:prstGeom prst="moon">
                <a:avLst>
                  <a:gd name="adj" fmla="val 34508"/>
                </a:avLst>
              </a:prstGeom>
              <a:solidFill>
                <a:sysClr val="windowText" lastClr="000000">
                  <a:alpha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25" name="楕円 32">
                <a:extLst>
                  <a:ext uri="{FF2B5EF4-FFF2-40B4-BE49-F238E27FC236}">
                    <a16:creationId xmlns:a16="http://schemas.microsoft.com/office/drawing/2014/main" id="{39DC2D5D-13A9-400B-B8E3-BA11D03654B1}"/>
                  </a:ext>
                </a:extLst>
              </p:cNvPr>
              <p:cNvSpPr/>
              <p:nvPr/>
            </p:nvSpPr>
            <p:spPr>
              <a:xfrm>
                <a:off x="6831402" y="1138546"/>
                <a:ext cx="157568" cy="45719"/>
              </a:xfrm>
              <a:custGeom>
                <a:avLst/>
                <a:gdLst>
                  <a:gd name="connsiteX0" fmla="*/ 0 w 185737"/>
                  <a:gd name="connsiteY0" fmla="*/ 31353 h 62706"/>
                  <a:gd name="connsiteX1" fmla="*/ 92869 w 185737"/>
                  <a:gd name="connsiteY1" fmla="*/ 0 h 62706"/>
                  <a:gd name="connsiteX2" fmla="*/ 185738 w 185737"/>
                  <a:gd name="connsiteY2" fmla="*/ 31353 h 62706"/>
                  <a:gd name="connsiteX3" fmla="*/ 92869 w 185737"/>
                  <a:gd name="connsiteY3" fmla="*/ 62706 h 62706"/>
                  <a:gd name="connsiteX4" fmla="*/ 0 w 185737"/>
                  <a:gd name="connsiteY4" fmla="*/ 31353 h 62706"/>
                  <a:gd name="connsiteX0" fmla="*/ 0 w 188319"/>
                  <a:gd name="connsiteY0" fmla="*/ 3919 h 35272"/>
                  <a:gd name="connsiteX1" fmla="*/ 185738 w 188319"/>
                  <a:gd name="connsiteY1" fmla="*/ 3919 h 35272"/>
                  <a:gd name="connsiteX2" fmla="*/ 92869 w 188319"/>
                  <a:gd name="connsiteY2" fmla="*/ 35272 h 35272"/>
                  <a:gd name="connsiteX3" fmla="*/ 0 w 188319"/>
                  <a:gd name="connsiteY3" fmla="*/ 3919 h 35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8319" h="35272">
                    <a:moveTo>
                      <a:pt x="0" y="3919"/>
                    </a:moveTo>
                    <a:cubicBezTo>
                      <a:pt x="15478" y="-1306"/>
                      <a:pt x="170260" y="-1306"/>
                      <a:pt x="185738" y="3919"/>
                    </a:cubicBezTo>
                    <a:cubicBezTo>
                      <a:pt x="201216" y="9144"/>
                      <a:pt x="144159" y="35272"/>
                      <a:pt x="92869" y="35272"/>
                    </a:cubicBezTo>
                    <a:cubicBezTo>
                      <a:pt x="41579" y="35272"/>
                      <a:pt x="0" y="21235"/>
                      <a:pt x="0" y="3919"/>
                    </a:cubicBezTo>
                    <a:close/>
                  </a:path>
                </a:pathLst>
              </a:custGeom>
              <a:solidFill>
                <a:sysClr val="windowText" lastClr="000000">
                  <a:alpha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26" name="楕円 32">
                <a:extLst>
                  <a:ext uri="{FF2B5EF4-FFF2-40B4-BE49-F238E27FC236}">
                    <a16:creationId xmlns:a16="http://schemas.microsoft.com/office/drawing/2014/main" id="{1EE26017-51E5-461D-8292-241070158349}"/>
                  </a:ext>
                </a:extLst>
              </p:cNvPr>
              <p:cNvSpPr/>
              <p:nvPr/>
            </p:nvSpPr>
            <p:spPr>
              <a:xfrm>
                <a:off x="7105246" y="1138546"/>
                <a:ext cx="157568" cy="45719"/>
              </a:xfrm>
              <a:custGeom>
                <a:avLst/>
                <a:gdLst>
                  <a:gd name="connsiteX0" fmla="*/ 0 w 185737"/>
                  <a:gd name="connsiteY0" fmla="*/ 31353 h 62706"/>
                  <a:gd name="connsiteX1" fmla="*/ 92869 w 185737"/>
                  <a:gd name="connsiteY1" fmla="*/ 0 h 62706"/>
                  <a:gd name="connsiteX2" fmla="*/ 185738 w 185737"/>
                  <a:gd name="connsiteY2" fmla="*/ 31353 h 62706"/>
                  <a:gd name="connsiteX3" fmla="*/ 92869 w 185737"/>
                  <a:gd name="connsiteY3" fmla="*/ 62706 h 62706"/>
                  <a:gd name="connsiteX4" fmla="*/ 0 w 185737"/>
                  <a:gd name="connsiteY4" fmla="*/ 31353 h 62706"/>
                  <a:gd name="connsiteX0" fmla="*/ 0 w 188319"/>
                  <a:gd name="connsiteY0" fmla="*/ 3919 h 35272"/>
                  <a:gd name="connsiteX1" fmla="*/ 185738 w 188319"/>
                  <a:gd name="connsiteY1" fmla="*/ 3919 h 35272"/>
                  <a:gd name="connsiteX2" fmla="*/ 92869 w 188319"/>
                  <a:gd name="connsiteY2" fmla="*/ 35272 h 35272"/>
                  <a:gd name="connsiteX3" fmla="*/ 0 w 188319"/>
                  <a:gd name="connsiteY3" fmla="*/ 3919 h 35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8319" h="35272">
                    <a:moveTo>
                      <a:pt x="0" y="3919"/>
                    </a:moveTo>
                    <a:cubicBezTo>
                      <a:pt x="15478" y="-1306"/>
                      <a:pt x="170260" y="-1306"/>
                      <a:pt x="185738" y="3919"/>
                    </a:cubicBezTo>
                    <a:cubicBezTo>
                      <a:pt x="201216" y="9144"/>
                      <a:pt x="144159" y="35272"/>
                      <a:pt x="92869" y="35272"/>
                    </a:cubicBezTo>
                    <a:cubicBezTo>
                      <a:pt x="41579" y="35272"/>
                      <a:pt x="0" y="21235"/>
                      <a:pt x="0" y="3919"/>
                    </a:cubicBezTo>
                    <a:close/>
                  </a:path>
                </a:pathLst>
              </a:custGeom>
              <a:solidFill>
                <a:sysClr val="windowText" lastClr="000000">
                  <a:alpha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27" name="楕円 32">
                <a:extLst>
                  <a:ext uri="{FF2B5EF4-FFF2-40B4-BE49-F238E27FC236}">
                    <a16:creationId xmlns:a16="http://schemas.microsoft.com/office/drawing/2014/main" id="{8D38B7D5-5AD2-4F8E-95A0-5DC95AC69BCC}"/>
                  </a:ext>
                </a:extLst>
              </p:cNvPr>
              <p:cNvSpPr/>
              <p:nvPr/>
            </p:nvSpPr>
            <p:spPr>
              <a:xfrm flipV="1">
                <a:off x="6970682" y="1250314"/>
                <a:ext cx="134564" cy="45719"/>
              </a:xfrm>
              <a:custGeom>
                <a:avLst/>
                <a:gdLst>
                  <a:gd name="connsiteX0" fmla="*/ 0 w 185737"/>
                  <a:gd name="connsiteY0" fmla="*/ 31353 h 62706"/>
                  <a:gd name="connsiteX1" fmla="*/ 92869 w 185737"/>
                  <a:gd name="connsiteY1" fmla="*/ 0 h 62706"/>
                  <a:gd name="connsiteX2" fmla="*/ 185738 w 185737"/>
                  <a:gd name="connsiteY2" fmla="*/ 31353 h 62706"/>
                  <a:gd name="connsiteX3" fmla="*/ 92869 w 185737"/>
                  <a:gd name="connsiteY3" fmla="*/ 62706 h 62706"/>
                  <a:gd name="connsiteX4" fmla="*/ 0 w 185737"/>
                  <a:gd name="connsiteY4" fmla="*/ 31353 h 62706"/>
                  <a:gd name="connsiteX0" fmla="*/ 0 w 188319"/>
                  <a:gd name="connsiteY0" fmla="*/ 3919 h 35272"/>
                  <a:gd name="connsiteX1" fmla="*/ 185738 w 188319"/>
                  <a:gd name="connsiteY1" fmla="*/ 3919 h 35272"/>
                  <a:gd name="connsiteX2" fmla="*/ 92869 w 188319"/>
                  <a:gd name="connsiteY2" fmla="*/ 35272 h 35272"/>
                  <a:gd name="connsiteX3" fmla="*/ 0 w 188319"/>
                  <a:gd name="connsiteY3" fmla="*/ 3919 h 35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8319" h="35272">
                    <a:moveTo>
                      <a:pt x="0" y="3919"/>
                    </a:moveTo>
                    <a:cubicBezTo>
                      <a:pt x="15478" y="-1306"/>
                      <a:pt x="170260" y="-1306"/>
                      <a:pt x="185738" y="3919"/>
                    </a:cubicBezTo>
                    <a:cubicBezTo>
                      <a:pt x="201216" y="9144"/>
                      <a:pt x="144159" y="35272"/>
                      <a:pt x="92869" y="35272"/>
                    </a:cubicBezTo>
                    <a:cubicBezTo>
                      <a:pt x="41579" y="35272"/>
                      <a:pt x="0" y="21235"/>
                      <a:pt x="0" y="3919"/>
                    </a:cubicBezTo>
                    <a:close/>
                  </a:path>
                </a:pathLst>
              </a:custGeom>
              <a:solidFill>
                <a:sysClr val="windowText" lastClr="000000">
                  <a:alpha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28" name="楕円 1227">
                <a:extLst>
                  <a:ext uri="{FF2B5EF4-FFF2-40B4-BE49-F238E27FC236}">
                    <a16:creationId xmlns:a16="http://schemas.microsoft.com/office/drawing/2014/main" id="{ECB4975C-82C3-42C4-B065-D996437B4528}"/>
                  </a:ext>
                </a:extLst>
              </p:cNvPr>
              <p:cNvSpPr/>
              <p:nvPr/>
            </p:nvSpPr>
            <p:spPr>
              <a:xfrm>
                <a:off x="7017544" y="1002491"/>
                <a:ext cx="57150" cy="57150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lumMod val="8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29" name="楕円 32">
                <a:extLst>
                  <a:ext uri="{FF2B5EF4-FFF2-40B4-BE49-F238E27FC236}">
                    <a16:creationId xmlns:a16="http://schemas.microsoft.com/office/drawing/2014/main" id="{242AA0AE-0366-41C6-B433-0B54A6C64244}"/>
                  </a:ext>
                </a:extLst>
              </p:cNvPr>
              <p:cNvSpPr/>
              <p:nvPr/>
            </p:nvSpPr>
            <p:spPr>
              <a:xfrm>
                <a:off x="6970682" y="1389202"/>
                <a:ext cx="134564" cy="35920"/>
              </a:xfrm>
              <a:custGeom>
                <a:avLst/>
                <a:gdLst>
                  <a:gd name="connsiteX0" fmla="*/ 0 w 185737"/>
                  <a:gd name="connsiteY0" fmla="*/ 31353 h 62706"/>
                  <a:gd name="connsiteX1" fmla="*/ 92869 w 185737"/>
                  <a:gd name="connsiteY1" fmla="*/ 0 h 62706"/>
                  <a:gd name="connsiteX2" fmla="*/ 185738 w 185737"/>
                  <a:gd name="connsiteY2" fmla="*/ 31353 h 62706"/>
                  <a:gd name="connsiteX3" fmla="*/ 92869 w 185737"/>
                  <a:gd name="connsiteY3" fmla="*/ 62706 h 62706"/>
                  <a:gd name="connsiteX4" fmla="*/ 0 w 185737"/>
                  <a:gd name="connsiteY4" fmla="*/ 31353 h 62706"/>
                  <a:gd name="connsiteX0" fmla="*/ 0 w 188319"/>
                  <a:gd name="connsiteY0" fmla="*/ 3919 h 35272"/>
                  <a:gd name="connsiteX1" fmla="*/ 185738 w 188319"/>
                  <a:gd name="connsiteY1" fmla="*/ 3919 h 35272"/>
                  <a:gd name="connsiteX2" fmla="*/ 92869 w 188319"/>
                  <a:gd name="connsiteY2" fmla="*/ 35272 h 35272"/>
                  <a:gd name="connsiteX3" fmla="*/ 0 w 188319"/>
                  <a:gd name="connsiteY3" fmla="*/ 3919 h 35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8319" h="35272">
                    <a:moveTo>
                      <a:pt x="0" y="3919"/>
                    </a:moveTo>
                    <a:cubicBezTo>
                      <a:pt x="15478" y="-1306"/>
                      <a:pt x="170260" y="-1306"/>
                      <a:pt x="185738" y="3919"/>
                    </a:cubicBezTo>
                    <a:cubicBezTo>
                      <a:pt x="201216" y="9144"/>
                      <a:pt x="144159" y="35272"/>
                      <a:pt x="92869" y="35272"/>
                    </a:cubicBezTo>
                    <a:cubicBezTo>
                      <a:pt x="41579" y="35272"/>
                      <a:pt x="0" y="21235"/>
                      <a:pt x="0" y="3919"/>
                    </a:cubicBezTo>
                    <a:close/>
                  </a:path>
                </a:pathLst>
              </a:custGeom>
              <a:solidFill>
                <a:sysClr val="windowText" lastClr="000000">
                  <a:alpha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30" name="フリーフォーム: 図形 1229">
                <a:extLst>
                  <a:ext uri="{FF2B5EF4-FFF2-40B4-BE49-F238E27FC236}">
                    <a16:creationId xmlns:a16="http://schemas.microsoft.com/office/drawing/2014/main" id="{39B2BD11-A437-4EAE-96BF-6AD393C477E9}"/>
                  </a:ext>
                </a:extLst>
              </p:cNvPr>
              <p:cNvSpPr/>
              <p:nvPr/>
            </p:nvSpPr>
            <p:spPr>
              <a:xfrm flipV="1">
                <a:off x="6924455" y="1325565"/>
                <a:ext cx="228820" cy="57940"/>
              </a:xfrm>
              <a:custGeom>
                <a:avLst/>
                <a:gdLst>
                  <a:gd name="connsiteX0" fmla="*/ 114155 w 295593"/>
                  <a:gd name="connsiteY0" fmla="*/ 93787 h 93787"/>
                  <a:gd name="connsiteX1" fmla="*/ 118093 w 295593"/>
                  <a:gd name="connsiteY1" fmla="*/ 86758 h 93787"/>
                  <a:gd name="connsiteX2" fmla="*/ 146779 w 295593"/>
                  <a:gd name="connsiteY2" fmla="*/ 73879 h 93787"/>
                  <a:gd name="connsiteX3" fmla="*/ 162769 w 295593"/>
                  <a:gd name="connsiteY3" fmla="*/ 79762 h 93787"/>
                  <a:gd name="connsiteX4" fmla="*/ 174965 w 295593"/>
                  <a:gd name="connsiteY4" fmla="*/ 91724 h 93787"/>
                  <a:gd name="connsiteX5" fmla="*/ 191950 w 295593"/>
                  <a:gd name="connsiteY5" fmla="*/ 88719 h 93787"/>
                  <a:gd name="connsiteX6" fmla="*/ 294851 w 295593"/>
                  <a:gd name="connsiteY6" fmla="*/ 14348 h 93787"/>
                  <a:gd name="connsiteX7" fmla="*/ 295593 w 295593"/>
                  <a:gd name="connsiteY7" fmla="*/ 0 h 93787"/>
                  <a:gd name="connsiteX8" fmla="*/ 227842 w 295593"/>
                  <a:gd name="connsiteY8" fmla="*/ 30472 h 93787"/>
                  <a:gd name="connsiteX9" fmla="*/ 144077 w 295593"/>
                  <a:gd name="connsiteY9" fmla="*/ 44675 h 93787"/>
                  <a:gd name="connsiteX10" fmla="*/ 549 w 295593"/>
                  <a:gd name="connsiteY10" fmla="*/ 13353 h 93787"/>
                  <a:gd name="connsiteX11" fmla="*/ 0 w 295593"/>
                  <a:gd name="connsiteY11" fmla="*/ 12924 h 93787"/>
                  <a:gd name="connsiteX12" fmla="*/ 5377 w 295593"/>
                  <a:gd name="connsiteY12" fmla="*/ 31746 h 93787"/>
                  <a:gd name="connsiteX13" fmla="*/ 99801 w 295593"/>
                  <a:gd name="connsiteY13" fmla="*/ 92253 h 93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95593" h="93787">
                    <a:moveTo>
                      <a:pt x="114155" y="93787"/>
                    </a:moveTo>
                    <a:lnTo>
                      <a:pt x="118093" y="86758"/>
                    </a:lnTo>
                    <a:cubicBezTo>
                      <a:pt x="126282" y="78627"/>
                      <a:pt x="136153" y="73879"/>
                      <a:pt x="146779" y="73879"/>
                    </a:cubicBezTo>
                    <a:cubicBezTo>
                      <a:pt x="152092" y="73879"/>
                      <a:pt x="157518" y="76088"/>
                      <a:pt x="162769" y="79762"/>
                    </a:cubicBezTo>
                    <a:lnTo>
                      <a:pt x="174965" y="91724"/>
                    </a:lnTo>
                    <a:lnTo>
                      <a:pt x="191950" y="88719"/>
                    </a:lnTo>
                    <a:cubicBezTo>
                      <a:pt x="238414" y="73093"/>
                      <a:pt x="280283" y="38785"/>
                      <a:pt x="294851" y="14348"/>
                    </a:cubicBezTo>
                    <a:lnTo>
                      <a:pt x="295593" y="0"/>
                    </a:lnTo>
                    <a:lnTo>
                      <a:pt x="227842" y="30472"/>
                    </a:lnTo>
                    <a:cubicBezTo>
                      <a:pt x="200915" y="39105"/>
                      <a:pt x="172102" y="44675"/>
                      <a:pt x="144077" y="44675"/>
                    </a:cubicBezTo>
                    <a:cubicBezTo>
                      <a:pt x="88026" y="44675"/>
                      <a:pt x="37281" y="32705"/>
                      <a:pt x="549" y="13353"/>
                    </a:cubicBezTo>
                    <a:lnTo>
                      <a:pt x="0" y="12924"/>
                    </a:lnTo>
                    <a:lnTo>
                      <a:pt x="5377" y="31746"/>
                    </a:lnTo>
                    <a:cubicBezTo>
                      <a:pt x="22605" y="60533"/>
                      <a:pt x="57160" y="82879"/>
                      <a:pt x="99801" y="92253"/>
                    </a:cubicBezTo>
                    <a:close/>
                  </a:path>
                </a:pathLst>
              </a:custGeom>
              <a:solidFill>
                <a:sysClr val="windowText" lastClr="000000">
                  <a:alpha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1240" name="グループ化 1239">
            <a:extLst>
              <a:ext uri="{FF2B5EF4-FFF2-40B4-BE49-F238E27FC236}">
                <a16:creationId xmlns:a16="http://schemas.microsoft.com/office/drawing/2014/main" id="{9AA653E2-E6BF-4F12-9D15-21654688FD09}"/>
              </a:ext>
            </a:extLst>
          </p:cNvPr>
          <p:cNvGrpSpPr/>
          <p:nvPr/>
        </p:nvGrpSpPr>
        <p:grpSpPr>
          <a:xfrm>
            <a:off x="6690716" y="4272602"/>
            <a:ext cx="2481131" cy="1622837"/>
            <a:chOff x="3015992" y="3285795"/>
            <a:chExt cx="3478117" cy="2274937"/>
          </a:xfrm>
        </p:grpSpPr>
        <p:grpSp>
          <p:nvGrpSpPr>
            <p:cNvPr id="1241" name="グループ化 1240">
              <a:extLst>
                <a:ext uri="{FF2B5EF4-FFF2-40B4-BE49-F238E27FC236}">
                  <a16:creationId xmlns:a16="http://schemas.microsoft.com/office/drawing/2014/main" id="{33606ED9-F8C7-4494-908C-7B394C4A7117}"/>
                </a:ext>
              </a:extLst>
            </p:cNvPr>
            <p:cNvGrpSpPr/>
            <p:nvPr/>
          </p:nvGrpSpPr>
          <p:grpSpPr>
            <a:xfrm>
              <a:off x="4117111" y="3625360"/>
              <a:ext cx="1243940" cy="1935372"/>
              <a:chOff x="4877439" y="3507672"/>
              <a:chExt cx="1243940" cy="1935372"/>
            </a:xfrm>
          </p:grpSpPr>
          <p:sp>
            <p:nvSpPr>
              <p:cNvPr id="1355" name="二等辺三角形 442">
                <a:extLst>
                  <a:ext uri="{FF2B5EF4-FFF2-40B4-BE49-F238E27FC236}">
                    <a16:creationId xmlns:a16="http://schemas.microsoft.com/office/drawing/2014/main" id="{134F31E8-1D43-4755-9931-EEF123AE4F06}"/>
                  </a:ext>
                </a:extLst>
              </p:cNvPr>
              <p:cNvSpPr/>
              <p:nvPr/>
            </p:nvSpPr>
            <p:spPr>
              <a:xfrm rot="17100000">
                <a:off x="4816218" y="3584565"/>
                <a:ext cx="393280" cy="270837"/>
              </a:xfrm>
              <a:custGeom>
                <a:avLst/>
                <a:gdLst>
                  <a:gd name="connsiteX0" fmla="*/ 0 w 246457"/>
                  <a:gd name="connsiteY0" fmla="*/ 244316 h 244316"/>
                  <a:gd name="connsiteX1" fmla="*/ 123229 w 246457"/>
                  <a:gd name="connsiteY1" fmla="*/ 0 h 244316"/>
                  <a:gd name="connsiteX2" fmla="*/ 246457 w 246457"/>
                  <a:gd name="connsiteY2" fmla="*/ 244316 h 244316"/>
                  <a:gd name="connsiteX3" fmla="*/ 0 w 246457"/>
                  <a:gd name="connsiteY3" fmla="*/ 244316 h 244316"/>
                  <a:gd name="connsiteX0" fmla="*/ 0 w 246457"/>
                  <a:gd name="connsiteY0" fmla="*/ 244507 h 244507"/>
                  <a:gd name="connsiteX1" fmla="*/ 123229 w 246457"/>
                  <a:gd name="connsiteY1" fmla="*/ 191 h 244507"/>
                  <a:gd name="connsiteX2" fmla="*/ 246457 w 246457"/>
                  <a:gd name="connsiteY2" fmla="*/ 244507 h 244507"/>
                  <a:gd name="connsiteX3" fmla="*/ 0 w 246457"/>
                  <a:gd name="connsiteY3" fmla="*/ 244507 h 2445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6457" h="244507">
                    <a:moveTo>
                      <a:pt x="0" y="244507"/>
                    </a:moveTo>
                    <a:cubicBezTo>
                      <a:pt x="41076" y="163068"/>
                      <a:pt x="75010" y="6858"/>
                      <a:pt x="123229" y="191"/>
                    </a:cubicBezTo>
                    <a:cubicBezTo>
                      <a:pt x="171448" y="-6476"/>
                      <a:pt x="205381" y="163068"/>
                      <a:pt x="246457" y="244507"/>
                    </a:cubicBezTo>
                    <a:lnTo>
                      <a:pt x="0" y="244507"/>
                    </a:lnTo>
                    <a:close/>
                  </a:path>
                </a:pathLst>
              </a:cu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56" name="二等辺三角形 442">
                <a:extLst>
                  <a:ext uri="{FF2B5EF4-FFF2-40B4-BE49-F238E27FC236}">
                    <a16:creationId xmlns:a16="http://schemas.microsoft.com/office/drawing/2014/main" id="{30312AE3-6782-4B39-B0C5-5F8A17D759F2}"/>
                  </a:ext>
                </a:extLst>
              </p:cNvPr>
              <p:cNvSpPr/>
              <p:nvPr/>
            </p:nvSpPr>
            <p:spPr>
              <a:xfrm rot="4500000" flipH="1">
                <a:off x="5789321" y="3584567"/>
                <a:ext cx="393280" cy="270837"/>
              </a:xfrm>
              <a:custGeom>
                <a:avLst/>
                <a:gdLst>
                  <a:gd name="connsiteX0" fmla="*/ 0 w 246457"/>
                  <a:gd name="connsiteY0" fmla="*/ 244316 h 244316"/>
                  <a:gd name="connsiteX1" fmla="*/ 123229 w 246457"/>
                  <a:gd name="connsiteY1" fmla="*/ 0 h 244316"/>
                  <a:gd name="connsiteX2" fmla="*/ 246457 w 246457"/>
                  <a:gd name="connsiteY2" fmla="*/ 244316 h 244316"/>
                  <a:gd name="connsiteX3" fmla="*/ 0 w 246457"/>
                  <a:gd name="connsiteY3" fmla="*/ 244316 h 244316"/>
                  <a:gd name="connsiteX0" fmla="*/ 0 w 246457"/>
                  <a:gd name="connsiteY0" fmla="*/ 244507 h 244507"/>
                  <a:gd name="connsiteX1" fmla="*/ 123229 w 246457"/>
                  <a:gd name="connsiteY1" fmla="*/ 191 h 244507"/>
                  <a:gd name="connsiteX2" fmla="*/ 246457 w 246457"/>
                  <a:gd name="connsiteY2" fmla="*/ 244507 h 244507"/>
                  <a:gd name="connsiteX3" fmla="*/ 0 w 246457"/>
                  <a:gd name="connsiteY3" fmla="*/ 244507 h 2445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6457" h="244507">
                    <a:moveTo>
                      <a:pt x="0" y="244507"/>
                    </a:moveTo>
                    <a:cubicBezTo>
                      <a:pt x="41076" y="163068"/>
                      <a:pt x="75010" y="6858"/>
                      <a:pt x="123229" y="191"/>
                    </a:cubicBezTo>
                    <a:cubicBezTo>
                      <a:pt x="171448" y="-6476"/>
                      <a:pt x="205381" y="163068"/>
                      <a:pt x="246457" y="244507"/>
                    </a:cubicBezTo>
                    <a:lnTo>
                      <a:pt x="0" y="244507"/>
                    </a:lnTo>
                    <a:close/>
                  </a:path>
                </a:pathLst>
              </a:cu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57" name="フリーフォーム: 図形 1356">
                <a:extLst>
                  <a:ext uri="{FF2B5EF4-FFF2-40B4-BE49-F238E27FC236}">
                    <a16:creationId xmlns:a16="http://schemas.microsoft.com/office/drawing/2014/main" id="{9AFFE208-4CDA-41CE-8E0E-11F7BBB1D811}"/>
                  </a:ext>
                </a:extLst>
              </p:cNvPr>
              <p:cNvSpPr/>
              <p:nvPr/>
            </p:nvSpPr>
            <p:spPr bwMode="auto">
              <a:xfrm flipH="1">
                <a:off x="5719327" y="4349598"/>
                <a:ext cx="321409" cy="527094"/>
              </a:xfrm>
              <a:custGeom>
                <a:avLst/>
                <a:gdLst>
                  <a:gd name="connsiteX0" fmla="*/ 443399 w 443399"/>
                  <a:gd name="connsiteY0" fmla="*/ 0 h 931195"/>
                  <a:gd name="connsiteX1" fmla="*/ 443399 w 443399"/>
                  <a:gd name="connsiteY1" fmla="*/ 927665 h 931195"/>
                  <a:gd name="connsiteX2" fmla="*/ 425263 w 443399"/>
                  <a:gd name="connsiteY2" fmla="*/ 931195 h 931195"/>
                  <a:gd name="connsiteX3" fmla="*/ 282054 w 443399"/>
                  <a:gd name="connsiteY3" fmla="*/ 871875 h 931195"/>
                  <a:gd name="connsiteX4" fmla="*/ 59319 w 443399"/>
                  <a:gd name="connsiteY4" fmla="*/ 649141 h 931195"/>
                  <a:gd name="connsiteX5" fmla="*/ 59319 w 443399"/>
                  <a:gd name="connsiteY5" fmla="*/ 362723 h 931195"/>
                  <a:gd name="connsiteX6" fmla="*/ 379830 w 443399"/>
                  <a:gd name="connsiteY6" fmla="*/ 42213 h 931195"/>
                  <a:gd name="connsiteX0" fmla="*/ 443399 w 443399"/>
                  <a:gd name="connsiteY0" fmla="*/ 0 h 927665"/>
                  <a:gd name="connsiteX1" fmla="*/ 443399 w 443399"/>
                  <a:gd name="connsiteY1" fmla="*/ 927665 h 927665"/>
                  <a:gd name="connsiteX2" fmla="*/ 282054 w 443399"/>
                  <a:gd name="connsiteY2" fmla="*/ 871875 h 927665"/>
                  <a:gd name="connsiteX3" fmla="*/ 59319 w 443399"/>
                  <a:gd name="connsiteY3" fmla="*/ 649141 h 927665"/>
                  <a:gd name="connsiteX4" fmla="*/ 59319 w 443399"/>
                  <a:gd name="connsiteY4" fmla="*/ 362723 h 927665"/>
                  <a:gd name="connsiteX5" fmla="*/ 379830 w 443399"/>
                  <a:gd name="connsiteY5" fmla="*/ 42213 h 927665"/>
                  <a:gd name="connsiteX6" fmla="*/ 443399 w 443399"/>
                  <a:gd name="connsiteY6" fmla="*/ 0 h 927665"/>
                  <a:gd name="connsiteX0" fmla="*/ 443399 w 443399"/>
                  <a:gd name="connsiteY0" fmla="*/ 0 h 927665"/>
                  <a:gd name="connsiteX1" fmla="*/ 443399 w 443399"/>
                  <a:gd name="connsiteY1" fmla="*/ 927665 h 927665"/>
                  <a:gd name="connsiteX2" fmla="*/ 59319 w 443399"/>
                  <a:gd name="connsiteY2" fmla="*/ 649141 h 927665"/>
                  <a:gd name="connsiteX3" fmla="*/ 59319 w 443399"/>
                  <a:gd name="connsiteY3" fmla="*/ 362723 h 927665"/>
                  <a:gd name="connsiteX4" fmla="*/ 379830 w 443399"/>
                  <a:gd name="connsiteY4" fmla="*/ 42213 h 927665"/>
                  <a:gd name="connsiteX5" fmla="*/ 443399 w 443399"/>
                  <a:gd name="connsiteY5" fmla="*/ 0 h 927665"/>
                  <a:gd name="connsiteX0" fmla="*/ 443399 w 445781"/>
                  <a:gd name="connsiteY0" fmla="*/ 0 h 744309"/>
                  <a:gd name="connsiteX1" fmla="*/ 445781 w 445781"/>
                  <a:gd name="connsiteY1" fmla="*/ 744309 h 744309"/>
                  <a:gd name="connsiteX2" fmla="*/ 59319 w 445781"/>
                  <a:gd name="connsiteY2" fmla="*/ 649141 h 744309"/>
                  <a:gd name="connsiteX3" fmla="*/ 59319 w 445781"/>
                  <a:gd name="connsiteY3" fmla="*/ 362723 h 744309"/>
                  <a:gd name="connsiteX4" fmla="*/ 379830 w 445781"/>
                  <a:gd name="connsiteY4" fmla="*/ 42213 h 744309"/>
                  <a:gd name="connsiteX5" fmla="*/ 443399 w 445781"/>
                  <a:gd name="connsiteY5" fmla="*/ 0 h 744309"/>
                  <a:gd name="connsiteX0" fmla="*/ 443399 w 445781"/>
                  <a:gd name="connsiteY0" fmla="*/ 0 h 744309"/>
                  <a:gd name="connsiteX1" fmla="*/ 445781 w 445781"/>
                  <a:gd name="connsiteY1" fmla="*/ 744309 h 744309"/>
                  <a:gd name="connsiteX2" fmla="*/ 206973 w 445781"/>
                  <a:gd name="connsiteY2" fmla="*/ 727151 h 744309"/>
                  <a:gd name="connsiteX3" fmla="*/ 59319 w 445781"/>
                  <a:gd name="connsiteY3" fmla="*/ 649141 h 744309"/>
                  <a:gd name="connsiteX4" fmla="*/ 59319 w 445781"/>
                  <a:gd name="connsiteY4" fmla="*/ 362723 h 744309"/>
                  <a:gd name="connsiteX5" fmla="*/ 379830 w 445781"/>
                  <a:gd name="connsiteY5" fmla="*/ 42213 h 744309"/>
                  <a:gd name="connsiteX6" fmla="*/ 443399 w 445781"/>
                  <a:gd name="connsiteY6" fmla="*/ 0 h 744309"/>
                  <a:gd name="connsiteX0" fmla="*/ 443399 w 445781"/>
                  <a:gd name="connsiteY0" fmla="*/ 0 h 753508"/>
                  <a:gd name="connsiteX1" fmla="*/ 445781 w 445781"/>
                  <a:gd name="connsiteY1" fmla="*/ 744309 h 753508"/>
                  <a:gd name="connsiteX2" fmla="*/ 206973 w 445781"/>
                  <a:gd name="connsiteY2" fmla="*/ 727151 h 753508"/>
                  <a:gd name="connsiteX3" fmla="*/ 59319 w 445781"/>
                  <a:gd name="connsiteY3" fmla="*/ 649141 h 753508"/>
                  <a:gd name="connsiteX4" fmla="*/ 59319 w 445781"/>
                  <a:gd name="connsiteY4" fmla="*/ 362723 h 753508"/>
                  <a:gd name="connsiteX5" fmla="*/ 379830 w 445781"/>
                  <a:gd name="connsiteY5" fmla="*/ 42213 h 753508"/>
                  <a:gd name="connsiteX6" fmla="*/ 443399 w 445781"/>
                  <a:gd name="connsiteY6" fmla="*/ 0 h 753508"/>
                  <a:gd name="connsiteX0" fmla="*/ 443399 w 443399"/>
                  <a:gd name="connsiteY0" fmla="*/ 0 h 727151"/>
                  <a:gd name="connsiteX1" fmla="*/ 206973 w 443399"/>
                  <a:gd name="connsiteY1" fmla="*/ 727151 h 727151"/>
                  <a:gd name="connsiteX2" fmla="*/ 59319 w 443399"/>
                  <a:gd name="connsiteY2" fmla="*/ 649141 h 727151"/>
                  <a:gd name="connsiteX3" fmla="*/ 59319 w 443399"/>
                  <a:gd name="connsiteY3" fmla="*/ 362723 h 727151"/>
                  <a:gd name="connsiteX4" fmla="*/ 379830 w 443399"/>
                  <a:gd name="connsiteY4" fmla="*/ 42213 h 727151"/>
                  <a:gd name="connsiteX5" fmla="*/ 443399 w 443399"/>
                  <a:gd name="connsiteY5" fmla="*/ 0 h 72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3399" h="727151">
                    <a:moveTo>
                      <a:pt x="443399" y="0"/>
                    </a:moveTo>
                    <a:lnTo>
                      <a:pt x="206973" y="727151"/>
                    </a:lnTo>
                    <a:lnTo>
                      <a:pt x="59319" y="649141"/>
                    </a:lnTo>
                    <a:cubicBezTo>
                      <a:pt x="-19773" y="570049"/>
                      <a:pt x="-19773" y="441815"/>
                      <a:pt x="59319" y="362723"/>
                    </a:cubicBezTo>
                    <a:lnTo>
                      <a:pt x="379830" y="42213"/>
                    </a:lnTo>
                    <a:lnTo>
                      <a:pt x="443399" y="0"/>
                    </a:ln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58" name="フリーフォーム: 図形 1357">
                <a:extLst>
                  <a:ext uri="{FF2B5EF4-FFF2-40B4-BE49-F238E27FC236}">
                    <a16:creationId xmlns:a16="http://schemas.microsoft.com/office/drawing/2014/main" id="{77AE9D96-6798-48E4-872A-425BA7C4E3FF}"/>
                  </a:ext>
                </a:extLst>
              </p:cNvPr>
              <p:cNvSpPr/>
              <p:nvPr/>
            </p:nvSpPr>
            <p:spPr bwMode="auto">
              <a:xfrm>
                <a:off x="4971723" y="4349598"/>
                <a:ext cx="321409" cy="527094"/>
              </a:xfrm>
              <a:custGeom>
                <a:avLst/>
                <a:gdLst>
                  <a:gd name="connsiteX0" fmla="*/ 443399 w 443399"/>
                  <a:gd name="connsiteY0" fmla="*/ 0 h 931195"/>
                  <a:gd name="connsiteX1" fmla="*/ 443399 w 443399"/>
                  <a:gd name="connsiteY1" fmla="*/ 927665 h 931195"/>
                  <a:gd name="connsiteX2" fmla="*/ 425263 w 443399"/>
                  <a:gd name="connsiteY2" fmla="*/ 931195 h 931195"/>
                  <a:gd name="connsiteX3" fmla="*/ 282054 w 443399"/>
                  <a:gd name="connsiteY3" fmla="*/ 871875 h 931195"/>
                  <a:gd name="connsiteX4" fmla="*/ 59319 w 443399"/>
                  <a:gd name="connsiteY4" fmla="*/ 649141 h 931195"/>
                  <a:gd name="connsiteX5" fmla="*/ 59319 w 443399"/>
                  <a:gd name="connsiteY5" fmla="*/ 362723 h 931195"/>
                  <a:gd name="connsiteX6" fmla="*/ 379830 w 443399"/>
                  <a:gd name="connsiteY6" fmla="*/ 42213 h 931195"/>
                  <a:gd name="connsiteX0" fmla="*/ 443399 w 443399"/>
                  <a:gd name="connsiteY0" fmla="*/ 0 h 927665"/>
                  <a:gd name="connsiteX1" fmla="*/ 443399 w 443399"/>
                  <a:gd name="connsiteY1" fmla="*/ 927665 h 927665"/>
                  <a:gd name="connsiteX2" fmla="*/ 282054 w 443399"/>
                  <a:gd name="connsiteY2" fmla="*/ 871875 h 927665"/>
                  <a:gd name="connsiteX3" fmla="*/ 59319 w 443399"/>
                  <a:gd name="connsiteY3" fmla="*/ 649141 h 927665"/>
                  <a:gd name="connsiteX4" fmla="*/ 59319 w 443399"/>
                  <a:gd name="connsiteY4" fmla="*/ 362723 h 927665"/>
                  <a:gd name="connsiteX5" fmla="*/ 379830 w 443399"/>
                  <a:gd name="connsiteY5" fmla="*/ 42213 h 927665"/>
                  <a:gd name="connsiteX6" fmla="*/ 443399 w 443399"/>
                  <a:gd name="connsiteY6" fmla="*/ 0 h 927665"/>
                  <a:gd name="connsiteX0" fmla="*/ 443399 w 443399"/>
                  <a:gd name="connsiteY0" fmla="*/ 0 h 927665"/>
                  <a:gd name="connsiteX1" fmla="*/ 443399 w 443399"/>
                  <a:gd name="connsiteY1" fmla="*/ 927665 h 927665"/>
                  <a:gd name="connsiteX2" fmla="*/ 59319 w 443399"/>
                  <a:gd name="connsiteY2" fmla="*/ 649141 h 927665"/>
                  <a:gd name="connsiteX3" fmla="*/ 59319 w 443399"/>
                  <a:gd name="connsiteY3" fmla="*/ 362723 h 927665"/>
                  <a:gd name="connsiteX4" fmla="*/ 379830 w 443399"/>
                  <a:gd name="connsiteY4" fmla="*/ 42213 h 927665"/>
                  <a:gd name="connsiteX5" fmla="*/ 443399 w 443399"/>
                  <a:gd name="connsiteY5" fmla="*/ 0 h 927665"/>
                  <a:gd name="connsiteX0" fmla="*/ 443399 w 445781"/>
                  <a:gd name="connsiteY0" fmla="*/ 0 h 744309"/>
                  <a:gd name="connsiteX1" fmla="*/ 445781 w 445781"/>
                  <a:gd name="connsiteY1" fmla="*/ 744309 h 744309"/>
                  <a:gd name="connsiteX2" fmla="*/ 59319 w 445781"/>
                  <a:gd name="connsiteY2" fmla="*/ 649141 h 744309"/>
                  <a:gd name="connsiteX3" fmla="*/ 59319 w 445781"/>
                  <a:gd name="connsiteY3" fmla="*/ 362723 h 744309"/>
                  <a:gd name="connsiteX4" fmla="*/ 379830 w 445781"/>
                  <a:gd name="connsiteY4" fmla="*/ 42213 h 744309"/>
                  <a:gd name="connsiteX5" fmla="*/ 443399 w 445781"/>
                  <a:gd name="connsiteY5" fmla="*/ 0 h 744309"/>
                  <a:gd name="connsiteX0" fmla="*/ 443399 w 445781"/>
                  <a:gd name="connsiteY0" fmla="*/ 0 h 744309"/>
                  <a:gd name="connsiteX1" fmla="*/ 445781 w 445781"/>
                  <a:gd name="connsiteY1" fmla="*/ 744309 h 744309"/>
                  <a:gd name="connsiteX2" fmla="*/ 206973 w 445781"/>
                  <a:gd name="connsiteY2" fmla="*/ 727151 h 744309"/>
                  <a:gd name="connsiteX3" fmla="*/ 59319 w 445781"/>
                  <a:gd name="connsiteY3" fmla="*/ 649141 h 744309"/>
                  <a:gd name="connsiteX4" fmla="*/ 59319 w 445781"/>
                  <a:gd name="connsiteY4" fmla="*/ 362723 h 744309"/>
                  <a:gd name="connsiteX5" fmla="*/ 379830 w 445781"/>
                  <a:gd name="connsiteY5" fmla="*/ 42213 h 744309"/>
                  <a:gd name="connsiteX6" fmla="*/ 443399 w 445781"/>
                  <a:gd name="connsiteY6" fmla="*/ 0 h 744309"/>
                  <a:gd name="connsiteX0" fmla="*/ 443399 w 445781"/>
                  <a:gd name="connsiteY0" fmla="*/ 0 h 753508"/>
                  <a:gd name="connsiteX1" fmla="*/ 445781 w 445781"/>
                  <a:gd name="connsiteY1" fmla="*/ 744309 h 753508"/>
                  <a:gd name="connsiteX2" fmla="*/ 206973 w 445781"/>
                  <a:gd name="connsiteY2" fmla="*/ 727151 h 753508"/>
                  <a:gd name="connsiteX3" fmla="*/ 59319 w 445781"/>
                  <a:gd name="connsiteY3" fmla="*/ 649141 h 753508"/>
                  <a:gd name="connsiteX4" fmla="*/ 59319 w 445781"/>
                  <a:gd name="connsiteY4" fmla="*/ 362723 h 753508"/>
                  <a:gd name="connsiteX5" fmla="*/ 379830 w 445781"/>
                  <a:gd name="connsiteY5" fmla="*/ 42213 h 753508"/>
                  <a:gd name="connsiteX6" fmla="*/ 443399 w 445781"/>
                  <a:gd name="connsiteY6" fmla="*/ 0 h 753508"/>
                  <a:gd name="connsiteX0" fmla="*/ 443399 w 443399"/>
                  <a:gd name="connsiteY0" fmla="*/ 0 h 727151"/>
                  <a:gd name="connsiteX1" fmla="*/ 206973 w 443399"/>
                  <a:gd name="connsiteY1" fmla="*/ 727151 h 727151"/>
                  <a:gd name="connsiteX2" fmla="*/ 59319 w 443399"/>
                  <a:gd name="connsiteY2" fmla="*/ 649141 h 727151"/>
                  <a:gd name="connsiteX3" fmla="*/ 59319 w 443399"/>
                  <a:gd name="connsiteY3" fmla="*/ 362723 h 727151"/>
                  <a:gd name="connsiteX4" fmla="*/ 379830 w 443399"/>
                  <a:gd name="connsiteY4" fmla="*/ 42213 h 727151"/>
                  <a:gd name="connsiteX5" fmla="*/ 443399 w 443399"/>
                  <a:gd name="connsiteY5" fmla="*/ 0 h 72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3399" h="727151">
                    <a:moveTo>
                      <a:pt x="443399" y="0"/>
                    </a:moveTo>
                    <a:lnTo>
                      <a:pt x="206973" y="727151"/>
                    </a:lnTo>
                    <a:lnTo>
                      <a:pt x="59319" y="649141"/>
                    </a:lnTo>
                    <a:cubicBezTo>
                      <a:pt x="-19773" y="570049"/>
                      <a:pt x="-19773" y="441815"/>
                      <a:pt x="59319" y="362723"/>
                    </a:cubicBezTo>
                    <a:lnTo>
                      <a:pt x="379830" y="42213"/>
                    </a:lnTo>
                    <a:lnTo>
                      <a:pt x="443399" y="0"/>
                    </a:ln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359" name="グループ化 1358">
                <a:extLst>
                  <a:ext uri="{FF2B5EF4-FFF2-40B4-BE49-F238E27FC236}">
                    <a16:creationId xmlns:a16="http://schemas.microsoft.com/office/drawing/2014/main" id="{A1001E6B-E9E9-4A3F-9C7B-040B62AA1BAA}"/>
                  </a:ext>
                </a:extLst>
              </p:cNvPr>
              <p:cNvGrpSpPr/>
              <p:nvPr/>
            </p:nvGrpSpPr>
            <p:grpSpPr>
              <a:xfrm>
                <a:off x="5210994" y="5216037"/>
                <a:ext cx="595645" cy="217131"/>
                <a:chOff x="5210994" y="5216037"/>
                <a:chExt cx="595645" cy="217131"/>
              </a:xfrm>
            </p:grpSpPr>
            <p:grpSp>
              <p:nvGrpSpPr>
                <p:cNvPr id="1405" name="グループ化 1404">
                  <a:extLst>
                    <a:ext uri="{FF2B5EF4-FFF2-40B4-BE49-F238E27FC236}">
                      <a16:creationId xmlns:a16="http://schemas.microsoft.com/office/drawing/2014/main" id="{EC23AD03-38FA-4087-AB77-C45C9D304D88}"/>
                    </a:ext>
                  </a:extLst>
                </p:cNvPr>
                <p:cNvGrpSpPr/>
                <p:nvPr/>
              </p:nvGrpSpPr>
              <p:grpSpPr>
                <a:xfrm flipH="1">
                  <a:off x="5549562" y="5216037"/>
                  <a:ext cx="257077" cy="217131"/>
                  <a:chOff x="811986" y="4823521"/>
                  <a:chExt cx="354650" cy="299542"/>
                </a:xfrm>
              </p:grpSpPr>
              <p:sp>
                <p:nvSpPr>
                  <p:cNvPr id="1409" name="フリーフォーム: 図形 1408">
                    <a:extLst>
                      <a:ext uri="{FF2B5EF4-FFF2-40B4-BE49-F238E27FC236}">
                        <a16:creationId xmlns:a16="http://schemas.microsoft.com/office/drawing/2014/main" id="{4D725E62-68E7-47F1-998B-E5A6D70FF01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11986" y="4903387"/>
                    <a:ext cx="354650" cy="219676"/>
                  </a:xfrm>
                  <a:custGeom>
                    <a:avLst/>
                    <a:gdLst>
                      <a:gd name="connsiteX0" fmla="*/ 177325 w 354650"/>
                      <a:gd name="connsiteY0" fmla="*/ 0 h 163934"/>
                      <a:gd name="connsiteX1" fmla="*/ 354650 w 354650"/>
                      <a:gd name="connsiteY1" fmla="*/ 72442 h 163934"/>
                      <a:gd name="connsiteX2" fmla="*/ 346238 w 354650"/>
                      <a:gd name="connsiteY2" fmla="*/ 89465 h 163934"/>
                      <a:gd name="connsiteX3" fmla="*/ 354650 w 354650"/>
                      <a:gd name="connsiteY3" fmla="*/ 103635 h 163934"/>
                      <a:gd name="connsiteX4" fmla="*/ 177325 w 354650"/>
                      <a:gd name="connsiteY4" fmla="*/ 163934 h 163934"/>
                      <a:gd name="connsiteX5" fmla="*/ 0 w 354650"/>
                      <a:gd name="connsiteY5" fmla="*/ 103635 h 163934"/>
                      <a:gd name="connsiteX6" fmla="*/ 8413 w 354650"/>
                      <a:gd name="connsiteY6" fmla="*/ 89465 h 163934"/>
                      <a:gd name="connsiteX7" fmla="*/ 0 w 354650"/>
                      <a:gd name="connsiteY7" fmla="*/ 72442 h 163934"/>
                      <a:gd name="connsiteX8" fmla="*/ 177325 w 354650"/>
                      <a:gd name="connsiteY8" fmla="*/ 0 h 163934"/>
                      <a:gd name="connsiteX0" fmla="*/ 177325 w 354650"/>
                      <a:gd name="connsiteY0" fmla="*/ 0 h 163934"/>
                      <a:gd name="connsiteX1" fmla="*/ 354650 w 354650"/>
                      <a:gd name="connsiteY1" fmla="*/ 72442 h 163934"/>
                      <a:gd name="connsiteX2" fmla="*/ 346238 w 354650"/>
                      <a:gd name="connsiteY2" fmla="*/ 89465 h 163934"/>
                      <a:gd name="connsiteX3" fmla="*/ 354650 w 354650"/>
                      <a:gd name="connsiteY3" fmla="*/ 103635 h 163934"/>
                      <a:gd name="connsiteX4" fmla="*/ 177325 w 354650"/>
                      <a:gd name="connsiteY4" fmla="*/ 163934 h 163934"/>
                      <a:gd name="connsiteX5" fmla="*/ 0 w 354650"/>
                      <a:gd name="connsiteY5" fmla="*/ 103635 h 163934"/>
                      <a:gd name="connsiteX6" fmla="*/ 0 w 354650"/>
                      <a:gd name="connsiteY6" fmla="*/ 72442 h 163934"/>
                      <a:gd name="connsiteX7" fmla="*/ 177325 w 354650"/>
                      <a:gd name="connsiteY7" fmla="*/ 0 h 163934"/>
                      <a:gd name="connsiteX0" fmla="*/ 177325 w 354650"/>
                      <a:gd name="connsiteY0" fmla="*/ 0 h 163934"/>
                      <a:gd name="connsiteX1" fmla="*/ 354650 w 354650"/>
                      <a:gd name="connsiteY1" fmla="*/ 72442 h 163934"/>
                      <a:gd name="connsiteX2" fmla="*/ 354650 w 354650"/>
                      <a:gd name="connsiteY2" fmla="*/ 103635 h 163934"/>
                      <a:gd name="connsiteX3" fmla="*/ 177325 w 354650"/>
                      <a:gd name="connsiteY3" fmla="*/ 163934 h 163934"/>
                      <a:gd name="connsiteX4" fmla="*/ 0 w 354650"/>
                      <a:gd name="connsiteY4" fmla="*/ 103635 h 163934"/>
                      <a:gd name="connsiteX5" fmla="*/ 0 w 354650"/>
                      <a:gd name="connsiteY5" fmla="*/ 72442 h 163934"/>
                      <a:gd name="connsiteX6" fmla="*/ 177325 w 354650"/>
                      <a:gd name="connsiteY6" fmla="*/ 0 h 1639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54650" h="163934">
                        <a:moveTo>
                          <a:pt x="177325" y="0"/>
                        </a:moveTo>
                        <a:cubicBezTo>
                          <a:pt x="275259" y="0"/>
                          <a:pt x="354650" y="32433"/>
                          <a:pt x="354650" y="72442"/>
                        </a:cubicBezTo>
                        <a:lnTo>
                          <a:pt x="354650" y="103635"/>
                        </a:lnTo>
                        <a:cubicBezTo>
                          <a:pt x="354650" y="136937"/>
                          <a:pt x="275259" y="163934"/>
                          <a:pt x="177325" y="163934"/>
                        </a:cubicBezTo>
                        <a:cubicBezTo>
                          <a:pt x="79391" y="163934"/>
                          <a:pt x="0" y="136937"/>
                          <a:pt x="0" y="103635"/>
                        </a:cubicBezTo>
                        <a:lnTo>
                          <a:pt x="0" y="72442"/>
                        </a:lnTo>
                        <a:cubicBezTo>
                          <a:pt x="0" y="32433"/>
                          <a:pt x="79391" y="0"/>
                          <a:pt x="177325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75000"/>
                    </a:srgbClr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410" name="楕円 220">
                    <a:extLst>
                      <a:ext uri="{FF2B5EF4-FFF2-40B4-BE49-F238E27FC236}">
                        <a16:creationId xmlns:a16="http://schemas.microsoft.com/office/drawing/2014/main" id="{770A5CB3-376D-40C1-A0C4-D66D939AE37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37247" y="4823521"/>
                    <a:ext cx="304132" cy="263304"/>
                  </a:xfrm>
                  <a:custGeom>
                    <a:avLst/>
                    <a:gdLst>
                      <a:gd name="connsiteX0" fmla="*/ 0 w 354649"/>
                      <a:gd name="connsiteY0" fmla="*/ 72472 h 144943"/>
                      <a:gd name="connsiteX1" fmla="*/ 177325 w 354649"/>
                      <a:gd name="connsiteY1" fmla="*/ 0 h 144943"/>
                      <a:gd name="connsiteX2" fmla="*/ 354650 w 354649"/>
                      <a:gd name="connsiteY2" fmla="*/ 72472 h 144943"/>
                      <a:gd name="connsiteX3" fmla="*/ 177325 w 354649"/>
                      <a:gd name="connsiteY3" fmla="*/ 144944 h 144943"/>
                      <a:gd name="connsiteX4" fmla="*/ 0 w 354649"/>
                      <a:gd name="connsiteY4" fmla="*/ 72472 h 144943"/>
                      <a:gd name="connsiteX0" fmla="*/ 0 w 354650"/>
                      <a:gd name="connsiteY0" fmla="*/ 72472 h 144944"/>
                      <a:gd name="connsiteX1" fmla="*/ 177325 w 354650"/>
                      <a:gd name="connsiteY1" fmla="*/ 0 h 144944"/>
                      <a:gd name="connsiteX2" fmla="*/ 354650 w 354650"/>
                      <a:gd name="connsiteY2" fmla="*/ 72472 h 144944"/>
                      <a:gd name="connsiteX3" fmla="*/ 177325 w 354650"/>
                      <a:gd name="connsiteY3" fmla="*/ 144944 h 144944"/>
                      <a:gd name="connsiteX4" fmla="*/ 0 w 354650"/>
                      <a:gd name="connsiteY4" fmla="*/ 72472 h 144944"/>
                      <a:gd name="connsiteX0" fmla="*/ 0 w 354650"/>
                      <a:gd name="connsiteY0" fmla="*/ 72472 h 144944"/>
                      <a:gd name="connsiteX1" fmla="*/ 177325 w 354650"/>
                      <a:gd name="connsiteY1" fmla="*/ 0 h 144944"/>
                      <a:gd name="connsiteX2" fmla="*/ 354650 w 354650"/>
                      <a:gd name="connsiteY2" fmla="*/ 72472 h 144944"/>
                      <a:gd name="connsiteX3" fmla="*/ 177325 w 354650"/>
                      <a:gd name="connsiteY3" fmla="*/ 144944 h 144944"/>
                      <a:gd name="connsiteX4" fmla="*/ 0 w 354650"/>
                      <a:gd name="connsiteY4" fmla="*/ 72472 h 144944"/>
                      <a:gd name="connsiteX0" fmla="*/ 0 w 354650"/>
                      <a:gd name="connsiteY0" fmla="*/ 72472 h 144944"/>
                      <a:gd name="connsiteX1" fmla="*/ 177325 w 354650"/>
                      <a:gd name="connsiteY1" fmla="*/ 0 h 144944"/>
                      <a:gd name="connsiteX2" fmla="*/ 354650 w 354650"/>
                      <a:gd name="connsiteY2" fmla="*/ 72472 h 144944"/>
                      <a:gd name="connsiteX3" fmla="*/ 177325 w 354650"/>
                      <a:gd name="connsiteY3" fmla="*/ 144944 h 144944"/>
                      <a:gd name="connsiteX4" fmla="*/ 0 w 354650"/>
                      <a:gd name="connsiteY4" fmla="*/ 72472 h 144944"/>
                      <a:gd name="connsiteX0" fmla="*/ 0 w 354650"/>
                      <a:gd name="connsiteY0" fmla="*/ 143910 h 216382"/>
                      <a:gd name="connsiteX1" fmla="*/ 170181 w 354650"/>
                      <a:gd name="connsiteY1" fmla="*/ 0 h 216382"/>
                      <a:gd name="connsiteX2" fmla="*/ 354650 w 354650"/>
                      <a:gd name="connsiteY2" fmla="*/ 143910 h 216382"/>
                      <a:gd name="connsiteX3" fmla="*/ 177325 w 354650"/>
                      <a:gd name="connsiteY3" fmla="*/ 216382 h 216382"/>
                      <a:gd name="connsiteX4" fmla="*/ 0 w 354650"/>
                      <a:gd name="connsiteY4" fmla="*/ 143910 h 2163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54650" h="216382">
                        <a:moveTo>
                          <a:pt x="0" y="143910"/>
                        </a:moveTo>
                        <a:cubicBezTo>
                          <a:pt x="0" y="103885"/>
                          <a:pt x="72247" y="0"/>
                          <a:pt x="170181" y="0"/>
                        </a:cubicBezTo>
                        <a:cubicBezTo>
                          <a:pt x="268115" y="0"/>
                          <a:pt x="354650" y="103885"/>
                          <a:pt x="354650" y="143910"/>
                        </a:cubicBezTo>
                        <a:cubicBezTo>
                          <a:pt x="354650" y="183935"/>
                          <a:pt x="275259" y="216382"/>
                          <a:pt x="177325" y="216382"/>
                        </a:cubicBezTo>
                        <a:cubicBezTo>
                          <a:pt x="79391" y="216382"/>
                          <a:pt x="0" y="183935"/>
                          <a:pt x="0" y="143910"/>
                        </a:cubicBezTo>
                        <a:close/>
                      </a:path>
                    </a:pathLst>
                  </a:custGeom>
                  <a:solidFill>
                    <a:srgbClr val="FFFFFF">
                      <a:lumMod val="95000"/>
                    </a:srgbClr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1406" name="グループ化 1405">
                  <a:extLst>
                    <a:ext uri="{FF2B5EF4-FFF2-40B4-BE49-F238E27FC236}">
                      <a16:creationId xmlns:a16="http://schemas.microsoft.com/office/drawing/2014/main" id="{DA3100E3-B6CC-4F9F-8457-57C403A871E5}"/>
                    </a:ext>
                  </a:extLst>
                </p:cNvPr>
                <p:cNvGrpSpPr/>
                <p:nvPr/>
              </p:nvGrpSpPr>
              <p:grpSpPr>
                <a:xfrm>
                  <a:off x="5210994" y="5216037"/>
                  <a:ext cx="257077" cy="217131"/>
                  <a:chOff x="811986" y="4823521"/>
                  <a:chExt cx="354650" cy="299542"/>
                </a:xfrm>
              </p:grpSpPr>
              <p:sp>
                <p:nvSpPr>
                  <p:cNvPr id="1407" name="フリーフォーム: 図形 1406">
                    <a:extLst>
                      <a:ext uri="{FF2B5EF4-FFF2-40B4-BE49-F238E27FC236}">
                        <a16:creationId xmlns:a16="http://schemas.microsoft.com/office/drawing/2014/main" id="{167ADD5B-994B-417F-816C-0F5791F7900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11986" y="4903387"/>
                    <a:ext cx="354650" cy="219676"/>
                  </a:xfrm>
                  <a:custGeom>
                    <a:avLst/>
                    <a:gdLst>
                      <a:gd name="connsiteX0" fmla="*/ 177325 w 354650"/>
                      <a:gd name="connsiteY0" fmla="*/ 0 h 163934"/>
                      <a:gd name="connsiteX1" fmla="*/ 354650 w 354650"/>
                      <a:gd name="connsiteY1" fmla="*/ 72442 h 163934"/>
                      <a:gd name="connsiteX2" fmla="*/ 346238 w 354650"/>
                      <a:gd name="connsiteY2" fmla="*/ 89465 h 163934"/>
                      <a:gd name="connsiteX3" fmla="*/ 354650 w 354650"/>
                      <a:gd name="connsiteY3" fmla="*/ 103635 h 163934"/>
                      <a:gd name="connsiteX4" fmla="*/ 177325 w 354650"/>
                      <a:gd name="connsiteY4" fmla="*/ 163934 h 163934"/>
                      <a:gd name="connsiteX5" fmla="*/ 0 w 354650"/>
                      <a:gd name="connsiteY5" fmla="*/ 103635 h 163934"/>
                      <a:gd name="connsiteX6" fmla="*/ 8413 w 354650"/>
                      <a:gd name="connsiteY6" fmla="*/ 89465 h 163934"/>
                      <a:gd name="connsiteX7" fmla="*/ 0 w 354650"/>
                      <a:gd name="connsiteY7" fmla="*/ 72442 h 163934"/>
                      <a:gd name="connsiteX8" fmla="*/ 177325 w 354650"/>
                      <a:gd name="connsiteY8" fmla="*/ 0 h 163934"/>
                      <a:gd name="connsiteX0" fmla="*/ 177325 w 354650"/>
                      <a:gd name="connsiteY0" fmla="*/ 0 h 163934"/>
                      <a:gd name="connsiteX1" fmla="*/ 354650 w 354650"/>
                      <a:gd name="connsiteY1" fmla="*/ 72442 h 163934"/>
                      <a:gd name="connsiteX2" fmla="*/ 346238 w 354650"/>
                      <a:gd name="connsiteY2" fmla="*/ 89465 h 163934"/>
                      <a:gd name="connsiteX3" fmla="*/ 354650 w 354650"/>
                      <a:gd name="connsiteY3" fmla="*/ 103635 h 163934"/>
                      <a:gd name="connsiteX4" fmla="*/ 177325 w 354650"/>
                      <a:gd name="connsiteY4" fmla="*/ 163934 h 163934"/>
                      <a:gd name="connsiteX5" fmla="*/ 0 w 354650"/>
                      <a:gd name="connsiteY5" fmla="*/ 103635 h 163934"/>
                      <a:gd name="connsiteX6" fmla="*/ 0 w 354650"/>
                      <a:gd name="connsiteY6" fmla="*/ 72442 h 163934"/>
                      <a:gd name="connsiteX7" fmla="*/ 177325 w 354650"/>
                      <a:gd name="connsiteY7" fmla="*/ 0 h 163934"/>
                      <a:gd name="connsiteX0" fmla="*/ 177325 w 354650"/>
                      <a:gd name="connsiteY0" fmla="*/ 0 h 163934"/>
                      <a:gd name="connsiteX1" fmla="*/ 354650 w 354650"/>
                      <a:gd name="connsiteY1" fmla="*/ 72442 h 163934"/>
                      <a:gd name="connsiteX2" fmla="*/ 354650 w 354650"/>
                      <a:gd name="connsiteY2" fmla="*/ 103635 h 163934"/>
                      <a:gd name="connsiteX3" fmla="*/ 177325 w 354650"/>
                      <a:gd name="connsiteY3" fmla="*/ 163934 h 163934"/>
                      <a:gd name="connsiteX4" fmla="*/ 0 w 354650"/>
                      <a:gd name="connsiteY4" fmla="*/ 103635 h 163934"/>
                      <a:gd name="connsiteX5" fmla="*/ 0 w 354650"/>
                      <a:gd name="connsiteY5" fmla="*/ 72442 h 163934"/>
                      <a:gd name="connsiteX6" fmla="*/ 177325 w 354650"/>
                      <a:gd name="connsiteY6" fmla="*/ 0 h 1639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54650" h="163934">
                        <a:moveTo>
                          <a:pt x="177325" y="0"/>
                        </a:moveTo>
                        <a:cubicBezTo>
                          <a:pt x="275259" y="0"/>
                          <a:pt x="354650" y="32433"/>
                          <a:pt x="354650" y="72442"/>
                        </a:cubicBezTo>
                        <a:lnTo>
                          <a:pt x="354650" y="103635"/>
                        </a:lnTo>
                        <a:cubicBezTo>
                          <a:pt x="354650" y="136937"/>
                          <a:pt x="275259" y="163934"/>
                          <a:pt x="177325" y="163934"/>
                        </a:cubicBezTo>
                        <a:cubicBezTo>
                          <a:pt x="79391" y="163934"/>
                          <a:pt x="0" y="136937"/>
                          <a:pt x="0" y="103635"/>
                        </a:cubicBezTo>
                        <a:lnTo>
                          <a:pt x="0" y="72442"/>
                        </a:lnTo>
                        <a:cubicBezTo>
                          <a:pt x="0" y="32433"/>
                          <a:pt x="79391" y="0"/>
                          <a:pt x="177325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75000"/>
                    </a:srgbClr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408" name="楕円 220">
                    <a:extLst>
                      <a:ext uri="{FF2B5EF4-FFF2-40B4-BE49-F238E27FC236}">
                        <a16:creationId xmlns:a16="http://schemas.microsoft.com/office/drawing/2014/main" id="{C812FD1B-CB04-4E6C-9D87-79C72FA0B91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37247" y="4823521"/>
                    <a:ext cx="304132" cy="263304"/>
                  </a:xfrm>
                  <a:custGeom>
                    <a:avLst/>
                    <a:gdLst>
                      <a:gd name="connsiteX0" fmla="*/ 0 w 354649"/>
                      <a:gd name="connsiteY0" fmla="*/ 72472 h 144943"/>
                      <a:gd name="connsiteX1" fmla="*/ 177325 w 354649"/>
                      <a:gd name="connsiteY1" fmla="*/ 0 h 144943"/>
                      <a:gd name="connsiteX2" fmla="*/ 354650 w 354649"/>
                      <a:gd name="connsiteY2" fmla="*/ 72472 h 144943"/>
                      <a:gd name="connsiteX3" fmla="*/ 177325 w 354649"/>
                      <a:gd name="connsiteY3" fmla="*/ 144944 h 144943"/>
                      <a:gd name="connsiteX4" fmla="*/ 0 w 354649"/>
                      <a:gd name="connsiteY4" fmla="*/ 72472 h 144943"/>
                      <a:gd name="connsiteX0" fmla="*/ 0 w 354650"/>
                      <a:gd name="connsiteY0" fmla="*/ 72472 h 144944"/>
                      <a:gd name="connsiteX1" fmla="*/ 177325 w 354650"/>
                      <a:gd name="connsiteY1" fmla="*/ 0 h 144944"/>
                      <a:gd name="connsiteX2" fmla="*/ 354650 w 354650"/>
                      <a:gd name="connsiteY2" fmla="*/ 72472 h 144944"/>
                      <a:gd name="connsiteX3" fmla="*/ 177325 w 354650"/>
                      <a:gd name="connsiteY3" fmla="*/ 144944 h 144944"/>
                      <a:gd name="connsiteX4" fmla="*/ 0 w 354650"/>
                      <a:gd name="connsiteY4" fmla="*/ 72472 h 144944"/>
                      <a:gd name="connsiteX0" fmla="*/ 0 w 354650"/>
                      <a:gd name="connsiteY0" fmla="*/ 72472 h 144944"/>
                      <a:gd name="connsiteX1" fmla="*/ 177325 w 354650"/>
                      <a:gd name="connsiteY1" fmla="*/ 0 h 144944"/>
                      <a:gd name="connsiteX2" fmla="*/ 354650 w 354650"/>
                      <a:gd name="connsiteY2" fmla="*/ 72472 h 144944"/>
                      <a:gd name="connsiteX3" fmla="*/ 177325 w 354650"/>
                      <a:gd name="connsiteY3" fmla="*/ 144944 h 144944"/>
                      <a:gd name="connsiteX4" fmla="*/ 0 w 354650"/>
                      <a:gd name="connsiteY4" fmla="*/ 72472 h 144944"/>
                      <a:gd name="connsiteX0" fmla="*/ 0 w 354650"/>
                      <a:gd name="connsiteY0" fmla="*/ 72472 h 144944"/>
                      <a:gd name="connsiteX1" fmla="*/ 177325 w 354650"/>
                      <a:gd name="connsiteY1" fmla="*/ 0 h 144944"/>
                      <a:gd name="connsiteX2" fmla="*/ 354650 w 354650"/>
                      <a:gd name="connsiteY2" fmla="*/ 72472 h 144944"/>
                      <a:gd name="connsiteX3" fmla="*/ 177325 w 354650"/>
                      <a:gd name="connsiteY3" fmla="*/ 144944 h 144944"/>
                      <a:gd name="connsiteX4" fmla="*/ 0 w 354650"/>
                      <a:gd name="connsiteY4" fmla="*/ 72472 h 144944"/>
                      <a:gd name="connsiteX0" fmla="*/ 0 w 354650"/>
                      <a:gd name="connsiteY0" fmla="*/ 143910 h 216382"/>
                      <a:gd name="connsiteX1" fmla="*/ 170181 w 354650"/>
                      <a:gd name="connsiteY1" fmla="*/ 0 h 216382"/>
                      <a:gd name="connsiteX2" fmla="*/ 354650 w 354650"/>
                      <a:gd name="connsiteY2" fmla="*/ 143910 h 216382"/>
                      <a:gd name="connsiteX3" fmla="*/ 177325 w 354650"/>
                      <a:gd name="connsiteY3" fmla="*/ 216382 h 216382"/>
                      <a:gd name="connsiteX4" fmla="*/ 0 w 354650"/>
                      <a:gd name="connsiteY4" fmla="*/ 143910 h 2163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54650" h="216382">
                        <a:moveTo>
                          <a:pt x="0" y="143910"/>
                        </a:moveTo>
                        <a:cubicBezTo>
                          <a:pt x="0" y="103885"/>
                          <a:pt x="72247" y="0"/>
                          <a:pt x="170181" y="0"/>
                        </a:cubicBezTo>
                        <a:cubicBezTo>
                          <a:pt x="268115" y="0"/>
                          <a:pt x="354650" y="103885"/>
                          <a:pt x="354650" y="143910"/>
                        </a:cubicBezTo>
                        <a:cubicBezTo>
                          <a:pt x="354650" y="183935"/>
                          <a:pt x="275259" y="216382"/>
                          <a:pt x="177325" y="216382"/>
                        </a:cubicBezTo>
                        <a:cubicBezTo>
                          <a:pt x="79391" y="216382"/>
                          <a:pt x="0" y="183935"/>
                          <a:pt x="0" y="143910"/>
                        </a:cubicBezTo>
                        <a:close/>
                      </a:path>
                    </a:pathLst>
                  </a:custGeom>
                  <a:solidFill>
                    <a:srgbClr val="FFFFFF">
                      <a:lumMod val="95000"/>
                    </a:srgbClr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sp>
            <p:nvSpPr>
              <p:cNvPr id="1360" name="フリーフォーム: 図形 1359">
                <a:extLst>
                  <a:ext uri="{FF2B5EF4-FFF2-40B4-BE49-F238E27FC236}">
                    <a16:creationId xmlns:a16="http://schemas.microsoft.com/office/drawing/2014/main" id="{CE86E243-9927-4761-9C9D-ABB75F02148F}"/>
                  </a:ext>
                </a:extLst>
              </p:cNvPr>
              <p:cNvSpPr/>
              <p:nvPr/>
            </p:nvSpPr>
            <p:spPr bwMode="auto">
              <a:xfrm rot="10800000">
                <a:off x="5121874" y="4820926"/>
                <a:ext cx="773634" cy="452999"/>
              </a:xfrm>
              <a:custGeom>
                <a:avLst/>
                <a:gdLst>
                  <a:gd name="connsiteX0" fmla="*/ 766995 w 1067266"/>
                  <a:gd name="connsiteY0" fmla="*/ 624934 h 624934"/>
                  <a:gd name="connsiteX1" fmla="*/ 574634 w 1067266"/>
                  <a:gd name="connsiteY1" fmla="*/ 607575 h 624934"/>
                  <a:gd name="connsiteX2" fmla="*/ 533633 w 1067266"/>
                  <a:gd name="connsiteY2" fmla="*/ 594827 h 624934"/>
                  <a:gd name="connsiteX3" fmla="*/ 492631 w 1067266"/>
                  <a:gd name="connsiteY3" fmla="*/ 607575 h 624934"/>
                  <a:gd name="connsiteX4" fmla="*/ 0 w 1067266"/>
                  <a:gd name="connsiteY4" fmla="*/ 555497 h 624934"/>
                  <a:gd name="connsiteX5" fmla="*/ 300271 w 1067266"/>
                  <a:gd name="connsiteY5" fmla="*/ 0 h 624934"/>
                  <a:gd name="connsiteX6" fmla="*/ 512593 w 1067266"/>
                  <a:gd name="connsiteY6" fmla="*/ 162702 h 624934"/>
                  <a:gd name="connsiteX7" fmla="*/ 533633 w 1067266"/>
                  <a:gd name="connsiteY7" fmla="*/ 209876 h 624934"/>
                  <a:gd name="connsiteX8" fmla="*/ 554672 w 1067266"/>
                  <a:gd name="connsiteY8" fmla="*/ 162702 h 624934"/>
                  <a:gd name="connsiteX9" fmla="*/ 766996 w 1067266"/>
                  <a:gd name="connsiteY9" fmla="*/ 0 h 624934"/>
                  <a:gd name="connsiteX10" fmla="*/ 1067266 w 1067266"/>
                  <a:gd name="connsiteY10" fmla="*/ 555497 h 624934"/>
                  <a:gd name="connsiteX11" fmla="*/ 766995 w 1067266"/>
                  <a:gd name="connsiteY11" fmla="*/ 624934 h 624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67266" h="624934">
                    <a:moveTo>
                      <a:pt x="766995" y="624934"/>
                    </a:moveTo>
                    <a:cubicBezTo>
                      <a:pt x="698183" y="624934"/>
                      <a:pt x="629371" y="619148"/>
                      <a:pt x="574634" y="607575"/>
                    </a:cubicBezTo>
                    <a:lnTo>
                      <a:pt x="533633" y="594827"/>
                    </a:lnTo>
                    <a:lnTo>
                      <a:pt x="492631" y="607575"/>
                    </a:lnTo>
                    <a:cubicBezTo>
                      <a:pt x="328421" y="642293"/>
                      <a:pt x="37533" y="624934"/>
                      <a:pt x="0" y="555497"/>
                    </a:cubicBezTo>
                    <a:cubicBezTo>
                      <a:pt x="0" y="248705"/>
                      <a:pt x="134436" y="0"/>
                      <a:pt x="300271" y="0"/>
                    </a:cubicBezTo>
                    <a:cubicBezTo>
                      <a:pt x="383188" y="0"/>
                      <a:pt x="458256" y="62176"/>
                      <a:pt x="512593" y="162702"/>
                    </a:cubicBezTo>
                    <a:lnTo>
                      <a:pt x="533633" y="209876"/>
                    </a:lnTo>
                    <a:lnTo>
                      <a:pt x="554672" y="162702"/>
                    </a:lnTo>
                    <a:cubicBezTo>
                      <a:pt x="609011" y="62176"/>
                      <a:pt x="684078" y="0"/>
                      <a:pt x="766996" y="0"/>
                    </a:cubicBezTo>
                    <a:cubicBezTo>
                      <a:pt x="932830" y="0"/>
                      <a:pt x="1067266" y="248705"/>
                      <a:pt x="1067266" y="555497"/>
                    </a:cubicBezTo>
                    <a:cubicBezTo>
                      <a:pt x="1042243" y="601789"/>
                      <a:pt x="904619" y="624934"/>
                      <a:pt x="766995" y="624934"/>
                    </a:cubicBez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361" name="グループ化 1360">
                <a:extLst>
                  <a:ext uri="{FF2B5EF4-FFF2-40B4-BE49-F238E27FC236}">
                    <a16:creationId xmlns:a16="http://schemas.microsoft.com/office/drawing/2014/main" id="{C5DA2655-65FF-428D-9938-9AB4CBB8EC9D}"/>
                  </a:ext>
                </a:extLst>
              </p:cNvPr>
              <p:cNvGrpSpPr/>
              <p:nvPr/>
            </p:nvGrpSpPr>
            <p:grpSpPr>
              <a:xfrm>
                <a:off x="5082457" y="4247254"/>
                <a:ext cx="848198" cy="809106"/>
                <a:chOff x="5082457" y="5714851"/>
                <a:chExt cx="848198" cy="809106"/>
              </a:xfrm>
            </p:grpSpPr>
            <p:sp>
              <p:nvSpPr>
                <p:cNvPr id="1398" name="フリーフォーム: 図形 1397">
                  <a:extLst>
                    <a:ext uri="{FF2B5EF4-FFF2-40B4-BE49-F238E27FC236}">
                      <a16:creationId xmlns:a16="http://schemas.microsoft.com/office/drawing/2014/main" id="{1B1F3FB2-D8F6-407E-A7E7-A3A3DF43A44B}"/>
                    </a:ext>
                  </a:extLst>
                </p:cNvPr>
                <p:cNvSpPr/>
                <p:nvPr/>
              </p:nvSpPr>
              <p:spPr bwMode="auto">
                <a:xfrm>
                  <a:off x="5082457" y="5730110"/>
                  <a:ext cx="848198" cy="793847"/>
                </a:xfrm>
                <a:custGeom>
                  <a:avLst/>
                  <a:gdLst>
                    <a:gd name="connsiteX0" fmla="*/ 290373 w 848198"/>
                    <a:gd name="connsiteY0" fmla="*/ 0 h 793847"/>
                    <a:gd name="connsiteX1" fmla="*/ 434960 w 848198"/>
                    <a:gd name="connsiteY1" fmla="*/ 177928 h 793847"/>
                    <a:gd name="connsiteX2" fmla="*/ 572894 w 848198"/>
                    <a:gd name="connsiteY2" fmla="*/ 8187 h 793847"/>
                    <a:gd name="connsiteX3" fmla="*/ 589178 w 848198"/>
                    <a:gd name="connsiteY3" fmla="*/ 17035 h 793847"/>
                    <a:gd name="connsiteX4" fmla="*/ 848198 w 848198"/>
                    <a:gd name="connsiteY4" fmla="*/ 701053 h 793847"/>
                    <a:gd name="connsiteX5" fmla="*/ 0 w 848198"/>
                    <a:gd name="connsiteY5" fmla="*/ 701053 h 793847"/>
                    <a:gd name="connsiteX6" fmla="*/ 259021 w 848198"/>
                    <a:gd name="connsiteY6" fmla="*/ 17035 h 7938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48198" h="793847">
                      <a:moveTo>
                        <a:pt x="290373" y="0"/>
                      </a:moveTo>
                      <a:lnTo>
                        <a:pt x="434960" y="177928"/>
                      </a:lnTo>
                      <a:lnTo>
                        <a:pt x="572894" y="8187"/>
                      </a:lnTo>
                      <a:lnTo>
                        <a:pt x="589178" y="17035"/>
                      </a:lnTo>
                      <a:cubicBezTo>
                        <a:pt x="741393" y="129731"/>
                        <a:pt x="848198" y="393560"/>
                        <a:pt x="848198" y="701053"/>
                      </a:cubicBezTo>
                      <a:cubicBezTo>
                        <a:pt x="777515" y="824779"/>
                        <a:pt x="70684" y="824779"/>
                        <a:pt x="0" y="701053"/>
                      </a:cubicBezTo>
                      <a:cubicBezTo>
                        <a:pt x="0" y="393560"/>
                        <a:pt x="106806" y="129731"/>
                        <a:pt x="259021" y="17035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99" name="正方形/長方形 1398">
                  <a:extLst>
                    <a:ext uri="{FF2B5EF4-FFF2-40B4-BE49-F238E27FC236}">
                      <a16:creationId xmlns:a16="http://schemas.microsoft.com/office/drawing/2014/main" id="{3AF14DE3-83F7-4858-855A-8EE03C96487E}"/>
                    </a:ext>
                  </a:extLst>
                </p:cNvPr>
                <p:cNvSpPr/>
                <p:nvPr/>
              </p:nvSpPr>
              <p:spPr>
                <a:xfrm rot="2700000">
                  <a:off x="5524689" y="5717352"/>
                  <a:ext cx="100641" cy="306439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00" name="正方形/長方形 1399">
                  <a:extLst>
                    <a:ext uri="{FF2B5EF4-FFF2-40B4-BE49-F238E27FC236}">
                      <a16:creationId xmlns:a16="http://schemas.microsoft.com/office/drawing/2014/main" id="{5DF5ADF8-1F07-4C92-8B44-432B0F02836F}"/>
                    </a:ext>
                  </a:extLst>
                </p:cNvPr>
                <p:cNvSpPr/>
                <p:nvPr/>
              </p:nvSpPr>
              <p:spPr>
                <a:xfrm rot="18900000">
                  <a:off x="5371564" y="5725111"/>
                  <a:ext cx="100641" cy="253453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01" name="正方形/長方形 1400">
                  <a:extLst>
                    <a:ext uri="{FF2B5EF4-FFF2-40B4-BE49-F238E27FC236}">
                      <a16:creationId xmlns:a16="http://schemas.microsoft.com/office/drawing/2014/main" id="{F39AAC99-2C22-4414-9FEA-01CFF186D1F3}"/>
                    </a:ext>
                  </a:extLst>
                </p:cNvPr>
                <p:cNvSpPr/>
                <p:nvPr/>
              </p:nvSpPr>
              <p:spPr>
                <a:xfrm rot="18900000">
                  <a:off x="5347751" y="5746541"/>
                  <a:ext cx="100641" cy="253453"/>
                </a:xfrm>
                <a:prstGeom prst="rect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02" name="正方形/長方形 1401">
                  <a:extLst>
                    <a:ext uri="{FF2B5EF4-FFF2-40B4-BE49-F238E27FC236}">
                      <a16:creationId xmlns:a16="http://schemas.microsoft.com/office/drawing/2014/main" id="{E09098DC-989D-44E8-81E3-448C0D6478AB}"/>
                    </a:ext>
                  </a:extLst>
                </p:cNvPr>
                <p:cNvSpPr/>
                <p:nvPr/>
              </p:nvSpPr>
              <p:spPr>
                <a:xfrm rot="2700000">
                  <a:off x="5451666" y="5696701"/>
                  <a:ext cx="100641" cy="593802"/>
                </a:xfrm>
                <a:prstGeom prst="rect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03" name="フリーフォーム: 図形 1402">
                  <a:extLst>
                    <a:ext uri="{FF2B5EF4-FFF2-40B4-BE49-F238E27FC236}">
                      <a16:creationId xmlns:a16="http://schemas.microsoft.com/office/drawing/2014/main" id="{B1342B6B-8A0F-4D8E-8C69-8513E5B8B48A}"/>
                    </a:ext>
                  </a:extLst>
                </p:cNvPr>
                <p:cNvSpPr/>
                <p:nvPr/>
              </p:nvSpPr>
              <p:spPr bwMode="auto">
                <a:xfrm>
                  <a:off x="5082457" y="6328727"/>
                  <a:ext cx="848198" cy="195230"/>
                </a:xfrm>
                <a:custGeom>
                  <a:avLst/>
                  <a:gdLst>
                    <a:gd name="connsiteX0" fmla="*/ 843771 w 848198"/>
                    <a:gd name="connsiteY0" fmla="*/ 0 h 195230"/>
                    <a:gd name="connsiteX1" fmla="*/ 848198 w 848198"/>
                    <a:gd name="connsiteY1" fmla="*/ 102436 h 195230"/>
                    <a:gd name="connsiteX2" fmla="*/ 0 w 848198"/>
                    <a:gd name="connsiteY2" fmla="*/ 102436 h 195230"/>
                    <a:gd name="connsiteX3" fmla="*/ 4428 w 848198"/>
                    <a:gd name="connsiteY3" fmla="*/ 0 h 195230"/>
                    <a:gd name="connsiteX4" fmla="*/ 20398 w 848198"/>
                    <a:gd name="connsiteY4" fmla="*/ 17028 h 195230"/>
                    <a:gd name="connsiteX5" fmla="*/ 827801 w 848198"/>
                    <a:gd name="connsiteY5" fmla="*/ 17028 h 1952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48198" h="195230">
                      <a:moveTo>
                        <a:pt x="843771" y="0"/>
                      </a:moveTo>
                      <a:lnTo>
                        <a:pt x="848198" y="102436"/>
                      </a:lnTo>
                      <a:cubicBezTo>
                        <a:pt x="777515" y="226162"/>
                        <a:pt x="70684" y="226162"/>
                        <a:pt x="0" y="102436"/>
                      </a:cubicBezTo>
                      <a:lnTo>
                        <a:pt x="4428" y="0"/>
                      </a:lnTo>
                      <a:lnTo>
                        <a:pt x="20398" y="17028"/>
                      </a:lnTo>
                      <a:cubicBezTo>
                        <a:pt x="147476" y="111756"/>
                        <a:pt x="700723" y="111756"/>
                        <a:pt x="827801" y="17028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27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04" name="フリーフォーム: 図形 1403">
                  <a:extLst>
                    <a:ext uri="{FF2B5EF4-FFF2-40B4-BE49-F238E27FC236}">
                      <a16:creationId xmlns:a16="http://schemas.microsoft.com/office/drawing/2014/main" id="{40A499A0-CF28-4035-8122-B61DCECF48DF}"/>
                    </a:ext>
                  </a:extLst>
                </p:cNvPr>
                <p:cNvSpPr/>
                <p:nvPr/>
              </p:nvSpPr>
              <p:spPr bwMode="auto">
                <a:xfrm>
                  <a:off x="5082457" y="5714851"/>
                  <a:ext cx="848198" cy="802236"/>
                </a:xfrm>
                <a:custGeom>
                  <a:avLst/>
                  <a:gdLst>
                    <a:gd name="connsiteX0" fmla="*/ 543207 w 848198"/>
                    <a:gd name="connsiteY0" fmla="*/ 0 h 802236"/>
                    <a:gd name="connsiteX1" fmla="*/ 589178 w 848198"/>
                    <a:gd name="connsiteY1" fmla="*/ 25324 h 802236"/>
                    <a:gd name="connsiteX2" fmla="*/ 848198 w 848198"/>
                    <a:gd name="connsiteY2" fmla="*/ 718817 h 802236"/>
                    <a:gd name="connsiteX3" fmla="*/ 695788 w 848198"/>
                    <a:gd name="connsiteY3" fmla="*/ 789376 h 802236"/>
                    <a:gd name="connsiteX4" fmla="*/ 602191 w 848198"/>
                    <a:gd name="connsiteY4" fmla="*/ 802236 h 802236"/>
                    <a:gd name="connsiteX5" fmla="*/ 608731 w 848198"/>
                    <a:gd name="connsiteY5" fmla="*/ 786410 h 802236"/>
                    <a:gd name="connsiteX6" fmla="*/ 554654 w 848198"/>
                    <a:gd name="connsiteY6" fmla="*/ 53052 h 802236"/>
                    <a:gd name="connsiteX7" fmla="*/ 304992 w 848198"/>
                    <a:gd name="connsiteY7" fmla="*/ 0 h 802236"/>
                    <a:gd name="connsiteX8" fmla="*/ 293545 w 848198"/>
                    <a:gd name="connsiteY8" fmla="*/ 53052 h 802236"/>
                    <a:gd name="connsiteX9" fmla="*/ 239467 w 848198"/>
                    <a:gd name="connsiteY9" fmla="*/ 786410 h 802236"/>
                    <a:gd name="connsiteX10" fmla="*/ 246008 w 848198"/>
                    <a:gd name="connsiteY10" fmla="*/ 802236 h 802236"/>
                    <a:gd name="connsiteX11" fmla="*/ 152411 w 848198"/>
                    <a:gd name="connsiteY11" fmla="*/ 789376 h 802236"/>
                    <a:gd name="connsiteX12" fmla="*/ 0 w 848198"/>
                    <a:gd name="connsiteY12" fmla="*/ 718817 h 802236"/>
                    <a:gd name="connsiteX13" fmla="*/ 259021 w 848198"/>
                    <a:gd name="connsiteY13" fmla="*/ 25324 h 8022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848198" h="802236">
                      <a:moveTo>
                        <a:pt x="543207" y="0"/>
                      </a:moveTo>
                      <a:lnTo>
                        <a:pt x="589178" y="25324"/>
                      </a:lnTo>
                      <a:cubicBezTo>
                        <a:pt x="741393" y="139581"/>
                        <a:pt x="848198" y="407064"/>
                        <a:pt x="848198" y="718817"/>
                      </a:cubicBezTo>
                      <a:cubicBezTo>
                        <a:pt x="830527" y="750177"/>
                        <a:pt x="773097" y="773697"/>
                        <a:pt x="695788" y="789376"/>
                      </a:cubicBezTo>
                      <a:lnTo>
                        <a:pt x="602191" y="802236"/>
                      </a:lnTo>
                      <a:lnTo>
                        <a:pt x="608731" y="786410"/>
                      </a:lnTo>
                      <a:cubicBezTo>
                        <a:pt x="608731" y="500016"/>
                        <a:pt x="588066" y="240735"/>
                        <a:pt x="554654" y="53052"/>
                      </a:cubicBezTo>
                      <a:close/>
                      <a:moveTo>
                        <a:pt x="304992" y="0"/>
                      </a:moveTo>
                      <a:lnTo>
                        <a:pt x="293545" y="53052"/>
                      </a:lnTo>
                      <a:cubicBezTo>
                        <a:pt x="260133" y="240735"/>
                        <a:pt x="239467" y="500016"/>
                        <a:pt x="239467" y="786410"/>
                      </a:cubicBezTo>
                      <a:lnTo>
                        <a:pt x="246008" y="802236"/>
                      </a:lnTo>
                      <a:lnTo>
                        <a:pt x="152411" y="789376"/>
                      </a:lnTo>
                      <a:cubicBezTo>
                        <a:pt x="75101" y="773697"/>
                        <a:pt x="17671" y="750177"/>
                        <a:pt x="0" y="718817"/>
                      </a:cubicBezTo>
                      <a:cubicBezTo>
                        <a:pt x="0" y="407064"/>
                        <a:pt x="106806" y="139581"/>
                        <a:pt x="259021" y="25324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127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362" name="フリーフォーム: 図形 1361">
                <a:extLst>
                  <a:ext uri="{FF2B5EF4-FFF2-40B4-BE49-F238E27FC236}">
                    <a16:creationId xmlns:a16="http://schemas.microsoft.com/office/drawing/2014/main" id="{EC7C5C7E-A190-4CC9-A055-CD8F48B17548}"/>
                  </a:ext>
                </a:extLst>
              </p:cNvPr>
              <p:cNvSpPr/>
              <p:nvPr/>
            </p:nvSpPr>
            <p:spPr bwMode="auto">
              <a:xfrm>
                <a:off x="5238411" y="5341144"/>
                <a:ext cx="207508" cy="50990"/>
              </a:xfrm>
              <a:custGeom>
                <a:avLst/>
                <a:gdLst>
                  <a:gd name="connsiteX0" fmla="*/ 95296 w 362042"/>
                  <a:gd name="connsiteY0" fmla="*/ 0 h 92073"/>
                  <a:gd name="connsiteX1" fmla="*/ 169759 w 362042"/>
                  <a:gd name="connsiteY1" fmla="*/ 30844 h 92073"/>
                  <a:gd name="connsiteX2" fmla="*/ 181021 w 362042"/>
                  <a:gd name="connsiteY2" fmla="*/ 47548 h 92073"/>
                  <a:gd name="connsiteX3" fmla="*/ 192283 w 362042"/>
                  <a:gd name="connsiteY3" fmla="*/ 30844 h 92073"/>
                  <a:gd name="connsiteX4" fmla="*/ 266746 w 362042"/>
                  <a:gd name="connsiteY4" fmla="*/ 0 h 92073"/>
                  <a:gd name="connsiteX5" fmla="*/ 341209 w 362042"/>
                  <a:gd name="connsiteY5" fmla="*/ 30844 h 92073"/>
                  <a:gd name="connsiteX6" fmla="*/ 362042 w 362042"/>
                  <a:gd name="connsiteY6" fmla="*/ 61743 h 92073"/>
                  <a:gd name="connsiteX7" fmla="*/ 342780 w 362042"/>
                  <a:gd name="connsiteY7" fmla="*/ 51140 h 92073"/>
                  <a:gd name="connsiteX8" fmla="*/ 290454 w 362042"/>
                  <a:gd name="connsiteY8" fmla="*/ 42514 h 92073"/>
                  <a:gd name="connsiteX9" fmla="*/ 195398 w 362042"/>
                  <a:gd name="connsiteY9" fmla="*/ 74663 h 92073"/>
                  <a:gd name="connsiteX10" fmla="*/ 181021 w 362042"/>
                  <a:gd name="connsiteY10" fmla="*/ 92073 h 92073"/>
                  <a:gd name="connsiteX11" fmla="*/ 166644 w 362042"/>
                  <a:gd name="connsiteY11" fmla="*/ 74663 h 92073"/>
                  <a:gd name="connsiteX12" fmla="*/ 71588 w 362042"/>
                  <a:gd name="connsiteY12" fmla="*/ 42514 h 92073"/>
                  <a:gd name="connsiteX13" fmla="*/ 19262 w 362042"/>
                  <a:gd name="connsiteY13" fmla="*/ 51140 h 92073"/>
                  <a:gd name="connsiteX14" fmla="*/ 0 w 362042"/>
                  <a:gd name="connsiteY14" fmla="*/ 61743 h 92073"/>
                  <a:gd name="connsiteX15" fmla="*/ 20833 w 362042"/>
                  <a:gd name="connsiteY15" fmla="*/ 30844 h 92073"/>
                  <a:gd name="connsiteX16" fmla="*/ 95296 w 362042"/>
                  <a:gd name="connsiteY16" fmla="*/ 0 h 920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62042" h="92073">
                    <a:moveTo>
                      <a:pt x="95296" y="0"/>
                    </a:moveTo>
                    <a:cubicBezTo>
                      <a:pt x="124375" y="0"/>
                      <a:pt x="150702" y="11787"/>
                      <a:pt x="169759" y="30844"/>
                    </a:cubicBezTo>
                    <a:lnTo>
                      <a:pt x="181021" y="47548"/>
                    </a:lnTo>
                    <a:lnTo>
                      <a:pt x="192283" y="30844"/>
                    </a:lnTo>
                    <a:cubicBezTo>
                      <a:pt x="211340" y="11787"/>
                      <a:pt x="237667" y="0"/>
                      <a:pt x="266746" y="0"/>
                    </a:cubicBezTo>
                    <a:cubicBezTo>
                      <a:pt x="295826" y="0"/>
                      <a:pt x="322152" y="11787"/>
                      <a:pt x="341209" y="30844"/>
                    </a:cubicBezTo>
                    <a:lnTo>
                      <a:pt x="362042" y="61743"/>
                    </a:lnTo>
                    <a:lnTo>
                      <a:pt x="342780" y="51140"/>
                    </a:lnTo>
                    <a:cubicBezTo>
                      <a:pt x="326697" y="45586"/>
                      <a:pt x="309015" y="42514"/>
                      <a:pt x="290454" y="42514"/>
                    </a:cubicBezTo>
                    <a:cubicBezTo>
                      <a:pt x="253333" y="42514"/>
                      <a:pt x="219725" y="54800"/>
                      <a:pt x="195398" y="74663"/>
                    </a:cubicBezTo>
                    <a:lnTo>
                      <a:pt x="181021" y="92073"/>
                    </a:lnTo>
                    <a:lnTo>
                      <a:pt x="166644" y="74663"/>
                    </a:lnTo>
                    <a:cubicBezTo>
                      <a:pt x="142317" y="54800"/>
                      <a:pt x="108709" y="42514"/>
                      <a:pt x="71588" y="42514"/>
                    </a:cubicBezTo>
                    <a:cubicBezTo>
                      <a:pt x="53028" y="42514"/>
                      <a:pt x="35345" y="45586"/>
                      <a:pt x="19262" y="51140"/>
                    </a:cubicBezTo>
                    <a:lnTo>
                      <a:pt x="0" y="61743"/>
                    </a:lnTo>
                    <a:lnTo>
                      <a:pt x="20833" y="30844"/>
                    </a:lnTo>
                    <a:cubicBezTo>
                      <a:pt x="39890" y="11787"/>
                      <a:pt x="66217" y="0"/>
                      <a:pt x="95296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63" name="フリーフォーム: 図形 1362">
                <a:extLst>
                  <a:ext uri="{FF2B5EF4-FFF2-40B4-BE49-F238E27FC236}">
                    <a16:creationId xmlns:a16="http://schemas.microsoft.com/office/drawing/2014/main" id="{D4871FA3-E135-4673-BAA9-5D21C9B85EDC}"/>
                  </a:ext>
                </a:extLst>
              </p:cNvPr>
              <p:cNvSpPr/>
              <p:nvPr/>
            </p:nvSpPr>
            <p:spPr bwMode="auto">
              <a:xfrm>
                <a:off x="5576549" y="5341144"/>
                <a:ext cx="207508" cy="50990"/>
              </a:xfrm>
              <a:custGeom>
                <a:avLst/>
                <a:gdLst>
                  <a:gd name="connsiteX0" fmla="*/ 95296 w 362042"/>
                  <a:gd name="connsiteY0" fmla="*/ 0 h 92073"/>
                  <a:gd name="connsiteX1" fmla="*/ 169759 w 362042"/>
                  <a:gd name="connsiteY1" fmla="*/ 30844 h 92073"/>
                  <a:gd name="connsiteX2" fmla="*/ 181021 w 362042"/>
                  <a:gd name="connsiteY2" fmla="*/ 47548 h 92073"/>
                  <a:gd name="connsiteX3" fmla="*/ 192283 w 362042"/>
                  <a:gd name="connsiteY3" fmla="*/ 30844 h 92073"/>
                  <a:gd name="connsiteX4" fmla="*/ 266746 w 362042"/>
                  <a:gd name="connsiteY4" fmla="*/ 0 h 92073"/>
                  <a:gd name="connsiteX5" fmla="*/ 341209 w 362042"/>
                  <a:gd name="connsiteY5" fmla="*/ 30844 h 92073"/>
                  <a:gd name="connsiteX6" fmla="*/ 362042 w 362042"/>
                  <a:gd name="connsiteY6" fmla="*/ 61743 h 92073"/>
                  <a:gd name="connsiteX7" fmla="*/ 342780 w 362042"/>
                  <a:gd name="connsiteY7" fmla="*/ 51140 h 92073"/>
                  <a:gd name="connsiteX8" fmla="*/ 290454 w 362042"/>
                  <a:gd name="connsiteY8" fmla="*/ 42514 h 92073"/>
                  <a:gd name="connsiteX9" fmla="*/ 195398 w 362042"/>
                  <a:gd name="connsiteY9" fmla="*/ 74663 h 92073"/>
                  <a:gd name="connsiteX10" fmla="*/ 181021 w 362042"/>
                  <a:gd name="connsiteY10" fmla="*/ 92073 h 92073"/>
                  <a:gd name="connsiteX11" fmla="*/ 166644 w 362042"/>
                  <a:gd name="connsiteY11" fmla="*/ 74663 h 92073"/>
                  <a:gd name="connsiteX12" fmla="*/ 71588 w 362042"/>
                  <a:gd name="connsiteY12" fmla="*/ 42514 h 92073"/>
                  <a:gd name="connsiteX13" fmla="*/ 19262 w 362042"/>
                  <a:gd name="connsiteY13" fmla="*/ 51140 h 92073"/>
                  <a:gd name="connsiteX14" fmla="*/ 0 w 362042"/>
                  <a:gd name="connsiteY14" fmla="*/ 61743 h 92073"/>
                  <a:gd name="connsiteX15" fmla="*/ 20833 w 362042"/>
                  <a:gd name="connsiteY15" fmla="*/ 30844 h 92073"/>
                  <a:gd name="connsiteX16" fmla="*/ 95296 w 362042"/>
                  <a:gd name="connsiteY16" fmla="*/ 0 h 920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62042" h="92073">
                    <a:moveTo>
                      <a:pt x="95296" y="0"/>
                    </a:moveTo>
                    <a:cubicBezTo>
                      <a:pt x="124375" y="0"/>
                      <a:pt x="150702" y="11787"/>
                      <a:pt x="169759" y="30844"/>
                    </a:cubicBezTo>
                    <a:lnTo>
                      <a:pt x="181021" y="47548"/>
                    </a:lnTo>
                    <a:lnTo>
                      <a:pt x="192283" y="30844"/>
                    </a:lnTo>
                    <a:cubicBezTo>
                      <a:pt x="211340" y="11787"/>
                      <a:pt x="237667" y="0"/>
                      <a:pt x="266746" y="0"/>
                    </a:cubicBezTo>
                    <a:cubicBezTo>
                      <a:pt x="295826" y="0"/>
                      <a:pt x="322152" y="11787"/>
                      <a:pt x="341209" y="30844"/>
                    </a:cubicBezTo>
                    <a:lnTo>
                      <a:pt x="362042" y="61743"/>
                    </a:lnTo>
                    <a:lnTo>
                      <a:pt x="342780" y="51140"/>
                    </a:lnTo>
                    <a:cubicBezTo>
                      <a:pt x="326697" y="45586"/>
                      <a:pt x="309015" y="42514"/>
                      <a:pt x="290454" y="42514"/>
                    </a:cubicBezTo>
                    <a:cubicBezTo>
                      <a:pt x="253333" y="42514"/>
                      <a:pt x="219725" y="54800"/>
                      <a:pt x="195398" y="74663"/>
                    </a:cubicBezTo>
                    <a:lnTo>
                      <a:pt x="181021" y="92073"/>
                    </a:lnTo>
                    <a:lnTo>
                      <a:pt x="166644" y="74663"/>
                    </a:lnTo>
                    <a:cubicBezTo>
                      <a:pt x="142317" y="54800"/>
                      <a:pt x="108709" y="42514"/>
                      <a:pt x="71588" y="42514"/>
                    </a:cubicBezTo>
                    <a:cubicBezTo>
                      <a:pt x="53028" y="42514"/>
                      <a:pt x="35345" y="45586"/>
                      <a:pt x="19262" y="51140"/>
                    </a:cubicBezTo>
                    <a:lnTo>
                      <a:pt x="0" y="61743"/>
                    </a:lnTo>
                    <a:lnTo>
                      <a:pt x="20833" y="30844"/>
                    </a:lnTo>
                    <a:cubicBezTo>
                      <a:pt x="39890" y="11787"/>
                      <a:pt x="66217" y="0"/>
                      <a:pt x="95296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364" name="グループ化 1363">
                <a:extLst>
                  <a:ext uri="{FF2B5EF4-FFF2-40B4-BE49-F238E27FC236}">
                    <a16:creationId xmlns:a16="http://schemas.microsoft.com/office/drawing/2014/main" id="{F3D8CD32-DEBC-4166-80B5-70D1884790ED}"/>
                  </a:ext>
                </a:extLst>
              </p:cNvPr>
              <p:cNvGrpSpPr/>
              <p:nvPr/>
            </p:nvGrpSpPr>
            <p:grpSpPr>
              <a:xfrm>
                <a:off x="4951965" y="3675283"/>
                <a:ext cx="1109316" cy="1052900"/>
                <a:chOff x="4951965" y="3675283"/>
                <a:chExt cx="1109316" cy="1052900"/>
              </a:xfrm>
            </p:grpSpPr>
            <p:sp>
              <p:nvSpPr>
                <p:cNvPr id="1375" name="楕円 1374">
                  <a:extLst>
                    <a:ext uri="{FF2B5EF4-FFF2-40B4-BE49-F238E27FC236}">
                      <a16:creationId xmlns:a16="http://schemas.microsoft.com/office/drawing/2014/main" id="{69A5B3CC-0BB4-4D55-83C3-B2E77024173A}"/>
                    </a:ext>
                  </a:extLst>
                </p:cNvPr>
                <p:cNvSpPr/>
                <p:nvPr/>
              </p:nvSpPr>
              <p:spPr bwMode="auto">
                <a:xfrm>
                  <a:off x="5296889" y="4124350"/>
                  <a:ext cx="419334" cy="407420"/>
                </a:xfrm>
                <a:prstGeom prst="ellipse">
                  <a:avLst/>
                </a:prstGeom>
                <a:solidFill>
                  <a:srgbClr val="FFFFFF">
                    <a:lumMod val="85000"/>
                  </a:srgbClr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76" name="楕円 1375">
                  <a:extLst>
                    <a:ext uri="{FF2B5EF4-FFF2-40B4-BE49-F238E27FC236}">
                      <a16:creationId xmlns:a16="http://schemas.microsoft.com/office/drawing/2014/main" id="{63A27084-FA62-45C6-98D4-26709B1E5579}"/>
                    </a:ext>
                  </a:extLst>
                </p:cNvPr>
                <p:cNvSpPr/>
                <p:nvPr/>
              </p:nvSpPr>
              <p:spPr bwMode="auto">
                <a:xfrm>
                  <a:off x="5320019" y="4124429"/>
                  <a:ext cx="373076" cy="384043"/>
                </a:xfrm>
                <a:prstGeom prst="ellipse">
                  <a:avLst/>
                </a:prstGeom>
                <a:solidFill>
                  <a:srgbClr val="FFCC99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1377" name="グループ化 1376">
                  <a:extLst>
                    <a:ext uri="{FF2B5EF4-FFF2-40B4-BE49-F238E27FC236}">
                      <a16:creationId xmlns:a16="http://schemas.microsoft.com/office/drawing/2014/main" id="{513055FF-824B-492F-ACAB-0413F8658F72}"/>
                    </a:ext>
                  </a:extLst>
                </p:cNvPr>
                <p:cNvGrpSpPr/>
                <p:nvPr/>
              </p:nvGrpSpPr>
              <p:grpSpPr>
                <a:xfrm>
                  <a:off x="4951965" y="3675283"/>
                  <a:ext cx="1109316" cy="922248"/>
                  <a:chOff x="203920" y="550452"/>
                  <a:chExt cx="1530355" cy="1272286"/>
                </a:xfrm>
              </p:grpSpPr>
              <p:sp>
                <p:nvSpPr>
                  <p:cNvPr id="1380" name="楕円 1379">
                    <a:extLst>
                      <a:ext uri="{FF2B5EF4-FFF2-40B4-BE49-F238E27FC236}">
                        <a16:creationId xmlns:a16="http://schemas.microsoft.com/office/drawing/2014/main" id="{45E656C9-7512-46D0-BFE0-EB8B349AECF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8741" y="607603"/>
                    <a:ext cx="1326860" cy="1027920"/>
                  </a:xfrm>
                  <a:prstGeom prst="ellipse">
                    <a:avLst/>
                  </a:prstGeom>
                  <a:solidFill>
                    <a:sysClr val="window" lastClr="FFFFFF">
                      <a:lumMod val="95000"/>
                    </a:sysClr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grpSp>
                <p:nvGrpSpPr>
                  <p:cNvPr id="1381" name="グループ化 1380">
                    <a:extLst>
                      <a:ext uri="{FF2B5EF4-FFF2-40B4-BE49-F238E27FC236}">
                        <a16:creationId xmlns:a16="http://schemas.microsoft.com/office/drawing/2014/main" id="{E14AA0DF-309F-45E3-A953-CD010F8A6A7E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03920" y="1024057"/>
                    <a:ext cx="427230" cy="483645"/>
                    <a:chOff x="3782870" y="2000249"/>
                    <a:chExt cx="427230" cy="483645"/>
                  </a:xfrm>
                  <a:solidFill>
                    <a:srgbClr val="FFCC99"/>
                  </a:solidFill>
                </p:grpSpPr>
                <p:sp>
                  <p:nvSpPr>
                    <p:cNvPr id="1396" name="楕円 1395">
                      <a:extLst>
                        <a:ext uri="{FF2B5EF4-FFF2-40B4-BE49-F238E27FC236}">
                          <a16:creationId xmlns:a16="http://schemas.microsoft.com/office/drawing/2014/main" id="{67201486-37D1-4B80-BCBC-1F831C09223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82870" y="2000249"/>
                      <a:ext cx="427230" cy="483645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397" name="楕円 1396">
                      <a:extLst>
                        <a:ext uri="{FF2B5EF4-FFF2-40B4-BE49-F238E27FC236}">
                          <a16:creationId xmlns:a16="http://schemas.microsoft.com/office/drawing/2014/main" id="{D56322D5-3868-47A9-949D-5AA0ECDD7B6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3882" y="2091959"/>
                      <a:ext cx="265206" cy="300226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1382" name="グループ化 1381">
                    <a:extLst>
                      <a:ext uri="{FF2B5EF4-FFF2-40B4-BE49-F238E27FC236}">
                        <a16:creationId xmlns:a16="http://schemas.microsoft.com/office/drawing/2014/main" id="{7AF3037B-81D3-473F-833F-19ACA6858C24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1307045" y="1024057"/>
                    <a:ext cx="427230" cy="483645"/>
                    <a:chOff x="3782870" y="2000249"/>
                    <a:chExt cx="427230" cy="483645"/>
                  </a:xfrm>
                  <a:solidFill>
                    <a:srgbClr val="FFCC99"/>
                  </a:solidFill>
                </p:grpSpPr>
                <p:sp>
                  <p:nvSpPr>
                    <p:cNvPr id="1394" name="楕円 1393">
                      <a:extLst>
                        <a:ext uri="{FF2B5EF4-FFF2-40B4-BE49-F238E27FC236}">
                          <a16:creationId xmlns:a16="http://schemas.microsoft.com/office/drawing/2014/main" id="{FF12F4FC-8D59-4088-99DF-10B60DBBDE6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82870" y="2000249"/>
                      <a:ext cx="427230" cy="483645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395" name="楕円 1394">
                      <a:extLst>
                        <a:ext uri="{FF2B5EF4-FFF2-40B4-BE49-F238E27FC236}">
                          <a16:creationId xmlns:a16="http://schemas.microsoft.com/office/drawing/2014/main" id="{704E69DB-A852-45EA-8666-381A4D12484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3882" y="2091959"/>
                      <a:ext cx="265206" cy="300226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sp>
                <p:nvSpPr>
                  <p:cNvPr id="1383" name="楕円 1382">
                    <a:extLst>
                      <a:ext uri="{FF2B5EF4-FFF2-40B4-BE49-F238E27FC236}">
                        <a16:creationId xmlns:a16="http://schemas.microsoft.com/office/drawing/2014/main" id="{5E4BCCB9-1851-4E88-8BE4-EBB01CCC1B3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3940" y="550452"/>
                    <a:ext cx="1170130" cy="1272286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384" name="楕円 1383">
                    <a:extLst>
                      <a:ext uri="{FF2B5EF4-FFF2-40B4-BE49-F238E27FC236}">
                        <a16:creationId xmlns:a16="http://schemas.microsoft.com/office/drawing/2014/main" id="{C06A2830-1671-4E06-B13E-BA4044F56E7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81979" y="1048354"/>
                    <a:ext cx="139669" cy="193980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385" name="楕円 1384">
                    <a:extLst>
                      <a:ext uri="{FF2B5EF4-FFF2-40B4-BE49-F238E27FC236}">
                        <a16:creationId xmlns:a16="http://schemas.microsoft.com/office/drawing/2014/main" id="{D478D40A-DE66-4BC0-A47E-2491791930C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18978" y="1067228"/>
                    <a:ext cx="65672" cy="6690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386" name="楕円 1385">
                    <a:extLst>
                      <a:ext uri="{FF2B5EF4-FFF2-40B4-BE49-F238E27FC236}">
                        <a16:creationId xmlns:a16="http://schemas.microsoft.com/office/drawing/2014/main" id="{DE501962-8809-4D14-96FB-C5513E7FAF4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191579" y="1048354"/>
                    <a:ext cx="139669" cy="193980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387" name="楕円 1386">
                    <a:extLst>
                      <a:ext uri="{FF2B5EF4-FFF2-40B4-BE49-F238E27FC236}">
                        <a16:creationId xmlns:a16="http://schemas.microsoft.com/office/drawing/2014/main" id="{C16ACD40-BAE2-4BA2-B9F7-0009104AF14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28578" y="1067228"/>
                    <a:ext cx="65672" cy="6690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388" name="月 1387">
                    <a:extLst>
                      <a:ext uri="{FF2B5EF4-FFF2-40B4-BE49-F238E27FC236}">
                        <a16:creationId xmlns:a16="http://schemas.microsoft.com/office/drawing/2014/main" id="{BA3C7253-72CB-48BD-8222-48DE13DB27DF}"/>
                      </a:ext>
                    </a:extLst>
                  </p:cNvPr>
                  <p:cNvSpPr/>
                  <p:nvPr/>
                </p:nvSpPr>
                <p:spPr bwMode="auto">
                  <a:xfrm rot="2700000">
                    <a:off x="628387" y="1361175"/>
                    <a:ext cx="53316" cy="215520"/>
                  </a:xfrm>
                  <a:prstGeom prst="moon">
                    <a:avLst/>
                  </a:prstGeom>
                  <a:solidFill>
                    <a:srgbClr val="FF9966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389" name="月 1388">
                    <a:extLst>
                      <a:ext uri="{FF2B5EF4-FFF2-40B4-BE49-F238E27FC236}">
                        <a16:creationId xmlns:a16="http://schemas.microsoft.com/office/drawing/2014/main" id="{3D422FE8-3B55-4351-8A71-EE2E28FB795A}"/>
                      </a:ext>
                    </a:extLst>
                  </p:cNvPr>
                  <p:cNvSpPr/>
                  <p:nvPr/>
                </p:nvSpPr>
                <p:spPr bwMode="auto">
                  <a:xfrm rot="18900000" flipH="1">
                    <a:off x="1237845" y="1361175"/>
                    <a:ext cx="53316" cy="215520"/>
                  </a:xfrm>
                  <a:prstGeom prst="moon">
                    <a:avLst/>
                  </a:prstGeom>
                  <a:solidFill>
                    <a:srgbClr val="FF9966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390" name="月 1389">
                    <a:extLst>
                      <a:ext uri="{FF2B5EF4-FFF2-40B4-BE49-F238E27FC236}">
                        <a16:creationId xmlns:a16="http://schemas.microsoft.com/office/drawing/2014/main" id="{8FE1A73B-6EFC-45B2-9D45-61A59246A8D4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596032" y="836705"/>
                    <a:ext cx="101128" cy="210850"/>
                  </a:xfrm>
                  <a:prstGeom prst="moon">
                    <a:avLst>
                      <a:gd name="adj" fmla="val 69229"/>
                    </a:avLst>
                  </a:prstGeom>
                  <a:solidFill>
                    <a:sysClr val="window" lastClr="FFFFFF">
                      <a:lumMod val="95000"/>
                    </a:sysClr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391" name="月 1390">
                    <a:extLst>
                      <a:ext uri="{FF2B5EF4-FFF2-40B4-BE49-F238E27FC236}">
                        <a16:creationId xmlns:a16="http://schemas.microsoft.com/office/drawing/2014/main" id="{7A9AE412-2BA1-4AC2-A107-7AD527548AA5}"/>
                      </a:ext>
                    </a:extLst>
                  </p:cNvPr>
                  <p:cNvSpPr/>
                  <p:nvPr/>
                </p:nvSpPr>
                <p:spPr bwMode="auto">
                  <a:xfrm rot="16200000" flipH="1">
                    <a:off x="1210849" y="836705"/>
                    <a:ext cx="101128" cy="210850"/>
                  </a:xfrm>
                  <a:prstGeom prst="moon">
                    <a:avLst>
                      <a:gd name="adj" fmla="val 69229"/>
                    </a:avLst>
                  </a:prstGeom>
                  <a:solidFill>
                    <a:sysClr val="window" lastClr="FFFFFF">
                      <a:lumMod val="95000"/>
                    </a:sysClr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392" name="フリーフォーム: 図形 1391">
                    <a:extLst>
                      <a:ext uri="{FF2B5EF4-FFF2-40B4-BE49-F238E27FC236}">
                        <a16:creationId xmlns:a16="http://schemas.microsoft.com/office/drawing/2014/main" id="{98E32DC8-B2C6-4355-BEBD-B7E17A7F7BA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35602" y="1573489"/>
                    <a:ext cx="266804" cy="56074"/>
                  </a:xfrm>
                  <a:custGeom>
                    <a:avLst/>
                    <a:gdLst>
                      <a:gd name="connsiteX0" fmla="*/ 203209 w 406418"/>
                      <a:gd name="connsiteY0" fmla="*/ 0 h 101279"/>
                      <a:gd name="connsiteX1" fmla="*/ 386991 w 406418"/>
                      <a:gd name="connsiteY1" fmla="*/ 6100 h 101279"/>
                      <a:gd name="connsiteX2" fmla="*/ 397774 w 406418"/>
                      <a:gd name="connsiteY2" fmla="*/ 7296 h 101279"/>
                      <a:gd name="connsiteX3" fmla="*/ 406418 w 406418"/>
                      <a:gd name="connsiteY3" fmla="*/ 23652 h 101279"/>
                      <a:gd name="connsiteX4" fmla="*/ 203209 w 406418"/>
                      <a:gd name="connsiteY4" fmla="*/ 101279 h 101279"/>
                      <a:gd name="connsiteX5" fmla="*/ 0 w 406418"/>
                      <a:gd name="connsiteY5" fmla="*/ 23652 h 101279"/>
                      <a:gd name="connsiteX6" fmla="*/ 8645 w 406418"/>
                      <a:gd name="connsiteY6" fmla="*/ 7296 h 101279"/>
                      <a:gd name="connsiteX7" fmla="*/ 19427 w 406418"/>
                      <a:gd name="connsiteY7" fmla="*/ 6100 h 101279"/>
                      <a:gd name="connsiteX8" fmla="*/ 203209 w 406418"/>
                      <a:gd name="connsiteY8" fmla="*/ 0 h 101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06418" h="101279">
                        <a:moveTo>
                          <a:pt x="203209" y="0"/>
                        </a:moveTo>
                        <a:cubicBezTo>
                          <a:pt x="268399" y="0"/>
                          <a:pt x="330504" y="2172"/>
                          <a:pt x="386991" y="6100"/>
                        </a:cubicBezTo>
                        <a:lnTo>
                          <a:pt x="397774" y="7296"/>
                        </a:lnTo>
                        <a:lnTo>
                          <a:pt x="406418" y="23652"/>
                        </a:lnTo>
                        <a:cubicBezTo>
                          <a:pt x="406418" y="66524"/>
                          <a:pt x="315438" y="101279"/>
                          <a:pt x="203209" y="101279"/>
                        </a:cubicBezTo>
                        <a:cubicBezTo>
                          <a:pt x="90980" y="101279"/>
                          <a:pt x="0" y="66524"/>
                          <a:pt x="0" y="23652"/>
                        </a:cubicBezTo>
                        <a:lnTo>
                          <a:pt x="8645" y="7296"/>
                        </a:lnTo>
                        <a:lnTo>
                          <a:pt x="19427" y="6100"/>
                        </a:lnTo>
                        <a:cubicBezTo>
                          <a:pt x="75914" y="2172"/>
                          <a:pt x="138019" y="0"/>
                          <a:pt x="203209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393" name="月 1392">
                    <a:extLst>
                      <a:ext uri="{FF2B5EF4-FFF2-40B4-BE49-F238E27FC236}">
                        <a16:creationId xmlns:a16="http://schemas.microsoft.com/office/drawing/2014/main" id="{026DFB86-54AF-48F0-84BA-8D2A60950616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883274" y="1254123"/>
                    <a:ext cx="152408" cy="470945"/>
                  </a:xfrm>
                  <a:prstGeom prst="moon">
                    <a:avLst>
                      <a:gd name="adj" fmla="val 69229"/>
                    </a:avLst>
                  </a:prstGeom>
                  <a:solidFill>
                    <a:sysClr val="window" lastClr="FFFFFF">
                      <a:lumMod val="95000"/>
                    </a:sysClr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1378" name="楕円 1377">
                  <a:extLst>
                    <a:ext uri="{FF2B5EF4-FFF2-40B4-BE49-F238E27FC236}">
                      <a16:creationId xmlns:a16="http://schemas.microsoft.com/office/drawing/2014/main" id="{64457ABF-F6F1-43E4-A81A-289F5B0570EE}"/>
                    </a:ext>
                  </a:extLst>
                </p:cNvPr>
                <p:cNvSpPr/>
                <p:nvPr/>
              </p:nvSpPr>
              <p:spPr bwMode="auto">
                <a:xfrm>
                  <a:off x="5423895" y="4231533"/>
                  <a:ext cx="154878" cy="95407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79" name="フリーフォーム: 図形 1378">
                  <a:extLst>
                    <a:ext uri="{FF2B5EF4-FFF2-40B4-BE49-F238E27FC236}">
                      <a16:creationId xmlns:a16="http://schemas.microsoft.com/office/drawing/2014/main" id="{BB03412C-CF84-4562-AC99-81A2978CB613}"/>
                    </a:ext>
                  </a:extLst>
                </p:cNvPr>
                <p:cNvSpPr/>
                <p:nvPr/>
              </p:nvSpPr>
              <p:spPr bwMode="auto">
                <a:xfrm rot="10800000">
                  <a:off x="5346087" y="4538541"/>
                  <a:ext cx="321389" cy="189642"/>
                </a:xfrm>
                <a:custGeom>
                  <a:avLst/>
                  <a:gdLst>
                    <a:gd name="connsiteX0" fmla="*/ 443372 w 443372"/>
                    <a:gd name="connsiteY0" fmla="*/ 261621 h 261621"/>
                    <a:gd name="connsiteX1" fmla="*/ 338981 w 443372"/>
                    <a:gd name="connsiteY1" fmla="*/ 233422 h 261621"/>
                    <a:gd name="connsiteX2" fmla="*/ 221070 w 443372"/>
                    <a:gd name="connsiteY2" fmla="*/ 223078 h 261621"/>
                    <a:gd name="connsiteX3" fmla="*/ 103159 w 443372"/>
                    <a:gd name="connsiteY3" fmla="*/ 233422 h 261621"/>
                    <a:gd name="connsiteX4" fmla="*/ 0 w 443372"/>
                    <a:gd name="connsiteY4" fmla="*/ 261289 h 261621"/>
                    <a:gd name="connsiteX5" fmla="*/ 221545 w 443372"/>
                    <a:gd name="connsiteY5" fmla="*/ 0 h 261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43372" h="261621">
                      <a:moveTo>
                        <a:pt x="443372" y="261621"/>
                      </a:moveTo>
                      <a:lnTo>
                        <a:pt x="338981" y="233422"/>
                      </a:lnTo>
                      <a:cubicBezTo>
                        <a:pt x="300895" y="226640"/>
                        <a:pt x="261460" y="223078"/>
                        <a:pt x="221070" y="223078"/>
                      </a:cubicBezTo>
                      <a:cubicBezTo>
                        <a:pt x="180680" y="223078"/>
                        <a:pt x="141246" y="226640"/>
                        <a:pt x="103159" y="233422"/>
                      </a:cubicBezTo>
                      <a:lnTo>
                        <a:pt x="0" y="261289"/>
                      </a:lnTo>
                      <a:lnTo>
                        <a:pt x="221545" y="0"/>
                      </a:lnTo>
                      <a:close/>
                    </a:path>
                  </a:pathLst>
                </a:custGeom>
                <a:pattFill prst="dkVert">
                  <a:fgClr>
                    <a:sysClr val="window" lastClr="FFFFFF">
                      <a:lumMod val="95000"/>
                    </a:sysClr>
                  </a:fgClr>
                  <a:bgClr>
                    <a:srgbClr val="FFFFFF">
                      <a:lumMod val="75000"/>
                    </a:srgbClr>
                  </a:bgClr>
                </a:patt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365" name="楕円 547">
                <a:extLst>
                  <a:ext uri="{FF2B5EF4-FFF2-40B4-BE49-F238E27FC236}">
                    <a16:creationId xmlns:a16="http://schemas.microsoft.com/office/drawing/2014/main" id="{FE44E2A3-7443-4039-98E6-9460262F9FB5}"/>
                  </a:ext>
                </a:extLst>
              </p:cNvPr>
              <p:cNvSpPr/>
              <p:nvPr/>
            </p:nvSpPr>
            <p:spPr bwMode="auto">
              <a:xfrm rot="4300090">
                <a:off x="4920069" y="4626564"/>
                <a:ext cx="342147" cy="288794"/>
              </a:xfrm>
              <a:custGeom>
                <a:avLst/>
                <a:gdLst>
                  <a:gd name="connsiteX0" fmla="*/ 0 w 472007"/>
                  <a:gd name="connsiteY0" fmla="*/ 199203 h 398406"/>
                  <a:gd name="connsiteX1" fmla="*/ 236004 w 472007"/>
                  <a:gd name="connsiteY1" fmla="*/ 0 h 398406"/>
                  <a:gd name="connsiteX2" fmla="*/ 472008 w 472007"/>
                  <a:gd name="connsiteY2" fmla="*/ 199203 h 398406"/>
                  <a:gd name="connsiteX3" fmla="*/ 236004 w 472007"/>
                  <a:gd name="connsiteY3" fmla="*/ 398406 h 398406"/>
                  <a:gd name="connsiteX4" fmla="*/ 0 w 472007"/>
                  <a:gd name="connsiteY4" fmla="*/ 199203 h 398406"/>
                  <a:gd name="connsiteX0" fmla="*/ 8580 w 480588"/>
                  <a:gd name="connsiteY0" fmla="*/ 204597 h 403800"/>
                  <a:gd name="connsiteX1" fmla="*/ 69923 w 480588"/>
                  <a:gd name="connsiteY1" fmla="*/ 69356 h 403800"/>
                  <a:gd name="connsiteX2" fmla="*/ 244584 w 480588"/>
                  <a:gd name="connsiteY2" fmla="*/ 5394 h 403800"/>
                  <a:gd name="connsiteX3" fmla="*/ 480588 w 480588"/>
                  <a:gd name="connsiteY3" fmla="*/ 204597 h 403800"/>
                  <a:gd name="connsiteX4" fmla="*/ 244584 w 480588"/>
                  <a:gd name="connsiteY4" fmla="*/ 403800 h 403800"/>
                  <a:gd name="connsiteX5" fmla="*/ 8580 w 480588"/>
                  <a:gd name="connsiteY5" fmla="*/ 204597 h 403800"/>
                  <a:gd name="connsiteX0" fmla="*/ 69269 w 479934"/>
                  <a:gd name="connsiteY0" fmla="*/ 69356 h 403800"/>
                  <a:gd name="connsiteX1" fmla="*/ 243930 w 479934"/>
                  <a:gd name="connsiteY1" fmla="*/ 5394 h 403800"/>
                  <a:gd name="connsiteX2" fmla="*/ 479934 w 479934"/>
                  <a:gd name="connsiteY2" fmla="*/ 204597 h 403800"/>
                  <a:gd name="connsiteX3" fmla="*/ 243930 w 479934"/>
                  <a:gd name="connsiteY3" fmla="*/ 403800 h 403800"/>
                  <a:gd name="connsiteX4" fmla="*/ 7926 w 479934"/>
                  <a:gd name="connsiteY4" fmla="*/ 204597 h 403800"/>
                  <a:gd name="connsiteX5" fmla="*/ 160709 w 479934"/>
                  <a:gd name="connsiteY5" fmla="*/ 160796 h 403800"/>
                  <a:gd name="connsiteX0" fmla="*/ 243930 w 479934"/>
                  <a:gd name="connsiteY0" fmla="*/ 0 h 398406"/>
                  <a:gd name="connsiteX1" fmla="*/ 479934 w 479934"/>
                  <a:gd name="connsiteY1" fmla="*/ 199203 h 398406"/>
                  <a:gd name="connsiteX2" fmla="*/ 243930 w 479934"/>
                  <a:gd name="connsiteY2" fmla="*/ 398406 h 398406"/>
                  <a:gd name="connsiteX3" fmla="*/ 7926 w 479934"/>
                  <a:gd name="connsiteY3" fmla="*/ 199203 h 398406"/>
                  <a:gd name="connsiteX4" fmla="*/ 160709 w 479934"/>
                  <a:gd name="connsiteY4" fmla="*/ 155402 h 398406"/>
                  <a:gd name="connsiteX0" fmla="*/ 236004 w 472008"/>
                  <a:gd name="connsiteY0" fmla="*/ 0 h 398406"/>
                  <a:gd name="connsiteX1" fmla="*/ 472008 w 472008"/>
                  <a:gd name="connsiteY1" fmla="*/ 199203 h 398406"/>
                  <a:gd name="connsiteX2" fmla="*/ 236004 w 472008"/>
                  <a:gd name="connsiteY2" fmla="*/ 398406 h 398406"/>
                  <a:gd name="connsiteX3" fmla="*/ 0 w 472008"/>
                  <a:gd name="connsiteY3" fmla="*/ 199203 h 398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2008" h="398406">
                    <a:moveTo>
                      <a:pt x="236004" y="0"/>
                    </a:moveTo>
                    <a:cubicBezTo>
                      <a:pt x="304448" y="22540"/>
                      <a:pt x="472008" y="89186"/>
                      <a:pt x="472008" y="199203"/>
                    </a:cubicBezTo>
                    <a:cubicBezTo>
                      <a:pt x="472008" y="309220"/>
                      <a:pt x="366345" y="398406"/>
                      <a:pt x="236004" y="398406"/>
                    </a:cubicBezTo>
                    <a:cubicBezTo>
                      <a:pt x="105663" y="398406"/>
                      <a:pt x="0" y="309220"/>
                      <a:pt x="0" y="199203"/>
                    </a:cubicBezTo>
                  </a:path>
                </a:pathLst>
              </a:custGeom>
              <a:solidFill>
                <a:srgbClr val="FFC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66" name="円/楕円 25">
                <a:extLst>
                  <a:ext uri="{FF2B5EF4-FFF2-40B4-BE49-F238E27FC236}">
                    <a16:creationId xmlns:a16="http://schemas.microsoft.com/office/drawing/2014/main" id="{A7DF366D-35BD-4259-8834-DD07CE361794}"/>
                  </a:ext>
                </a:extLst>
              </p:cNvPr>
              <p:cNvSpPr/>
              <p:nvPr/>
            </p:nvSpPr>
            <p:spPr>
              <a:xfrm rot="16200000" flipH="1">
                <a:off x="4920333" y="4580688"/>
                <a:ext cx="361564" cy="200519"/>
              </a:xfrm>
              <a:custGeom>
                <a:avLst/>
                <a:gdLst/>
                <a:ahLst/>
                <a:cxnLst/>
                <a:rect l="l" t="t" r="r" b="b"/>
                <a:pathLst>
                  <a:path w="728352" h="403936">
                    <a:moveTo>
                      <a:pt x="413528" y="0"/>
                    </a:moveTo>
                    <a:cubicBezTo>
                      <a:pt x="587400" y="0"/>
                      <a:pt x="728352" y="61986"/>
                      <a:pt x="728352" y="138450"/>
                    </a:cubicBezTo>
                    <a:cubicBezTo>
                      <a:pt x="728352" y="214914"/>
                      <a:pt x="587400" y="276900"/>
                      <a:pt x="413528" y="276900"/>
                    </a:cubicBezTo>
                    <a:cubicBezTo>
                      <a:pt x="314157" y="276900"/>
                      <a:pt x="225538" y="256653"/>
                      <a:pt x="168255" y="224272"/>
                    </a:cubicBezTo>
                    <a:lnTo>
                      <a:pt x="161836" y="229216"/>
                    </a:lnTo>
                    <a:lnTo>
                      <a:pt x="202522" y="298129"/>
                    </a:lnTo>
                    <a:cubicBezTo>
                      <a:pt x="222216" y="331484"/>
                      <a:pt x="211140" y="374491"/>
                      <a:pt x="177784" y="394184"/>
                    </a:cubicBezTo>
                    <a:cubicBezTo>
                      <a:pt x="144428" y="413878"/>
                      <a:pt x="101421" y="402802"/>
                      <a:pt x="81728" y="369445"/>
                    </a:cubicBezTo>
                    <a:lnTo>
                      <a:pt x="9698" y="247446"/>
                    </a:lnTo>
                    <a:cubicBezTo>
                      <a:pt x="-7480" y="218350"/>
                      <a:pt x="-1246" y="181911"/>
                      <a:pt x="23708" y="161042"/>
                    </a:cubicBezTo>
                    <a:cubicBezTo>
                      <a:pt x="25084" y="157791"/>
                      <a:pt x="27573" y="155571"/>
                      <a:pt x="30254" y="153505"/>
                    </a:cubicBezTo>
                    <a:lnTo>
                      <a:pt x="142492" y="67048"/>
                    </a:lnTo>
                    <a:lnTo>
                      <a:pt x="149022" y="63836"/>
                    </a:lnTo>
                    <a:cubicBezTo>
                      <a:pt x="204831" y="25292"/>
                      <a:pt x="302463" y="0"/>
                      <a:pt x="413528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367" name="グループ化 1366">
                <a:extLst>
                  <a:ext uri="{FF2B5EF4-FFF2-40B4-BE49-F238E27FC236}">
                    <a16:creationId xmlns:a16="http://schemas.microsoft.com/office/drawing/2014/main" id="{0250DD03-D539-4D24-B14F-B67A1DCED1F9}"/>
                  </a:ext>
                </a:extLst>
              </p:cNvPr>
              <p:cNvGrpSpPr/>
              <p:nvPr/>
            </p:nvGrpSpPr>
            <p:grpSpPr>
              <a:xfrm>
                <a:off x="5010784" y="4429009"/>
                <a:ext cx="172757" cy="1014035"/>
                <a:chOff x="5010784" y="4429009"/>
                <a:chExt cx="172757" cy="1014035"/>
              </a:xfrm>
            </p:grpSpPr>
            <p:sp>
              <p:nvSpPr>
                <p:cNvPr id="1369" name="台形 1368">
                  <a:extLst>
                    <a:ext uri="{FF2B5EF4-FFF2-40B4-BE49-F238E27FC236}">
                      <a16:creationId xmlns:a16="http://schemas.microsoft.com/office/drawing/2014/main" id="{D8E309EC-A621-4237-BD2F-1E946AE1A94E}"/>
                    </a:ext>
                  </a:extLst>
                </p:cNvPr>
                <p:cNvSpPr/>
                <p:nvPr/>
              </p:nvSpPr>
              <p:spPr bwMode="auto">
                <a:xfrm rot="10800000">
                  <a:off x="5079647" y="4429009"/>
                  <a:ext cx="95479" cy="1014035"/>
                </a:xfrm>
                <a:prstGeom prst="trapezoid">
                  <a:avLst>
                    <a:gd name="adj" fmla="val 33860"/>
                  </a:avLst>
                </a:prstGeom>
                <a:solidFill>
                  <a:srgbClr val="9933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1370" name="グループ化 1369">
                  <a:extLst>
                    <a:ext uri="{FF2B5EF4-FFF2-40B4-BE49-F238E27FC236}">
                      <a16:creationId xmlns:a16="http://schemas.microsoft.com/office/drawing/2014/main" id="{D0C63B9F-6239-4CC8-B16C-827BFC23F5D6}"/>
                    </a:ext>
                  </a:extLst>
                </p:cNvPr>
                <p:cNvGrpSpPr/>
                <p:nvPr/>
              </p:nvGrpSpPr>
              <p:grpSpPr>
                <a:xfrm>
                  <a:off x="5010784" y="4618325"/>
                  <a:ext cx="172757" cy="269895"/>
                  <a:chOff x="5010784" y="4618325"/>
                  <a:chExt cx="172757" cy="269895"/>
                </a:xfrm>
              </p:grpSpPr>
              <p:sp>
                <p:nvSpPr>
                  <p:cNvPr id="1371" name="角丸四角形 900">
                    <a:extLst>
                      <a:ext uri="{FF2B5EF4-FFF2-40B4-BE49-F238E27FC236}">
                        <a16:creationId xmlns:a16="http://schemas.microsoft.com/office/drawing/2014/main" id="{245F04CB-FA74-40F0-A827-17580C6F5AC9}"/>
                      </a:ext>
                    </a:extLst>
                  </p:cNvPr>
                  <p:cNvSpPr/>
                  <p:nvPr/>
                </p:nvSpPr>
                <p:spPr>
                  <a:xfrm rot="10800000" flipH="1">
                    <a:off x="5016399" y="4700452"/>
                    <a:ext cx="161526" cy="7209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372" name="角丸四角形 901">
                    <a:extLst>
                      <a:ext uri="{FF2B5EF4-FFF2-40B4-BE49-F238E27FC236}">
                        <a16:creationId xmlns:a16="http://schemas.microsoft.com/office/drawing/2014/main" id="{89DF6864-80C6-4156-92B5-9414CE9DBCA8}"/>
                      </a:ext>
                    </a:extLst>
                  </p:cNvPr>
                  <p:cNvSpPr/>
                  <p:nvPr/>
                </p:nvSpPr>
                <p:spPr>
                  <a:xfrm rot="11158898" flipH="1">
                    <a:off x="5035015" y="4779111"/>
                    <a:ext cx="129030" cy="576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373" name="角丸四角形 902">
                    <a:extLst>
                      <a:ext uri="{FF2B5EF4-FFF2-40B4-BE49-F238E27FC236}">
                        <a16:creationId xmlns:a16="http://schemas.microsoft.com/office/drawing/2014/main" id="{1B74C46F-A185-4129-BCE2-EA4E6A04F8AB}"/>
                      </a:ext>
                    </a:extLst>
                  </p:cNvPr>
                  <p:cNvSpPr/>
                  <p:nvPr/>
                </p:nvSpPr>
                <p:spPr>
                  <a:xfrm rot="11749957" flipH="1">
                    <a:off x="5037267" y="4841471"/>
                    <a:ext cx="113036" cy="4674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374" name="角丸四角形 903">
                    <a:extLst>
                      <a:ext uri="{FF2B5EF4-FFF2-40B4-BE49-F238E27FC236}">
                        <a16:creationId xmlns:a16="http://schemas.microsoft.com/office/drawing/2014/main" id="{39BF8D14-AC2F-4BD7-A086-34DAC9404C1C}"/>
                      </a:ext>
                    </a:extLst>
                  </p:cNvPr>
                  <p:cNvSpPr/>
                  <p:nvPr/>
                </p:nvSpPr>
                <p:spPr>
                  <a:xfrm rot="10336361" flipH="1">
                    <a:off x="5010784" y="4618325"/>
                    <a:ext cx="172757" cy="7083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sp>
            <p:nvSpPr>
              <p:cNvPr id="1368" name="フリーフォーム: 図形 1367">
                <a:extLst>
                  <a:ext uri="{FF2B5EF4-FFF2-40B4-BE49-F238E27FC236}">
                    <a16:creationId xmlns:a16="http://schemas.microsoft.com/office/drawing/2014/main" id="{37FA45BD-DD8B-41B1-A00C-674C5DA65172}"/>
                  </a:ext>
                </a:extLst>
              </p:cNvPr>
              <p:cNvSpPr/>
              <p:nvPr/>
            </p:nvSpPr>
            <p:spPr>
              <a:xfrm>
                <a:off x="5067500" y="3507672"/>
                <a:ext cx="864194" cy="418939"/>
              </a:xfrm>
              <a:custGeom>
                <a:avLst/>
                <a:gdLst>
                  <a:gd name="connsiteX0" fmla="*/ 61395 w 618397"/>
                  <a:gd name="connsiteY0" fmla="*/ 0 h 245579"/>
                  <a:gd name="connsiteX1" fmla="*/ 557002 w 618397"/>
                  <a:gd name="connsiteY1" fmla="*/ 0 h 245579"/>
                  <a:gd name="connsiteX2" fmla="*/ 618397 w 618397"/>
                  <a:gd name="connsiteY2" fmla="*/ 245579 h 245579"/>
                  <a:gd name="connsiteX3" fmla="*/ 605573 w 618397"/>
                  <a:gd name="connsiteY3" fmla="*/ 245579 h 245579"/>
                  <a:gd name="connsiteX4" fmla="*/ 478382 w 618397"/>
                  <a:gd name="connsiteY4" fmla="*/ 223892 h 245579"/>
                  <a:gd name="connsiteX5" fmla="*/ 309198 w 618397"/>
                  <a:gd name="connsiteY5" fmla="*/ 214523 h 245579"/>
                  <a:gd name="connsiteX6" fmla="*/ 140015 w 618397"/>
                  <a:gd name="connsiteY6" fmla="*/ 223892 h 245579"/>
                  <a:gd name="connsiteX7" fmla="*/ 12824 w 618397"/>
                  <a:gd name="connsiteY7" fmla="*/ 245579 h 245579"/>
                  <a:gd name="connsiteX8" fmla="*/ 0 w 618397"/>
                  <a:gd name="connsiteY8" fmla="*/ 245579 h 245579"/>
                  <a:gd name="connsiteX0" fmla="*/ 61395 w 618397"/>
                  <a:gd name="connsiteY0" fmla="*/ 28695 h 274274"/>
                  <a:gd name="connsiteX1" fmla="*/ 312855 w 618397"/>
                  <a:gd name="connsiteY1" fmla="*/ 0 h 274274"/>
                  <a:gd name="connsiteX2" fmla="*/ 557002 w 618397"/>
                  <a:gd name="connsiteY2" fmla="*/ 28695 h 274274"/>
                  <a:gd name="connsiteX3" fmla="*/ 618397 w 618397"/>
                  <a:gd name="connsiteY3" fmla="*/ 274274 h 274274"/>
                  <a:gd name="connsiteX4" fmla="*/ 605573 w 618397"/>
                  <a:gd name="connsiteY4" fmla="*/ 274274 h 274274"/>
                  <a:gd name="connsiteX5" fmla="*/ 478382 w 618397"/>
                  <a:gd name="connsiteY5" fmla="*/ 252587 h 274274"/>
                  <a:gd name="connsiteX6" fmla="*/ 309198 w 618397"/>
                  <a:gd name="connsiteY6" fmla="*/ 243218 h 274274"/>
                  <a:gd name="connsiteX7" fmla="*/ 140015 w 618397"/>
                  <a:gd name="connsiteY7" fmla="*/ 252587 h 274274"/>
                  <a:gd name="connsiteX8" fmla="*/ 12824 w 618397"/>
                  <a:gd name="connsiteY8" fmla="*/ 274274 h 274274"/>
                  <a:gd name="connsiteX9" fmla="*/ 0 w 618397"/>
                  <a:gd name="connsiteY9" fmla="*/ 274274 h 274274"/>
                  <a:gd name="connsiteX10" fmla="*/ 61395 w 618397"/>
                  <a:gd name="connsiteY10" fmla="*/ 28695 h 274274"/>
                  <a:gd name="connsiteX0" fmla="*/ 61395 w 618397"/>
                  <a:gd name="connsiteY0" fmla="*/ 28832 h 274411"/>
                  <a:gd name="connsiteX1" fmla="*/ 312855 w 618397"/>
                  <a:gd name="connsiteY1" fmla="*/ 137 h 274411"/>
                  <a:gd name="connsiteX2" fmla="*/ 557002 w 618397"/>
                  <a:gd name="connsiteY2" fmla="*/ 28832 h 274411"/>
                  <a:gd name="connsiteX3" fmla="*/ 618397 w 618397"/>
                  <a:gd name="connsiteY3" fmla="*/ 274411 h 274411"/>
                  <a:gd name="connsiteX4" fmla="*/ 605573 w 618397"/>
                  <a:gd name="connsiteY4" fmla="*/ 274411 h 274411"/>
                  <a:gd name="connsiteX5" fmla="*/ 478382 w 618397"/>
                  <a:gd name="connsiteY5" fmla="*/ 252724 h 274411"/>
                  <a:gd name="connsiteX6" fmla="*/ 309198 w 618397"/>
                  <a:gd name="connsiteY6" fmla="*/ 243355 h 274411"/>
                  <a:gd name="connsiteX7" fmla="*/ 140015 w 618397"/>
                  <a:gd name="connsiteY7" fmla="*/ 252724 h 274411"/>
                  <a:gd name="connsiteX8" fmla="*/ 12824 w 618397"/>
                  <a:gd name="connsiteY8" fmla="*/ 274411 h 274411"/>
                  <a:gd name="connsiteX9" fmla="*/ 0 w 618397"/>
                  <a:gd name="connsiteY9" fmla="*/ 274411 h 274411"/>
                  <a:gd name="connsiteX10" fmla="*/ 61395 w 618397"/>
                  <a:gd name="connsiteY10" fmla="*/ 28832 h 274411"/>
                  <a:gd name="connsiteX0" fmla="*/ 61395 w 618397"/>
                  <a:gd name="connsiteY0" fmla="*/ 28696 h 274275"/>
                  <a:gd name="connsiteX1" fmla="*/ 312855 w 618397"/>
                  <a:gd name="connsiteY1" fmla="*/ 1 h 274275"/>
                  <a:gd name="connsiteX2" fmla="*/ 557002 w 618397"/>
                  <a:gd name="connsiteY2" fmla="*/ 28696 h 274275"/>
                  <a:gd name="connsiteX3" fmla="*/ 618397 w 618397"/>
                  <a:gd name="connsiteY3" fmla="*/ 274275 h 274275"/>
                  <a:gd name="connsiteX4" fmla="*/ 605573 w 618397"/>
                  <a:gd name="connsiteY4" fmla="*/ 274275 h 274275"/>
                  <a:gd name="connsiteX5" fmla="*/ 478382 w 618397"/>
                  <a:gd name="connsiteY5" fmla="*/ 252588 h 274275"/>
                  <a:gd name="connsiteX6" fmla="*/ 309198 w 618397"/>
                  <a:gd name="connsiteY6" fmla="*/ 243219 h 274275"/>
                  <a:gd name="connsiteX7" fmla="*/ 140015 w 618397"/>
                  <a:gd name="connsiteY7" fmla="*/ 252588 h 274275"/>
                  <a:gd name="connsiteX8" fmla="*/ 12824 w 618397"/>
                  <a:gd name="connsiteY8" fmla="*/ 274275 h 274275"/>
                  <a:gd name="connsiteX9" fmla="*/ 0 w 618397"/>
                  <a:gd name="connsiteY9" fmla="*/ 274275 h 274275"/>
                  <a:gd name="connsiteX10" fmla="*/ 61395 w 618397"/>
                  <a:gd name="connsiteY10" fmla="*/ 28696 h 274275"/>
                  <a:gd name="connsiteX0" fmla="*/ 61395 w 618397"/>
                  <a:gd name="connsiteY0" fmla="*/ 28702 h 274281"/>
                  <a:gd name="connsiteX1" fmla="*/ 312855 w 618397"/>
                  <a:gd name="connsiteY1" fmla="*/ 7 h 274281"/>
                  <a:gd name="connsiteX2" fmla="*/ 557002 w 618397"/>
                  <a:gd name="connsiteY2" fmla="*/ 28702 h 274281"/>
                  <a:gd name="connsiteX3" fmla="*/ 618397 w 618397"/>
                  <a:gd name="connsiteY3" fmla="*/ 274281 h 274281"/>
                  <a:gd name="connsiteX4" fmla="*/ 605573 w 618397"/>
                  <a:gd name="connsiteY4" fmla="*/ 274281 h 274281"/>
                  <a:gd name="connsiteX5" fmla="*/ 478382 w 618397"/>
                  <a:gd name="connsiteY5" fmla="*/ 252594 h 274281"/>
                  <a:gd name="connsiteX6" fmla="*/ 309198 w 618397"/>
                  <a:gd name="connsiteY6" fmla="*/ 243225 h 274281"/>
                  <a:gd name="connsiteX7" fmla="*/ 140015 w 618397"/>
                  <a:gd name="connsiteY7" fmla="*/ 252594 h 274281"/>
                  <a:gd name="connsiteX8" fmla="*/ 12824 w 618397"/>
                  <a:gd name="connsiteY8" fmla="*/ 274281 h 274281"/>
                  <a:gd name="connsiteX9" fmla="*/ 0 w 618397"/>
                  <a:gd name="connsiteY9" fmla="*/ 274281 h 274281"/>
                  <a:gd name="connsiteX10" fmla="*/ 61395 w 618397"/>
                  <a:gd name="connsiteY10" fmla="*/ 28702 h 274281"/>
                  <a:gd name="connsiteX0" fmla="*/ 61395 w 618397"/>
                  <a:gd name="connsiteY0" fmla="*/ 28904 h 274483"/>
                  <a:gd name="connsiteX1" fmla="*/ 312855 w 618397"/>
                  <a:gd name="connsiteY1" fmla="*/ 209 h 274483"/>
                  <a:gd name="connsiteX2" fmla="*/ 557002 w 618397"/>
                  <a:gd name="connsiteY2" fmla="*/ 28904 h 274483"/>
                  <a:gd name="connsiteX3" fmla="*/ 618397 w 618397"/>
                  <a:gd name="connsiteY3" fmla="*/ 274483 h 274483"/>
                  <a:gd name="connsiteX4" fmla="*/ 605573 w 618397"/>
                  <a:gd name="connsiteY4" fmla="*/ 274483 h 274483"/>
                  <a:gd name="connsiteX5" fmla="*/ 478382 w 618397"/>
                  <a:gd name="connsiteY5" fmla="*/ 252796 h 274483"/>
                  <a:gd name="connsiteX6" fmla="*/ 309198 w 618397"/>
                  <a:gd name="connsiteY6" fmla="*/ 243427 h 274483"/>
                  <a:gd name="connsiteX7" fmla="*/ 140015 w 618397"/>
                  <a:gd name="connsiteY7" fmla="*/ 252796 h 274483"/>
                  <a:gd name="connsiteX8" fmla="*/ 12824 w 618397"/>
                  <a:gd name="connsiteY8" fmla="*/ 274483 h 274483"/>
                  <a:gd name="connsiteX9" fmla="*/ 0 w 618397"/>
                  <a:gd name="connsiteY9" fmla="*/ 274483 h 274483"/>
                  <a:gd name="connsiteX10" fmla="*/ 61395 w 618397"/>
                  <a:gd name="connsiteY10" fmla="*/ 28904 h 274483"/>
                  <a:gd name="connsiteX0" fmla="*/ 61395 w 618397"/>
                  <a:gd name="connsiteY0" fmla="*/ 40601 h 286180"/>
                  <a:gd name="connsiteX1" fmla="*/ 303330 w 618397"/>
                  <a:gd name="connsiteY1" fmla="*/ 0 h 286180"/>
                  <a:gd name="connsiteX2" fmla="*/ 557002 w 618397"/>
                  <a:gd name="connsiteY2" fmla="*/ 40601 h 286180"/>
                  <a:gd name="connsiteX3" fmla="*/ 618397 w 618397"/>
                  <a:gd name="connsiteY3" fmla="*/ 286180 h 286180"/>
                  <a:gd name="connsiteX4" fmla="*/ 605573 w 618397"/>
                  <a:gd name="connsiteY4" fmla="*/ 286180 h 286180"/>
                  <a:gd name="connsiteX5" fmla="*/ 478382 w 618397"/>
                  <a:gd name="connsiteY5" fmla="*/ 264493 h 286180"/>
                  <a:gd name="connsiteX6" fmla="*/ 309198 w 618397"/>
                  <a:gd name="connsiteY6" fmla="*/ 255124 h 286180"/>
                  <a:gd name="connsiteX7" fmla="*/ 140015 w 618397"/>
                  <a:gd name="connsiteY7" fmla="*/ 264493 h 286180"/>
                  <a:gd name="connsiteX8" fmla="*/ 12824 w 618397"/>
                  <a:gd name="connsiteY8" fmla="*/ 286180 h 286180"/>
                  <a:gd name="connsiteX9" fmla="*/ 0 w 618397"/>
                  <a:gd name="connsiteY9" fmla="*/ 286180 h 286180"/>
                  <a:gd name="connsiteX10" fmla="*/ 61395 w 618397"/>
                  <a:gd name="connsiteY10" fmla="*/ 40601 h 286180"/>
                  <a:gd name="connsiteX0" fmla="*/ 61395 w 618397"/>
                  <a:gd name="connsiteY0" fmla="*/ 50126 h 295705"/>
                  <a:gd name="connsiteX1" fmla="*/ 308092 w 618397"/>
                  <a:gd name="connsiteY1" fmla="*/ 0 h 295705"/>
                  <a:gd name="connsiteX2" fmla="*/ 557002 w 618397"/>
                  <a:gd name="connsiteY2" fmla="*/ 50126 h 295705"/>
                  <a:gd name="connsiteX3" fmla="*/ 618397 w 618397"/>
                  <a:gd name="connsiteY3" fmla="*/ 295705 h 295705"/>
                  <a:gd name="connsiteX4" fmla="*/ 605573 w 618397"/>
                  <a:gd name="connsiteY4" fmla="*/ 295705 h 295705"/>
                  <a:gd name="connsiteX5" fmla="*/ 478382 w 618397"/>
                  <a:gd name="connsiteY5" fmla="*/ 274018 h 295705"/>
                  <a:gd name="connsiteX6" fmla="*/ 309198 w 618397"/>
                  <a:gd name="connsiteY6" fmla="*/ 264649 h 295705"/>
                  <a:gd name="connsiteX7" fmla="*/ 140015 w 618397"/>
                  <a:gd name="connsiteY7" fmla="*/ 274018 h 295705"/>
                  <a:gd name="connsiteX8" fmla="*/ 12824 w 618397"/>
                  <a:gd name="connsiteY8" fmla="*/ 295705 h 295705"/>
                  <a:gd name="connsiteX9" fmla="*/ 0 w 618397"/>
                  <a:gd name="connsiteY9" fmla="*/ 295705 h 295705"/>
                  <a:gd name="connsiteX10" fmla="*/ 61395 w 618397"/>
                  <a:gd name="connsiteY10" fmla="*/ 50126 h 295705"/>
                  <a:gd name="connsiteX0" fmla="*/ 61395 w 618397"/>
                  <a:gd name="connsiteY0" fmla="*/ 50319 h 295898"/>
                  <a:gd name="connsiteX1" fmla="*/ 308092 w 618397"/>
                  <a:gd name="connsiteY1" fmla="*/ 193 h 295898"/>
                  <a:gd name="connsiteX2" fmla="*/ 557002 w 618397"/>
                  <a:gd name="connsiteY2" fmla="*/ 50319 h 295898"/>
                  <a:gd name="connsiteX3" fmla="*/ 618397 w 618397"/>
                  <a:gd name="connsiteY3" fmla="*/ 295898 h 295898"/>
                  <a:gd name="connsiteX4" fmla="*/ 605573 w 618397"/>
                  <a:gd name="connsiteY4" fmla="*/ 295898 h 295898"/>
                  <a:gd name="connsiteX5" fmla="*/ 478382 w 618397"/>
                  <a:gd name="connsiteY5" fmla="*/ 274211 h 295898"/>
                  <a:gd name="connsiteX6" fmla="*/ 309198 w 618397"/>
                  <a:gd name="connsiteY6" fmla="*/ 264842 h 295898"/>
                  <a:gd name="connsiteX7" fmla="*/ 140015 w 618397"/>
                  <a:gd name="connsiteY7" fmla="*/ 274211 h 295898"/>
                  <a:gd name="connsiteX8" fmla="*/ 12824 w 618397"/>
                  <a:gd name="connsiteY8" fmla="*/ 295898 h 295898"/>
                  <a:gd name="connsiteX9" fmla="*/ 0 w 618397"/>
                  <a:gd name="connsiteY9" fmla="*/ 295898 h 295898"/>
                  <a:gd name="connsiteX10" fmla="*/ 61395 w 618397"/>
                  <a:gd name="connsiteY10" fmla="*/ 50319 h 295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18397" h="295898">
                    <a:moveTo>
                      <a:pt x="61395" y="50319"/>
                    </a:moveTo>
                    <a:cubicBezTo>
                      <a:pt x="139659" y="20910"/>
                      <a:pt x="181468" y="2535"/>
                      <a:pt x="308092" y="193"/>
                    </a:cubicBezTo>
                    <a:cubicBezTo>
                      <a:pt x="434716" y="-2149"/>
                      <a:pt x="475620" y="16941"/>
                      <a:pt x="557002" y="50319"/>
                    </a:cubicBezTo>
                    <a:lnTo>
                      <a:pt x="618397" y="295898"/>
                    </a:lnTo>
                    <a:lnTo>
                      <a:pt x="605573" y="295898"/>
                    </a:lnTo>
                    <a:lnTo>
                      <a:pt x="478382" y="274211"/>
                    </a:lnTo>
                    <a:cubicBezTo>
                      <a:pt x="423734" y="268068"/>
                      <a:pt x="367152" y="264842"/>
                      <a:pt x="309198" y="264842"/>
                    </a:cubicBezTo>
                    <a:cubicBezTo>
                      <a:pt x="251245" y="264842"/>
                      <a:pt x="194663" y="268068"/>
                      <a:pt x="140015" y="274211"/>
                    </a:cubicBezTo>
                    <a:lnTo>
                      <a:pt x="12824" y="295898"/>
                    </a:lnTo>
                    <a:lnTo>
                      <a:pt x="0" y="295898"/>
                    </a:lnTo>
                    <a:lnTo>
                      <a:pt x="61395" y="50319"/>
                    </a:lnTo>
                    <a:close/>
                  </a:path>
                </a:pathLst>
              </a:cu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242" name="グループ化 1241">
              <a:extLst>
                <a:ext uri="{FF2B5EF4-FFF2-40B4-BE49-F238E27FC236}">
                  <a16:creationId xmlns:a16="http://schemas.microsoft.com/office/drawing/2014/main" id="{E8727FEA-4237-4F8A-BACD-E49400BEF207}"/>
                </a:ext>
              </a:extLst>
            </p:cNvPr>
            <p:cNvGrpSpPr/>
            <p:nvPr/>
          </p:nvGrpSpPr>
          <p:grpSpPr>
            <a:xfrm>
              <a:off x="3015992" y="3285795"/>
              <a:ext cx="1109318" cy="2090034"/>
              <a:chOff x="2680493" y="3285795"/>
              <a:chExt cx="1109318" cy="2090034"/>
            </a:xfrm>
          </p:grpSpPr>
          <p:grpSp>
            <p:nvGrpSpPr>
              <p:cNvPr id="1304" name="グループ化 1303">
                <a:extLst>
                  <a:ext uri="{FF2B5EF4-FFF2-40B4-BE49-F238E27FC236}">
                    <a16:creationId xmlns:a16="http://schemas.microsoft.com/office/drawing/2014/main" id="{BD99FF3B-B1BD-47A0-8E91-9AA3BB1EB1EB}"/>
                  </a:ext>
                </a:extLst>
              </p:cNvPr>
              <p:cNvGrpSpPr/>
              <p:nvPr/>
            </p:nvGrpSpPr>
            <p:grpSpPr>
              <a:xfrm flipH="1">
                <a:off x="2770213" y="4188446"/>
                <a:ext cx="304441" cy="779198"/>
                <a:chOff x="8296447" y="4188446"/>
                <a:chExt cx="304441" cy="779198"/>
              </a:xfrm>
            </p:grpSpPr>
            <p:grpSp>
              <p:nvGrpSpPr>
                <p:cNvPr id="1350" name="グループ化 1349">
                  <a:extLst>
                    <a:ext uri="{FF2B5EF4-FFF2-40B4-BE49-F238E27FC236}">
                      <a16:creationId xmlns:a16="http://schemas.microsoft.com/office/drawing/2014/main" id="{39010FAD-D30E-4656-AE5B-B2095D8CC71A}"/>
                    </a:ext>
                  </a:extLst>
                </p:cNvPr>
                <p:cNvGrpSpPr/>
                <p:nvPr/>
              </p:nvGrpSpPr>
              <p:grpSpPr>
                <a:xfrm rot="20700000">
                  <a:off x="8452286" y="4667599"/>
                  <a:ext cx="148602" cy="300045"/>
                  <a:chOff x="3714692" y="1313766"/>
                  <a:chExt cx="1283314" cy="2591166"/>
                </a:xfrm>
              </p:grpSpPr>
              <p:sp>
                <p:nvSpPr>
                  <p:cNvPr id="1352" name="フリーフォーム: 図形 1351">
                    <a:extLst>
                      <a:ext uri="{FF2B5EF4-FFF2-40B4-BE49-F238E27FC236}">
                        <a16:creationId xmlns:a16="http://schemas.microsoft.com/office/drawing/2014/main" id="{3C6E5439-0637-4E21-A0FA-CE8D532CD3B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14692" y="1313766"/>
                    <a:ext cx="1283314" cy="2591166"/>
                  </a:xfrm>
                  <a:custGeom>
                    <a:avLst/>
                    <a:gdLst>
                      <a:gd name="connsiteX0" fmla="*/ 855766 w 1283314"/>
                      <a:gd name="connsiteY0" fmla="*/ 0 h 2591166"/>
                      <a:gd name="connsiteX1" fmla="*/ 1283314 w 1283314"/>
                      <a:gd name="connsiteY1" fmla="*/ 427548 h 2591166"/>
                      <a:gd name="connsiteX2" fmla="*/ 1283313 w 1283314"/>
                      <a:gd name="connsiteY2" fmla="*/ 1237638 h 2591166"/>
                      <a:gd name="connsiteX3" fmla="*/ 1274627 w 1283314"/>
                      <a:gd name="connsiteY3" fmla="*/ 1323804 h 2591166"/>
                      <a:gd name="connsiteX4" fmla="*/ 1264522 w 1283314"/>
                      <a:gd name="connsiteY4" fmla="*/ 1356357 h 2591166"/>
                      <a:gd name="connsiteX5" fmla="*/ 1016556 w 1283314"/>
                      <a:gd name="connsiteY5" fmla="*/ 2281775 h 2591166"/>
                      <a:gd name="connsiteX6" fmla="*/ 1002018 w 1283314"/>
                      <a:gd name="connsiteY6" fmla="*/ 2320135 h 2591166"/>
                      <a:gd name="connsiteX7" fmla="*/ 1001227 w 1283314"/>
                      <a:gd name="connsiteY7" fmla="*/ 2321389 h 2591166"/>
                      <a:gd name="connsiteX8" fmla="*/ 994536 w 1283314"/>
                      <a:gd name="connsiteY8" fmla="*/ 2340831 h 2591166"/>
                      <a:gd name="connsiteX9" fmla="*/ 882862 w 1283314"/>
                      <a:gd name="connsiteY9" fmla="*/ 2426522 h 2591166"/>
                      <a:gd name="connsiteX10" fmla="*/ 291958 w 1283314"/>
                      <a:gd name="connsiteY10" fmla="*/ 2584854 h 2591166"/>
                      <a:gd name="connsiteX11" fmla="*/ 66709 w 1283314"/>
                      <a:gd name="connsiteY11" fmla="*/ 2454806 h 2591166"/>
                      <a:gd name="connsiteX12" fmla="*/ 196756 w 1283314"/>
                      <a:gd name="connsiteY12" fmla="*/ 2229558 h 2591166"/>
                      <a:gd name="connsiteX13" fmla="*/ 643273 w 1283314"/>
                      <a:gd name="connsiteY13" fmla="*/ 2109914 h 2591166"/>
                      <a:gd name="connsiteX14" fmla="*/ 785536 w 1283314"/>
                      <a:gd name="connsiteY14" fmla="*/ 1578978 h 2591166"/>
                      <a:gd name="connsiteX15" fmla="*/ 769600 w 1283314"/>
                      <a:gd name="connsiteY15" fmla="*/ 1559416 h 2591166"/>
                      <a:gd name="connsiteX16" fmla="*/ 553444 w 1283314"/>
                      <a:gd name="connsiteY16" fmla="*/ 1413157 h 2591166"/>
                      <a:gd name="connsiteX17" fmla="*/ 522934 w 1283314"/>
                      <a:gd name="connsiteY17" fmla="*/ 1398178 h 2591166"/>
                      <a:gd name="connsiteX18" fmla="*/ 489513 w 1283314"/>
                      <a:gd name="connsiteY18" fmla="*/ 1461128 h 2591166"/>
                      <a:gd name="connsiteX19" fmla="*/ 480269 w 1283314"/>
                      <a:gd name="connsiteY19" fmla="*/ 1472391 h 2591166"/>
                      <a:gd name="connsiteX20" fmla="*/ 411052 w 1283314"/>
                      <a:gd name="connsiteY20" fmla="*/ 1776147 h 2591166"/>
                      <a:gd name="connsiteX21" fmla="*/ 161914 w 1283314"/>
                      <a:gd name="connsiteY21" fmla="*/ 1932815 h 2591166"/>
                      <a:gd name="connsiteX22" fmla="*/ 5246 w 1283314"/>
                      <a:gd name="connsiteY22" fmla="*/ 1683677 h 2591166"/>
                      <a:gd name="connsiteX23" fmla="*/ 88540 w 1283314"/>
                      <a:gd name="connsiteY23" fmla="*/ 1318143 h 2591166"/>
                      <a:gd name="connsiteX24" fmla="*/ 122482 w 1283314"/>
                      <a:gd name="connsiteY24" fmla="*/ 1242797 h 2591166"/>
                      <a:gd name="connsiteX25" fmla="*/ 122485 w 1283314"/>
                      <a:gd name="connsiteY25" fmla="*/ 1242795 h 2591166"/>
                      <a:gd name="connsiteX26" fmla="*/ 428218 w 1283314"/>
                      <a:gd name="connsiteY26" fmla="*/ 666920 h 2591166"/>
                      <a:gd name="connsiteX27" fmla="*/ 428218 w 1283314"/>
                      <a:gd name="connsiteY27" fmla="*/ 427548 h 2591166"/>
                      <a:gd name="connsiteX28" fmla="*/ 855766 w 1283314"/>
                      <a:gd name="connsiteY28" fmla="*/ 0 h 25911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283314" h="2591166">
                        <a:moveTo>
                          <a:pt x="855766" y="0"/>
                        </a:moveTo>
                        <a:cubicBezTo>
                          <a:pt x="1091894" y="0"/>
                          <a:pt x="1283314" y="191420"/>
                          <a:pt x="1283314" y="427548"/>
                        </a:cubicBezTo>
                        <a:cubicBezTo>
                          <a:pt x="1283314" y="697578"/>
                          <a:pt x="1283313" y="967608"/>
                          <a:pt x="1283313" y="1237638"/>
                        </a:cubicBezTo>
                        <a:cubicBezTo>
                          <a:pt x="1283313" y="1267154"/>
                          <a:pt x="1280322" y="1295972"/>
                          <a:pt x="1274627" y="1323804"/>
                        </a:cubicBezTo>
                        <a:lnTo>
                          <a:pt x="1264522" y="1356357"/>
                        </a:lnTo>
                        <a:lnTo>
                          <a:pt x="1016556" y="2281775"/>
                        </a:lnTo>
                        <a:cubicBezTo>
                          <a:pt x="1012937" y="2295280"/>
                          <a:pt x="1008036" y="2308099"/>
                          <a:pt x="1002018" y="2320135"/>
                        </a:cubicBezTo>
                        <a:lnTo>
                          <a:pt x="1001227" y="2321389"/>
                        </a:lnTo>
                        <a:lnTo>
                          <a:pt x="994536" y="2340831"/>
                        </a:lnTo>
                        <a:cubicBezTo>
                          <a:pt x="971002" y="2381593"/>
                          <a:pt x="931918" y="2413377"/>
                          <a:pt x="882862" y="2426522"/>
                        </a:cubicBezTo>
                        <a:lnTo>
                          <a:pt x="291958" y="2584854"/>
                        </a:lnTo>
                        <a:cubicBezTo>
                          <a:pt x="193846" y="2611143"/>
                          <a:pt x="92998" y="2552918"/>
                          <a:pt x="66709" y="2454806"/>
                        </a:cubicBezTo>
                        <a:cubicBezTo>
                          <a:pt x="40420" y="2356694"/>
                          <a:pt x="98644" y="2255847"/>
                          <a:pt x="196756" y="2229558"/>
                        </a:cubicBezTo>
                        <a:lnTo>
                          <a:pt x="643273" y="2109914"/>
                        </a:lnTo>
                        <a:lnTo>
                          <a:pt x="785536" y="1578978"/>
                        </a:lnTo>
                        <a:lnTo>
                          <a:pt x="769600" y="1559416"/>
                        </a:lnTo>
                        <a:cubicBezTo>
                          <a:pt x="686104" y="1472986"/>
                          <a:pt x="611473" y="1439485"/>
                          <a:pt x="553444" y="1413157"/>
                        </a:cubicBezTo>
                        <a:lnTo>
                          <a:pt x="522934" y="1398178"/>
                        </a:lnTo>
                        <a:lnTo>
                          <a:pt x="489513" y="1461128"/>
                        </a:lnTo>
                        <a:lnTo>
                          <a:pt x="480269" y="1472391"/>
                        </a:lnTo>
                        <a:lnTo>
                          <a:pt x="411052" y="1776147"/>
                        </a:lnTo>
                        <a:cubicBezTo>
                          <a:pt x="385517" y="1888208"/>
                          <a:pt x="273974" y="1958350"/>
                          <a:pt x="161914" y="1932815"/>
                        </a:cubicBezTo>
                        <a:cubicBezTo>
                          <a:pt x="49853" y="1907280"/>
                          <a:pt x="-20289" y="1795737"/>
                          <a:pt x="5246" y="1683677"/>
                        </a:cubicBezTo>
                        <a:lnTo>
                          <a:pt x="88540" y="1318143"/>
                        </a:lnTo>
                        <a:cubicBezTo>
                          <a:pt x="94924" y="1290128"/>
                          <a:pt x="106683" y="1264733"/>
                          <a:pt x="122482" y="1242797"/>
                        </a:cubicBezTo>
                        <a:lnTo>
                          <a:pt x="122485" y="1242795"/>
                        </a:lnTo>
                        <a:lnTo>
                          <a:pt x="428218" y="666920"/>
                        </a:lnTo>
                        <a:lnTo>
                          <a:pt x="428218" y="427548"/>
                        </a:lnTo>
                        <a:cubicBezTo>
                          <a:pt x="428218" y="191420"/>
                          <a:pt x="619638" y="0"/>
                          <a:pt x="855766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353" name="フリーフォーム: 図形 1352">
                    <a:extLst>
                      <a:ext uri="{FF2B5EF4-FFF2-40B4-BE49-F238E27FC236}">
                        <a16:creationId xmlns:a16="http://schemas.microsoft.com/office/drawing/2014/main" id="{5227DA08-8027-437E-A46A-A48D79686877}"/>
                      </a:ext>
                    </a:extLst>
                  </p:cNvPr>
                  <p:cNvSpPr/>
                  <p:nvPr/>
                </p:nvSpPr>
                <p:spPr bwMode="auto">
                  <a:xfrm rot="4500000">
                    <a:off x="4056041" y="3114569"/>
                    <a:ext cx="129941" cy="571963"/>
                  </a:xfrm>
                  <a:custGeom>
                    <a:avLst/>
                    <a:gdLst>
                      <a:gd name="connsiteX0" fmla="*/ 0 w 129941"/>
                      <a:gd name="connsiteY0" fmla="*/ 0 h 571963"/>
                      <a:gd name="connsiteX1" fmla="*/ 122016 w 129941"/>
                      <a:gd name="connsiteY1" fmla="*/ 70446 h 571963"/>
                      <a:gd name="connsiteX2" fmla="*/ 122016 w 129941"/>
                      <a:gd name="connsiteY2" fmla="*/ 532715 h 571963"/>
                      <a:gd name="connsiteX3" fmla="*/ 129941 w 129941"/>
                      <a:gd name="connsiteY3" fmla="*/ 571963 h 571963"/>
                      <a:gd name="connsiteX4" fmla="*/ 112327 w 129941"/>
                      <a:gd name="connsiteY4" fmla="*/ 566496 h 571963"/>
                      <a:gd name="connsiteX5" fmla="*/ 0 w 129941"/>
                      <a:gd name="connsiteY5" fmla="*/ 397034 h 5719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29941" h="571963">
                        <a:moveTo>
                          <a:pt x="0" y="0"/>
                        </a:moveTo>
                        <a:lnTo>
                          <a:pt x="122016" y="70446"/>
                        </a:lnTo>
                        <a:lnTo>
                          <a:pt x="122016" y="532715"/>
                        </a:lnTo>
                        <a:lnTo>
                          <a:pt x="129941" y="571963"/>
                        </a:lnTo>
                        <a:lnTo>
                          <a:pt x="112327" y="566496"/>
                        </a:lnTo>
                        <a:cubicBezTo>
                          <a:pt x="46318" y="538576"/>
                          <a:pt x="0" y="473214"/>
                          <a:pt x="0" y="397034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354" name="フリーフォーム: 図形 1353">
                    <a:extLst>
                      <a:ext uri="{FF2B5EF4-FFF2-40B4-BE49-F238E27FC236}">
                        <a16:creationId xmlns:a16="http://schemas.microsoft.com/office/drawing/2014/main" id="{17E98692-F514-43B4-95BC-B6FA8ED17874}"/>
                      </a:ext>
                    </a:extLst>
                  </p:cNvPr>
                  <p:cNvSpPr/>
                  <p:nvPr/>
                </p:nvSpPr>
                <p:spPr bwMode="auto">
                  <a:xfrm rot="4500000">
                    <a:off x="4178432" y="3016507"/>
                    <a:ext cx="129941" cy="394832"/>
                  </a:xfrm>
                  <a:custGeom>
                    <a:avLst/>
                    <a:gdLst>
                      <a:gd name="connsiteX0" fmla="*/ 0 w 129941"/>
                      <a:gd name="connsiteY0" fmla="*/ 0 h 394832"/>
                      <a:gd name="connsiteX1" fmla="*/ 122016 w 129941"/>
                      <a:gd name="connsiteY1" fmla="*/ 70446 h 394832"/>
                      <a:gd name="connsiteX2" fmla="*/ 122016 w 129941"/>
                      <a:gd name="connsiteY2" fmla="*/ 355584 h 394832"/>
                      <a:gd name="connsiteX3" fmla="*/ 129941 w 129941"/>
                      <a:gd name="connsiteY3" fmla="*/ 394832 h 394832"/>
                      <a:gd name="connsiteX4" fmla="*/ 112327 w 129941"/>
                      <a:gd name="connsiteY4" fmla="*/ 389365 h 394832"/>
                      <a:gd name="connsiteX5" fmla="*/ 0 w 129941"/>
                      <a:gd name="connsiteY5" fmla="*/ 219903 h 3948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29941" h="394832">
                        <a:moveTo>
                          <a:pt x="0" y="0"/>
                        </a:moveTo>
                        <a:lnTo>
                          <a:pt x="122016" y="70446"/>
                        </a:lnTo>
                        <a:lnTo>
                          <a:pt x="122016" y="355584"/>
                        </a:lnTo>
                        <a:lnTo>
                          <a:pt x="129941" y="394832"/>
                        </a:lnTo>
                        <a:lnTo>
                          <a:pt x="112327" y="389365"/>
                        </a:lnTo>
                        <a:cubicBezTo>
                          <a:pt x="46318" y="361445"/>
                          <a:pt x="0" y="296083"/>
                          <a:pt x="0" y="219903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1351" name="楕円 211">
                  <a:extLst>
                    <a:ext uri="{FF2B5EF4-FFF2-40B4-BE49-F238E27FC236}">
                      <a16:creationId xmlns:a16="http://schemas.microsoft.com/office/drawing/2014/main" id="{9879690A-6F12-4DE7-8601-F8A230BACD48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8296447" y="4188446"/>
                  <a:ext cx="242017" cy="601357"/>
                </a:xfrm>
                <a:custGeom>
                  <a:avLst/>
                  <a:gdLst>
                    <a:gd name="connsiteX0" fmla="*/ 0 w 1170130"/>
                    <a:gd name="connsiteY0" fmla="*/ 887972 h 1775944"/>
                    <a:gd name="connsiteX1" fmla="*/ 585065 w 1170130"/>
                    <a:gd name="connsiteY1" fmla="*/ 0 h 1775944"/>
                    <a:gd name="connsiteX2" fmla="*/ 1170130 w 1170130"/>
                    <a:gd name="connsiteY2" fmla="*/ 887972 h 1775944"/>
                    <a:gd name="connsiteX3" fmla="*/ 585065 w 1170130"/>
                    <a:gd name="connsiteY3" fmla="*/ 1775944 h 1775944"/>
                    <a:gd name="connsiteX4" fmla="*/ 0 w 1170130"/>
                    <a:gd name="connsiteY4" fmla="*/ 887972 h 1775944"/>
                    <a:gd name="connsiteX0" fmla="*/ 0 w 1170130"/>
                    <a:gd name="connsiteY0" fmla="*/ 887972 h 1775944"/>
                    <a:gd name="connsiteX1" fmla="*/ 585065 w 1170130"/>
                    <a:gd name="connsiteY1" fmla="*/ 0 h 1775944"/>
                    <a:gd name="connsiteX2" fmla="*/ 1170130 w 1170130"/>
                    <a:gd name="connsiteY2" fmla="*/ 887972 h 1775944"/>
                    <a:gd name="connsiteX3" fmla="*/ 585065 w 1170130"/>
                    <a:gd name="connsiteY3" fmla="*/ 1775944 h 1775944"/>
                    <a:gd name="connsiteX4" fmla="*/ 0 w 1170130"/>
                    <a:gd name="connsiteY4" fmla="*/ 887972 h 1775944"/>
                    <a:gd name="connsiteX0" fmla="*/ 0 w 1170130"/>
                    <a:gd name="connsiteY0" fmla="*/ 887972 h 998968"/>
                    <a:gd name="connsiteX1" fmla="*/ 585065 w 1170130"/>
                    <a:gd name="connsiteY1" fmla="*/ 0 h 998968"/>
                    <a:gd name="connsiteX2" fmla="*/ 1170130 w 1170130"/>
                    <a:gd name="connsiteY2" fmla="*/ 887972 h 998968"/>
                    <a:gd name="connsiteX3" fmla="*/ 0 w 1170130"/>
                    <a:gd name="connsiteY3" fmla="*/ 887972 h 9989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70130" h="998968">
                      <a:moveTo>
                        <a:pt x="0" y="887972"/>
                      </a:moveTo>
                      <a:cubicBezTo>
                        <a:pt x="0" y="397559"/>
                        <a:pt x="261943" y="0"/>
                        <a:pt x="585065" y="0"/>
                      </a:cubicBezTo>
                      <a:cubicBezTo>
                        <a:pt x="908187" y="0"/>
                        <a:pt x="1170130" y="397559"/>
                        <a:pt x="1170130" y="887972"/>
                      </a:cubicBezTo>
                      <a:cubicBezTo>
                        <a:pt x="1072619" y="1035967"/>
                        <a:pt x="97511" y="1035967"/>
                        <a:pt x="0" y="887972"/>
                      </a:cubicBezTo>
                      <a:close/>
                    </a:path>
                  </a:pathLst>
                </a:custGeom>
                <a:solidFill>
                  <a:srgbClr val="5B9BD5">
                    <a:lumMod val="60000"/>
                    <a:lumOff val="40000"/>
                  </a:srgbClr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305" name="グループ化 1304">
                <a:extLst>
                  <a:ext uri="{FF2B5EF4-FFF2-40B4-BE49-F238E27FC236}">
                    <a16:creationId xmlns:a16="http://schemas.microsoft.com/office/drawing/2014/main" id="{1DF24930-7892-43E4-87BE-B8E4A7743C7D}"/>
                  </a:ext>
                </a:extLst>
              </p:cNvPr>
              <p:cNvGrpSpPr/>
              <p:nvPr/>
            </p:nvGrpSpPr>
            <p:grpSpPr>
              <a:xfrm>
                <a:off x="3394651" y="4188446"/>
                <a:ext cx="304441" cy="779198"/>
                <a:chOff x="8296447" y="4188446"/>
                <a:chExt cx="304441" cy="779198"/>
              </a:xfrm>
            </p:grpSpPr>
            <p:grpSp>
              <p:nvGrpSpPr>
                <p:cNvPr id="1345" name="グループ化 1344">
                  <a:extLst>
                    <a:ext uri="{FF2B5EF4-FFF2-40B4-BE49-F238E27FC236}">
                      <a16:creationId xmlns:a16="http://schemas.microsoft.com/office/drawing/2014/main" id="{A5DD29BA-54FB-452B-9DBA-7DF0C29B1FDE}"/>
                    </a:ext>
                  </a:extLst>
                </p:cNvPr>
                <p:cNvGrpSpPr/>
                <p:nvPr/>
              </p:nvGrpSpPr>
              <p:grpSpPr>
                <a:xfrm rot="20700000">
                  <a:off x="8452286" y="4667599"/>
                  <a:ext cx="148602" cy="300045"/>
                  <a:chOff x="3714692" y="1313766"/>
                  <a:chExt cx="1283314" cy="2591166"/>
                </a:xfrm>
              </p:grpSpPr>
              <p:sp>
                <p:nvSpPr>
                  <p:cNvPr id="1347" name="フリーフォーム: 図形 1346">
                    <a:extLst>
                      <a:ext uri="{FF2B5EF4-FFF2-40B4-BE49-F238E27FC236}">
                        <a16:creationId xmlns:a16="http://schemas.microsoft.com/office/drawing/2014/main" id="{7768221F-8DE7-45C1-9E6D-1824746CDA4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14692" y="1313766"/>
                    <a:ext cx="1283314" cy="2591166"/>
                  </a:xfrm>
                  <a:custGeom>
                    <a:avLst/>
                    <a:gdLst>
                      <a:gd name="connsiteX0" fmla="*/ 855766 w 1283314"/>
                      <a:gd name="connsiteY0" fmla="*/ 0 h 2591166"/>
                      <a:gd name="connsiteX1" fmla="*/ 1283314 w 1283314"/>
                      <a:gd name="connsiteY1" fmla="*/ 427548 h 2591166"/>
                      <a:gd name="connsiteX2" fmla="*/ 1283313 w 1283314"/>
                      <a:gd name="connsiteY2" fmla="*/ 1237638 h 2591166"/>
                      <a:gd name="connsiteX3" fmla="*/ 1274627 w 1283314"/>
                      <a:gd name="connsiteY3" fmla="*/ 1323804 h 2591166"/>
                      <a:gd name="connsiteX4" fmla="*/ 1264522 w 1283314"/>
                      <a:gd name="connsiteY4" fmla="*/ 1356357 h 2591166"/>
                      <a:gd name="connsiteX5" fmla="*/ 1016556 w 1283314"/>
                      <a:gd name="connsiteY5" fmla="*/ 2281775 h 2591166"/>
                      <a:gd name="connsiteX6" fmla="*/ 1002018 w 1283314"/>
                      <a:gd name="connsiteY6" fmla="*/ 2320135 h 2591166"/>
                      <a:gd name="connsiteX7" fmla="*/ 1001227 w 1283314"/>
                      <a:gd name="connsiteY7" fmla="*/ 2321389 h 2591166"/>
                      <a:gd name="connsiteX8" fmla="*/ 994536 w 1283314"/>
                      <a:gd name="connsiteY8" fmla="*/ 2340831 h 2591166"/>
                      <a:gd name="connsiteX9" fmla="*/ 882862 w 1283314"/>
                      <a:gd name="connsiteY9" fmla="*/ 2426522 h 2591166"/>
                      <a:gd name="connsiteX10" fmla="*/ 291958 w 1283314"/>
                      <a:gd name="connsiteY10" fmla="*/ 2584854 h 2591166"/>
                      <a:gd name="connsiteX11" fmla="*/ 66709 w 1283314"/>
                      <a:gd name="connsiteY11" fmla="*/ 2454806 h 2591166"/>
                      <a:gd name="connsiteX12" fmla="*/ 196756 w 1283314"/>
                      <a:gd name="connsiteY12" fmla="*/ 2229558 h 2591166"/>
                      <a:gd name="connsiteX13" fmla="*/ 643273 w 1283314"/>
                      <a:gd name="connsiteY13" fmla="*/ 2109914 h 2591166"/>
                      <a:gd name="connsiteX14" fmla="*/ 785536 w 1283314"/>
                      <a:gd name="connsiteY14" fmla="*/ 1578978 h 2591166"/>
                      <a:gd name="connsiteX15" fmla="*/ 769600 w 1283314"/>
                      <a:gd name="connsiteY15" fmla="*/ 1559416 h 2591166"/>
                      <a:gd name="connsiteX16" fmla="*/ 553444 w 1283314"/>
                      <a:gd name="connsiteY16" fmla="*/ 1413157 h 2591166"/>
                      <a:gd name="connsiteX17" fmla="*/ 522934 w 1283314"/>
                      <a:gd name="connsiteY17" fmla="*/ 1398178 h 2591166"/>
                      <a:gd name="connsiteX18" fmla="*/ 489513 w 1283314"/>
                      <a:gd name="connsiteY18" fmla="*/ 1461128 h 2591166"/>
                      <a:gd name="connsiteX19" fmla="*/ 480269 w 1283314"/>
                      <a:gd name="connsiteY19" fmla="*/ 1472391 h 2591166"/>
                      <a:gd name="connsiteX20" fmla="*/ 411052 w 1283314"/>
                      <a:gd name="connsiteY20" fmla="*/ 1776147 h 2591166"/>
                      <a:gd name="connsiteX21" fmla="*/ 161914 w 1283314"/>
                      <a:gd name="connsiteY21" fmla="*/ 1932815 h 2591166"/>
                      <a:gd name="connsiteX22" fmla="*/ 5246 w 1283314"/>
                      <a:gd name="connsiteY22" fmla="*/ 1683677 h 2591166"/>
                      <a:gd name="connsiteX23" fmla="*/ 88540 w 1283314"/>
                      <a:gd name="connsiteY23" fmla="*/ 1318143 h 2591166"/>
                      <a:gd name="connsiteX24" fmla="*/ 122482 w 1283314"/>
                      <a:gd name="connsiteY24" fmla="*/ 1242797 h 2591166"/>
                      <a:gd name="connsiteX25" fmla="*/ 122485 w 1283314"/>
                      <a:gd name="connsiteY25" fmla="*/ 1242795 h 2591166"/>
                      <a:gd name="connsiteX26" fmla="*/ 428218 w 1283314"/>
                      <a:gd name="connsiteY26" fmla="*/ 666920 h 2591166"/>
                      <a:gd name="connsiteX27" fmla="*/ 428218 w 1283314"/>
                      <a:gd name="connsiteY27" fmla="*/ 427548 h 2591166"/>
                      <a:gd name="connsiteX28" fmla="*/ 855766 w 1283314"/>
                      <a:gd name="connsiteY28" fmla="*/ 0 h 25911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283314" h="2591166">
                        <a:moveTo>
                          <a:pt x="855766" y="0"/>
                        </a:moveTo>
                        <a:cubicBezTo>
                          <a:pt x="1091894" y="0"/>
                          <a:pt x="1283314" y="191420"/>
                          <a:pt x="1283314" y="427548"/>
                        </a:cubicBezTo>
                        <a:cubicBezTo>
                          <a:pt x="1283314" y="697578"/>
                          <a:pt x="1283313" y="967608"/>
                          <a:pt x="1283313" y="1237638"/>
                        </a:cubicBezTo>
                        <a:cubicBezTo>
                          <a:pt x="1283313" y="1267154"/>
                          <a:pt x="1280322" y="1295972"/>
                          <a:pt x="1274627" y="1323804"/>
                        </a:cubicBezTo>
                        <a:lnTo>
                          <a:pt x="1264522" y="1356357"/>
                        </a:lnTo>
                        <a:lnTo>
                          <a:pt x="1016556" y="2281775"/>
                        </a:lnTo>
                        <a:cubicBezTo>
                          <a:pt x="1012937" y="2295280"/>
                          <a:pt x="1008036" y="2308099"/>
                          <a:pt x="1002018" y="2320135"/>
                        </a:cubicBezTo>
                        <a:lnTo>
                          <a:pt x="1001227" y="2321389"/>
                        </a:lnTo>
                        <a:lnTo>
                          <a:pt x="994536" y="2340831"/>
                        </a:lnTo>
                        <a:cubicBezTo>
                          <a:pt x="971002" y="2381593"/>
                          <a:pt x="931918" y="2413377"/>
                          <a:pt x="882862" y="2426522"/>
                        </a:cubicBezTo>
                        <a:lnTo>
                          <a:pt x="291958" y="2584854"/>
                        </a:lnTo>
                        <a:cubicBezTo>
                          <a:pt x="193846" y="2611143"/>
                          <a:pt x="92998" y="2552918"/>
                          <a:pt x="66709" y="2454806"/>
                        </a:cubicBezTo>
                        <a:cubicBezTo>
                          <a:pt x="40420" y="2356694"/>
                          <a:pt x="98644" y="2255847"/>
                          <a:pt x="196756" y="2229558"/>
                        </a:cubicBezTo>
                        <a:lnTo>
                          <a:pt x="643273" y="2109914"/>
                        </a:lnTo>
                        <a:lnTo>
                          <a:pt x="785536" y="1578978"/>
                        </a:lnTo>
                        <a:lnTo>
                          <a:pt x="769600" y="1559416"/>
                        </a:lnTo>
                        <a:cubicBezTo>
                          <a:pt x="686104" y="1472986"/>
                          <a:pt x="611473" y="1439485"/>
                          <a:pt x="553444" y="1413157"/>
                        </a:cubicBezTo>
                        <a:lnTo>
                          <a:pt x="522934" y="1398178"/>
                        </a:lnTo>
                        <a:lnTo>
                          <a:pt x="489513" y="1461128"/>
                        </a:lnTo>
                        <a:lnTo>
                          <a:pt x="480269" y="1472391"/>
                        </a:lnTo>
                        <a:lnTo>
                          <a:pt x="411052" y="1776147"/>
                        </a:lnTo>
                        <a:cubicBezTo>
                          <a:pt x="385517" y="1888208"/>
                          <a:pt x="273974" y="1958350"/>
                          <a:pt x="161914" y="1932815"/>
                        </a:cubicBezTo>
                        <a:cubicBezTo>
                          <a:pt x="49853" y="1907280"/>
                          <a:pt x="-20289" y="1795737"/>
                          <a:pt x="5246" y="1683677"/>
                        </a:cubicBezTo>
                        <a:lnTo>
                          <a:pt x="88540" y="1318143"/>
                        </a:lnTo>
                        <a:cubicBezTo>
                          <a:pt x="94924" y="1290128"/>
                          <a:pt x="106683" y="1264733"/>
                          <a:pt x="122482" y="1242797"/>
                        </a:cubicBezTo>
                        <a:lnTo>
                          <a:pt x="122485" y="1242795"/>
                        </a:lnTo>
                        <a:lnTo>
                          <a:pt x="428218" y="666920"/>
                        </a:lnTo>
                        <a:lnTo>
                          <a:pt x="428218" y="427548"/>
                        </a:lnTo>
                        <a:cubicBezTo>
                          <a:pt x="428218" y="191420"/>
                          <a:pt x="619638" y="0"/>
                          <a:pt x="855766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348" name="フリーフォーム: 図形 1347">
                    <a:extLst>
                      <a:ext uri="{FF2B5EF4-FFF2-40B4-BE49-F238E27FC236}">
                        <a16:creationId xmlns:a16="http://schemas.microsoft.com/office/drawing/2014/main" id="{A3F69AB6-BD0C-40FD-8087-B12D27C7C59F}"/>
                      </a:ext>
                    </a:extLst>
                  </p:cNvPr>
                  <p:cNvSpPr/>
                  <p:nvPr/>
                </p:nvSpPr>
                <p:spPr bwMode="auto">
                  <a:xfrm rot="4500000">
                    <a:off x="4056041" y="3114569"/>
                    <a:ext cx="129941" cy="571963"/>
                  </a:xfrm>
                  <a:custGeom>
                    <a:avLst/>
                    <a:gdLst>
                      <a:gd name="connsiteX0" fmla="*/ 0 w 129941"/>
                      <a:gd name="connsiteY0" fmla="*/ 0 h 571963"/>
                      <a:gd name="connsiteX1" fmla="*/ 122016 w 129941"/>
                      <a:gd name="connsiteY1" fmla="*/ 70446 h 571963"/>
                      <a:gd name="connsiteX2" fmla="*/ 122016 w 129941"/>
                      <a:gd name="connsiteY2" fmla="*/ 532715 h 571963"/>
                      <a:gd name="connsiteX3" fmla="*/ 129941 w 129941"/>
                      <a:gd name="connsiteY3" fmla="*/ 571963 h 571963"/>
                      <a:gd name="connsiteX4" fmla="*/ 112327 w 129941"/>
                      <a:gd name="connsiteY4" fmla="*/ 566496 h 571963"/>
                      <a:gd name="connsiteX5" fmla="*/ 0 w 129941"/>
                      <a:gd name="connsiteY5" fmla="*/ 397034 h 5719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29941" h="571963">
                        <a:moveTo>
                          <a:pt x="0" y="0"/>
                        </a:moveTo>
                        <a:lnTo>
                          <a:pt x="122016" y="70446"/>
                        </a:lnTo>
                        <a:lnTo>
                          <a:pt x="122016" y="532715"/>
                        </a:lnTo>
                        <a:lnTo>
                          <a:pt x="129941" y="571963"/>
                        </a:lnTo>
                        <a:lnTo>
                          <a:pt x="112327" y="566496"/>
                        </a:lnTo>
                        <a:cubicBezTo>
                          <a:pt x="46318" y="538576"/>
                          <a:pt x="0" y="473214"/>
                          <a:pt x="0" y="397034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349" name="フリーフォーム: 図形 1348">
                    <a:extLst>
                      <a:ext uri="{FF2B5EF4-FFF2-40B4-BE49-F238E27FC236}">
                        <a16:creationId xmlns:a16="http://schemas.microsoft.com/office/drawing/2014/main" id="{0FE6074F-8B40-4426-B380-BC50DE824AF5}"/>
                      </a:ext>
                    </a:extLst>
                  </p:cNvPr>
                  <p:cNvSpPr/>
                  <p:nvPr/>
                </p:nvSpPr>
                <p:spPr bwMode="auto">
                  <a:xfrm rot="4500000">
                    <a:off x="4178432" y="3016507"/>
                    <a:ext cx="129941" cy="394832"/>
                  </a:xfrm>
                  <a:custGeom>
                    <a:avLst/>
                    <a:gdLst>
                      <a:gd name="connsiteX0" fmla="*/ 0 w 129941"/>
                      <a:gd name="connsiteY0" fmla="*/ 0 h 394832"/>
                      <a:gd name="connsiteX1" fmla="*/ 122016 w 129941"/>
                      <a:gd name="connsiteY1" fmla="*/ 70446 h 394832"/>
                      <a:gd name="connsiteX2" fmla="*/ 122016 w 129941"/>
                      <a:gd name="connsiteY2" fmla="*/ 355584 h 394832"/>
                      <a:gd name="connsiteX3" fmla="*/ 129941 w 129941"/>
                      <a:gd name="connsiteY3" fmla="*/ 394832 h 394832"/>
                      <a:gd name="connsiteX4" fmla="*/ 112327 w 129941"/>
                      <a:gd name="connsiteY4" fmla="*/ 389365 h 394832"/>
                      <a:gd name="connsiteX5" fmla="*/ 0 w 129941"/>
                      <a:gd name="connsiteY5" fmla="*/ 219903 h 3948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29941" h="394832">
                        <a:moveTo>
                          <a:pt x="0" y="0"/>
                        </a:moveTo>
                        <a:lnTo>
                          <a:pt x="122016" y="70446"/>
                        </a:lnTo>
                        <a:lnTo>
                          <a:pt x="122016" y="355584"/>
                        </a:lnTo>
                        <a:lnTo>
                          <a:pt x="129941" y="394832"/>
                        </a:lnTo>
                        <a:lnTo>
                          <a:pt x="112327" y="389365"/>
                        </a:lnTo>
                        <a:cubicBezTo>
                          <a:pt x="46318" y="361445"/>
                          <a:pt x="0" y="296083"/>
                          <a:pt x="0" y="219903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1346" name="楕円 211">
                  <a:extLst>
                    <a:ext uri="{FF2B5EF4-FFF2-40B4-BE49-F238E27FC236}">
                      <a16:creationId xmlns:a16="http://schemas.microsoft.com/office/drawing/2014/main" id="{3907B4E9-3606-4A81-AE98-D0030224E098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8296447" y="4188446"/>
                  <a:ext cx="242017" cy="601357"/>
                </a:xfrm>
                <a:custGeom>
                  <a:avLst/>
                  <a:gdLst>
                    <a:gd name="connsiteX0" fmla="*/ 0 w 1170130"/>
                    <a:gd name="connsiteY0" fmla="*/ 887972 h 1775944"/>
                    <a:gd name="connsiteX1" fmla="*/ 585065 w 1170130"/>
                    <a:gd name="connsiteY1" fmla="*/ 0 h 1775944"/>
                    <a:gd name="connsiteX2" fmla="*/ 1170130 w 1170130"/>
                    <a:gd name="connsiteY2" fmla="*/ 887972 h 1775944"/>
                    <a:gd name="connsiteX3" fmla="*/ 585065 w 1170130"/>
                    <a:gd name="connsiteY3" fmla="*/ 1775944 h 1775944"/>
                    <a:gd name="connsiteX4" fmla="*/ 0 w 1170130"/>
                    <a:gd name="connsiteY4" fmla="*/ 887972 h 1775944"/>
                    <a:gd name="connsiteX0" fmla="*/ 0 w 1170130"/>
                    <a:gd name="connsiteY0" fmla="*/ 887972 h 1775944"/>
                    <a:gd name="connsiteX1" fmla="*/ 585065 w 1170130"/>
                    <a:gd name="connsiteY1" fmla="*/ 0 h 1775944"/>
                    <a:gd name="connsiteX2" fmla="*/ 1170130 w 1170130"/>
                    <a:gd name="connsiteY2" fmla="*/ 887972 h 1775944"/>
                    <a:gd name="connsiteX3" fmla="*/ 585065 w 1170130"/>
                    <a:gd name="connsiteY3" fmla="*/ 1775944 h 1775944"/>
                    <a:gd name="connsiteX4" fmla="*/ 0 w 1170130"/>
                    <a:gd name="connsiteY4" fmla="*/ 887972 h 1775944"/>
                    <a:gd name="connsiteX0" fmla="*/ 0 w 1170130"/>
                    <a:gd name="connsiteY0" fmla="*/ 887972 h 998968"/>
                    <a:gd name="connsiteX1" fmla="*/ 585065 w 1170130"/>
                    <a:gd name="connsiteY1" fmla="*/ 0 h 998968"/>
                    <a:gd name="connsiteX2" fmla="*/ 1170130 w 1170130"/>
                    <a:gd name="connsiteY2" fmla="*/ 887972 h 998968"/>
                    <a:gd name="connsiteX3" fmla="*/ 0 w 1170130"/>
                    <a:gd name="connsiteY3" fmla="*/ 887972 h 9989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70130" h="998968">
                      <a:moveTo>
                        <a:pt x="0" y="887972"/>
                      </a:moveTo>
                      <a:cubicBezTo>
                        <a:pt x="0" y="397559"/>
                        <a:pt x="261943" y="0"/>
                        <a:pt x="585065" y="0"/>
                      </a:cubicBezTo>
                      <a:cubicBezTo>
                        <a:pt x="908187" y="0"/>
                        <a:pt x="1170130" y="397559"/>
                        <a:pt x="1170130" y="887972"/>
                      </a:cubicBezTo>
                      <a:cubicBezTo>
                        <a:pt x="1072619" y="1035967"/>
                        <a:pt x="97511" y="1035967"/>
                        <a:pt x="0" y="887972"/>
                      </a:cubicBezTo>
                      <a:close/>
                    </a:path>
                  </a:pathLst>
                </a:custGeom>
                <a:solidFill>
                  <a:srgbClr val="5B9BD5">
                    <a:lumMod val="60000"/>
                    <a:lumOff val="40000"/>
                  </a:srgbClr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306" name="グループ化 1305">
                <a:extLst>
                  <a:ext uri="{FF2B5EF4-FFF2-40B4-BE49-F238E27FC236}">
                    <a16:creationId xmlns:a16="http://schemas.microsoft.com/office/drawing/2014/main" id="{84292234-1DCC-4417-A71F-1E01CD8E0673}"/>
                  </a:ext>
                </a:extLst>
              </p:cNvPr>
              <p:cNvGrpSpPr/>
              <p:nvPr/>
            </p:nvGrpSpPr>
            <p:grpSpPr>
              <a:xfrm>
                <a:off x="2911275" y="5158698"/>
                <a:ext cx="257077" cy="217131"/>
                <a:chOff x="5493638" y="5158698"/>
                <a:chExt cx="257077" cy="217131"/>
              </a:xfrm>
            </p:grpSpPr>
            <p:grpSp>
              <p:nvGrpSpPr>
                <p:cNvPr id="1341" name="グループ化 1340">
                  <a:extLst>
                    <a:ext uri="{FF2B5EF4-FFF2-40B4-BE49-F238E27FC236}">
                      <a16:creationId xmlns:a16="http://schemas.microsoft.com/office/drawing/2014/main" id="{61522802-0C04-4AD2-B58B-9F62D4981AD2}"/>
                    </a:ext>
                  </a:extLst>
                </p:cNvPr>
                <p:cNvGrpSpPr/>
                <p:nvPr/>
              </p:nvGrpSpPr>
              <p:grpSpPr>
                <a:xfrm>
                  <a:off x="5493638" y="5158698"/>
                  <a:ext cx="257077" cy="217131"/>
                  <a:chOff x="811986" y="4823521"/>
                  <a:chExt cx="354650" cy="299542"/>
                </a:xfrm>
              </p:grpSpPr>
              <p:sp>
                <p:nvSpPr>
                  <p:cNvPr id="1343" name="フリーフォーム: 図形 1342">
                    <a:extLst>
                      <a:ext uri="{FF2B5EF4-FFF2-40B4-BE49-F238E27FC236}">
                        <a16:creationId xmlns:a16="http://schemas.microsoft.com/office/drawing/2014/main" id="{4C19EE47-3940-4929-9F56-DD52EFFC855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11986" y="4903387"/>
                    <a:ext cx="354650" cy="219676"/>
                  </a:xfrm>
                  <a:custGeom>
                    <a:avLst/>
                    <a:gdLst>
                      <a:gd name="connsiteX0" fmla="*/ 177325 w 354650"/>
                      <a:gd name="connsiteY0" fmla="*/ 0 h 163934"/>
                      <a:gd name="connsiteX1" fmla="*/ 354650 w 354650"/>
                      <a:gd name="connsiteY1" fmla="*/ 72442 h 163934"/>
                      <a:gd name="connsiteX2" fmla="*/ 346238 w 354650"/>
                      <a:gd name="connsiteY2" fmla="*/ 89465 h 163934"/>
                      <a:gd name="connsiteX3" fmla="*/ 354650 w 354650"/>
                      <a:gd name="connsiteY3" fmla="*/ 103635 h 163934"/>
                      <a:gd name="connsiteX4" fmla="*/ 177325 w 354650"/>
                      <a:gd name="connsiteY4" fmla="*/ 163934 h 163934"/>
                      <a:gd name="connsiteX5" fmla="*/ 0 w 354650"/>
                      <a:gd name="connsiteY5" fmla="*/ 103635 h 163934"/>
                      <a:gd name="connsiteX6" fmla="*/ 8413 w 354650"/>
                      <a:gd name="connsiteY6" fmla="*/ 89465 h 163934"/>
                      <a:gd name="connsiteX7" fmla="*/ 0 w 354650"/>
                      <a:gd name="connsiteY7" fmla="*/ 72442 h 163934"/>
                      <a:gd name="connsiteX8" fmla="*/ 177325 w 354650"/>
                      <a:gd name="connsiteY8" fmla="*/ 0 h 163934"/>
                      <a:gd name="connsiteX0" fmla="*/ 177325 w 354650"/>
                      <a:gd name="connsiteY0" fmla="*/ 0 h 163934"/>
                      <a:gd name="connsiteX1" fmla="*/ 354650 w 354650"/>
                      <a:gd name="connsiteY1" fmla="*/ 72442 h 163934"/>
                      <a:gd name="connsiteX2" fmla="*/ 346238 w 354650"/>
                      <a:gd name="connsiteY2" fmla="*/ 89465 h 163934"/>
                      <a:gd name="connsiteX3" fmla="*/ 354650 w 354650"/>
                      <a:gd name="connsiteY3" fmla="*/ 103635 h 163934"/>
                      <a:gd name="connsiteX4" fmla="*/ 177325 w 354650"/>
                      <a:gd name="connsiteY4" fmla="*/ 163934 h 163934"/>
                      <a:gd name="connsiteX5" fmla="*/ 0 w 354650"/>
                      <a:gd name="connsiteY5" fmla="*/ 103635 h 163934"/>
                      <a:gd name="connsiteX6" fmla="*/ 0 w 354650"/>
                      <a:gd name="connsiteY6" fmla="*/ 72442 h 163934"/>
                      <a:gd name="connsiteX7" fmla="*/ 177325 w 354650"/>
                      <a:gd name="connsiteY7" fmla="*/ 0 h 163934"/>
                      <a:gd name="connsiteX0" fmla="*/ 177325 w 354650"/>
                      <a:gd name="connsiteY0" fmla="*/ 0 h 163934"/>
                      <a:gd name="connsiteX1" fmla="*/ 354650 w 354650"/>
                      <a:gd name="connsiteY1" fmla="*/ 72442 h 163934"/>
                      <a:gd name="connsiteX2" fmla="*/ 354650 w 354650"/>
                      <a:gd name="connsiteY2" fmla="*/ 103635 h 163934"/>
                      <a:gd name="connsiteX3" fmla="*/ 177325 w 354650"/>
                      <a:gd name="connsiteY3" fmla="*/ 163934 h 163934"/>
                      <a:gd name="connsiteX4" fmla="*/ 0 w 354650"/>
                      <a:gd name="connsiteY4" fmla="*/ 103635 h 163934"/>
                      <a:gd name="connsiteX5" fmla="*/ 0 w 354650"/>
                      <a:gd name="connsiteY5" fmla="*/ 72442 h 163934"/>
                      <a:gd name="connsiteX6" fmla="*/ 177325 w 354650"/>
                      <a:gd name="connsiteY6" fmla="*/ 0 h 1639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54650" h="163934">
                        <a:moveTo>
                          <a:pt x="177325" y="0"/>
                        </a:moveTo>
                        <a:cubicBezTo>
                          <a:pt x="275259" y="0"/>
                          <a:pt x="354650" y="32433"/>
                          <a:pt x="354650" y="72442"/>
                        </a:cubicBezTo>
                        <a:lnTo>
                          <a:pt x="354650" y="103635"/>
                        </a:lnTo>
                        <a:cubicBezTo>
                          <a:pt x="354650" y="136937"/>
                          <a:pt x="275259" y="163934"/>
                          <a:pt x="177325" y="163934"/>
                        </a:cubicBezTo>
                        <a:cubicBezTo>
                          <a:pt x="79391" y="163934"/>
                          <a:pt x="0" y="136937"/>
                          <a:pt x="0" y="103635"/>
                        </a:cubicBezTo>
                        <a:lnTo>
                          <a:pt x="0" y="72442"/>
                        </a:lnTo>
                        <a:cubicBezTo>
                          <a:pt x="0" y="32433"/>
                          <a:pt x="79391" y="0"/>
                          <a:pt x="177325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75000"/>
                    </a:srgbClr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344" name="楕円 220">
                    <a:extLst>
                      <a:ext uri="{FF2B5EF4-FFF2-40B4-BE49-F238E27FC236}">
                        <a16:creationId xmlns:a16="http://schemas.microsoft.com/office/drawing/2014/main" id="{4CC71952-AA6B-43C9-83D5-5C7157FC452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37247" y="4823521"/>
                    <a:ext cx="304132" cy="263304"/>
                  </a:xfrm>
                  <a:custGeom>
                    <a:avLst/>
                    <a:gdLst>
                      <a:gd name="connsiteX0" fmla="*/ 0 w 354649"/>
                      <a:gd name="connsiteY0" fmla="*/ 72472 h 144943"/>
                      <a:gd name="connsiteX1" fmla="*/ 177325 w 354649"/>
                      <a:gd name="connsiteY1" fmla="*/ 0 h 144943"/>
                      <a:gd name="connsiteX2" fmla="*/ 354650 w 354649"/>
                      <a:gd name="connsiteY2" fmla="*/ 72472 h 144943"/>
                      <a:gd name="connsiteX3" fmla="*/ 177325 w 354649"/>
                      <a:gd name="connsiteY3" fmla="*/ 144944 h 144943"/>
                      <a:gd name="connsiteX4" fmla="*/ 0 w 354649"/>
                      <a:gd name="connsiteY4" fmla="*/ 72472 h 144943"/>
                      <a:gd name="connsiteX0" fmla="*/ 0 w 354650"/>
                      <a:gd name="connsiteY0" fmla="*/ 72472 h 144944"/>
                      <a:gd name="connsiteX1" fmla="*/ 177325 w 354650"/>
                      <a:gd name="connsiteY1" fmla="*/ 0 h 144944"/>
                      <a:gd name="connsiteX2" fmla="*/ 354650 w 354650"/>
                      <a:gd name="connsiteY2" fmla="*/ 72472 h 144944"/>
                      <a:gd name="connsiteX3" fmla="*/ 177325 w 354650"/>
                      <a:gd name="connsiteY3" fmla="*/ 144944 h 144944"/>
                      <a:gd name="connsiteX4" fmla="*/ 0 w 354650"/>
                      <a:gd name="connsiteY4" fmla="*/ 72472 h 144944"/>
                      <a:gd name="connsiteX0" fmla="*/ 0 w 354650"/>
                      <a:gd name="connsiteY0" fmla="*/ 72472 h 144944"/>
                      <a:gd name="connsiteX1" fmla="*/ 177325 w 354650"/>
                      <a:gd name="connsiteY1" fmla="*/ 0 h 144944"/>
                      <a:gd name="connsiteX2" fmla="*/ 354650 w 354650"/>
                      <a:gd name="connsiteY2" fmla="*/ 72472 h 144944"/>
                      <a:gd name="connsiteX3" fmla="*/ 177325 w 354650"/>
                      <a:gd name="connsiteY3" fmla="*/ 144944 h 144944"/>
                      <a:gd name="connsiteX4" fmla="*/ 0 w 354650"/>
                      <a:gd name="connsiteY4" fmla="*/ 72472 h 144944"/>
                      <a:gd name="connsiteX0" fmla="*/ 0 w 354650"/>
                      <a:gd name="connsiteY0" fmla="*/ 72472 h 144944"/>
                      <a:gd name="connsiteX1" fmla="*/ 177325 w 354650"/>
                      <a:gd name="connsiteY1" fmla="*/ 0 h 144944"/>
                      <a:gd name="connsiteX2" fmla="*/ 354650 w 354650"/>
                      <a:gd name="connsiteY2" fmla="*/ 72472 h 144944"/>
                      <a:gd name="connsiteX3" fmla="*/ 177325 w 354650"/>
                      <a:gd name="connsiteY3" fmla="*/ 144944 h 144944"/>
                      <a:gd name="connsiteX4" fmla="*/ 0 w 354650"/>
                      <a:gd name="connsiteY4" fmla="*/ 72472 h 144944"/>
                      <a:gd name="connsiteX0" fmla="*/ 0 w 354650"/>
                      <a:gd name="connsiteY0" fmla="*/ 143910 h 216382"/>
                      <a:gd name="connsiteX1" fmla="*/ 170181 w 354650"/>
                      <a:gd name="connsiteY1" fmla="*/ 0 h 216382"/>
                      <a:gd name="connsiteX2" fmla="*/ 354650 w 354650"/>
                      <a:gd name="connsiteY2" fmla="*/ 143910 h 216382"/>
                      <a:gd name="connsiteX3" fmla="*/ 177325 w 354650"/>
                      <a:gd name="connsiteY3" fmla="*/ 216382 h 216382"/>
                      <a:gd name="connsiteX4" fmla="*/ 0 w 354650"/>
                      <a:gd name="connsiteY4" fmla="*/ 143910 h 2163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54650" h="216382">
                        <a:moveTo>
                          <a:pt x="0" y="143910"/>
                        </a:moveTo>
                        <a:cubicBezTo>
                          <a:pt x="0" y="103885"/>
                          <a:pt x="72247" y="0"/>
                          <a:pt x="170181" y="0"/>
                        </a:cubicBezTo>
                        <a:cubicBezTo>
                          <a:pt x="268115" y="0"/>
                          <a:pt x="354650" y="103885"/>
                          <a:pt x="354650" y="143910"/>
                        </a:cubicBezTo>
                        <a:cubicBezTo>
                          <a:pt x="354650" y="183935"/>
                          <a:pt x="275259" y="216382"/>
                          <a:pt x="177325" y="216382"/>
                        </a:cubicBezTo>
                        <a:cubicBezTo>
                          <a:pt x="79391" y="216382"/>
                          <a:pt x="0" y="183935"/>
                          <a:pt x="0" y="143910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1342" name="フリーフォーム: 図形 1341">
                  <a:extLst>
                    <a:ext uri="{FF2B5EF4-FFF2-40B4-BE49-F238E27FC236}">
                      <a16:creationId xmlns:a16="http://schemas.microsoft.com/office/drawing/2014/main" id="{DC50D7AB-CC36-4D77-A746-E83F4E54FB03}"/>
                    </a:ext>
                  </a:extLst>
                </p:cNvPr>
                <p:cNvSpPr/>
                <p:nvPr/>
              </p:nvSpPr>
              <p:spPr bwMode="auto">
                <a:xfrm>
                  <a:off x="5521055" y="5283805"/>
                  <a:ext cx="207508" cy="50990"/>
                </a:xfrm>
                <a:custGeom>
                  <a:avLst/>
                  <a:gdLst>
                    <a:gd name="connsiteX0" fmla="*/ 95296 w 362042"/>
                    <a:gd name="connsiteY0" fmla="*/ 0 h 92073"/>
                    <a:gd name="connsiteX1" fmla="*/ 169759 w 362042"/>
                    <a:gd name="connsiteY1" fmla="*/ 30844 h 92073"/>
                    <a:gd name="connsiteX2" fmla="*/ 181021 w 362042"/>
                    <a:gd name="connsiteY2" fmla="*/ 47548 h 92073"/>
                    <a:gd name="connsiteX3" fmla="*/ 192283 w 362042"/>
                    <a:gd name="connsiteY3" fmla="*/ 30844 h 92073"/>
                    <a:gd name="connsiteX4" fmla="*/ 266746 w 362042"/>
                    <a:gd name="connsiteY4" fmla="*/ 0 h 92073"/>
                    <a:gd name="connsiteX5" fmla="*/ 341209 w 362042"/>
                    <a:gd name="connsiteY5" fmla="*/ 30844 h 92073"/>
                    <a:gd name="connsiteX6" fmla="*/ 362042 w 362042"/>
                    <a:gd name="connsiteY6" fmla="*/ 61743 h 92073"/>
                    <a:gd name="connsiteX7" fmla="*/ 342780 w 362042"/>
                    <a:gd name="connsiteY7" fmla="*/ 51140 h 92073"/>
                    <a:gd name="connsiteX8" fmla="*/ 290454 w 362042"/>
                    <a:gd name="connsiteY8" fmla="*/ 42514 h 92073"/>
                    <a:gd name="connsiteX9" fmla="*/ 195398 w 362042"/>
                    <a:gd name="connsiteY9" fmla="*/ 74663 h 92073"/>
                    <a:gd name="connsiteX10" fmla="*/ 181021 w 362042"/>
                    <a:gd name="connsiteY10" fmla="*/ 92073 h 92073"/>
                    <a:gd name="connsiteX11" fmla="*/ 166644 w 362042"/>
                    <a:gd name="connsiteY11" fmla="*/ 74663 h 92073"/>
                    <a:gd name="connsiteX12" fmla="*/ 71588 w 362042"/>
                    <a:gd name="connsiteY12" fmla="*/ 42514 h 92073"/>
                    <a:gd name="connsiteX13" fmla="*/ 19262 w 362042"/>
                    <a:gd name="connsiteY13" fmla="*/ 51140 h 92073"/>
                    <a:gd name="connsiteX14" fmla="*/ 0 w 362042"/>
                    <a:gd name="connsiteY14" fmla="*/ 61743 h 92073"/>
                    <a:gd name="connsiteX15" fmla="*/ 20833 w 362042"/>
                    <a:gd name="connsiteY15" fmla="*/ 30844 h 92073"/>
                    <a:gd name="connsiteX16" fmla="*/ 95296 w 362042"/>
                    <a:gd name="connsiteY16" fmla="*/ 0 h 92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62042" h="92073">
                      <a:moveTo>
                        <a:pt x="95296" y="0"/>
                      </a:moveTo>
                      <a:cubicBezTo>
                        <a:pt x="124375" y="0"/>
                        <a:pt x="150702" y="11787"/>
                        <a:pt x="169759" y="30844"/>
                      </a:cubicBezTo>
                      <a:lnTo>
                        <a:pt x="181021" y="47548"/>
                      </a:lnTo>
                      <a:lnTo>
                        <a:pt x="192283" y="30844"/>
                      </a:lnTo>
                      <a:cubicBezTo>
                        <a:pt x="211340" y="11787"/>
                        <a:pt x="237667" y="0"/>
                        <a:pt x="266746" y="0"/>
                      </a:cubicBezTo>
                      <a:cubicBezTo>
                        <a:pt x="295826" y="0"/>
                        <a:pt x="322152" y="11787"/>
                        <a:pt x="341209" y="30844"/>
                      </a:cubicBezTo>
                      <a:lnTo>
                        <a:pt x="362042" y="61743"/>
                      </a:lnTo>
                      <a:lnTo>
                        <a:pt x="342780" y="51140"/>
                      </a:lnTo>
                      <a:cubicBezTo>
                        <a:pt x="326697" y="45586"/>
                        <a:pt x="309015" y="42514"/>
                        <a:pt x="290454" y="42514"/>
                      </a:cubicBezTo>
                      <a:cubicBezTo>
                        <a:pt x="253333" y="42514"/>
                        <a:pt x="219725" y="54800"/>
                        <a:pt x="195398" y="74663"/>
                      </a:cubicBezTo>
                      <a:lnTo>
                        <a:pt x="181021" y="92073"/>
                      </a:lnTo>
                      <a:lnTo>
                        <a:pt x="166644" y="74663"/>
                      </a:lnTo>
                      <a:cubicBezTo>
                        <a:pt x="142317" y="54800"/>
                        <a:pt x="108709" y="42514"/>
                        <a:pt x="71588" y="42514"/>
                      </a:cubicBezTo>
                      <a:cubicBezTo>
                        <a:pt x="53028" y="42514"/>
                        <a:pt x="35345" y="45586"/>
                        <a:pt x="19262" y="51140"/>
                      </a:cubicBezTo>
                      <a:lnTo>
                        <a:pt x="0" y="61743"/>
                      </a:lnTo>
                      <a:lnTo>
                        <a:pt x="20833" y="30844"/>
                      </a:lnTo>
                      <a:cubicBezTo>
                        <a:pt x="39890" y="11787"/>
                        <a:pt x="66217" y="0"/>
                        <a:pt x="9529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307" name="グループ化 1306">
                <a:extLst>
                  <a:ext uri="{FF2B5EF4-FFF2-40B4-BE49-F238E27FC236}">
                    <a16:creationId xmlns:a16="http://schemas.microsoft.com/office/drawing/2014/main" id="{22BD753F-ECD5-4A7C-B5E8-B98691BDC774}"/>
                  </a:ext>
                </a:extLst>
              </p:cNvPr>
              <p:cNvGrpSpPr/>
              <p:nvPr/>
            </p:nvGrpSpPr>
            <p:grpSpPr>
              <a:xfrm>
                <a:off x="3302863" y="5158698"/>
                <a:ext cx="257077" cy="217131"/>
                <a:chOff x="5832206" y="5158698"/>
                <a:chExt cx="257077" cy="217131"/>
              </a:xfrm>
            </p:grpSpPr>
            <p:grpSp>
              <p:nvGrpSpPr>
                <p:cNvPr id="1337" name="グループ化 1336">
                  <a:extLst>
                    <a:ext uri="{FF2B5EF4-FFF2-40B4-BE49-F238E27FC236}">
                      <a16:creationId xmlns:a16="http://schemas.microsoft.com/office/drawing/2014/main" id="{36F727D1-CB73-4F8A-BA0E-5CE3943690EC}"/>
                    </a:ext>
                  </a:extLst>
                </p:cNvPr>
                <p:cNvGrpSpPr/>
                <p:nvPr/>
              </p:nvGrpSpPr>
              <p:grpSpPr>
                <a:xfrm flipH="1">
                  <a:off x="5832206" y="5158698"/>
                  <a:ext cx="257077" cy="217131"/>
                  <a:chOff x="811986" y="4823521"/>
                  <a:chExt cx="354650" cy="299542"/>
                </a:xfrm>
              </p:grpSpPr>
              <p:sp>
                <p:nvSpPr>
                  <p:cNvPr id="1339" name="フリーフォーム: 図形 1338">
                    <a:extLst>
                      <a:ext uri="{FF2B5EF4-FFF2-40B4-BE49-F238E27FC236}">
                        <a16:creationId xmlns:a16="http://schemas.microsoft.com/office/drawing/2014/main" id="{85720F57-229B-49AB-B2B8-C5D3053AC67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11986" y="4903387"/>
                    <a:ext cx="354650" cy="219676"/>
                  </a:xfrm>
                  <a:custGeom>
                    <a:avLst/>
                    <a:gdLst>
                      <a:gd name="connsiteX0" fmla="*/ 177325 w 354650"/>
                      <a:gd name="connsiteY0" fmla="*/ 0 h 163934"/>
                      <a:gd name="connsiteX1" fmla="*/ 354650 w 354650"/>
                      <a:gd name="connsiteY1" fmla="*/ 72442 h 163934"/>
                      <a:gd name="connsiteX2" fmla="*/ 346238 w 354650"/>
                      <a:gd name="connsiteY2" fmla="*/ 89465 h 163934"/>
                      <a:gd name="connsiteX3" fmla="*/ 354650 w 354650"/>
                      <a:gd name="connsiteY3" fmla="*/ 103635 h 163934"/>
                      <a:gd name="connsiteX4" fmla="*/ 177325 w 354650"/>
                      <a:gd name="connsiteY4" fmla="*/ 163934 h 163934"/>
                      <a:gd name="connsiteX5" fmla="*/ 0 w 354650"/>
                      <a:gd name="connsiteY5" fmla="*/ 103635 h 163934"/>
                      <a:gd name="connsiteX6" fmla="*/ 8413 w 354650"/>
                      <a:gd name="connsiteY6" fmla="*/ 89465 h 163934"/>
                      <a:gd name="connsiteX7" fmla="*/ 0 w 354650"/>
                      <a:gd name="connsiteY7" fmla="*/ 72442 h 163934"/>
                      <a:gd name="connsiteX8" fmla="*/ 177325 w 354650"/>
                      <a:gd name="connsiteY8" fmla="*/ 0 h 163934"/>
                      <a:gd name="connsiteX0" fmla="*/ 177325 w 354650"/>
                      <a:gd name="connsiteY0" fmla="*/ 0 h 163934"/>
                      <a:gd name="connsiteX1" fmla="*/ 354650 w 354650"/>
                      <a:gd name="connsiteY1" fmla="*/ 72442 h 163934"/>
                      <a:gd name="connsiteX2" fmla="*/ 346238 w 354650"/>
                      <a:gd name="connsiteY2" fmla="*/ 89465 h 163934"/>
                      <a:gd name="connsiteX3" fmla="*/ 354650 w 354650"/>
                      <a:gd name="connsiteY3" fmla="*/ 103635 h 163934"/>
                      <a:gd name="connsiteX4" fmla="*/ 177325 w 354650"/>
                      <a:gd name="connsiteY4" fmla="*/ 163934 h 163934"/>
                      <a:gd name="connsiteX5" fmla="*/ 0 w 354650"/>
                      <a:gd name="connsiteY5" fmla="*/ 103635 h 163934"/>
                      <a:gd name="connsiteX6" fmla="*/ 0 w 354650"/>
                      <a:gd name="connsiteY6" fmla="*/ 72442 h 163934"/>
                      <a:gd name="connsiteX7" fmla="*/ 177325 w 354650"/>
                      <a:gd name="connsiteY7" fmla="*/ 0 h 163934"/>
                      <a:gd name="connsiteX0" fmla="*/ 177325 w 354650"/>
                      <a:gd name="connsiteY0" fmla="*/ 0 h 163934"/>
                      <a:gd name="connsiteX1" fmla="*/ 354650 w 354650"/>
                      <a:gd name="connsiteY1" fmla="*/ 72442 h 163934"/>
                      <a:gd name="connsiteX2" fmla="*/ 354650 w 354650"/>
                      <a:gd name="connsiteY2" fmla="*/ 103635 h 163934"/>
                      <a:gd name="connsiteX3" fmla="*/ 177325 w 354650"/>
                      <a:gd name="connsiteY3" fmla="*/ 163934 h 163934"/>
                      <a:gd name="connsiteX4" fmla="*/ 0 w 354650"/>
                      <a:gd name="connsiteY4" fmla="*/ 103635 h 163934"/>
                      <a:gd name="connsiteX5" fmla="*/ 0 w 354650"/>
                      <a:gd name="connsiteY5" fmla="*/ 72442 h 163934"/>
                      <a:gd name="connsiteX6" fmla="*/ 177325 w 354650"/>
                      <a:gd name="connsiteY6" fmla="*/ 0 h 1639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54650" h="163934">
                        <a:moveTo>
                          <a:pt x="177325" y="0"/>
                        </a:moveTo>
                        <a:cubicBezTo>
                          <a:pt x="275259" y="0"/>
                          <a:pt x="354650" y="32433"/>
                          <a:pt x="354650" y="72442"/>
                        </a:cubicBezTo>
                        <a:lnTo>
                          <a:pt x="354650" y="103635"/>
                        </a:lnTo>
                        <a:cubicBezTo>
                          <a:pt x="354650" y="136937"/>
                          <a:pt x="275259" y="163934"/>
                          <a:pt x="177325" y="163934"/>
                        </a:cubicBezTo>
                        <a:cubicBezTo>
                          <a:pt x="79391" y="163934"/>
                          <a:pt x="0" y="136937"/>
                          <a:pt x="0" y="103635"/>
                        </a:cubicBezTo>
                        <a:lnTo>
                          <a:pt x="0" y="72442"/>
                        </a:lnTo>
                        <a:cubicBezTo>
                          <a:pt x="0" y="32433"/>
                          <a:pt x="79391" y="0"/>
                          <a:pt x="177325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75000"/>
                    </a:srgbClr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340" name="楕円 220">
                    <a:extLst>
                      <a:ext uri="{FF2B5EF4-FFF2-40B4-BE49-F238E27FC236}">
                        <a16:creationId xmlns:a16="http://schemas.microsoft.com/office/drawing/2014/main" id="{93AF680F-F862-4CBB-982B-94F484347D8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37247" y="4823521"/>
                    <a:ext cx="304132" cy="263304"/>
                  </a:xfrm>
                  <a:custGeom>
                    <a:avLst/>
                    <a:gdLst>
                      <a:gd name="connsiteX0" fmla="*/ 0 w 354649"/>
                      <a:gd name="connsiteY0" fmla="*/ 72472 h 144943"/>
                      <a:gd name="connsiteX1" fmla="*/ 177325 w 354649"/>
                      <a:gd name="connsiteY1" fmla="*/ 0 h 144943"/>
                      <a:gd name="connsiteX2" fmla="*/ 354650 w 354649"/>
                      <a:gd name="connsiteY2" fmla="*/ 72472 h 144943"/>
                      <a:gd name="connsiteX3" fmla="*/ 177325 w 354649"/>
                      <a:gd name="connsiteY3" fmla="*/ 144944 h 144943"/>
                      <a:gd name="connsiteX4" fmla="*/ 0 w 354649"/>
                      <a:gd name="connsiteY4" fmla="*/ 72472 h 144943"/>
                      <a:gd name="connsiteX0" fmla="*/ 0 w 354650"/>
                      <a:gd name="connsiteY0" fmla="*/ 72472 h 144944"/>
                      <a:gd name="connsiteX1" fmla="*/ 177325 w 354650"/>
                      <a:gd name="connsiteY1" fmla="*/ 0 h 144944"/>
                      <a:gd name="connsiteX2" fmla="*/ 354650 w 354650"/>
                      <a:gd name="connsiteY2" fmla="*/ 72472 h 144944"/>
                      <a:gd name="connsiteX3" fmla="*/ 177325 w 354650"/>
                      <a:gd name="connsiteY3" fmla="*/ 144944 h 144944"/>
                      <a:gd name="connsiteX4" fmla="*/ 0 w 354650"/>
                      <a:gd name="connsiteY4" fmla="*/ 72472 h 144944"/>
                      <a:gd name="connsiteX0" fmla="*/ 0 w 354650"/>
                      <a:gd name="connsiteY0" fmla="*/ 72472 h 144944"/>
                      <a:gd name="connsiteX1" fmla="*/ 177325 w 354650"/>
                      <a:gd name="connsiteY1" fmla="*/ 0 h 144944"/>
                      <a:gd name="connsiteX2" fmla="*/ 354650 w 354650"/>
                      <a:gd name="connsiteY2" fmla="*/ 72472 h 144944"/>
                      <a:gd name="connsiteX3" fmla="*/ 177325 w 354650"/>
                      <a:gd name="connsiteY3" fmla="*/ 144944 h 144944"/>
                      <a:gd name="connsiteX4" fmla="*/ 0 w 354650"/>
                      <a:gd name="connsiteY4" fmla="*/ 72472 h 144944"/>
                      <a:gd name="connsiteX0" fmla="*/ 0 w 354650"/>
                      <a:gd name="connsiteY0" fmla="*/ 72472 h 144944"/>
                      <a:gd name="connsiteX1" fmla="*/ 177325 w 354650"/>
                      <a:gd name="connsiteY1" fmla="*/ 0 h 144944"/>
                      <a:gd name="connsiteX2" fmla="*/ 354650 w 354650"/>
                      <a:gd name="connsiteY2" fmla="*/ 72472 h 144944"/>
                      <a:gd name="connsiteX3" fmla="*/ 177325 w 354650"/>
                      <a:gd name="connsiteY3" fmla="*/ 144944 h 144944"/>
                      <a:gd name="connsiteX4" fmla="*/ 0 w 354650"/>
                      <a:gd name="connsiteY4" fmla="*/ 72472 h 144944"/>
                      <a:gd name="connsiteX0" fmla="*/ 0 w 354650"/>
                      <a:gd name="connsiteY0" fmla="*/ 143910 h 216382"/>
                      <a:gd name="connsiteX1" fmla="*/ 170181 w 354650"/>
                      <a:gd name="connsiteY1" fmla="*/ 0 h 216382"/>
                      <a:gd name="connsiteX2" fmla="*/ 354650 w 354650"/>
                      <a:gd name="connsiteY2" fmla="*/ 143910 h 216382"/>
                      <a:gd name="connsiteX3" fmla="*/ 177325 w 354650"/>
                      <a:gd name="connsiteY3" fmla="*/ 216382 h 216382"/>
                      <a:gd name="connsiteX4" fmla="*/ 0 w 354650"/>
                      <a:gd name="connsiteY4" fmla="*/ 143910 h 2163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54650" h="216382">
                        <a:moveTo>
                          <a:pt x="0" y="143910"/>
                        </a:moveTo>
                        <a:cubicBezTo>
                          <a:pt x="0" y="103885"/>
                          <a:pt x="72247" y="0"/>
                          <a:pt x="170181" y="0"/>
                        </a:cubicBezTo>
                        <a:cubicBezTo>
                          <a:pt x="268115" y="0"/>
                          <a:pt x="354650" y="103885"/>
                          <a:pt x="354650" y="143910"/>
                        </a:cubicBezTo>
                        <a:cubicBezTo>
                          <a:pt x="354650" y="183935"/>
                          <a:pt x="275259" y="216382"/>
                          <a:pt x="177325" y="216382"/>
                        </a:cubicBezTo>
                        <a:cubicBezTo>
                          <a:pt x="79391" y="216382"/>
                          <a:pt x="0" y="183935"/>
                          <a:pt x="0" y="143910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1338" name="フリーフォーム: 図形 1337">
                  <a:extLst>
                    <a:ext uri="{FF2B5EF4-FFF2-40B4-BE49-F238E27FC236}">
                      <a16:creationId xmlns:a16="http://schemas.microsoft.com/office/drawing/2014/main" id="{E6DCAB5C-71B7-47D3-A903-EC1DDFA130B7}"/>
                    </a:ext>
                  </a:extLst>
                </p:cNvPr>
                <p:cNvSpPr/>
                <p:nvPr/>
              </p:nvSpPr>
              <p:spPr bwMode="auto">
                <a:xfrm>
                  <a:off x="5859193" y="5283805"/>
                  <a:ext cx="207508" cy="50990"/>
                </a:xfrm>
                <a:custGeom>
                  <a:avLst/>
                  <a:gdLst>
                    <a:gd name="connsiteX0" fmla="*/ 95296 w 362042"/>
                    <a:gd name="connsiteY0" fmla="*/ 0 h 92073"/>
                    <a:gd name="connsiteX1" fmla="*/ 169759 w 362042"/>
                    <a:gd name="connsiteY1" fmla="*/ 30844 h 92073"/>
                    <a:gd name="connsiteX2" fmla="*/ 181021 w 362042"/>
                    <a:gd name="connsiteY2" fmla="*/ 47548 h 92073"/>
                    <a:gd name="connsiteX3" fmla="*/ 192283 w 362042"/>
                    <a:gd name="connsiteY3" fmla="*/ 30844 h 92073"/>
                    <a:gd name="connsiteX4" fmla="*/ 266746 w 362042"/>
                    <a:gd name="connsiteY4" fmla="*/ 0 h 92073"/>
                    <a:gd name="connsiteX5" fmla="*/ 341209 w 362042"/>
                    <a:gd name="connsiteY5" fmla="*/ 30844 h 92073"/>
                    <a:gd name="connsiteX6" fmla="*/ 362042 w 362042"/>
                    <a:gd name="connsiteY6" fmla="*/ 61743 h 92073"/>
                    <a:gd name="connsiteX7" fmla="*/ 342780 w 362042"/>
                    <a:gd name="connsiteY7" fmla="*/ 51140 h 92073"/>
                    <a:gd name="connsiteX8" fmla="*/ 290454 w 362042"/>
                    <a:gd name="connsiteY8" fmla="*/ 42514 h 92073"/>
                    <a:gd name="connsiteX9" fmla="*/ 195398 w 362042"/>
                    <a:gd name="connsiteY9" fmla="*/ 74663 h 92073"/>
                    <a:gd name="connsiteX10" fmla="*/ 181021 w 362042"/>
                    <a:gd name="connsiteY10" fmla="*/ 92073 h 92073"/>
                    <a:gd name="connsiteX11" fmla="*/ 166644 w 362042"/>
                    <a:gd name="connsiteY11" fmla="*/ 74663 h 92073"/>
                    <a:gd name="connsiteX12" fmla="*/ 71588 w 362042"/>
                    <a:gd name="connsiteY12" fmla="*/ 42514 h 92073"/>
                    <a:gd name="connsiteX13" fmla="*/ 19262 w 362042"/>
                    <a:gd name="connsiteY13" fmla="*/ 51140 h 92073"/>
                    <a:gd name="connsiteX14" fmla="*/ 0 w 362042"/>
                    <a:gd name="connsiteY14" fmla="*/ 61743 h 92073"/>
                    <a:gd name="connsiteX15" fmla="*/ 20833 w 362042"/>
                    <a:gd name="connsiteY15" fmla="*/ 30844 h 92073"/>
                    <a:gd name="connsiteX16" fmla="*/ 95296 w 362042"/>
                    <a:gd name="connsiteY16" fmla="*/ 0 h 92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62042" h="92073">
                      <a:moveTo>
                        <a:pt x="95296" y="0"/>
                      </a:moveTo>
                      <a:cubicBezTo>
                        <a:pt x="124375" y="0"/>
                        <a:pt x="150702" y="11787"/>
                        <a:pt x="169759" y="30844"/>
                      </a:cubicBezTo>
                      <a:lnTo>
                        <a:pt x="181021" y="47548"/>
                      </a:lnTo>
                      <a:lnTo>
                        <a:pt x="192283" y="30844"/>
                      </a:lnTo>
                      <a:cubicBezTo>
                        <a:pt x="211340" y="11787"/>
                        <a:pt x="237667" y="0"/>
                        <a:pt x="266746" y="0"/>
                      </a:cubicBezTo>
                      <a:cubicBezTo>
                        <a:pt x="295826" y="0"/>
                        <a:pt x="322152" y="11787"/>
                        <a:pt x="341209" y="30844"/>
                      </a:cubicBezTo>
                      <a:lnTo>
                        <a:pt x="362042" y="61743"/>
                      </a:lnTo>
                      <a:lnTo>
                        <a:pt x="342780" y="51140"/>
                      </a:lnTo>
                      <a:cubicBezTo>
                        <a:pt x="326697" y="45586"/>
                        <a:pt x="309015" y="42514"/>
                        <a:pt x="290454" y="42514"/>
                      </a:cubicBezTo>
                      <a:cubicBezTo>
                        <a:pt x="253333" y="42514"/>
                        <a:pt x="219725" y="54800"/>
                        <a:pt x="195398" y="74663"/>
                      </a:cubicBezTo>
                      <a:lnTo>
                        <a:pt x="181021" y="92073"/>
                      </a:lnTo>
                      <a:lnTo>
                        <a:pt x="166644" y="74663"/>
                      </a:lnTo>
                      <a:cubicBezTo>
                        <a:pt x="142317" y="54800"/>
                        <a:pt x="108709" y="42514"/>
                        <a:pt x="71588" y="42514"/>
                      </a:cubicBezTo>
                      <a:cubicBezTo>
                        <a:pt x="53028" y="42514"/>
                        <a:pt x="35345" y="45586"/>
                        <a:pt x="19262" y="51140"/>
                      </a:cubicBezTo>
                      <a:lnTo>
                        <a:pt x="0" y="61743"/>
                      </a:lnTo>
                      <a:lnTo>
                        <a:pt x="20833" y="30844"/>
                      </a:lnTo>
                      <a:cubicBezTo>
                        <a:pt x="39890" y="11787"/>
                        <a:pt x="66217" y="0"/>
                        <a:pt x="9529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308" name="フリーフォーム: 図形 1307">
                <a:extLst>
                  <a:ext uri="{FF2B5EF4-FFF2-40B4-BE49-F238E27FC236}">
                    <a16:creationId xmlns:a16="http://schemas.microsoft.com/office/drawing/2014/main" id="{4D0A6B32-E1B4-4906-BC6D-9DB930C2F2CF}"/>
                  </a:ext>
                </a:extLst>
              </p:cNvPr>
              <p:cNvSpPr/>
              <p:nvPr/>
            </p:nvSpPr>
            <p:spPr bwMode="auto">
              <a:xfrm>
                <a:off x="2900951" y="4718226"/>
                <a:ext cx="665822" cy="515228"/>
              </a:xfrm>
              <a:custGeom>
                <a:avLst/>
                <a:gdLst>
                  <a:gd name="connsiteX0" fmla="*/ 391812 w 964573"/>
                  <a:gd name="connsiteY0" fmla="*/ 0 h 1077813"/>
                  <a:gd name="connsiteX1" fmla="*/ 572761 w 964573"/>
                  <a:gd name="connsiteY1" fmla="*/ 0 h 1077813"/>
                  <a:gd name="connsiteX2" fmla="*/ 842306 w 964573"/>
                  <a:gd name="connsiteY2" fmla="*/ 178666 h 1077813"/>
                  <a:gd name="connsiteX3" fmla="*/ 854235 w 964573"/>
                  <a:gd name="connsiteY3" fmla="*/ 217095 h 1077813"/>
                  <a:gd name="connsiteX4" fmla="*/ 862919 w 964573"/>
                  <a:gd name="connsiteY4" fmla="*/ 235149 h 1077813"/>
                  <a:gd name="connsiteX5" fmla="*/ 964573 w 964573"/>
                  <a:gd name="connsiteY5" fmla="*/ 967427 h 1077813"/>
                  <a:gd name="connsiteX6" fmla="*/ 503442 w 964573"/>
                  <a:gd name="connsiteY6" fmla="*/ 967427 h 1077813"/>
                  <a:gd name="connsiteX7" fmla="*/ 521561 w 964573"/>
                  <a:gd name="connsiteY7" fmla="*/ 623686 h 1077813"/>
                  <a:gd name="connsiteX8" fmla="*/ 527034 w 964573"/>
                  <a:gd name="connsiteY8" fmla="*/ 585066 h 1077813"/>
                  <a:gd name="connsiteX9" fmla="*/ 437539 w 964573"/>
                  <a:gd name="connsiteY9" fmla="*/ 585065 h 1077813"/>
                  <a:gd name="connsiteX10" fmla="*/ 443012 w 964573"/>
                  <a:gd name="connsiteY10" fmla="*/ 623686 h 1077813"/>
                  <a:gd name="connsiteX11" fmla="*/ 461131 w 964573"/>
                  <a:gd name="connsiteY11" fmla="*/ 967427 h 1077813"/>
                  <a:gd name="connsiteX12" fmla="*/ 0 w 964573"/>
                  <a:gd name="connsiteY12" fmla="*/ 967427 h 1077813"/>
                  <a:gd name="connsiteX13" fmla="*/ 101655 w 964573"/>
                  <a:gd name="connsiteY13" fmla="*/ 235149 h 1077813"/>
                  <a:gd name="connsiteX14" fmla="*/ 109760 w 964573"/>
                  <a:gd name="connsiteY14" fmla="*/ 218298 h 1077813"/>
                  <a:gd name="connsiteX15" fmla="*/ 119570 w 964573"/>
                  <a:gd name="connsiteY15" fmla="*/ 185269 h 1077813"/>
                  <a:gd name="connsiteX16" fmla="*/ 391812 w 964573"/>
                  <a:gd name="connsiteY16" fmla="*/ 0 h 1077813"/>
                  <a:gd name="connsiteX0" fmla="*/ 391812 w 964573"/>
                  <a:gd name="connsiteY0" fmla="*/ 0 h 1077813"/>
                  <a:gd name="connsiteX1" fmla="*/ 572761 w 964573"/>
                  <a:gd name="connsiteY1" fmla="*/ 0 h 1077813"/>
                  <a:gd name="connsiteX2" fmla="*/ 842306 w 964573"/>
                  <a:gd name="connsiteY2" fmla="*/ 178666 h 1077813"/>
                  <a:gd name="connsiteX3" fmla="*/ 854235 w 964573"/>
                  <a:gd name="connsiteY3" fmla="*/ 217095 h 1077813"/>
                  <a:gd name="connsiteX4" fmla="*/ 862919 w 964573"/>
                  <a:gd name="connsiteY4" fmla="*/ 235149 h 1077813"/>
                  <a:gd name="connsiteX5" fmla="*/ 964573 w 964573"/>
                  <a:gd name="connsiteY5" fmla="*/ 967427 h 1077813"/>
                  <a:gd name="connsiteX6" fmla="*/ 503442 w 964573"/>
                  <a:gd name="connsiteY6" fmla="*/ 967427 h 1077813"/>
                  <a:gd name="connsiteX7" fmla="*/ 521561 w 964573"/>
                  <a:gd name="connsiteY7" fmla="*/ 623686 h 1077813"/>
                  <a:gd name="connsiteX8" fmla="*/ 527034 w 964573"/>
                  <a:gd name="connsiteY8" fmla="*/ 585066 h 1077813"/>
                  <a:gd name="connsiteX9" fmla="*/ 437539 w 964573"/>
                  <a:gd name="connsiteY9" fmla="*/ 585065 h 1077813"/>
                  <a:gd name="connsiteX10" fmla="*/ 443012 w 964573"/>
                  <a:gd name="connsiteY10" fmla="*/ 623686 h 1077813"/>
                  <a:gd name="connsiteX11" fmla="*/ 461131 w 964573"/>
                  <a:gd name="connsiteY11" fmla="*/ 967427 h 1077813"/>
                  <a:gd name="connsiteX12" fmla="*/ 0 w 964573"/>
                  <a:gd name="connsiteY12" fmla="*/ 967427 h 1077813"/>
                  <a:gd name="connsiteX13" fmla="*/ 101655 w 964573"/>
                  <a:gd name="connsiteY13" fmla="*/ 235149 h 1077813"/>
                  <a:gd name="connsiteX14" fmla="*/ 109760 w 964573"/>
                  <a:gd name="connsiteY14" fmla="*/ 218298 h 1077813"/>
                  <a:gd name="connsiteX15" fmla="*/ 391812 w 964573"/>
                  <a:gd name="connsiteY15" fmla="*/ 0 h 1077813"/>
                  <a:gd name="connsiteX0" fmla="*/ 109760 w 964573"/>
                  <a:gd name="connsiteY0" fmla="*/ 218298 h 1077813"/>
                  <a:gd name="connsiteX1" fmla="*/ 572761 w 964573"/>
                  <a:gd name="connsiteY1" fmla="*/ 0 h 1077813"/>
                  <a:gd name="connsiteX2" fmla="*/ 842306 w 964573"/>
                  <a:gd name="connsiteY2" fmla="*/ 178666 h 1077813"/>
                  <a:gd name="connsiteX3" fmla="*/ 854235 w 964573"/>
                  <a:gd name="connsiteY3" fmla="*/ 217095 h 1077813"/>
                  <a:gd name="connsiteX4" fmla="*/ 862919 w 964573"/>
                  <a:gd name="connsiteY4" fmla="*/ 235149 h 1077813"/>
                  <a:gd name="connsiteX5" fmla="*/ 964573 w 964573"/>
                  <a:gd name="connsiteY5" fmla="*/ 967427 h 1077813"/>
                  <a:gd name="connsiteX6" fmla="*/ 503442 w 964573"/>
                  <a:gd name="connsiteY6" fmla="*/ 967427 h 1077813"/>
                  <a:gd name="connsiteX7" fmla="*/ 521561 w 964573"/>
                  <a:gd name="connsiteY7" fmla="*/ 623686 h 1077813"/>
                  <a:gd name="connsiteX8" fmla="*/ 527034 w 964573"/>
                  <a:gd name="connsiteY8" fmla="*/ 585066 h 1077813"/>
                  <a:gd name="connsiteX9" fmla="*/ 437539 w 964573"/>
                  <a:gd name="connsiteY9" fmla="*/ 585065 h 1077813"/>
                  <a:gd name="connsiteX10" fmla="*/ 443012 w 964573"/>
                  <a:gd name="connsiteY10" fmla="*/ 623686 h 1077813"/>
                  <a:gd name="connsiteX11" fmla="*/ 461131 w 964573"/>
                  <a:gd name="connsiteY11" fmla="*/ 967427 h 1077813"/>
                  <a:gd name="connsiteX12" fmla="*/ 0 w 964573"/>
                  <a:gd name="connsiteY12" fmla="*/ 967427 h 1077813"/>
                  <a:gd name="connsiteX13" fmla="*/ 101655 w 964573"/>
                  <a:gd name="connsiteY13" fmla="*/ 235149 h 1077813"/>
                  <a:gd name="connsiteX14" fmla="*/ 109760 w 964573"/>
                  <a:gd name="connsiteY14" fmla="*/ 218298 h 1077813"/>
                  <a:gd name="connsiteX0" fmla="*/ 109760 w 964573"/>
                  <a:gd name="connsiteY0" fmla="*/ 39632 h 899147"/>
                  <a:gd name="connsiteX1" fmla="*/ 842306 w 964573"/>
                  <a:gd name="connsiteY1" fmla="*/ 0 h 899147"/>
                  <a:gd name="connsiteX2" fmla="*/ 854235 w 964573"/>
                  <a:gd name="connsiteY2" fmla="*/ 38429 h 899147"/>
                  <a:gd name="connsiteX3" fmla="*/ 862919 w 964573"/>
                  <a:gd name="connsiteY3" fmla="*/ 56483 h 899147"/>
                  <a:gd name="connsiteX4" fmla="*/ 964573 w 964573"/>
                  <a:gd name="connsiteY4" fmla="*/ 788761 h 899147"/>
                  <a:gd name="connsiteX5" fmla="*/ 503442 w 964573"/>
                  <a:gd name="connsiteY5" fmla="*/ 788761 h 899147"/>
                  <a:gd name="connsiteX6" fmla="*/ 521561 w 964573"/>
                  <a:gd name="connsiteY6" fmla="*/ 445020 h 899147"/>
                  <a:gd name="connsiteX7" fmla="*/ 527034 w 964573"/>
                  <a:gd name="connsiteY7" fmla="*/ 406400 h 899147"/>
                  <a:gd name="connsiteX8" fmla="*/ 437539 w 964573"/>
                  <a:gd name="connsiteY8" fmla="*/ 406399 h 899147"/>
                  <a:gd name="connsiteX9" fmla="*/ 443012 w 964573"/>
                  <a:gd name="connsiteY9" fmla="*/ 445020 h 899147"/>
                  <a:gd name="connsiteX10" fmla="*/ 461131 w 964573"/>
                  <a:gd name="connsiteY10" fmla="*/ 788761 h 899147"/>
                  <a:gd name="connsiteX11" fmla="*/ 0 w 964573"/>
                  <a:gd name="connsiteY11" fmla="*/ 788761 h 899147"/>
                  <a:gd name="connsiteX12" fmla="*/ 101655 w 964573"/>
                  <a:gd name="connsiteY12" fmla="*/ 56483 h 899147"/>
                  <a:gd name="connsiteX13" fmla="*/ 109760 w 964573"/>
                  <a:gd name="connsiteY13" fmla="*/ 39632 h 899147"/>
                  <a:gd name="connsiteX0" fmla="*/ 109760 w 964573"/>
                  <a:gd name="connsiteY0" fmla="*/ 39632 h 899147"/>
                  <a:gd name="connsiteX1" fmla="*/ 842306 w 964573"/>
                  <a:gd name="connsiteY1" fmla="*/ 0 h 899147"/>
                  <a:gd name="connsiteX2" fmla="*/ 862919 w 964573"/>
                  <a:gd name="connsiteY2" fmla="*/ 56483 h 899147"/>
                  <a:gd name="connsiteX3" fmla="*/ 964573 w 964573"/>
                  <a:gd name="connsiteY3" fmla="*/ 788761 h 899147"/>
                  <a:gd name="connsiteX4" fmla="*/ 503442 w 964573"/>
                  <a:gd name="connsiteY4" fmla="*/ 788761 h 899147"/>
                  <a:gd name="connsiteX5" fmla="*/ 521561 w 964573"/>
                  <a:gd name="connsiteY5" fmla="*/ 445020 h 899147"/>
                  <a:gd name="connsiteX6" fmla="*/ 527034 w 964573"/>
                  <a:gd name="connsiteY6" fmla="*/ 406400 h 899147"/>
                  <a:gd name="connsiteX7" fmla="*/ 437539 w 964573"/>
                  <a:gd name="connsiteY7" fmla="*/ 406399 h 899147"/>
                  <a:gd name="connsiteX8" fmla="*/ 443012 w 964573"/>
                  <a:gd name="connsiteY8" fmla="*/ 445020 h 899147"/>
                  <a:gd name="connsiteX9" fmla="*/ 461131 w 964573"/>
                  <a:gd name="connsiteY9" fmla="*/ 788761 h 899147"/>
                  <a:gd name="connsiteX10" fmla="*/ 0 w 964573"/>
                  <a:gd name="connsiteY10" fmla="*/ 788761 h 899147"/>
                  <a:gd name="connsiteX11" fmla="*/ 101655 w 964573"/>
                  <a:gd name="connsiteY11" fmla="*/ 56483 h 899147"/>
                  <a:gd name="connsiteX12" fmla="*/ 109760 w 964573"/>
                  <a:gd name="connsiteY12" fmla="*/ 39632 h 899147"/>
                  <a:gd name="connsiteX0" fmla="*/ 109760 w 964573"/>
                  <a:gd name="connsiteY0" fmla="*/ 0 h 859515"/>
                  <a:gd name="connsiteX1" fmla="*/ 862919 w 964573"/>
                  <a:gd name="connsiteY1" fmla="*/ 16851 h 859515"/>
                  <a:gd name="connsiteX2" fmla="*/ 964573 w 964573"/>
                  <a:gd name="connsiteY2" fmla="*/ 749129 h 859515"/>
                  <a:gd name="connsiteX3" fmla="*/ 503442 w 964573"/>
                  <a:gd name="connsiteY3" fmla="*/ 749129 h 859515"/>
                  <a:gd name="connsiteX4" fmla="*/ 521561 w 964573"/>
                  <a:gd name="connsiteY4" fmla="*/ 405388 h 859515"/>
                  <a:gd name="connsiteX5" fmla="*/ 527034 w 964573"/>
                  <a:gd name="connsiteY5" fmla="*/ 366768 h 859515"/>
                  <a:gd name="connsiteX6" fmla="*/ 437539 w 964573"/>
                  <a:gd name="connsiteY6" fmla="*/ 366767 h 859515"/>
                  <a:gd name="connsiteX7" fmla="*/ 443012 w 964573"/>
                  <a:gd name="connsiteY7" fmla="*/ 405388 h 859515"/>
                  <a:gd name="connsiteX8" fmla="*/ 461131 w 964573"/>
                  <a:gd name="connsiteY8" fmla="*/ 749129 h 859515"/>
                  <a:gd name="connsiteX9" fmla="*/ 0 w 964573"/>
                  <a:gd name="connsiteY9" fmla="*/ 749129 h 859515"/>
                  <a:gd name="connsiteX10" fmla="*/ 101655 w 964573"/>
                  <a:gd name="connsiteY10" fmla="*/ 16851 h 859515"/>
                  <a:gd name="connsiteX11" fmla="*/ 109760 w 964573"/>
                  <a:gd name="connsiteY11" fmla="*/ 0 h 859515"/>
                  <a:gd name="connsiteX0" fmla="*/ 101655 w 964573"/>
                  <a:gd name="connsiteY0" fmla="*/ 0 h 842664"/>
                  <a:gd name="connsiteX1" fmla="*/ 862919 w 964573"/>
                  <a:gd name="connsiteY1" fmla="*/ 0 h 842664"/>
                  <a:gd name="connsiteX2" fmla="*/ 964573 w 964573"/>
                  <a:gd name="connsiteY2" fmla="*/ 732278 h 842664"/>
                  <a:gd name="connsiteX3" fmla="*/ 503442 w 964573"/>
                  <a:gd name="connsiteY3" fmla="*/ 732278 h 842664"/>
                  <a:gd name="connsiteX4" fmla="*/ 521561 w 964573"/>
                  <a:gd name="connsiteY4" fmla="*/ 388537 h 842664"/>
                  <a:gd name="connsiteX5" fmla="*/ 527034 w 964573"/>
                  <a:gd name="connsiteY5" fmla="*/ 349917 h 842664"/>
                  <a:gd name="connsiteX6" fmla="*/ 437539 w 964573"/>
                  <a:gd name="connsiteY6" fmla="*/ 349916 h 842664"/>
                  <a:gd name="connsiteX7" fmla="*/ 443012 w 964573"/>
                  <a:gd name="connsiteY7" fmla="*/ 388537 h 842664"/>
                  <a:gd name="connsiteX8" fmla="*/ 461131 w 964573"/>
                  <a:gd name="connsiteY8" fmla="*/ 732278 h 842664"/>
                  <a:gd name="connsiteX9" fmla="*/ 0 w 964573"/>
                  <a:gd name="connsiteY9" fmla="*/ 732278 h 842664"/>
                  <a:gd name="connsiteX10" fmla="*/ 101655 w 964573"/>
                  <a:gd name="connsiteY10" fmla="*/ 0 h 842664"/>
                  <a:gd name="connsiteX0" fmla="*/ 101655 w 964573"/>
                  <a:gd name="connsiteY0" fmla="*/ 0 h 842664"/>
                  <a:gd name="connsiteX1" fmla="*/ 862919 w 964573"/>
                  <a:gd name="connsiteY1" fmla="*/ 0 h 842664"/>
                  <a:gd name="connsiteX2" fmla="*/ 964573 w 964573"/>
                  <a:gd name="connsiteY2" fmla="*/ 732278 h 842664"/>
                  <a:gd name="connsiteX3" fmla="*/ 503442 w 964573"/>
                  <a:gd name="connsiteY3" fmla="*/ 732278 h 842664"/>
                  <a:gd name="connsiteX4" fmla="*/ 521561 w 964573"/>
                  <a:gd name="connsiteY4" fmla="*/ 388537 h 842664"/>
                  <a:gd name="connsiteX5" fmla="*/ 527034 w 964573"/>
                  <a:gd name="connsiteY5" fmla="*/ 349917 h 842664"/>
                  <a:gd name="connsiteX6" fmla="*/ 443012 w 964573"/>
                  <a:gd name="connsiteY6" fmla="*/ 388537 h 842664"/>
                  <a:gd name="connsiteX7" fmla="*/ 461131 w 964573"/>
                  <a:gd name="connsiteY7" fmla="*/ 732278 h 842664"/>
                  <a:gd name="connsiteX8" fmla="*/ 0 w 964573"/>
                  <a:gd name="connsiteY8" fmla="*/ 732278 h 842664"/>
                  <a:gd name="connsiteX9" fmla="*/ 101655 w 964573"/>
                  <a:gd name="connsiteY9" fmla="*/ 0 h 842664"/>
                  <a:gd name="connsiteX0" fmla="*/ 101655 w 964573"/>
                  <a:gd name="connsiteY0" fmla="*/ 0 h 842664"/>
                  <a:gd name="connsiteX1" fmla="*/ 862919 w 964573"/>
                  <a:gd name="connsiteY1" fmla="*/ 0 h 842664"/>
                  <a:gd name="connsiteX2" fmla="*/ 964573 w 964573"/>
                  <a:gd name="connsiteY2" fmla="*/ 732278 h 842664"/>
                  <a:gd name="connsiteX3" fmla="*/ 503442 w 964573"/>
                  <a:gd name="connsiteY3" fmla="*/ 732278 h 842664"/>
                  <a:gd name="connsiteX4" fmla="*/ 521561 w 964573"/>
                  <a:gd name="connsiteY4" fmla="*/ 388537 h 842664"/>
                  <a:gd name="connsiteX5" fmla="*/ 443012 w 964573"/>
                  <a:gd name="connsiteY5" fmla="*/ 388537 h 842664"/>
                  <a:gd name="connsiteX6" fmla="*/ 461131 w 964573"/>
                  <a:gd name="connsiteY6" fmla="*/ 732278 h 842664"/>
                  <a:gd name="connsiteX7" fmla="*/ 0 w 964573"/>
                  <a:gd name="connsiteY7" fmla="*/ 732278 h 842664"/>
                  <a:gd name="connsiteX8" fmla="*/ 101655 w 964573"/>
                  <a:gd name="connsiteY8" fmla="*/ 0 h 842664"/>
                  <a:gd name="connsiteX0" fmla="*/ 41748 w 904666"/>
                  <a:gd name="connsiteY0" fmla="*/ 0 h 859353"/>
                  <a:gd name="connsiteX1" fmla="*/ 803012 w 904666"/>
                  <a:gd name="connsiteY1" fmla="*/ 0 h 859353"/>
                  <a:gd name="connsiteX2" fmla="*/ 904666 w 904666"/>
                  <a:gd name="connsiteY2" fmla="*/ 732278 h 859353"/>
                  <a:gd name="connsiteX3" fmla="*/ 443535 w 904666"/>
                  <a:gd name="connsiteY3" fmla="*/ 732278 h 859353"/>
                  <a:gd name="connsiteX4" fmla="*/ 461654 w 904666"/>
                  <a:gd name="connsiteY4" fmla="*/ 388537 h 859353"/>
                  <a:gd name="connsiteX5" fmla="*/ 383105 w 904666"/>
                  <a:gd name="connsiteY5" fmla="*/ 388537 h 859353"/>
                  <a:gd name="connsiteX6" fmla="*/ 401224 w 904666"/>
                  <a:gd name="connsiteY6" fmla="*/ 732278 h 859353"/>
                  <a:gd name="connsiteX7" fmla="*/ 4774 w 904666"/>
                  <a:gd name="connsiteY7" fmla="*/ 763232 h 859353"/>
                  <a:gd name="connsiteX8" fmla="*/ 41748 w 904666"/>
                  <a:gd name="connsiteY8" fmla="*/ 0 h 859353"/>
                  <a:gd name="connsiteX0" fmla="*/ 41748 w 904666"/>
                  <a:gd name="connsiteY0" fmla="*/ 0 h 866183"/>
                  <a:gd name="connsiteX1" fmla="*/ 803012 w 904666"/>
                  <a:gd name="connsiteY1" fmla="*/ 0 h 866183"/>
                  <a:gd name="connsiteX2" fmla="*/ 904666 w 904666"/>
                  <a:gd name="connsiteY2" fmla="*/ 732278 h 866183"/>
                  <a:gd name="connsiteX3" fmla="*/ 443535 w 904666"/>
                  <a:gd name="connsiteY3" fmla="*/ 732278 h 866183"/>
                  <a:gd name="connsiteX4" fmla="*/ 461654 w 904666"/>
                  <a:gd name="connsiteY4" fmla="*/ 388537 h 866183"/>
                  <a:gd name="connsiteX5" fmla="*/ 383105 w 904666"/>
                  <a:gd name="connsiteY5" fmla="*/ 388537 h 866183"/>
                  <a:gd name="connsiteX6" fmla="*/ 342423 w 904666"/>
                  <a:gd name="connsiteY6" fmla="*/ 747755 h 866183"/>
                  <a:gd name="connsiteX7" fmla="*/ 4774 w 904666"/>
                  <a:gd name="connsiteY7" fmla="*/ 763232 h 866183"/>
                  <a:gd name="connsiteX8" fmla="*/ 41748 w 904666"/>
                  <a:gd name="connsiteY8" fmla="*/ 0 h 866183"/>
                  <a:gd name="connsiteX0" fmla="*/ 41748 w 904666"/>
                  <a:gd name="connsiteY0" fmla="*/ 0 h 866184"/>
                  <a:gd name="connsiteX1" fmla="*/ 803012 w 904666"/>
                  <a:gd name="connsiteY1" fmla="*/ 0 h 866184"/>
                  <a:gd name="connsiteX2" fmla="*/ 904666 w 904666"/>
                  <a:gd name="connsiteY2" fmla="*/ 732278 h 866184"/>
                  <a:gd name="connsiteX3" fmla="*/ 528797 w 904666"/>
                  <a:gd name="connsiteY3" fmla="*/ 736147 h 866184"/>
                  <a:gd name="connsiteX4" fmla="*/ 461654 w 904666"/>
                  <a:gd name="connsiteY4" fmla="*/ 388537 h 866184"/>
                  <a:gd name="connsiteX5" fmla="*/ 383105 w 904666"/>
                  <a:gd name="connsiteY5" fmla="*/ 388537 h 866184"/>
                  <a:gd name="connsiteX6" fmla="*/ 342423 w 904666"/>
                  <a:gd name="connsiteY6" fmla="*/ 747755 h 866184"/>
                  <a:gd name="connsiteX7" fmla="*/ 4774 w 904666"/>
                  <a:gd name="connsiteY7" fmla="*/ 763232 h 866184"/>
                  <a:gd name="connsiteX8" fmla="*/ 41748 w 904666"/>
                  <a:gd name="connsiteY8" fmla="*/ 0 h 866184"/>
                  <a:gd name="connsiteX0" fmla="*/ 41748 w 850562"/>
                  <a:gd name="connsiteY0" fmla="*/ 0 h 866184"/>
                  <a:gd name="connsiteX1" fmla="*/ 803012 w 850562"/>
                  <a:gd name="connsiteY1" fmla="*/ 0 h 866184"/>
                  <a:gd name="connsiteX2" fmla="*/ 848805 w 850562"/>
                  <a:gd name="connsiteY2" fmla="*/ 743885 h 866184"/>
                  <a:gd name="connsiteX3" fmla="*/ 528797 w 850562"/>
                  <a:gd name="connsiteY3" fmla="*/ 736147 h 866184"/>
                  <a:gd name="connsiteX4" fmla="*/ 461654 w 850562"/>
                  <a:gd name="connsiteY4" fmla="*/ 388537 h 866184"/>
                  <a:gd name="connsiteX5" fmla="*/ 383105 w 850562"/>
                  <a:gd name="connsiteY5" fmla="*/ 388537 h 866184"/>
                  <a:gd name="connsiteX6" fmla="*/ 342423 w 850562"/>
                  <a:gd name="connsiteY6" fmla="*/ 747755 h 866184"/>
                  <a:gd name="connsiteX7" fmla="*/ 4774 w 850562"/>
                  <a:gd name="connsiteY7" fmla="*/ 763232 h 866184"/>
                  <a:gd name="connsiteX8" fmla="*/ 41748 w 850562"/>
                  <a:gd name="connsiteY8" fmla="*/ 0 h 866184"/>
                  <a:gd name="connsiteX0" fmla="*/ 41748 w 850562"/>
                  <a:gd name="connsiteY0" fmla="*/ 0 h 866184"/>
                  <a:gd name="connsiteX1" fmla="*/ 803012 w 850562"/>
                  <a:gd name="connsiteY1" fmla="*/ 0 h 866184"/>
                  <a:gd name="connsiteX2" fmla="*/ 848805 w 850562"/>
                  <a:gd name="connsiteY2" fmla="*/ 743885 h 866184"/>
                  <a:gd name="connsiteX3" fmla="*/ 528797 w 850562"/>
                  <a:gd name="connsiteY3" fmla="*/ 736147 h 866184"/>
                  <a:gd name="connsiteX4" fmla="*/ 461654 w 850562"/>
                  <a:gd name="connsiteY4" fmla="*/ 388537 h 866184"/>
                  <a:gd name="connsiteX5" fmla="*/ 383105 w 850562"/>
                  <a:gd name="connsiteY5" fmla="*/ 388537 h 866184"/>
                  <a:gd name="connsiteX6" fmla="*/ 342423 w 850562"/>
                  <a:gd name="connsiteY6" fmla="*/ 747755 h 866184"/>
                  <a:gd name="connsiteX7" fmla="*/ 4774 w 850562"/>
                  <a:gd name="connsiteY7" fmla="*/ 763232 h 866184"/>
                  <a:gd name="connsiteX8" fmla="*/ 41748 w 850562"/>
                  <a:gd name="connsiteY8" fmla="*/ 0 h 866184"/>
                  <a:gd name="connsiteX0" fmla="*/ 41748 w 850562"/>
                  <a:gd name="connsiteY0" fmla="*/ 0 h 866184"/>
                  <a:gd name="connsiteX1" fmla="*/ 803012 w 850562"/>
                  <a:gd name="connsiteY1" fmla="*/ 0 h 866184"/>
                  <a:gd name="connsiteX2" fmla="*/ 848805 w 850562"/>
                  <a:gd name="connsiteY2" fmla="*/ 743885 h 866184"/>
                  <a:gd name="connsiteX3" fmla="*/ 528797 w 850562"/>
                  <a:gd name="connsiteY3" fmla="*/ 736147 h 866184"/>
                  <a:gd name="connsiteX4" fmla="*/ 461654 w 850562"/>
                  <a:gd name="connsiteY4" fmla="*/ 388537 h 866184"/>
                  <a:gd name="connsiteX5" fmla="*/ 383105 w 850562"/>
                  <a:gd name="connsiteY5" fmla="*/ 388537 h 866184"/>
                  <a:gd name="connsiteX6" fmla="*/ 342423 w 850562"/>
                  <a:gd name="connsiteY6" fmla="*/ 747755 h 866184"/>
                  <a:gd name="connsiteX7" fmla="*/ 4774 w 850562"/>
                  <a:gd name="connsiteY7" fmla="*/ 763232 h 866184"/>
                  <a:gd name="connsiteX8" fmla="*/ 41748 w 850562"/>
                  <a:gd name="connsiteY8" fmla="*/ 0 h 86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50562" h="866184">
                    <a:moveTo>
                      <a:pt x="41748" y="0"/>
                    </a:moveTo>
                    <a:lnTo>
                      <a:pt x="803012" y="0"/>
                    </a:lnTo>
                    <a:cubicBezTo>
                      <a:pt x="864343" y="158699"/>
                      <a:pt x="848805" y="439059"/>
                      <a:pt x="848805" y="743885"/>
                    </a:cubicBezTo>
                    <a:cubicBezTo>
                      <a:pt x="810378" y="891067"/>
                      <a:pt x="567225" y="883329"/>
                      <a:pt x="528797" y="736147"/>
                    </a:cubicBezTo>
                    <a:lnTo>
                      <a:pt x="461654" y="388537"/>
                    </a:lnTo>
                    <a:lnTo>
                      <a:pt x="383105" y="388537"/>
                    </a:lnTo>
                    <a:lnTo>
                      <a:pt x="342423" y="747755"/>
                    </a:lnTo>
                    <a:cubicBezTo>
                      <a:pt x="303996" y="894937"/>
                      <a:pt x="43201" y="910414"/>
                      <a:pt x="4774" y="763232"/>
                    </a:cubicBezTo>
                    <a:cubicBezTo>
                      <a:pt x="4774" y="458406"/>
                      <a:pt x="-19584" y="158699"/>
                      <a:pt x="41748" y="0"/>
                    </a:cubicBezTo>
                    <a:close/>
                  </a:path>
                </a:pathLst>
              </a:custGeom>
              <a:solidFill>
                <a:srgbClr val="4472C4">
                  <a:lumMod val="20000"/>
                  <a:lumOff val="80000"/>
                </a:srgbClr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309" name="グループ化 1308">
                <a:extLst>
                  <a:ext uri="{FF2B5EF4-FFF2-40B4-BE49-F238E27FC236}">
                    <a16:creationId xmlns:a16="http://schemas.microsoft.com/office/drawing/2014/main" id="{19485A93-E0E5-4847-B8F3-A38986941EBD}"/>
                  </a:ext>
                </a:extLst>
              </p:cNvPr>
              <p:cNvGrpSpPr/>
              <p:nvPr/>
            </p:nvGrpSpPr>
            <p:grpSpPr>
              <a:xfrm>
                <a:off x="2891611" y="4105178"/>
                <a:ext cx="681201" cy="890687"/>
                <a:chOff x="8745375" y="4105178"/>
                <a:chExt cx="681201" cy="890687"/>
              </a:xfrm>
              <a:solidFill>
                <a:srgbClr val="5B9BD5">
                  <a:lumMod val="60000"/>
                  <a:lumOff val="40000"/>
                </a:srgbClr>
              </a:solidFill>
            </p:grpSpPr>
            <p:sp>
              <p:nvSpPr>
                <p:cNvPr id="1331" name="フリーフォーム: 図形 1330">
                  <a:extLst>
                    <a:ext uri="{FF2B5EF4-FFF2-40B4-BE49-F238E27FC236}">
                      <a16:creationId xmlns:a16="http://schemas.microsoft.com/office/drawing/2014/main" id="{D05BE40E-1D56-4F11-B5F1-EF6F36869032}"/>
                    </a:ext>
                  </a:extLst>
                </p:cNvPr>
                <p:cNvSpPr/>
                <p:nvPr/>
              </p:nvSpPr>
              <p:spPr bwMode="auto">
                <a:xfrm>
                  <a:off x="8947344" y="4105178"/>
                  <a:ext cx="280793" cy="262765"/>
                </a:xfrm>
                <a:custGeom>
                  <a:avLst/>
                  <a:gdLst>
                    <a:gd name="connsiteX0" fmla="*/ 138632 w 280793"/>
                    <a:gd name="connsiteY0" fmla="*/ 0 h 262765"/>
                    <a:gd name="connsiteX1" fmla="*/ 271209 w 280793"/>
                    <a:gd name="connsiteY1" fmla="*/ 62217 h 262765"/>
                    <a:gd name="connsiteX2" fmla="*/ 280793 w 280793"/>
                    <a:gd name="connsiteY2" fmla="*/ 74309 h 262765"/>
                    <a:gd name="connsiteX3" fmla="*/ 261307 w 280793"/>
                    <a:gd name="connsiteY3" fmla="*/ 116108 h 262765"/>
                    <a:gd name="connsiteX4" fmla="*/ 197445 w 280793"/>
                    <a:gd name="connsiteY4" fmla="*/ 204476 h 262765"/>
                    <a:gd name="connsiteX5" fmla="*/ 141448 w 280793"/>
                    <a:gd name="connsiteY5" fmla="*/ 262765 h 262765"/>
                    <a:gd name="connsiteX6" fmla="*/ 85450 w 280793"/>
                    <a:gd name="connsiteY6" fmla="*/ 204475 h 262765"/>
                    <a:gd name="connsiteX7" fmla="*/ 21588 w 280793"/>
                    <a:gd name="connsiteY7" fmla="*/ 116108 h 262765"/>
                    <a:gd name="connsiteX8" fmla="*/ 0 w 280793"/>
                    <a:gd name="connsiteY8" fmla="*/ 69800 h 262765"/>
                    <a:gd name="connsiteX9" fmla="*/ 37348 w 280793"/>
                    <a:gd name="connsiteY9" fmla="*/ 35594 h 262765"/>
                    <a:gd name="connsiteX10" fmla="*/ 138632 w 280793"/>
                    <a:gd name="connsiteY10" fmla="*/ 0 h 2627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80793" h="262765">
                      <a:moveTo>
                        <a:pt x="138632" y="0"/>
                      </a:moveTo>
                      <a:cubicBezTo>
                        <a:pt x="185659" y="0"/>
                        <a:pt x="230460" y="22154"/>
                        <a:pt x="271209" y="62217"/>
                      </a:cubicBezTo>
                      <a:lnTo>
                        <a:pt x="280793" y="74309"/>
                      </a:lnTo>
                      <a:lnTo>
                        <a:pt x="261307" y="116108"/>
                      </a:lnTo>
                      <a:cubicBezTo>
                        <a:pt x="243980" y="145054"/>
                        <a:pt x="222569" y="174657"/>
                        <a:pt x="197445" y="204476"/>
                      </a:cubicBezTo>
                      <a:lnTo>
                        <a:pt x="141448" y="262765"/>
                      </a:lnTo>
                      <a:lnTo>
                        <a:pt x="85450" y="204475"/>
                      </a:lnTo>
                      <a:cubicBezTo>
                        <a:pt x="60326" y="174657"/>
                        <a:pt x="38915" y="145053"/>
                        <a:pt x="21588" y="116108"/>
                      </a:cubicBezTo>
                      <a:lnTo>
                        <a:pt x="0" y="69800"/>
                      </a:lnTo>
                      <a:lnTo>
                        <a:pt x="37348" y="35594"/>
                      </a:lnTo>
                      <a:cubicBezTo>
                        <a:pt x="69344" y="12462"/>
                        <a:pt x="103362" y="0"/>
                        <a:pt x="138632" y="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32" name="フリーフォーム: 図形 1331">
                  <a:extLst>
                    <a:ext uri="{FF2B5EF4-FFF2-40B4-BE49-F238E27FC236}">
                      <a16:creationId xmlns:a16="http://schemas.microsoft.com/office/drawing/2014/main" id="{56B19703-3142-47FF-9344-3834EC3EA195}"/>
                    </a:ext>
                  </a:extLst>
                </p:cNvPr>
                <p:cNvSpPr/>
                <p:nvPr/>
              </p:nvSpPr>
              <p:spPr bwMode="auto">
                <a:xfrm>
                  <a:off x="8893578" y="4174978"/>
                  <a:ext cx="195214" cy="246543"/>
                </a:xfrm>
                <a:custGeom>
                  <a:avLst/>
                  <a:gdLst>
                    <a:gd name="connsiteX0" fmla="*/ 53766 w 195214"/>
                    <a:gd name="connsiteY0" fmla="*/ 0 h 246543"/>
                    <a:gd name="connsiteX1" fmla="*/ 75354 w 195214"/>
                    <a:gd name="connsiteY1" fmla="*/ 46308 h 246543"/>
                    <a:gd name="connsiteX2" fmla="*/ 139216 w 195214"/>
                    <a:gd name="connsiteY2" fmla="*/ 134675 h 246543"/>
                    <a:gd name="connsiteX3" fmla="*/ 195214 w 195214"/>
                    <a:gd name="connsiteY3" fmla="*/ 192965 h 246543"/>
                    <a:gd name="connsiteX4" fmla="*/ 165073 w 195214"/>
                    <a:gd name="connsiteY4" fmla="*/ 224339 h 246543"/>
                    <a:gd name="connsiteX5" fmla="*/ 138376 w 195214"/>
                    <a:gd name="connsiteY5" fmla="*/ 246543 h 246543"/>
                    <a:gd name="connsiteX6" fmla="*/ 103745 w 195214"/>
                    <a:gd name="connsiteY6" fmla="*/ 211923 h 246543"/>
                    <a:gd name="connsiteX7" fmla="*/ 26158 w 195214"/>
                    <a:gd name="connsiteY7" fmla="*/ 114767 h 246543"/>
                    <a:gd name="connsiteX8" fmla="*/ 0 w 195214"/>
                    <a:gd name="connsiteY8" fmla="*/ 70562 h 246543"/>
                    <a:gd name="connsiteX9" fmla="*/ 44734 w 195214"/>
                    <a:gd name="connsiteY9" fmla="*/ 8272 h 246543"/>
                    <a:gd name="connsiteX10" fmla="*/ 53766 w 195214"/>
                    <a:gd name="connsiteY10" fmla="*/ 0 h 2465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5214" h="246543">
                      <a:moveTo>
                        <a:pt x="53766" y="0"/>
                      </a:moveTo>
                      <a:lnTo>
                        <a:pt x="75354" y="46308"/>
                      </a:lnTo>
                      <a:cubicBezTo>
                        <a:pt x="92681" y="75253"/>
                        <a:pt x="114092" y="104857"/>
                        <a:pt x="139216" y="134675"/>
                      </a:cubicBezTo>
                      <a:lnTo>
                        <a:pt x="195214" y="192965"/>
                      </a:lnTo>
                      <a:lnTo>
                        <a:pt x="165073" y="224339"/>
                      </a:lnTo>
                      <a:lnTo>
                        <a:pt x="138376" y="246543"/>
                      </a:lnTo>
                      <a:lnTo>
                        <a:pt x="103745" y="211923"/>
                      </a:lnTo>
                      <a:cubicBezTo>
                        <a:pt x="74426" y="179299"/>
                        <a:pt x="48453" y="146756"/>
                        <a:pt x="26158" y="114767"/>
                      </a:cubicBezTo>
                      <a:lnTo>
                        <a:pt x="0" y="70562"/>
                      </a:lnTo>
                      <a:lnTo>
                        <a:pt x="44734" y="8272"/>
                      </a:lnTo>
                      <a:lnTo>
                        <a:pt x="5376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33" name="フリーフォーム: 図形 1332">
                  <a:extLst>
                    <a:ext uri="{FF2B5EF4-FFF2-40B4-BE49-F238E27FC236}">
                      <a16:creationId xmlns:a16="http://schemas.microsoft.com/office/drawing/2014/main" id="{F38AA28F-D978-4EF4-AC8A-594907E78861}"/>
                    </a:ext>
                  </a:extLst>
                </p:cNvPr>
                <p:cNvSpPr/>
                <p:nvPr/>
              </p:nvSpPr>
              <p:spPr bwMode="auto">
                <a:xfrm>
                  <a:off x="8770043" y="4245539"/>
                  <a:ext cx="261911" cy="358904"/>
                </a:xfrm>
                <a:custGeom>
                  <a:avLst/>
                  <a:gdLst>
                    <a:gd name="connsiteX0" fmla="*/ 123535 w 261911"/>
                    <a:gd name="connsiteY0" fmla="*/ 0 h 358904"/>
                    <a:gd name="connsiteX1" fmla="*/ 149693 w 261911"/>
                    <a:gd name="connsiteY1" fmla="*/ 44205 h 358904"/>
                    <a:gd name="connsiteX2" fmla="*/ 227280 w 261911"/>
                    <a:gd name="connsiteY2" fmla="*/ 141361 h 358904"/>
                    <a:gd name="connsiteX3" fmla="*/ 261911 w 261911"/>
                    <a:gd name="connsiteY3" fmla="*/ 175981 h 358904"/>
                    <a:gd name="connsiteX4" fmla="*/ 182429 w 261911"/>
                    <a:gd name="connsiteY4" fmla="*/ 242086 h 358904"/>
                    <a:gd name="connsiteX5" fmla="*/ 58441 w 261911"/>
                    <a:gd name="connsiteY5" fmla="*/ 326389 h 358904"/>
                    <a:gd name="connsiteX6" fmla="*/ 0 w 261911"/>
                    <a:gd name="connsiteY6" fmla="*/ 358904 h 358904"/>
                    <a:gd name="connsiteX7" fmla="*/ 2099 w 261911"/>
                    <a:gd name="connsiteY7" fmla="*/ 343186 h 358904"/>
                    <a:gd name="connsiteX8" fmla="*/ 115440 w 261911"/>
                    <a:gd name="connsiteY8" fmla="*/ 11271 h 358904"/>
                    <a:gd name="connsiteX9" fmla="*/ 123535 w 261911"/>
                    <a:gd name="connsiteY9" fmla="*/ 0 h 358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61911" h="358904">
                      <a:moveTo>
                        <a:pt x="123535" y="0"/>
                      </a:moveTo>
                      <a:lnTo>
                        <a:pt x="149693" y="44205"/>
                      </a:lnTo>
                      <a:cubicBezTo>
                        <a:pt x="171988" y="76194"/>
                        <a:pt x="197961" y="108737"/>
                        <a:pt x="227280" y="141361"/>
                      </a:cubicBezTo>
                      <a:lnTo>
                        <a:pt x="261911" y="175981"/>
                      </a:lnTo>
                      <a:lnTo>
                        <a:pt x="182429" y="242086"/>
                      </a:lnTo>
                      <a:cubicBezTo>
                        <a:pt x="143944" y="271002"/>
                        <a:pt x="102491" y="299250"/>
                        <a:pt x="58441" y="326389"/>
                      </a:cubicBezTo>
                      <a:lnTo>
                        <a:pt x="0" y="358904"/>
                      </a:lnTo>
                      <a:lnTo>
                        <a:pt x="2099" y="343186"/>
                      </a:lnTo>
                      <a:cubicBezTo>
                        <a:pt x="26336" y="209986"/>
                        <a:pt x="65809" y="95413"/>
                        <a:pt x="115440" y="11271"/>
                      </a:cubicBezTo>
                      <a:lnTo>
                        <a:pt x="123535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34" name="フリーフォーム: 図形 1333">
                  <a:extLst>
                    <a:ext uri="{FF2B5EF4-FFF2-40B4-BE49-F238E27FC236}">
                      <a16:creationId xmlns:a16="http://schemas.microsoft.com/office/drawing/2014/main" id="{B42CD99A-7840-41E6-BF69-5BEA3624D317}"/>
                    </a:ext>
                  </a:extLst>
                </p:cNvPr>
                <p:cNvSpPr/>
                <p:nvPr/>
              </p:nvSpPr>
              <p:spPr bwMode="auto">
                <a:xfrm>
                  <a:off x="8756176" y="4179487"/>
                  <a:ext cx="522048" cy="528788"/>
                </a:xfrm>
                <a:custGeom>
                  <a:avLst/>
                  <a:gdLst>
                    <a:gd name="connsiteX0" fmla="*/ 471960 w 522048"/>
                    <a:gd name="connsiteY0" fmla="*/ 0 h 528788"/>
                    <a:gd name="connsiteX1" fmla="*/ 520232 w 522048"/>
                    <a:gd name="connsiteY1" fmla="*/ 60905 h 528788"/>
                    <a:gd name="connsiteX2" fmla="*/ 522048 w 522048"/>
                    <a:gd name="connsiteY2" fmla="*/ 64142 h 528788"/>
                    <a:gd name="connsiteX3" fmla="*/ 499977 w 522048"/>
                    <a:gd name="connsiteY3" fmla="*/ 111487 h 528788"/>
                    <a:gd name="connsiteX4" fmla="*/ 119810 w 522048"/>
                    <a:gd name="connsiteY4" fmla="*/ 462130 h 528788"/>
                    <a:gd name="connsiteX5" fmla="*/ 0 w 522048"/>
                    <a:gd name="connsiteY5" fmla="*/ 528788 h 528788"/>
                    <a:gd name="connsiteX6" fmla="*/ 13866 w 522048"/>
                    <a:gd name="connsiteY6" fmla="*/ 424957 h 528788"/>
                    <a:gd name="connsiteX7" fmla="*/ 72307 w 522048"/>
                    <a:gd name="connsiteY7" fmla="*/ 392442 h 528788"/>
                    <a:gd name="connsiteX8" fmla="*/ 452474 w 522048"/>
                    <a:gd name="connsiteY8" fmla="*/ 41799 h 528788"/>
                    <a:gd name="connsiteX9" fmla="*/ 471960 w 522048"/>
                    <a:gd name="connsiteY9" fmla="*/ 0 h 528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22048" h="528788">
                      <a:moveTo>
                        <a:pt x="471960" y="0"/>
                      </a:moveTo>
                      <a:lnTo>
                        <a:pt x="520232" y="60905"/>
                      </a:lnTo>
                      <a:lnTo>
                        <a:pt x="522048" y="64142"/>
                      </a:lnTo>
                      <a:lnTo>
                        <a:pt x="499977" y="111487"/>
                      </a:lnTo>
                      <a:cubicBezTo>
                        <a:pt x="430670" y="227269"/>
                        <a:pt x="296007" y="353574"/>
                        <a:pt x="119810" y="462130"/>
                      </a:cubicBezTo>
                      <a:lnTo>
                        <a:pt x="0" y="528788"/>
                      </a:lnTo>
                      <a:lnTo>
                        <a:pt x="13866" y="424957"/>
                      </a:lnTo>
                      <a:lnTo>
                        <a:pt x="72307" y="392442"/>
                      </a:lnTo>
                      <a:cubicBezTo>
                        <a:pt x="248504" y="283886"/>
                        <a:pt x="383167" y="157581"/>
                        <a:pt x="452474" y="41799"/>
                      </a:cubicBezTo>
                      <a:lnTo>
                        <a:pt x="47196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35" name="フリーフォーム: 図形 1334">
                  <a:extLst>
                    <a:ext uri="{FF2B5EF4-FFF2-40B4-BE49-F238E27FC236}">
                      <a16:creationId xmlns:a16="http://schemas.microsoft.com/office/drawing/2014/main" id="{CC2BB85F-0D50-40DB-AF4E-5BFBCD51E3D1}"/>
                    </a:ext>
                  </a:extLst>
                </p:cNvPr>
                <p:cNvSpPr/>
                <p:nvPr/>
              </p:nvSpPr>
              <p:spPr bwMode="auto">
                <a:xfrm>
                  <a:off x="8753153" y="4243629"/>
                  <a:ext cx="673423" cy="750752"/>
                </a:xfrm>
                <a:custGeom>
                  <a:avLst/>
                  <a:gdLst>
                    <a:gd name="connsiteX0" fmla="*/ 525072 w 673423"/>
                    <a:gd name="connsiteY0" fmla="*/ 0 h 750752"/>
                    <a:gd name="connsiteX1" fmla="*/ 555721 w 673423"/>
                    <a:gd name="connsiteY1" fmla="*/ 54613 h 750752"/>
                    <a:gd name="connsiteX2" fmla="*/ 673423 w 673423"/>
                    <a:gd name="connsiteY2" fmla="*/ 653271 h 750752"/>
                    <a:gd name="connsiteX3" fmla="*/ 447908 w 673423"/>
                    <a:gd name="connsiteY3" fmla="*/ 746050 h 750752"/>
                    <a:gd name="connsiteX4" fmla="*/ 360431 w 673423"/>
                    <a:gd name="connsiteY4" fmla="*/ 750752 h 750752"/>
                    <a:gd name="connsiteX5" fmla="*/ 288035 w 673423"/>
                    <a:gd name="connsiteY5" fmla="*/ 730160 h 750752"/>
                    <a:gd name="connsiteX6" fmla="*/ 27343 w 673423"/>
                    <a:gd name="connsiteY6" fmla="*/ 533452 h 750752"/>
                    <a:gd name="connsiteX7" fmla="*/ 0 w 673423"/>
                    <a:gd name="connsiteY7" fmla="*/ 487294 h 750752"/>
                    <a:gd name="connsiteX8" fmla="*/ 3024 w 673423"/>
                    <a:gd name="connsiteY8" fmla="*/ 464646 h 750752"/>
                    <a:gd name="connsiteX9" fmla="*/ 122834 w 673423"/>
                    <a:gd name="connsiteY9" fmla="*/ 397988 h 750752"/>
                    <a:gd name="connsiteX10" fmla="*/ 503001 w 673423"/>
                    <a:gd name="connsiteY10" fmla="*/ 47345 h 750752"/>
                    <a:gd name="connsiteX11" fmla="*/ 525072 w 673423"/>
                    <a:gd name="connsiteY11" fmla="*/ 0 h 7507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73423" h="750752">
                      <a:moveTo>
                        <a:pt x="525072" y="0"/>
                      </a:moveTo>
                      <a:lnTo>
                        <a:pt x="555721" y="54613"/>
                      </a:lnTo>
                      <a:cubicBezTo>
                        <a:pt x="627817" y="199783"/>
                        <a:pt x="673423" y="414147"/>
                        <a:pt x="673423" y="653271"/>
                      </a:cubicBezTo>
                      <a:cubicBezTo>
                        <a:pt x="652135" y="702754"/>
                        <a:pt x="559003" y="733680"/>
                        <a:pt x="447908" y="746050"/>
                      </a:cubicBezTo>
                      <a:lnTo>
                        <a:pt x="360431" y="750752"/>
                      </a:lnTo>
                      <a:lnTo>
                        <a:pt x="288035" y="730160"/>
                      </a:lnTo>
                      <a:cubicBezTo>
                        <a:pt x="181703" y="688949"/>
                        <a:pt x="91231" y="620105"/>
                        <a:pt x="27343" y="533452"/>
                      </a:cubicBezTo>
                      <a:lnTo>
                        <a:pt x="0" y="487294"/>
                      </a:lnTo>
                      <a:lnTo>
                        <a:pt x="3024" y="464646"/>
                      </a:lnTo>
                      <a:lnTo>
                        <a:pt x="122834" y="397988"/>
                      </a:lnTo>
                      <a:cubicBezTo>
                        <a:pt x="299031" y="289432"/>
                        <a:pt x="433694" y="163127"/>
                        <a:pt x="503001" y="47345"/>
                      </a:cubicBezTo>
                      <a:lnTo>
                        <a:pt x="52507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36" name="フリーフォーム: 図形 1335">
                  <a:extLst>
                    <a:ext uri="{FF2B5EF4-FFF2-40B4-BE49-F238E27FC236}">
                      <a16:creationId xmlns:a16="http://schemas.microsoft.com/office/drawing/2014/main" id="{93CD5AC2-40BB-4494-AD25-9090384D80B9}"/>
                    </a:ext>
                  </a:extLst>
                </p:cNvPr>
                <p:cNvSpPr/>
                <p:nvPr/>
              </p:nvSpPr>
              <p:spPr bwMode="auto">
                <a:xfrm>
                  <a:off x="8745375" y="4730923"/>
                  <a:ext cx="368208" cy="264942"/>
                </a:xfrm>
                <a:custGeom>
                  <a:avLst/>
                  <a:gdLst>
                    <a:gd name="connsiteX0" fmla="*/ 7777 w 368208"/>
                    <a:gd name="connsiteY0" fmla="*/ 0 h 264942"/>
                    <a:gd name="connsiteX1" fmla="*/ 35120 w 368208"/>
                    <a:gd name="connsiteY1" fmla="*/ 46158 h 264942"/>
                    <a:gd name="connsiteX2" fmla="*/ 295812 w 368208"/>
                    <a:gd name="connsiteY2" fmla="*/ 242866 h 264942"/>
                    <a:gd name="connsiteX3" fmla="*/ 368208 w 368208"/>
                    <a:gd name="connsiteY3" fmla="*/ 263458 h 264942"/>
                    <a:gd name="connsiteX4" fmla="*/ 340600 w 368208"/>
                    <a:gd name="connsiteY4" fmla="*/ 264942 h 264942"/>
                    <a:gd name="connsiteX5" fmla="*/ 0 w 368208"/>
                    <a:gd name="connsiteY5" fmla="*/ 165977 h 264942"/>
                    <a:gd name="connsiteX6" fmla="*/ 6920 w 368208"/>
                    <a:gd name="connsiteY6" fmla="*/ 6417 h 264942"/>
                    <a:gd name="connsiteX7" fmla="*/ 7777 w 368208"/>
                    <a:gd name="connsiteY7" fmla="*/ 0 h 264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68208" h="264942">
                      <a:moveTo>
                        <a:pt x="7777" y="0"/>
                      </a:moveTo>
                      <a:lnTo>
                        <a:pt x="35120" y="46158"/>
                      </a:lnTo>
                      <a:cubicBezTo>
                        <a:pt x="99008" y="132811"/>
                        <a:pt x="189480" y="201655"/>
                        <a:pt x="295812" y="242866"/>
                      </a:cubicBezTo>
                      <a:lnTo>
                        <a:pt x="368208" y="263458"/>
                      </a:lnTo>
                      <a:lnTo>
                        <a:pt x="340600" y="264942"/>
                      </a:lnTo>
                      <a:cubicBezTo>
                        <a:pt x="184492" y="264942"/>
                        <a:pt x="28383" y="231954"/>
                        <a:pt x="0" y="165977"/>
                      </a:cubicBezTo>
                      <a:cubicBezTo>
                        <a:pt x="0" y="111320"/>
                        <a:pt x="2383" y="57957"/>
                        <a:pt x="6920" y="6417"/>
                      </a:cubicBezTo>
                      <a:lnTo>
                        <a:pt x="7777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310" name="楕円 1309">
                <a:extLst>
                  <a:ext uri="{FF2B5EF4-FFF2-40B4-BE49-F238E27FC236}">
                    <a16:creationId xmlns:a16="http://schemas.microsoft.com/office/drawing/2014/main" id="{5E8FBE3D-F86B-497C-992C-42EC2D71E5BB}"/>
                  </a:ext>
                </a:extLst>
              </p:cNvPr>
              <p:cNvSpPr/>
              <p:nvPr/>
            </p:nvSpPr>
            <p:spPr bwMode="auto">
              <a:xfrm>
                <a:off x="2746847" y="3374081"/>
                <a:ext cx="976476" cy="826241"/>
              </a:xfrm>
              <a:prstGeom prst="ellipse">
                <a:avLst/>
              </a:prstGeom>
              <a:solidFill>
                <a:sysClr val="windowText" lastClr="00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11" name="楕円 1310">
                <a:extLst>
                  <a:ext uri="{FF2B5EF4-FFF2-40B4-BE49-F238E27FC236}">
                    <a16:creationId xmlns:a16="http://schemas.microsoft.com/office/drawing/2014/main" id="{FA94435F-E189-43A6-97A6-7A9C080661EB}"/>
                  </a:ext>
                </a:extLst>
              </p:cNvPr>
              <p:cNvSpPr/>
              <p:nvPr/>
            </p:nvSpPr>
            <p:spPr bwMode="auto">
              <a:xfrm rot="900000" flipH="1">
                <a:off x="3480122" y="3720491"/>
                <a:ext cx="309689" cy="350582"/>
              </a:xfrm>
              <a:prstGeom prst="ellipse">
                <a:avLst/>
              </a:prstGeom>
              <a:solidFill>
                <a:srgbClr val="FFCC99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12" name="楕円 1311">
                <a:extLst>
                  <a:ext uri="{FF2B5EF4-FFF2-40B4-BE49-F238E27FC236}">
                    <a16:creationId xmlns:a16="http://schemas.microsoft.com/office/drawing/2014/main" id="{ECBB7EDA-FEC8-4A36-952E-4010C896A4B8}"/>
                  </a:ext>
                </a:extLst>
              </p:cNvPr>
              <p:cNvSpPr/>
              <p:nvPr/>
            </p:nvSpPr>
            <p:spPr bwMode="auto">
              <a:xfrm rot="900000" flipH="1">
                <a:off x="3538846" y="3786970"/>
                <a:ext cx="192242" cy="217626"/>
              </a:xfrm>
              <a:prstGeom prst="ellipse">
                <a:avLst/>
              </a:prstGeom>
              <a:solidFill>
                <a:srgbClr val="FF9966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313" name="グループ化 1312">
                <a:extLst>
                  <a:ext uri="{FF2B5EF4-FFF2-40B4-BE49-F238E27FC236}">
                    <a16:creationId xmlns:a16="http://schemas.microsoft.com/office/drawing/2014/main" id="{6CC11D9C-ADAA-4BF2-8757-14C619126A6D}"/>
                  </a:ext>
                </a:extLst>
              </p:cNvPr>
              <p:cNvGrpSpPr/>
              <p:nvPr/>
            </p:nvGrpSpPr>
            <p:grpSpPr>
              <a:xfrm rot="20700000">
                <a:off x="2680493" y="3720491"/>
                <a:ext cx="309689" cy="350582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1329" name="楕円 1328">
                  <a:extLst>
                    <a:ext uri="{FF2B5EF4-FFF2-40B4-BE49-F238E27FC236}">
                      <a16:creationId xmlns:a16="http://schemas.microsoft.com/office/drawing/2014/main" id="{D875CE4B-A061-41B5-96D5-D15BE79EDF42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30" name="楕円 1329">
                  <a:extLst>
                    <a:ext uri="{FF2B5EF4-FFF2-40B4-BE49-F238E27FC236}">
                      <a16:creationId xmlns:a16="http://schemas.microsoft.com/office/drawing/2014/main" id="{97FA9B33-9E98-464A-B80C-BD1730E09634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314" name="楕円 1313">
                <a:extLst>
                  <a:ext uri="{FF2B5EF4-FFF2-40B4-BE49-F238E27FC236}">
                    <a16:creationId xmlns:a16="http://schemas.microsoft.com/office/drawing/2014/main" id="{C6AAE6E0-B3A2-4085-8C32-BFA9D7D141E2}"/>
                  </a:ext>
                </a:extLst>
              </p:cNvPr>
              <p:cNvSpPr/>
              <p:nvPr/>
            </p:nvSpPr>
            <p:spPr bwMode="auto">
              <a:xfrm>
                <a:off x="2814196" y="3345656"/>
                <a:ext cx="841777" cy="953779"/>
              </a:xfrm>
              <a:prstGeom prst="ellipse">
                <a:avLst/>
              </a:prstGeom>
              <a:solidFill>
                <a:srgbClr val="FFCC99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15" name="楕円 1314">
                <a:extLst>
                  <a:ext uri="{FF2B5EF4-FFF2-40B4-BE49-F238E27FC236}">
                    <a16:creationId xmlns:a16="http://schemas.microsoft.com/office/drawing/2014/main" id="{B2C4D399-157F-4E77-9E2F-62CE4625B0C4}"/>
                  </a:ext>
                </a:extLst>
              </p:cNvPr>
              <p:cNvSpPr/>
              <p:nvPr/>
            </p:nvSpPr>
            <p:spPr bwMode="auto">
              <a:xfrm>
                <a:off x="2967230" y="3783807"/>
                <a:ext cx="88897" cy="110580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16" name="楕円 1315">
                <a:extLst>
                  <a:ext uri="{FF2B5EF4-FFF2-40B4-BE49-F238E27FC236}">
                    <a16:creationId xmlns:a16="http://schemas.microsoft.com/office/drawing/2014/main" id="{26F4242F-CD35-456F-91FC-F547D07050B6}"/>
                  </a:ext>
                </a:extLst>
              </p:cNvPr>
              <p:cNvSpPr/>
              <p:nvPr/>
            </p:nvSpPr>
            <p:spPr bwMode="auto">
              <a:xfrm>
                <a:off x="3403671" y="3783807"/>
                <a:ext cx="88897" cy="110580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17" name="フリーフォーム: 図形 1316">
                <a:extLst>
                  <a:ext uri="{FF2B5EF4-FFF2-40B4-BE49-F238E27FC236}">
                    <a16:creationId xmlns:a16="http://schemas.microsoft.com/office/drawing/2014/main" id="{EDD68778-E6FF-42AC-8FA6-47F476B1C4E2}"/>
                  </a:ext>
                </a:extLst>
              </p:cNvPr>
              <p:cNvSpPr/>
              <p:nvPr/>
            </p:nvSpPr>
            <p:spPr bwMode="auto">
              <a:xfrm rot="900000">
                <a:off x="2933688" y="3648533"/>
                <a:ext cx="158152" cy="45720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18" name="フリーフォーム: 図形 1317">
                <a:extLst>
                  <a:ext uri="{FF2B5EF4-FFF2-40B4-BE49-F238E27FC236}">
                    <a16:creationId xmlns:a16="http://schemas.microsoft.com/office/drawing/2014/main" id="{C3BB4AB7-BFD9-402F-94FB-97F6651BEAB5}"/>
                  </a:ext>
                </a:extLst>
              </p:cNvPr>
              <p:cNvSpPr/>
              <p:nvPr/>
            </p:nvSpPr>
            <p:spPr bwMode="auto">
              <a:xfrm rot="20700000">
                <a:off x="3366366" y="3648533"/>
                <a:ext cx="158152" cy="45720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19" name="フリーフォーム: 図形 1318">
                <a:extLst>
                  <a:ext uri="{FF2B5EF4-FFF2-40B4-BE49-F238E27FC236}">
                    <a16:creationId xmlns:a16="http://schemas.microsoft.com/office/drawing/2014/main" id="{0EDE99D8-0C48-4674-9FB4-FB2330FECB86}"/>
                  </a:ext>
                </a:extLst>
              </p:cNvPr>
              <p:cNvSpPr/>
              <p:nvPr/>
            </p:nvSpPr>
            <p:spPr bwMode="auto">
              <a:xfrm rot="10800000">
                <a:off x="3178749" y="4015513"/>
                <a:ext cx="115691" cy="33141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20" name="フリーフォーム: 図形 1319">
                <a:extLst>
                  <a:ext uri="{FF2B5EF4-FFF2-40B4-BE49-F238E27FC236}">
                    <a16:creationId xmlns:a16="http://schemas.microsoft.com/office/drawing/2014/main" id="{84A087E5-0296-4942-AA50-DAB7ECEBD18E}"/>
                  </a:ext>
                </a:extLst>
              </p:cNvPr>
              <p:cNvSpPr/>
              <p:nvPr/>
            </p:nvSpPr>
            <p:spPr bwMode="auto">
              <a:xfrm rot="10800000">
                <a:off x="3139438" y="4124296"/>
                <a:ext cx="194312" cy="45720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21" name="四角形: 上の 2 つの角を丸める 1320">
                <a:extLst>
                  <a:ext uri="{FF2B5EF4-FFF2-40B4-BE49-F238E27FC236}">
                    <a16:creationId xmlns:a16="http://schemas.microsoft.com/office/drawing/2014/main" id="{8C516BCB-518E-4867-AE1E-B3FBA320895F}"/>
                  </a:ext>
                </a:extLst>
              </p:cNvPr>
              <p:cNvSpPr/>
              <p:nvPr/>
            </p:nvSpPr>
            <p:spPr>
              <a:xfrm>
                <a:off x="3164861" y="3285795"/>
                <a:ext cx="138002" cy="90695"/>
              </a:xfrm>
              <a:prstGeom prst="round2SameRect">
                <a:avLst>
                  <a:gd name="adj1" fmla="val 47103"/>
                  <a:gd name="adj2" fmla="val 6521"/>
                </a:avLst>
              </a:prstGeom>
              <a:solidFill>
                <a:sysClr val="windowText" lastClr="00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22" name="フリーフォーム: 図形 1321">
                <a:extLst>
                  <a:ext uri="{FF2B5EF4-FFF2-40B4-BE49-F238E27FC236}">
                    <a16:creationId xmlns:a16="http://schemas.microsoft.com/office/drawing/2014/main" id="{6A6C95B5-2927-4CEE-BD2C-B070C9D24DC8}"/>
                  </a:ext>
                </a:extLst>
              </p:cNvPr>
              <p:cNvSpPr/>
              <p:nvPr/>
            </p:nvSpPr>
            <p:spPr bwMode="auto">
              <a:xfrm flipV="1">
                <a:off x="2876546" y="4653480"/>
                <a:ext cx="701433" cy="196881"/>
              </a:xfrm>
              <a:custGeom>
                <a:avLst/>
                <a:gdLst>
                  <a:gd name="connsiteX0" fmla="*/ 47448 w 1040637"/>
                  <a:gd name="connsiteY0" fmla="*/ 0 h 276463"/>
                  <a:gd name="connsiteX1" fmla="*/ 993146 w 1040637"/>
                  <a:gd name="connsiteY1" fmla="*/ 0 h 276463"/>
                  <a:gd name="connsiteX2" fmla="*/ 1018827 w 1040637"/>
                  <a:gd name="connsiteY2" fmla="*/ 109346 h 276463"/>
                  <a:gd name="connsiteX3" fmla="*/ 1040637 w 1040637"/>
                  <a:gd name="connsiteY3" fmla="*/ 271729 h 276463"/>
                  <a:gd name="connsiteX4" fmla="*/ 1029209 w 1040637"/>
                  <a:gd name="connsiteY4" fmla="*/ 276463 h 276463"/>
                  <a:gd name="connsiteX5" fmla="*/ 12211 w 1040637"/>
                  <a:gd name="connsiteY5" fmla="*/ 276463 h 276463"/>
                  <a:gd name="connsiteX6" fmla="*/ 0 w 1040637"/>
                  <a:gd name="connsiteY6" fmla="*/ 271405 h 276463"/>
                  <a:gd name="connsiteX7" fmla="*/ 21767 w 1040637"/>
                  <a:gd name="connsiteY7" fmla="*/ 109346 h 276463"/>
                  <a:gd name="connsiteX0" fmla="*/ 47448 w 1040637"/>
                  <a:gd name="connsiteY0" fmla="*/ 132143 h 408606"/>
                  <a:gd name="connsiteX1" fmla="*/ 506599 w 1040637"/>
                  <a:gd name="connsiteY1" fmla="*/ 0 h 408606"/>
                  <a:gd name="connsiteX2" fmla="*/ 993146 w 1040637"/>
                  <a:gd name="connsiteY2" fmla="*/ 132143 h 408606"/>
                  <a:gd name="connsiteX3" fmla="*/ 1018827 w 1040637"/>
                  <a:gd name="connsiteY3" fmla="*/ 241489 h 408606"/>
                  <a:gd name="connsiteX4" fmla="*/ 1040637 w 1040637"/>
                  <a:gd name="connsiteY4" fmla="*/ 403872 h 408606"/>
                  <a:gd name="connsiteX5" fmla="*/ 1029209 w 1040637"/>
                  <a:gd name="connsiteY5" fmla="*/ 408606 h 408606"/>
                  <a:gd name="connsiteX6" fmla="*/ 12211 w 1040637"/>
                  <a:gd name="connsiteY6" fmla="*/ 408606 h 408606"/>
                  <a:gd name="connsiteX7" fmla="*/ 0 w 1040637"/>
                  <a:gd name="connsiteY7" fmla="*/ 403548 h 408606"/>
                  <a:gd name="connsiteX8" fmla="*/ 21767 w 1040637"/>
                  <a:gd name="connsiteY8" fmla="*/ 241489 h 408606"/>
                  <a:gd name="connsiteX9" fmla="*/ 47448 w 1040637"/>
                  <a:gd name="connsiteY9" fmla="*/ 132143 h 408606"/>
                  <a:gd name="connsiteX0" fmla="*/ 47448 w 1040637"/>
                  <a:gd name="connsiteY0" fmla="*/ 132172 h 408635"/>
                  <a:gd name="connsiteX1" fmla="*/ 506599 w 1040637"/>
                  <a:gd name="connsiteY1" fmla="*/ 29 h 408635"/>
                  <a:gd name="connsiteX2" fmla="*/ 993146 w 1040637"/>
                  <a:gd name="connsiteY2" fmla="*/ 132172 h 408635"/>
                  <a:gd name="connsiteX3" fmla="*/ 1018827 w 1040637"/>
                  <a:gd name="connsiteY3" fmla="*/ 241518 h 408635"/>
                  <a:gd name="connsiteX4" fmla="*/ 1040637 w 1040637"/>
                  <a:gd name="connsiteY4" fmla="*/ 403901 h 408635"/>
                  <a:gd name="connsiteX5" fmla="*/ 1029209 w 1040637"/>
                  <a:gd name="connsiteY5" fmla="*/ 408635 h 408635"/>
                  <a:gd name="connsiteX6" fmla="*/ 12211 w 1040637"/>
                  <a:gd name="connsiteY6" fmla="*/ 408635 h 408635"/>
                  <a:gd name="connsiteX7" fmla="*/ 0 w 1040637"/>
                  <a:gd name="connsiteY7" fmla="*/ 403577 h 408635"/>
                  <a:gd name="connsiteX8" fmla="*/ 21767 w 1040637"/>
                  <a:gd name="connsiteY8" fmla="*/ 241518 h 408635"/>
                  <a:gd name="connsiteX9" fmla="*/ 47448 w 1040637"/>
                  <a:gd name="connsiteY9" fmla="*/ 132172 h 408635"/>
                  <a:gd name="connsiteX0" fmla="*/ 47448 w 1040637"/>
                  <a:gd name="connsiteY0" fmla="*/ 132172 h 408635"/>
                  <a:gd name="connsiteX1" fmla="*/ 506599 w 1040637"/>
                  <a:gd name="connsiteY1" fmla="*/ 29 h 408635"/>
                  <a:gd name="connsiteX2" fmla="*/ 993146 w 1040637"/>
                  <a:gd name="connsiteY2" fmla="*/ 132172 h 408635"/>
                  <a:gd name="connsiteX3" fmla="*/ 1018827 w 1040637"/>
                  <a:gd name="connsiteY3" fmla="*/ 241518 h 408635"/>
                  <a:gd name="connsiteX4" fmla="*/ 1040637 w 1040637"/>
                  <a:gd name="connsiteY4" fmla="*/ 403901 h 408635"/>
                  <a:gd name="connsiteX5" fmla="*/ 1029209 w 1040637"/>
                  <a:gd name="connsiteY5" fmla="*/ 408635 h 408635"/>
                  <a:gd name="connsiteX6" fmla="*/ 506599 w 1040637"/>
                  <a:gd name="connsiteY6" fmla="*/ 302954 h 408635"/>
                  <a:gd name="connsiteX7" fmla="*/ 12211 w 1040637"/>
                  <a:gd name="connsiteY7" fmla="*/ 408635 h 408635"/>
                  <a:gd name="connsiteX8" fmla="*/ 0 w 1040637"/>
                  <a:gd name="connsiteY8" fmla="*/ 403577 h 408635"/>
                  <a:gd name="connsiteX9" fmla="*/ 21767 w 1040637"/>
                  <a:gd name="connsiteY9" fmla="*/ 241518 h 408635"/>
                  <a:gd name="connsiteX10" fmla="*/ 47448 w 1040637"/>
                  <a:gd name="connsiteY10" fmla="*/ 132172 h 408635"/>
                  <a:gd name="connsiteX0" fmla="*/ 47448 w 1040637"/>
                  <a:gd name="connsiteY0" fmla="*/ 132172 h 408635"/>
                  <a:gd name="connsiteX1" fmla="*/ 506599 w 1040637"/>
                  <a:gd name="connsiteY1" fmla="*/ 29 h 408635"/>
                  <a:gd name="connsiteX2" fmla="*/ 993146 w 1040637"/>
                  <a:gd name="connsiteY2" fmla="*/ 132172 h 408635"/>
                  <a:gd name="connsiteX3" fmla="*/ 1018827 w 1040637"/>
                  <a:gd name="connsiteY3" fmla="*/ 241518 h 408635"/>
                  <a:gd name="connsiteX4" fmla="*/ 1040637 w 1040637"/>
                  <a:gd name="connsiteY4" fmla="*/ 403901 h 408635"/>
                  <a:gd name="connsiteX5" fmla="*/ 1029209 w 1040637"/>
                  <a:gd name="connsiteY5" fmla="*/ 408635 h 408635"/>
                  <a:gd name="connsiteX6" fmla="*/ 506599 w 1040637"/>
                  <a:gd name="connsiteY6" fmla="*/ 302954 h 408635"/>
                  <a:gd name="connsiteX7" fmla="*/ 12211 w 1040637"/>
                  <a:gd name="connsiteY7" fmla="*/ 408635 h 408635"/>
                  <a:gd name="connsiteX8" fmla="*/ 0 w 1040637"/>
                  <a:gd name="connsiteY8" fmla="*/ 403577 h 408635"/>
                  <a:gd name="connsiteX9" fmla="*/ 21767 w 1040637"/>
                  <a:gd name="connsiteY9" fmla="*/ 241518 h 408635"/>
                  <a:gd name="connsiteX10" fmla="*/ 47448 w 1040637"/>
                  <a:gd name="connsiteY10" fmla="*/ 132172 h 408635"/>
                  <a:gd name="connsiteX0" fmla="*/ 35237 w 1028426"/>
                  <a:gd name="connsiteY0" fmla="*/ 132172 h 408635"/>
                  <a:gd name="connsiteX1" fmla="*/ 494388 w 1028426"/>
                  <a:gd name="connsiteY1" fmla="*/ 29 h 408635"/>
                  <a:gd name="connsiteX2" fmla="*/ 980935 w 1028426"/>
                  <a:gd name="connsiteY2" fmla="*/ 132172 h 408635"/>
                  <a:gd name="connsiteX3" fmla="*/ 1006616 w 1028426"/>
                  <a:gd name="connsiteY3" fmla="*/ 241518 h 408635"/>
                  <a:gd name="connsiteX4" fmla="*/ 1028426 w 1028426"/>
                  <a:gd name="connsiteY4" fmla="*/ 403901 h 408635"/>
                  <a:gd name="connsiteX5" fmla="*/ 1016998 w 1028426"/>
                  <a:gd name="connsiteY5" fmla="*/ 408635 h 408635"/>
                  <a:gd name="connsiteX6" fmla="*/ 494388 w 1028426"/>
                  <a:gd name="connsiteY6" fmla="*/ 302954 h 408635"/>
                  <a:gd name="connsiteX7" fmla="*/ 0 w 1028426"/>
                  <a:gd name="connsiteY7" fmla="*/ 408635 h 408635"/>
                  <a:gd name="connsiteX8" fmla="*/ 9556 w 1028426"/>
                  <a:gd name="connsiteY8" fmla="*/ 241518 h 408635"/>
                  <a:gd name="connsiteX9" fmla="*/ 35237 w 1028426"/>
                  <a:gd name="connsiteY9" fmla="*/ 132172 h 408635"/>
                  <a:gd name="connsiteX0" fmla="*/ 25681 w 1018870"/>
                  <a:gd name="connsiteY0" fmla="*/ 132172 h 429526"/>
                  <a:gd name="connsiteX1" fmla="*/ 484832 w 1018870"/>
                  <a:gd name="connsiteY1" fmla="*/ 29 h 429526"/>
                  <a:gd name="connsiteX2" fmla="*/ 971379 w 1018870"/>
                  <a:gd name="connsiteY2" fmla="*/ 132172 h 429526"/>
                  <a:gd name="connsiteX3" fmla="*/ 997060 w 1018870"/>
                  <a:gd name="connsiteY3" fmla="*/ 241518 h 429526"/>
                  <a:gd name="connsiteX4" fmla="*/ 1018870 w 1018870"/>
                  <a:gd name="connsiteY4" fmla="*/ 403901 h 429526"/>
                  <a:gd name="connsiteX5" fmla="*/ 1007442 w 1018870"/>
                  <a:gd name="connsiteY5" fmla="*/ 408635 h 429526"/>
                  <a:gd name="connsiteX6" fmla="*/ 484832 w 1018870"/>
                  <a:gd name="connsiteY6" fmla="*/ 302954 h 429526"/>
                  <a:gd name="connsiteX7" fmla="*/ 16788 w 1018870"/>
                  <a:gd name="connsiteY7" fmla="*/ 429526 h 429526"/>
                  <a:gd name="connsiteX8" fmla="*/ 0 w 1018870"/>
                  <a:gd name="connsiteY8" fmla="*/ 241518 h 429526"/>
                  <a:gd name="connsiteX9" fmla="*/ 25681 w 1018870"/>
                  <a:gd name="connsiteY9" fmla="*/ 132172 h 429526"/>
                  <a:gd name="connsiteX0" fmla="*/ 27672 w 1020861"/>
                  <a:gd name="connsiteY0" fmla="*/ 132172 h 430956"/>
                  <a:gd name="connsiteX1" fmla="*/ 486823 w 1020861"/>
                  <a:gd name="connsiteY1" fmla="*/ 29 h 430956"/>
                  <a:gd name="connsiteX2" fmla="*/ 973370 w 1020861"/>
                  <a:gd name="connsiteY2" fmla="*/ 132172 h 430956"/>
                  <a:gd name="connsiteX3" fmla="*/ 999051 w 1020861"/>
                  <a:gd name="connsiteY3" fmla="*/ 241518 h 430956"/>
                  <a:gd name="connsiteX4" fmla="*/ 1020861 w 1020861"/>
                  <a:gd name="connsiteY4" fmla="*/ 403901 h 430956"/>
                  <a:gd name="connsiteX5" fmla="*/ 1009433 w 1020861"/>
                  <a:gd name="connsiteY5" fmla="*/ 408635 h 430956"/>
                  <a:gd name="connsiteX6" fmla="*/ 486823 w 1020861"/>
                  <a:gd name="connsiteY6" fmla="*/ 302954 h 430956"/>
                  <a:gd name="connsiteX7" fmla="*/ 18779 w 1020861"/>
                  <a:gd name="connsiteY7" fmla="*/ 429526 h 430956"/>
                  <a:gd name="connsiteX8" fmla="*/ 1991 w 1020861"/>
                  <a:gd name="connsiteY8" fmla="*/ 241518 h 430956"/>
                  <a:gd name="connsiteX9" fmla="*/ 27672 w 1020861"/>
                  <a:gd name="connsiteY9" fmla="*/ 132172 h 430956"/>
                  <a:gd name="connsiteX0" fmla="*/ 62557 w 1055746"/>
                  <a:gd name="connsiteY0" fmla="*/ 132203 h 430987"/>
                  <a:gd name="connsiteX1" fmla="*/ 521708 w 1055746"/>
                  <a:gd name="connsiteY1" fmla="*/ 60 h 430987"/>
                  <a:gd name="connsiteX2" fmla="*/ 1008255 w 1055746"/>
                  <a:gd name="connsiteY2" fmla="*/ 132203 h 430987"/>
                  <a:gd name="connsiteX3" fmla="*/ 1033936 w 1055746"/>
                  <a:gd name="connsiteY3" fmla="*/ 241549 h 430987"/>
                  <a:gd name="connsiteX4" fmla="*/ 1055746 w 1055746"/>
                  <a:gd name="connsiteY4" fmla="*/ 403932 h 430987"/>
                  <a:gd name="connsiteX5" fmla="*/ 1044318 w 1055746"/>
                  <a:gd name="connsiteY5" fmla="*/ 408666 h 430987"/>
                  <a:gd name="connsiteX6" fmla="*/ 521708 w 1055746"/>
                  <a:gd name="connsiteY6" fmla="*/ 302985 h 430987"/>
                  <a:gd name="connsiteX7" fmla="*/ 53664 w 1055746"/>
                  <a:gd name="connsiteY7" fmla="*/ 429557 h 430987"/>
                  <a:gd name="connsiteX8" fmla="*/ 62557 w 1055746"/>
                  <a:gd name="connsiteY8" fmla="*/ 132203 h 430987"/>
                  <a:gd name="connsiteX0" fmla="*/ 44044 w 1037233"/>
                  <a:gd name="connsiteY0" fmla="*/ 132177 h 430961"/>
                  <a:gd name="connsiteX1" fmla="*/ 503195 w 1037233"/>
                  <a:gd name="connsiteY1" fmla="*/ 34 h 430961"/>
                  <a:gd name="connsiteX2" fmla="*/ 989742 w 1037233"/>
                  <a:gd name="connsiteY2" fmla="*/ 132177 h 430961"/>
                  <a:gd name="connsiteX3" fmla="*/ 1015423 w 1037233"/>
                  <a:gd name="connsiteY3" fmla="*/ 241523 h 430961"/>
                  <a:gd name="connsiteX4" fmla="*/ 1037233 w 1037233"/>
                  <a:gd name="connsiteY4" fmla="*/ 403906 h 430961"/>
                  <a:gd name="connsiteX5" fmla="*/ 1025805 w 1037233"/>
                  <a:gd name="connsiteY5" fmla="*/ 408640 h 430961"/>
                  <a:gd name="connsiteX6" fmla="*/ 503195 w 1037233"/>
                  <a:gd name="connsiteY6" fmla="*/ 302959 h 430961"/>
                  <a:gd name="connsiteX7" fmla="*/ 35151 w 1037233"/>
                  <a:gd name="connsiteY7" fmla="*/ 429531 h 430961"/>
                  <a:gd name="connsiteX8" fmla="*/ 44044 w 1037233"/>
                  <a:gd name="connsiteY8" fmla="*/ 132177 h 430961"/>
                  <a:gd name="connsiteX0" fmla="*/ 21831 w 1015020"/>
                  <a:gd name="connsiteY0" fmla="*/ 132177 h 431841"/>
                  <a:gd name="connsiteX1" fmla="*/ 480982 w 1015020"/>
                  <a:gd name="connsiteY1" fmla="*/ 34 h 431841"/>
                  <a:gd name="connsiteX2" fmla="*/ 967529 w 1015020"/>
                  <a:gd name="connsiteY2" fmla="*/ 132177 h 431841"/>
                  <a:gd name="connsiteX3" fmla="*/ 993210 w 1015020"/>
                  <a:gd name="connsiteY3" fmla="*/ 241523 h 431841"/>
                  <a:gd name="connsiteX4" fmla="*/ 1015020 w 1015020"/>
                  <a:gd name="connsiteY4" fmla="*/ 403906 h 431841"/>
                  <a:gd name="connsiteX5" fmla="*/ 1003592 w 1015020"/>
                  <a:gd name="connsiteY5" fmla="*/ 408640 h 431841"/>
                  <a:gd name="connsiteX6" fmla="*/ 480982 w 1015020"/>
                  <a:gd name="connsiteY6" fmla="*/ 302959 h 431841"/>
                  <a:gd name="connsiteX7" fmla="*/ 12938 w 1015020"/>
                  <a:gd name="connsiteY7" fmla="*/ 429531 h 431841"/>
                  <a:gd name="connsiteX8" fmla="*/ 21831 w 1015020"/>
                  <a:gd name="connsiteY8" fmla="*/ 132177 h 431841"/>
                  <a:gd name="connsiteX0" fmla="*/ 21830 w 1015019"/>
                  <a:gd name="connsiteY0" fmla="*/ 132177 h 431841"/>
                  <a:gd name="connsiteX1" fmla="*/ 480981 w 1015019"/>
                  <a:gd name="connsiteY1" fmla="*/ 34 h 431841"/>
                  <a:gd name="connsiteX2" fmla="*/ 967528 w 1015019"/>
                  <a:gd name="connsiteY2" fmla="*/ 132177 h 431841"/>
                  <a:gd name="connsiteX3" fmla="*/ 993209 w 1015019"/>
                  <a:gd name="connsiteY3" fmla="*/ 241523 h 431841"/>
                  <a:gd name="connsiteX4" fmla="*/ 1015019 w 1015019"/>
                  <a:gd name="connsiteY4" fmla="*/ 403906 h 431841"/>
                  <a:gd name="connsiteX5" fmla="*/ 480981 w 1015019"/>
                  <a:gd name="connsiteY5" fmla="*/ 302959 h 431841"/>
                  <a:gd name="connsiteX6" fmla="*/ 12937 w 1015019"/>
                  <a:gd name="connsiteY6" fmla="*/ 429531 h 431841"/>
                  <a:gd name="connsiteX7" fmla="*/ 21830 w 1015019"/>
                  <a:gd name="connsiteY7" fmla="*/ 132177 h 431841"/>
                  <a:gd name="connsiteX0" fmla="*/ 21830 w 993209"/>
                  <a:gd name="connsiteY0" fmla="*/ 132177 h 431828"/>
                  <a:gd name="connsiteX1" fmla="*/ 480981 w 993209"/>
                  <a:gd name="connsiteY1" fmla="*/ 34 h 431828"/>
                  <a:gd name="connsiteX2" fmla="*/ 967528 w 993209"/>
                  <a:gd name="connsiteY2" fmla="*/ 132177 h 431828"/>
                  <a:gd name="connsiteX3" fmla="*/ 993209 w 993209"/>
                  <a:gd name="connsiteY3" fmla="*/ 241523 h 431828"/>
                  <a:gd name="connsiteX4" fmla="*/ 955744 w 993209"/>
                  <a:gd name="connsiteY4" fmla="*/ 414351 h 431828"/>
                  <a:gd name="connsiteX5" fmla="*/ 480981 w 993209"/>
                  <a:gd name="connsiteY5" fmla="*/ 302959 h 431828"/>
                  <a:gd name="connsiteX6" fmla="*/ 12937 w 993209"/>
                  <a:gd name="connsiteY6" fmla="*/ 429531 h 431828"/>
                  <a:gd name="connsiteX7" fmla="*/ 21830 w 993209"/>
                  <a:gd name="connsiteY7" fmla="*/ 132177 h 431828"/>
                  <a:gd name="connsiteX0" fmla="*/ 21830 w 967527"/>
                  <a:gd name="connsiteY0" fmla="*/ 132177 h 431828"/>
                  <a:gd name="connsiteX1" fmla="*/ 480981 w 967527"/>
                  <a:gd name="connsiteY1" fmla="*/ 34 h 431828"/>
                  <a:gd name="connsiteX2" fmla="*/ 967528 w 967527"/>
                  <a:gd name="connsiteY2" fmla="*/ 132177 h 431828"/>
                  <a:gd name="connsiteX3" fmla="*/ 955744 w 967527"/>
                  <a:gd name="connsiteY3" fmla="*/ 414351 h 431828"/>
                  <a:gd name="connsiteX4" fmla="*/ 480981 w 967527"/>
                  <a:gd name="connsiteY4" fmla="*/ 302959 h 431828"/>
                  <a:gd name="connsiteX5" fmla="*/ 12937 w 967527"/>
                  <a:gd name="connsiteY5" fmla="*/ 429531 h 431828"/>
                  <a:gd name="connsiteX6" fmla="*/ 21830 w 967527"/>
                  <a:gd name="connsiteY6" fmla="*/ 132177 h 431828"/>
                  <a:gd name="connsiteX0" fmla="*/ 21830 w 955743"/>
                  <a:gd name="connsiteY0" fmla="*/ 132173 h 431824"/>
                  <a:gd name="connsiteX1" fmla="*/ 480981 w 955743"/>
                  <a:gd name="connsiteY1" fmla="*/ 30 h 431824"/>
                  <a:gd name="connsiteX2" fmla="*/ 951062 w 955743"/>
                  <a:gd name="connsiteY2" fmla="*/ 121728 h 431824"/>
                  <a:gd name="connsiteX3" fmla="*/ 955744 w 955743"/>
                  <a:gd name="connsiteY3" fmla="*/ 414347 h 431824"/>
                  <a:gd name="connsiteX4" fmla="*/ 480981 w 955743"/>
                  <a:gd name="connsiteY4" fmla="*/ 302955 h 431824"/>
                  <a:gd name="connsiteX5" fmla="*/ 12937 w 955743"/>
                  <a:gd name="connsiteY5" fmla="*/ 429527 h 431824"/>
                  <a:gd name="connsiteX6" fmla="*/ 21830 w 955743"/>
                  <a:gd name="connsiteY6" fmla="*/ 132173 h 431824"/>
                  <a:gd name="connsiteX0" fmla="*/ 21830 w 960058"/>
                  <a:gd name="connsiteY0" fmla="*/ 132173 h 431824"/>
                  <a:gd name="connsiteX1" fmla="*/ 480981 w 960058"/>
                  <a:gd name="connsiteY1" fmla="*/ 30 h 431824"/>
                  <a:gd name="connsiteX2" fmla="*/ 951062 w 960058"/>
                  <a:gd name="connsiteY2" fmla="*/ 121728 h 431824"/>
                  <a:gd name="connsiteX3" fmla="*/ 955744 w 960058"/>
                  <a:gd name="connsiteY3" fmla="*/ 414347 h 431824"/>
                  <a:gd name="connsiteX4" fmla="*/ 480981 w 960058"/>
                  <a:gd name="connsiteY4" fmla="*/ 302955 h 431824"/>
                  <a:gd name="connsiteX5" fmla="*/ 12937 w 960058"/>
                  <a:gd name="connsiteY5" fmla="*/ 429527 h 431824"/>
                  <a:gd name="connsiteX6" fmla="*/ 21830 w 960058"/>
                  <a:gd name="connsiteY6" fmla="*/ 132173 h 431824"/>
                  <a:gd name="connsiteX0" fmla="*/ 21830 w 970002"/>
                  <a:gd name="connsiteY0" fmla="*/ 132173 h 431824"/>
                  <a:gd name="connsiteX1" fmla="*/ 480981 w 970002"/>
                  <a:gd name="connsiteY1" fmla="*/ 30 h 431824"/>
                  <a:gd name="connsiteX2" fmla="*/ 951062 w 970002"/>
                  <a:gd name="connsiteY2" fmla="*/ 121728 h 431824"/>
                  <a:gd name="connsiteX3" fmla="*/ 955744 w 970002"/>
                  <a:gd name="connsiteY3" fmla="*/ 414347 h 431824"/>
                  <a:gd name="connsiteX4" fmla="*/ 480981 w 970002"/>
                  <a:gd name="connsiteY4" fmla="*/ 302955 h 431824"/>
                  <a:gd name="connsiteX5" fmla="*/ 12937 w 970002"/>
                  <a:gd name="connsiteY5" fmla="*/ 429527 h 431824"/>
                  <a:gd name="connsiteX6" fmla="*/ 21830 w 970002"/>
                  <a:gd name="connsiteY6" fmla="*/ 132173 h 431824"/>
                  <a:gd name="connsiteX0" fmla="*/ 21830 w 970002"/>
                  <a:gd name="connsiteY0" fmla="*/ 132173 h 431824"/>
                  <a:gd name="connsiteX1" fmla="*/ 480981 w 970002"/>
                  <a:gd name="connsiteY1" fmla="*/ 30 h 431824"/>
                  <a:gd name="connsiteX2" fmla="*/ 951062 w 970002"/>
                  <a:gd name="connsiteY2" fmla="*/ 121728 h 431824"/>
                  <a:gd name="connsiteX3" fmla="*/ 955744 w 970002"/>
                  <a:gd name="connsiteY3" fmla="*/ 414347 h 431824"/>
                  <a:gd name="connsiteX4" fmla="*/ 480981 w 970002"/>
                  <a:gd name="connsiteY4" fmla="*/ 302955 h 431824"/>
                  <a:gd name="connsiteX5" fmla="*/ 12937 w 970002"/>
                  <a:gd name="connsiteY5" fmla="*/ 429527 h 431824"/>
                  <a:gd name="connsiteX6" fmla="*/ 21830 w 970002"/>
                  <a:gd name="connsiteY6" fmla="*/ 132173 h 431824"/>
                  <a:gd name="connsiteX0" fmla="*/ 21830 w 970002"/>
                  <a:gd name="connsiteY0" fmla="*/ 132173 h 431824"/>
                  <a:gd name="connsiteX1" fmla="*/ 480981 w 970002"/>
                  <a:gd name="connsiteY1" fmla="*/ 30 h 431824"/>
                  <a:gd name="connsiteX2" fmla="*/ 951062 w 970002"/>
                  <a:gd name="connsiteY2" fmla="*/ 121728 h 431824"/>
                  <a:gd name="connsiteX3" fmla="*/ 955744 w 970002"/>
                  <a:gd name="connsiteY3" fmla="*/ 414347 h 431824"/>
                  <a:gd name="connsiteX4" fmla="*/ 480981 w 970002"/>
                  <a:gd name="connsiteY4" fmla="*/ 302955 h 431824"/>
                  <a:gd name="connsiteX5" fmla="*/ 12937 w 970002"/>
                  <a:gd name="connsiteY5" fmla="*/ 429527 h 431824"/>
                  <a:gd name="connsiteX6" fmla="*/ 21830 w 970002"/>
                  <a:gd name="connsiteY6" fmla="*/ 132173 h 4318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70002" h="431824">
                    <a:moveTo>
                      <a:pt x="21830" y="132173"/>
                    </a:moveTo>
                    <a:cubicBezTo>
                      <a:pt x="37271" y="112818"/>
                      <a:pt x="276716" y="1771"/>
                      <a:pt x="480981" y="30"/>
                    </a:cubicBezTo>
                    <a:cubicBezTo>
                      <a:pt x="685246" y="-1711"/>
                      <a:pt x="933036" y="76415"/>
                      <a:pt x="951062" y="121728"/>
                    </a:cubicBezTo>
                    <a:cubicBezTo>
                      <a:pt x="969088" y="167041"/>
                      <a:pt x="980527" y="384703"/>
                      <a:pt x="955744" y="414347"/>
                    </a:cubicBezTo>
                    <a:cubicBezTo>
                      <a:pt x="930961" y="443991"/>
                      <a:pt x="720441" y="300424"/>
                      <a:pt x="480981" y="302955"/>
                    </a:cubicBezTo>
                    <a:cubicBezTo>
                      <a:pt x="241521" y="305486"/>
                      <a:pt x="39428" y="451750"/>
                      <a:pt x="12937" y="429527"/>
                    </a:cubicBezTo>
                    <a:cubicBezTo>
                      <a:pt x="-13554" y="407304"/>
                      <a:pt x="6389" y="151528"/>
                      <a:pt x="21830" y="132173"/>
                    </a:cubicBezTo>
                    <a:close/>
                  </a:path>
                </a:pathLst>
              </a:custGeom>
              <a:solidFill>
                <a:srgbClr val="333399">
                  <a:lumMod val="50000"/>
                </a:srgbClr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23" name="フリーフォーム: 図形 1322">
                <a:extLst>
                  <a:ext uri="{FF2B5EF4-FFF2-40B4-BE49-F238E27FC236}">
                    <a16:creationId xmlns:a16="http://schemas.microsoft.com/office/drawing/2014/main" id="{D5C041EB-190E-4540-8D4A-30F5D93BB9D2}"/>
                  </a:ext>
                </a:extLst>
              </p:cNvPr>
              <p:cNvSpPr/>
              <p:nvPr/>
            </p:nvSpPr>
            <p:spPr>
              <a:xfrm>
                <a:off x="3286889" y="5034905"/>
                <a:ext cx="280418" cy="191710"/>
              </a:xfrm>
              <a:custGeom>
                <a:avLst/>
                <a:gdLst>
                  <a:gd name="connsiteX0" fmla="*/ 280418 w 280418"/>
                  <a:gd name="connsiteY0" fmla="*/ 0 h 191710"/>
                  <a:gd name="connsiteX1" fmla="*/ 279303 w 280418"/>
                  <a:gd name="connsiteY1" fmla="*/ 128306 h 191710"/>
                  <a:gd name="connsiteX2" fmla="*/ 28800 w 280418"/>
                  <a:gd name="connsiteY2" fmla="*/ 123703 h 191710"/>
                  <a:gd name="connsiteX3" fmla="*/ 0 w 280418"/>
                  <a:gd name="connsiteY3" fmla="*/ 10407 h 191710"/>
                  <a:gd name="connsiteX4" fmla="*/ 20184 w 280418"/>
                  <a:gd name="connsiteY4" fmla="*/ 21035 h 191710"/>
                  <a:gd name="connsiteX5" fmla="*/ 130327 w 280418"/>
                  <a:gd name="connsiteY5" fmla="*/ 38402 h 191710"/>
                  <a:gd name="connsiteX6" fmla="*/ 240470 w 280418"/>
                  <a:gd name="connsiteY6" fmla="*/ 21035 h 191710"/>
                  <a:gd name="connsiteX7" fmla="*/ 280418 w 280418"/>
                  <a:gd name="connsiteY7" fmla="*/ 0 h 19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80418" h="191710">
                    <a:moveTo>
                      <a:pt x="280418" y="0"/>
                    </a:moveTo>
                    <a:lnTo>
                      <a:pt x="279303" y="128306"/>
                    </a:lnTo>
                    <a:cubicBezTo>
                      <a:pt x="249222" y="215853"/>
                      <a:pt x="58881" y="211250"/>
                      <a:pt x="28800" y="123703"/>
                    </a:cubicBezTo>
                    <a:lnTo>
                      <a:pt x="0" y="10407"/>
                    </a:lnTo>
                    <a:lnTo>
                      <a:pt x="20184" y="21035"/>
                    </a:lnTo>
                    <a:cubicBezTo>
                      <a:pt x="54038" y="32218"/>
                      <a:pt x="91258" y="38402"/>
                      <a:pt x="130327" y="38402"/>
                    </a:cubicBezTo>
                    <a:cubicBezTo>
                      <a:pt x="169397" y="38402"/>
                      <a:pt x="206617" y="32218"/>
                      <a:pt x="240470" y="21035"/>
                    </a:cubicBezTo>
                    <a:lnTo>
                      <a:pt x="280418" y="0"/>
                    </a:lnTo>
                    <a:close/>
                  </a:path>
                </a:pathLst>
              </a:custGeom>
              <a:solidFill>
                <a:srgbClr val="E7E6E6">
                  <a:lumMod val="2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24" name="フリーフォーム: 図形 1323">
                <a:extLst>
                  <a:ext uri="{FF2B5EF4-FFF2-40B4-BE49-F238E27FC236}">
                    <a16:creationId xmlns:a16="http://schemas.microsoft.com/office/drawing/2014/main" id="{BB92B3C8-D1EF-4C60-858F-9B62F4F639CB}"/>
                  </a:ext>
                </a:extLst>
              </p:cNvPr>
              <p:cNvSpPr/>
              <p:nvPr/>
            </p:nvSpPr>
            <p:spPr>
              <a:xfrm>
                <a:off x="2903242" y="5038037"/>
                <a:ext cx="285553" cy="197921"/>
              </a:xfrm>
              <a:custGeom>
                <a:avLst/>
                <a:gdLst>
                  <a:gd name="connsiteX0" fmla="*/ 285553 w 285553"/>
                  <a:gd name="connsiteY0" fmla="*/ 0 h 197921"/>
                  <a:gd name="connsiteX1" fmla="*/ 266553 w 285553"/>
                  <a:gd name="connsiteY1" fmla="*/ 127477 h 197921"/>
                  <a:gd name="connsiteX2" fmla="*/ 2240 w 285553"/>
                  <a:gd name="connsiteY2" fmla="*/ 136683 h 197921"/>
                  <a:gd name="connsiteX3" fmla="*/ 11 w 285553"/>
                  <a:gd name="connsiteY3" fmla="*/ 2528 h 197921"/>
                  <a:gd name="connsiteX4" fmla="*/ 0 w 285553"/>
                  <a:gd name="connsiteY4" fmla="*/ 1441 h 197921"/>
                  <a:gd name="connsiteX5" fmla="*/ 31264 w 285553"/>
                  <a:gd name="connsiteY5" fmla="*/ 17904 h 197921"/>
                  <a:gd name="connsiteX6" fmla="*/ 141407 w 285553"/>
                  <a:gd name="connsiteY6" fmla="*/ 35271 h 197921"/>
                  <a:gd name="connsiteX7" fmla="*/ 251551 w 285553"/>
                  <a:gd name="connsiteY7" fmla="*/ 17904 h 197921"/>
                  <a:gd name="connsiteX8" fmla="*/ 285553 w 285553"/>
                  <a:gd name="connsiteY8" fmla="*/ 0 h 197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5553" h="197921">
                    <a:moveTo>
                      <a:pt x="285553" y="0"/>
                    </a:moveTo>
                    <a:lnTo>
                      <a:pt x="266553" y="127477"/>
                    </a:lnTo>
                    <a:cubicBezTo>
                      <a:pt x="236472" y="215024"/>
                      <a:pt x="32321" y="224230"/>
                      <a:pt x="2240" y="136683"/>
                    </a:cubicBezTo>
                    <a:cubicBezTo>
                      <a:pt x="2240" y="91354"/>
                      <a:pt x="1049" y="46214"/>
                      <a:pt x="11" y="2528"/>
                    </a:cubicBezTo>
                    <a:lnTo>
                      <a:pt x="0" y="1441"/>
                    </a:lnTo>
                    <a:lnTo>
                      <a:pt x="31264" y="17904"/>
                    </a:lnTo>
                    <a:cubicBezTo>
                      <a:pt x="65118" y="29087"/>
                      <a:pt x="102338" y="35271"/>
                      <a:pt x="141407" y="35271"/>
                    </a:cubicBezTo>
                    <a:cubicBezTo>
                      <a:pt x="180476" y="35271"/>
                      <a:pt x="217696" y="29087"/>
                      <a:pt x="251551" y="17904"/>
                    </a:cubicBezTo>
                    <a:lnTo>
                      <a:pt x="285553" y="0"/>
                    </a:lnTo>
                    <a:close/>
                  </a:path>
                </a:pathLst>
              </a:custGeom>
              <a:solidFill>
                <a:srgbClr val="E7E6E6">
                  <a:lumMod val="2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325" name="グループ化 1324">
                <a:extLst>
                  <a:ext uri="{FF2B5EF4-FFF2-40B4-BE49-F238E27FC236}">
                    <a16:creationId xmlns:a16="http://schemas.microsoft.com/office/drawing/2014/main" id="{A9AAA4DF-3435-4905-A22E-4810531FFD10}"/>
                  </a:ext>
                </a:extLst>
              </p:cNvPr>
              <p:cNvGrpSpPr/>
              <p:nvPr/>
            </p:nvGrpSpPr>
            <p:grpSpPr>
              <a:xfrm>
                <a:off x="2802731" y="4292077"/>
                <a:ext cx="782881" cy="386718"/>
                <a:chOff x="2789789" y="4292077"/>
                <a:chExt cx="795823" cy="386718"/>
              </a:xfrm>
              <a:solidFill>
                <a:srgbClr val="4472C4"/>
              </a:solidFill>
            </p:grpSpPr>
            <p:sp>
              <p:nvSpPr>
                <p:cNvPr id="1326" name="台形 504">
                  <a:extLst>
                    <a:ext uri="{FF2B5EF4-FFF2-40B4-BE49-F238E27FC236}">
                      <a16:creationId xmlns:a16="http://schemas.microsoft.com/office/drawing/2014/main" id="{2DB3F55D-6A73-43D8-A032-68DDB249EA36}"/>
                    </a:ext>
                  </a:extLst>
                </p:cNvPr>
                <p:cNvSpPr/>
                <p:nvPr/>
              </p:nvSpPr>
              <p:spPr>
                <a:xfrm rot="3554939">
                  <a:off x="2932648" y="4372242"/>
                  <a:ext cx="163694" cy="449412"/>
                </a:xfrm>
                <a:custGeom>
                  <a:avLst/>
                  <a:gdLst>
                    <a:gd name="connsiteX0" fmla="*/ 0 w 155790"/>
                    <a:gd name="connsiteY0" fmla="*/ 427771 h 427771"/>
                    <a:gd name="connsiteX1" fmla="*/ 54696 w 155790"/>
                    <a:gd name="connsiteY1" fmla="*/ 0 h 427771"/>
                    <a:gd name="connsiteX2" fmla="*/ 101094 w 155790"/>
                    <a:gd name="connsiteY2" fmla="*/ 0 h 427771"/>
                    <a:gd name="connsiteX3" fmla="*/ 155790 w 155790"/>
                    <a:gd name="connsiteY3" fmla="*/ 427771 h 427771"/>
                    <a:gd name="connsiteX4" fmla="*/ 0 w 155790"/>
                    <a:gd name="connsiteY4" fmla="*/ 427771 h 427771"/>
                    <a:gd name="connsiteX0" fmla="*/ 3883 w 159673"/>
                    <a:gd name="connsiteY0" fmla="*/ 427771 h 440624"/>
                    <a:gd name="connsiteX1" fmla="*/ 58579 w 159673"/>
                    <a:gd name="connsiteY1" fmla="*/ 0 h 440624"/>
                    <a:gd name="connsiteX2" fmla="*/ 104977 w 159673"/>
                    <a:gd name="connsiteY2" fmla="*/ 0 h 440624"/>
                    <a:gd name="connsiteX3" fmla="*/ 159673 w 159673"/>
                    <a:gd name="connsiteY3" fmla="*/ 427771 h 440624"/>
                    <a:gd name="connsiteX4" fmla="*/ 3883 w 159673"/>
                    <a:gd name="connsiteY4" fmla="*/ 427771 h 440624"/>
                    <a:gd name="connsiteX0" fmla="*/ 3883 w 163694"/>
                    <a:gd name="connsiteY0" fmla="*/ 427771 h 449412"/>
                    <a:gd name="connsiteX1" fmla="*/ 58579 w 163694"/>
                    <a:gd name="connsiteY1" fmla="*/ 0 h 449412"/>
                    <a:gd name="connsiteX2" fmla="*/ 104977 w 163694"/>
                    <a:gd name="connsiteY2" fmla="*/ 0 h 449412"/>
                    <a:gd name="connsiteX3" fmla="*/ 159673 w 163694"/>
                    <a:gd name="connsiteY3" fmla="*/ 427771 h 449412"/>
                    <a:gd name="connsiteX4" fmla="*/ 3883 w 163694"/>
                    <a:gd name="connsiteY4" fmla="*/ 427771 h 4494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3694" h="449412">
                      <a:moveTo>
                        <a:pt x="3883" y="427771"/>
                      </a:moveTo>
                      <a:cubicBezTo>
                        <a:pt x="-15035" y="398851"/>
                        <a:pt x="40347" y="142590"/>
                        <a:pt x="58579" y="0"/>
                      </a:cubicBezTo>
                      <a:lnTo>
                        <a:pt x="104977" y="0"/>
                      </a:lnTo>
                      <a:cubicBezTo>
                        <a:pt x="123209" y="142590"/>
                        <a:pt x="179027" y="398981"/>
                        <a:pt x="159673" y="427771"/>
                      </a:cubicBezTo>
                      <a:cubicBezTo>
                        <a:pt x="140319" y="456561"/>
                        <a:pt x="22801" y="456691"/>
                        <a:pt x="3883" y="427771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27" name="台形 504">
                  <a:extLst>
                    <a:ext uri="{FF2B5EF4-FFF2-40B4-BE49-F238E27FC236}">
                      <a16:creationId xmlns:a16="http://schemas.microsoft.com/office/drawing/2014/main" id="{9C4E681E-CDBB-4224-BEA2-2F3ABA80A289}"/>
                    </a:ext>
                  </a:extLst>
                </p:cNvPr>
                <p:cNvSpPr/>
                <p:nvPr/>
              </p:nvSpPr>
              <p:spPr>
                <a:xfrm rot="14400000">
                  <a:off x="3315651" y="4185810"/>
                  <a:ext cx="163694" cy="376228"/>
                </a:xfrm>
                <a:custGeom>
                  <a:avLst/>
                  <a:gdLst>
                    <a:gd name="connsiteX0" fmla="*/ 0 w 155790"/>
                    <a:gd name="connsiteY0" fmla="*/ 427771 h 427771"/>
                    <a:gd name="connsiteX1" fmla="*/ 54696 w 155790"/>
                    <a:gd name="connsiteY1" fmla="*/ 0 h 427771"/>
                    <a:gd name="connsiteX2" fmla="*/ 101094 w 155790"/>
                    <a:gd name="connsiteY2" fmla="*/ 0 h 427771"/>
                    <a:gd name="connsiteX3" fmla="*/ 155790 w 155790"/>
                    <a:gd name="connsiteY3" fmla="*/ 427771 h 427771"/>
                    <a:gd name="connsiteX4" fmla="*/ 0 w 155790"/>
                    <a:gd name="connsiteY4" fmla="*/ 427771 h 427771"/>
                    <a:gd name="connsiteX0" fmla="*/ 3883 w 159673"/>
                    <a:gd name="connsiteY0" fmla="*/ 427771 h 440624"/>
                    <a:gd name="connsiteX1" fmla="*/ 58579 w 159673"/>
                    <a:gd name="connsiteY1" fmla="*/ 0 h 440624"/>
                    <a:gd name="connsiteX2" fmla="*/ 104977 w 159673"/>
                    <a:gd name="connsiteY2" fmla="*/ 0 h 440624"/>
                    <a:gd name="connsiteX3" fmla="*/ 159673 w 159673"/>
                    <a:gd name="connsiteY3" fmla="*/ 427771 h 440624"/>
                    <a:gd name="connsiteX4" fmla="*/ 3883 w 159673"/>
                    <a:gd name="connsiteY4" fmla="*/ 427771 h 440624"/>
                    <a:gd name="connsiteX0" fmla="*/ 3883 w 163694"/>
                    <a:gd name="connsiteY0" fmla="*/ 427771 h 449412"/>
                    <a:gd name="connsiteX1" fmla="*/ 58579 w 163694"/>
                    <a:gd name="connsiteY1" fmla="*/ 0 h 449412"/>
                    <a:gd name="connsiteX2" fmla="*/ 104977 w 163694"/>
                    <a:gd name="connsiteY2" fmla="*/ 0 h 449412"/>
                    <a:gd name="connsiteX3" fmla="*/ 159673 w 163694"/>
                    <a:gd name="connsiteY3" fmla="*/ 427771 h 449412"/>
                    <a:gd name="connsiteX4" fmla="*/ 3883 w 163694"/>
                    <a:gd name="connsiteY4" fmla="*/ 427771 h 4494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3694" h="449412">
                      <a:moveTo>
                        <a:pt x="3883" y="427771"/>
                      </a:moveTo>
                      <a:cubicBezTo>
                        <a:pt x="-15035" y="398851"/>
                        <a:pt x="40347" y="142590"/>
                        <a:pt x="58579" y="0"/>
                      </a:cubicBezTo>
                      <a:lnTo>
                        <a:pt x="104977" y="0"/>
                      </a:lnTo>
                      <a:cubicBezTo>
                        <a:pt x="123209" y="142590"/>
                        <a:pt x="179027" y="398981"/>
                        <a:pt x="159673" y="427771"/>
                      </a:cubicBezTo>
                      <a:cubicBezTo>
                        <a:pt x="140319" y="456561"/>
                        <a:pt x="22801" y="456691"/>
                        <a:pt x="3883" y="427771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28" name="楕円 1327">
                  <a:extLst>
                    <a:ext uri="{FF2B5EF4-FFF2-40B4-BE49-F238E27FC236}">
                      <a16:creationId xmlns:a16="http://schemas.microsoft.com/office/drawing/2014/main" id="{3F67F88D-DAA3-4A95-828D-67F66A2EB54F}"/>
                    </a:ext>
                  </a:extLst>
                </p:cNvPr>
                <p:cNvSpPr/>
                <p:nvPr/>
              </p:nvSpPr>
              <p:spPr>
                <a:xfrm>
                  <a:off x="3154875" y="4420096"/>
                  <a:ext cx="111509" cy="111509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243" name="グループ化 1242">
              <a:extLst>
                <a:ext uri="{FF2B5EF4-FFF2-40B4-BE49-F238E27FC236}">
                  <a16:creationId xmlns:a16="http://schemas.microsoft.com/office/drawing/2014/main" id="{B4575459-FFCC-4FB9-8C8D-1456219C842E}"/>
                </a:ext>
              </a:extLst>
            </p:cNvPr>
            <p:cNvGrpSpPr/>
            <p:nvPr/>
          </p:nvGrpSpPr>
          <p:grpSpPr>
            <a:xfrm>
              <a:off x="5338322" y="3285795"/>
              <a:ext cx="1155787" cy="2090034"/>
              <a:chOff x="6078264" y="3285795"/>
              <a:chExt cx="1155787" cy="2090034"/>
            </a:xfrm>
          </p:grpSpPr>
          <p:sp>
            <p:nvSpPr>
              <p:cNvPr id="1244" name="楕円 211">
                <a:extLst>
                  <a:ext uri="{FF2B5EF4-FFF2-40B4-BE49-F238E27FC236}">
                    <a16:creationId xmlns:a16="http://schemas.microsoft.com/office/drawing/2014/main" id="{F4BE316C-6969-4540-902C-609959E338BE}"/>
                  </a:ext>
                </a:extLst>
              </p:cNvPr>
              <p:cNvSpPr/>
              <p:nvPr/>
            </p:nvSpPr>
            <p:spPr bwMode="auto">
              <a:xfrm rot="1800000">
                <a:off x="6231677" y="4217884"/>
                <a:ext cx="274300" cy="452781"/>
              </a:xfrm>
              <a:custGeom>
                <a:avLst/>
                <a:gdLst>
                  <a:gd name="connsiteX0" fmla="*/ 0 w 1170130"/>
                  <a:gd name="connsiteY0" fmla="*/ 887972 h 1775944"/>
                  <a:gd name="connsiteX1" fmla="*/ 585065 w 1170130"/>
                  <a:gd name="connsiteY1" fmla="*/ 0 h 1775944"/>
                  <a:gd name="connsiteX2" fmla="*/ 1170130 w 1170130"/>
                  <a:gd name="connsiteY2" fmla="*/ 887972 h 1775944"/>
                  <a:gd name="connsiteX3" fmla="*/ 585065 w 1170130"/>
                  <a:gd name="connsiteY3" fmla="*/ 1775944 h 1775944"/>
                  <a:gd name="connsiteX4" fmla="*/ 0 w 1170130"/>
                  <a:gd name="connsiteY4" fmla="*/ 887972 h 1775944"/>
                  <a:gd name="connsiteX0" fmla="*/ 0 w 1170130"/>
                  <a:gd name="connsiteY0" fmla="*/ 887972 h 1775944"/>
                  <a:gd name="connsiteX1" fmla="*/ 585065 w 1170130"/>
                  <a:gd name="connsiteY1" fmla="*/ 0 h 1775944"/>
                  <a:gd name="connsiteX2" fmla="*/ 1170130 w 1170130"/>
                  <a:gd name="connsiteY2" fmla="*/ 887972 h 1775944"/>
                  <a:gd name="connsiteX3" fmla="*/ 585065 w 1170130"/>
                  <a:gd name="connsiteY3" fmla="*/ 1775944 h 1775944"/>
                  <a:gd name="connsiteX4" fmla="*/ 0 w 1170130"/>
                  <a:gd name="connsiteY4" fmla="*/ 887972 h 1775944"/>
                  <a:gd name="connsiteX0" fmla="*/ 0 w 1170130"/>
                  <a:gd name="connsiteY0" fmla="*/ 887972 h 998968"/>
                  <a:gd name="connsiteX1" fmla="*/ 585065 w 1170130"/>
                  <a:gd name="connsiteY1" fmla="*/ 0 h 998968"/>
                  <a:gd name="connsiteX2" fmla="*/ 1170130 w 1170130"/>
                  <a:gd name="connsiteY2" fmla="*/ 887972 h 998968"/>
                  <a:gd name="connsiteX3" fmla="*/ 0 w 1170130"/>
                  <a:gd name="connsiteY3" fmla="*/ 887972 h 998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70130" h="998968">
                    <a:moveTo>
                      <a:pt x="0" y="887972"/>
                    </a:moveTo>
                    <a:cubicBezTo>
                      <a:pt x="0" y="397559"/>
                      <a:pt x="261943" y="0"/>
                      <a:pt x="585065" y="0"/>
                    </a:cubicBezTo>
                    <a:cubicBezTo>
                      <a:pt x="908187" y="0"/>
                      <a:pt x="1170130" y="397559"/>
                      <a:pt x="1170130" y="887972"/>
                    </a:cubicBezTo>
                    <a:cubicBezTo>
                      <a:pt x="1072619" y="1035967"/>
                      <a:pt x="97511" y="1035967"/>
                      <a:pt x="0" y="887972"/>
                    </a:cubicBezTo>
                    <a:close/>
                  </a:path>
                </a:pathLst>
              </a:custGeom>
              <a:solidFill>
                <a:srgbClr val="5B9BD5">
                  <a:lumMod val="75000"/>
                </a:srgbClr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245" name="グループ化 1244">
                <a:extLst>
                  <a:ext uri="{FF2B5EF4-FFF2-40B4-BE49-F238E27FC236}">
                    <a16:creationId xmlns:a16="http://schemas.microsoft.com/office/drawing/2014/main" id="{10589759-9EEB-44F3-BEDF-3FF0AA26B7BD}"/>
                  </a:ext>
                </a:extLst>
              </p:cNvPr>
              <p:cNvGrpSpPr/>
              <p:nvPr/>
            </p:nvGrpSpPr>
            <p:grpSpPr>
              <a:xfrm>
                <a:off x="6855491" y="4188446"/>
                <a:ext cx="304441" cy="779198"/>
                <a:chOff x="8296447" y="4188446"/>
                <a:chExt cx="304441" cy="779198"/>
              </a:xfrm>
            </p:grpSpPr>
            <p:grpSp>
              <p:nvGrpSpPr>
                <p:cNvPr id="1299" name="グループ化 1298">
                  <a:extLst>
                    <a:ext uri="{FF2B5EF4-FFF2-40B4-BE49-F238E27FC236}">
                      <a16:creationId xmlns:a16="http://schemas.microsoft.com/office/drawing/2014/main" id="{808AF9A4-E47D-42F0-B4C2-2C6BF21B1E38}"/>
                    </a:ext>
                  </a:extLst>
                </p:cNvPr>
                <p:cNvGrpSpPr/>
                <p:nvPr/>
              </p:nvGrpSpPr>
              <p:grpSpPr>
                <a:xfrm rot="20700000">
                  <a:off x="8452286" y="4667599"/>
                  <a:ext cx="148602" cy="300045"/>
                  <a:chOff x="3714692" y="1313766"/>
                  <a:chExt cx="1283314" cy="2591166"/>
                </a:xfrm>
              </p:grpSpPr>
              <p:sp>
                <p:nvSpPr>
                  <p:cNvPr id="1301" name="フリーフォーム: 図形 1300">
                    <a:extLst>
                      <a:ext uri="{FF2B5EF4-FFF2-40B4-BE49-F238E27FC236}">
                        <a16:creationId xmlns:a16="http://schemas.microsoft.com/office/drawing/2014/main" id="{800A41EF-EB9D-4179-AEC7-F8A9A8E8E31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14692" y="1313766"/>
                    <a:ext cx="1283314" cy="2591166"/>
                  </a:xfrm>
                  <a:custGeom>
                    <a:avLst/>
                    <a:gdLst>
                      <a:gd name="connsiteX0" fmla="*/ 855766 w 1283314"/>
                      <a:gd name="connsiteY0" fmla="*/ 0 h 2591166"/>
                      <a:gd name="connsiteX1" fmla="*/ 1283314 w 1283314"/>
                      <a:gd name="connsiteY1" fmla="*/ 427548 h 2591166"/>
                      <a:gd name="connsiteX2" fmla="*/ 1283313 w 1283314"/>
                      <a:gd name="connsiteY2" fmla="*/ 1237638 h 2591166"/>
                      <a:gd name="connsiteX3" fmla="*/ 1274627 w 1283314"/>
                      <a:gd name="connsiteY3" fmla="*/ 1323804 h 2591166"/>
                      <a:gd name="connsiteX4" fmla="*/ 1264522 w 1283314"/>
                      <a:gd name="connsiteY4" fmla="*/ 1356357 h 2591166"/>
                      <a:gd name="connsiteX5" fmla="*/ 1016556 w 1283314"/>
                      <a:gd name="connsiteY5" fmla="*/ 2281775 h 2591166"/>
                      <a:gd name="connsiteX6" fmla="*/ 1002018 w 1283314"/>
                      <a:gd name="connsiteY6" fmla="*/ 2320135 h 2591166"/>
                      <a:gd name="connsiteX7" fmla="*/ 1001227 w 1283314"/>
                      <a:gd name="connsiteY7" fmla="*/ 2321389 h 2591166"/>
                      <a:gd name="connsiteX8" fmla="*/ 994536 w 1283314"/>
                      <a:gd name="connsiteY8" fmla="*/ 2340831 h 2591166"/>
                      <a:gd name="connsiteX9" fmla="*/ 882862 w 1283314"/>
                      <a:gd name="connsiteY9" fmla="*/ 2426522 h 2591166"/>
                      <a:gd name="connsiteX10" fmla="*/ 291958 w 1283314"/>
                      <a:gd name="connsiteY10" fmla="*/ 2584854 h 2591166"/>
                      <a:gd name="connsiteX11" fmla="*/ 66709 w 1283314"/>
                      <a:gd name="connsiteY11" fmla="*/ 2454806 h 2591166"/>
                      <a:gd name="connsiteX12" fmla="*/ 196756 w 1283314"/>
                      <a:gd name="connsiteY12" fmla="*/ 2229558 h 2591166"/>
                      <a:gd name="connsiteX13" fmla="*/ 643273 w 1283314"/>
                      <a:gd name="connsiteY13" fmla="*/ 2109914 h 2591166"/>
                      <a:gd name="connsiteX14" fmla="*/ 785536 w 1283314"/>
                      <a:gd name="connsiteY14" fmla="*/ 1578978 h 2591166"/>
                      <a:gd name="connsiteX15" fmla="*/ 769600 w 1283314"/>
                      <a:gd name="connsiteY15" fmla="*/ 1559416 h 2591166"/>
                      <a:gd name="connsiteX16" fmla="*/ 553444 w 1283314"/>
                      <a:gd name="connsiteY16" fmla="*/ 1413157 h 2591166"/>
                      <a:gd name="connsiteX17" fmla="*/ 522934 w 1283314"/>
                      <a:gd name="connsiteY17" fmla="*/ 1398178 h 2591166"/>
                      <a:gd name="connsiteX18" fmla="*/ 489513 w 1283314"/>
                      <a:gd name="connsiteY18" fmla="*/ 1461128 h 2591166"/>
                      <a:gd name="connsiteX19" fmla="*/ 480269 w 1283314"/>
                      <a:gd name="connsiteY19" fmla="*/ 1472391 h 2591166"/>
                      <a:gd name="connsiteX20" fmla="*/ 411052 w 1283314"/>
                      <a:gd name="connsiteY20" fmla="*/ 1776147 h 2591166"/>
                      <a:gd name="connsiteX21" fmla="*/ 161914 w 1283314"/>
                      <a:gd name="connsiteY21" fmla="*/ 1932815 h 2591166"/>
                      <a:gd name="connsiteX22" fmla="*/ 5246 w 1283314"/>
                      <a:gd name="connsiteY22" fmla="*/ 1683677 h 2591166"/>
                      <a:gd name="connsiteX23" fmla="*/ 88540 w 1283314"/>
                      <a:gd name="connsiteY23" fmla="*/ 1318143 h 2591166"/>
                      <a:gd name="connsiteX24" fmla="*/ 122482 w 1283314"/>
                      <a:gd name="connsiteY24" fmla="*/ 1242797 h 2591166"/>
                      <a:gd name="connsiteX25" fmla="*/ 122485 w 1283314"/>
                      <a:gd name="connsiteY25" fmla="*/ 1242795 h 2591166"/>
                      <a:gd name="connsiteX26" fmla="*/ 428218 w 1283314"/>
                      <a:gd name="connsiteY26" fmla="*/ 666920 h 2591166"/>
                      <a:gd name="connsiteX27" fmla="*/ 428218 w 1283314"/>
                      <a:gd name="connsiteY27" fmla="*/ 427548 h 2591166"/>
                      <a:gd name="connsiteX28" fmla="*/ 855766 w 1283314"/>
                      <a:gd name="connsiteY28" fmla="*/ 0 h 25911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283314" h="2591166">
                        <a:moveTo>
                          <a:pt x="855766" y="0"/>
                        </a:moveTo>
                        <a:cubicBezTo>
                          <a:pt x="1091894" y="0"/>
                          <a:pt x="1283314" y="191420"/>
                          <a:pt x="1283314" y="427548"/>
                        </a:cubicBezTo>
                        <a:cubicBezTo>
                          <a:pt x="1283314" y="697578"/>
                          <a:pt x="1283313" y="967608"/>
                          <a:pt x="1283313" y="1237638"/>
                        </a:cubicBezTo>
                        <a:cubicBezTo>
                          <a:pt x="1283313" y="1267154"/>
                          <a:pt x="1280322" y="1295972"/>
                          <a:pt x="1274627" y="1323804"/>
                        </a:cubicBezTo>
                        <a:lnTo>
                          <a:pt x="1264522" y="1356357"/>
                        </a:lnTo>
                        <a:lnTo>
                          <a:pt x="1016556" y="2281775"/>
                        </a:lnTo>
                        <a:cubicBezTo>
                          <a:pt x="1012937" y="2295280"/>
                          <a:pt x="1008036" y="2308099"/>
                          <a:pt x="1002018" y="2320135"/>
                        </a:cubicBezTo>
                        <a:lnTo>
                          <a:pt x="1001227" y="2321389"/>
                        </a:lnTo>
                        <a:lnTo>
                          <a:pt x="994536" y="2340831"/>
                        </a:lnTo>
                        <a:cubicBezTo>
                          <a:pt x="971002" y="2381593"/>
                          <a:pt x="931918" y="2413377"/>
                          <a:pt x="882862" y="2426522"/>
                        </a:cubicBezTo>
                        <a:lnTo>
                          <a:pt x="291958" y="2584854"/>
                        </a:lnTo>
                        <a:cubicBezTo>
                          <a:pt x="193846" y="2611143"/>
                          <a:pt x="92998" y="2552918"/>
                          <a:pt x="66709" y="2454806"/>
                        </a:cubicBezTo>
                        <a:cubicBezTo>
                          <a:pt x="40420" y="2356694"/>
                          <a:pt x="98644" y="2255847"/>
                          <a:pt x="196756" y="2229558"/>
                        </a:cubicBezTo>
                        <a:lnTo>
                          <a:pt x="643273" y="2109914"/>
                        </a:lnTo>
                        <a:lnTo>
                          <a:pt x="785536" y="1578978"/>
                        </a:lnTo>
                        <a:lnTo>
                          <a:pt x="769600" y="1559416"/>
                        </a:lnTo>
                        <a:cubicBezTo>
                          <a:pt x="686104" y="1472986"/>
                          <a:pt x="611473" y="1439485"/>
                          <a:pt x="553444" y="1413157"/>
                        </a:cubicBezTo>
                        <a:lnTo>
                          <a:pt x="522934" y="1398178"/>
                        </a:lnTo>
                        <a:lnTo>
                          <a:pt x="489513" y="1461128"/>
                        </a:lnTo>
                        <a:lnTo>
                          <a:pt x="480269" y="1472391"/>
                        </a:lnTo>
                        <a:lnTo>
                          <a:pt x="411052" y="1776147"/>
                        </a:lnTo>
                        <a:cubicBezTo>
                          <a:pt x="385517" y="1888208"/>
                          <a:pt x="273974" y="1958350"/>
                          <a:pt x="161914" y="1932815"/>
                        </a:cubicBezTo>
                        <a:cubicBezTo>
                          <a:pt x="49853" y="1907280"/>
                          <a:pt x="-20289" y="1795737"/>
                          <a:pt x="5246" y="1683677"/>
                        </a:cubicBezTo>
                        <a:lnTo>
                          <a:pt x="88540" y="1318143"/>
                        </a:lnTo>
                        <a:cubicBezTo>
                          <a:pt x="94924" y="1290128"/>
                          <a:pt x="106683" y="1264733"/>
                          <a:pt x="122482" y="1242797"/>
                        </a:cubicBezTo>
                        <a:lnTo>
                          <a:pt x="122485" y="1242795"/>
                        </a:lnTo>
                        <a:lnTo>
                          <a:pt x="428218" y="666920"/>
                        </a:lnTo>
                        <a:lnTo>
                          <a:pt x="428218" y="427548"/>
                        </a:lnTo>
                        <a:cubicBezTo>
                          <a:pt x="428218" y="191420"/>
                          <a:pt x="619638" y="0"/>
                          <a:pt x="855766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302" name="フリーフォーム: 図形 1301">
                    <a:extLst>
                      <a:ext uri="{FF2B5EF4-FFF2-40B4-BE49-F238E27FC236}">
                        <a16:creationId xmlns:a16="http://schemas.microsoft.com/office/drawing/2014/main" id="{CEA6A6A4-DB2E-40DB-969E-6DEB545836E2}"/>
                      </a:ext>
                    </a:extLst>
                  </p:cNvPr>
                  <p:cNvSpPr/>
                  <p:nvPr/>
                </p:nvSpPr>
                <p:spPr bwMode="auto">
                  <a:xfrm rot="4500000">
                    <a:off x="4056041" y="3114569"/>
                    <a:ext cx="129941" cy="571963"/>
                  </a:xfrm>
                  <a:custGeom>
                    <a:avLst/>
                    <a:gdLst>
                      <a:gd name="connsiteX0" fmla="*/ 0 w 129941"/>
                      <a:gd name="connsiteY0" fmla="*/ 0 h 571963"/>
                      <a:gd name="connsiteX1" fmla="*/ 122016 w 129941"/>
                      <a:gd name="connsiteY1" fmla="*/ 70446 h 571963"/>
                      <a:gd name="connsiteX2" fmla="*/ 122016 w 129941"/>
                      <a:gd name="connsiteY2" fmla="*/ 532715 h 571963"/>
                      <a:gd name="connsiteX3" fmla="*/ 129941 w 129941"/>
                      <a:gd name="connsiteY3" fmla="*/ 571963 h 571963"/>
                      <a:gd name="connsiteX4" fmla="*/ 112327 w 129941"/>
                      <a:gd name="connsiteY4" fmla="*/ 566496 h 571963"/>
                      <a:gd name="connsiteX5" fmla="*/ 0 w 129941"/>
                      <a:gd name="connsiteY5" fmla="*/ 397034 h 5719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29941" h="571963">
                        <a:moveTo>
                          <a:pt x="0" y="0"/>
                        </a:moveTo>
                        <a:lnTo>
                          <a:pt x="122016" y="70446"/>
                        </a:lnTo>
                        <a:lnTo>
                          <a:pt x="122016" y="532715"/>
                        </a:lnTo>
                        <a:lnTo>
                          <a:pt x="129941" y="571963"/>
                        </a:lnTo>
                        <a:lnTo>
                          <a:pt x="112327" y="566496"/>
                        </a:lnTo>
                        <a:cubicBezTo>
                          <a:pt x="46318" y="538576"/>
                          <a:pt x="0" y="473214"/>
                          <a:pt x="0" y="397034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303" name="フリーフォーム: 図形 1302">
                    <a:extLst>
                      <a:ext uri="{FF2B5EF4-FFF2-40B4-BE49-F238E27FC236}">
                        <a16:creationId xmlns:a16="http://schemas.microsoft.com/office/drawing/2014/main" id="{09B79E01-C83B-40C4-9E26-92781194CC27}"/>
                      </a:ext>
                    </a:extLst>
                  </p:cNvPr>
                  <p:cNvSpPr/>
                  <p:nvPr/>
                </p:nvSpPr>
                <p:spPr bwMode="auto">
                  <a:xfrm rot="4500000">
                    <a:off x="4178432" y="3016507"/>
                    <a:ext cx="129941" cy="394832"/>
                  </a:xfrm>
                  <a:custGeom>
                    <a:avLst/>
                    <a:gdLst>
                      <a:gd name="connsiteX0" fmla="*/ 0 w 129941"/>
                      <a:gd name="connsiteY0" fmla="*/ 0 h 394832"/>
                      <a:gd name="connsiteX1" fmla="*/ 122016 w 129941"/>
                      <a:gd name="connsiteY1" fmla="*/ 70446 h 394832"/>
                      <a:gd name="connsiteX2" fmla="*/ 122016 w 129941"/>
                      <a:gd name="connsiteY2" fmla="*/ 355584 h 394832"/>
                      <a:gd name="connsiteX3" fmla="*/ 129941 w 129941"/>
                      <a:gd name="connsiteY3" fmla="*/ 394832 h 394832"/>
                      <a:gd name="connsiteX4" fmla="*/ 112327 w 129941"/>
                      <a:gd name="connsiteY4" fmla="*/ 389365 h 394832"/>
                      <a:gd name="connsiteX5" fmla="*/ 0 w 129941"/>
                      <a:gd name="connsiteY5" fmla="*/ 219903 h 3948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29941" h="394832">
                        <a:moveTo>
                          <a:pt x="0" y="0"/>
                        </a:moveTo>
                        <a:lnTo>
                          <a:pt x="122016" y="70446"/>
                        </a:lnTo>
                        <a:lnTo>
                          <a:pt x="122016" y="355584"/>
                        </a:lnTo>
                        <a:lnTo>
                          <a:pt x="129941" y="394832"/>
                        </a:lnTo>
                        <a:lnTo>
                          <a:pt x="112327" y="389365"/>
                        </a:lnTo>
                        <a:cubicBezTo>
                          <a:pt x="46318" y="361445"/>
                          <a:pt x="0" y="296083"/>
                          <a:pt x="0" y="219903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1300" name="楕円 211">
                  <a:extLst>
                    <a:ext uri="{FF2B5EF4-FFF2-40B4-BE49-F238E27FC236}">
                      <a16:creationId xmlns:a16="http://schemas.microsoft.com/office/drawing/2014/main" id="{62EBA9BD-2AE8-420D-BE10-8B8F986FCA91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8296447" y="4188446"/>
                  <a:ext cx="242017" cy="601357"/>
                </a:xfrm>
                <a:custGeom>
                  <a:avLst/>
                  <a:gdLst>
                    <a:gd name="connsiteX0" fmla="*/ 0 w 1170130"/>
                    <a:gd name="connsiteY0" fmla="*/ 887972 h 1775944"/>
                    <a:gd name="connsiteX1" fmla="*/ 585065 w 1170130"/>
                    <a:gd name="connsiteY1" fmla="*/ 0 h 1775944"/>
                    <a:gd name="connsiteX2" fmla="*/ 1170130 w 1170130"/>
                    <a:gd name="connsiteY2" fmla="*/ 887972 h 1775944"/>
                    <a:gd name="connsiteX3" fmla="*/ 585065 w 1170130"/>
                    <a:gd name="connsiteY3" fmla="*/ 1775944 h 1775944"/>
                    <a:gd name="connsiteX4" fmla="*/ 0 w 1170130"/>
                    <a:gd name="connsiteY4" fmla="*/ 887972 h 1775944"/>
                    <a:gd name="connsiteX0" fmla="*/ 0 w 1170130"/>
                    <a:gd name="connsiteY0" fmla="*/ 887972 h 1775944"/>
                    <a:gd name="connsiteX1" fmla="*/ 585065 w 1170130"/>
                    <a:gd name="connsiteY1" fmla="*/ 0 h 1775944"/>
                    <a:gd name="connsiteX2" fmla="*/ 1170130 w 1170130"/>
                    <a:gd name="connsiteY2" fmla="*/ 887972 h 1775944"/>
                    <a:gd name="connsiteX3" fmla="*/ 585065 w 1170130"/>
                    <a:gd name="connsiteY3" fmla="*/ 1775944 h 1775944"/>
                    <a:gd name="connsiteX4" fmla="*/ 0 w 1170130"/>
                    <a:gd name="connsiteY4" fmla="*/ 887972 h 1775944"/>
                    <a:gd name="connsiteX0" fmla="*/ 0 w 1170130"/>
                    <a:gd name="connsiteY0" fmla="*/ 887972 h 998968"/>
                    <a:gd name="connsiteX1" fmla="*/ 585065 w 1170130"/>
                    <a:gd name="connsiteY1" fmla="*/ 0 h 998968"/>
                    <a:gd name="connsiteX2" fmla="*/ 1170130 w 1170130"/>
                    <a:gd name="connsiteY2" fmla="*/ 887972 h 998968"/>
                    <a:gd name="connsiteX3" fmla="*/ 0 w 1170130"/>
                    <a:gd name="connsiteY3" fmla="*/ 887972 h 9989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70130" h="998968">
                      <a:moveTo>
                        <a:pt x="0" y="887972"/>
                      </a:moveTo>
                      <a:cubicBezTo>
                        <a:pt x="0" y="397559"/>
                        <a:pt x="261943" y="0"/>
                        <a:pt x="585065" y="0"/>
                      </a:cubicBezTo>
                      <a:cubicBezTo>
                        <a:pt x="908187" y="0"/>
                        <a:pt x="1170130" y="397559"/>
                        <a:pt x="1170130" y="887972"/>
                      </a:cubicBezTo>
                      <a:cubicBezTo>
                        <a:pt x="1072619" y="1035967"/>
                        <a:pt x="97511" y="1035967"/>
                        <a:pt x="0" y="887972"/>
                      </a:cubicBezTo>
                      <a:close/>
                    </a:path>
                  </a:pathLst>
                </a:custGeom>
                <a:solidFill>
                  <a:srgbClr val="5B9BD5">
                    <a:lumMod val="75000"/>
                  </a:srgbClr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246" name="グループ化 1245">
                <a:extLst>
                  <a:ext uri="{FF2B5EF4-FFF2-40B4-BE49-F238E27FC236}">
                    <a16:creationId xmlns:a16="http://schemas.microsoft.com/office/drawing/2014/main" id="{466F3A6B-78CA-43D3-B20F-98C6D27B06D5}"/>
                  </a:ext>
                </a:extLst>
              </p:cNvPr>
              <p:cNvGrpSpPr/>
              <p:nvPr/>
            </p:nvGrpSpPr>
            <p:grpSpPr>
              <a:xfrm>
                <a:off x="6355515" y="5158698"/>
                <a:ext cx="257077" cy="217131"/>
                <a:chOff x="5493638" y="5158698"/>
                <a:chExt cx="257077" cy="217131"/>
              </a:xfrm>
            </p:grpSpPr>
            <p:grpSp>
              <p:nvGrpSpPr>
                <p:cNvPr id="1295" name="グループ化 1294">
                  <a:extLst>
                    <a:ext uri="{FF2B5EF4-FFF2-40B4-BE49-F238E27FC236}">
                      <a16:creationId xmlns:a16="http://schemas.microsoft.com/office/drawing/2014/main" id="{4E72F66A-065A-4ACB-AAAD-02CD039D01D4}"/>
                    </a:ext>
                  </a:extLst>
                </p:cNvPr>
                <p:cNvGrpSpPr/>
                <p:nvPr/>
              </p:nvGrpSpPr>
              <p:grpSpPr>
                <a:xfrm>
                  <a:off x="5493638" y="5158698"/>
                  <a:ext cx="257077" cy="217131"/>
                  <a:chOff x="811986" y="4823521"/>
                  <a:chExt cx="354650" cy="299542"/>
                </a:xfrm>
              </p:grpSpPr>
              <p:sp>
                <p:nvSpPr>
                  <p:cNvPr id="1297" name="フリーフォーム: 図形 1296">
                    <a:extLst>
                      <a:ext uri="{FF2B5EF4-FFF2-40B4-BE49-F238E27FC236}">
                        <a16:creationId xmlns:a16="http://schemas.microsoft.com/office/drawing/2014/main" id="{392B1182-2017-4A2E-9358-9FAC8FBF69B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11986" y="4903387"/>
                    <a:ext cx="354650" cy="219676"/>
                  </a:xfrm>
                  <a:custGeom>
                    <a:avLst/>
                    <a:gdLst>
                      <a:gd name="connsiteX0" fmla="*/ 177325 w 354650"/>
                      <a:gd name="connsiteY0" fmla="*/ 0 h 163934"/>
                      <a:gd name="connsiteX1" fmla="*/ 354650 w 354650"/>
                      <a:gd name="connsiteY1" fmla="*/ 72442 h 163934"/>
                      <a:gd name="connsiteX2" fmla="*/ 346238 w 354650"/>
                      <a:gd name="connsiteY2" fmla="*/ 89465 h 163934"/>
                      <a:gd name="connsiteX3" fmla="*/ 354650 w 354650"/>
                      <a:gd name="connsiteY3" fmla="*/ 103635 h 163934"/>
                      <a:gd name="connsiteX4" fmla="*/ 177325 w 354650"/>
                      <a:gd name="connsiteY4" fmla="*/ 163934 h 163934"/>
                      <a:gd name="connsiteX5" fmla="*/ 0 w 354650"/>
                      <a:gd name="connsiteY5" fmla="*/ 103635 h 163934"/>
                      <a:gd name="connsiteX6" fmla="*/ 8413 w 354650"/>
                      <a:gd name="connsiteY6" fmla="*/ 89465 h 163934"/>
                      <a:gd name="connsiteX7" fmla="*/ 0 w 354650"/>
                      <a:gd name="connsiteY7" fmla="*/ 72442 h 163934"/>
                      <a:gd name="connsiteX8" fmla="*/ 177325 w 354650"/>
                      <a:gd name="connsiteY8" fmla="*/ 0 h 163934"/>
                      <a:gd name="connsiteX0" fmla="*/ 177325 w 354650"/>
                      <a:gd name="connsiteY0" fmla="*/ 0 h 163934"/>
                      <a:gd name="connsiteX1" fmla="*/ 354650 w 354650"/>
                      <a:gd name="connsiteY1" fmla="*/ 72442 h 163934"/>
                      <a:gd name="connsiteX2" fmla="*/ 346238 w 354650"/>
                      <a:gd name="connsiteY2" fmla="*/ 89465 h 163934"/>
                      <a:gd name="connsiteX3" fmla="*/ 354650 w 354650"/>
                      <a:gd name="connsiteY3" fmla="*/ 103635 h 163934"/>
                      <a:gd name="connsiteX4" fmla="*/ 177325 w 354650"/>
                      <a:gd name="connsiteY4" fmla="*/ 163934 h 163934"/>
                      <a:gd name="connsiteX5" fmla="*/ 0 w 354650"/>
                      <a:gd name="connsiteY5" fmla="*/ 103635 h 163934"/>
                      <a:gd name="connsiteX6" fmla="*/ 0 w 354650"/>
                      <a:gd name="connsiteY6" fmla="*/ 72442 h 163934"/>
                      <a:gd name="connsiteX7" fmla="*/ 177325 w 354650"/>
                      <a:gd name="connsiteY7" fmla="*/ 0 h 163934"/>
                      <a:gd name="connsiteX0" fmla="*/ 177325 w 354650"/>
                      <a:gd name="connsiteY0" fmla="*/ 0 h 163934"/>
                      <a:gd name="connsiteX1" fmla="*/ 354650 w 354650"/>
                      <a:gd name="connsiteY1" fmla="*/ 72442 h 163934"/>
                      <a:gd name="connsiteX2" fmla="*/ 354650 w 354650"/>
                      <a:gd name="connsiteY2" fmla="*/ 103635 h 163934"/>
                      <a:gd name="connsiteX3" fmla="*/ 177325 w 354650"/>
                      <a:gd name="connsiteY3" fmla="*/ 163934 h 163934"/>
                      <a:gd name="connsiteX4" fmla="*/ 0 w 354650"/>
                      <a:gd name="connsiteY4" fmla="*/ 103635 h 163934"/>
                      <a:gd name="connsiteX5" fmla="*/ 0 w 354650"/>
                      <a:gd name="connsiteY5" fmla="*/ 72442 h 163934"/>
                      <a:gd name="connsiteX6" fmla="*/ 177325 w 354650"/>
                      <a:gd name="connsiteY6" fmla="*/ 0 h 1639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54650" h="163934">
                        <a:moveTo>
                          <a:pt x="177325" y="0"/>
                        </a:moveTo>
                        <a:cubicBezTo>
                          <a:pt x="275259" y="0"/>
                          <a:pt x="354650" y="32433"/>
                          <a:pt x="354650" y="72442"/>
                        </a:cubicBezTo>
                        <a:lnTo>
                          <a:pt x="354650" y="103635"/>
                        </a:lnTo>
                        <a:cubicBezTo>
                          <a:pt x="354650" y="136937"/>
                          <a:pt x="275259" y="163934"/>
                          <a:pt x="177325" y="163934"/>
                        </a:cubicBezTo>
                        <a:cubicBezTo>
                          <a:pt x="79391" y="163934"/>
                          <a:pt x="0" y="136937"/>
                          <a:pt x="0" y="103635"/>
                        </a:cubicBezTo>
                        <a:lnTo>
                          <a:pt x="0" y="72442"/>
                        </a:lnTo>
                        <a:cubicBezTo>
                          <a:pt x="0" y="32433"/>
                          <a:pt x="79391" y="0"/>
                          <a:pt x="177325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75000"/>
                    </a:srgbClr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298" name="楕円 220">
                    <a:extLst>
                      <a:ext uri="{FF2B5EF4-FFF2-40B4-BE49-F238E27FC236}">
                        <a16:creationId xmlns:a16="http://schemas.microsoft.com/office/drawing/2014/main" id="{E7CE471E-8DA0-44CC-AD6C-036B665D87A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37247" y="4823521"/>
                    <a:ext cx="304132" cy="263304"/>
                  </a:xfrm>
                  <a:custGeom>
                    <a:avLst/>
                    <a:gdLst>
                      <a:gd name="connsiteX0" fmla="*/ 0 w 354649"/>
                      <a:gd name="connsiteY0" fmla="*/ 72472 h 144943"/>
                      <a:gd name="connsiteX1" fmla="*/ 177325 w 354649"/>
                      <a:gd name="connsiteY1" fmla="*/ 0 h 144943"/>
                      <a:gd name="connsiteX2" fmla="*/ 354650 w 354649"/>
                      <a:gd name="connsiteY2" fmla="*/ 72472 h 144943"/>
                      <a:gd name="connsiteX3" fmla="*/ 177325 w 354649"/>
                      <a:gd name="connsiteY3" fmla="*/ 144944 h 144943"/>
                      <a:gd name="connsiteX4" fmla="*/ 0 w 354649"/>
                      <a:gd name="connsiteY4" fmla="*/ 72472 h 144943"/>
                      <a:gd name="connsiteX0" fmla="*/ 0 w 354650"/>
                      <a:gd name="connsiteY0" fmla="*/ 72472 h 144944"/>
                      <a:gd name="connsiteX1" fmla="*/ 177325 w 354650"/>
                      <a:gd name="connsiteY1" fmla="*/ 0 h 144944"/>
                      <a:gd name="connsiteX2" fmla="*/ 354650 w 354650"/>
                      <a:gd name="connsiteY2" fmla="*/ 72472 h 144944"/>
                      <a:gd name="connsiteX3" fmla="*/ 177325 w 354650"/>
                      <a:gd name="connsiteY3" fmla="*/ 144944 h 144944"/>
                      <a:gd name="connsiteX4" fmla="*/ 0 w 354650"/>
                      <a:gd name="connsiteY4" fmla="*/ 72472 h 144944"/>
                      <a:gd name="connsiteX0" fmla="*/ 0 w 354650"/>
                      <a:gd name="connsiteY0" fmla="*/ 72472 h 144944"/>
                      <a:gd name="connsiteX1" fmla="*/ 177325 w 354650"/>
                      <a:gd name="connsiteY1" fmla="*/ 0 h 144944"/>
                      <a:gd name="connsiteX2" fmla="*/ 354650 w 354650"/>
                      <a:gd name="connsiteY2" fmla="*/ 72472 h 144944"/>
                      <a:gd name="connsiteX3" fmla="*/ 177325 w 354650"/>
                      <a:gd name="connsiteY3" fmla="*/ 144944 h 144944"/>
                      <a:gd name="connsiteX4" fmla="*/ 0 w 354650"/>
                      <a:gd name="connsiteY4" fmla="*/ 72472 h 144944"/>
                      <a:gd name="connsiteX0" fmla="*/ 0 w 354650"/>
                      <a:gd name="connsiteY0" fmla="*/ 72472 h 144944"/>
                      <a:gd name="connsiteX1" fmla="*/ 177325 w 354650"/>
                      <a:gd name="connsiteY1" fmla="*/ 0 h 144944"/>
                      <a:gd name="connsiteX2" fmla="*/ 354650 w 354650"/>
                      <a:gd name="connsiteY2" fmla="*/ 72472 h 144944"/>
                      <a:gd name="connsiteX3" fmla="*/ 177325 w 354650"/>
                      <a:gd name="connsiteY3" fmla="*/ 144944 h 144944"/>
                      <a:gd name="connsiteX4" fmla="*/ 0 w 354650"/>
                      <a:gd name="connsiteY4" fmla="*/ 72472 h 144944"/>
                      <a:gd name="connsiteX0" fmla="*/ 0 w 354650"/>
                      <a:gd name="connsiteY0" fmla="*/ 143910 h 216382"/>
                      <a:gd name="connsiteX1" fmla="*/ 170181 w 354650"/>
                      <a:gd name="connsiteY1" fmla="*/ 0 h 216382"/>
                      <a:gd name="connsiteX2" fmla="*/ 354650 w 354650"/>
                      <a:gd name="connsiteY2" fmla="*/ 143910 h 216382"/>
                      <a:gd name="connsiteX3" fmla="*/ 177325 w 354650"/>
                      <a:gd name="connsiteY3" fmla="*/ 216382 h 216382"/>
                      <a:gd name="connsiteX4" fmla="*/ 0 w 354650"/>
                      <a:gd name="connsiteY4" fmla="*/ 143910 h 2163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54650" h="216382">
                        <a:moveTo>
                          <a:pt x="0" y="143910"/>
                        </a:moveTo>
                        <a:cubicBezTo>
                          <a:pt x="0" y="103885"/>
                          <a:pt x="72247" y="0"/>
                          <a:pt x="170181" y="0"/>
                        </a:cubicBezTo>
                        <a:cubicBezTo>
                          <a:pt x="268115" y="0"/>
                          <a:pt x="354650" y="103885"/>
                          <a:pt x="354650" y="143910"/>
                        </a:cubicBezTo>
                        <a:cubicBezTo>
                          <a:pt x="354650" y="183935"/>
                          <a:pt x="275259" y="216382"/>
                          <a:pt x="177325" y="216382"/>
                        </a:cubicBezTo>
                        <a:cubicBezTo>
                          <a:pt x="79391" y="216382"/>
                          <a:pt x="0" y="183935"/>
                          <a:pt x="0" y="143910"/>
                        </a:cubicBezTo>
                        <a:close/>
                      </a:path>
                    </a:pathLst>
                  </a:cu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1296" name="フリーフォーム: 図形 1295">
                  <a:extLst>
                    <a:ext uri="{FF2B5EF4-FFF2-40B4-BE49-F238E27FC236}">
                      <a16:creationId xmlns:a16="http://schemas.microsoft.com/office/drawing/2014/main" id="{4A9CBE7F-7A04-4DCF-A73D-6AFC5E4E801E}"/>
                    </a:ext>
                  </a:extLst>
                </p:cNvPr>
                <p:cNvSpPr/>
                <p:nvPr/>
              </p:nvSpPr>
              <p:spPr bwMode="auto">
                <a:xfrm>
                  <a:off x="5521055" y="5283805"/>
                  <a:ext cx="207508" cy="50990"/>
                </a:xfrm>
                <a:custGeom>
                  <a:avLst/>
                  <a:gdLst>
                    <a:gd name="connsiteX0" fmla="*/ 95296 w 362042"/>
                    <a:gd name="connsiteY0" fmla="*/ 0 h 92073"/>
                    <a:gd name="connsiteX1" fmla="*/ 169759 w 362042"/>
                    <a:gd name="connsiteY1" fmla="*/ 30844 h 92073"/>
                    <a:gd name="connsiteX2" fmla="*/ 181021 w 362042"/>
                    <a:gd name="connsiteY2" fmla="*/ 47548 h 92073"/>
                    <a:gd name="connsiteX3" fmla="*/ 192283 w 362042"/>
                    <a:gd name="connsiteY3" fmla="*/ 30844 h 92073"/>
                    <a:gd name="connsiteX4" fmla="*/ 266746 w 362042"/>
                    <a:gd name="connsiteY4" fmla="*/ 0 h 92073"/>
                    <a:gd name="connsiteX5" fmla="*/ 341209 w 362042"/>
                    <a:gd name="connsiteY5" fmla="*/ 30844 h 92073"/>
                    <a:gd name="connsiteX6" fmla="*/ 362042 w 362042"/>
                    <a:gd name="connsiteY6" fmla="*/ 61743 h 92073"/>
                    <a:gd name="connsiteX7" fmla="*/ 342780 w 362042"/>
                    <a:gd name="connsiteY7" fmla="*/ 51140 h 92073"/>
                    <a:gd name="connsiteX8" fmla="*/ 290454 w 362042"/>
                    <a:gd name="connsiteY8" fmla="*/ 42514 h 92073"/>
                    <a:gd name="connsiteX9" fmla="*/ 195398 w 362042"/>
                    <a:gd name="connsiteY9" fmla="*/ 74663 h 92073"/>
                    <a:gd name="connsiteX10" fmla="*/ 181021 w 362042"/>
                    <a:gd name="connsiteY10" fmla="*/ 92073 h 92073"/>
                    <a:gd name="connsiteX11" fmla="*/ 166644 w 362042"/>
                    <a:gd name="connsiteY11" fmla="*/ 74663 h 92073"/>
                    <a:gd name="connsiteX12" fmla="*/ 71588 w 362042"/>
                    <a:gd name="connsiteY12" fmla="*/ 42514 h 92073"/>
                    <a:gd name="connsiteX13" fmla="*/ 19262 w 362042"/>
                    <a:gd name="connsiteY13" fmla="*/ 51140 h 92073"/>
                    <a:gd name="connsiteX14" fmla="*/ 0 w 362042"/>
                    <a:gd name="connsiteY14" fmla="*/ 61743 h 92073"/>
                    <a:gd name="connsiteX15" fmla="*/ 20833 w 362042"/>
                    <a:gd name="connsiteY15" fmla="*/ 30844 h 92073"/>
                    <a:gd name="connsiteX16" fmla="*/ 95296 w 362042"/>
                    <a:gd name="connsiteY16" fmla="*/ 0 h 92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62042" h="92073">
                      <a:moveTo>
                        <a:pt x="95296" y="0"/>
                      </a:moveTo>
                      <a:cubicBezTo>
                        <a:pt x="124375" y="0"/>
                        <a:pt x="150702" y="11787"/>
                        <a:pt x="169759" y="30844"/>
                      </a:cubicBezTo>
                      <a:lnTo>
                        <a:pt x="181021" y="47548"/>
                      </a:lnTo>
                      <a:lnTo>
                        <a:pt x="192283" y="30844"/>
                      </a:lnTo>
                      <a:cubicBezTo>
                        <a:pt x="211340" y="11787"/>
                        <a:pt x="237667" y="0"/>
                        <a:pt x="266746" y="0"/>
                      </a:cubicBezTo>
                      <a:cubicBezTo>
                        <a:pt x="295826" y="0"/>
                        <a:pt x="322152" y="11787"/>
                        <a:pt x="341209" y="30844"/>
                      </a:cubicBezTo>
                      <a:lnTo>
                        <a:pt x="362042" y="61743"/>
                      </a:lnTo>
                      <a:lnTo>
                        <a:pt x="342780" y="51140"/>
                      </a:lnTo>
                      <a:cubicBezTo>
                        <a:pt x="326697" y="45586"/>
                        <a:pt x="309015" y="42514"/>
                        <a:pt x="290454" y="42514"/>
                      </a:cubicBezTo>
                      <a:cubicBezTo>
                        <a:pt x="253333" y="42514"/>
                        <a:pt x="219725" y="54800"/>
                        <a:pt x="195398" y="74663"/>
                      </a:cubicBezTo>
                      <a:lnTo>
                        <a:pt x="181021" y="92073"/>
                      </a:lnTo>
                      <a:lnTo>
                        <a:pt x="166644" y="74663"/>
                      </a:lnTo>
                      <a:cubicBezTo>
                        <a:pt x="142317" y="54800"/>
                        <a:pt x="108709" y="42514"/>
                        <a:pt x="71588" y="42514"/>
                      </a:cubicBezTo>
                      <a:cubicBezTo>
                        <a:pt x="53028" y="42514"/>
                        <a:pt x="35345" y="45586"/>
                        <a:pt x="19262" y="51140"/>
                      </a:cubicBezTo>
                      <a:lnTo>
                        <a:pt x="0" y="61743"/>
                      </a:lnTo>
                      <a:lnTo>
                        <a:pt x="20833" y="30844"/>
                      </a:lnTo>
                      <a:cubicBezTo>
                        <a:pt x="39890" y="11787"/>
                        <a:pt x="66217" y="0"/>
                        <a:pt x="9529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247" name="グループ化 1246">
                <a:extLst>
                  <a:ext uri="{FF2B5EF4-FFF2-40B4-BE49-F238E27FC236}">
                    <a16:creationId xmlns:a16="http://schemas.microsoft.com/office/drawing/2014/main" id="{6B871E6C-35FD-4CEB-93D8-0FE9E3A1FCEF}"/>
                  </a:ext>
                </a:extLst>
              </p:cNvPr>
              <p:cNvGrpSpPr/>
              <p:nvPr/>
            </p:nvGrpSpPr>
            <p:grpSpPr>
              <a:xfrm>
                <a:off x="6747103" y="5158698"/>
                <a:ext cx="257077" cy="217131"/>
                <a:chOff x="5832206" y="5158698"/>
                <a:chExt cx="257077" cy="217131"/>
              </a:xfrm>
            </p:grpSpPr>
            <p:grpSp>
              <p:nvGrpSpPr>
                <p:cNvPr id="1291" name="グループ化 1290">
                  <a:extLst>
                    <a:ext uri="{FF2B5EF4-FFF2-40B4-BE49-F238E27FC236}">
                      <a16:creationId xmlns:a16="http://schemas.microsoft.com/office/drawing/2014/main" id="{1563EA96-90A6-427A-B8B4-EE3EBAB9C214}"/>
                    </a:ext>
                  </a:extLst>
                </p:cNvPr>
                <p:cNvGrpSpPr/>
                <p:nvPr/>
              </p:nvGrpSpPr>
              <p:grpSpPr>
                <a:xfrm flipH="1">
                  <a:off x="5832206" y="5158698"/>
                  <a:ext cx="257077" cy="217131"/>
                  <a:chOff x="811986" y="4823521"/>
                  <a:chExt cx="354650" cy="299542"/>
                </a:xfrm>
              </p:grpSpPr>
              <p:sp>
                <p:nvSpPr>
                  <p:cNvPr id="1293" name="フリーフォーム: 図形 1292">
                    <a:extLst>
                      <a:ext uri="{FF2B5EF4-FFF2-40B4-BE49-F238E27FC236}">
                        <a16:creationId xmlns:a16="http://schemas.microsoft.com/office/drawing/2014/main" id="{6172500B-5C02-4D78-A324-1FB35F2FA1E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11986" y="4903387"/>
                    <a:ext cx="354650" cy="219676"/>
                  </a:xfrm>
                  <a:custGeom>
                    <a:avLst/>
                    <a:gdLst>
                      <a:gd name="connsiteX0" fmla="*/ 177325 w 354650"/>
                      <a:gd name="connsiteY0" fmla="*/ 0 h 163934"/>
                      <a:gd name="connsiteX1" fmla="*/ 354650 w 354650"/>
                      <a:gd name="connsiteY1" fmla="*/ 72442 h 163934"/>
                      <a:gd name="connsiteX2" fmla="*/ 346238 w 354650"/>
                      <a:gd name="connsiteY2" fmla="*/ 89465 h 163934"/>
                      <a:gd name="connsiteX3" fmla="*/ 354650 w 354650"/>
                      <a:gd name="connsiteY3" fmla="*/ 103635 h 163934"/>
                      <a:gd name="connsiteX4" fmla="*/ 177325 w 354650"/>
                      <a:gd name="connsiteY4" fmla="*/ 163934 h 163934"/>
                      <a:gd name="connsiteX5" fmla="*/ 0 w 354650"/>
                      <a:gd name="connsiteY5" fmla="*/ 103635 h 163934"/>
                      <a:gd name="connsiteX6" fmla="*/ 8413 w 354650"/>
                      <a:gd name="connsiteY6" fmla="*/ 89465 h 163934"/>
                      <a:gd name="connsiteX7" fmla="*/ 0 w 354650"/>
                      <a:gd name="connsiteY7" fmla="*/ 72442 h 163934"/>
                      <a:gd name="connsiteX8" fmla="*/ 177325 w 354650"/>
                      <a:gd name="connsiteY8" fmla="*/ 0 h 163934"/>
                      <a:gd name="connsiteX0" fmla="*/ 177325 w 354650"/>
                      <a:gd name="connsiteY0" fmla="*/ 0 h 163934"/>
                      <a:gd name="connsiteX1" fmla="*/ 354650 w 354650"/>
                      <a:gd name="connsiteY1" fmla="*/ 72442 h 163934"/>
                      <a:gd name="connsiteX2" fmla="*/ 346238 w 354650"/>
                      <a:gd name="connsiteY2" fmla="*/ 89465 h 163934"/>
                      <a:gd name="connsiteX3" fmla="*/ 354650 w 354650"/>
                      <a:gd name="connsiteY3" fmla="*/ 103635 h 163934"/>
                      <a:gd name="connsiteX4" fmla="*/ 177325 w 354650"/>
                      <a:gd name="connsiteY4" fmla="*/ 163934 h 163934"/>
                      <a:gd name="connsiteX5" fmla="*/ 0 w 354650"/>
                      <a:gd name="connsiteY5" fmla="*/ 103635 h 163934"/>
                      <a:gd name="connsiteX6" fmla="*/ 0 w 354650"/>
                      <a:gd name="connsiteY6" fmla="*/ 72442 h 163934"/>
                      <a:gd name="connsiteX7" fmla="*/ 177325 w 354650"/>
                      <a:gd name="connsiteY7" fmla="*/ 0 h 163934"/>
                      <a:gd name="connsiteX0" fmla="*/ 177325 w 354650"/>
                      <a:gd name="connsiteY0" fmla="*/ 0 h 163934"/>
                      <a:gd name="connsiteX1" fmla="*/ 354650 w 354650"/>
                      <a:gd name="connsiteY1" fmla="*/ 72442 h 163934"/>
                      <a:gd name="connsiteX2" fmla="*/ 354650 w 354650"/>
                      <a:gd name="connsiteY2" fmla="*/ 103635 h 163934"/>
                      <a:gd name="connsiteX3" fmla="*/ 177325 w 354650"/>
                      <a:gd name="connsiteY3" fmla="*/ 163934 h 163934"/>
                      <a:gd name="connsiteX4" fmla="*/ 0 w 354650"/>
                      <a:gd name="connsiteY4" fmla="*/ 103635 h 163934"/>
                      <a:gd name="connsiteX5" fmla="*/ 0 w 354650"/>
                      <a:gd name="connsiteY5" fmla="*/ 72442 h 163934"/>
                      <a:gd name="connsiteX6" fmla="*/ 177325 w 354650"/>
                      <a:gd name="connsiteY6" fmla="*/ 0 h 1639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54650" h="163934">
                        <a:moveTo>
                          <a:pt x="177325" y="0"/>
                        </a:moveTo>
                        <a:cubicBezTo>
                          <a:pt x="275259" y="0"/>
                          <a:pt x="354650" y="32433"/>
                          <a:pt x="354650" y="72442"/>
                        </a:cubicBezTo>
                        <a:lnTo>
                          <a:pt x="354650" y="103635"/>
                        </a:lnTo>
                        <a:cubicBezTo>
                          <a:pt x="354650" y="136937"/>
                          <a:pt x="275259" y="163934"/>
                          <a:pt x="177325" y="163934"/>
                        </a:cubicBezTo>
                        <a:cubicBezTo>
                          <a:pt x="79391" y="163934"/>
                          <a:pt x="0" y="136937"/>
                          <a:pt x="0" y="103635"/>
                        </a:cubicBezTo>
                        <a:lnTo>
                          <a:pt x="0" y="72442"/>
                        </a:lnTo>
                        <a:cubicBezTo>
                          <a:pt x="0" y="32433"/>
                          <a:pt x="79391" y="0"/>
                          <a:pt x="177325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75000"/>
                    </a:srgbClr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294" name="楕円 220">
                    <a:extLst>
                      <a:ext uri="{FF2B5EF4-FFF2-40B4-BE49-F238E27FC236}">
                        <a16:creationId xmlns:a16="http://schemas.microsoft.com/office/drawing/2014/main" id="{06A8E0E7-13D2-48C4-879C-B854478EF13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37247" y="4823521"/>
                    <a:ext cx="304132" cy="263304"/>
                  </a:xfrm>
                  <a:custGeom>
                    <a:avLst/>
                    <a:gdLst>
                      <a:gd name="connsiteX0" fmla="*/ 0 w 354649"/>
                      <a:gd name="connsiteY0" fmla="*/ 72472 h 144943"/>
                      <a:gd name="connsiteX1" fmla="*/ 177325 w 354649"/>
                      <a:gd name="connsiteY1" fmla="*/ 0 h 144943"/>
                      <a:gd name="connsiteX2" fmla="*/ 354650 w 354649"/>
                      <a:gd name="connsiteY2" fmla="*/ 72472 h 144943"/>
                      <a:gd name="connsiteX3" fmla="*/ 177325 w 354649"/>
                      <a:gd name="connsiteY3" fmla="*/ 144944 h 144943"/>
                      <a:gd name="connsiteX4" fmla="*/ 0 w 354649"/>
                      <a:gd name="connsiteY4" fmla="*/ 72472 h 144943"/>
                      <a:gd name="connsiteX0" fmla="*/ 0 w 354650"/>
                      <a:gd name="connsiteY0" fmla="*/ 72472 h 144944"/>
                      <a:gd name="connsiteX1" fmla="*/ 177325 w 354650"/>
                      <a:gd name="connsiteY1" fmla="*/ 0 h 144944"/>
                      <a:gd name="connsiteX2" fmla="*/ 354650 w 354650"/>
                      <a:gd name="connsiteY2" fmla="*/ 72472 h 144944"/>
                      <a:gd name="connsiteX3" fmla="*/ 177325 w 354650"/>
                      <a:gd name="connsiteY3" fmla="*/ 144944 h 144944"/>
                      <a:gd name="connsiteX4" fmla="*/ 0 w 354650"/>
                      <a:gd name="connsiteY4" fmla="*/ 72472 h 144944"/>
                      <a:gd name="connsiteX0" fmla="*/ 0 w 354650"/>
                      <a:gd name="connsiteY0" fmla="*/ 72472 h 144944"/>
                      <a:gd name="connsiteX1" fmla="*/ 177325 w 354650"/>
                      <a:gd name="connsiteY1" fmla="*/ 0 h 144944"/>
                      <a:gd name="connsiteX2" fmla="*/ 354650 w 354650"/>
                      <a:gd name="connsiteY2" fmla="*/ 72472 h 144944"/>
                      <a:gd name="connsiteX3" fmla="*/ 177325 w 354650"/>
                      <a:gd name="connsiteY3" fmla="*/ 144944 h 144944"/>
                      <a:gd name="connsiteX4" fmla="*/ 0 w 354650"/>
                      <a:gd name="connsiteY4" fmla="*/ 72472 h 144944"/>
                      <a:gd name="connsiteX0" fmla="*/ 0 w 354650"/>
                      <a:gd name="connsiteY0" fmla="*/ 72472 h 144944"/>
                      <a:gd name="connsiteX1" fmla="*/ 177325 w 354650"/>
                      <a:gd name="connsiteY1" fmla="*/ 0 h 144944"/>
                      <a:gd name="connsiteX2" fmla="*/ 354650 w 354650"/>
                      <a:gd name="connsiteY2" fmla="*/ 72472 h 144944"/>
                      <a:gd name="connsiteX3" fmla="*/ 177325 w 354650"/>
                      <a:gd name="connsiteY3" fmla="*/ 144944 h 144944"/>
                      <a:gd name="connsiteX4" fmla="*/ 0 w 354650"/>
                      <a:gd name="connsiteY4" fmla="*/ 72472 h 144944"/>
                      <a:gd name="connsiteX0" fmla="*/ 0 w 354650"/>
                      <a:gd name="connsiteY0" fmla="*/ 143910 h 216382"/>
                      <a:gd name="connsiteX1" fmla="*/ 170181 w 354650"/>
                      <a:gd name="connsiteY1" fmla="*/ 0 h 216382"/>
                      <a:gd name="connsiteX2" fmla="*/ 354650 w 354650"/>
                      <a:gd name="connsiteY2" fmla="*/ 143910 h 216382"/>
                      <a:gd name="connsiteX3" fmla="*/ 177325 w 354650"/>
                      <a:gd name="connsiteY3" fmla="*/ 216382 h 216382"/>
                      <a:gd name="connsiteX4" fmla="*/ 0 w 354650"/>
                      <a:gd name="connsiteY4" fmla="*/ 143910 h 2163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54650" h="216382">
                        <a:moveTo>
                          <a:pt x="0" y="143910"/>
                        </a:moveTo>
                        <a:cubicBezTo>
                          <a:pt x="0" y="103885"/>
                          <a:pt x="72247" y="0"/>
                          <a:pt x="170181" y="0"/>
                        </a:cubicBezTo>
                        <a:cubicBezTo>
                          <a:pt x="268115" y="0"/>
                          <a:pt x="354650" y="103885"/>
                          <a:pt x="354650" y="143910"/>
                        </a:cubicBezTo>
                        <a:cubicBezTo>
                          <a:pt x="354650" y="183935"/>
                          <a:pt x="275259" y="216382"/>
                          <a:pt x="177325" y="216382"/>
                        </a:cubicBezTo>
                        <a:cubicBezTo>
                          <a:pt x="79391" y="216382"/>
                          <a:pt x="0" y="183935"/>
                          <a:pt x="0" y="143910"/>
                        </a:cubicBezTo>
                        <a:close/>
                      </a:path>
                    </a:pathLst>
                  </a:cu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1292" name="フリーフォーム: 図形 1291">
                  <a:extLst>
                    <a:ext uri="{FF2B5EF4-FFF2-40B4-BE49-F238E27FC236}">
                      <a16:creationId xmlns:a16="http://schemas.microsoft.com/office/drawing/2014/main" id="{48297E57-E7A1-4DB6-99F4-759331AF5D86}"/>
                    </a:ext>
                  </a:extLst>
                </p:cNvPr>
                <p:cNvSpPr/>
                <p:nvPr/>
              </p:nvSpPr>
              <p:spPr bwMode="auto">
                <a:xfrm>
                  <a:off x="5859193" y="5283805"/>
                  <a:ext cx="207508" cy="50990"/>
                </a:xfrm>
                <a:custGeom>
                  <a:avLst/>
                  <a:gdLst>
                    <a:gd name="connsiteX0" fmla="*/ 95296 w 362042"/>
                    <a:gd name="connsiteY0" fmla="*/ 0 h 92073"/>
                    <a:gd name="connsiteX1" fmla="*/ 169759 w 362042"/>
                    <a:gd name="connsiteY1" fmla="*/ 30844 h 92073"/>
                    <a:gd name="connsiteX2" fmla="*/ 181021 w 362042"/>
                    <a:gd name="connsiteY2" fmla="*/ 47548 h 92073"/>
                    <a:gd name="connsiteX3" fmla="*/ 192283 w 362042"/>
                    <a:gd name="connsiteY3" fmla="*/ 30844 h 92073"/>
                    <a:gd name="connsiteX4" fmla="*/ 266746 w 362042"/>
                    <a:gd name="connsiteY4" fmla="*/ 0 h 92073"/>
                    <a:gd name="connsiteX5" fmla="*/ 341209 w 362042"/>
                    <a:gd name="connsiteY5" fmla="*/ 30844 h 92073"/>
                    <a:gd name="connsiteX6" fmla="*/ 362042 w 362042"/>
                    <a:gd name="connsiteY6" fmla="*/ 61743 h 92073"/>
                    <a:gd name="connsiteX7" fmla="*/ 342780 w 362042"/>
                    <a:gd name="connsiteY7" fmla="*/ 51140 h 92073"/>
                    <a:gd name="connsiteX8" fmla="*/ 290454 w 362042"/>
                    <a:gd name="connsiteY8" fmla="*/ 42514 h 92073"/>
                    <a:gd name="connsiteX9" fmla="*/ 195398 w 362042"/>
                    <a:gd name="connsiteY9" fmla="*/ 74663 h 92073"/>
                    <a:gd name="connsiteX10" fmla="*/ 181021 w 362042"/>
                    <a:gd name="connsiteY10" fmla="*/ 92073 h 92073"/>
                    <a:gd name="connsiteX11" fmla="*/ 166644 w 362042"/>
                    <a:gd name="connsiteY11" fmla="*/ 74663 h 92073"/>
                    <a:gd name="connsiteX12" fmla="*/ 71588 w 362042"/>
                    <a:gd name="connsiteY12" fmla="*/ 42514 h 92073"/>
                    <a:gd name="connsiteX13" fmla="*/ 19262 w 362042"/>
                    <a:gd name="connsiteY13" fmla="*/ 51140 h 92073"/>
                    <a:gd name="connsiteX14" fmla="*/ 0 w 362042"/>
                    <a:gd name="connsiteY14" fmla="*/ 61743 h 92073"/>
                    <a:gd name="connsiteX15" fmla="*/ 20833 w 362042"/>
                    <a:gd name="connsiteY15" fmla="*/ 30844 h 92073"/>
                    <a:gd name="connsiteX16" fmla="*/ 95296 w 362042"/>
                    <a:gd name="connsiteY16" fmla="*/ 0 h 92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62042" h="92073">
                      <a:moveTo>
                        <a:pt x="95296" y="0"/>
                      </a:moveTo>
                      <a:cubicBezTo>
                        <a:pt x="124375" y="0"/>
                        <a:pt x="150702" y="11787"/>
                        <a:pt x="169759" y="30844"/>
                      </a:cubicBezTo>
                      <a:lnTo>
                        <a:pt x="181021" y="47548"/>
                      </a:lnTo>
                      <a:lnTo>
                        <a:pt x="192283" y="30844"/>
                      </a:lnTo>
                      <a:cubicBezTo>
                        <a:pt x="211340" y="11787"/>
                        <a:pt x="237667" y="0"/>
                        <a:pt x="266746" y="0"/>
                      </a:cubicBezTo>
                      <a:cubicBezTo>
                        <a:pt x="295826" y="0"/>
                        <a:pt x="322152" y="11787"/>
                        <a:pt x="341209" y="30844"/>
                      </a:cubicBezTo>
                      <a:lnTo>
                        <a:pt x="362042" y="61743"/>
                      </a:lnTo>
                      <a:lnTo>
                        <a:pt x="342780" y="51140"/>
                      </a:lnTo>
                      <a:cubicBezTo>
                        <a:pt x="326697" y="45586"/>
                        <a:pt x="309015" y="42514"/>
                        <a:pt x="290454" y="42514"/>
                      </a:cubicBezTo>
                      <a:cubicBezTo>
                        <a:pt x="253333" y="42514"/>
                        <a:pt x="219725" y="54800"/>
                        <a:pt x="195398" y="74663"/>
                      </a:cubicBezTo>
                      <a:lnTo>
                        <a:pt x="181021" y="92073"/>
                      </a:lnTo>
                      <a:lnTo>
                        <a:pt x="166644" y="74663"/>
                      </a:lnTo>
                      <a:cubicBezTo>
                        <a:pt x="142317" y="54800"/>
                        <a:pt x="108709" y="42514"/>
                        <a:pt x="71588" y="42514"/>
                      </a:cubicBezTo>
                      <a:cubicBezTo>
                        <a:pt x="53028" y="42514"/>
                        <a:pt x="35345" y="45586"/>
                        <a:pt x="19262" y="51140"/>
                      </a:cubicBezTo>
                      <a:lnTo>
                        <a:pt x="0" y="61743"/>
                      </a:lnTo>
                      <a:lnTo>
                        <a:pt x="20833" y="30844"/>
                      </a:lnTo>
                      <a:cubicBezTo>
                        <a:pt x="39890" y="11787"/>
                        <a:pt x="66217" y="0"/>
                        <a:pt x="9529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248" name="フリーフォーム: 図形 1247">
                <a:extLst>
                  <a:ext uri="{FF2B5EF4-FFF2-40B4-BE49-F238E27FC236}">
                    <a16:creationId xmlns:a16="http://schemas.microsoft.com/office/drawing/2014/main" id="{86EC0C35-940F-4616-8308-E6CE967E9497}"/>
                  </a:ext>
                </a:extLst>
              </p:cNvPr>
              <p:cNvSpPr/>
              <p:nvPr/>
            </p:nvSpPr>
            <p:spPr bwMode="auto">
              <a:xfrm>
                <a:off x="6345191" y="4718226"/>
                <a:ext cx="665822" cy="515228"/>
              </a:xfrm>
              <a:custGeom>
                <a:avLst/>
                <a:gdLst>
                  <a:gd name="connsiteX0" fmla="*/ 391812 w 964573"/>
                  <a:gd name="connsiteY0" fmla="*/ 0 h 1077813"/>
                  <a:gd name="connsiteX1" fmla="*/ 572761 w 964573"/>
                  <a:gd name="connsiteY1" fmla="*/ 0 h 1077813"/>
                  <a:gd name="connsiteX2" fmla="*/ 842306 w 964573"/>
                  <a:gd name="connsiteY2" fmla="*/ 178666 h 1077813"/>
                  <a:gd name="connsiteX3" fmla="*/ 854235 w 964573"/>
                  <a:gd name="connsiteY3" fmla="*/ 217095 h 1077813"/>
                  <a:gd name="connsiteX4" fmla="*/ 862919 w 964573"/>
                  <a:gd name="connsiteY4" fmla="*/ 235149 h 1077813"/>
                  <a:gd name="connsiteX5" fmla="*/ 964573 w 964573"/>
                  <a:gd name="connsiteY5" fmla="*/ 967427 h 1077813"/>
                  <a:gd name="connsiteX6" fmla="*/ 503442 w 964573"/>
                  <a:gd name="connsiteY6" fmla="*/ 967427 h 1077813"/>
                  <a:gd name="connsiteX7" fmla="*/ 521561 w 964573"/>
                  <a:gd name="connsiteY7" fmla="*/ 623686 h 1077813"/>
                  <a:gd name="connsiteX8" fmla="*/ 527034 w 964573"/>
                  <a:gd name="connsiteY8" fmla="*/ 585066 h 1077813"/>
                  <a:gd name="connsiteX9" fmla="*/ 437539 w 964573"/>
                  <a:gd name="connsiteY9" fmla="*/ 585065 h 1077813"/>
                  <a:gd name="connsiteX10" fmla="*/ 443012 w 964573"/>
                  <a:gd name="connsiteY10" fmla="*/ 623686 h 1077813"/>
                  <a:gd name="connsiteX11" fmla="*/ 461131 w 964573"/>
                  <a:gd name="connsiteY11" fmla="*/ 967427 h 1077813"/>
                  <a:gd name="connsiteX12" fmla="*/ 0 w 964573"/>
                  <a:gd name="connsiteY12" fmla="*/ 967427 h 1077813"/>
                  <a:gd name="connsiteX13" fmla="*/ 101655 w 964573"/>
                  <a:gd name="connsiteY13" fmla="*/ 235149 h 1077813"/>
                  <a:gd name="connsiteX14" fmla="*/ 109760 w 964573"/>
                  <a:gd name="connsiteY14" fmla="*/ 218298 h 1077813"/>
                  <a:gd name="connsiteX15" fmla="*/ 119570 w 964573"/>
                  <a:gd name="connsiteY15" fmla="*/ 185269 h 1077813"/>
                  <a:gd name="connsiteX16" fmla="*/ 391812 w 964573"/>
                  <a:gd name="connsiteY16" fmla="*/ 0 h 1077813"/>
                  <a:gd name="connsiteX0" fmla="*/ 391812 w 964573"/>
                  <a:gd name="connsiteY0" fmla="*/ 0 h 1077813"/>
                  <a:gd name="connsiteX1" fmla="*/ 572761 w 964573"/>
                  <a:gd name="connsiteY1" fmla="*/ 0 h 1077813"/>
                  <a:gd name="connsiteX2" fmla="*/ 842306 w 964573"/>
                  <a:gd name="connsiteY2" fmla="*/ 178666 h 1077813"/>
                  <a:gd name="connsiteX3" fmla="*/ 854235 w 964573"/>
                  <a:gd name="connsiteY3" fmla="*/ 217095 h 1077813"/>
                  <a:gd name="connsiteX4" fmla="*/ 862919 w 964573"/>
                  <a:gd name="connsiteY4" fmla="*/ 235149 h 1077813"/>
                  <a:gd name="connsiteX5" fmla="*/ 964573 w 964573"/>
                  <a:gd name="connsiteY5" fmla="*/ 967427 h 1077813"/>
                  <a:gd name="connsiteX6" fmla="*/ 503442 w 964573"/>
                  <a:gd name="connsiteY6" fmla="*/ 967427 h 1077813"/>
                  <a:gd name="connsiteX7" fmla="*/ 521561 w 964573"/>
                  <a:gd name="connsiteY7" fmla="*/ 623686 h 1077813"/>
                  <a:gd name="connsiteX8" fmla="*/ 527034 w 964573"/>
                  <a:gd name="connsiteY8" fmla="*/ 585066 h 1077813"/>
                  <a:gd name="connsiteX9" fmla="*/ 437539 w 964573"/>
                  <a:gd name="connsiteY9" fmla="*/ 585065 h 1077813"/>
                  <a:gd name="connsiteX10" fmla="*/ 443012 w 964573"/>
                  <a:gd name="connsiteY10" fmla="*/ 623686 h 1077813"/>
                  <a:gd name="connsiteX11" fmla="*/ 461131 w 964573"/>
                  <a:gd name="connsiteY11" fmla="*/ 967427 h 1077813"/>
                  <a:gd name="connsiteX12" fmla="*/ 0 w 964573"/>
                  <a:gd name="connsiteY12" fmla="*/ 967427 h 1077813"/>
                  <a:gd name="connsiteX13" fmla="*/ 101655 w 964573"/>
                  <a:gd name="connsiteY13" fmla="*/ 235149 h 1077813"/>
                  <a:gd name="connsiteX14" fmla="*/ 109760 w 964573"/>
                  <a:gd name="connsiteY14" fmla="*/ 218298 h 1077813"/>
                  <a:gd name="connsiteX15" fmla="*/ 391812 w 964573"/>
                  <a:gd name="connsiteY15" fmla="*/ 0 h 1077813"/>
                  <a:gd name="connsiteX0" fmla="*/ 109760 w 964573"/>
                  <a:gd name="connsiteY0" fmla="*/ 218298 h 1077813"/>
                  <a:gd name="connsiteX1" fmla="*/ 572761 w 964573"/>
                  <a:gd name="connsiteY1" fmla="*/ 0 h 1077813"/>
                  <a:gd name="connsiteX2" fmla="*/ 842306 w 964573"/>
                  <a:gd name="connsiteY2" fmla="*/ 178666 h 1077813"/>
                  <a:gd name="connsiteX3" fmla="*/ 854235 w 964573"/>
                  <a:gd name="connsiteY3" fmla="*/ 217095 h 1077813"/>
                  <a:gd name="connsiteX4" fmla="*/ 862919 w 964573"/>
                  <a:gd name="connsiteY4" fmla="*/ 235149 h 1077813"/>
                  <a:gd name="connsiteX5" fmla="*/ 964573 w 964573"/>
                  <a:gd name="connsiteY5" fmla="*/ 967427 h 1077813"/>
                  <a:gd name="connsiteX6" fmla="*/ 503442 w 964573"/>
                  <a:gd name="connsiteY6" fmla="*/ 967427 h 1077813"/>
                  <a:gd name="connsiteX7" fmla="*/ 521561 w 964573"/>
                  <a:gd name="connsiteY7" fmla="*/ 623686 h 1077813"/>
                  <a:gd name="connsiteX8" fmla="*/ 527034 w 964573"/>
                  <a:gd name="connsiteY8" fmla="*/ 585066 h 1077813"/>
                  <a:gd name="connsiteX9" fmla="*/ 437539 w 964573"/>
                  <a:gd name="connsiteY9" fmla="*/ 585065 h 1077813"/>
                  <a:gd name="connsiteX10" fmla="*/ 443012 w 964573"/>
                  <a:gd name="connsiteY10" fmla="*/ 623686 h 1077813"/>
                  <a:gd name="connsiteX11" fmla="*/ 461131 w 964573"/>
                  <a:gd name="connsiteY11" fmla="*/ 967427 h 1077813"/>
                  <a:gd name="connsiteX12" fmla="*/ 0 w 964573"/>
                  <a:gd name="connsiteY12" fmla="*/ 967427 h 1077813"/>
                  <a:gd name="connsiteX13" fmla="*/ 101655 w 964573"/>
                  <a:gd name="connsiteY13" fmla="*/ 235149 h 1077813"/>
                  <a:gd name="connsiteX14" fmla="*/ 109760 w 964573"/>
                  <a:gd name="connsiteY14" fmla="*/ 218298 h 1077813"/>
                  <a:gd name="connsiteX0" fmla="*/ 109760 w 964573"/>
                  <a:gd name="connsiteY0" fmla="*/ 39632 h 899147"/>
                  <a:gd name="connsiteX1" fmla="*/ 842306 w 964573"/>
                  <a:gd name="connsiteY1" fmla="*/ 0 h 899147"/>
                  <a:gd name="connsiteX2" fmla="*/ 854235 w 964573"/>
                  <a:gd name="connsiteY2" fmla="*/ 38429 h 899147"/>
                  <a:gd name="connsiteX3" fmla="*/ 862919 w 964573"/>
                  <a:gd name="connsiteY3" fmla="*/ 56483 h 899147"/>
                  <a:gd name="connsiteX4" fmla="*/ 964573 w 964573"/>
                  <a:gd name="connsiteY4" fmla="*/ 788761 h 899147"/>
                  <a:gd name="connsiteX5" fmla="*/ 503442 w 964573"/>
                  <a:gd name="connsiteY5" fmla="*/ 788761 h 899147"/>
                  <a:gd name="connsiteX6" fmla="*/ 521561 w 964573"/>
                  <a:gd name="connsiteY6" fmla="*/ 445020 h 899147"/>
                  <a:gd name="connsiteX7" fmla="*/ 527034 w 964573"/>
                  <a:gd name="connsiteY7" fmla="*/ 406400 h 899147"/>
                  <a:gd name="connsiteX8" fmla="*/ 437539 w 964573"/>
                  <a:gd name="connsiteY8" fmla="*/ 406399 h 899147"/>
                  <a:gd name="connsiteX9" fmla="*/ 443012 w 964573"/>
                  <a:gd name="connsiteY9" fmla="*/ 445020 h 899147"/>
                  <a:gd name="connsiteX10" fmla="*/ 461131 w 964573"/>
                  <a:gd name="connsiteY10" fmla="*/ 788761 h 899147"/>
                  <a:gd name="connsiteX11" fmla="*/ 0 w 964573"/>
                  <a:gd name="connsiteY11" fmla="*/ 788761 h 899147"/>
                  <a:gd name="connsiteX12" fmla="*/ 101655 w 964573"/>
                  <a:gd name="connsiteY12" fmla="*/ 56483 h 899147"/>
                  <a:gd name="connsiteX13" fmla="*/ 109760 w 964573"/>
                  <a:gd name="connsiteY13" fmla="*/ 39632 h 899147"/>
                  <a:gd name="connsiteX0" fmla="*/ 109760 w 964573"/>
                  <a:gd name="connsiteY0" fmla="*/ 39632 h 899147"/>
                  <a:gd name="connsiteX1" fmla="*/ 842306 w 964573"/>
                  <a:gd name="connsiteY1" fmla="*/ 0 h 899147"/>
                  <a:gd name="connsiteX2" fmla="*/ 862919 w 964573"/>
                  <a:gd name="connsiteY2" fmla="*/ 56483 h 899147"/>
                  <a:gd name="connsiteX3" fmla="*/ 964573 w 964573"/>
                  <a:gd name="connsiteY3" fmla="*/ 788761 h 899147"/>
                  <a:gd name="connsiteX4" fmla="*/ 503442 w 964573"/>
                  <a:gd name="connsiteY4" fmla="*/ 788761 h 899147"/>
                  <a:gd name="connsiteX5" fmla="*/ 521561 w 964573"/>
                  <a:gd name="connsiteY5" fmla="*/ 445020 h 899147"/>
                  <a:gd name="connsiteX6" fmla="*/ 527034 w 964573"/>
                  <a:gd name="connsiteY6" fmla="*/ 406400 h 899147"/>
                  <a:gd name="connsiteX7" fmla="*/ 437539 w 964573"/>
                  <a:gd name="connsiteY7" fmla="*/ 406399 h 899147"/>
                  <a:gd name="connsiteX8" fmla="*/ 443012 w 964573"/>
                  <a:gd name="connsiteY8" fmla="*/ 445020 h 899147"/>
                  <a:gd name="connsiteX9" fmla="*/ 461131 w 964573"/>
                  <a:gd name="connsiteY9" fmla="*/ 788761 h 899147"/>
                  <a:gd name="connsiteX10" fmla="*/ 0 w 964573"/>
                  <a:gd name="connsiteY10" fmla="*/ 788761 h 899147"/>
                  <a:gd name="connsiteX11" fmla="*/ 101655 w 964573"/>
                  <a:gd name="connsiteY11" fmla="*/ 56483 h 899147"/>
                  <a:gd name="connsiteX12" fmla="*/ 109760 w 964573"/>
                  <a:gd name="connsiteY12" fmla="*/ 39632 h 899147"/>
                  <a:gd name="connsiteX0" fmla="*/ 109760 w 964573"/>
                  <a:gd name="connsiteY0" fmla="*/ 0 h 859515"/>
                  <a:gd name="connsiteX1" fmla="*/ 862919 w 964573"/>
                  <a:gd name="connsiteY1" fmla="*/ 16851 h 859515"/>
                  <a:gd name="connsiteX2" fmla="*/ 964573 w 964573"/>
                  <a:gd name="connsiteY2" fmla="*/ 749129 h 859515"/>
                  <a:gd name="connsiteX3" fmla="*/ 503442 w 964573"/>
                  <a:gd name="connsiteY3" fmla="*/ 749129 h 859515"/>
                  <a:gd name="connsiteX4" fmla="*/ 521561 w 964573"/>
                  <a:gd name="connsiteY4" fmla="*/ 405388 h 859515"/>
                  <a:gd name="connsiteX5" fmla="*/ 527034 w 964573"/>
                  <a:gd name="connsiteY5" fmla="*/ 366768 h 859515"/>
                  <a:gd name="connsiteX6" fmla="*/ 437539 w 964573"/>
                  <a:gd name="connsiteY6" fmla="*/ 366767 h 859515"/>
                  <a:gd name="connsiteX7" fmla="*/ 443012 w 964573"/>
                  <a:gd name="connsiteY7" fmla="*/ 405388 h 859515"/>
                  <a:gd name="connsiteX8" fmla="*/ 461131 w 964573"/>
                  <a:gd name="connsiteY8" fmla="*/ 749129 h 859515"/>
                  <a:gd name="connsiteX9" fmla="*/ 0 w 964573"/>
                  <a:gd name="connsiteY9" fmla="*/ 749129 h 859515"/>
                  <a:gd name="connsiteX10" fmla="*/ 101655 w 964573"/>
                  <a:gd name="connsiteY10" fmla="*/ 16851 h 859515"/>
                  <a:gd name="connsiteX11" fmla="*/ 109760 w 964573"/>
                  <a:gd name="connsiteY11" fmla="*/ 0 h 859515"/>
                  <a:gd name="connsiteX0" fmla="*/ 101655 w 964573"/>
                  <a:gd name="connsiteY0" fmla="*/ 0 h 842664"/>
                  <a:gd name="connsiteX1" fmla="*/ 862919 w 964573"/>
                  <a:gd name="connsiteY1" fmla="*/ 0 h 842664"/>
                  <a:gd name="connsiteX2" fmla="*/ 964573 w 964573"/>
                  <a:gd name="connsiteY2" fmla="*/ 732278 h 842664"/>
                  <a:gd name="connsiteX3" fmla="*/ 503442 w 964573"/>
                  <a:gd name="connsiteY3" fmla="*/ 732278 h 842664"/>
                  <a:gd name="connsiteX4" fmla="*/ 521561 w 964573"/>
                  <a:gd name="connsiteY4" fmla="*/ 388537 h 842664"/>
                  <a:gd name="connsiteX5" fmla="*/ 527034 w 964573"/>
                  <a:gd name="connsiteY5" fmla="*/ 349917 h 842664"/>
                  <a:gd name="connsiteX6" fmla="*/ 437539 w 964573"/>
                  <a:gd name="connsiteY6" fmla="*/ 349916 h 842664"/>
                  <a:gd name="connsiteX7" fmla="*/ 443012 w 964573"/>
                  <a:gd name="connsiteY7" fmla="*/ 388537 h 842664"/>
                  <a:gd name="connsiteX8" fmla="*/ 461131 w 964573"/>
                  <a:gd name="connsiteY8" fmla="*/ 732278 h 842664"/>
                  <a:gd name="connsiteX9" fmla="*/ 0 w 964573"/>
                  <a:gd name="connsiteY9" fmla="*/ 732278 h 842664"/>
                  <a:gd name="connsiteX10" fmla="*/ 101655 w 964573"/>
                  <a:gd name="connsiteY10" fmla="*/ 0 h 842664"/>
                  <a:gd name="connsiteX0" fmla="*/ 101655 w 964573"/>
                  <a:gd name="connsiteY0" fmla="*/ 0 h 842664"/>
                  <a:gd name="connsiteX1" fmla="*/ 862919 w 964573"/>
                  <a:gd name="connsiteY1" fmla="*/ 0 h 842664"/>
                  <a:gd name="connsiteX2" fmla="*/ 964573 w 964573"/>
                  <a:gd name="connsiteY2" fmla="*/ 732278 h 842664"/>
                  <a:gd name="connsiteX3" fmla="*/ 503442 w 964573"/>
                  <a:gd name="connsiteY3" fmla="*/ 732278 h 842664"/>
                  <a:gd name="connsiteX4" fmla="*/ 521561 w 964573"/>
                  <a:gd name="connsiteY4" fmla="*/ 388537 h 842664"/>
                  <a:gd name="connsiteX5" fmla="*/ 527034 w 964573"/>
                  <a:gd name="connsiteY5" fmla="*/ 349917 h 842664"/>
                  <a:gd name="connsiteX6" fmla="*/ 443012 w 964573"/>
                  <a:gd name="connsiteY6" fmla="*/ 388537 h 842664"/>
                  <a:gd name="connsiteX7" fmla="*/ 461131 w 964573"/>
                  <a:gd name="connsiteY7" fmla="*/ 732278 h 842664"/>
                  <a:gd name="connsiteX8" fmla="*/ 0 w 964573"/>
                  <a:gd name="connsiteY8" fmla="*/ 732278 h 842664"/>
                  <a:gd name="connsiteX9" fmla="*/ 101655 w 964573"/>
                  <a:gd name="connsiteY9" fmla="*/ 0 h 842664"/>
                  <a:gd name="connsiteX0" fmla="*/ 101655 w 964573"/>
                  <a:gd name="connsiteY0" fmla="*/ 0 h 842664"/>
                  <a:gd name="connsiteX1" fmla="*/ 862919 w 964573"/>
                  <a:gd name="connsiteY1" fmla="*/ 0 h 842664"/>
                  <a:gd name="connsiteX2" fmla="*/ 964573 w 964573"/>
                  <a:gd name="connsiteY2" fmla="*/ 732278 h 842664"/>
                  <a:gd name="connsiteX3" fmla="*/ 503442 w 964573"/>
                  <a:gd name="connsiteY3" fmla="*/ 732278 h 842664"/>
                  <a:gd name="connsiteX4" fmla="*/ 521561 w 964573"/>
                  <a:gd name="connsiteY4" fmla="*/ 388537 h 842664"/>
                  <a:gd name="connsiteX5" fmla="*/ 443012 w 964573"/>
                  <a:gd name="connsiteY5" fmla="*/ 388537 h 842664"/>
                  <a:gd name="connsiteX6" fmla="*/ 461131 w 964573"/>
                  <a:gd name="connsiteY6" fmla="*/ 732278 h 842664"/>
                  <a:gd name="connsiteX7" fmla="*/ 0 w 964573"/>
                  <a:gd name="connsiteY7" fmla="*/ 732278 h 842664"/>
                  <a:gd name="connsiteX8" fmla="*/ 101655 w 964573"/>
                  <a:gd name="connsiteY8" fmla="*/ 0 h 842664"/>
                  <a:gd name="connsiteX0" fmla="*/ 41748 w 904666"/>
                  <a:gd name="connsiteY0" fmla="*/ 0 h 859353"/>
                  <a:gd name="connsiteX1" fmla="*/ 803012 w 904666"/>
                  <a:gd name="connsiteY1" fmla="*/ 0 h 859353"/>
                  <a:gd name="connsiteX2" fmla="*/ 904666 w 904666"/>
                  <a:gd name="connsiteY2" fmla="*/ 732278 h 859353"/>
                  <a:gd name="connsiteX3" fmla="*/ 443535 w 904666"/>
                  <a:gd name="connsiteY3" fmla="*/ 732278 h 859353"/>
                  <a:gd name="connsiteX4" fmla="*/ 461654 w 904666"/>
                  <a:gd name="connsiteY4" fmla="*/ 388537 h 859353"/>
                  <a:gd name="connsiteX5" fmla="*/ 383105 w 904666"/>
                  <a:gd name="connsiteY5" fmla="*/ 388537 h 859353"/>
                  <a:gd name="connsiteX6" fmla="*/ 401224 w 904666"/>
                  <a:gd name="connsiteY6" fmla="*/ 732278 h 859353"/>
                  <a:gd name="connsiteX7" fmla="*/ 4774 w 904666"/>
                  <a:gd name="connsiteY7" fmla="*/ 763232 h 859353"/>
                  <a:gd name="connsiteX8" fmla="*/ 41748 w 904666"/>
                  <a:gd name="connsiteY8" fmla="*/ 0 h 859353"/>
                  <a:gd name="connsiteX0" fmla="*/ 41748 w 904666"/>
                  <a:gd name="connsiteY0" fmla="*/ 0 h 866183"/>
                  <a:gd name="connsiteX1" fmla="*/ 803012 w 904666"/>
                  <a:gd name="connsiteY1" fmla="*/ 0 h 866183"/>
                  <a:gd name="connsiteX2" fmla="*/ 904666 w 904666"/>
                  <a:gd name="connsiteY2" fmla="*/ 732278 h 866183"/>
                  <a:gd name="connsiteX3" fmla="*/ 443535 w 904666"/>
                  <a:gd name="connsiteY3" fmla="*/ 732278 h 866183"/>
                  <a:gd name="connsiteX4" fmla="*/ 461654 w 904666"/>
                  <a:gd name="connsiteY4" fmla="*/ 388537 h 866183"/>
                  <a:gd name="connsiteX5" fmla="*/ 383105 w 904666"/>
                  <a:gd name="connsiteY5" fmla="*/ 388537 h 866183"/>
                  <a:gd name="connsiteX6" fmla="*/ 342423 w 904666"/>
                  <a:gd name="connsiteY6" fmla="*/ 747755 h 866183"/>
                  <a:gd name="connsiteX7" fmla="*/ 4774 w 904666"/>
                  <a:gd name="connsiteY7" fmla="*/ 763232 h 866183"/>
                  <a:gd name="connsiteX8" fmla="*/ 41748 w 904666"/>
                  <a:gd name="connsiteY8" fmla="*/ 0 h 866183"/>
                  <a:gd name="connsiteX0" fmla="*/ 41748 w 904666"/>
                  <a:gd name="connsiteY0" fmla="*/ 0 h 866184"/>
                  <a:gd name="connsiteX1" fmla="*/ 803012 w 904666"/>
                  <a:gd name="connsiteY1" fmla="*/ 0 h 866184"/>
                  <a:gd name="connsiteX2" fmla="*/ 904666 w 904666"/>
                  <a:gd name="connsiteY2" fmla="*/ 732278 h 866184"/>
                  <a:gd name="connsiteX3" fmla="*/ 528797 w 904666"/>
                  <a:gd name="connsiteY3" fmla="*/ 736147 h 866184"/>
                  <a:gd name="connsiteX4" fmla="*/ 461654 w 904666"/>
                  <a:gd name="connsiteY4" fmla="*/ 388537 h 866184"/>
                  <a:gd name="connsiteX5" fmla="*/ 383105 w 904666"/>
                  <a:gd name="connsiteY5" fmla="*/ 388537 h 866184"/>
                  <a:gd name="connsiteX6" fmla="*/ 342423 w 904666"/>
                  <a:gd name="connsiteY6" fmla="*/ 747755 h 866184"/>
                  <a:gd name="connsiteX7" fmla="*/ 4774 w 904666"/>
                  <a:gd name="connsiteY7" fmla="*/ 763232 h 866184"/>
                  <a:gd name="connsiteX8" fmla="*/ 41748 w 904666"/>
                  <a:gd name="connsiteY8" fmla="*/ 0 h 866184"/>
                  <a:gd name="connsiteX0" fmla="*/ 41748 w 850562"/>
                  <a:gd name="connsiteY0" fmla="*/ 0 h 866184"/>
                  <a:gd name="connsiteX1" fmla="*/ 803012 w 850562"/>
                  <a:gd name="connsiteY1" fmla="*/ 0 h 866184"/>
                  <a:gd name="connsiteX2" fmla="*/ 848805 w 850562"/>
                  <a:gd name="connsiteY2" fmla="*/ 743885 h 866184"/>
                  <a:gd name="connsiteX3" fmla="*/ 528797 w 850562"/>
                  <a:gd name="connsiteY3" fmla="*/ 736147 h 866184"/>
                  <a:gd name="connsiteX4" fmla="*/ 461654 w 850562"/>
                  <a:gd name="connsiteY4" fmla="*/ 388537 h 866184"/>
                  <a:gd name="connsiteX5" fmla="*/ 383105 w 850562"/>
                  <a:gd name="connsiteY5" fmla="*/ 388537 h 866184"/>
                  <a:gd name="connsiteX6" fmla="*/ 342423 w 850562"/>
                  <a:gd name="connsiteY6" fmla="*/ 747755 h 866184"/>
                  <a:gd name="connsiteX7" fmla="*/ 4774 w 850562"/>
                  <a:gd name="connsiteY7" fmla="*/ 763232 h 866184"/>
                  <a:gd name="connsiteX8" fmla="*/ 41748 w 850562"/>
                  <a:gd name="connsiteY8" fmla="*/ 0 h 866184"/>
                  <a:gd name="connsiteX0" fmla="*/ 41748 w 850562"/>
                  <a:gd name="connsiteY0" fmla="*/ 0 h 866184"/>
                  <a:gd name="connsiteX1" fmla="*/ 803012 w 850562"/>
                  <a:gd name="connsiteY1" fmla="*/ 0 h 866184"/>
                  <a:gd name="connsiteX2" fmla="*/ 848805 w 850562"/>
                  <a:gd name="connsiteY2" fmla="*/ 743885 h 866184"/>
                  <a:gd name="connsiteX3" fmla="*/ 528797 w 850562"/>
                  <a:gd name="connsiteY3" fmla="*/ 736147 h 866184"/>
                  <a:gd name="connsiteX4" fmla="*/ 461654 w 850562"/>
                  <a:gd name="connsiteY4" fmla="*/ 388537 h 866184"/>
                  <a:gd name="connsiteX5" fmla="*/ 383105 w 850562"/>
                  <a:gd name="connsiteY5" fmla="*/ 388537 h 866184"/>
                  <a:gd name="connsiteX6" fmla="*/ 342423 w 850562"/>
                  <a:gd name="connsiteY6" fmla="*/ 747755 h 866184"/>
                  <a:gd name="connsiteX7" fmla="*/ 4774 w 850562"/>
                  <a:gd name="connsiteY7" fmla="*/ 763232 h 866184"/>
                  <a:gd name="connsiteX8" fmla="*/ 41748 w 850562"/>
                  <a:gd name="connsiteY8" fmla="*/ 0 h 866184"/>
                  <a:gd name="connsiteX0" fmla="*/ 41748 w 850562"/>
                  <a:gd name="connsiteY0" fmla="*/ 0 h 866184"/>
                  <a:gd name="connsiteX1" fmla="*/ 803012 w 850562"/>
                  <a:gd name="connsiteY1" fmla="*/ 0 h 866184"/>
                  <a:gd name="connsiteX2" fmla="*/ 848805 w 850562"/>
                  <a:gd name="connsiteY2" fmla="*/ 743885 h 866184"/>
                  <a:gd name="connsiteX3" fmla="*/ 528797 w 850562"/>
                  <a:gd name="connsiteY3" fmla="*/ 736147 h 866184"/>
                  <a:gd name="connsiteX4" fmla="*/ 461654 w 850562"/>
                  <a:gd name="connsiteY4" fmla="*/ 388537 h 866184"/>
                  <a:gd name="connsiteX5" fmla="*/ 383105 w 850562"/>
                  <a:gd name="connsiteY5" fmla="*/ 388537 h 866184"/>
                  <a:gd name="connsiteX6" fmla="*/ 342423 w 850562"/>
                  <a:gd name="connsiteY6" fmla="*/ 747755 h 866184"/>
                  <a:gd name="connsiteX7" fmla="*/ 4774 w 850562"/>
                  <a:gd name="connsiteY7" fmla="*/ 763232 h 866184"/>
                  <a:gd name="connsiteX8" fmla="*/ 41748 w 850562"/>
                  <a:gd name="connsiteY8" fmla="*/ 0 h 86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50562" h="866184">
                    <a:moveTo>
                      <a:pt x="41748" y="0"/>
                    </a:moveTo>
                    <a:lnTo>
                      <a:pt x="803012" y="0"/>
                    </a:lnTo>
                    <a:cubicBezTo>
                      <a:pt x="864343" y="158699"/>
                      <a:pt x="848805" y="439059"/>
                      <a:pt x="848805" y="743885"/>
                    </a:cubicBezTo>
                    <a:cubicBezTo>
                      <a:pt x="810378" y="891067"/>
                      <a:pt x="567225" y="883329"/>
                      <a:pt x="528797" y="736147"/>
                    </a:cubicBezTo>
                    <a:lnTo>
                      <a:pt x="461654" y="388537"/>
                    </a:lnTo>
                    <a:lnTo>
                      <a:pt x="383105" y="388537"/>
                    </a:lnTo>
                    <a:lnTo>
                      <a:pt x="342423" y="747755"/>
                    </a:lnTo>
                    <a:cubicBezTo>
                      <a:pt x="303996" y="894937"/>
                      <a:pt x="43201" y="910414"/>
                      <a:pt x="4774" y="763232"/>
                    </a:cubicBezTo>
                    <a:cubicBezTo>
                      <a:pt x="4774" y="458406"/>
                      <a:pt x="-19584" y="158699"/>
                      <a:pt x="41748" y="0"/>
                    </a:cubicBezTo>
                    <a:close/>
                  </a:path>
                </a:pathLst>
              </a:custGeom>
              <a:solidFill>
                <a:srgbClr val="5B9BD5">
                  <a:lumMod val="60000"/>
                  <a:lumOff val="40000"/>
                </a:srgbClr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249" name="グループ化 1248">
                <a:extLst>
                  <a:ext uri="{FF2B5EF4-FFF2-40B4-BE49-F238E27FC236}">
                    <a16:creationId xmlns:a16="http://schemas.microsoft.com/office/drawing/2014/main" id="{2EB4A286-2671-4EFD-872F-6657D5E1D490}"/>
                  </a:ext>
                </a:extLst>
              </p:cNvPr>
              <p:cNvGrpSpPr/>
              <p:nvPr/>
            </p:nvGrpSpPr>
            <p:grpSpPr>
              <a:xfrm>
                <a:off x="6335851" y="4105178"/>
                <a:ext cx="681201" cy="890687"/>
                <a:chOff x="8745375" y="4105178"/>
                <a:chExt cx="681201" cy="890687"/>
              </a:xfrm>
              <a:solidFill>
                <a:srgbClr val="5B9BD5">
                  <a:lumMod val="75000"/>
                </a:srgbClr>
              </a:solidFill>
            </p:grpSpPr>
            <p:sp>
              <p:nvSpPr>
                <p:cNvPr id="1285" name="フリーフォーム: 図形 1284">
                  <a:extLst>
                    <a:ext uri="{FF2B5EF4-FFF2-40B4-BE49-F238E27FC236}">
                      <a16:creationId xmlns:a16="http://schemas.microsoft.com/office/drawing/2014/main" id="{E5DC9284-2589-45E0-B5C1-995E218E5DE7}"/>
                    </a:ext>
                  </a:extLst>
                </p:cNvPr>
                <p:cNvSpPr/>
                <p:nvPr/>
              </p:nvSpPr>
              <p:spPr bwMode="auto">
                <a:xfrm>
                  <a:off x="8947344" y="4105178"/>
                  <a:ext cx="280793" cy="262765"/>
                </a:xfrm>
                <a:custGeom>
                  <a:avLst/>
                  <a:gdLst>
                    <a:gd name="connsiteX0" fmla="*/ 138632 w 280793"/>
                    <a:gd name="connsiteY0" fmla="*/ 0 h 262765"/>
                    <a:gd name="connsiteX1" fmla="*/ 271209 w 280793"/>
                    <a:gd name="connsiteY1" fmla="*/ 62217 h 262765"/>
                    <a:gd name="connsiteX2" fmla="*/ 280793 w 280793"/>
                    <a:gd name="connsiteY2" fmla="*/ 74309 h 262765"/>
                    <a:gd name="connsiteX3" fmla="*/ 261307 w 280793"/>
                    <a:gd name="connsiteY3" fmla="*/ 116108 h 262765"/>
                    <a:gd name="connsiteX4" fmla="*/ 197445 w 280793"/>
                    <a:gd name="connsiteY4" fmla="*/ 204476 h 262765"/>
                    <a:gd name="connsiteX5" fmla="*/ 141448 w 280793"/>
                    <a:gd name="connsiteY5" fmla="*/ 262765 h 262765"/>
                    <a:gd name="connsiteX6" fmla="*/ 85450 w 280793"/>
                    <a:gd name="connsiteY6" fmla="*/ 204475 h 262765"/>
                    <a:gd name="connsiteX7" fmla="*/ 21588 w 280793"/>
                    <a:gd name="connsiteY7" fmla="*/ 116108 h 262765"/>
                    <a:gd name="connsiteX8" fmla="*/ 0 w 280793"/>
                    <a:gd name="connsiteY8" fmla="*/ 69800 h 262765"/>
                    <a:gd name="connsiteX9" fmla="*/ 37348 w 280793"/>
                    <a:gd name="connsiteY9" fmla="*/ 35594 h 262765"/>
                    <a:gd name="connsiteX10" fmla="*/ 138632 w 280793"/>
                    <a:gd name="connsiteY10" fmla="*/ 0 h 2627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80793" h="262765">
                      <a:moveTo>
                        <a:pt x="138632" y="0"/>
                      </a:moveTo>
                      <a:cubicBezTo>
                        <a:pt x="185659" y="0"/>
                        <a:pt x="230460" y="22154"/>
                        <a:pt x="271209" y="62217"/>
                      </a:cubicBezTo>
                      <a:lnTo>
                        <a:pt x="280793" y="74309"/>
                      </a:lnTo>
                      <a:lnTo>
                        <a:pt x="261307" y="116108"/>
                      </a:lnTo>
                      <a:cubicBezTo>
                        <a:pt x="243980" y="145054"/>
                        <a:pt x="222569" y="174657"/>
                        <a:pt x="197445" y="204476"/>
                      </a:cubicBezTo>
                      <a:lnTo>
                        <a:pt x="141448" y="262765"/>
                      </a:lnTo>
                      <a:lnTo>
                        <a:pt x="85450" y="204475"/>
                      </a:lnTo>
                      <a:cubicBezTo>
                        <a:pt x="60326" y="174657"/>
                        <a:pt x="38915" y="145053"/>
                        <a:pt x="21588" y="116108"/>
                      </a:cubicBezTo>
                      <a:lnTo>
                        <a:pt x="0" y="69800"/>
                      </a:lnTo>
                      <a:lnTo>
                        <a:pt x="37348" y="35594"/>
                      </a:lnTo>
                      <a:cubicBezTo>
                        <a:pt x="69344" y="12462"/>
                        <a:pt x="103362" y="0"/>
                        <a:pt x="138632" y="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86" name="フリーフォーム: 図形 1285">
                  <a:extLst>
                    <a:ext uri="{FF2B5EF4-FFF2-40B4-BE49-F238E27FC236}">
                      <a16:creationId xmlns:a16="http://schemas.microsoft.com/office/drawing/2014/main" id="{D2D4BBD3-E8DB-468E-9DC5-A6C8D90C429B}"/>
                    </a:ext>
                  </a:extLst>
                </p:cNvPr>
                <p:cNvSpPr/>
                <p:nvPr/>
              </p:nvSpPr>
              <p:spPr bwMode="auto">
                <a:xfrm>
                  <a:off x="8893578" y="4174978"/>
                  <a:ext cx="195214" cy="246543"/>
                </a:xfrm>
                <a:custGeom>
                  <a:avLst/>
                  <a:gdLst>
                    <a:gd name="connsiteX0" fmla="*/ 53766 w 195214"/>
                    <a:gd name="connsiteY0" fmla="*/ 0 h 246543"/>
                    <a:gd name="connsiteX1" fmla="*/ 75354 w 195214"/>
                    <a:gd name="connsiteY1" fmla="*/ 46308 h 246543"/>
                    <a:gd name="connsiteX2" fmla="*/ 139216 w 195214"/>
                    <a:gd name="connsiteY2" fmla="*/ 134675 h 246543"/>
                    <a:gd name="connsiteX3" fmla="*/ 195214 w 195214"/>
                    <a:gd name="connsiteY3" fmla="*/ 192965 h 246543"/>
                    <a:gd name="connsiteX4" fmla="*/ 165073 w 195214"/>
                    <a:gd name="connsiteY4" fmla="*/ 224339 h 246543"/>
                    <a:gd name="connsiteX5" fmla="*/ 138376 w 195214"/>
                    <a:gd name="connsiteY5" fmla="*/ 246543 h 246543"/>
                    <a:gd name="connsiteX6" fmla="*/ 103745 w 195214"/>
                    <a:gd name="connsiteY6" fmla="*/ 211923 h 246543"/>
                    <a:gd name="connsiteX7" fmla="*/ 26158 w 195214"/>
                    <a:gd name="connsiteY7" fmla="*/ 114767 h 246543"/>
                    <a:gd name="connsiteX8" fmla="*/ 0 w 195214"/>
                    <a:gd name="connsiteY8" fmla="*/ 70562 h 246543"/>
                    <a:gd name="connsiteX9" fmla="*/ 44734 w 195214"/>
                    <a:gd name="connsiteY9" fmla="*/ 8272 h 246543"/>
                    <a:gd name="connsiteX10" fmla="*/ 53766 w 195214"/>
                    <a:gd name="connsiteY10" fmla="*/ 0 h 2465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5214" h="246543">
                      <a:moveTo>
                        <a:pt x="53766" y="0"/>
                      </a:moveTo>
                      <a:lnTo>
                        <a:pt x="75354" y="46308"/>
                      </a:lnTo>
                      <a:cubicBezTo>
                        <a:pt x="92681" y="75253"/>
                        <a:pt x="114092" y="104857"/>
                        <a:pt x="139216" y="134675"/>
                      </a:cubicBezTo>
                      <a:lnTo>
                        <a:pt x="195214" y="192965"/>
                      </a:lnTo>
                      <a:lnTo>
                        <a:pt x="165073" y="224339"/>
                      </a:lnTo>
                      <a:lnTo>
                        <a:pt x="138376" y="246543"/>
                      </a:lnTo>
                      <a:lnTo>
                        <a:pt x="103745" y="211923"/>
                      </a:lnTo>
                      <a:cubicBezTo>
                        <a:pt x="74426" y="179299"/>
                        <a:pt x="48453" y="146756"/>
                        <a:pt x="26158" y="114767"/>
                      </a:cubicBezTo>
                      <a:lnTo>
                        <a:pt x="0" y="70562"/>
                      </a:lnTo>
                      <a:lnTo>
                        <a:pt x="44734" y="8272"/>
                      </a:lnTo>
                      <a:lnTo>
                        <a:pt x="5376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87" name="フリーフォーム: 図形 1286">
                  <a:extLst>
                    <a:ext uri="{FF2B5EF4-FFF2-40B4-BE49-F238E27FC236}">
                      <a16:creationId xmlns:a16="http://schemas.microsoft.com/office/drawing/2014/main" id="{95B72150-6AC0-4E7B-A113-D9D74C4090B8}"/>
                    </a:ext>
                  </a:extLst>
                </p:cNvPr>
                <p:cNvSpPr/>
                <p:nvPr/>
              </p:nvSpPr>
              <p:spPr bwMode="auto">
                <a:xfrm>
                  <a:off x="8770043" y="4245539"/>
                  <a:ext cx="261911" cy="358904"/>
                </a:xfrm>
                <a:custGeom>
                  <a:avLst/>
                  <a:gdLst>
                    <a:gd name="connsiteX0" fmla="*/ 123535 w 261911"/>
                    <a:gd name="connsiteY0" fmla="*/ 0 h 358904"/>
                    <a:gd name="connsiteX1" fmla="*/ 149693 w 261911"/>
                    <a:gd name="connsiteY1" fmla="*/ 44205 h 358904"/>
                    <a:gd name="connsiteX2" fmla="*/ 227280 w 261911"/>
                    <a:gd name="connsiteY2" fmla="*/ 141361 h 358904"/>
                    <a:gd name="connsiteX3" fmla="*/ 261911 w 261911"/>
                    <a:gd name="connsiteY3" fmla="*/ 175981 h 358904"/>
                    <a:gd name="connsiteX4" fmla="*/ 182429 w 261911"/>
                    <a:gd name="connsiteY4" fmla="*/ 242086 h 358904"/>
                    <a:gd name="connsiteX5" fmla="*/ 58441 w 261911"/>
                    <a:gd name="connsiteY5" fmla="*/ 326389 h 358904"/>
                    <a:gd name="connsiteX6" fmla="*/ 0 w 261911"/>
                    <a:gd name="connsiteY6" fmla="*/ 358904 h 358904"/>
                    <a:gd name="connsiteX7" fmla="*/ 2099 w 261911"/>
                    <a:gd name="connsiteY7" fmla="*/ 343186 h 358904"/>
                    <a:gd name="connsiteX8" fmla="*/ 115440 w 261911"/>
                    <a:gd name="connsiteY8" fmla="*/ 11271 h 358904"/>
                    <a:gd name="connsiteX9" fmla="*/ 123535 w 261911"/>
                    <a:gd name="connsiteY9" fmla="*/ 0 h 358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61911" h="358904">
                      <a:moveTo>
                        <a:pt x="123535" y="0"/>
                      </a:moveTo>
                      <a:lnTo>
                        <a:pt x="149693" y="44205"/>
                      </a:lnTo>
                      <a:cubicBezTo>
                        <a:pt x="171988" y="76194"/>
                        <a:pt x="197961" y="108737"/>
                        <a:pt x="227280" y="141361"/>
                      </a:cubicBezTo>
                      <a:lnTo>
                        <a:pt x="261911" y="175981"/>
                      </a:lnTo>
                      <a:lnTo>
                        <a:pt x="182429" y="242086"/>
                      </a:lnTo>
                      <a:cubicBezTo>
                        <a:pt x="143944" y="271002"/>
                        <a:pt x="102491" y="299250"/>
                        <a:pt x="58441" y="326389"/>
                      </a:cubicBezTo>
                      <a:lnTo>
                        <a:pt x="0" y="358904"/>
                      </a:lnTo>
                      <a:lnTo>
                        <a:pt x="2099" y="343186"/>
                      </a:lnTo>
                      <a:cubicBezTo>
                        <a:pt x="26336" y="209986"/>
                        <a:pt x="65809" y="95413"/>
                        <a:pt x="115440" y="11271"/>
                      </a:cubicBezTo>
                      <a:lnTo>
                        <a:pt x="123535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88" name="フリーフォーム: 図形 1287">
                  <a:extLst>
                    <a:ext uri="{FF2B5EF4-FFF2-40B4-BE49-F238E27FC236}">
                      <a16:creationId xmlns:a16="http://schemas.microsoft.com/office/drawing/2014/main" id="{792925C1-3E6C-41D5-B2AF-68866636B207}"/>
                    </a:ext>
                  </a:extLst>
                </p:cNvPr>
                <p:cNvSpPr/>
                <p:nvPr/>
              </p:nvSpPr>
              <p:spPr bwMode="auto">
                <a:xfrm>
                  <a:off x="8756176" y="4179487"/>
                  <a:ext cx="522048" cy="528788"/>
                </a:xfrm>
                <a:custGeom>
                  <a:avLst/>
                  <a:gdLst>
                    <a:gd name="connsiteX0" fmla="*/ 471960 w 522048"/>
                    <a:gd name="connsiteY0" fmla="*/ 0 h 528788"/>
                    <a:gd name="connsiteX1" fmla="*/ 520232 w 522048"/>
                    <a:gd name="connsiteY1" fmla="*/ 60905 h 528788"/>
                    <a:gd name="connsiteX2" fmla="*/ 522048 w 522048"/>
                    <a:gd name="connsiteY2" fmla="*/ 64142 h 528788"/>
                    <a:gd name="connsiteX3" fmla="*/ 499977 w 522048"/>
                    <a:gd name="connsiteY3" fmla="*/ 111487 h 528788"/>
                    <a:gd name="connsiteX4" fmla="*/ 119810 w 522048"/>
                    <a:gd name="connsiteY4" fmla="*/ 462130 h 528788"/>
                    <a:gd name="connsiteX5" fmla="*/ 0 w 522048"/>
                    <a:gd name="connsiteY5" fmla="*/ 528788 h 528788"/>
                    <a:gd name="connsiteX6" fmla="*/ 13866 w 522048"/>
                    <a:gd name="connsiteY6" fmla="*/ 424957 h 528788"/>
                    <a:gd name="connsiteX7" fmla="*/ 72307 w 522048"/>
                    <a:gd name="connsiteY7" fmla="*/ 392442 h 528788"/>
                    <a:gd name="connsiteX8" fmla="*/ 452474 w 522048"/>
                    <a:gd name="connsiteY8" fmla="*/ 41799 h 528788"/>
                    <a:gd name="connsiteX9" fmla="*/ 471960 w 522048"/>
                    <a:gd name="connsiteY9" fmla="*/ 0 h 528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22048" h="528788">
                      <a:moveTo>
                        <a:pt x="471960" y="0"/>
                      </a:moveTo>
                      <a:lnTo>
                        <a:pt x="520232" y="60905"/>
                      </a:lnTo>
                      <a:lnTo>
                        <a:pt x="522048" y="64142"/>
                      </a:lnTo>
                      <a:lnTo>
                        <a:pt x="499977" y="111487"/>
                      </a:lnTo>
                      <a:cubicBezTo>
                        <a:pt x="430670" y="227269"/>
                        <a:pt x="296007" y="353574"/>
                        <a:pt x="119810" y="462130"/>
                      </a:cubicBezTo>
                      <a:lnTo>
                        <a:pt x="0" y="528788"/>
                      </a:lnTo>
                      <a:lnTo>
                        <a:pt x="13866" y="424957"/>
                      </a:lnTo>
                      <a:lnTo>
                        <a:pt x="72307" y="392442"/>
                      </a:lnTo>
                      <a:cubicBezTo>
                        <a:pt x="248504" y="283886"/>
                        <a:pt x="383167" y="157581"/>
                        <a:pt x="452474" y="41799"/>
                      </a:cubicBezTo>
                      <a:lnTo>
                        <a:pt x="47196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89" name="フリーフォーム: 図形 1288">
                  <a:extLst>
                    <a:ext uri="{FF2B5EF4-FFF2-40B4-BE49-F238E27FC236}">
                      <a16:creationId xmlns:a16="http://schemas.microsoft.com/office/drawing/2014/main" id="{2D007C23-3A7B-4C63-8BA5-8C7582513AD5}"/>
                    </a:ext>
                  </a:extLst>
                </p:cNvPr>
                <p:cNvSpPr/>
                <p:nvPr/>
              </p:nvSpPr>
              <p:spPr bwMode="auto">
                <a:xfrm>
                  <a:off x="8753153" y="4243629"/>
                  <a:ext cx="673423" cy="750752"/>
                </a:xfrm>
                <a:custGeom>
                  <a:avLst/>
                  <a:gdLst>
                    <a:gd name="connsiteX0" fmla="*/ 525072 w 673423"/>
                    <a:gd name="connsiteY0" fmla="*/ 0 h 750752"/>
                    <a:gd name="connsiteX1" fmla="*/ 555721 w 673423"/>
                    <a:gd name="connsiteY1" fmla="*/ 54613 h 750752"/>
                    <a:gd name="connsiteX2" fmla="*/ 673423 w 673423"/>
                    <a:gd name="connsiteY2" fmla="*/ 653271 h 750752"/>
                    <a:gd name="connsiteX3" fmla="*/ 447908 w 673423"/>
                    <a:gd name="connsiteY3" fmla="*/ 746050 h 750752"/>
                    <a:gd name="connsiteX4" fmla="*/ 360431 w 673423"/>
                    <a:gd name="connsiteY4" fmla="*/ 750752 h 750752"/>
                    <a:gd name="connsiteX5" fmla="*/ 288035 w 673423"/>
                    <a:gd name="connsiteY5" fmla="*/ 730160 h 750752"/>
                    <a:gd name="connsiteX6" fmla="*/ 27343 w 673423"/>
                    <a:gd name="connsiteY6" fmla="*/ 533452 h 750752"/>
                    <a:gd name="connsiteX7" fmla="*/ 0 w 673423"/>
                    <a:gd name="connsiteY7" fmla="*/ 487294 h 750752"/>
                    <a:gd name="connsiteX8" fmla="*/ 3024 w 673423"/>
                    <a:gd name="connsiteY8" fmla="*/ 464646 h 750752"/>
                    <a:gd name="connsiteX9" fmla="*/ 122834 w 673423"/>
                    <a:gd name="connsiteY9" fmla="*/ 397988 h 750752"/>
                    <a:gd name="connsiteX10" fmla="*/ 503001 w 673423"/>
                    <a:gd name="connsiteY10" fmla="*/ 47345 h 750752"/>
                    <a:gd name="connsiteX11" fmla="*/ 525072 w 673423"/>
                    <a:gd name="connsiteY11" fmla="*/ 0 h 7507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73423" h="750752">
                      <a:moveTo>
                        <a:pt x="525072" y="0"/>
                      </a:moveTo>
                      <a:lnTo>
                        <a:pt x="555721" y="54613"/>
                      </a:lnTo>
                      <a:cubicBezTo>
                        <a:pt x="627817" y="199783"/>
                        <a:pt x="673423" y="414147"/>
                        <a:pt x="673423" y="653271"/>
                      </a:cubicBezTo>
                      <a:cubicBezTo>
                        <a:pt x="652135" y="702754"/>
                        <a:pt x="559003" y="733680"/>
                        <a:pt x="447908" y="746050"/>
                      </a:cubicBezTo>
                      <a:lnTo>
                        <a:pt x="360431" y="750752"/>
                      </a:lnTo>
                      <a:lnTo>
                        <a:pt x="288035" y="730160"/>
                      </a:lnTo>
                      <a:cubicBezTo>
                        <a:pt x="181703" y="688949"/>
                        <a:pt x="91231" y="620105"/>
                        <a:pt x="27343" y="533452"/>
                      </a:cubicBezTo>
                      <a:lnTo>
                        <a:pt x="0" y="487294"/>
                      </a:lnTo>
                      <a:lnTo>
                        <a:pt x="3024" y="464646"/>
                      </a:lnTo>
                      <a:lnTo>
                        <a:pt x="122834" y="397988"/>
                      </a:lnTo>
                      <a:cubicBezTo>
                        <a:pt x="299031" y="289432"/>
                        <a:pt x="433694" y="163127"/>
                        <a:pt x="503001" y="47345"/>
                      </a:cubicBezTo>
                      <a:lnTo>
                        <a:pt x="525072" y="0"/>
                      </a:lnTo>
                      <a:close/>
                    </a:path>
                  </a:pathLst>
                </a:custGeom>
                <a:solidFill>
                  <a:srgbClr val="5B9BD5">
                    <a:lumMod val="75000"/>
                  </a:srgbClr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90" name="フリーフォーム: 図形 1289">
                  <a:extLst>
                    <a:ext uri="{FF2B5EF4-FFF2-40B4-BE49-F238E27FC236}">
                      <a16:creationId xmlns:a16="http://schemas.microsoft.com/office/drawing/2014/main" id="{5404FF70-9B55-49E1-BF0E-C85C3FEA38F8}"/>
                    </a:ext>
                  </a:extLst>
                </p:cNvPr>
                <p:cNvSpPr/>
                <p:nvPr/>
              </p:nvSpPr>
              <p:spPr bwMode="auto">
                <a:xfrm>
                  <a:off x="8745375" y="4730923"/>
                  <a:ext cx="368208" cy="264942"/>
                </a:xfrm>
                <a:custGeom>
                  <a:avLst/>
                  <a:gdLst>
                    <a:gd name="connsiteX0" fmla="*/ 7777 w 368208"/>
                    <a:gd name="connsiteY0" fmla="*/ 0 h 264942"/>
                    <a:gd name="connsiteX1" fmla="*/ 35120 w 368208"/>
                    <a:gd name="connsiteY1" fmla="*/ 46158 h 264942"/>
                    <a:gd name="connsiteX2" fmla="*/ 295812 w 368208"/>
                    <a:gd name="connsiteY2" fmla="*/ 242866 h 264942"/>
                    <a:gd name="connsiteX3" fmla="*/ 368208 w 368208"/>
                    <a:gd name="connsiteY3" fmla="*/ 263458 h 264942"/>
                    <a:gd name="connsiteX4" fmla="*/ 340600 w 368208"/>
                    <a:gd name="connsiteY4" fmla="*/ 264942 h 264942"/>
                    <a:gd name="connsiteX5" fmla="*/ 0 w 368208"/>
                    <a:gd name="connsiteY5" fmla="*/ 165977 h 264942"/>
                    <a:gd name="connsiteX6" fmla="*/ 6920 w 368208"/>
                    <a:gd name="connsiteY6" fmla="*/ 6417 h 264942"/>
                    <a:gd name="connsiteX7" fmla="*/ 7777 w 368208"/>
                    <a:gd name="connsiteY7" fmla="*/ 0 h 264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68208" h="264942">
                      <a:moveTo>
                        <a:pt x="7777" y="0"/>
                      </a:moveTo>
                      <a:lnTo>
                        <a:pt x="35120" y="46158"/>
                      </a:lnTo>
                      <a:cubicBezTo>
                        <a:pt x="99008" y="132811"/>
                        <a:pt x="189480" y="201655"/>
                        <a:pt x="295812" y="242866"/>
                      </a:cubicBezTo>
                      <a:lnTo>
                        <a:pt x="368208" y="263458"/>
                      </a:lnTo>
                      <a:lnTo>
                        <a:pt x="340600" y="264942"/>
                      </a:lnTo>
                      <a:cubicBezTo>
                        <a:pt x="184492" y="264942"/>
                        <a:pt x="28383" y="231954"/>
                        <a:pt x="0" y="165977"/>
                      </a:cubicBezTo>
                      <a:cubicBezTo>
                        <a:pt x="0" y="111320"/>
                        <a:pt x="2383" y="57957"/>
                        <a:pt x="6920" y="6417"/>
                      </a:cubicBezTo>
                      <a:lnTo>
                        <a:pt x="7777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250" name="楕円 1249">
                <a:extLst>
                  <a:ext uri="{FF2B5EF4-FFF2-40B4-BE49-F238E27FC236}">
                    <a16:creationId xmlns:a16="http://schemas.microsoft.com/office/drawing/2014/main" id="{8D3B2322-ED92-4104-9B9B-41EE21F6879B}"/>
                  </a:ext>
                </a:extLst>
              </p:cNvPr>
              <p:cNvSpPr/>
              <p:nvPr/>
            </p:nvSpPr>
            <p:spPr bwMode="auto">
              <a:xfrm>
                <a:off x="6191087" y="3374081"/>
                <a:ext cx="976476" cy="826241"/>
              </a:xfrm>
              <a:prstGeom prst="ellipse">
                <a:avLst/>
              </a:prstGeom>
              <a:solidFill>
                <a:sysClr val="windowText" lastClr="00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51" name="楕円 1250">
                <a:extLst>
                  <a:ext uri="{FF2B5EF4-FFF2-40B4-BE49-F238E27FC236}">
                    <a16:creationId xmlns:a16="http://schemas.microsoft.com/office/drawing/2014/main" id="{1FE1FA8B-4A97-4400-83CA-AD47C02B71EF}"/>
                  </a:ext>
                </a:extLst>
              </p:cNvPr>
              <p:cNvSpPr/>
              <p:nvPr/>
            </p:nvSpPr>
            <p:spPr bwMode="auto">
              <a:xfrm rot="900000" flipH="1">
                <a:off x="6924362" y="3720491"/>
                <a:ext cx="309689" cy="350582"/>
              </a:xfrm>
              <a:prstGeom prst="ellipse">
                <a:avLst/>
              </a:prstGeom>
              <a:solidFill>
                <a:srgbClr val="FFCC99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52" name="楕円 1251">
                <a:extLst>
                  <a:ext uri="{FF2B5EF4-FFF2-40B4-BE49-F238E27FC236}">
                    <a16:creationId xmlns:a16="http://schemas.microsoft.com/office/drawing/2014/main" id="{E842A0DA-82C5-4C75-B778-4381770C9EE9}"/>
                  </a:ext>
                </a:extLst>
              </p:cNvPr>
              <p:cNvSpPr/>
              <p:nvPr/>
            </p:nvSpPr>
            <p:spPr bwMode="auto">
              <a:xfrm rot="900000" flipH="1">
                <a:off x="6983086" y="3786970"/>
                <a:ext cx="192242" cy="217626"/>
              </a:xfrm>
              <a:prstGeom prst="ellipse">
                <a:avLst/>
              </a:prstGeom>
              <a:solidFill>
                <a:srgbClr val="FF9966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253" name="グループ化 1252">
                <a:extLst>
                  <a:ext uri="{FF2B5EF4-FFF2-40B4-BE49-F238E27FC236}">
                    <a16:creationId xmlns:a16="http://schemas.microsoft.com/office/drawing/2014/main" id="{5858CC10-756C-46E3-B628-8C7A577C479F}"/>
                  </a:ext>
                </a:extLst>
              </p:cNvPr>
              <p:cNvGrpSpPr/>
              <p:nvPr/>
            </p:nvGrpSpPr>
            <p:grpSpPr>
              <a:xfrm rot="20700000">
                <a:off x="6124733" y="3720491"/>
                <a:ext cx="309689" cy="350582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1283" name="楕円 1282">
                  <a:extLst>
                    <a:ext uri="{FF2B5EF4-FFF2-40B4-BE49-F238E27FC236}">
                      <a16:creationId xmlns:a16="http://schemas.microsoft.com/office/drawing/2014/main" id="{4BDE98DC-0A07-43D6-9E74-F984DBBF5AAA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84" name="楕円 1283">
                  <a:extLst>
                    <a:ext uri="{FF2B5EF4-FFF2-40B4-BE49-F238E27FC236}">
                      <a16:creationId xmlns:a16="http://schemas.microsoft.com/office/drawing/2014/main" id="{C8EE91D3-3878-4F9B-ABE1-CB9592586DB7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254" name="楕円 1253">
                <a:extLst>
                  <a:ext uri="{FF2B5EF4-FFF2-40B4-BE49-F238E27FC236}">
                    <a16:creationId xmlns:a16="http://schemas.microsoft.com/office/drawing/2014/main" id="{A2423E9C-2CB3-42BC-87DF-4FDE7DDF9908}"/>
                  </a:ext>
                </a:extLst>
              </p:cNvPr>
              <p:cNvSpPr/>
              <p:nvPr/>
            </p:nvSpPr>
            <p:spPr bwMode="auto">
              <a:xfrm>
                <a:off x="6258436" y="3345656"/>
                <a:ext cx="841777" cy="953779"/>
              </a:xfrm>
              <a:prstGeom prst="ellipse">
                <a:avLst/>
              </a:prstGeom>
              <a:solidFill>
                <a:srgbClr val="FFCC99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55" name="楕円 1254">
                <a:extLst>
                  <a:ext uri="{FF2B5EF4-FFF2-40B4-BE49-F238E27FC236}">
                    <a16:creationId xmlns:a16="http://schemas.microsoft.com/office/drawing/2014/main" id="{2AB1E7D2-21C8-47E9-B0C4-B02B3413CCCD}"/>
                  </a:ext>
                </a:extLst>
              </p:cNvPr>
              <p:cNvSpPr/>
              <p:nvPr/>
            </p:nvSpPr>
            <p:spPr bwMode="auto">
              <a:xfrm>
                <a:off x="6398649" y="3775697"/>
                <a:ext cx="113653" cy="138325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56" name="楕円 1255">
                <a:extLst>
                  <a:ext uri="{FF2B5EF4-FFF2-40B4-BE49-F238E27FC236}">
                    <a16:creationId xmlns:a16="http://schemas.microsoft.com/office/drawing/2014/main" id="{1BA37F07-D61A-410E-9083-36F9710805AB}"/>
                  </a:ext>
                </a:extLst>
              </p:cNvPr>
              <p:cNvSpPr/>
              <p:nvPr/>
            </p:nvSpPr>
            <p:spPr bwMode="auto">
              <a:xfrm>
                <a:off x="6837081" y="3775697"/>
                <a:ext cx="113653" cy="138325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57" name="楕円 1256">
                <a:extLst>
                  <a:ext uri="{FF2B5EF4-FFF2-40B4-BE49-F238E27FC236}">
                    <a16:creationId xmlns:a16="http://schemas.microsoft.com/office/drawing/2014/main" id="{B6AA1F77-C927-41CA-A086-5024C948B962}"/>
                  </a:ext>
                </a:extLst>
              </p:cNvPr>
              <p:cNvSpPr/>
              <p:nvPr/>
            </p:nvSpPr>
            <p:spPr bwMode="auto">
              <a:xfrm>
                <a:off x="6411470" y="3794648"/>
                <a:ext cx="88897" cy="88897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58" name="楕円 1257">
                <a:extLst>
                  <a:ext uri="{FF2B5EF4-FFF2-40B4-BE49-F238E27FC236}">
                    <a16:creationId xmlns:a16="http://schemas.microsoft.com/office/drawing/2014/main" id="{723BC3CC-6E04-4B2E-8010-FE043AE94C20}"/>
                  </a:ext>
                </a:extLst>
              </p:cNvPr>
              <p:cNvSpPr/>
              <p:nvPr/>
            </p:nvSpPr>
            <p:spPr bwMode="auto">
              <a:xfrm>
                <a:off x="6847911" y="3794648"/>
                <a:ext cx="88897" cy="88897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59" name="フリーフォーム: 図形 1258">
                <a:extLst>
                  <a:ext uri="{FF2B5EF4-FFF2-40B4-BE49-F238E27FC236}">
                    <a16:creationId xmlns:a16="http://schemas.microsoft.com/office/drawing/2014/main" id="{006C6B66-A756-45C7-9D57-9CB56960E687}"/>
                  </a:ext>
                </a:extLst>
              </p:cNvPr>
              <p:cNvSpPr/>
              <p:nvPr/>
            </p:nvSpPr>
            <p:spPr bwMode="auto">
              <a:xfrm rot="900000">
                <a:off x="6385137" y="3642993"/>
                <a:ext cx="143734" cy="56800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60" name="フリーフォーム: 図形 1259">
                <a:extLst>
                  <a:ext uri="{FF2B5EF4-FFF2-40B4-BE49-F238E27FC236}">
                    <a16:creationId xmlns:a16="http://schemas.microsoft.com/office/drawing/2014/main" id="{9F20EDD0-C8F5-4148-A2CC-350AF785C92E}"/>
                  </a:ext>
                </a:extLst>
              </p:cNvPr>
              <p:cNvSpPr/>
              <p:nvPr/>
            </p:nvSpPr>
            <p:spPr bwMode="auto">
              <a:xfrm rot="20700000">
                <a:off x="6817815" y="3642993"/>
                <a:ext cx="143734" cy="56800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61" name="フリーフォーム: 図形 1260">
                <a:extLst>
                  <a:ext uri="{FF2B5EF4-FFF2-40B4-BE49-F238E27FC236}">
                    <a16:creationId xmlns:a16="http://schemas.microsoft.com/office/drawing/2014/main" id="{85BA7793-BB43-442D-9725-D5319277D81D}"/>
                  </a:ext>
                </a:extLst>
              </p:cNvPr>
              <p:cNvSpPr/>
              <p:nvPr/>
            </p:nvSpPr>
            <p:spPr bwMode="auto">
              <a:xfrm rot="10800000">
                <a:off x="6622989" y="4015513"/>
                <a:ext cx="115691" cy="33141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62" name="フリーフォーム: 図形 1261">
                <a:extLst>
                  <a:ext uri="{FF2B5EF4-FFF2-40B4-BE49-F238E27FC236}">
                    <a16:creationId xmlns:a16="http://schemas.microsoft.com/office/drawing/2014/main" id="{3438A199-E654-404B-8F3A-A621CB9025E8}"/>
                  </a:ext>
                </a:extLst>
              </p:cNvPr>
              <p:cNvSpPr/>
              <p:nvPr/>
            </p:nvSpPr>
            <p:spPr bwMode="auto">
              <a:xfrm rot="10800000" flipV="1">
                <a:off x="6544379" y="4111131"/>
                <a:ext cx="263844" cy="70844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63" name="四角形: 上の 2 つの角を丸める 1262">
                <a:extLst>
                  <a:ext uri="{FF2B5EF4-FFF2-40B4-BE49-F238E27FC236}">
                    <a16:creationId xmlns:a16="http://schemas.microsoft.com/office/drawing/2014/main" id="{DE5F6692-A1E6-4A62-BCFD-C7F470725DBB}"/>
                  </a:ext>
                </a:extLst>
              </p:cNvPr>
              <p:cNvSpPr/>
              <p:nvPr/>
            </p:nvSpPr>
            <p:spPr>
              <a:xfrm>
                <a:off x="6609101" y="3285795"/>
                <a:ext cx="138002" cy="90695"/>
              </a:xfrm>
              <a:prstGeom prst="round2SameRect">
                <a:avLst>
                  <a:gd name="adj1" fmla="val 47103"/>
                  <a:gd name="adj2" fmla="val 6521"/>
                </a:avLst>
              </a:prstGeom>
              <a:solidFill>
                <a:sysClr val="windowText" lastClr="00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64" name="フリーフォーム: 図形 1263">
                <a:extLst>
                  <a:ext uri="{FF2B5EF4-FFF2-40B4-BE49-F238E27FC236}">
                    <a16:creationId xmlns:a16="http://schemas.microsoft.com/office/drawing/2014/main" id="{D3C92F56-F147-49C4-89D5-574FD6441F87}"/>
                  </a:ext>
                </a:extLst>
              </p:cNvPr>
              <p:cNvSpPr/>
              <p:nvPr/>
            </p:nvSpPr>
            <p:spPr bwMode="auto">
              <a:xfrm flipV="1">
                <a:off x="6320786" y="4653480"/>
                <a:ext cx="701433" cy="196881"/>
              </a:xfrm>
              <a:custGeom>
                <a:avLst/>
                <a:gdLst>
                  <a:gd name="connsiteX0" fmla="*/ 47448 w 1040637"/>
                  <a:gd name="connsiteY0" fmla="*/ 0 h 276463"/>
                  <a:gd name="connsiteX1" fmla="*/ 993146 w 1040637"/>
                  <a:gd name="connsiteY1" fmla="*/ 0 h 276463"/>
                  <a:gd name="connsiteX2" fmla="*/ 1018827 w 1040637"/>
                  <a:gd name="connsiteY2" fmla="*/ 109346 h 276463"/>
                  <a:gd name="connsiteX3" fmla="*/ 1040637 w 1040637"/>
                  <a:gd name="connsiteY3" fmla="*/ 271729 h 276463"/>
                  <a:gd name="connsiteX4" fmla="*/ 1029209 w 1040637"/>
                  <a:gd name="connsiteY4" fmla="*/ 276463 h 276463"/>
                  <a:gd name="connsiteX5" fmla="*/ 12211 w 1040637"/>
                  <a:gd name="connsiteY5" fmla="*/ 276463 h 276463"/>
                  <a:gd name="connsiteX6" fmla="*/ 0 w 1040637"/>
                  <a:gd name="connsiteY6" fmla="*/ 271405 h 276463"/>
                  <a:gd name="connsiteX7" fmla="*/ 21767 w 1040637"/>
                  <a:gd name="connsiteY7" fmla="*/ 109346 h 276463"/>
                  <a:gd name="connsiteX0" fmla="*/ 47448 w 1040637"/>
                  <a:gd name="connsiteY0" fmla="*/ 132143 h 408606"/>
                  <a:gd name="connsiteX1" fmla="*/ 506599 w 1040637"/>
                  <a:gd name="connsiteY1" fmla="*/ 0 h 408606"/>
                  <a:gd name="connsiteX2" fmla="*/ 993146 w 1040637"/>
                  <a:gd name="connsiteY2" fmla="*/ 132143 h 408606"/>
                  <a:gd name="connsiteX3" fmla="*/ 1018827 w 1040637"/>
                  <a:gd name="connsiteY3" fmla="*/ 241489 h 408606"/>
                  <a:gd name="connsiteX4" fmla="*/ 1040637 w 1040637"/>
                  <a:gd name="connsiteY4" fmla="*/ 403872 h 408606"/>
                  <a:gd name="connsiteX5" fmla="*/ 1029209 w 1040637"/>
                  <a:gd name="connsiteY5" fmla="*/ 408606 h 408606"/>
                  <a:gd name="connsiteX6" fmla="*/ 12211 w 1040637"/>
                  <a:gd name="connsiteY6" fmla="*/ 408606 h 408606"/>
                  <a:gd name="connsiteX7" fmla="*/ 0 w 1040637"/>
                  <a:gd name="connsiteY7" fmla="*/ 403548 h 408606"/>
                  <a:gd name="connsiteX8" fmla="*/ 21767 w 1040637"/>
                  <a:gd name="connsiteY8" fmla="*/ 241489 h 408606"/>
                  <a:gd name="connsiteX9" fmla="*/ 47448 w 1040637"/>
                  <a:gd name="connsiteY9" fmla="*/ 132143 h 408606"/>
                  <a:gd name="connsiteX0" fmla="*/ 47448 w 1040637"/>
                  <a:gd name="connsiteY0" fmla="*/ 132172 h 408635"/>
                  <a:gd name="connsiteX1" fmla="*/ 506599 w 1040637"/>
                  <a:gd name="connsiteY1" fmla="*/ 29 h 408635"/>
                  <a:gd name="connsiteX2" fmla="*/ 993146 w 1040637"/>
                  <a:gd name="connsiteY2" fmla="*/ 132172 h 408635"/>
                  <a:gd name="connsiteX3" fmla="*/ 1018827 w 1040637"/>
                  <a:gd name="connsiteY3" fmla="*/ 241518 h 408635"/>
                  <a:gd name="connsiteX4" fmla="*/ 1040637 w 1040637"/>
                  <a:gd name="connsiteY4" fmla="*/ 403901 h 408635"/>
                  <a:gd name="connsiteX5" fmla="*/ 1029209 w 1040637"/>
                  <a:gd name="connsiteY5" fmla="*/ 408635 h 408635"/>
                  <a:gd name="connsiteX6" fmla="*/ 12211 w 1040637"/>
                  <a:gd name="connsiteY6" fmla="*/ 408635 h 408635"/>
                  <a:gd name="connsiteX7" fmla="*/ 0 w 1040637"/>
                  <a:gd name="connsiteY7" fmla="*/ 403577 h 408635"/>
                  <a:gd name="connsiteX8" fmla="*/ 21767 w 1040637"/>
                  <a:gd name="connsiteY8" fmla="*/ 241518 h 408635"/>
                  <a:gd name="connsiteX9" fmla="*/ 47448 w 1040637"/>
                  <a:gd name="connsiteY9" fmla="*/ 132172 h 408635"/>
                  <a:gd name="connsiteX0" fmla="*/ 47448 w 1040637"/>
                  <a:gd name="connsiteY0" fmla="*/ 132172 h 408635"/>
                  <a:gd name="connsiteX1" fmla="*/ 506599 w 1040637"/>
                  <a:gd name="connsiteY1" fmla="*/ 29 h 408635"/>
                  <a:gd name="connsiteX2" fmla="*/ 993146 w 1040637"/>
                  <a:gd name="connsiteY2" fmla="*/ 132172 h 408635"/>
                  <a:gd name="connsiteX3" fmla="*/ 1018827 w 1040637"/>
                  <a:gd name="connsiteY3" fmla="*/ 241518 h 408635"/>
                  <a:gd name="connsiteX4" fmla="*/ 1040637 w 1040637"/>
                  <a:gd name="connsiteY4" fmla="*/ 403901 h 408635"/>
                  <a:gd name="connsiteX5" fmla="*/ 1029209 w 1040637"/>
                  <a:gd name="connsiteY5" fmla="*/ 408635 h 408635"/>
                  <a:gd name="connsiteX6" fmla="*/ 506599 w 1040637"/>
                  <a:gd name="connsiteY6" fmla="*/ 302954 h 408635"/>
                  <a:gd name="connsiteX7" fmla="*/ 12211 w 1040637"/>
                  <a:gd name="connsiteY7" fmla="*/ 408635 h 408635"/>
                  <a:gd name="connsiteX8" fmla="*/ 0 w 1040637"/>
                  <a:gd name="connsiteY8" fmla="*/ 403577 h 408635"/>
                  <a:gd name="connsiteX9" fmla="*/ 21767 w 1040637"/>
                  <a:gd name="connsiteY9" fmla="*/ 241518 h 408635"/>
                  <a:gd name="connsiteX10" fmla="*/ 47448 w 1040637"/>
                  <a:gd name="connsiteY10" fmla="*/ 132172 h 408635"/>
                  <a:gd name="connsiteX0" fmla="*/ 47448 w 1040637"/>
                  <a:gd name="connsiteY0" fmla="*/ 132172 h 408635"/>
                  <a:gd name="connsiteX1" fmla="*/ 506599 w 1040637"/>
                  <a:gd name="connsiteY1" fmla="*/ 29 h 408635"/>
                  <a:gd name="connsiteX2" fmla="*/ 993146 w 1040637"/>
                  <a:gd name="connsiteY2" fmla="*/ 132172 h 408635"/>
                  <a:gd name="connsiteX3" fmla="*/ 1018827 w 1040637"/>
                  <a:gd name="connsiteY3" fmla="*/ 241518 h 408635"/>
                  <a:gd name="connsiteX4" fmla="*/ 1040637 w 1040637"/>
                  <a:gd name="connsiteY4" fmla="*/ 403901 h 408635"/>
                  <a:gd name="connsiteX5" fmla="*/ 1029209 w 1040637"/>
                  <a:gd name="connsiteY5" fmla="*/ 408635 h 408635"/>
                  <a:gd name="connsiteX6" fmla="*/ 506599 w 1040637"/>
                  <a:gd name="connsiteY6" fmla="*/ 302954 h 408635"/>
                  <a:gd name="connsiteX7" fmla="*/ 12211 w 1040637"/>
                  <a:gd name="connsiteY7" fmla="*/ 408635 h 408635"/>
                  <a:gd name="connsiteX8" fmla="*/ 0 w 1040637"/>
                  <a:gd name="connsiteY8" fmla="*/ 403577 h 408635"/>
                  <a:gd name="connsiteX9" fmla="*/ 21767 w 1040637"/>
                  <a:gd name="connsiteY9" fmla="*/ 241518 h 408635"/>
                  <a:gd name="connsiteX10" fmla="*/ 47448 w 1040637"/>
                  <a:gd name="connsiteY10" fmla="*/ 132172 h 408635"/>
                  <a:gd name="connsiteX0" fmla="*/ 35237 w 1028426"/>
                  <a:gd name="connsiteY0" fmla="*/ 132172 h 408635"/>
                  <a:gd name="connsiteX1" fmla="*/ 494388 w 1028426"/>
                  <a:gd name="connsiteY1" fmla="*/ 29 h 408635"/>
                  <a:gd name="connsiteX2" fmla="*/ 980935 w 1028426"/>
                  <a:gd name="connsiteY2" fmla="*/ 132172 h 408635"/>
                  <a:gd name="connsiteX3" fmla="*/ 1006616 w 1028426"/>
                  <a:gd name="connsiteY3" fmla="*/ 241518 h 408635"/>
                  <a:gd name="connsiteX4" fmla="*/ 1028426 w 1028426"/>
                  <a:gd name="connsiteY4" fmla="*/ 403901 h 408635"/>
                  <a:gd name="connsiteX5" fmla="*/ 1016998 w 1028426"/>
                  <a:gd name="connsiteY5" fmla="*/ 408635 h 408635"/>
                  <a:gd name="connsiteX6" fmla="*/ 494388 w 1028426"/>
                  <a:gd name="connsiteY6" fmla="*/ 302954 h 408635"/>
                  <a:gd name="connsiteX7" fmla="*/ 0 w 1028426"/>
                  <a:gd name="connsiteY7" fmla="*/ 408635 h 408635"/>
                  <a:gd name="connsiteX8" fmla="*/ 9556 w 1028426"/>
                  <a:gd name="connsiteY8" fmla="*/ 241518 h 408635"/>
                  <a:gd name="connsiteX9" fmla="*/ 35237 w 1028426"/>
                  <a:gd name="connsiteY9" fmla="*/ 132172 h 408635"/>
                  <a:gd name="connsiteX0" fmla="*/ 25681 w 1018870"/>
                  <a:gd name="connsiteY0" fmla="*/ 132172 h 429526"/>
                  <a:gd name="connsiteX1" fmla="*/ 484832 w 1018870"/>
                  <a:gd name="connsiteY1" fmla="*/ 29 h 429526"/>
                  <a:gd name="connsiteX2" fmla="*/ 971379 w 1018870"/>
                  <a:gd name="connsiteY2" fmla="*/ 132172 h 429526"/>
                  <a:gd name="connsiteX3" fmla="*/ 997060 w 1018870"/>
                  <a:gd name="connsiteY3" fmla="*/ 241518 h 429526"/>
                  <a:gd name="connsiteX4" fmla="*/ 1018870 w 1018870"/>
                  <a:gd name="connsiteY4" fmla="*/ 403901 h 429526"/>
                  <a:gd name="connsiteX5" fmla="*/ 1007442 w 1018870"/>
                  <a:gd name="connsiteY5" fmla="*/ 408635 h 429526"/>
                  <a:gd name="connsiteX6" fmla="*/ 484832 w 1018870"/>
                  <a:gd name="connsiteY6" fmla="*/ 302954 h 429526"/>
                  <a:gd name="connsiteX7" fmla="*/ 16788 w 1018870"/>
                  <a:gd name="connsiteY7" fmla="*/ 429526 h 429526"/>
                  <a:gd name="connsiteX8" fmla="*/ 0 w 1018870"/>
                  <a:gd name="connsiteY8" fmla="*/ 241518 h 429526"/>
                  <a:gd name="connsiteX9" fmla="*/ 25681 w 1018870"/>
                  <a:gd name="connsiteY9" fmla="*/ 132172 h 429526"/>
                  <a:gd name="connsiteX0" fmla="*/ 27672 w 1020861"/>
                  <a:gd name="connsiteY0" fmla="*/ 132172 h 430956"/>
                  <a:gd name="connsiteX1" fmla="*/ 486823 w 1020861"/>
                  <a:gd name="connsiteY1" fmla="*/ 29 h 430956"/>
                  <a:gd name="connsiteX2" fmla="*/ 973370 w 1020861"/>
                  <a:gd name="connsiteY2" fmla="*/ 132172 h 430956"/>
                  <a:gd name="connsiteX3" fmla="*/ 999051 w 1020861"/>
                  <a:gd name="connsiteY3" fmla="*/ 241518 h 430956"/>
                  <a:gd name="connsiteX4" fmla="*/ 1020861 w 1020861"/>
                  <a:gd name="connsiteY4" fmla="*/ 403901 h 430956"/>
                  <a:gd name="connsiteX5" fmla="*/ 1009433 w 1020861"/>
                  <a:gd name="connsiteY5" fmla="*/ 408635 h 430956"/>
                  <a:gd name="connsiteX6" fmla="*/ 486823 w 1020861"/>
                  <a:gd name="connsiteY6" fmla="*/ 302954 h 430956"/>
                  <a:gd name="connsiteX7" fmla="*/ 18779 w 1020861"/>
                  <a:gd name="connsiteY7" fmla="*/ 429526 h 430956"/>
                  <a:gd name="connsiteX8" fmla="*/ 1991 w 1020861"/>
                  <a:gd name="connsiteY8" fmla="*/ 241518 h 430956"/>
                  <a:gd name="connsiteX9" fmla="*/ 27672 w 1020861"/>
                  <a:gd name="connsiteY9" fmla="*/ 132172 h 430956"/>
                  <a:gd name="connsiteX0" fmla="*/ 62557 w 1055746"/>
                  <a:gd name="connsiteY0" fmla="*/ 132203 h 430987"/>
                  <a:gd name="connsiteX1" fmla="*/ 521708 w 1055746"/>
                  <a:gd name="connsiteY1" fmla="*/ 60 h 430987"/>
                  <a:gd name="connsiteX2" fmla="*/ 1008255 w 1055746"/>
                  <a:gd name="connsiteY2" fmla="*/ 132203 h 430987"/>
                  <a:gd name="connsiteX3" fmla="*/ 1033936 w 1055746"/>
                  <a:gd name="connsiteY3" fmla="*/ 241549 h 430987"/>
                  <a:gd name="connsiteX4" fmla="*/ 1055746 w 1055746"/>
                  <a:gd name="connsiteY4" fmla="*/ 403932 h 430987"/>
                  <a:gd name="connsiteX5" fmla="*/ 1044318 w 1055746"/>
                  <a:gd name="connsiteY5" fmla="*/ 408666 h 430987"/>
                  <a:gd name="connsiteX6" fmla="*/ 521708 w 1055746"/>
                  <a:gd name="connsiteY6" fmla="*/ 302985 h 430987"/>
                  <a:gd name="connsiteX7" fmla="*/ 53664 w 1055746"/>
                  <a:gd name="connsiteY7" fmla="*/ 429557 h 430987"/>
                  <a:gd name="connsiteX8" fmla="*/ 62557 w 1055746"/>
                  <a:gd name="connsiteY8" fmla="*/ 132203 h 430987"/>
                  <a:gd name="connsiteX0" fmla="*/ 44044 w 1037233"/>
                  <a:gd name="connsiteY0" fmla="*/ 132177 h 430961"/>
                  <a:gd name="connsiteX1" fmla="*/ 503195 w 1037233"/>
                  <a:gd name="connsiteY1" fmla="*/ 34 h 430961"/>
                  <a:gd name="connsiteX2" fmla="*/ 989742 w 1037233"/>
                  <a:gd name="connsiteY2" fmla="*/ 132177 h 430961"/>
                  <a:gd name="connsiteX3" fmla="*/ 1015423 w 1037233"/>
                  <a:gd name="connsiteY3" fmla="*/ 241523 h 430961"/>
                  <a:gd name="connsiteX4" fmla="*/ 1037233 w 1037233"/>
                  <a:gd name="connsiteY4" fmla="*/ 403906 h 430961"/>
                  <a:gd name="connsiteX5" fmla="*/ 1025805 w 1037233"/>
                  <a:gd name="connsiteY5" fmla="*/ 408640 h 430961"/>
                  <a:gd name="connsiteX6" fmla="*/ 503195 w 1037233"/>
                  <a:gd name="connsiteY6" fmla="*/ 302959 h 430961"/>
                  <a:gd name="connsiteX7" fmla="*/ 35151 w 1037233"/>
                  <a:gd name="connsiteY7" fmla="*/ 429531 h 430961"/>
                  <a:gd name="connsiteX8" fmla="*/ 44044 w 1037233"/>
                  <a:gd name="connsiteY8" fmla="*/ 132177 h 430961"/>
                  <a:gd name="connsiteX0" fmla="*/ 21831 w 1015020"/>
                  <a:gd name="connsiteY0" fmla="*/ 132177 h 431841"/>
                  <a:gd name="connsiteX1" fmla="*/ 480982 w 1015020"/>
                  <a:gd name="connsiteY1" fmla="*/ 34 h 431841"/>
                  <a:gd name="connsiteX2" fmla="*/ 967529 w 1015020"/>
                  <a:gd name="connsiteY2" fmla="*/ 132177 h 431841"/>
                  <a:gd name="connsiteX3" fmla="*/ 993210 w 1015020"/>
                  <a:gd name="connsiteY3" fmla="*/ 241523 h 431841"/>
                  <a:gd name="connsiteX4" fmla="*/ 1015020 w 1015020"/>
                  <a:gd name="connsiteY4" fmla="*/ 403906 h 431841"/>
                  <a:gd name="connsiteX5" fmla="*/ 1003592 w 1015020"/>
                  <a:gd name="connsiteY5" fmla="*/ 408640 h 431841"/>
                  <a:gd name="connsiteX6" fmla="*/ 480982 w 1015020"/>
                  <a:gd name="connsiteY6" fmla="*/ 302959 h 431841"/>
                  <a:gd name="connsiteX7" fmla="*/ 12938 w 1015020"/>
                  <a:gd name="connsiteY7" fmla="*/ 429531 h 431841"/>
                  <a:gd name="connsiteX8" fmla="*/ 21831 w 1015020"/>
                  <a:gd name="connsiteY8" fmla="*/ 132177 h 431841"/>
                  <a:gd name="connsiteX0" fmla="*/ 21830 w 1015019"/>
                  <a:gd name="connsiteY0" fmla="*/ 132177 h 431841"/>
                  <a:gd name="connsiteX1" fmla="*/ 480981 w 1015019"/>
                  <a:gd name="connsiteY1" fmla="*/ 34 h 431841"/>
                  <a:gd name="connsiteX2" fmla="*/ 967528 w 1015019"/>
                  <a:gd name="connsiteY2" fmla="*/ 132177 h 431841"/>
                  <a:gd name="connsiteX3" fmla="*/ 993209 w 1015019"/>
                  <a:gd name="connsiteY3" fmla="*/ 241523 h 431841"/>
                  <a:gd name="connsiteX4" fmla="*/ 1015019 w 1015019"/>
                  <a:gd name="connsiteY4" fmla="*/ 403906 h 431841"/>
                  <a:gd name="connsiteX5" fmla="*/ 480981 w 1015019"/>
                  <a:gd name="connsiteY5" fmla="*/ 302959 h 431841"/>
                  <a:gd name="connsiteX6" fmla="*/ 12937 w 1015019"/>
                  <a:gd name="connsiteY6" fmla="*/ 429531 h 431841"/>
                  <a:gd name="connsiteX7" fmla="*/ 21830 w 1015019"/>
                  <a:gd name="connsiteY7" fmla="*/ 132177 h 431841"/>
                  <a:gd name="connsiteX0" fmla="*/ 21830 w 993209"/>
                  <a:gd name="connsiteY0" fmla="*/ 132177 h 431828"/>
                  <a:gd name="connsiteX1" fmla="*/ 480981 w 993209"/>
                  <a:gd name="connsiteY1" fmla="*/ 34 h 431828"/>
                  <a:gd name="connsiteX2" fmla="*/ 967528 w 993209"/>
                  <a:gd name="connsiteY2" fmla="*/ 132177 h 431828"/>
                  <a:gd name="connsiteX3" fmla="*/ 993209 w 993209"/>
                  <a:gd name="connsiteY3" fmla="*/ 241523 h 431828"/>
                  <a:gd name="connsiteX4" fmla="*/ 955744 w 993209"/>
                  <a:gd name="connsiteY4" fmla="*/ 414351 h 431828"/>
                  <a:gd name="connsiteX5" fmla="*/ 480981 w 993209"/>
                  <a:gd name="connsiteY5" fmla="*/ 302959 h 431828"/>
                  <a:gd name="connsiteX6" fmla="*/ 12937 w 993209"/>
                  <a:gd name="connsiteY6" fmla="*/ 429531 h 431828"/>
                  <a:gd name="connsiteX7" fmla="*/ 21830 w 993209"/>
                  <a:gd name="connsiteY7" fmla="*/ 132177 h 431828"/>
                  <a:gd name="connsiteX0" fmla="*/ 21830 w 967527"/>
                  <a:gd name="connsiteY0" fmla="*/ 132177 h 431828"/>
                  <a:gd name="connsiteX1" fmla="*/ 480981 w 967527"/>
                  <a:gd name="connsiteY1" fmla="*/ 34 h 431828"/>
                  <a:gd name="connsiteX2" fmla="*/ 967528 w 967527"/>
                  <a:gd name="connsiteY2" fmla="*/ 132177 h 431828"/>
                  <a:gd name="connsiteX3" fmla="*/ 955744 w 967527"/>
                  <a:gd name="connsiteY3" fmla="*/ 414351 h 431828"/>
                  <a:gd name="connsiteX4" fmla="*/ 480981 w 967527"/>
                  <a:gd name="connsiteY4" fmla="*/ 302959 h 431828"/>
                  <a:gd name="connsiteX5" fmla="*/ 12937 w 967527"/>
                  <a:gd name="connsiteY5" fmla="*/ 429531 h 431828"/>
                  <a:gd name="connsiteX6" fmla="*/ 21830 w 967527"/>
                  <a:gd name="connsiteY6" fmla="*/ 132177 h 431828"/>
                  <a:gd name="connsiteX0" fmla="*/ 21830 w 955743"/>
                  <a:gd name="connsiteY0" fmla="*/ 132173 h 431824"/>
                  <a:gd name="connsiteX1" fmla="*/ 480981 w 955743"/>
                  <a:gd name="connsiteY1" fmla="*/ 30 h 431824"/>
                  <a:gd name="connsiteX2" fmla="*/ 951062 w 955743"/>
                  <a:gd name="connsiteY2" fmla="*/ 121728 h 431824"/>
                  <a:gd name="connsiteX3" fmla="*/ 955744 w 955743"/>
                  <a:gd name="connsiteY3" fmla="*/ 414347 h 431824"/>
                  <a:gd name="connsiteX4" fmla="*/ 480981 w 955743"/>
                  <a:gd name="connsiteY4" fmla="*/ 302955 h 431824"/>
                  <a:gd name="connsiteX5" fmla="*/ 12937 w 955743"/>
                  <a:gd name="connsiteY5" fmla="*/ 429527 h 431824"/>
                  <a:gd name="connsiteX6" fmla="*/ 21830 w 955743"/>
                  <a:gd name="connsiteY6" fmla="*/ 132173 h 431824"/>
                  <a:gd name="connsiteX0" fmla="*/ 21830 w 960058"/>
                  <a:gd name="connsiteY0" fmla="*/ 132173 h 431824"/>
                  <a:gd name="connsiteX1" fmla="*/ 480981 w 960058"/>
                  <a:gd name="connsiteY1" fmla="*/ 30 h 431824"/>
                  <a:gd name="connsiteX2" fmla="*/ 951062 w 960058"/>
                  <a:gd name="connsiteY2" fmla="*/ 121728 h 431824"/>
                  <a:gd name="connsiteX3" fmla="*/ 955744 w 960058"/>
                  <a:gd name="connsiteY3" fmla="*/ 414347 h 431824"/>
                  <a:gd name="connsiteX4" fmla="*/ 480981 w 960058"/>
                  <a:gd name="connsiteY4" fmla="*/ 302955 h 431824"/>
                  <a:gd name="connsiteX5" fmla="*/ 12937 w 960058"/>
                  <a:gd name="connsiteY5" fmla="*/ 429527 h 431824"/>
                  <a:gd name="connsiteX6" fmla="*/ 21830 w 960058"/>
                  <a:gd name="connsiteY6" fmla="*/ 132173 h 431824"/>
                  <a:gd name="connsiteX0" fmla="*/ 21830 w 970002"/>
                  <a:gd name="connsiteY0" fmla="*/ 132173 h 431824"/>
                  <a:gd name="connsiteX1" fmla="*/ 480981 w 970002"/>
                  <a:gd name="connsiteY1" fmla="*/ 30 h 431824"/>
                  <a:gd name="connsiteX2" fmla="*/ 951062 w 970002"/>
                  <a:gd name="connsiteY2" fmla="*/ 121728 h 431824"/>
                  <a:gd name="connsiteX3" fmla="*/ 955744 w 970002"/>
                  <a:gd name="connsiteY3" fmla="*/ 414347 h 431824"/>
                  <a:gd name="connsiteX4" fmla="*/ 480981 w 970002"/>
                  <a:gd name="connsiteY4" fmla="*/ 302955 h 431824"/>
                  <a:gd name="connsiteX5" fmla="*/ 12937 w 970002"/>
                  <a:gd name="connsiteY5" fmla="*/ 429527 h 431824"/>
                  <a:gd name="connsiteX6" fmla="*/ 21830 w 970002"/>
                  <a:gd name="connsiteY6" fmla="*/ 132173 h 431824"/>
                  <a:gd name="connsiteX0" fmla="*/ 21830 w 970002"/>
                  <a:gd name="connsiteY0" fmla="*/ 132173 h 431824"/>
                  <a:gd name="connsiteX1" fmla="*/ 480981 w 970002"/>
                  <a:gd name="connsiteY1" fmla="*/ 30 h 431824"/>
                  <a:gd name="connsiteX2" fmla="*/ 951062 w 970002"/>
                  <a:gd name="connsiteY2" fmla="*/ 121728 h 431824"/>
                  <a:gd name="connsiteX3" fmla="*/ 955744 w 970002"/>
                  <a:gd name="connsiteY3" fmla="*/ 414347 h 431824"/>
                  <a:gd name="connsiteX4" fmla="*/ 480981 w 970002"/>
                  <a:gd name="connsiteY4" fmla="*/ 302955 h 431824"/>
                  <a:gd name="connsiteX5" fmla="*/ 12937 w 970002"/>
                  <a:gd name="connsiteY5" fmla="*/ 429527 h 431824"/>
                  <a:gd name="connsiteX6" fmla="*/ 21830 w 970002"/>
                  <a:gd name="connsiteY6" fmla="*/ 132173 h 431824"/>
                  <a:gd name="connsiteX0" fmla="*/ 21830 w 970002"/>
                  <a:gd name="connsiteY0" fmla="*/ 132173 h 431824"/>
                  <a:gd name="connsiteX1" fmla="*/ 480981 w 970002"/>
                  <a:gd name="connsiteY1" fmla="*/ 30 h 431824"/>
                  <a:gd name="connsiteX2" fmla="*/ 951062 w 970002"/>
                  <a:gd name="connsiteY2" fmla="*/ 121728 h 431824"/>
                  <a:gd name="connsiteX3" fmla="*/ 955744 w 970002"/>
                  <a:gd name="connsiteY3" fmla="*/ 414347 h 431824"/>
                  <a:gd name="connsiteX4" fmla="*/ 480981 w 970002"/>
                  <a:gd name="connsiteY4" fmla="*/ 302955 h 431824"/>
                  <a:gd name="connsiteX5" fmla="*/ 12937 w 970002"/>
                  <a:gd name="connsiteY5" fmla="*/ 429527 h 431824"/>
                  <a:gd name="connsiteX6" fmla="*/ 21830 w 970002"/>
                  <a:gd name="connsiteY6" fmla="*/ 132173 h 4318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70002" h="431824">
                    <a:moveTo>
                      <a:pt x="21830" y="132173"/>
                    </a:moveTo>
                    <a:cubicBezTo>
                      <a:pt x="37271" y="112818"/>
                      <a:pt x="276716" y="1771"/>
                      <a:pt x="480981" y="30"/>
                    </a:cubicBezTo>
                    <a:cubicBezTo>
                      <a:pt x="685246" y="-1711"/>
                      <a:pt x="933036" y="76415"/>
                      <a:pt x="951062" y="121728"/>
                    </a:cubicBezTo>
                    <a:cubicBezTo>
                      <a:pt x="969088" y="167041"/>
                      <a:pt x="980527" y="384703"/>
                      <a:pt x="955744" y="414347"/>
                    </a:cubicBezTo>
                    <a:cubicBezTo>
                      <a:pt x="930961" y="443991"/>
                      <a:pt x="720441" y="300424"/>
                      <a:pt x="480981" y="302955"/>
                    </a:cubicBezTo>
                    <a:cubicBezTo>
                      <a:pt x="241521" y="305486"/>
                      <a:pt x="39428" y="451750"/>
                      <a:pt x="12937" y="429527"/>
                    </a:cubicBezTo>
                    <a:cubicBezTo>
                      <a:pt x="-13554" y="407304"/>
                      <a:pt x="6389" y="151528"/>
                      <a:pt x="21830" y="132173"/>
                    </a:cubicBezTo>
                    <a:close/>
                  </a:path>
                </a:pathLst>
              </a:custGeom>
              <a:solidFill>
                <a:srgbClr val="333399">
                  <a:lumMod val="50000"/>
                </a:srgbClr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65" name="フリーフォーム: 図形 1264">
                <a:extLst>
                  <a:ext uri="{FF2B5EF4-FFF2-40B4-BE49-F238E27FC236}">
                    <a16:creationId xmlns:a16="http://schemas.microsoft.com/office/drawing/2014/main" id="{0334C19D-96AC-4844-9A16-90AE24F85973}"/>
                  </a:ext>
                </a:extLst>
              </p:cNvPr>
              <p:cNvSpPr/>
              <p:nvPr/>
            </p:nvSpPr>
            <p:spPr>
              <a:xfrm>
                <a:off x="6731129" y="5034905"/>
                <a:ext cx="280418" cy="191710"/>
              </a:xfrm>
              <a:custGeom>
                <a:avLst/>
                <a:gdLst>
                  <a:gd name="connsiteX0" fmla="*/ 280418 w 280418"/>
                  <a:gd name="connsiteY0" fmla="*/ 0 h 191710"/>
                  <a:gd name="connsiteX1" fmla="*/ 279303 w 280418"/>
                  <a:gd name="connsiteY1" fmla="*/ 128306 h 191710"/>
                  <a:gd name="connsiteX2" fmla="*/ 28800 w 280418"/>
                  <a:gd name="connsiteY2" fmla="*/ 123703 h 191710"/>
                  <a:gd name="connsiteX3" fmla="*/ 0 w 280418"/>
                  <a:gd name="connsiteY3" fmla="*/ 10407 h 191710"/>
                  <a:gd name="connsiteX4" fmla="*/ 20184 w 280418"/>
                  <a:gd name="connsiteY4" fmla="*/ 21035 h 191710"/>
                  <a:gd name="connsiteX5" fmla="*/ 130327 w 280418"/>
                  <a:gd name="connsiteY5" fmla="*/ 38402 h 191710"/>
                  <a:gd name="connsiteX6" fmla="*/ 240470 w 280418"/>
                  <a:gd name="connsiteY6" fmla="*/ 21035 h 191710"/>
                  <a:gd name="connsiteX7" fmla="*/ 280418 w 280418"/>
                  <a:gd name="connsiteY7" fmla="*/ 0 h 19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80418" h="191710">
                    <a:moveTo>
                      <a:pt x="280418" y="0"/>
                    </a:moveTo>
                    <a:lnTo>
                      <a:pt x="279303" y="128306"/>
                    </a:lnTo>
                    <a:cubicBezTo>
                      <a:pt x="249222" y="215853"/>
                      <a:pt x="58881" y="211250"/>
                      <a:pt x="28800" y="123703"/>
                    </a:cubicBezTo>
                    <a:lnTo>
                      <a:pt x="0" y="10407"/>
                    </a:lnTo>
                    <a:lnTo>
                      <a:pt x="20184" y="21035"/>
                    </a:lnTo>
                    <a:cubicBezTo>
                      <a:pt x="54038" y="32218"/>
                      <a:pt x="91258" y="38402"/>
                      <a:pt x="130327" y="38402"/>
                    </a:cubicBezTo>
                    <a:cubicBezTo>
                      <a:pt x="169397" y="38402"/>
                      <a:pt x="206617" y="32218"/>
                      <a:pt x="240470" y="21035"/>
                    </a:cubicBezTo>
                    <a:lnTo>
                      <a:pt x="280418" y="0"/>
                    </a:lnTo>
                    <a:close/>
                  </a:path>
                </a:pathLst>
              </a:custGeom>
              <a:solidFill>
                <a:srgbClr val="4472C4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66" name="フリーフォーム: 図形 1265">
                <a:extLst>
                  <a:ext uri="{FF2B5EF4-FFF2-40B4-BE49-F238E27FC236}">
                    <a16:creationId xmlns:a16="http://schemas.microsoft.com/office/drawing/2014/main" id="{DBFC1A12-AD88-49E8-A302-F4ABD95D180E}"/>
                  </a:ext>
                </a:extLst>
              </p:cNvPr>
              <p:cNvSpPr/>
              <p:nvPr/>
            </p:nvSpPr>
            <p:spPr>
              <a:xfrm>
                <a:off x="6347482" y="5038037"/>
                <a:ext cx="285553" cy="197921"/>
              </a:xfrm>
              <a:custGeom>
                <a:avLst/>
                <a:gdLst>
                  <a:gd name="connsiteX0" fmla="*/ 285553 w 285553"/>
                  <a:gd name="connsiteY0" fmla="*/ 0 h 197921"/>
                  <a:gd name="connsiteX1" fmla="*/ 266553 w 285553"/>
                  <a:gd name="connsiteY1" fmla="*/ 127477 h 197921"/>
                  <a:gd name="connsiteX2" fmla="*/ 2240 w 285553"/>
                  <a:gd name="connsiteY2" fmla="*/ 136683 h 197921"/>
                  <a:gd name="connsiteX3" fmla="*/ 11 w 285553"/>
                  <a:gd name="connsiteY3" fmla="*/ 2528 h 197921"/>
                  <a:gd name="connsiteX4" fmla="*/ 0 w 285553"/>
                  <a:gd name="connsiteY4" fmla="*/ 1441 h 197921"/>
                  <a:gd name="connsiteX5" fmla="*/ 31264 w 285553"/>
                  <a:gd name="connsiteY5" fmla="*/ 17904 h 197921"/>
                  <a:gd name="connsiteX6" fmla="*/ 141407 w 285553"/>
                  <a:gd name="connsiteY6" fmla="*/ 35271 h 197921"/>
                  <a:gd name="connsiteX7" fmla="*/ 251551 w 285553"/>
                  <a:gd name="connsiteY7" fmla="*/ 17904 h 197921"/>
                  <a:gd name="connsiteX8" fmla="*/ 285553 w 285553"/>
                  <a:gd name="connsiteY8" fmla="*/ 0 h 197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5553" h="197921">
                    <a:moveTo>
                      <a:pt x="285553" y="0"/>
                    </a:moveTo>
                    <a:lnTo>
                      <a:pt x="266553" y="127477"/>
                    </a:lnTo>
                    <a:cubicBezTo>
                      <a:pt x="236472" y="215024"/>
                      <a:pt x="32321" y="224230"/>
                      <a:pt x="2240" y="136683"/>
                    </a:cubicBezTo>
                    <a:cubicBezTo>
                      <a:pt x="2240" y="91354"/>
                      <a:pt x="1049" y="46214"/>
                      <a:pt x="11" y="2528"/>
                    </a:cubicBezTo>
                    <a:lnTo>
                      <a:pt x="0" y="1441"/>
                    </a:lnTo>
                    <a:lnTo>
                      <a:pt x="31264" y="17904"/>
                    </a:lnTo>
                    <a:cubicBezTo>
                      <a:pt x="65118" y="29087"/>
                      <a:pt x="102338" y="35271"/>
                      <a:pt x="141407" y="35271"/>
                    </a:cubicBezTo>
                    <a:cubicBezTo>
                      <a:pt x="180476" y="35271"/>
                      <a:pt x="217696" y="29087"/>
                      <a:pt x="251551" y="17904"/>
                    </a:cubicBezTo>
                    <a:lnTo>
                      <a:pt x="285553" y="0"/>
                    </a:lnTo>
                    <a:close/>
                  </a:path>
                </a:pathLst>
              </a:custGeom>
              <a:solidFill>
                <a:srgbClr val="4472C4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267" name="グループ化 1266">
                <a:extLst>
                  <a:ext uri="{FF2B5EF4-FFF2-40B4-BE49-F238E27FC236}">
                    <a16:creationId xmlns:a16="http://schemas.microsoft.com/office/drawing/2014/main" id="{D7A17AA6-FA0D-4AE4-9A5A-33C8FA14AC01}"/>
                  </a:ext>
                </a:extLst>
              </p:cNvPr>
              <p:cNvGrpSpPr/>
              <p:nvPr/>
            </p:nvGrpSpPr>
            <p:grpSpPr>
              <a:xfrm>
                <a:off x="6123716" y="4289052"/>
                <a:ext cx="248211" cy="496897"/>
                <a:chOff x="5767832" y="4096501"/>
                <a:chExt cx="248211" cy="496897"/>
              </a:xfrm>
            </p:grpSpPr>
            <p:grpSp>
              <p:nvGrpSpPr>
                <p:cNvPr id="1273" name="グループ化 1272">
                  <a:extLst>
                    <a:ext uri="{FF2B5EF4-FFF2-40B4-BE49-F238E27FC236}">
                      <a16:creationId xmlns:a16="http://schemas.microsoft.com/office/drawing/2014/main" id="{E890C876-3C5B-4D4C-A679-8E020C6EB362}"/>
                    </a:ext>
                  </a:extLst>
                </p:cNvPr>
                <p:cNvGrpSpPr/>
                <p:nvPr/>
              </p:nvGrpSpPr>
              <p:grpSpPr>
                <a:xfrm>
                  <a:off x="5850640" y="4370901"/>
                  <a:ext cx="62004" cy="222497"/>
                  <a:chOff x="5829209" y="4370901"/>
                  <a:chExt cx="104866" cy="222497"/>
                </a:xfrm>
                <a:solidFill>
                  <a:srgbClr val="C00000"/>
                </a:solidFill>
              </p:grpSpPr>
              <p:sp>
                <p:nvSpPr>
                  <p:cNvPr id="1281" name="四角形: 上の 2 つの角を丸める 1280">
                    <a:extLst>
                      <a:ext uri="{FF2B5EF4-FFF2-40B4-BE49-F238E27FC236}">
                        <a16:creationId xmlns:a16="http://schemas.microsoft.com/office/drawing/2014/main" id="{FF147901-9BE0-4378-9862-D557E032CE46}"/>
                      </a:ext>
                    </a:extLst>
                  </p:cNvPr>
                  <p:cNvSpPr/>
                  <p:nvPr/>
                </p:nvSpPr>
                <p:spPr>
                  <a:xfrm>
                    <a:off x="5858056" y="4370901"/>
                    <a:ext cx="45719" cy="137871"/>
                  </a:xfrm>
                  <a:prstGeom prst="round2SameRect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82" name="台形 1281">
                    <a:extLst>
                      <a:ext uri="{FF2B5EF4-FFF2-40B4-BE49-F238E27FC236}">
                        <a16:creationId xmlns:a16="http://schemas.microsoft.com/office/drawing/2014/main" id="{D7AB1713-2A56-41A3-9408-237A3F91C5B5}"/>
                      </a:ext>
                    </a:extLst>
                  </p:cNvPr>
                  <p:cNvSpPr/>
                  <p:nvPr/>
                </p:nvSpPr>
                <p:spPr>
                  <a:xfrm>
                    <a:off x="5829209" y="4510088"/>
                    <a:ext cx="104866" cy="83310"/>
                  </a:xfrm>
                  <a:prstGeom prst="trapezoid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274" name="グループ化 1273">
                  <a:extLst>
                    <a:ext uri="{FF2B5EF4-FFF2-40B4-BE49-F238E27FC236}">
                      <a16:creationId xmlns:a16="http://schemas.microsoft.com/office/drawing/2014/main" id="{05005492-32B9-4036-8CE6-EF3BF6929CC1}"/>
                    </a:ext>
                  </a:extLst>
                </p:cNvPr>
                <p:cNvGrpSpPr/>
                <p:nvPr/>
              </p:nvGrpSpPr>
              <p:grpSpPr>
                <a:xfrm>
                  <a:off x="5867057" y="4370901"/>
                  <a:ext cx="62004" cy="222497"/>
                  <a:chOff x="5829209" y="4370901"/>
                  <a:chExt cx="104866" cy="222497"/>
                </a:xfrm>
                <a:solidFill>
                  <a:srgbClr val="C00000"/>
                </a:solidFill>
              </p:grpSpPr>
              <p:sp>
                <p:nvSpPr>
                  <p:cNvPr id="1279" name="四角形: 上の 2 つの角を丸める 1278">
                    <a:extLst>
                      <a:ext uri="{FF2B5EF4-FFF2-40B4-BE49-F238E27FC236}">
                        <a16:creationId xmlns:a16="http://schemas.microsoft.com/office/drawing/2014/main" id="{66E31EEB-6851-4008-B32F-74BEA30867CE}"/>
                      </a:ext>
                    </a:extLst>
                  </p:cNvPr>
                  <p:cNvSpPr/>
                  <p:nvPr/>
                </p:nvSpPr>
                <p:spPr>
                  <a:xfrm>
                    <a:off x="5858056" y="4370901"/>
                    <a:ext cx="45719" cy="137871"/>
                  </a:xfrm>
                  <a:prstGeom prst="round2SameRect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80" name="台形 1279">
                    <a:extLst>
                      <a:ext uri="{FF2B5EF4-FFF2-40B4-BE49-F238E27FC236}">
                        <a16:creationId xmlns:a16="http://schemas.microsoft.com/office/drawing/2014/main" id="{A1584970-2182-4B9C-B276-EBD528CE2958}"/>
                      </a:ext>
                    </a:extLst>
                  </p:cNvPr>
                  <p:cNvSpPr/>
                  <p:nvPr/>
                </p:nvSpPr>
                <p:spPr>
                  <a:xfrm>
                    <a:off x="5829209" y="4510088"/>
                    <a:ext cx="104866" cy="83310"/>
                  </a:xfrm>
                  <a:prstGeom prst="trapezoid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275" name="グループ化 1274">
                  <a:extLst>
                    <a:ext uri="{FF2B5EF4-FFF2-40B4-BE49-F238E27FC236}">
                      <a16:creationId xmlns:a16="http://schemas.microsoft.com/office/drawing/2014/main" id="{BD759558-BFF6-48CC-9D09-3DD3965763E3}"/>
                    </a:ext>
                  </a:extLst>
                </p:cNvPr>
                <p:cNvGrpSpPr/>
                <p:nvPr/>
              </p:nvGrpSpPr>
              <p:grpSpPr>
                <a:xfrm>
                  <a:off x="5767832" y="4096501"/>
                  <a:ext cx="248211" cy="308038"/>
                  <a:chOff x="5757722" y="4096501"/>
                  <a:chExt cx="248211" cy="308038"/>
                </a:xfrm>
              </p:grpSpPr>
              <p:sp>
                <p:nvSpPr>
                  <p:cNvPr id="1277" name="四角形: 上の 2 つの角を丸める 1276">
                    <a:extLst>
                      <a:ext uri="{FF2B5EF4-FFF2-40B4-BE49-F238E27FC236}">
                        <a16:creationId xmlns:a16="http://schemas.microsoft.com/office/drawing/2014/main" id="{DD908EFA-04C1-4009-A52F-1C5043DFBF7F}"/>
                      </a:ext>
                    </a:extLst>
                  </p:cNvPr>
                  <p:cNvSpPr/>
                  <p:nvPr/>
                </p:nvSpPr>
                <p:spPr>
                  <a:xfrm>
                    <a:off x="5757722" y="4174195"/>
                    <a:ext cx="248211" cy="230344"/>
                  </a:xfrm>
                  <a:prstGeom prst="round2SameRect">
                    <a:avLst>
                      <a:gd name="adj1" fmla="val 16667"/>
                      <a:gd name="adj2" fmla="val 1489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78" name="四角形: 上の 2 つの角を丸める 1277">
                    <a:extLst>
                      <a:ext uri="{FF2B5EF4-FFF2-40B4-BE49-F238E27FC236}">
                        <a16:creationId xmlns:a16="http://schemas.microsoft.com/office/drawing/2014/main" id="{3A36B8FA-D68E-4F2D-9632-B266B8824EF1}"/>
                      </a:ext>
                    </a:extLst>
                  </p:cNvPr>
                  <p:cNvSpPr/>
                  <p:nvPr/>
                </p:nvSpPr>
                <p:spPr>
                  <a:xfrm>
                    <a:off x="5757722" y="4096501"/>
                    <a:ext cx="248211" cy="103821"/>
                  </a:xfrm>
                  <a:prstGeom prst="round2Same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276" name="円: 塗りつぶしなし 1275">
                  <a:extLst>
                    <a:ext uri="{FF2B5EF4-FFF2-40B4-BE49-F238E27FC236}">
                      <a16:creationId xmlns:a16="http://schemas.microsoft.com/office/drawing/2014/main" id="{BEE95981-1FA4-4861-B2E0-EFFC6AAB9659}"/>
                    </a:ext>
                  </a:extLst>
                </p:cNvPr>
                <p:cNvSpPr/>
                <p:nvPr/>
              </p:nvSpPr>
              <p:spPr>
                <a:xfrm>
                  <a:off x="5815013" y="4214813"/>
                  <a:ext cx="152400" cy="152400"/>
                </a:xfrm>
                <a:prstGeom prst="donut">
                  <a:avLst>
                    <a:gd name="adj" fmla="val 7667"/>
                  </a:avLst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268" name="四角形: 角を丸くする 1267">
                <a:extLst>
                  <a:ext uri="{FF2B5EF4-FFF2-40B4-BE49-F238E27FC236}">
                    <a16:creationId xmlns:a16="http://schemas.microsoft.com/office/drawing/2014/main" id="{19445657-1164-4262-9376-485EEBABAFA5}"/>
                  </a:ext>
                </a:extLst>
              </p:cNvPr>
              <p:cNvSpPr/>
              <p:nvPr/>
            </p:nvSpPr>
            <p:spPr>
              <a:xfrm>
                <a:off x="6078264" y="4317288"/>
                <a:ext cx="91555" cy="5845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69" name="四角形: 角を丸くする 1268">
                <a:extLst>
                  <a:ext uri="{FF2B5EF4-FFF2-40B4-BE49-F238E27FC236}">
                    <a16:creationId xmlns:a16="http://schemas.microsoft.com/office/drawing/2014/main" id="{8B3580B0-48B3-4F82-8DEC-67B492BF6213}"/>
                  </a:ext>
                </a:extLst>
              </p:cNvPr>
              <p:cNvSpPr/>
              <p:nvPr/>
            </p:nvSpPr>
            <p:spPr>
              <a:xfrm>
                <a:off x="6078264" y="4374438"/>
                <a:ext cx="91555" cy="5845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70" name="四角形: 角を丸くする 1269">
                <a:extLst>
                  <a:ext uri="{FF2B5EF4-FFF2-40B4-BE49-F238E27FC236}">
                    <a16:creationId xmlns:a16="http://schemas.microsoft.com/office/drawing/2014/main" id="{2E74960D-8BA6-4909-8E26-B120B3E66E19}"/>
                  </a:ext>
                </a:extLst>
              </p:cNvPr>
              <p:cNvSpPr/>
              <p:nvPr/>
            </p:nvSpPr>
            <p:spPr>
              <a:xfrm>
                <a:off x="6078264" y="4436351"/>
                <a:ext cx="91555" cy="5845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71" name="四角形: 角を丸くする 1270">
                <a:extLst>
                  <a:ext uri="{FF2B5EF4-FFF2-40B4-BE49-F238E27FC236}">
                    <a16:creationId xmlns:a16="http://schemas.microsoft.com/office/drawing/2014/main" id="{4B4054CC-6DA4-45B5-8713-51B341C71B92}"/>
                  </a:ext>
                </a:extLst>
              </p:cNvPr>
              <p:cNvSpPr/>
              <p:nvPr/>
            </p:nvSpPr>
            <p:spPr>
              <a:xfrm>
                <a:off x="6078264" y="4495882"/>
                <a:ext cx="72505" cy="4992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72" name="四角形: 角を丸くする 1271">
                <a:extLst>
                  <a:ext uri="{FF2B5EF4-FFF2-40B4-BE49-F238E27FC236}">
                    <a16:creationId xmlns:a16="http://schemas.microsoft.com/office/drawing/2014/main" id="{2CE8A38F-4CFC-452C-9105-34ECAA401DBD}"/>
                  </a:ext>
                </a:extLst>
              </p:cNvPr>
              <p:cNvSpPr/>
              <p:nvPr/>
            </p:nvSpPr>
            <p:spPr>
              <a:xfrm rot="1650193">
                <a:off x="6302487" y="4322747"/>
                <a:ext cx="120621" cy="80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726090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01046B6-5DE3-41D9-94AF-EEBC16F263F2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茨城県と言えば・・・</a:t>
            </a:r>
          </a:p>
        </p:txBody>
      </p:sp>
      <p:sp>
        <p:nvSpPr>
          <p:cNvPr id="235" name="テキスト ボックス 234">
            <a:extLst>
              <a:ext uri="{FF2B5EF4-FFF2-40B4-BE49-F238E27FC236}">
                <a16:creationId xmlns:a16="http://schemas.microsoft.com/office/drawing/2014/main" id="{302C44A7-C42D-4FFE-A2E5-2DA31A86E0B8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カリフラワー</a:t>
            </a:r>
          </a:p>
        </p:txBody>
      </p:sp>
      <p:sp>
        <p:nvSpPr>
          <p:cNvPr id="236" name="テキスト ボックス 235">
            <a:extLst>
              <a:ext uri="{FF2B5EF4-FFF2-40B4-BE49-F238E27FC236}">
                <a16:creationId xmlns:a16="http://schemas.microsoft.com/office/drawing/2014/main" id="{CE16A4E1-58D4-4EDC-8FE2-8CBACED2A518}"/>
              </a:ext>
            </a:extLst>
          </p:cNvPr>
          <p:cNvSpPr txBox="1"/>
          <p:nvPr/>
        </p:nvSpPr>
        <p:spPr>
          <a:xfrm>
            <a:off x="638175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ナシ</a:t>
            </a:r>
          </a:p>
        </p:txBody>
      </p:sp>
      <p:sp>
        <p:nvSpPr>
          <p:cNvPr id="237" name="テキスト ボックス 236">
            <a:extLst>
              <a:ext uri="{FF2B5EF4-FFF2-40B4-BE49-F238E27FC236}">
                <a16:creationId xmlns:a16="http://schemas.microsoft.com/office/drawing/2014/main" id="{55A7FAA0-2047-466E-99F3-62F28F53DD00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レンコン</a:t>
            </a:r>
          </a:p>
        </p:txBody>
      </p:sp>
      <p:sp>
        <p:nvSpPr>
          <p:cNvPr id="238" name="テキスト ボックス 237">
            <a:extLst>
              <a:ext uri="{FF2B5EF4-FFF2-40B4-BE49-F238E27FC236}">
                <a16:creationId xmlns:a16="http://schemas.microsoft.com/office/drawing/2014/main" id="{514A0092-37D7-43AF-83F6-77999C3A688B}"/>
              </a:ext>
            </a:extLst>
          </p:cNvPr>
          <p:cNvSpPr txBox="1"/>
          <p:nvPr/>
        </p:nvSpPr>
        <p:spPr>
          <a:xfrm>
            <a:off x="358140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メロン</a:t>
            </a:r>
          </a:p>
        </p:txBody>
      </p:sp>
      <p:grpSp>
        <p:nvGrpSpPr>
          <p:cNvPr id="239" name="グループ化 238">
            <a:extLst>
              <a:ext uri="{FF2B5EF4-FFF2-40B4-BE49-F238E27FC236}">
                <a16:creationId xmlns:a16="http://schemas.microsoft.com/office/drawing/2014/main" id="{DDDBB708-7FFF-42D3-AB27-7893461B1BA8}"/>
              </a:ext>
            </a:extLst>
          </p:cNvPr>
          <p:cNvGrpSpPr/>
          <p:nvPr/>
        </p:nvGrpSpPr>
        <p:grpSpPr>
          <a:xfrm>
            <a:off x="6654761" y="1516117"/>
            <a:ext cx="2562286" cy="1624435"/>
            <a:chOff x="2019035" y="1793426"/>
            <a:chExt cx="2562286" cy="1624435"/>
          </a:xfrm>
        </p:grpSpPr>
        <p:grpSp>
          <p:nvGrpSpPr>
            <p:cNvPr id="240" name="グループ化 239">
              <a:extLst>
                <a:ext uri="{FF2B5EF4-FFF2-40B4-BE49-F238E27FC236}">
                  <a16:creationId xmlns:a16="http://schemas.microsoft.com/office/drawing/2014/main" id="{19EE3C63-5ED9-4F32-80F5-DEB1FC27A853}"/>
                </a:ext>
              </a:extLst>
            </p:cNvPr>
            <p:cNvGrpSpPr/>
            <p:nvPr/>
          </p:nvGrpSpPr>
          <p:grpSpPr>
            <a:xfrm>
              <a:off x="2019035" y="1881162"/>
              <a:ext cx="2562286" cy="1536699"/>
              <a:chOff x="746064" y="1894185"/>
              <a:chExt cx="2562286" cy="1536699"/>
            </a:xfrm>
          </p:grpSpPr>
          <p:grpSp>
            <p:nvGrpSpPr>
              <p:cNvPr id="286" name="グループ化 285">
                <a:extLst>
                  <a:ext uri="{FF2B5EF4-FFF2-40B4-BE49-F238E27FC236}">
                    <a16:creationId xmlns:a16="http://schemas.microsoft.com/office/drawing/2014/main" id="{7D39D926-1237-4807-9168-5CF0974EA228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289" name="フリーフォーム: 図形 288">
                  <a:extLst>
                    <a:ext uri="{FF2B5EF4-FFF2-40B4-BE49-F238E27FC236}">
                      <a16:creationId xmlns:a16="http://schemas.microsoft.com/office/drawing/2014/main" id="{7C59919B-387D-4365-B894-39C3008B8414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0" name="楕円 289">
                  <a:extLst>
                    <a:ext uri="{FF2B5EF4-FFF2-40B4-BE49-F238E27FC236}">
                      <a16:creationId xmlns:a16="http://schemas.microsoft.com/office/drawing/2014/main" id="{3D6B9280-2CCE-4A74-9703-7737F4E34079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87" name="楕円 286">
                <a:extLst>
                  <a:ext uri="{FF2B5EF4-FFF2-40B4-BE49-F238E27FC236}">
                    <a16:creationId xmlns:a16="http://schemas.microsoft.com/office/drawing/2014/main" id="{DF9DE03E-5802-46A6-840D-683F54B51E21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8" name="フリーフォーム: 図形 287">
                <a:extLst>
                  <a:ext uri="{FF2B5EF4-FFF2-40B4-BE49-F238E27FC236}">
                    <a16:creationId xmlns:a16="http://schemas.microsoft.com/office/drawing/2014/main" id="{AA6C5516-159F-46D5-B4BA-15EDC69FDB30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41" name="グループ化 240">
              <a:extLst>
                <a:ext uri="{FF2B5EF4-FFF2-40B4-BE49-F238E27FC236}">
                  <a16:creationId xmlns:a16="http://schemas.microsoft.com/office/drawing/2014/main" id="{16E53E3E-BCE8-46EE-8FE0-54B72717FAAD}"/>
                </a:ext>
              </a:extLst>
            </p:cNvPr>
            <p:cNvGrpSpPr/>
            <p:nvPr/>
          </p:nvGrpSpPr>
          <p:grpSpPr>
            <a:xfrm rot="702544">
              <a:off x="2431364" y="1793426"/>
              <a:ext cx="1816716" cy="1242662"/>
              <a:chOff x="6002172" y="3146864"/>
              <a:chExt cx="1664662" cy="1138655"/>
            </a:xfrm>
          </p:grpSpPr>
          <p:grpSp>
            <p:nvGrpSpPr>
              <p:cNvPr id="242" name="グループ化 241">
                <a:extLst>
                  <a:ext uri="{FF2B5EF4-FFF2-40B4-BE49-F238E27FC236}">
                    <a16:creationId xmlns:a16="http://schemas.microsoft.com/office/drawing/2014/main" id="{91A336B9-0153-42C2-A31E-A194BD620E15}"/>
                  </a:ext>
                </a:extLst>
              </p:cNvPr>
              <p:cNvGrpSpPr/>
              <p:nvPr/>
            </p:nvGrpSpPr>
            <p:grpSpPr>
              <a:xfrm rot="3600000">
                <a:off x="6537247" y="2854174"/>
                <a:ext cx="488976" cy="1074356"/>
                <a:chOff x="1636340" y="3642662"/>
                <a:chExt cx="910128" cy="1999693"/>
              </a:xfrm>
            </p:grpSpPr>
            <p:sp>
              <p:nvSpPr>
                <p:cNvPr id="276" name="楕円 426">
                  <a:extLst>
                    <a:ext uri="{FF2B5EF4-FFF2-40B4-BE49-F238E27FC236}">
                      <a16:creationId xmlns:a16="http://schemas.microsoft.com/office/drawing/2014/main" id="{CBE38CF4-1EF3-430A-ABD0-59B6EDE9CD0C}"/>
                    </a:ext>
                  </a:extLst>
                </p:cNvPr>
                <p:cNvSpPr/>
                <p:nvPr/>
              </p:nvSpPr>
              <p:spPr bwMode="auto">
                <a:xfrm rot="443591">
                  <a:off x="1760872" y="3642662"/>
                  <a:ext cx="614552" cy="1226109"/>
                </a:xfrm>
                <a:custGeom>
                  <a:avLst/>
                  <a:gdLst>
                    <a:gd name="connsiteX0" fmla="*/ 0 w 770841"/>
                    <a:gd name="connsiteY0" fmla="*/ 716576 h 1433151"/>
                    <a:gd name="connsiteX1" fmla="*/ 385421 w 770841"/>
                    <a:gd name="connsiteY1" fmla="*/ 0 h 1433151"/>
                    <a:gd name="connsiteX2" fmla="*/ 770842 w 770841"/>
                    <a:gd name="connsiteY2" fmla="*/ 716576 h 1433151"/>
                    <a:gd name="connsiteX3" fmla="*/ 385421 w 770841"/>
                    <a:gd name="connsiteY3" fmla="*/ 1433152 h 1433151"/>
                    <a:gd name="connsiteX4" fmla="*/ 0 w 770841"/>
                    <a:gd name="connsiteY4" fmla="*/ 716576 h 1433151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537927"/>
                    <a:gd name="connsiteX1" fmla="*/ 385421 w 770842"/>
                    <a:gd name="connsiteY1" fmla="*/ 0 h 1537927"/>
                    <a:gd name="connsiteX2" fmla="*/ 770842 w 770842"/>
                    <a:gd name="connsiteY2" fmla="*/ 716576 h 1537927"/>
                    <a:gd name="connsiteX3" fmla="*/ 375896 w 770842"/>
                    <a:gd name="connsiteY3" fmla="*/ 1537927 h 1537927"/>
                    <a:gd name="connsiteX4" fmla="*/ 0 w 770842"/>
                    <a:gd name="connsiteY4" fmla="*/ 716576 h 15379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842" h="1537927">
                      <a:moveTo>
                        <a:pt x="0" y="716576"/>
                      </a:moveTo>
                      <a:cubicBezTo>
                        <a:pt x="0" y="320822"/>
                        <a:pt x="182084" y="42862"/>
                        <a:pt x="385421" y="0"/>
                      </a:cubicBezTo>
                      <a:cubicBezTo>
                        <a:pt x="598283" y="33338"/>
                        <a:pt x="770842" y="320822"/>
                        <a:pt x="770842" y="716576"/>
                      </a:cubicBezTo>
                      <a:cubicBezTo>
                        <a:pt x="770842" y="1112330"/>
                        <a:pt x="641145" y="1380765"/>
                        <a:pt x="375896" y="1537927"/>
                      </a:cubicBezTo>
                      <a:cubicBezTo>
                        <a:pt x="96359" y="1366477"/>
                        <a:pt x="0" y="1112330"/>
                        <a:pt x="0" y="716576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277" name="グループ化 276">
                  <a:extLst>
                    <a:ext uri="{FF2B5EF4-FFF2-40B4-BE49-F238E27FC236}">
                      <a16:creationId xmlns:a16="http://schemas.microsoft.com/office/drawing/2014/main" id="{B1C09243-B48E-4165-BBD8-B8704BE86265}"/>
                    </a:ext>
                  </a:extLst>
                </p:cNvPr>
                <p:cNvGrpSpPr/>
                <p:nvPr/>
              </p:nvGrpSpPr>
              <p:grpSpPr>
                <a:xfrm rot="21214059" flipH="1">
                  <a:off x="1636340" y="3704959"/>
                  <a:ext cx="614552" cy="1937396"/>
                  <a:chOff x="1741357" y="3704966"/>
                  <a:chExt cx="614552" cy="1937396"/>
                </a:xfrm>
              </p:grpSpPr>
              <p:sp>
                <p:nvSpPr>
                  <p:cNvPr id="284" name="楕円 426">
                    <a:extLst>
                      <a:ext uri="{FF2B5EF4-FFF2-40B4-BE49-F238E27FC236}">
                        <a16:creationId xmlns:a16="http://schemas.microsoft.com/office/drawing/2014/main" id="{773CBC48-5FA0-44AC-8F90-7F5F1EE3F8BB}"/>
                      </a:ext>
                    </a:extLst>
                  </p:cNvPr>
                  <p:cNvSpPr/>
                  <p:nvPr/>
                </p:nvSpPr>
                <p:spPr bwMode="auto">
                  <a:xfrm rot="21278739">
                    <a:off x="1741357" y="3704966"/>
                    <a:ext cx="614552" cy="1226109"/>
                  </a:xfrm>
                  <a:custGeom>
                    <a:avLst/>
                    <a:gdLst>
                      <a:gd name="connsiteX0" fmla="*/ 0 w 770841"/>
                      <a:gd name="connsiteY0" fmla="*/ 716576 h 1433151"/>
                      <a:gd name="connsiteX1" fmla="*/ 385421 w 770841"/>
                      <a:gd name="connsiteY1" fmla="*/ 0 h 1433151"/>
                      <a:gd name="connsiteX2" fmla="*/ 770842 w 770841"/>
                      <a:gd name="connsiteY2" fmla="*/ 716576 h 1433151"/>
                      <a:gd name="connsiteX3" fmla="*/ 385421 w 770841"/>
                      <a:gd name="connsiteY3" fmla="*/ 1433152 h 1433151"/>
                      <a:gd name="connsiteX4" fmla="*/ 0 w 770841"/>
                      <a:gd name="connsiteY4" fmla="*/ 716576 h 1433151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537927"/>
                      <a:gd name="connsiteX1" fmla="*/ 385421 w 770842"/>
                      <a:gd name="connsiteY1" fmla="*/ 0 h 1537927"/>
                      <a:gd name="connsiteX2" fmla="*/ 770842 w 770842"/>
                      <a:gd name="connsiteY2" fmla="*/ 716576 h 1537927"/>
                      <a:gd name="connsiteX3" fmla="*/ 375896 w 770842"/>
                      <a:gd name="connsiteY3" fmla="*/ 1537927 h 1537927"/>
                      <a:gd name="connsiteX4" fmla="*/ 0 w 770842"/>
                      <a:gd name="connsiteY4" fmla="*/ 716576 h 15379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842" h="1537927">
                        <a:moveTo>
                          <a:pt x="0" y="716576"/>
                        </a:moveTo>
                        <a:cubicBezTo>
                          <a:pt x="0" y="320822"/>
                          <a:pt x="182084" y="42862"/>
                          <a:pt x="385421" y="0"/>
                        </a:cubicBezTo>
                        <a:cubicBezTo>
                          <a:pt x="598283" y="33338"/>
                          <a:pt x="770842" y="320822"/>
                          <a:pt x="770842" y="716576"/>
                        </a:cubicBezTo>
                        <a:cubicBezTo>
                          <a:pt x="770842" y="1112330"/>
                          <a:pt x="641145" y="1380765"/>
                          <a:pt x="375896" y="1537927"/>
                        </a:cubicBezTo>
                        <a:cubicBezTo>
                          <a:pt x="96359" y="1366477"/>
                          <a:pt x="0" y="1112330"/>
                          <a:pt x="0" y="716576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85" name="楕円 432">
                    <a:extLst>
                      <a:ext uri="{FF2B5EF4-FFF2-40B4-BE49-F238E27FC236}">
                        <a16:creationId xmlns:a16="http://schemas.microsoft.com/office/drawing/2014/main" id="{CB40813B-9148-4022-BFA1-E51762C9195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57053" y="4266360"/>
                    <a:ext cx="245256" cy="1376002"/>
                  </a:xfrm>
                  <a:custGeom>
                    <a:avLst/>
                    <a:gdLst>
                      <a:gd name="connsiteX0" fmla="*/ 0 w 601115"/>
                      <a:gd name="connsiteY0" fmla="*/ 300558 h 601115"/>
                      <a:gd name="connsiteX1" fmla="*/ 300558 w 601115"/>
                      <a:gd name="connsiteY1" fmla="*/ 0 h 601115"/>
                      <a:gd name="connsiteX2" fmla="*/ 601116 w 601115"/>
                      <a:gd name="connsiteY2" fmla="*/ 300558 h 601115"/>
                      <a:gd name="connsiteX3" fmla="*/ 300558 w 601115"/>
                      <a:gd name="connsiteY3" fmla="*/ 601116 h 601115"/>
                      <a:gd name="connsiteX4" fmla="*/ 0 w 601115"/>
                      <a:gd name="connsiteY4" fmla="*/ 300558 h 601115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1116" h="1806028">
                        <a:moveTo>
                          <a:pt x="0" y="1505470"/>
                        </a:moveTo>
                        <a:cubicBezTo>
                          <a:pt x="0" y="1339476"/>
                          <a:pt x="210763" y="952500"/>
                          <a:pt x="200545" y="0"/>
                        </a:cubicBezTo>
                        <a:cubicBezTo>
                          <a:pt x="518938" y="885825"/>
                          <a:pt x="601116" y="1339476"/>
                          <a:pt x="601116" y="1505470"/>
                        </a:cubicBezTo>
                        <a:cubicBezTo>
                          <a:pt x="601116" y="1671464"/>
                          <a:pt x="466552" y="1806028"/>
                          <a:pt x="300558" y="1806028"/>
                        </a:cubicBezTo>
                        <a:cubicBezTo>
                          <a:pt x="134564" y="1806028"/>
                          <a:pt x="0" y="1671464"/>
                          <a:pt x="0" y="1505470"/>
                        </a:cubicBezTo>
                        <a:close/>
                      </a:path>
                    </a:pathLst>
                  </a:custGeom>
                  <a:solidFill>
                    <a:srgbClr val="66FF66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278" name="グループ化 277">
                  <a:extLst>
                    <a:ext uri="{FF2B5EF4-FFF2-40B4-BE49-F238E27FC236}">
                      <a16:creationId xmlns:a16="http://schemas.microsoft.com/office/drawing/2014/main" id="{2DF2F3AA-6A71-4B60-96BC-95FF43C5B13E}"/>
                    </a:ext>
                  </a:extLst>
                </p:cNvPr>
                <p:cNvGrpSpPr/>
                <p:nvPr/>
              </p:nvGrpSpPr>
              <p:grpSpPr>
                <a:xfrm rot="385941">
                  <a:off x="1931916" y="3704969"/>
                  <a:ext cx="614552" cy="1933699"/>
                  <a:chOff x="1741357" y="3704966"/>
                  <a:chExt cx="614552" cy="1933699"/>
                </a:xfrm>
              </p:grpSpPr>
              <p:sp>
                <p:nvSpPr>
                  <p:cNvPr id="282" name="楕円 426">
                    <a:extLst>
                      <a:ext uri="{FF2B5EF4-FFF2-40B4-BE49-F238E27FC236}">
                        <a16:creationId xmlns:a16="http://schemas.microsoft.com/office/drawing/2014/main" id="{C2B81071-E4A1-4A51-AF5E-7DD133D27AE7}"/>
                      </a:ext>
                    </a:extLst>
                  </p:cNvPr>
                  <p:cNvSpPr/>
                  <p:nvPr/>
                </p:nvSpPr>
                <p:spPr bwMode="auto">
                  <a:xfrm rot="21278739">
                    <a:off x="1741357" y="3704966"/>
                    <a:ext cx="614552" cy="1226109"/>
                  </a:xfrm>
                  <a:custGeom>
                    <a:avLst/>
                    <a:gdLst>
                      <a:gd name="connsiteX0" fmla="*/ 0 w 770841"/>
                      <a:gd name="connsiteY0" fmla="*/ 716576 h 1433151"/>
                      <a:gd name="connsiteX1" fmla="*/ 385421 w 770841"/>
                      <a:gd name="connsiteY1" fmla="*/ 0 h 1433151"/>
                      <a:gd name="connsiteX2" fmla="*/ 770842 w 770841"/>
                      <a:gd name="connsiteY2" fmla="*/ 716576 h 1433151"/>
                      <a:gd name="connsiteX3" fmla="*/ 385421 w 770841"/>
                      <a:gd name="connsiteY3" fmla="*/ 1433152 h 1433151"/>
                      <a:gd name="connsiteX4" fmla="*/ 0 w 770841"/>
                      <a:gd name="connsiteY4" fmla="*/ 716576 h 1433151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537927"/>
                      <a:gd name="connsiteX1" fmla="*/ 385421 w 770842"/>
                      <a:gd name="connsiteY1" fmla="*/ 0 h 1537927"/>
                      <a:gd name="connsiteX2" fmla="*/ 770842 w 770842"/>
                      <a:gd name="connsiteY2" fmla="*/ 716576 h 1537927"/>
                      <a:gd name="connsiteX3" fmla="*/ 375896 w 770842"/>
                      <a:gd name="connsiteY3" fmla="*/ 1537927 h 1537927"/>
                      <a:gd name="connsiteX4" fmla="*/ 0 w 770842"/>
                      <a:gd name="connsiteY4" fmla="*/ 716576 h 15379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842" h="1537927">
                        <a:moveTo>
                          <a:pt x="0" y="716576"/>
                        </a:moveTo>
                        <a:cubicBezTo>
                          <a:pt x="0" y="320822"/>
                          <a:pt x="182084" y="42862"/>
                          <a:pt x="385421" y="0"/>
                        </a:cubicBezTo>
                        <a:cubicBezTo>
                          <a:pt x="598283" y="33338"/>
                          <a:pt x="770842" y="320822"/>
                          <a:pt x="770842" y="716576"/>
                        </a:cubicBezTo>
                        <a:cubicBezTo>
                          <a:pt x="770842" y="1112330"/>
                          <a:pt x="641145" y="1380765"/>
                          <a:pt x="375896" y="1537927"/>
                        </a:cubicBezTo>
                        <a:cubicBezTo>
                          <a:pt x="96359" y="1366477"/>
                          <a:pt x="0" y="1112330"/>
                          <a:pt x="0" y="716576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83" name="楕円 432">
                    <a:extLst>
                      <a:ext uri="{FF2B5EF4-FFF2-40B4-BE49-F238E27FC236}">
                        <a16:creationId xmlns:a16="http://schemas.microsoft.com/office/drawing/2014/main" id="{245C88C5-050E-4D47-9564-A235D3D78EA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06322" y="4262663"/>
                    <a:ext cx="212304" cy="1376002"/>
                  </a:xfrm>
                  <a:custGeom>
                    <a:avLst/>
                    <a:gdLst>
                      <a:gd name="connsiteX0" fmla="*/ 0 w 601115"/>
                      <a:gd name="connsiteY0" fmla="*/ 300558 h 601115"/>
                      <a:gd name="connsiteX1" fmla="*/ 300558 w 601115"/>
                      <a:gd name="connsiteY1" fmla="*/ 0 h 601115"/>
                      <a:gd name="connsiteX2" fmla="*/ 601116 w 601115"/>
                      <a:gd name="connsiteY2" fmla="*/ 300558 h 601115"/>
                      <a:gd name="connsiteX3" fmla="*/ 300558 w 601115"/>
                      <a:gd name="connsiteY3" fmla="*/ 601116 h 601115"/>
                      <a:gd name="connsiteX4" fmla="*/ 0 w 601115"/>
                      <a:gd name="connsiteY4" fmla="*/ 300558 h 601115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1116" h="1806028">
                        <a:moveTo>
                          <a:pt x="0" y="1505470"/>
                        </a:moveTo>
                        <a:cubicBezTo>
                          <a:pt x="0" y="1339476"/>
                          <a:pt x="210763" y="952500"/>
                          <a:pt x="200545" y="0"/>
                        </a:cubicBezTo>
                        <a:cubicBezTo>
                          <a:pt x="518938" y="885825"/>
                          <a:pt x="601116" y="1339476"/>
                          <a:pt x="601116" y="1505470"/>
                        </a:cubicBezTo>
                        <a:cubicBezTo>
                          <a:pt x="601116" y="1671464"/>
                          <a:pt x="466552" y="1806028"/>
                          <a:pt x="300558" y="1806028"/>
                        </a:cubicBezTo>
                        <a:cubicBezTo>
                          <a:pt x="134564" y="1806028"/>
                          <a:pt x="0" y="1671464"/>
                          <a:pt x="0" y="1505470"/>
                        </a:cubicBezTo>
                        <a:close/>
                      </a:path>
                    </a:pathLst>
                  </a:custGeom>
                  <a:solidFill>
                    <a:srgbClr val="66FF66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279" name="グループ化 278">
                  <a:extLst>
                    <a:ext uri="{FF2B5EF4-FFF2-40B4-BE49-F238E27FC236}">
                      <a16:creationId xmlns:a16="http://schemas.microsoft.com/office/drawing/2014/main" id="{9840C40A-A7DA-4AF6-AED4-A108DF3B4561}"/>
                    </a:ext>
                  </a:extLst>
                </p:cNvPr>
                <p:cNvGrpSpPr/>
                <p:nvPr/>
              </p:nvGrpSpPr>
              <p:grpSpPr>
                <a:xfrm>
                  <a:off x="1741357" y="3704966"/>
                  <a:ext cx="614552" cy="1934750"/>
                  <a:chOff x="1741357" y="3704966"/>
                  <a:chExt cx="614552" cy="1934750"/>
                </a:xfrm>
              </p:grpSpPr>
              <p:sp>
                <p:nvSpPr>
                  <p:cNvPr id="280" name="楕円 426">
                    <a:extLst>
                      <a:ext uri="{FF2B5EF4-FFF2-40B4-BE49-F238E27FC236}">
                        <a16:creationId xmlns:a16="http://schemas.microsoft.com/office/drawing/2014/main" id="{48766966-ED9E-4FDC-AD9C-E408E53289BC}"/>
                      </a:ext>
                    </a:extLst>
                  </p:cNvPr>
                  <p:cNvSpPr/>
                  <p:nvPr/>
                </p:nvSpPr>
                <p:spPr bwMode="auto">
                  <a:xfrm rot="21278739">
                    <a:off x="1741357" y="3704966"/>
                    <a:ext cx="614552" cy="1226109"/>
                  </a:xfrm>
                  <a:custGeom>
                    <a:avLst/>
                    <a:gdLst>
                      <a:gd name="connsiteX0" fmla="*/ 0 w 770841"/>
                      <a:gd name="connsiteY0" fmla="*/ 716576 h 1433151"/>
                      <a:gd name="connsiteX1" fmla="*/ 385421 w 770841"/>
                      <a:gd name="connsiteY1" fmla="*/ 0 h 1433151"/>
                      <a:gd name="connsiteX2" fmla="*/ 770842 w 770841"/>
                      <a:gd name="connsiteY2" fmla="*/ 716576 h 1433151"/>
                      <a:gd name="connsiteX3" fmla="*/ 385421 w 770841"/>
                      <a:gd name="connsiteY3" fmla="*/ 1433152 h 1433151"/>
                      <a:gd name="connsiteX4" fmla="*/ 0 w 770841"/>
                      <a:gd name="connsiteY4" fmla="*/ 716576 h 1433151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537927"/>
                      <a:gd name="connsiteX1" fmla="*/ 385421 w 770842"/>
                      <a:gd name="connsiteY1" fmla="*/ 0 h 1537927"/>
                      <a:gd name="connsiteX2" fmla="*/ 770842 w 770842"/>
                      <a:gd name="connsiteY2" fmla="*/ 716576 h 1537927"/>
                      <a:gd name="connsiteX3" fmla="*/ 375896 w 770842"/>
                      <a:gd name="connsiteY3" fmla="*/ 1537927 h 1537927"/>
                      <a:gd name="connsiteX4" fmla="*/ 0 w 770842"/>
                      <a:gd name="connsiteY4" fmla="*/ 716576 h 15379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842" h="1537927">
                        <a:moveTo>
                          <a:pt x="0" y="716576"/>
                        </a:moveTo>
                        <a:cubicBezTo>
                          <a:pt x="0" y="320822"/>
                          <a:pt x="182084" y="42862"/>
                          <a:pt x="385421" y="0"/>
                        </a:cubicBezTo>
                        <a:cubicBezTo>
                          <a:pt x="598283" y="33338"/>
                          <a:pt x="770842" y="320822"/>
                          <a:pt x="770842" y="716576"/>
                        </a:cubicBezTo>
                        <a:cubicBezTo>
                          <a:pt x="770842" y="1112330"/>
                          <a:pt x="641145" y="1380765"/>
                          <a:pt x="375896" y="1537927"/>
                        </a:cubicBezTo>
                        <a:cubicBezTo>
                          <a:pt x="96359" y="1366477"/>
                          <a:pt x="0" y="1112330"/>
                          <a:pt x="0" y="716576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81" name="楕円 432">
                    <a:extLst>
                      <a:ext uri="{FF2B5EF4-FFF2-40B4-BE49-F238E27FC236}">
                        <a16:creationId xmlns:a16="http://schemas.microsoft.com/office/drawing/2014/main" id="{E9193E5C-033F-47B4-AC64-86034926400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54286" y="4263714"/>
                    <a:ext cx="297730" cy="1376002"/>
                  </a:xfrm>
                  <a:custGeom>
                    <a:avLst/>
                    <a:gdLst>
                      <a:gd name="connsiteX0" fmla="*/ 0 w 601115"/>
                      <a:gd name="connsiteY0" fmla="*/ 300558 h 601115"/>
                      <a:gd name="connsiteX1" fmla="*/ 300558 w 601115"/>
                      <a:gd name="connsiteY1" fmla="*/ 0 h 601115"/>
                      <a:gd name="connsiteX2" fmla="*/ 601116 w 601115"/>
                      <a:gd name="connsiteY2" fmla="*/ 300558 h 601115"/>
                      <a:gd name="connsiteX3" fmla="*/ 300558 w 601115"/>
                      <a:gd name="connsiteY3" fmla="*/ 601116 h 601115"/>
                      <a:gd name="connsiteX4" fmla="*/ 0 w 601115"/>
                      <a:gd name="connsiteY4" fmla="*/ 300558 h 601115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1116" h="1806028">
                        <a:moveTo>
                          <a:pt x="0" y="1505470"/>
                        </a:moveTo>
                        <a:cubicBezTo>
                          <a:pt x="0" y="1339476"/>
                          <a:pt x="210763" y="952500"/>
                          <a:pt x="200545" y="0"/>
                        </a:cubicBezTo>
                        <a:cubicBezTo>
                          <a:pt x="518938" y="885825"/>
                          <a:pt x="601116" y="1339476"/>
                          <a:pt x="601116" y="1505470"/>
                        </a:cubicBezTo>
                        <a:cubicBezTo>
                          <a:pt x="601116" y="1671464"/>
                          <a:pt x="466552" y="1806028"/>
                          <a:pt x="300558" y="1806028"/>
                        </a:cubicBezTo>
                        <a:cubicBezTo>
                          <a:pt x="134564" y="1806028"/>
                          <a:pt x="0" y="1671464"/>
                          <a:pt x="0" y="1505470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grpSp>
            <p:nvGrpSpPr>
              <p:cNvPr id="243" name="グループ化 242">
                <a:extLst>
                  <a:ext uri="{FF2B5EF4-FFF2-40B4-BE49-F238E27FC236}">
                    <a16:creationId xmlns:a16="http://schemas.microsoft.com/office/drawing/2014/main" id="{F3D10CE7-A9A9-4C52-8018-76EF8E1DD461}"/>
                  </a:ext>
                </a:extLst>
              </p:cNvPr>
              <p:cNvGrpSpPr/>
              <p:nvPr/>
            </p:nvGrpSpPr>
            <p:grpSpPr>
              <a:xfrm rot="3600000">
                <a:off x="6885168" y="3187658"/>
                <a:ext cx="488976" cy="1074356"/>
                <a:chOff x="1636340" y="3642662"/>
                <a:chExt cx="910128" cy="1999693"/>
              </a:xfrm>
            </p:grpSpPr>
            <p:sp>
              <p:nvSpPr>
                <p:cNvPr id="266" name="楕円 426">
                  <a:extLst>
                    <a:ext uri="{FF2B5EF4-FFF2-40B4-BE49-F238E27FC236}">
                      <a16:creationId xmlns:a16="http://schemas.microsoft.com/office/drawing/2014/main" id="{59E237BA-3A02-466E-87F1-365B8B952BC3}"/>
                    </a:ext>
                  </a:extLst>
                </p:cNvPr>
                <p:cNvSpPr/>
                <p:nvPr/>
              </p:nvSpPr>
              <p:spPr bwMode="auto">
                <a:xfrm rot="443591">
                  <a:off x="1760872" y="3642662"/>
                  <a:ext cx="614552" cy="1226109"/>
                </a:xfrm>
                <a:custGeom>
                  <a:avLst/>
                  <a:gdLst>
                    <a:gd name="connsiteX0" fmla="*/ 0 w 770841"/>
                    <a:gd name="connsiteY0" fmla="*/ 716576 h 1433151"/>
                    <a:gd name="connsiteX1" fmla="*/ 385421 w 770841"/>
                    <a:gd name="connsiteY1" fmla="*/ 0 h 1433151"/>
                    <a:gd name="connsiteX2" fmla="*/ 770842 w 770841"/>
                    <a:gd name="connsiteY2" fmla="*/ 716576 h 1433151"/>
                    <a:gd name="connsiteX3" fmla="*/ 385421 w 770841"/>
                    <a:gd name="connsiteY3" fmla="*/ 1433152 h 1433151"/>
                    <a:gd name="connsiteX4" fmla="*/ 0 w 770841"/>
                    <a:gd name="connsiteY4" fmla="*/ 716576 h 1433151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537927"/>
                    <a:gd name="connsiteX1" fmla="*/ 385421 w 770842"/>
                    <a:gd name="connsiteY1" fmla="*/ 0 h 1537927"/>
                    <a:gd name="connsiteX2" fmla="*/ 770842 w 770842"/>
                    <a:gd name="connsiteY2" fmla="*/ 716576 h 1537927"/>
                    <a:gd name="connsiteX3" fmla="*/ 375896 w 770842"/>
                    <a:gd name="connsiteY3" fmla="*/ 1537927 h 1537927"/>
                    <a:gd name="connsiteX4" fmla="*/ 0 w 770842"/>
                    <a:gd name="connsiteY4" fmla="*/ 716576 h 15379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842" h="1537927">
                      <a:moveTo>
                        <a:pt x="0" y="716576"/>
                      </a:moveTo>
                      <a:cubicBezTo>
                        <a:pt x="0" y="320822"/>
                        <a:pt x="182084" y="42862"/>
                        <a:pt x="385421" y="0"/>
                      </a:cubicBezTo>
                      <a:cubicBezTo>
                        <a:pt x="598283" y="33338"/>
                        <a:pt x="770842" y="320822"/>
                        <a:pt x="770842" y="716576"/>
                      </a:cubicBezTo>
                      <a:cubicBezTo>
                        <a:pt x="770842" y="1112330"/>
                        <a:pt x="641145" y="1380765"/>
                        <a:pt x="375896" y="1537927"/>
                      </a:cubicBezTo>
                      <a:cubicBezTo>
                        <a:pt x="96359" y="1366477"/>
                        <a:pt x="0" y="1112330"/>
                        <a:pt x="0" y="716576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267" name="グループ化 266">
                  <a:extLst>
                    <a:ext uri="{FF2B5EF4-FFF2-40B4-BE49-F238E27FC236}">
                      <a16:creationId xmlns:a16="http://schemas.microsoft.com/office/drawing/2014/main" id="{BACC468C-B5B2-412A-851A-BC771E96EFEA}"/>
                    </a:ext>
                  </a:extLst>
                </p:cNvPr>
                <p:cNvGrpSpPr/>
                <p:nvPr/>
              </p:nvGrpSpPr>
              <p:grpSpPr>
                <a:xfrm rot="21214059" flipH="1">
                  <a:off x="1636340" y="3704959"/>
                  <a:ext cx="614552" cy="1937396"/>
                  <a:chOff x="1741357" y="3704966"/>
                  <a:chExt cx="614552" cy="1937396"/>
                </a:xfrm>
              </p:grpSpPr>
              <p:sp>
                <p:nvSpPr>
                  <p:cNvPr id="274" name="楕円 426">
                    <a:extLst>
                      <a:ext uri="{FF2B5EF4-FFF2-40B4-BE49-F238E27FC236}">
                        <a16:creationId xmlns:a16="http://schemas.microsoft.com/office/drawing/2014/main" id="{B3D545E8-4F9B-48D2-941F-B28C1372FB4A}"/>
                      </a:ext>
                    </a:extLst>
                  </p:cNvPr>
                  <p:cNvSpPr/>
                  <p:nvPr/>
                </p:nvSpPr>
                <p:spPr bwMode="auto">
                  <a:xfrm rot="21278739">
                    <a:off x="1741357" y="3704966"/>
                    <a:ext cx="614552" cy="1226109"/>
                  </a:xfrm>
                  <a:custGeom>
                    <a:avLst/>
                    <a:gdLst>
                      <a:gd name="connsiteX0" fmla="*/ 0 w 770841"/>
                      <a:gd name="connsiteY0" fmla="*/ 716576 h 1433151"/>
                      <a:gd name="connsiteX1" fmla="*/ 385421 w 770841"/>
                      <a:gd name="connsiteY1" fmla="*/ 0 h 1433151"/>
                      <a:gd name="connsiteX2" fmla="*/ 770842 w 770841"/>
                      <a:gd name="connsiteY2" fmla="*/ 716576 h 1433151"/>
                      <a:gd name="connsiteX3" fmla="*/ 385421 w 770841"/>
                      <a:gd name="connsiteY3" fmla="*/ 1433152 h 1433151"/>
                      <a:gd name="connsiteX4" fmla="*/ 0 w 770841"/>
                      <a:gd name="connsiteY4" fmla="*/ 716576 h 1433151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537927"/>
                      <a:gd name="connsiteX1" fmla="*/ 385421 w 770842"/>
                      <a:gd name="connsiteY1" fmla="*/ 0 h 1537927"/>
                      <a:gd name="connsiteX2" fmla="*/ 770842 w 770842"/>
                      <a:gd name="connsiteY2" fmla="*/ 716576 h 1537927"/>
                      <a:gd name="connsiteX3" fmla="*/ 375896 w 770842"/>
                      <a:gd name="connsiteY3" fmla="*/ 1537927 h 1537927"/>
                      <a:gd name="connsiteX4" fmla="*/ 0 w 770842"/>
                      <a:gd name="connsiteY4" fmla="*/ 716576 h 15379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842" h="1537927">
                        <a:moveTo>
                          <a:pt x="0" y="716576"/>
                        </a:moveTo>
                        <a:cubicBezTo>
                          <a:pt x="0" y="320822"/>
                          <a:pt x="182084" y="42862"/>
                          <a:pt x="385421" y="0"/>
                        </a:cubicBezTo>
                        <a:cubicBezTo>
                          <a:pt x="598283" y="33338"/>
                          <a:pt x="770842" y="320822"/>
                          <a:pt x="770842" y="716576"/>
                        </a:cubicBezTo>
                        <a:cubicBezTo>
                          <a:pt x="770842" y="1112330"/>
                          <a:pt x="641145" y="1380765"/>
                          <a:pt x="375896" y="1537927"/>
                        </a:cubicBezTo>
                        <a:cubicBezTo>
                          <a:pt x="96359" y="1366477"/>
                          <a:pt x="0" y="1112330"/>
                          <a:pt x="0" y="716576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75" name="楕円 432">
                    <a:extLst>
                      <a:ext uri="{FF2B5EF4-FFF2-40B4-BE49-F238E27FC236}">
                        <a16:creationId xmlns:a16="http://schemas.microsoft.com/office/drawing/2014/main" id="{B95BA758-8929-490D-B490-E217CD2D91A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57053" y="4266360"/>
                    <a:ext cx="245256" cy="1376002"/>
                  </a:xfrm>
                  <a:custGeom>
                    <a:avLst/>
                    <a:gdLst>
                      <a:gd name="connsiteX0" fmla="*/ 0 w 601115"/>
                      <a:gd name="connsiteY0" fmla="*/ 300558 h 601115"/>
                      <a:gd name="connsiteX1" fmla="*/ 300558 w 601115"/>
                      <a:gd name="connsiteY1" fmla="*/ 0 h 601115"/>
                      <a:gd name="connsiteX2" fmla="*/ 601116 w 601115"/>
                      <a:gd name="connsiteY2" fmla="*/ 300558 h 601115"/>
                      <a:gd name="connsiteX3" fmla="*/ 300558 w 601115"/>
                      <a:gd name="connsiteY3" fmla="*/ 601116 h 601115"/>
                      <a:gd name="connsiteX4" fmla="*/ 0 w 601115"/>
                      <a:gd name="connsiteY4" fmla="*/ 300558 h 601115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1116" h="1806028">
                        <a:moveTo>
                          <a:pt x="0" y="1505470"/>
                        </a:moveTo>
                        <a:cubicBezTo>
                          <a:pt x="0" y="1339476"/>
                          <a:pt x="210763" y="952500"/>
                          <a:pt x="200545" y="0"/>
                        </a:cubicBezTo>
                        <a:cubicBezTo>
                          <a:pt x="518938" y="885825"/>
                          <a:pt x="601116" y="1339476"/>
                          <a:pt x="601116" y="1505470"/>
                        </a:cubicBezTo>
                        <a:cubicBezTo>
                          <a:pt x="601116" y="1671464"/>
                          <a:pt x="466552" y="1806028"/>
                          <a:pt x="300558" y="1806028"/>
                        </a:cubicBezTo>
                        <a:cubicBezTo>
                          <a:pt x="134564" y="1806028"/>
                          <a:pt x="0" y="1671464"/>
                          <a:pt x="0" y="1505470"/>
                        </a:cubicBezTo>
                        <a:close/>
                      </a:path>
                    </a:pathLst>
                  </a:custGeom>
                  <a:solidFill>
                    <a:srgbClr val="66FF66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268" name="グループ化 267">
                  <a:extLst>
                    <a:ext uri="{FF2B5EF4-FFF2-40B4-BE49-F238E27FC236}">
                      <a16:creationId xmlns:a16="http://schemas.microsoft.com/office/drawing/2014/main" id="{E0B77ED3-AD9E-4345-A01D-99E287E6B5AE}"/>
                    </a:ext>
                  </a:extLst>
                </p:cNvPr>
                <p:cNvGrpSpPr/>
                <p:nvPr/>
              </p:nvGrpSpPr>
              <p:grpSpPr>
                <a:xfrm rot="385941">
                  <a:off x="1931916" y="3704969"/>
                  <a:ext cx="614552" cy="1933699"/>
                  <a:chOff x="1741357" y="3704966"/>
                  <a:chExt cx="614552" cy="1933699"/>
                </a:xfrm>
              </p:grpSpPr>
              <p:sp>
                <p:nvSpPr>
                  <p:cNvPr id="272" name="楕円 426">
                    <a:extLst>
                      <a:ext uri="{FF2B5EF4-FFF2-40B4-BE49-F238E27FC236}">
                        <a16:creationId xmlns:a16="http://schemas.microsoft.com/office/drawing/2014/main" id="{3ECD6B52-857E-417C-865C-CA069EFFA66D}"/>
                      </a:ext>
                    </a:extLst>
                  </p:cNvPr>
                  <p:cNvSpPr/>
                  <p:nvPr/>
                </p:nvSpPr>
                <p:spPr bwMode="auto">
                  <a:xfrm rot="21278739">
                    <a:off x="1741357" y="3704966"/>
                    <a:ext cx="614552" cy="1226109"/>
                  </a:xfrm>
                  <a:custGeom>
                    <a:avLst/>
                    <a:gdLst>
                      <a:gd name="connsiteX0" fmla="*/ 0 w 770841"/>
                      <a:gd name="connsiteY0" fmla="*/ 716576 h 1433151"/>
                      <a:gd name="connsiteX1" fmla="*/ 385421 w 770841"/>
                      <a:gd name="connsiteY1" fmla="*/ 0 h 1433151"/>
                      <a:gd name="connsiteX2" fmla="*/ 770842 w 770841"/>
                      <a:gd name="connsiteY2" fmla="*/ 716576 h 1433151"/>
                      <a:gd name="connsiteX3" fmla="*/ 385421 w 770841"/>
                      <a:gd name="connsiteY3" fmla="*/ 1433152 h 1433151"/>
                      <a:gd name="connsiteX4" fmla="*/ 0 w 770841"/>
                      <a:gd name="connsiteY4" fmla="*/ 716576 h 1433151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537927"/>
                      <a:gd name="connsiteX1" fmla="*/ 385421 w 770842"/>
                      <a:gd name="connsiteY1" fmla="*/ 0 h 1537927"/>
                      <a:gd name="connsiteX2" fmla="*/ 770842 w 770842"/>
                      <a:gd name="connsiteY2" fmla="*/ 716576 h 1537927"/>
                      <a:gd name="connsiteX3" fmla="*/ 375896 w 770842"/>
                      <a:gd name="connsiteY3" fmla="*/ 1537927 h 1537927"/>
                      <a:gd name="connsiteX4" fmla="*/ 0 w 770842"/>
                      <a:gd name="connsiteY4" fmla="*/ 716576 h 15379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842" h="1537927">
                        <a:moveTo>
                          <a:pt x="0" y="716576"/>
                        </a:moveTo>
                        <a:cubicBezTo>
                          <a:pt x="0" y="320822"/>
                          <a:pt x="182084" y="42862"/>
                          <a:pt x="385421" y="0"/>
                        </a:cubicBezTo>
                        <a:cubicBezTo>
                          <a:pt x="598283" y="33338"/>
                          <a:pt x="770842" y="320822"/>
                          <a:pt x="770842" y="716576"/>
                        </a:cubicBezTo>
                        <a:cubicBezTo>
                          <a:pt x="770842" y="1112330"/>
                          <a:pt x="641145" y="1380765"/>
                          <a:pt x="375896" y="1537927"/>
                        </a:cubicBezTo>
                        <a:cubicBezTo>
                          <a:pt x="96359" y="1366477"/>
                          <a:pt x="0" y="1112330"/>
                          <a:pt x="0" y="716576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73" name="楕円 432">
                    <a:extLst>
                      <a:ext uri="{FF2B5EF4-FFF2-40B4-BE49-F238E27FC236}">
                        <a16:creationId xmlns:a16="http://schemas.microsoft.com/office/drawing/2014/main" id="{47F3E301-859F-412F-B52F-4FF35BA40DC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06322" y="4262663"/>
                    <a:ext cx="212304" cy="1376002"/>
                  </a:xfrm>
                  <a:custGeom>
                    <a:avLst/>
                    <a:gdLst>
                      <a:gd name="connsiteX0" fmla="*/ 0 w 601115"/>
                      <a:gd name="connsiteY0" fmla="*/ 300558 h 601115"/>
                      <a:gd name="connsiteX1" fmla="*/ 300558 w 601115"/>
                      <a:gd name="connsiteY1" fmla="*/ 0 h 601115"/>
                      <a:gd name="connsiteX2" fmla="*/ 601116 w 601115"/>
                      <a:gd name="connsiteY2" fmla="*/ 300558 h 601115"/>
                      <a:gd name="connsiteX3" fmla="*/ 300558 w 601115"/>
                      <a:gd name="connsiteY3" fmla="*/ 601116 h 601115"/>
                      <a:gd name="connsiteX4" fmla="*/ 0 w 601115"/>
                      <a:gd name="connsiteY4" fmla="*/ 300558 h 601115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1116" h="1806028">
                        <a:moveTo>
                          <a:pt x="0" y="1505470"/>
                        </a:moveTo>
                        <a:cubicBezTo>
                          <a:pt x="0" y="1339476"/>
                          <a:pt x="210763" y="952500"/>
                          <a:pt x="200545" y="0"/>
                        </a:cubicBezTo>
                        <a:cubicBezTo>
                          <a:pt x="518938" y="885825"/>
                          <a:pt x="601116" y="1339476"/>
                          <a:pt x="601116" y="1505470"/>
                        </a:cubicBezTo>
                        <a:cubicBezTo>
                          <a:pt x="601116" y="1671464"/>
                          <a:pt x="466552" y="1806028"/>
                          <a:pt x="300558" y="1806028"/>
                        </a:cubicBezTo>
                        <a:cubicBezTo>
                          <a:pt x="134564" y="1806028"/>
                          <a:pt x="0" y="1671464"/>
                          <a:pt x="0" y="1505470"/>
                        </a:cubicBezTo>
                        <a:close/>
                      </a:path>
                    </a:pathLst>
                  </a:custGeom>
                  <a:solidFill>
                    <a:srgbClr val="66FF66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269" name="グループ化 268">
                  <a:extLst>
                    <a:ext uri="{FF2B5EF4-FFF2-40B4-BE49-F238E27FC236}">
                      <a16:creationId xmlns:a16="http://schemas.microsoft.com/office/drawing/2014/main" id="{850A8F23-009F-4E14-921B-A4DEDE1729A7}"/>
                    </a:ext>
                  </a:extLst>
                </p:cNvPr>
                <p:cNvGrpSpPr/>
                <p:nvPr/>
              </p:nvGrpSpPr>
              <p:grpSpPr>
                <a:xfrm>
                  <a:off x="1741357" y="3704966"/>
                  <a:ext cx="614552" cy="1934750"/>
                  <a:chOff x="1741357" y="3704966"/>
                  <a:chExt cx="614552" cy="1934750"/>
                </a:xfrm>
              </p:grpSpPr>
              <p:sp>
                <p:nvSpPr>
                  <p:cNvPr id="270" name="楕円 426">
                    <a:extLst>
                      <a:ext uri="{FF2B5EF4-FFF2-40B4-BE49-F238E27FC236}">
                        <a16:creationId xmlns:a16="http://schemas.microsoft.com/office/drawing/2014/main" id="{353AB5A7-2778-43C8-AE9D-ED19A08FE0E6}"/>
                      </a:ext>
                    </a:extLst>
                  </p:cNvPr>
                  <p:cNvSpPr/>
                  <p:nvPr/>
                </p:nvSpPr>
                <p:spPr bwMode="auto">
                  <a:xfrm rot="21278739">
                    <a:off x="1741357" y="3704966"/>
                    <a:ext cx="614552" cy="1226109"/>
                  </a:xfrm>
                  <a:custGeom>
                    <a:avLst/>
                    <a:gdLst>
                      <a:gd name="connsiteX0" fmla="*/ 0 w 770841"/>
                      <a:gd name="connsiteY0" fmla="*/ 716576 h 1433151"/>
                      <a:gd name="connsiteX1" fmla="*/ 385421 w 770841"/>
                      <a:gd name="connsiteY1" fmla="*/ 0 h 1433151"/>
                      <a:gd name="connsiteX2" fmla="*/ 770842 w 770841"/>
                      <a:gd name="connsiteY2" fmla="*/ 716576 h 1433151"/>
                      <a:gd name="connsiteX3" fmla="*/ 385421 w 770841"/>
                      <a:gd name="connsiteY3" fmla="*/ 1433152 h 1433151"/>
                      <a:gd name="connsiteX4" fmla="*/ 0 w 770841"/>
                      <a:gd name="connsiteY4" fmla="*/ 716576 h 1433151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537927"/>
                      <a:gd name="connsiteX1" fmla="*/ 385421 w 770842"/>
                      <a:gd name="connsiteY1" fmla="*/ 0 h 1537927"/>
                      <a:gd name="connsiteX2" fmla="*/ 770842 w 770842"/>
                      <a:gd name="connsiteY2" fmla="*/ 716576 h 1537927"/>
                      <a:gd name="connsiteX3" fmla="*/ 375896 w 770842"/>
                      <a:gd name="connsiteY3" fmla="*/ 1537927 h 1537927"/>
                      <a:gd name="connsiteX4" fmla="*/ 0 w 770842"/>
                      <a:gd name="connsiteY4" fmla="*/ 716576 h 15379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842" h="1537927">
                        <a:moveTo>
                          <a:pt x="0" y="716576"/>
                        </a:moveTo>
                        <a:cubicBezTo>
                          <a:pt x="0" y="320822"/>
                          <a:pt x="182084" y="42862"/>
                          <a:pt x="385421" y="0"/>
                        </a:cubicBezTo>
                        <a:cubicBezTo>
                          <a:pt x="598283" y="33338"/>
                          <a:pt x="770842" y="320822"/>
                          <a:pt x="770842" y="716576"/>
                        </a:cubicBezTo>
                        <a:cubicBezTo>
                          <a:pt x="770842" y="1112330"/>
                          <a:pt x="641145" y="1380765"/>
                          <a:pt x="375896" y="1537927"/>
                        </a:cubicBezTo>
                        <a:cubicBezTo>
                          <a:pt x="96359" y="1366477"/>
                          <a:pt x="0" y="1112330"/>
                          <a:pt x="0" y="716576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71" name="楕円 432">
                    <a:extLst>
                      <a:ext uri="{FF2B5EF4-FFF2-40B4-BE49-F238E27FC236}">
                        <a16:creationId xmlns:a16="http://schemas.microsoft.com/office/drawing/2014/main" id="{999DD964-199F-4B7C-ADEC-EE0396FBD36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54286" y="4263714"/>
                    <a:ext cx="297730" cy="1376002"/>
                  </a:xfrm>
                  <a:custGeom>
                    <a:avLst/>
                    <a:gdLst>
                      <a:gd name="connsiteX0" fmla="*/ 0 w 601115"/>
                      <a:gd name="connsiteY0" fmla="*/ 300558 h 601115"/>
                      <a:gd name="connsiteX1" fmla="*/ 300558 w 601115"/>
                      <a:gd name="connsiteY1" fmla="*/ 0 h 601115"/>
                      <a:gd name="connsiteX2" fmla="*/ 601116 w 601115"/>
                      <a:gd name="connsiteY2" fmla="*/ 300558 h 601115"/>
                      <a:gd name="connsiteX3" fmla="*/ 300558 w 601115"/>
                      <a:gd name="connsiteY3" fmla="*/ 601116 h 601115"/>
                      <a:gd name="connsiteX4" fmla="*/ 0 w 601115"/>
                      <a:gd name="connsiteY4" fmla="*/ 300558 h 601115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1116" h="1806028">
                        <a:moveTo>
                          <a:pt x="0" y="1505470"/>
                        </a:moveTo>
                        <a:cubicBezTo>
                          <a:pt x="0" y="1339476"/>
                          <a:pt x="210763" y="952500"/>
                          <a:pt x="200545" y="0"/>
                        </a:cubicBezTo>
                        <a:cubicBezTo>
                          <a:pt x="518938" y="885825"/>
                          <a:pt x="601116" y="1339476"/>
                          <a:pt x="601116" y="1505470"/>
                        </a:cubicBezTo>
                        <a:cubicBezTo>
                          <a:pt x="601116" y="1671464"/>
                          <a:pt x="466552" y="1806028"/>
                          <a:pt x="300558" y="1806028"/>
                        </a:cubicBezTo>
                        <a:cubicBezTo>
                          <a:pt x="134564" y="1806028"/>
                          <a:pt x="0" y="1671464"/>
                          <a:pt x="0" y="1505470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grpSp>
            <p:nvGrpSpPr>
              <p:cNvPr id="244" name="グループ化 243">
                <a:extLst>
                  <a:ext uri="{FF2B5EF4-FFF2-40B4-BE49-F238E27FC236}">
                    <a16:creationId xmlns:a16="http://schemas.microsoft.com/office/drawing/2014/main" id="{86639619-9550-4ED3-AEAE-C867F4F49534}"/>
                  </a:ext>
                </a:extLst>
              </p:cNvPr>
              <p:cNvGrpSpPr/>
              <p:nvPr/>
            </p:nvGrpSpPr>
            <p:grpSpPr>
              <a:xfrm rot="3600000">
                <a:off x="6294862" y="3238952"/>
                <a:ext cx="488976" cy="1074356"/>
                <a:chOff x="1636340" y="3642662"/>
                <a:chExt cx="910128" cy="1999693"/>
              </a:xfrm>
            </p:grpSpPr>
            <p:sp>
              <p:nvSpPr>
                <p:cNvPr id="256" name="楕円 426">
                  <a:extLst>
                    <a:ext uri="{FF2B5EF4-FFF2-40B4-BE49-F238E27FC236}">
                      <a16:creationId xmlns:a16="http://schemas.microsoft.com/office/drawing/2014/main" id="{D716A208-8215-4785-A14D-8C860127910E}"/>
                    </a:ext>
                  </a:extLst>
                </p:cNvPr>
                <p:cNvSpPr/>
                <p:nvPr/>
              </p:nvSpPr>
              <p:spPr bwMode="auto">
                <a:xfrm rot="443591">
                  <a:off x="1760872" y="3642662"/>
                  <a:ext cx="614552" cy="1226109"/>
                </a:xfrm>
                <a:custGeom>
                  <a:avLst/>
                  <a:gdLst>
                    <a:gd name="connsiteX0" fmla="*/ 0 w 770841"/>
                    <a:gd name="connsiteY0" fmla="*/ 716576 h 1433151"/>
                    <a:gd name="connsiteX1" fmla="*/ 385421 w 770841"/>
                    <a:gd name="connsiteY1" fmla="*/ 0 h 1433151"/>
                    <a:gd name="connsiteX2" fmla="*/ 770842 w 770841"/>
                    <a:gd name="connsiteY2" fmla="*/ 716576 h 1433151"/>
                    <a:gd name="connsiteX3" fmla="*/ 385421 w 770841"/>
                    <a:gd name="connsiteY3" fmla="*/ 1433152 h 1433151"/>
                    <a:gd name="connsiteX4" fmla="*/ 0 w 770841"/>
                    <a:gd name="connsiteY4" fmla="*/ 716576 h 1433151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537927"/>
                    <a:gd name="connsiteX1" fmla="*/ 385421 w 770842"/>
                    <a:gd name="connsiteY1" fmla="*/ 0 h 1537927"/>
                    <a:gd name="connsiteX2" fmla="*/ 770842 w 770842"/>
                    <a:gd name="connsiteY2" fmla="*/ 716576 h 1537927"/>
                    <a:gd name="connsiteX3" fmla="*/ 375896 w 770842"/>
                    <a:gd name="connsiteY3" fmla="*/ 1537927 h 1537927"/>
                    <a:gd name="connsiteX4" fmla="*/ 0 w 770842"/>
                    <a:gd name="connsiteY4" fmla="*/ 716576 h 15379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842" h="1537927">
                      <a:moveTo>
                        <a:pt x="0" y="716576"/>
                      </a:moveTo>
                      <a:cubicBezTo>
                        <a:pt x="0" y="320822"/>
                        <a:pt x="182084" y="42862"/>
                        <a:pt x="385421" y="0"/>
                      </a:cubicBezTo>
                      <a:cubicBezTo>
                        <a:pt x="598283" y="33338"/>
                        <a:pt x="770842" y="320822"/>
                        <a:pt x="770842" y="716576"/>
                      </a:cubicBezTo>
                      <a:cubicBezTo>
                        <a:pt x="770842" y="1112330"/>
                        <a:pt x="641145" y="1380765"/>
                        <a:pt x="375896" y="1537927"/>
                      </a:cubicBezTo>
                      <a:cubicBezTo>
                        <a:pt x="96359" y="1366477"/>
                        <a:pt x="0" y="1112330"/>
                        <a:pt x="0" y="716576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257" name="グループ化 256">
                  <a:extLst>
                    <a:ext uri="{FF2B5EF4-FFF2-40B4-BE49-F238E27FC236}">
                      <a16:creationId xmlns:a16="http://schemas.microsoft.com/office/drawing/2014/main" id="{AF3C2082-A2B4-406A-88AC-1724A67A256C}"/>
                    </a:ext>
                  </a:extLst>
                </p:cNvPr>
                <p:cNvGrpSpPr/>
                <p:nvPr/>
              </p:nvGrpSpPr>
              <p:grpSpPr>
                <a:xfrm rot="21214059" flipH="1">
                  <a:off x="1636340" y="3704959"/>
                  <a:ext cx="614552" cy="1937396"/>
                  <a:chOff x="1741357" y="3704966"/>
                  <a:chExt cx="614552" cy="1937396"/>
                </a:xfrm>
              </p:grpSpPr>
              <p:sp>
                <p:nvSpPr>
                  <p:cNvPr id="264" name="楕円 426">
                    <a:extLst>
                      <a:ext uri="{FF2B5EF4-FFF2-40B4-BE49-F238E27FC236}">
                        <a16:creationId xmlns:a16="http://schemas.microsoft.com/office/drawing/2014/main" id="{60148079-1018-42D3-AFA3-BF2BA0E16470}"/>
                      </a:ext>
                    </a:extLst>
                  </p:cNvPr>
                  <p:cNvSpPr/>
                  <p:nvPr/>
                </p:nvSpPr>
                <p:spPr bwMode="auto">
                  <a:xfrm rot="21278739">
                    <a:off x="1741357" y="3704966"/>
                    <a:ext cx="614552" cy="1226109"/>
                  </a:xfrm>
                  <a:custGeom>
                    <a:avLst/>
                    <a:gdLst>
                      <a:gd name="connsiteX0" fmla="*/ 0 w 770841"/>
                      <a:gd name="connsiteY0" fmla="*/ 716576 h 1433151"/>
                      <a:gd name="connsiteX1" fmla="*/ 385421 w 770841"/>
                      <a:gd name="connsiteY1" fmla="*/ 0 h 1433151"/>
                      <a:gd name="connsiteX2" fmla="*/ 770842 w 770841"/>
                      <a:gd name="connsiteY2" fmla="*/ 716576 h 1433151"/>
                      <a:gd name="connsiteX3" fmla="*/ 385421 w 770841"/>
                      <a:gd name="connsiteY3" fmla="*/ 1433152 h 1433151"/>
                      <a:gd name="connsiteX4" fmla="*/ 0 w 770841"/>
                      <a:gd name="connsiteY4" fmla="*/ 716576 h 1433151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537927"/>
                      <a:gd name="connsiteX1" fmla="*/ 385421 w 770842"/>
                      <a:gd name="connsiteY1" fmla="*/ 0 h 1537927"/>
                      <a:gd name="connsiteX2" fmla="*/ 770842 w 770842"/>
                      <a:gd name="connsiteY2" fmla="*/ 716576 h 1537927"/>
                      <a:gd name="connsiteX3" fmla="*/ 375896 w 770842"/>
                      <a:gd name="connsiteY3" fmla="*/ 1537927 h 1537927"/>
                      <a:gd name="connsiteX4" fmla="*/ 0 w 770842"/>
                      <a:gd name="connsiteY4" fmla="*/ 716576 h 15379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842" h="1537927">
                        <a:moveTo>
                          <a:pt x="0" y="716576"/>
                        </a:moveTo>
                        <a:cubicBezTo>
                          <a:pt x="0" y="320822"/>
                          <a:pt x="182084" y="42862"/>
                          <a:pt x="385421" y="0"/>
                        </a:cubicBezTo>
                        <a:cubicBezTo>
                          <a:pt x="598283" y="33338"/>
                          <a:pt x="770842" y="320822"/>
                          <a:pt x="770842" y="716576"/>
                        </a:cubicBezTo>
                        <a:cubicBezTo>
                          <a:pt x="770842" y="1112330"/>
                          <a:pt x="641145" y="1380765"/>
                          <a:pt x="375896" y="1537927"/>
                        </a:cubicBezTo>
                        <a:cubicBezTo>
                          <a:pt x="96359" y="1366477"/>
                          <a:pt x="0" y="1112330"/>
                          <a:pt x="0" y="716576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65" name="楕円 432">
                    <a:extLst>
                      <a:ext uri="{FF2B5EF4-FFF2-40B4-BE49-F238E27FC236}">
                        <a16:creationId xmlns:a16="http://schemas.microsoft.com/office/drawing/2014/main" id="{5269A93C-A51C-47D8-B10E-095534E94D1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57053" y="4266360"/>
                    <a:ext cx="245256" cy="1376002"/>
                  </a:xfrm>
                  <a:custGeom>
                    <a:avLst/>
                    <a:gdLst>
                      <a:gd name="connsiteX0" fmla="*/ 0 w 601115"/>
                      <a:gd name="connsiteY0" fmla="*/ 300558 h 601115"/>
                      <a:gd name="connsiteX1" fmla="*/ 300558 w 601115"/>
                      <a:gd name="connsiteY1" fmla="*/ 0 h 601115"/>
                      <a:gd name="connsiteX2" fmla="*/ 601116 w 601115"/>
                      <a:gd name="connsiteY2" fmla="*/ 300558 h 601115"/>
                      <a:gd name="connsiteX3" fmla="*/ 300558 w 601115"/>
                      <a:gd name="connsiteY3" fmla="*/ 601116 h 601115"/>
                      <a:gd name="connsiteX4" fmla="*/ 0 w 601115"/>
                      <a:gd name="connsiteY4" fmla="*/ 300558 h 601115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1116" h="1806028">
                        <a:moveTo>
                          <a:pt x="0" y="1505470"/>
                        </a:moveTo>
                        <a:cubicBezTo>
                          <a:pt x="0" y="1339476"/>
                          <a:pt x="210763" y="952500"/>
                          <a:pt x="200545" y="0"/>
                        </a:cubicBezTo>
                        <a:cubicBezTo>
                          <a:pt x="518938" y="885825"/>
                          <a:pt x="601116" y="1339476"/>
                          <a:pt x="601116" y="1505470"/>
                        </a:cubicBezTo>
                        <a:cubicBezTo>
                          <a:pt x="601116" y="1671464"/>
                          <a:pt x="466552" y="1806028"/>
                          <a:pt x="300558" y="1806028"/>
                        </a:cubicBezTo>
                        <a:cubicBezTo>
                          <a:pt x="134564" y="1806028"/>
                          <a:pt x="0" y="1671464"/>
                          <a:pt x="0" y="1505470"/>
                        </a:cubicBezTo>
                        <a:close/>
                      </a:path>
                    </a:pathLst>
                  </a:custGeom>
                  <a:solidFill>
                    <a:srgbClr val="66FF66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258" name="グループ化 257">
                  <a:extLst>
                    <a:ext uri="{FF2B5EF4-FFF2-40B4-BE49-F238E27FC236}">
                      <a16:creationId xmlns:a16="http://schemas.microsoft.com/office/drawing/2014/main" id="{ED721EDC-AEDF-4FD6-9A2C-5480B7F53B86}"/>
                    </a:ext>
                  </a:extLst>
                </p:cNvPr>
                <p:cNvGrpSpPr/>
                <p:nvPr/>
              </p:nvGrpSpPr>
              <p:grpSpPr>
                <a:xfrm rot="385941">
                  <a:off x="1931916" y="3704969"/>
                  <a:ext cx="614552" cy="1933699"/>
                  <a:chOff x="1741357" y="3704966"/>
                  <a:chExt cx="614552" cy="1933699"/>
                </a:xfrm>
              </p:grpSpPr>
              <p:sp>
                <p:nvSpPr>
                  <p:cNvPr id="262" name="楕円 426">
                    <a:extLst>
                      <a:ext uri="{FF2B5EF4-FFF2-40B4-BE49-F238E27FC236}">
                        <a16:creationId xmlns:a16="http://schemas.microsoft.com/office/drawing/2014/main" id="{38D2D093-1FAF-45BE-AE75-D94EAD5AABAA}"/>
                      </a:ext>
                    </a:extLst>
                  </p:cNvPr>
                  <p:cNvSpPr/>
                  <p:nvPr/>
                </p:nvSpPr>
                <p:spPr bwMode="auto">
                  <a:xfrm rot="21278739">
                    <a:off x="1741357" y="3704966"/>
                    <a:ext cx="614552" cy="1226109"/>
                  </a:xfrm>
                  <a:custGeom>
                    <a:avLst/>
                    <a:gdLst>
                      <a:gd name="connsiteX0" fmla="*/ 0 w 770841"/>
                      <a:gd name="connsiteY0" fmla="*/ 716576 h 1433151"/>
                      <a:gd name="connsiteX1" fmla="*/ 385421 w 770841"/>
                      <a:gd name="connsiteY1" fmla="*/ 0 h 1433151"/>
                      <a:gd name="connsiteX2" fmla="*/ 770842 w 770841"/>
                      <a:gd name="connsiteY2" fmla="*/ 716576 h 1433151"/>
                      <a:gd name="connsiteX3" fmla="*/ 385421 w 770841"/>
                      <a:gd name="connsiteY3" fmla="*/ 1433152 h 1433151"/>
                      <a:gd name="connsiteX4" fmla="*/ 0 w 770841"/>
                      <a:gd name="connsiteY4" fmla="*/ 716576 h 1433151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537927"/>
                      <a:gd name="connsiteX1" fmla="*/ 385421 w 770842"/>
                      <a:gd name="connsiteY1" fmla="*/ 0 h 1537927"/>
                      <a:gd name="connsiteX2" fmla="*/ 770842 w 770842"/>
                      <a:gd name="connsiteY2" fmla="*/ 716576 h 1537927"/>
                      <a:gd name="connsiteX3" fmla="*/ 375896 w 770842"/>
                      <a:gd name="connsiteY3" fmla="*/ 1537927 h 1537927"/>
                      <a:gd name="connsiteX4" fmla="*/ 0 w 770842"/>
                      <a:gd name="connsiteY4" fmla="*/ 716576 h 15379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842" h="1537927">
                        <a:moveTo>
                          <a:pt x="0" y="716576"/>
                        </a:moveTo>
                        <a:cubicBezTo>
                          <a:pt x="0" y="320822"/>
                          <a:pt x="182084" y="42862"/>
                          <a:pt x="385421" y="0"/>
                        </a:cubicBezTo>
                        <a:cubicBezTo>
                          <a:pt x="598283" y="33338"/>
                          <a:pt x="770842" y="320822"/>
                          <a:pt x="770842" y="716576"/>
                        </a:cubicBezTo>
                        <a:cubicBezTo>
                          <a:pt x="770842" y="1112330"/>
                          <a:pt x="641145" y="1380765"/>
                          <a:pt x="375896" y="1537927"/>
                        </a:cubicBezTo>
                        <a:cubicBezTo>
                          <a:pt x="96359" y="1366477"/>
                          <a:pt x="0" y="1112330"/>
                          <a:pt x="0" y="716576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63" name="楕円 432">
                    <a:extLst>
                      <a:ext uri="{FF2B5EF4-FFF2-40B4-BE49-F238E27FC236}">
                        <a16:creationId xmlns:a16="http://schemas.microsoft.com/office/drawing/2014/main" id="{22A5C066-CD7E-4B2C-BC0E-56B9D79D55F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06322" y="4262663"/>
                    <a:ext cx="212304" cy="1376002"/>
                  </a:xfrm>
                  <a:custGeom>
                    <a:avLst/>
                    <a:gdLst>
                      <a:gd name="connsiteX0" fmla="*/ 0 w 601115"/>
                      <a:gd name="connsiteY0" fmla="*/ 300558 h 601115"/>
                      <a:gd name="connsiteX1" fmla="*/ 300558 w 601115"/>
                      <a:gd name="connsiteY1" fmla="*/ 0 h 601115"/>
                      <a:gd name="connsiteX2" fmla="*/ 601116 w 601115"/>
                      <a:gd name="connsiteY2" fmla="*/ 300558 h 601115"/>
                      <a:gd name="connsiteX3" fmla="*/ 300558 w 601115"/>
                      <a:gd name="connsiteY3" fmla="*/ 601116 h 601115"/>
                      <a:gd name="connsiteX4" fmla="*/ 0 w 601115"/>
                      <a:gd name="connsiteY4" fmla="*/ 300558 h 601115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1116" h="1806028">
                        <a:moveTo>
                          <a:pt x="0" y="1505470"/>
                        </a:moveTo>
                        <a:cubicBezTo>
                          <a:pt x="0" y="1339476"/>
                          <a:pt x="210763" y="952500"/>
                          <a:pt x="200545" y="0"/>
                        </a:cubicBezTo>
                        <a:cubicBezTo>
                          <a:pt x="518938" y="885825"/>
                          <a:pt x="601116" y="1339476"/>
                          <a:pt x="601116" y="1505470"/>
                        </a:cubicBezTo>
                        <a:cubicBezTo>
                          <a:pt x="601116" y="1671464"/>
                          <a:pt x="466552" y="1806028"/>
                          <a:pt x="300558" y="1806028"/>
                        </a:cubicBezTo>
                        <a:cubicBezTo>
                          <a:pt x="134564" y="1806028"/>
                          <a:pt x="0" y="1671464"/>
                          <a:pt x="0" y="1505470"/>
                        </a:cubicBezTo>
                        <a:close/>
                      </a:path>
                    </a:pathLst>
                  </a:custGeom>
                  <a:solidFill>
                    <a:srgbClr val="66FF66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259" name="グループ化 258">
                  <a:extLst>
                    <a:ext uri="{FF2B5EF4-FFF2-40B4-BE49-F238E27FC236}">
                      <a16:creationId xmlns:a16="http://schemas.microsoft.com/office/drawing/2014/main" id="{49D9B79D-3E4A-4384-A8A8-967AC5C72D66}"/>
                    </a:ext>
                  </a:extLst>
                </p:cNvPr>
                <p:cNvGrpSpPr/>
                <p:nvPr/>
              </p:nvGrpSpPr>
              <p:grpSpPr>
                <a:xfrm>
                  <a:off x="1741357" y="3704966"/>
                  <a:ext cx="614552" cy="1934750"/>
                  <a:chOff x="1741357" y="3704966"/>
                  <a:chExt cx="614552" cy="1934750"/>
                </a:xfrm>
              </p:grpSpPr>
              <p:sp>
                <p:nvSpPr>
                  <p:cNvPr id="260" name="楕円 426">
                    <a:extLst>
                      <a:ext uri="{FF2B5EF4-FFF2-40B4-BE49-F238E27FC236}">
                        <a16:creationId xmlns:a16="http://schemas.microsoft.com/office/drawing/2014/main" id="{0DC0D630-8933-4434-911E-0729061A7185}"/>
                      </a:ext>
                    </a:extLst>
                  </p:cNvPr>
                  <p:cNvSpPr/>
                  <p:nvPr/>
                </p:nvSpPr>
                <p:spPr bwMode="auto">
                  <a:xfrm rot="21278739">
                    <a:off x="1741357" y="3704966"/>
                    <a:ext cx="614552" cy="1226109"/>
                  </a:xfrm>
                  <a:custGeom>
                    <a:avLst/>
                    <a:gdLst>
                      <a:gd name="connsiteX0" fmla="*/ 0 w 770841"/>
                      <a:gd name="connsiteY0" fmla="*/ 716576 h 1433151"/>
                      <a:gd name="connsiteX1" fmla="*/ 385421 w 770841"/>
                      <a:gd name="connsiteY1" fmla="*/ 0 h 1433151"/>
                      <a:gd name="connsiteX2" fmla="*/ 770842 w 770841"/>
                      <a:gd name="connsiteY2" fmla="*/ 716576 h 1433151"/>
                      <a:gd name="connsiteX3" fmla="*/ 385421 w 770841"/>
                      <a:gd name="connsiteY3" fmla="*/ 1433152 h 1433151"/>
                      <a:gd name="connsiteX4" fmla="*/ 0 w 770841"/>
                      <a:gd name="connsiteY4" fmla="*/ 716576 h 1433151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537927"/>
                      <a:gd name="connsiteX1" fmla="*/ 385421 w 770842"/>
                      <a:gd name="connsiteY1" fmla="*/ 0 h 1537927"/>
                      <a:gd name="connsiteX2" fmla="*/ 770842 w 770842"/>
                      <a:gd name="connsiteY2" fmla="*/ 716576 h 1537927"/>
                      <a:gd name="connsiteX3" fmla="*/ 375896 w 770842"/>
                      <a:gd name="connsiteY3" fmla="*/ 1537927 h 1537927"/>
                      <a:gd name="connsiteX4" fmla="*/ 0 w 770842"/>
                      <a:gd name="connsiteY4" fmla="*/ 716576 h 15379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842" h="1537927">
                        <a:moveTo>
                          <a:pt x="0" y="716576"/>
                        </a:moveTo>
                        <a:cubicBezTo>
                          <a:pt x="0" y="320822"/>
                          <a:pt x="182084" y="42862"/>
                          <a:pt x="385421" y="0"/>
                        </a:cubicBezTo>
                        <a:cubicBezTo>
                          <a:pt x="598283" y="33338"/>
                          <a:pt x="770842" y="320822"/>
                          <a:pt x="770842" y="716576"/>
                        </a:cubicBezTo>
                        <a:cubicBezTo>
                          <a:pt x="770842" y="1112330"/>
                          <a:pt x="641145" y="1380765"/>
                          <a:pt x="375896" y="1537927"/>
                        </a:cubicBezTo>
                        <a:cubicBezTo>
                          <a:pt x="96359" y="1366477"/>
                          <a:pt x="0" y="1112330"/>
                          <a:pt x="0" y="716576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61" name="楕円 432">
                    <a:extLst>
                      <a:ext uri="{FF2B5EF4-FFF2-40B4-BE49-F238E27FC236}">
                        <a16:creationId xmlns:a16="http://schemas.microsoft.com/office/drawing/2014/main" id="{F310AE94-7648-4AF4-96CB-EB9FC0E6F40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54286" y="4263714"/>
                    <a:ext cx="297730" cy="1376002"/>
                  </a:xfrm>
                  <a:custGeom>
                    <a:avLst/>
                    <a:gdLst>
                      <a:gd name="connsiteX0" fmla="*/ 0 w 601115"/>
                      <a:gd name="connsiteY0" fmla="*/ 300558 h 601115"/>
                      <a:gd name="connsiteX1" fmla="*/ 300558 w 601115"/>
                      <a:gd name="connsiteY1" fmla="*/ 0 h 601115"/>
                      <a:gd name="connsiteX2" fmla="*/ 601116 w 601115"/>
                      <a:gd name="connsiteY2" fmla="*/ 300558 h 601115"/>
                      <a:gd name="connsiteX3" fmla="*/ 300558 w 601115"/>
                      <a:gd name="connsiteY3" fmla="*/ 601116 h 601115"/>
                      <a:gd name="connsiteX4" fmla="*/ 0 w 601115"/>
                      <a:gd name="connsiteY4" fmla="*/ 300558 h 601115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1116" h="1806028">
                        <a:moveTo>
                          <a:pt x="0" y="1505470"/>
                        </a:moveTo>
                        <a:cubicBezTo>
                          <a:pt x="0" y="1339476"/>
                          <a:pt x="210763" y="952500"/>
                          <a:pt x="200545" y="0"/>
                        </a:cubicBezTo>
                        <a:cubicBezTo>
                          <a:pt x="518938" y="885825"/>
                          <a:pt x="601116" y="1339476"/>
                          <a:pt x="601116" y="1505470"/>
                        </a:cubicBezTo>
                        <a:cubicBezTo>
                          <a:pt x="601116" y="1671464"/>
                          <a:pt x="466552" y="1806028"/>
                          <a:pt x="300558" y="1806028"/>
                        </a:cubicBezTo>
                        <a:cubicBezTo>
                          <a:pt x="134564" y="1806028"/>
                          <a:pt x="0" y="1671464"/>
                          <a:pt x="0" y="1505470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grpSp>
            <p:nvGrpSpPr>
              <p:cNvPr id="245" name="グループ化 244">
                <a:extLst>
                  <a:ext uri="{FF2B5EF4-FFF2-40B4-BE49-F238E27FC236}">
                    <a16:creationId xmlns:a16="http://schemas.microsoft.com/office/drawing/2014/main" id="{D55757ED-4C39-496B-923E-3EB56E8ABC29}"/>
                  </a:ext>
                </a:extLst>
              </p:cNvPr>
              <p:cNvGrpSpPr/>
              <p:nvPr/>
            </p:nvGrpSpPr>
            <p:grpSpPr>
              <a:xfrm rot="3600000">
                <a:off x="6654433" y="3503853"/>
                <a:ext cx="488976" cy="1074356"/>
                <a:chOff x="1636340" y="3642662"/>
                <a:chExt cx="910128" cy="1999693"/>
              </a:xfrm>
            </p:grpSpPr>
            <p:sp>
              <p:nvSpPr>
                <p:cNvPr id="246" name="楕円 426">
                  <a:extLst>
                    <a:ext uri="{FF2B5EF4-FFF2-40B4-BE49-F238E27FC236}">
                      <a16:creationId xmlns:a16="http://schemas.microsoft.com/office/drawing/2014/main" id="{A5E875C9-1307-4144-BFBB-0C58DFB20C64}"/>
                    </a:ext>
                  </a:extLst>
                </p:cNvPr>
                <p:cNvSpPr/>
                <p:nvPr/>
              </p:nvSpPr>
              <p:spPr bwMode="auto">
                <a:xfrm rot="443591">
                  <a:off x="1760872" y="3642662"/>
                  <a:ext cx="614552" cy="1226109"/>
                </a:xfrm>
                <a:custGeom>
                  <a:avLst/>
                  <a:gdLst>
                    <a:gd name="connsiteX0" fmla="*/ 0 w 770841"/>
                    <a:gd name="connsiteY0" fmla="*/ 716576 h 1433151"/>
                    <a:gd name="connsiteX1" fmla="*/ 385421 w 770841"/>
                    <a:gd name="connsiteY1" fmla="*/ 0 h 1433151"/>
                    <a:gd name="connsiteX2" fmla="*/ 770842 w 770841"/>
                    <a:gd name="connsiteY2" fmla="*/ 716576 h 1433151"/>
                    <a:gd name="connsiteX3" fmla="*/ 385421 w 770841"/>
                    <a:gd name="connsiteY3" fmla="*/ 1433152 h 1433151"/>
                    <a:gd name="connsiteX4" fmla="*/ 0 w 770841"/>
                    <a:gd name="connsiteY4" fmla="*/ 716576 h 1433151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537927"/>
                    <a:gd name="connsiteX1" fmla="*/ 385421 w 770842"/>
                    <a:gd name="connsiteY1" fmla="*/ 0 h 1537927"/>
                    <a:gd name="connsiteX2" fmla="*/ 770842 w 770842"/>
                    <a:gd name="connsiteY2" fmla="*/ 716576 h 1537927"/>
                    <a:gd name="connsiteX3" fmla="*/ 375896 w 770842"/>
                    <a:gd name="connsiteY3" fmla="*/ 1537927 h 1537927"/>
                    <a:gd name="connsiteX4" fmla="*/ 0 w 770842"/>
                    <a:gd name="connsiteY4" fmla="*/ 716576 h 15379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842" h="1537927">
                      <a:moveTo>
                        <a:pt x="0" y="716576"/>
                      </a:moveTo>
                      <a:cubicBezTo>
                        <a:pt x="0" y="320822"/>
                        <a:pt x="182084" y="42862"/>
                        <a:pt x="385421" y="0"/>
                      </a:cubicBezTo>
                      <a:cubicBezTo>
                        <a:pt x="598283" y="33338"/>
                        <a:pt x="770842" y="320822"/>
                        <a:pt x="770842" y="716576"/>
                      </a:cubicBezTo>
                      <a:cubicBezTo>
                        <a:pt x="770842" y="1112330"/>
                        <a:pt x="641145" y="1380765"/>
                        <a:pt x="375896" y="1537927"/>
                      </a:cubicBezTo>
                      <a:cubicBezTo>
                        <a:pt x="96359" y="1366477"/>
                        <a:pt x="0" y="1112330"/>
                        <a:pt x="0" y="716576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247" name="グループ化 246">
                  <a:extLst>
                    <a:ext uri="{FF2B5EF4-FFF2-40B4-BE49-F238E27FC236}">
                      <a16:creationId xmlns:a16="http://schemas.microsoft.com/office/drawing/2014/main" id="{45BABC28-C684-4B32-A382-79B6AAA95555}"/>
                    </a:ext>
                  </a:extLst>
                </p:cNvPr>
                <p:cNvGrpSpPr/>
                <p:nvPr/>
              </p:nvGrpSpPr>
              <p:grpSpPr>
                <a:xfrm rot="21214059" flipH="1">
                  <a:off x="1636340" y="3704959"/>
                  <a:ext cx="614552" cy="1937396"/>
                  <a:chOff x="1741357" y="3704966"/>
                  <a:chExt cx="614552" cy="1937396"/>
                </a:xfrm>
              </p:grpSpPr>
              <p:sp>
                <p:nvSpPr>
                  <p:cNvPr id="254" name="楕円 426">
                    <a:extLst>
                      <a:ext uri="{FF2B5EF4-FFF2-40B4-BE49-F238E27FC236}">
                        <a16:creationId xmlns:a16="http://schemas.microsoft.com/office/drawing/2014/main" id="{09877470-7D7F-44D5-BB7A-7BFF36226F0E}"/>
                      </a:ext>
                    </a:extLst>
                  </p:cNvPr>
                  <p:cNvSpPr/>
                  <p:nvPr/>
                </p:nvSpPr>
                <p:spPr bwMode="auto">
                  <a:xfrm rot="21278739">
                    <a:off x="1741357" y="3704966"/>
                    <a:ext cx="614552" cy="1226109"/>
                  </a:xfrm>
                  <a:custGeom>
                    <a:avLst/>
                    <a:gdLst>
                      <a:gd name="connsiteX0" fmla="*/ 0 w 770841"/>
                      <a:gd name="connsiteY0" fmla="*/ 716576 h 1433151"/>
                      <a:gd name="connsiteX1" fmla="*/ 385421 w 770841"/>
                      <a:gd name="connsiteY1" fmla="*/ 0 h 1433151"/>
                      <a:gd name="connsiteX2" fmla="*/ 770842 w 770841"/>
                      <a:gd name="connsiteY2" fmla="*/ 716576 h 1433151"/>
                      <a:gd name="connsiteX3" fmla="*/ 385421 w 770841"/>
                      <a:gd name="connsiteY3" fmla="*/ 1433152 h 1433151"/>
                      <a:gd name="connsiteX4" fmla="*/ 0 w 770841"/>
                      <a:gd name="connsiteY4" fmla="*/ 716576 h 1433151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537927"/>
                      <a:gd name="connsiteX1" fmla="*/ 385421 w 770842"/>
                      <a:gd name="connsiteY1" fmla="*/ 0 h 1537927"/>
                      <a:gd name="connsiteX2" fmla="*/ 770842 w 770842"/>
                      <a:gd name="connsiteY2" fmla="*/ 716576 h 1537927"/>
                      <a:gd name="connsiteX3" fmla="*/ 375896 w 770842"/>
                      <a:gd name="connsiteY3" fmla="*/ 1537927 h 1537927"/>
                      <a:gd name="connsiteX4" fmla="*/ 0 w 770842"/>
                      <a:gd name="connsiteY4" fmla="*/ 716576 h 15379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842" h="1537927">
                        <a:moveTo>
                          <a:pt x="0" y="716576"/>
                        </a:moveTo>
                        <a:cubicBezTo>
                          <a:pt x="0" y="320822"/>
                          <a:pt x="182084" y="42862"/>
                          <a:pt x="385421" y="0"/>
                        </a:cubicBezTo>
                        <a:cubicBezTo>
                          <a:pt x="598283" y="33338"/>
                          <a:pt x="770842" y="320822"/>
                          <a:pt x="770842" y="716576"/>
                        </a:cubicBezTo>
                        <a:cubicBezTo>
                          <a:pt x="770842" y="1112330"/>
                          <a:pt x="641145" y="1380765"/>
                          <a:pt x="375896" y="1537927"/>
                        </a:cubicBezTo>
                        <a:cubicBezTo>
                          <a:pt x="96359" y="1366477"/>
                          <a:pt x="0" y="1112330"/>
                          <a:pt x="0" y="716576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55" name="楕円 432">
                    <a:extLst>
                      <a:ext uri="{FF2B5EF4-FFF2-40B4-BE49-F238E27FC236}">
                        <a16:creationId xmlns:a16="http://schemas.microsoft.com/office/drawing/2014/main" id="{C8806B90-B60B-4FD0-B2FB-84FD718B0D2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57053" y="4266360"/>
                    <a:ext cx="245256" cy="1376002"/>
                  </a:xfrm>
                  <a:custGeom>
                    <a:avLst/>
                    <a:gdLst>
                      <a:gd name="connsiteX0" fmla="*/ 0 w 601115"/>
                      <a:gd name="connsiteY0" fmla="*/ 300558 h 601115"/>
                      <a:gd name="connsiteX1" fmla="*/ 300558 w 601115"/>
                      <a:gd name="connsiteY1" fmla="*/ 0 h 601115"/>
                      <a:gd name="connsiteX2" fmla="*/ 601116 w 601115"/>
                      <a:gd name="connsiteY2" fmla="*/ 300558 h 601115"/>
                      <a:gd name="connsiteX3" fmla="*/ 300558 w 601115"/>
                      <a:gd name="connsiteY3" fmla="*/ 601116 h 601115"/>
                      <a:gd name="connsiteX4" fmla="*/ 0 w 601115"/>
                      <a:gd name="connsiteY4" fmla="*/ 300558 h 601115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1116" h="1806028">
                        <a:moveTo>
                          <a:pt x="0" y="1505470"/>
                        </a:moveTo>
                        <a:cubicBezTo>
                          <a:pt x="0" y="1339476"/>
                          <a:pt x="210763" y="952500"/>
                          <a:pt x="200545" y="0"/>
                        </a:cubicBezTo>
                        <a:cubicBezTo>
                          <a:pt x="518938" y="885825"/>
                          <a:pt x="601116" y="1339476"/>
                          <a:pt x="601116" y="1505470"/>
                        </a:cubicBezTo>
                        <a:cubicBezTo>
                          <a:pt x="601116" y="1671464"/>
                          <a:pt x="466552" y="1806028"/>
                          <a:pt x="300558" y="1806028"/>
                        </a:cubicBezTo>
                        <a:cubicBezTo>
                          <a:pt x="134564" y="1806028"/>
                          <a:pt x="0" y="1671464"/>
                          <a:pt x="0" y="1505470"/>
                        </a:cubicBezTo>
                        <a:close/>
                      </a:path>
                    </a:pathLst>
                  </a:custGeom>
                  <a:solidFill>
                    <a:srgbClr val="66FF66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248" name="グループ化 247">
                  <a:extLst>
                    <a:ext uri="{FF2B5EF4-FFF2-40B4-BE49-F238E27FC236}">
                      <a16:creationId xmlns:a16="http://schemas.microsoft.com/office/drawing/2014/main" id="{F4E46232-65DD-443F-9698-B3FEC73CD736}"/>
                    </a:ext>
                  </a:extLst>
                </p:cNvPr>
                <p:cNvGrpSpPr/>
                <p:nvPr/>
              </p:nvGrpSpPr>
              <p:grpSpPr>
                <a:xfrm rot="385941">
                  <a:off x="1931916" y="3704969"/>
                  <a:ext cx="614552" cy="1933699"/>
                  <a:chOff x="1741357" y="3704966"/>
                  <a:chExt cx="614552" cy="1933699"/>
                </a:xfrm>
              </p:grpSpPr>
              <p:sp>
                <p:nvSpPr>
                  <p:cNvPr id="252" name="楕円 426">
                    <a:extLst>
                      <a:ext uri="{FF2B5EF4-FFF2-40B4-BE49-F238E27FC236}">
                        <a16:creationId xmlns:a16="http://schemas.microsoft.com/office/drawing/2014/main" id="{6C31923A-001A-4080-B8E5-E85CD9D04A72}"/>
                      </a:ext>
                    </a:extLst>
                  </p:cNvPr>
                  <p:cNvSpPr/>
                  <p:nvPr/>
                </p:nvSpPr>
                <p:spPr bwMode="auto">
                  <a:xfrm rot="21278739">
                    <a:off x="1741357" y="3704966"/>
                    <a:ext cx="614552" cy="1226109"/>
                  </a:xfrm>
                  <a:custGeom>
                    <a:avLst/>
                    <a:gdLst>
                      <a:gd name="connsiteX0" fmla="*/ 0 w 770841"/>
                      <a:gd name="connsiteY0" fmla="*/ 716576 h 1433151"/>
                      <a:gd name="connsiteX1" fmla="*/ 385421 w 770841"/>
                      <a:gd name="connsiteY1" fmla="*/ 0 h 1433151"/>
                      <a:gd name="connsiteX2" fmla="*/ 770842 w 770841"/>
                      <a:gd name="connsiteY2" fmla="*/ 716576 h 1433151"/>
                      <a:gd name="connsiteX3" fmla="*/ 385421 w 770841"/>
                      <a:gd name="connsiteY3" fmla="*/ 1433152 h 1433151"/>
                      <a:gd name="connsiteX4" fmla="*/ 0 w 770841"/>
                      <a:gd name="connsiteY4" fmla="*/ 716576 h 1433151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537927"/>
                      <a:gd name="connsiteX1" fmla="*/ 385421 w 770842"/>
                      <a:gd name="connsiteY1" fmla="*/ 0 h 1537927"/>
                      <a:gd name="connsiteX2" fmla="*/ 770842 w 770842"/>
                      <a:gd name="connsiteY2" fmla="*/ 716576 h 1537927"/>
                      <a:gd name="connsiteX3" fmla="*/ 375896 w 770842"/>
                      <a:gd name="connsiteY3" fmla="*/ 1537927 h 1537927"/>
                      <a:gd name="connsiteX4" fmla="*/ 0 w 770842"/>
                      <a:gd name="connsiteY4" fmla="*/ 716576 h 15379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842" h="1537927">
                        <a:moveTo>
                          <a:pt x="0" y="716576"/>
                        </a:moveTo>
                        <a:cubicBezTo>
                          <a:pt x="0" y="320822"/>
                          <a:pt x="182084" y="42862"/>
                          <a:pt x="385421" y="0"/>
                        </a:cubicBezTo>
                        <a:cubicBezTo>
                          <a:pt x="598283" y="33338"/>
                          <a:pt x="770842" y="320822"/>
                          <a:pt x="770842" y="716576"/>
                        </a:cubicBezTo>
                        <a:cubicBezTo>
                          <a:pt x="770842" y="1112330"/>
                          <a:pt x="641145" y="1380765"/>
                          <a:pt x="375896" y="1537927"/>
                        </a:cubicBezTo>
                        <a:cubicBezTo>
                          <a:pt x="96359" y="1366477"/>
                          <a:pt x="0" y="1112330"/>
                          <a:pt x="0" y="716576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53" name="楕円 432">
                    <a:extLst>
                      <a:ext uri="{FF2B5EF4-FFF2-40B4-BE49-F238E27FC236}">
                        <a16:creationId xmlns:a16="http://schemas.microsoft.com/office/drawing/2014/main" id="{5CE2166F-499E-4680-B0C0-725728371FC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06322" y="4262663"/>
                    <a:ext cx="212304" cy="1376002"/>
                  </a:xfrm>
                  <a:custGeom>
                    <a:avLst/>
                    <a:gdLst>
                      <a:gd name="connsiteX0" fmla="*/ 0 w 601115"/>
                      <a:gd name="connsiteY0" fmla="*/ 300558 h 601115"/>
                      <a:gd name="connsiteX1" fmla="*/ 300558 w 601115"/>
                      <a:gd name="connsiteY1" fmla="*/ 0 h 601115"/>
                      <a:gd name="connsiteX2" fmla="*/ 601116 w 601115"/>
                      <a:gd name="connsiteY2" fmla="*/ 300558 h 601115"/>
                      <a:gd name="connsiteX3" fmla="*/ 300558 w 601115"/>
                      <a:gd name="connsiteY3" fmla="*/ 601116 h 601115"/>
                      <a:gd name="connsiteX4" fmla="*/ 0 w 601115"/>
                      <a:gd name="connsiteY4" fmla="*/ 300558 h 601115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1116" h="1806028">
                        <a:moveTo>
                          <a:pt x="0" y="1505470"/>
                        </a:moveTo>
                        <a:cubicBezTo>
                          <a:pt x="0" y="1339476"/>
                          <a:pt x="210763" y="952500"/>
                          <a:pt x="200545" y="0"/>
                        </a:cubicBezTo>
                        <a:cubicBezTo>
                          <a:pt x="518938" y="885825"/>
                          <a:pt x="601116" y="1339476"/>
                          <a:pt x="601116" y="1505470"/>
                        </a:cubicBezTo>
                        <a:cubicBezTo>
                          <a:pt x="601116" y="1671464"/>
                          <a:pt x="466552" y="1806028"/>
                          <a:pt x="300558" y="1806028"/>
                        </a:cubicBezTo>
                        <a:cubicBezTo>
                          <a:pt x="134564" y="1806028"/>
                          <a:pt x="0" y="1671464"/>
                          <a:pt x="0" y="1505470"/>
                        </a:cubicBezTo>
                        <a:close/>
                      </a:path>
                    </a:pathLst>
                  </a:custGeom>
                  <a:solidFill>
                    <a:srgbClr val="66FF66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249" name="グループ化 248">
                  <a:extLst>
                    <a:ext uri="{FF2B5EF4-FFF2-40B4-BE49-F238E27FC236}">
                      <a16:creationId xmlns:a16="http://schemas.microsoft.com/office/drawing/2014/main" id="{42C358D9-9284-4BEB-B5DE-E667DD8F7361}"/>
                    </a:ext>
                  </a:extLst>
                </p:cNvPr>
                <p:cNvGrpSpPr/>
                <p:nvPr/>
              </p:nvGrpSpPr>
              <p:grpSpPr>
                <a:xfrm>
                  <a:off x="1741357" y="3704966"/>
                  <a:ext cx="614552" cy="1934750"/>
                  <a:chOff x="1741357" y="3704966"/>
                  <a:chExt cx="614552" cy="1934750"/>
                </a:xfrm>
              </p:grpSpPr>
              <p:sp>
                <p:nvSpPr>
                  <p:cNvPr id="250" name="楕円 426">
                    <a:extLst>
                      <a:ext uri="{FF2B5EF4-FFF2-40B4-BE49-F238E27FC236}">
                        <a16:creationId xmlns:a16="http://schemas.microsoft.com/office/drawing/2014/main" id="{69C061CB-D5AB-49A8-8058-08E2BBF03DC8}"/>
                      </a:ext>
                    </a:extLst>
                  </p:cNvPr>
                  <p:cNvSpPr/>
                  <p:nvPr/>
                </p:nvSpPr>
                <p:spPr bwMode="auto">
                  <a:xfrm rot="21278739">
                    <a:off x="1741357" y="3704966"/>
                    <a:ext cx="614552" cy="1226109"/>
                  </a:xfrm>
                  <a:custGeom>
                    <a:avLst/>
                    <a:gdLst>
                      <a:gd name="connsiteX0" fmla="*/ 0 w 770841"/>
                      <a:gd name="connsiteY0" fmla="*/ 716576 h 1433151"/>
                      <a:gd name="connsiteX1" fmla="*/ 385421 w 770841"/>
                      <a:gd name="connsiteY1" fmla="*/ 0 h 1433151"/>
                      <a:gd name="connsiteX2" fmla="*/ 770842 w 770841"/>
                      <a:gd name="connsiteY2" fmla="*/ 716576 h 1433151"/>
                      <a:gd name="connsiteX3" fmla="*/ 385421 w 770841"/>
                      <a:gd name="connsiteY3" fmla="*/ 1433152 h 1433151"/>
                      <a:gd name="connsiteX4" fmla="*/ 0 w 770841"/>
                      <a:gd name="connsiteY4" fmla="*/ 716576 h 1433151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537927"/>
                      <a:gd name="connsiteX1" fmla="*/ 385421 w 770842"/>
                      <a:gd name="connsiteY1" fmla="*/ 0 h 1537927"/>
                      <a:gd name="connsiteX2" fmla="*/ 770842 w 770842"/>
                      <a:gd name="connsiteY2" fmla="*/ 716576 h 1537927"/>
                      <a:gd name="connsiteX3" fmla="*/ 375896 w 770842"/>
                      <a:gd name="connsiteY3" fmla="*/ 1537927 h 1537927"/>
                      <a:gd name="connsiteX4" fmla="*/ 0 w 770842"/>
                      <a:gd name="connsiteY4" fmla="*/ 716576 h 15379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842" h="1537927">
                        <a:moveTo>
                          <a:pt x="0" y="716576"/>
                        </a:moveTo>
                        <a:cubicBezTo>
                          <a:pt x="0" y="320822"/>
                          <a:pt x="182084" y="42862"/>
                          <a:pt x="385421" y="0"/>
                        </a:cubicBezTo>
                        <a:cubicBezTo>
                          <a:pt x="598283" y="33338"/>
                          <a:pt x="770842" y="320822"/>
                          <a:pt x="770842" y="716576"/>
                        </a:cubicBezTo>
                        <a:cubicBezTo>
                          <a:pt x="770842" y="1112330"/>
                          <a:pt x="641145" y="1380765"/>
                          <a:pt x="375896" y="1537927"/>
                        </a:cubicBezTo>
                        <a:cubicBezTo>
                          <a:pt x="96359" y="1366477"/>
                          <a:pt x="0" y="1112330"/>
                          <a:pt x="0" y="716576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51" name="楕円 432">
                    <a:extLst>
                      <a:ext uri="{FF2B5EF4-FFF2-40B4-BE49-F238E27FC236}">
                        <a16:creationId xmlns:a16="http://schemas.microsoft.com/office/drawing/2014/main" id="{6F5941D0-C93C-4297-BEC3-C3C9105FB68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54286" y="4263714"/>
                    <a:ext cx="297730" cy="1376002"/>
                  </a:xfrm>
                  <a:custGeom>
                    <a:avLst/>
                    <a:gdLst>
                      <a:gd name="connsiteX0" fmla="*/ 0 w 601115"/>
                      <a:gd name="connsiteY0" fmla="*/ 300558 h 601115"/>
                      <a:gd name="connsiteX1" fmla="*/ 300558 w 601115"/>
                      <a:gd name="connsiteY1" fmla="*/ 0 h 601115"/>
                      <a:gd name="connsiteX2" fmla="*/ 601116 w 601115"/>
                      <a:gd name="connsiteY2" fmla="*/ 300558 h 601115"/>
                      <a:gd name="connsiteX3" fmla="*/ 300558 w 601115"/>
                      <a:gd name="connsiteY3" fmla="*/ 601116 h 601115"/>
                      <a:gd name="connsiteX4" fmla="*/ 0 w 601115"/>
                      <a:gd name="connsiteY4" fmla="*/ 300558 h 601115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1116" h="1806028">
                        <a:moveTo>
                          <a:pt x="0" y="1505470"/>
                        </a:moveTo>
                        <a:cubicBezTo>
                          <a:pt x="0" y="1339476"/>
                          <a:pt x="210763" y="952500"/>
                          <a:pt x="200545" y="0"/>
                        </a:cubicBezTo>
                        <a:cubicBezTo>
                          <a:pt x="518938" y="885825"/>
                          <a:pt x="601116" y="1339476"/>
                          <a:pt x="601116" y="1505470"/>
                        </a:cubicBezTo>
                        <a:cubicBezTo>
                          <a:pt x="601116" y="1671464"/>
                          <a:pt x="466552" y="1806028"/>
                          <a:pt x="300558" y="1806028"/>
                        </a:cubicBezTo>
                        <a:cubicBezTo>
                          <a:pt x="134564" y="1806028"/>
                          <a:pt x="0" y="1671464"/>
                          <a:pt x="0" y="1505470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</p:grpSp>
      </p:grpSp>
      <p:grpSp>
        <p:nvGrpSpPr>
          <p:cNvPr id="291" name="グループ化 290">
            <a:extLst>
              <a:ext uri="{FF2B5EF4-FFF2-40B4-BE49-F238E27FC236}">
                <a16:creationId xmlns:a16="http://schemas.microsoft.com/office/drawing/2014/main" id="{33A35D7A-55C2-4502-8598-0463A5F94119}"/>
              </a:ext>
            </a:extLst>
          </p:cNvPr>
          <p:cNvGrpSpPr/>
          <p:nvPr/>
        </p:nvGrpSpPr>
        <p:grpSpPr>
          <a:xfrm>
            <a:off x="740900" y="4140162"/>
            <a:ext cx="2562286" cy="1854863"/>
            <a:chOff x="2843948" y="2511639"/>
            <a:chExt cx="2562286" cy="1854863"/>
          </a:xfrm>
        </p:grpSpPr>
        <p:grpSp>
          <p:nvGrpSpPr>
            <p:cNvPr id="292" name="グループ化 291">
              <a:extLst>
                <a:ext uri="{FF2B5EF4-FFF2-40B4-BE49-F238E27FC236}">
                  <a16:creationId xmlns:a16="http://schemas.microsoft.com/office/drawing/2014/main" id="{68829E88-98EF-46C8-87C3-CDC4C3BD3830}"/>
                </a:ext>
              </a:extLst>
            </p:cNvPr>
            <p:cNvGrpSpPr/>
            <p:nvPr/>
          </p:nvGrpSpPr>
          <p:grpSpPr>
            <a:xfrm>
              <a:off x="2843948" y="2829803"/>
              <a:ext cx="2562286" cy="1536699"/>
              <a:chOff x="746064" y="1894185"/>
              <a:chExt cx="2562286" cy="1536699"/>
            </a:xfrm>
          </p:grpSpPr>
          <p:grpSp>
            <p:nvGrpSpPr>
              <p:cNvPr id="317" name="グループ化 316">
                <a:extLst>
                  <a:ext uri="{FF2B5EF4-FFF2-40B4-BE49-F238E27FC236}">
                    <a16:creationId xmlns:a16="http://schemas.microsoft.com/office/drawing/2014/main" id="{E560E1EB-72A4-4214-8D45-65C84C5958BE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320" name="フリーフォーム: 図形 319">
                  <a:extLst>
                    <a:ext uri="{FF2B5EF4-FFF2-40B4-BE49-F238E27FC236}">
                      <a16:creationId xmlns:a16="http://schemas.microsoft.com/office/drawing/2014/main" id="{819E73ED-E2E1-4F8A-8022-17237CAD1BB3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1" name="楕円 320">
                  <a:extLst>
                    <a:ext uri="{FF2B5EF4-FFF2-40B4-BE49-F238E27FC236}">
                      <a16:creationId xmlns:a16="http://schemas.microsoft.com/office/drawing/2014/main" id="{60B44A8C-6C6D-4A7B-B12F-2816BDA20746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18" name="楕円 317">
                <a:extLst>
                  <a:ext uri="{FF2B5EF4-FFF2-40B4-BE49-F238E27FC236}">
                    <a16:creationId xmlns:a16="http://schemas.microsoft.com/office/drawing/2014/main" id="{BC73C1E9-9BA8-47C0-924A-19A52B783B7F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9" name="フリーフォーム: 図形 318">
                <a:extLst>
                  <a:ext uri="{FF2B5EF4-FFF2-40B4-BE49-F238E27FC236}">
                    <a16:creationId xmlns:a16="http://schemas.microsoft.com/office/drawing/2014/main" id="{66798953-E9E2-427F-9C92-9CA547B43B36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93" name="グループ化 292">
              <a:extLst>
                <a:ext uri="{FF2B5EF4-FFF2-40B4-BE49-F238E27FC236}">
                  <a16:creationId xmlns:a16="http://schemas.microsoft.com/office/drawing/2014/main" id="{D762AE0F-3EA0-4891-B202-BD3F154BB818}"/>
                </a:ext>
              </a:extLst>
            </p:cNvPr>
            <p:cNvGrpSpPr/>
            <p:nvPr/>
          </p:nvGrpSpPr>
          <p:grpSpPr>
            <a:xfrm rot="21254565">
              <a:off x="3645251" y="2511639"/>
              <a:ext cx="959680" cy="961428"/>
              <a:chOff x="1699255" y="4739604"/>
              <a:chExt cx="959680" cy="961428"/>
            </a:xfrm>
          </p:grpSpPr>
          <p:grpSp>
            <p:nvGrpSpPr>
              <p:cNvPr id="312" name="グループ化 311">
                <a:extLst>
                  <a:ext uri="{FF2B5EF4-FFF2-40B4-BE49-F238E27FC236}">
                    <a16:creationId xmlns:a16="http://schemas.microsoft.com/office/drawing/2014/main" id="{91C1E6FE-F1AE-4FB2-938E-00069367DCDF}"/>
                  </a:ext>
                </a:extLst>
              </p:cNvPr>
              <p:cNvGrpSpPr/>
              <p:nvPr/>
            </p:nvGrpSpPr>
            <p:grpSpPr>
              <a:xfrm>
                <a:off x="1699255" y="4802981"/>
                <a:ext cx="959680" cy="898051"/>
                <a:chOff x="1699255" y="4802981"/>
                <a:chExt cx="959680" cy="898051"/>
              </a:xfrm>
            </p:grpSpPr>
            <p:sp>
              <p:nvSpPr>
                <p:cNvPr id="315" name="楕円 916">
                  <a:extLst>
                    <a:ext uri="{FF2B5EF4-FFF2-40B4-BE49-F238E27FC236}">
                      <a16:creationId xmlns:a16="http://schemas.microsoft.com/office/drawing/2014/main" id="{991854DF-89EF-4274-9222-05DE6F73E3F1}"/>
                    </a:ext>
                  </a:extLst>
                </p:cNvPr>
                <p:cNvSpPr/>
                <p:nvPr/>
              </p:nvSpPr>
              <p:spPr>
                <a:xfrm>
                  <a:off x="1699255" y="4802981"/>
                  <a:ext cx="959680" cy="898051"/>
                </a:xfrm>
                <a:custGeom>
                  <a:avLst/>
                  <a:gdLst>
                    <a:gd name="connsiteX0" fmla="*/ 0 w 959679"/>
                    <a:gd name="connsiteY0" fmla="*/ 467253 h 934505"/>
                    <a:gd name="connsiteX1" fmla="*/ 479840 w 959679"/>
                    <a:gd name="connsiteY1" fmla="*/ 0 h 934505"/>
                    <a:gd name="connsiteX2" fmla="*/ 959680 w 959679"/>
                    <a:gd name="connsiteY2" fmla="*/ 467253 h 934505"/>
                    <a:gd name="connsiteX3" fmla="*/ 479840 w 959679"/>
                    <a:gd name="connsiteY3" fmla="*/ 934506 h 934505"/>
                    <a:gd name="connsiteX4" fmla="*/ 0 w 959679"/>
                    <a:gd name="connsiteY4" fmla="*/ 467253 h 934505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391053 h 858306"/>
                    <a:gd name="connsiteX1" fmla="*/ 484603 w 959680"/>
                    <a:gd name="connsiteY1" fmla="*/ 0 h 858306"/>
                    <a:gd name="connsiteX2" fmla="*/ 959680 w 959680"/>
                    <a:gd name="connsiteY2" fmla="*/ 391053 h 858306"/>
                    <a:gd name="connsiteX3" fmla="*/ 479840 w 959680"/>
                    <a:gd name="connsiteY3" fmla="*/ 858306 h 858306"/>
                    <a:gd name="connsiteX4" fmla="*/ 0 w 959680"/>
                    <a:gd name="connsiteY4" fmla="*/ 391053 h 858306"/>
                    <a:gd name="connsiteX0" fmla="*/ 0 w 959680"/>
                    <a:gd name="connsiteY0" fmla="*/ 391501 h 858754"/>
                    <a:gd name="connsiteX1" fmla="*/ 484603 w 959680"/>
                    <a:gd name="connsiteY1" fmla="*/ 448 h 858754"/>
                    <a:gd name="connsiteX2" fmla="*/ 959680 w 959680"/>
                    <a:gd name="connsiteY2" fmla="*/ 391501 h 858754"/>
                    <a:gd name="connsiteX3" fmla="*/ 479840 w 959680"/>
                    <a:gd name="connsiteY3" fmla="*/ 858754 h 858754"/>
                    <a:gd name="connsiteX4" fmla="*/ 0 w 959680"/>
                    <a:gd name="connsiteY4" fmla="*/ 391501 h 8587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59680" h="858754">
                      <a:moveTo>
                        <a:pt x="0" y="391501"/>
                      </a:moveTo>
                      <a:cubicBezTo>
                        <a:pt x="0" y="133444"/>
                        <a:pt x="133870" y="-9077"/>
                        <a:pt x="484603" y="448"/>
                      </a:cubicBezTo>
                      <a:cubicBezTo>
                        <a:pt x="835336" y="9973"/>
                        <a:pt x="959680" y="133444"/>
                        <a:pt x="959680" y="391501"/>
                      </a:cubicBezTo>
                      <a:cubicBezTo>
                        <a:pt x="959680" y="649558"/>
                        <a:pt x="744848" y="858754"/>
                        <a:pt x="479840" y="858754"/>
                      </a:cubicBezTo>
                      <a:cubicBezTo>
                        <a:pt x="214832" y="858754"/>
                        <a:pt x="0" y="649558"/>
                        <a:pt x="0" y="39150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C000">
                        <a:lumMod val="75000"/>
                      </a:srgbClr>
                    </a:gs>
                    <a:gs pos="60000">
                      <a:srgbClr val="FFC000"/>
                    </a:gs>
                  </a:gsLst>
                  <a:lin ang="1620000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6" name="フリーフォーム: 図形 315">
                  <a:extLst>
                    <a:ext uri="{FF2B5EF4-FFF2-40B4-BE49-F238E27FC236}">
                      <a16:creationId xmlns:a16="http://schemas.microsoft.com/office/drawing/2014/main" id="{8D03C77A-CEEC-4B65-ADEA-05A990002250}"/>
                    </a:ext>
                  </a:extLst>
                </p:cNvPr>
                <p:cNvSpPr/>
                <p:nvPr/>
              </p:nvSpPr>
              <p:spPr>
                <a:xfrm>
                  <a:off x="1768931" y="4881563"/>
                  <a:ext cx="820327" cy="719462"/>
                </a:xfrm>
                <a:custGeom>
                  <a:avLst/>
                  <a:gdLst>
                    <a:gd name="connsiteX0" fmla="*/ 1198482 w 1936653"/>
                    <a:gd name="connsiteY0" fmla="*/ 1624013 h 1698529"/>
                    <a:gd name="connsiteX1" fmla="*/ 1235740 w 1936653"/>
                    <a:gd name="connsiteY1" fmla="*/ 1661271 h 1698529"/>
                    <a:gd name="connsiteX2" fmla="*/ 1198482 w 1936653"/>
                    <a:gd name="connsiteY2" fmla="*/ 1698529 h 1698529"/>
                    <a:gd name="connsiteX3" fmla="*/ 1161224 w 1936653"/>
                    <a:gd name="connsiteY3" fmla="*/ 1661271 h 1698529"/>
                    <a:gd name="connsiteX4" fmla="*/ 1198482 w 1936653"/>
                    <a:gd name="connsiteY4" fmla="*/ 1624013 h 1698529"/>
                    <a:gd name="connsiteX5" fmla="*/ 888920 w 1936653"/>
                    <a:gd name="connsiteY5" fmla="*/ 1585913 h 1698529"/>
                    <a:gd name="connsiteX6" fmla="*/ 926178 w 1936653"/>
                    <a:gd name="connsiteY6" fmla="*/ 1623171 h 1698529"/>
                    <a:gd name="connsiteX7" fmla="*/ 888920 w 1936653"/>
                    <a:gd name="connsiteY7" fmla="*/ 1660429 h 1698529"/>
                    <a:gd name="connsiteX8" fmla="*/ 851662 w 1936653"/>
                    <a:gd name="connsiteY8" fmla="*/ 1623171 h 1698529"/>
                    <a:gd name="connsiteX9" fmla="*/ 888920 w 1936653"/>
                    <a:gd name="connsiteY9" fmla="*/ 1585913 h 1698529"/>
                    <a:gd name="connsiteX10" fmla="*/ 1560432 w 1936653"/>
                    <a:gd name="connsiteY10" fmla="*/ 1543050 h 1698529"/>
                    <a:gd name="connsiteX11" fmla="*/ 1597690 w 1936653"/>
                    <a:gd name="connsiteY11" fmla="*/ 1580308 h 1698529"/>
                    <a:gd name="connsiteX12" fmla="*/ 1560432 w 1936653"/>
                    <a:gd name="connsiteY12" fmla="*/ 1617566 h 1698529"/>
                    <a:gd name="connsiteX13" fmla="*/ 1523174 w 1936653"/>
                    <a:gd name="connsiteY13" fmla="*/ 1580308 h 1698529"/>
                    <a:gd name="connsiteX14" fmla="*/ 1560432 w 1936653"/>
                    <a:gd name="connsiteY14" fmla="*/ 1543050 h 1698529"/>
                    <a:gd name="connsiteX15" fmla="*/ 436482 w 1936653"/>
                    <a:gd name="connsiteY15" fmla="*/ 1519238 h 1698529"/>
                    <a:gd name="connsiteX16" fmla="*/ 473740 w 1936653"/>
                    <a:gd name="connsiteY16" fmla="*/ 1556496 h 1698529"/>
                    <a:gd name="connsiteX17" fmla="*/ 436482 w 1936653"/>
                    <a:gd name="connsiteY17" fmla="*/ 1593754 h 1698529"/>
                    <a:gd name="connsiteX18" fmla="*/ 399224 w 1936653"/>
                    <a:gd name="connsiteY18" fmla="*/ 1556496 h 1698529"/>
                    <a:gd name="connsiteX19" fmla="*/ 436482 w 1936653"/>
                    <a:gd name="connsiteY19" fmla="*/ 1519238 h 1698529"/>
                    <a:gd name="connsiteX20" fmla="*/ 665908 w 1936653"/>
                    <a:gd name="connsiteY20" fmla="*/ 1471614 h 1698529"/>
                    <a:gd name="connsiteX21" fmla="*/ 703166 w 1936653"/>
                    <a:gd name="connsiteY21" fmla="*/ 1508872 h 1698529"/>
                    <a:gd name="connsiteX22" fmla="*/ 665908 w 1936653"/>
                    <a:gd name="connsiteY22" fmla="*/ 1546130 h 1698529"/>
                    <a:gd name="connsiteX23" fmla="*/ 628650 w 1936653"/>
                    <a:gd name="connsiteY23" fmla="*/ 1508872 h 1698529"/>
                    <a:gd name="connsiteX24" fmla="*/ 665908 w 1936653"/>
                    <a:gd name="connsiteY24" fmla="*/ 1471614 h 1698529"/>
                    <a:gd name="connsiteX25" fmla="*/ 1104058 w 1936653"/>
                    <a:gd name="connsiteY25" fmla="*/ 1428751 h 1698529"/>
                    <a:gd name="connsiteX26" fmla="*/ 1141316 w 1936653"/>
                    <a:gd name="connsiteY26" fmla="*/ 1466009 h 1698529"/>
                    <a:gd name="connsiteX27" fmla="*/ 1104058 w 1936653"/>
                    <a:gd name="connsiteY27" fmla="*/ 1503267 h 1698529"/>
                    <a:gd name="connsiteX28" fmla="*/ 1066800 w 1936653"/>
                    <a:gd name="connsiteY28" fmla="*/ 1466009 h 1698529"/>
                    <a:gd name="connsiteX29" fmla="*/ 1104058 w 1936653"/>
                    <a:gd name="connsiteY29" fmla="*/ 1428751 h 1698529"/>
                    <a:gd name="connsiteX30" fmla="*/ 1351708 w 1936653"/>
                    <a:gd name="connsiteY30" fmla="*/ 1414464 h 1698529"/>
                    <a:gd name="connsiteX31" fmla="*/ 1388966 w 1936653"/>
                    <a:gd name="connsiteY31" fmla="*/ 1451722 h 1698529"/>
                    <a:gd name="connsiteX32" fmla="*/ 1351708 w 1936653"/>
                    <a:gd name="connsiteY32" fmla="*/ 1488980 h 1698529"/>
                    <a:gd name="connsiteX33" fmla="*/ 1314450 w 1936653"/>
                    <a:gd name="connsiteY33" fmla="*/ 1451722 h 1698529"/>
                    <a:gd name="connsiteX34" fmla="*/ 1351708 w 1936653"/>
                    <a:gd name="connsiteY34" fmla="*/ 1414464 h 1698529"/>
                    <a:gd name="connsiteX35" fmla="*/ 203120 w 1936653"/>
                    <a:gd name="connsiteY35" fmla="*/ 1328738 h 1698529"/>
                    <a:gd name="connsiteX36" fmla="*/ 240378 w 1936653"/>
                    <a:gd name="connsiteY36" fmla="*/ 1365996 h 1698529"/>
                    <a:gd name="connsiteX37" fmla="*/ 203120 w 1936653"/>
                    <a:gd name="connsiteY37" fmla="*/ 1403254 h 1698529"/>
                    <a:gd name="connsiteX38" fmla="*/ 165862 w 1936653"/>
                    <a:gd name="connsiteY38" fmla="*/ 1365996 h 1698529"/>
                    <a:gd name="connsiteX39" fmla="*/ 203120 w 1936653"/>
                    <a:gd name="connsiteY39" fmla="*/ 1328738 h 1698529"/>
                    <a:gd name="connsiteX40" fmla="*/ 1608883 w 1936653"/>
                    <a:gd name="connsiteY40" fmla="*/ 1290639 h 1698529"/>
                    <a:gd name="connsiteX41" fmla="*/ 1646141 w 1936653"/>
                    <a:gd name="connsiteY41" fmla="*/ 1327897 h 1698529"/>
                    <a:gd name="connsiteX42" fmla="*/ 1608883 w 1936653"/>
                    <a:gd name="connsiteY42" fmla="*/ 1365155 h 1698529"/>
                    <a:gd name="connsiteX43" fmla="*/ 1571625 w 1936653"/>
                    <a:gd name="connsiteY43" fmla="*/ 1327897 h 1698529"/>
                    <a:gd name="connsiteX44" fmla="*/ 1608883 w 1936653"/>
                    <a:gd name="connsiteY44" fmla="*/ 1290639 h 1698529"/>
                    <a:gd name="connsiteX45" fmla="*/ 894508 w 1936653"/>
                    <a:gd name="connsiteY45" fmla="*/ 1281114 h 1698529"/>
                    <a:gd name="connsiteX46" fmla="*/ 931766 w 1936653"/>
                    <a:gd name="connsiteY46" fmla="*/ 1318372 h 1698529"/>
                    <a:gd name="connsiteX47" fmla="*/ 894508 w 1936653"/>
                    <a:gd name="connsiteY47" fmla="*/ 1355630 h 1698529"/>
                    <a:gd name="connsiteX48" fmla="*/ 857250 w 1936653"/>
                    <a:gd name="connsiteY48" fmla="*/ 1318372 h 1698529"/>
                    <a:gd name="connsiteX49" fmla="*/ 894508 w 1936653"/>
                    <a:gd name="connsiteY49" fmla="*/ 1281114 h 1698529"/>
                    <a:gd name="connsiteX50" fmla="*/ 484090 w 1936653"/>
                    <a:gd name="connsiteY50" fmla="*/ 1253381 h 1698529"/>
                    <a:gd name="connsiteX51" fmla="*/ 521348 w 1936653"/>
                    <a:gd name="connsiteY51" fmla="*/ 1290639 h 1698529"/>
                    <a:gd name="connsiteX52" fmla="*/ 484090 w 1936653"/>
                    <a:gd name="connsiteY52" fmla="*/ 1327897 h 1698529"/>
                    <a:gd name="connsiteX53" fmla="*/ 446832 w 1936653"/>
                    <a:gd name="connsiteY53" fmla="*/ 1290639 h 1698529"/>
                    <a:gd name="connsiteX54" fmla="*/ 484090 w 1936653"/>
                    <a:gd name="connsiteY54" fmla="*/ 1253381 h 1698529"/>
                    <a:gd name="connsiteX55" fmla="*/ 1156446 w 1936653"/>
                    <a:gd name="connsiteY55" fmla="*/ 1138238 h 1698529"/>
                    <a:gd name="connsiteX56" fmla="*/ 1193704 w 1936653"/>
                    <a:gd name="connsiteY56" fmla="*/ 1175496 h 1698529"/>
                    <a:gd name="connsiteX57" fmla="*/ 1156446 w 1936653"/>
                    <a:gd name="connsiteY57" fmla="*/ 1212754 h 1698529"/>
                    <a:gd name="connsiteX58" fmla="*/ 1119188 w 1936653"/>
                    <a:gd name="connsiteY58" fmla="*/ 1175496 h 1698529"/>
                    <a:gd name="connsiteX59" fmla="*/ 1156446 w 1936653"/>
                    <a:gd name="connsiteY59" fmla="*/ 1138238 h 1698529"/>
                    <a:gd name="connsiteX60" fmla="*/ 1394571 w 1936653"/>
                    <a:gd name="connsiteY60" fmla="*/ 1119188 h 1698529"/>
                    <a:gd name="connsiteX61" fmla="*/ 1431829 w 1936653"/>
                    <a:gd name="connsiteY61" fmla="*/ 1156446 h 1698529"/>
                    <a:gd name="connsiteX62" fmla="*/ 1394571 w 1936653"/>
                    <a:gd name="connsiteY62" fmla="*/ 1193704 h 1698529"/>
                    <a:gd name="connsiteX63" fmla="*/ 1357313 w 1936653"/>
                    <a:gd name="connsiteY63" fmla="*/ 1156446 h 1698529"/>
                    <a:gd name="connsiteX64" fmla="*/ 1394571 w 1936653"/>
                    <a:gd name="connsiteY64" fmla="*/ 1119188 h 1698529"/>
                    <a:gd name="connsiteX65" fmla="*/ 680196 w 1936653"/>
                    <a:gd name="connsiteY65" fmla="*/ 1109663 h 1698529"/>
                    <a:gd name="connsiteX66" fmla="*/ 717454 w 1936653"/>
                    <a:gd name="connsiteY66" fmla="*/ 1146921 h 1698529"/>
                    <a:gd name="connsiteX67" fmla="*/ 680196 w 1936653"/>
                    <a:gd name="connsiteY67" fmla="*/ 1184179 h 1698529"/>
                    <a:gd name="connsiteX68" fmla="*/ 642938 w 1936653"/>
                    <a:gd name="connsiteY68" fmla="*/ 1146921 h 1698529"/>
                    <a:gd name="connsiteX69" fmla="*/ 680196 w 1936653"/>
                    <a:gd name="connsiteY69" fmla="*/ 1109663 h 1698529"/>
                    <a:gd name="connsiteX70" fmla="*/ 265858 w 1936653"/>
                    <a:gd name="connsiteY70" fmla="*/ 1100137 h 1698529"/>
                    <a:gd name="connsiteX71" fmla="*/ 303116 w 1936653"/>
                    <a:gd name="connsiteY71" fmla="*/ 1137395 h 1698529"/>
                    <a:gd name="connsiteX72" fmla="*/ 265858 w 1936653"/>
                    <a:gd name="connsiteY72" fmla="*/ 1174653 h 1698529"/>
                    <a:gd name="connsiteX73" fmla="*/ 228600 w 1936653"/>
                    <a:gd name="connsiteY73" fmla="*/ 1137395 h 1698529"/>
                    <a:gd name="connsiteX74" fmla="*/ 265858 w 1936653"/>
                    <a:gd name="connsiteY74" fmla="*/ 1100137 h 1698529"/>
                    <a:gd name="connsiteX75" fmla="*/ 1846182 w 1936653"/>
                    <a:gd name="connsiteY75" fmla="*/ 1076325 h 1698529"/>
                    <a:gd name="connsiteX76" fmla="*/ 1883440 w 1936653"/>
                    <a:gd name="connsiteY76" fmla="*/ 1113583 h 1698529"/>
                    <a:gd name="connsiteX77" fmla="*/ 1846182 w 1936653"/>
                    <a:gd name="connsiteY77" fmla="*/ 1150841 h 1698529"/>
                    <a:gd name="connsiteX78" fmla="*/ 1808924 w 1936653"/>
                    <a:gd name="connsiteY78" fmla="*/ 1113583 h 1698529"/>
                    <a:gd name="connsiteX79" fmla="*/ 1846182 w 1936653"/>
                    <a:gd name="connsiteY79" fmla="*/ 1076325 h 1698529"/>
                    <a:gd name="connsiteX80" fmla="*/ 1604120 w 1936653"/>
                    <a:gd name="connsiteY80" fmla="*/ 1019176 h 1698529"/>
                    <a:gd name="connsiteX81" fmla="*/ 1641378 w 1936653"/>
                    <a:gd name="connsiteY81" fmla="*/ 1056434 h 1698529"/>
                    <a:gd name="connsiteX82" fmla="*/ 1604120 w 1936653"/>
                    <a:gd name="connsiteY82" fmla="*/ 1093692 h 1698529"/>
                    <a:gd name="connsiteX83" fmla="*/ 1566862 w 1936653"/>
                    <a:gd name="connsiteY83" fmla="*/ 1056434 h 1698529"/>
                    <a:gd name="connsiteX84" fmla="*/ 1604120 w 1936653"/>
                    <a:gd name="connsiteY84" fmla="*/ 1019176 h 1698529"/>
                    <a:gd name="connsiteX85" fmla="*/ 470646 w 1936653"/>
                    <a:gd name="connsiteY85" fmla="*/ 962026 h 1698529"/>
                    <a:gd name="connsiteX86" fmla="*/ 507904 w 1936653"/>
                    <a:gd name="connsiteY86" fmla="*/ 999284 h 1698529"/>
                    <a:gd name="connsiteX87" fmla="*/ 470646 w 1936653"/>
                    <a:gd name="connsiteY87" fmla="*/ 1036542 h 1698529"/>
                    <a:gd name="connsiteX88" fmla="*/ 433388 w 1936653"/>
                    <a:gd name="connsiteY88" fmla="*/ 999284 h 1698529"/>
                    <a:gd name="connsiteX89" fmla="*/ 470646 w 1936653"/>
                    <a:gd name="connsiteY89" fmla="*/ 962026 h 1698529"/>
                    <a:gd name="connsiteX90" fmla="*/ 873353 w 1936653"/>
                    <a:gd name="connsiteY90" fmla="*/ 943629 h 1698529"/>
                    <a:gd name="connsiteX91" fmla="*/ 910611 w 1936653"/>
                    <a:gd name="connsiteY91" fmla="*/ 980887 h 1698529"/>
                    <a:gd name="connsiteX92" fmla="*/ 873353 w 1936653"/>
                    <a:gd name="connsiteY92" fmla="*/ 1018145 h 1698529"/>
                    <a:gd name="connsiteX93" fmla="*/ 836095 w 1936653"/>
                    <a:gd name="connsiteY93" fmla="*/ 980887 h 1698529"/>
                    <a:gd name="connsiteX94" fmla="*/ 873353 w 1936653"/>
                    <a:gd name="connsiteY94" fmla="*/ 943629 h 1698529"/>
                    <a:gd name="connsiteX95" fmla="*/ 1129273 w 1936653"/>
                    <a:gd name="connsiteY95" fmla="*/ 912715 h 1698529"/>
                    <a:gd name="connsiteX96" fmla="*/ 1166531 w 1936653"/>
                    <a:gd name="connsiteY96" fmla="*/ 949973 h 1698529"/>
                    <a:gd name="connsiteX97" fmla="*/ 1129273 w 1936653"/>
                    <a:gd name="connsiteY97" fmla="*/ 987231 h 1698529"/>
                    <a:gd name="connsiteX98" fmla="*/ 1092015 w 1936653"/>
                    <a:gd name="connsiteY98" fmla="*/ 949973 h 1698529"/>
                    <a:gd name="connsiteX99" fmla="*/ 1129273 w 1936653"/>
                    <a:gd name="connsiteY99" fmla="*/ 912715 h 1698529"/>
                    <a:gd name="connsiteX100" fmla="*/ 1394570 w 1936653"/>
                    <a:gd name="connsiteY100" fmla="*/ 871539 h 1698529"/>
                    <a:gd name="connsiteX101" fmla="*/ 1431828 w 1936653"/>
                    <a:gd name="connsiteY101" fmla="*/ 908797 h 1698529"/>
                    <a:gd name="connsiteX102" fmla="*/ 1394570 w 1936653"/>
                    <a:gd name="connsiteY102" fmla="*/ 946055 h 1698529"/>
                    <a:gd name="connsiteX103" fmla="*/ 1357312 w 1936653"/>
                    <a:gd name="connsiteY103" fmla="*/ 908797 h 1698529"/>
                    <a:gd name="connsiteX104" fmla="*/ 1394570 w 1936653"/>
                    <a:gd name="connsiteY104" fmla="*/ 871539 h 1698529"/>
                    <a:gd name="connsiteX105" fmla="*/ 1696605 w 1936653"/>
                    <a:gd name="connsiteY105" fmla="*/ 857060 h 1698529"/>
                    <a:gd name="connsiteX106" fmla="*/ 1733863 w 1936653"/>
                    <a:gd name="connsiteY106" fmla="*/ 894318 h 1698529"/>
                    <a:gd name="connsiteX107" fmla="*/ 1696605 w 1936653"/>
                    <a:gd name="connsiteY107" fmla="*/ 931576 h 1698529"/>
                    <a:gd name="connsiteX108" fmla="*/ 1659347 w 1936653"/>
                    <a:gd name="connsiteY108" fmla="*/ 894318 h 1698529"/>
                    <a:gd name="connsiteX109" fmla="*/ 1696605 w 1936653"/>
                    <a:gd name="connsiteY109" fmla="*/ 857060 h 1698529"/>
                    <a:gd name="connsiteX110" fmla="*/ 656383 w 1936653"/>
                    <a:gd name="connsiteY110" fmla="*/ 828675 h 1698529"/>
                    <a:gd name="connsiteX111" fmla="*/ 693641 w 1936653"/>
                    <a:gd name="connsiteY111" fmla="*/ 865933 h 1698529"/>
                    <a:gd name="connsiteX112" fmla="*/ 656383 w 1936653"/>
                    <a:gd name="connsiteY112" fmla="*/ 903191 h 1698529"/>
                    <a:gd name="connsiteX113" fmla="*/ 619125 w 1936653"/>
                    <a:gd name="connsiteY113" fmla="*/ 865933 h 1698529"/>
                    <a:gd name="connsiteX114" fmla="*/ 656383 w 1936653"/>
                    <a:gd name="connsiteY114" fmla="*/ 828675 h 1698529"/>
                    <a:gd name="connsiteX115" fmla="*/ 246808 w 1936653"/>
                    <a:gd name="connsiteY115" fmla="*/ 823913 h 1698529"/>
                    <a:gd name="connsiteX116" fmla="*/ 284066 w 1936653"/>
                    <a:gd name="connsiteY116" fmla="*/ 861171 h 1698529"/>
                    <a:gd name="connsiteX117" fmla="*/ 246808 w 1936653"/>
                    <a:gd name="connsiteY117" fmla="*/ 898429 h 1698529"/>
                    <a:gd name="connsiteX118" fmla="*/ 209550 w 1936653"/>
                    <a:gd name="connsiteY118" fmla="*/ 861171 h 1698529"/>
                    <a:gd name="connsiteX119" fmla="*/ 246808 w 1936653"/>
                    <a:gd name="connsiteY119" fmla="*/ 823913 h 1698529"/>
                    <a:gd name="connsiteX120" fmla="*/ 1219761 w 1936653"/>
                    <a:gd name="connsiteY120" fmla="*/ 726977 h 1698529"/>
                    <a:gd name="connsiteX121" fmla="*/ 1257019 w 1936653"/>
                    <a:gd name="connsiteY121" fmla="*/ 764235 h 1698529"/>
                    <a:gd name="connsiteX122" fmla="*/ 1219761 w 1936653"/>
                    <a:gd name="connsiteY122" fmla="*/ 801493 h 1698529"/>
                    <a:gd name="connsiteX123" fmla="*/ 1182503 w 1936653"/>
                    <a:gd name="connsiteY123" fmla="*/ 764235 h 1698529"/>
                    <a:gd name="connsiteX124" fmla="*/ 1219761 w 1936653"/>
                    <a:gd name="connsiteY124" fmla="*/ 726977 h 1698529"/>
                    <a:gd name="connsiteX125" fmla="*/ 1899395 w 1936653"/>
                    <a:gd name="connsiteY125" fmla="*/ 714377 h 1698529"/>
                    <a:gd name="connsiteX126" fmla="*/ 1936653 w 1936653"/>
                    <a:gd name="connsiteY126" fmla="*/ 751635 h 1698529"/>
                    <a:gd name="connsiteX127" fmla="*/ 1899395 w 1936653"/>
                    <a:gd name="connsiteY127" fmla="*/ 788893 h 1698529"/>
                    <a:gd name="connsiteX128" fmla="*/ 1862137 w 1936653"/>
                    <a:gd name="connsiteY128" fmla="*/ 751635 h 1698529"/>
                    <a:gd name="connsiteX129" fmla="*/ 1899395 w 1936653"/>
                    <a:gd name="connsiteY129" fmla="*/ 714377 h 1698529"/>
                    <a:gd name="connsiteX130" fmla="*/ 1523158 w 1936653"/>
                    <a:gd name="connsiteY130" fmla="*/ 695326 h 1698529"/>
                    <a:gd name="connsiteX131" fmla="*/ 1560416 w 1936653"/>
                    <a:gd name="connsiteY131" fmla="*/ 732584 h 1698529"/>
                    <a:gd name="connsiteX132" fmla="*/ 1523158 w 1936653"/>
                    <a:gd name="connsiteY132" fmla="*/ 769842 h 1698529"/>
                    <a:gd name="connsiteX133" fmla="*/ 1485900 w 1936653"/>
                    <a:gd name="connsiteY133" fmla="*/ 732584 h 1698529"/>
                    <a:gd name="connsiteX134" fmla="*/ 1523158 w 1936653"/>
                    <a:gd name="connsiteY134" fmla="*/ 695326 h 1698529"/>
                    <a:gd name="connsiteX135" fmla="*/ 446833 w 1936653"/>
                    <a:gd name="connsiteY135" fmla="*/ 681038 h 1698529"/>
                    <a:gd name="connsiteX136" fmla="*/ 484091 w 1936653"/>
                    <a:gd name="connsiteY136" fmla="*/ 718296 h 1698529"/>
                    <a:gd name="connsiteX137" fmla="*/ 446833 w 1936653"/>
                    <a:gd name="connsiteY137" fmla="*/ 755554 h 1698529"/>
                    <a:gd name="connsiteX138" fmla="*/ 409575 w 1936653"/>
                    <a:gd name="connsiteY138" fmla="*/ 718296 h 1698529"/>
                    <a:gd name="connsiteX139" fmla="*/ 446833 w 1936653"/>
                    <a:gd name="connsiteY139" fmla="*/ 681038 h 1698529"/>
                    <a:gd name="connsiteX140" fmla="*/ 970708 w 1936653"/>
                    <a:gd name="connsiteY140" fmla="*/ 676276 h 1698529"/>
                    <a:gd name="connsiteX141" fmla="*/ 1007966 w 1936653"/>
                    <a:gd name="connsiteY141" fmla="*/ 713534 h 1698529"/>
                    <a:gd name="connsiteX142" fmla="*/ 970708 w 1936653"/>
                    <a:gd name="connsiteY142" fmla="*/ 750792 h 1698529"/>
                    <a:gd name="connsiteX143" fmla="*/ 933450 w 1936653"/>
                    <a:gd name="connsiteY143" fmla="*/ 713534 h 1698529"/>
                    <a:gd name="connsiteX144" fmla="*/ 970708 w 1936653"/>
                    <a:gd name="connsiteY144" fmla="*/ 676276 h 1698529"/>
                    <a:gd name="connsiteX145" fmla="*/ 37258 w 1936653"/>
                    <a:gd name="connsiteY145" fmla="*/ 676276 h 1698529"/>
                    <a:gd name="connsiteX146" fmla="*/ 74516 w 1936653"/>
                    <a:gd name="connsiteY146" fmla="*/ 713534 h 1698529"/>
                    <a:gd name="connsiteX147" fmla="*/ 37258 w 1936653"/>
                    <a:gd name="connsiteY147" fmla="*/ 750792 h 1698529"/>
                    <a:gd name="connsiteX148" fmla="*/ 0 w 1936653"/>
                    <a:gd name="connsiteY148" fmla="*/ 713534 h 1698529"/>
                    <a:gd name="connsiteX149" fmla="*/ 37258 w 1936653"/>
                    <a:gd name="connsiteY149" fmla="*/ 676276 h 1698529"/>
                    <a:gd name="connsiteX150" fmla="*/ 656383 w 1936653"/>
                    <a:gd name="connsiteY150" fmla="*/ 652462 h 1698529"/>
                    <a:gd name="connsiteX151" fmla="*/ 693641 w 1936653"/>
                    <a:gd name="connsiteY151" fmla="*/ 689720 h 1698529"/>
                    <a:gd name="connsiteX152" fmla="*/ 656383 w 1936653"/>
                    <a:gd name="connsiteY152" fmla="*/ 726978 h 1698529"/>
                    <a:gd name="connsiteX153" fmla="*/ 619125 w 1936653"/>
                    <a:gd name="connsiteY153" fmla="*/ 689720 h 1698529"/>
                    <a:gd name="connsiteX154" fmla="*/ 656383 w 1936653"/>
                    <a:gd name="connsiteY154" fmla="*/ 652462 h 1698529"/>
                    <a:gd name="connsiteX155" fmla="*/ 1313608 w 1936653"/>
                    <a:gd name="connsiteY155" fmla="*/ 547689 h 1698529"/>
                    <a:gd name="connsiteX156" fmla="*/ 1350866 w 1936653"/>
                    <a:gd name="connsiteY156" fmla="*/ 584947 h 1698529"/>
                    <a:gd name="connsiteX157" fmla="*/ 1313608 w 1936653"/>
                    <a:gd name="connsiteY157" fmla="*/ 622205 h 1698529"/>
                    <a:gd name="connsiteX158" fmla="*/ 1276350 w 1936653"/>
                    <a:gd name="connsiteY158" fmla="*/ 584947 h 1698529"/>
                    <a:gd name="connsiteX159" fmla="*/ 1313608 w 1936653"/>
                    <a:gd name="connsiteY159" fmla="*/ 547689 h 1698529"/>
                    <a:gd name="connsiteX160" fmla="*/ 1728991 w 1936653"/>
                    <a:gd name="connsiteY160" fmla="*/ 503139 h 1698529"/>
                    <a:gd name="connsiteX161" fmla="*/ 1766249 w 1936653"/>
                    <a:gd name="connsiteY161" fmla="*/ 540397 h 1698529"/>
                    <a:gd name="connsiteX162" fmla="*/ 1728991 w 1936653"/>
                    <a:gd name="connsiteY162" fmla="*/ 577655 h 1698529"/>
                    <a:gd name="connsiteX163" fmla="*/ 1691733 w 1936653"/>
                    <a:gd name="connsiteY163" fmla="*/ 540397 h 1698529"/>
                    <a:gd name="connsiteX164" fmla="*/ 1728991 w 1936653"/>
                    <a:gd name="connsiteY164" fmla="*/ 503139 h 1698529"/>
                    <a:gd name="connsiteX165" fmla="*/ 723058 w 1936653"/>
                    <a:gd name="connsiteY165" fmla="*/ 476250 h 1698529"/>
                    <a:gd name="connsiteX166" fmla="*/ 760316 w 1936653"/>
                    <a:gd name="connsiteY166" fmla="*/ 513508 h 1698529"/>
                    <a:gd name="connsiteX167" fmla="*/ 723058 w 1936653"/>
                    <a:gd name="connsiteY167" fmla="*/ 550766 h 1698529"/>
                    <a:gd name="connsiteX168" fmla="*/ 685800 w 1936653"/>
                    <a:gd name="connsiteY168" fmla="*/ 513508 h 1698529"/>
                    <a:gd name="connsiteX169" fmla="*/ 723058 w 1936653"/>
                    <a:gd name="connsiteY169" fmla="*/ 476250 h 1698529"/>
                    <a:gd name="connsiteX170" fmla="*/ 251570 w 1936653"/>
                    <a:gd name="connsiteY170" fmla="*/ 461962 h 1698529"/>
                    <a:gd name="connsiteX171" fmla="*/ 288828 w 1936653"/>
                    <a:gd name="connsiteY171" fmla="*/ 499220 h 1698529"/>
                    <a:gd name="connsiteX172" fmla="*/ 251570 w 1936653"/>
                    <a:gd name="connsiteY172" fmla="*/ 536478 h 1698529"/>
                    <a:gd name="connsiteX173" fmla="*/ 214312 w 1936653"/>
                    <a:gd name="connsiteY173" fmla="*/ 499220 h 1698529"/>
                    <a:gd name="connsiteX174" fmla="*/ 251570 w 1936653"/>
                    <a:gd name="connsiteY174" fmla="*/ 461962 h 1698529"/>
                    <a:gd name="connsiteX175" fmla="*/ 1522332 w 1936653"/>
                    <a:gd name="connsiteY175" fmla="*/ 404813 h 1698529"/>
                    <a:gd name="connsiteX176" fmla="*/ 1559590 w 1936653"/>
                    <a:gd name="connsiteY176" fmla="*/ 442071 h 1698529"/>
                    <a:gd name="connsiteX177" fmla="*/ 1522332 w 1936653"/>
                    <a:gd name="connsiteY177" fmla="*/ 479329 h 1698529"/>
                    <a:gd name="connsiteX178" fmla="*/ 1485074 w 1936653"/>
                    <a:gd name="connsiteY178" fmla="*/ 442071 h 1698529"/>
                    <a:gd name="connsiteX179" fmla="*/ 1522332 w 1936653"/>
                    <a:gd name="connsiteY179" fmla="*/ 404813 h 1698529"/>
                    <a:gd name="connsiteX180" fmla="*/ 1080245 w 1936653"/>
                    <a:gd name="connsiteY180" fmla="*/ 395288 h 1698529"/>
                    <a:gd name="connsiteX181" fmla="*/ 1117503 w 1936653"/>
                    <a:gd name="connsiteY181" fmla="*/ 432546 h 1698529"/>
                    <a:gd name="connsiteX182" fmla="*/ 1080245 w 1936653"/>
                    <a:gd name="connsiteY182" fmla="*/ 469804 h 1698529"/>
                    <a:gd name="connsiteX183" fmla="*/ 1042987 w 1936653"/>
                    <a:gd name="connsiteY183" fmla="*/ 432546 h 1698529"/>
                    <a:gd name="connsiteX184" fmla="*/ 1080245 w 1936653"/>
                    <a:gd name="connsiteY184" fmla="*/ 395288 h 1698529"/>
                    <a:gd name="connsiteX185" fmla="*/ 513508 w 1936653"/>
                    <a:gd name="connsiteY185" fmla="*/ 328613 h 1698529"/>
                    <a:gd name="connsiteX186" fmla="*/ 550766 w 1936653"/>
                    <a:gd name="connsiteY186" fmla="*/ 365871 h 1698529"/>
                    <a:gd name="connsiteX187" fmla="*/ 513508 w 1936653"/>
                    <a:gd name="connsiteY187" fmla="*/ 403129 h 1698529"/>
                    <a:gd name="connsiteX188" fmla="*/ 476250 w 1936653"/>
                    <a:gd name="connsiteY188" fmla="*/ 365871 h 1698529"/>
                    <a:gd name="connsiteX189" fmla="*/ 513508 w 1936653"/>
                    <a:gd name="connsiteY189" fmla="*/ 328613 h 1698529"/>
                    <a:gd name="connsiteX190" fmla="*/ 870695 w 1936653"/>
                    <a:gd name="connsiteY190" fmla="*/ 247651 h 1698529"/>
                    <a:gd name="connsiteX191" fmla="*/ 907953 w 1936653"/>
                    <a:gd name="connsiteY191" fmla="*/ 284909 h 1698529"/>
                    <a:gd name="connsiteX192" fmla="*/ 870695 w 1936653"/>
                    <a:gd name="connsiteY192" fmla="*/ 322167 h 1698529"/>
                    <a:gd name="connsiteX193" fmla="*/ 833437 w 1936653"/>
                    <a:gd name="connsiteY193" fmla="*/ 284909 h 1698529"/>
                    <a:gd name="connsiteX194" fmla="*/ 870695 w 1936653"/>
                    <a:gd name="connsiteY194" fmla="*/ 247651 h 1698529"/>
                    <a:gd name="connsiteX195" fmla="*/ 1251695 w 1936653"/>
                    <a:gd name="connsiteY195" fmla="*/ 185739 h 1698529"/>
                    <a:gd name="connsiteX196" fmla="*/ 1288953 w 1936653"/>
                    <a:gd name="connsiteY196" fmla="*/ 222997 h 1698529"/>
                    <a:gd name="connsiteX197" fmla="*/ 1251695 w 1936653"/>
                    <a:gd name="connsiteY197" fmla="*/ 260255 h 1698529"/>
                    <a:gd name="connsiteX198" fmla="*/ 1214437 w 1936653"/>
                    <a:gd name="connsiteY198" fmla="*/ 222997 h 1698529"/>
                    <a:gd name="connsiteX199" fmla="*/ 1251695 w 1936653"/>
                    <a:gd name="connsiteY199" fmla="*/ 185739 h 1698529"/>
                    <a:gd name="connsiteX200" fmla="*/ 284908 w 1936653"/>
                    <a:gd name="connsiteY200" fmla="*/ 180975 h 1698529"/>
                    <a:gd name="connsiteX201" fmla="*/ 322166 w 1936653"/>
                    <a:gd name="connsiteY201" fmla="*/ 218233 h 1698529"/>
                    <a:gd name="connsiteX202" fmla="*/ 284908 w 1936653"/>
                    <a:gd name="connsiteY202" fmla="*/ 255491 h 1698529"/>
                    <a:gd name="connsiteX203" fmla="*/ 247650 w 1936653"/>
                    <a:gd name="connsiteY203" fmla="*/ 218233 h 1698529"/>
                    <a:gd name="connsiteX204" fmla="*/ 284908 w 1936653"/>
                    <a:gd name="connsiteY204" fmla="*/ 180975 h 1698529"/>
                    <a:gd name="connsiteX205" fmla="*/ 1546144 w 1936653"/>
                    <a:gd name="connsiteY205" fmla="*/ 119063 h 1698529"/>
                    <a:gd name="connsiteX206" fmla="*/ 1583402 w 1936653"/>
                    <a:gd name="connsiteY206" fmla="*/ 156321 h 1698529"/>
                    <a:gd name="connsiteX207" fmla="*/ 1546144 w 1936653"/>
                    <a:gd name="connsiteY207" fmla="*/ 193579 h 1698529"/>
                    <a:gd name="connsiteX208" fmla="*/ 1508886 w 1936653"/>
                    <a:gd name="connsiteY208" fmla="*/ 156321 h 1698529"/>
                    <a:gd name="connsiteX209" fmla="*/ 1546144 w 1936653"/>
                    <a:gd name="connsiteY209" fmla="*/ 119063 h 1698529"/>
                    <a:gd name="connsiteX210" fmla="*/ 651621 w 1936653"/>
                    <a:gd name="connsiteY210" fmla="*/ 85725 h 1698529"/>
                    <a:gd name="connsiteX211" fmla="*/ 688879 w 1936653"/>
                    <a:gd name="connsiteY211" fmla="*/ 122983 h 1698529"/>
                    <a:gd name="connsiteX212" fmla="*/ 651621 w 1936653"/>
                    <a:gd name="connsiteY212" fmla="*/ 160241 h 1698529"/>
                    <a:gd name="connsiteX213" fmla="*/ 614363 w 1936653"/>
                    <a:gd name="connsiteY213" fmla="*/ 122983 h 1698529"/>
                    <a:gd name="connsiteX214" fmla="*/ 651621 w 1936653"/>
                    <a:gd name="connsiteY214" fmla="*/ 85725 h 1698529"/>
                    <a:gd name="connsiteX215" fmla="*/ 1013571 w 1936653"/>
                    <a:gd name="connsiteY215" fmla="*/ 0 h 1698529"/>
                    <a:gd name="connsiteX216" fmla="*/ 1050829 w 1936653"/>
                    <a:gd name="connsiteY216" fmla="*/ 37258 h 1698529"/>
                    <a:gd name="connsiteX217" fmla="*/ 1013571 w 1936653"/>
                    <a:gd name="connsiteY217" fmla="*/ 74516 h 1698529"/>
                    <a:gd name="connsiteX218" fmla="*/ 976313 w 1936653"/>
                    <a:gd name="connsiteY218" fmla="*/ 37258 h 1698529"/>
                    <a:gd name="connsiteX219" fmla="*/ 1013571 w 1936653"/>
                    <a:gd name="connsiteY219" fmla="*/ 0 h 169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</a:cxnLst>
                  <a:rect l="l" t="t" r="r" b="b"/>
                  <a:pathLst>
                    <a:path w="1936653" h="1698529">
                      <a:moveTo>
                        <a:pt x="1198482" y="1624013"/>
                      </a:moveTo>
                      <a:cubicBezTo>
                        <a:pt x="1219059" y="1624013"/>
                        <a:pt x="1235740" y="1640694"/>
                        <a:pt x="1235740" y="1661271"/>
                      </a:cubicBezTo>
                      <a:cubicBezTo>
                        <a:pt x="1235740" y="1681848"/>
                        <a:pt x="1219059" y="1698529"/>
                        <a:pt x="1198482" y="1698529"/>
                      </a:cubicBezTo>
                      <a:cubicBezTo>
                        <a:pt x="1177905" y="1698529"/>
                        <a:pt x="1161224" y="1681848"/>
                        <a:pt x="1161224" y="1661271"/>
                      </a:cubicBezTo>
                      <a:cubicBezTo>
                        <a:pt x="1161224" y="1640694"/>
                        <a:pt x="1177905" y="1624013"/>
                        <a:pt x="1198482" y="1624013"/>
                      </a:cubicBezTo>
                      <a:close/>
                      <a:moveTo>
                        <a:pt x="888920" y="1585913"/>
                      </a:moveTo>
                      <a:cubicBezTo>
                        <a:pt x="909497" y="1585913"/>
                        <a:pt x="926178" y="1602594"/>
                        <a:pt x="926178" y="1623171"/>
                      </a:cubicBezTo>
                      <a:cubicBezTo>
                        <a:pt x="926178" y="1643748"/>
                        <a:pt x="909497" y="1660429"/>
                        <a:pt x="888920" y="1660429"/>
                      </a:cubicBezTo>
                      <a:cubicBezTo>
                        <a:pt x="868343" y="1660429"/>
                        <a:pt x="851662" y="1643748"/>
                        <a:pt x="851662" y="1623171"/>
                      </a:cubicBezTo>
                      <a:cubicBezTo>
                        <a:pt x="851662" y="1602594"/>
                        <a:pt x="868343" y="1585913"/>
                        <a:pt x="888920" y="1585913"/>
                      </a:cubicBezTo>
                      <a:close/>
                      <a:moveTo>
                        <a:pt x="1560432" y="1543050"/>
                      </a:moveTo>
                      <a:cubicBezTo>
                        <a:pt x="1581009" y="1543050"/>
                        <a:pt x="1597690" y="1559731"/>
                        <a:pt x="1597690" y="1580308"/>
                      </a:cubicBezTo>
                      <a:cubicBezTo>
                        <a:pt x="1597690" y="1600885"/>
                        <a:pt x="1581009" y="1617566"/>
                        <a:pt x="1560432" y="1617566"/>
                      </a:cubicBezTo>
                      <a:cubicBezTo>
                        <a:pt x="1539855" y="1617566"/>
                        <a:pt x="1523174" y="1600885"/>
                        <a:pt x="1523174" y="1580308"/>
                      </a:cubicBezTo>
                      <a:cubicBezTo>
                        <a:pt x="1523174" y="1559731"/>
                        <a:pt x="1539855" y="1543050"/>
                        <a:pt x="1560432" y="1543050"/>
                      </a:cubicBezTo>
                      <a:close/>
                      <a:moveTo>
                        <a:pt x="436482" y="1519238"/>
                      </a:moveTo>
                      <a:cubicBezTo>
                        <a:pt x="457059" y="1519238"/>
                        <a:pt x="473740" y="1535919"/>
                        <a:pt x="473740" y="1556496"/>
                      </a:cubicBezTo>
                      <a:cubicBezTo>
                        <a:pt x="473740" y="1577073"/>
                        <a:pt x="457059" y="1593754"/>
                        <a:pt x="436482" y="1593754"/>
                      </a:cubicBezTo>
                      <a:cubicBezTo>
                        <a:pt x="415905" y="1593754"/>
                        <a:pt x="399224" y="1577073"/>
                        <a:pt x="399224" y="1556496"/>
                      </a:cubicBezTo>
                      <a:cubicBezTo>
                        <a:pt x="399224" y="1535919"/>
                        <a:pt x="415905" y="1519238"/>
                        <a:pt x="436482" y="1519238"/>
                      </a:cubicBezTo>
                      <a:close/>
                      <a:moveTo>
                        <a:pt x="665908" y="1471614"/>
                      </a:moveTo>
                      <a:cubicBezTo>
                        <a:pt x="686485" y="1471614"/>
                        <a:pt x="703166" y="1488295"/>
                        <a:pt x="703166" y="1508872"/>
                      </a:cubicBezTo>
                      <a:cubicBezTo>
                        <a:pt x="703166" y="1529449"/>
                        <a:pt x="686485" y="1546130"/>
                        <a:pt x="665908" y="1546130"/>
                      </a:cubicBezTo>
                      <a:cubicBezTo>
                        <a:pt x="645331" y="1546130"/>
                        <a:pt x="628650" y="1529449"/>
                        <a:pt x="628650" y="1508872"/>
                      </a:cubicBezTo>
                      <a:cubicBezTo>
                        <a:pt x="628650" y="1488295"/>
                        <a:pt x="645331" y="1471614"/>
                        <a:pt x="665908" y="1471614"/>
                      </a:cubicBezTo>
                      <a:close/>
                      <a:moveTo>
                        <a:pt x="1104058" y="1428751"/>
                      </a:moveTo>
                      <a:cubicBezTo>
                        <a:pt x="1124635" y="1428751"/>
                        <a:pt x="1141316" y="1445432"/>
                        <a:pt x="1141316" y="1466009"/>
                      </a:cubicBezTo>
                      <a:cubicBezTo>
                        <a:pt x="1141316" y="1486586"/>
                        <a:pt x="1124635" y="1503267"/>
                        <a:pt x="1104058" y="1503267"/>
                      </a:cubicBezTo>
                      <a:cubicBezTo>
                        <a:pt x="1083481" y="1503267"/>
                        <a:pt x="1066800" y="1486586"/>
                        <a:pt x="1066800" y="1466009"/>
                      </a:cubicBezTo>
                      <a:cubicBezTo>
                        <a:pt x="1066800" y="1445432"/>
                        <a:pt x="1083481" y="1428751"/>
                        <a:pt x="1104058" y="1428751"/>
                      </a:cubicBezTo>
                      <a:close/>
                      <a:moveTo>
                        <a:pt x="1351708" y="1414464"/>
                      </a:moveTo>
                      <a:cubicBezTo>
                        <a:pt x="1372285" y="1414464"/>
                        <a:pt x="1388966" y="1431145"/>
                        <a:pt x="1388966" y="1451722"/>
                      </a:cubicBezTo>
                      <a:cubicBezTo>
                        <a:pt x="1388966" y="1472299"/>
                        <a:pt x="1372285" y="1488980"/>
                        <a:pt x="1351708" y="1488980"/>
                      </a:cubicBezTo>
                      <a:cubicBezTo>
                        <a:pt x="1331131" y="1488980"/>
                        <a:pt x="1314450" y="1472299"/>
                        <a:pt x="1314450" y="1451722"/>
                      </a:cubicBezTo>
                      <a:cubicBezTo>
                        <a:pt x="1314450" y="1431145"/>
                        <a:pt x="1331131" y="1414464"/>
                        <a:pt x="1351708" y="1414464"/>
                      </a:cubicBezTo>
                      <a:close/>
                      <a:moveTo>
                        <a:pt x="203120" y="1328738"/>
                      </a:moveTo>
                      <a:cubicBezTo>
                        <a:pt x="223697" y="1328738"/>
                        <a:pt x="240378" y="1345419"/>
                        <a:pt x="240378" y="1365996"/>
                      </a:cubicBezTo>
                      <a:cubicBezTo>
                        <a:pt x="240378" y="1386573"/>
                        <a:pt x="223697" y="1403254"/>
                        <a:pt x="203120" y="1403254"/>
                      </a:cubicBezTo>
                      <a:cubicBezTo>
                        <a:pt x="182543" y="1403254"/>
                        <a:pt x="165862" y="1386573"/>
                        <a:pt x="165862" y="1365996"/>
                      </a:cubicBezTo>
                      <a:cubicBezTo>
                        <a:pt x="165862" y="1345419"/>
                        <a:pt x="182543" y="1328738"/>
                        <a:pt x="203120" y="1328738"/>
                      </a:cubicBezTo>
                      <a:close/>
                      <a:moveTo>
                        <a:pt x="1608883" y="1290639"/>
                      </a:moveTo>
                      <a:cubicBezTo>
                        <a:pt x="1629460" y="1290639"/>
                        <a:pt x="1646141" y="1307320"/>
                        <a:pt x="1646141" y="1327897"/>
                      </a:cubicBezTo>
                      <a:cubicBezTo>
                        <a:pt x="1646141" y="1348474"/>
                        <a:pt x="1629460" y="1365155"/>
                        <a:pt x="1608883" y="1365155"/>
                      </a:cubicBezTo>
                      <a:cubicBezTo>
                        <a:pt x="1588306" y="1365155"/>
                        <a:pt x="1571625" y="1348474"/>
                        <a:pt x="1571625" y="1327897"/>
                      </a:cubicBezTo>
                      <a:cubicBezTo>
                        <a:pt x="1571625" y="1307320"/>
                        <a:pt x="1588306" y="1290639"/>
                        <a:pt x="1608883" y="1290639"/>
                      </a:cubicBezTo>
                      <a:close/>
                      <a:moveTo>
                        <a:pt x="894508" y="1281114"/>
                      </a:moveTo>
                      <a:cubicBezTo>
                        <a:pt x="915085" y="1281114"/>
                        <a:pt x="931766" y="1297795"/>
                        <a:pt x="931766" y="1318372"/>
                      </a:cubicBezTo>
                      <a:cubicBezTo>
                        <a:pt x="931766" y="1338949"/>
                        <a:pt x="915085" y="1355630"/>
                        <a:pt x="894508" y="1355630"/>
                      </a:cubicBezTo>
                      <a:cubicBezTo>
                        <a:pt x="873931" y="1355630"/>
                        <a:pt x="857250" y="1338949"/>
                        <a:pt x="857250" y="1318372"/>
                      </a:cubicBezTo>
                      <a:cubicBezTo>
                        <a:pt x="857250" y="1297795"/>
                        <a:pt x="873931" y="1281114"/>
                        <a:pt x="894508" y="1281114"/>
                      </a:cubicBezTo>
                      <a:close/>
                      <a:moveTo>
                        <a:pt x="484090" y="1253381"/>
                      </a:moveTo>
                      <a:cubicBezTo>
                        <a:pt x="504667" y="1253381"/>
                        <a:pt x="521348" y="1270062"/>
                        <a:pt x="521348" y="1290639"/>
                      </a:cubicBezTo>
                      <a:cubicBezTo>
                        <a:pt x="521348" y="1311216"/>
                        <a:pt x="504667" y="1327897"/>
                        <a:pt x="484090" y="1327897"/>
                      </a:cubicBezTo>
                      <a:cubicBezTo>
                        <a:pt x="463513" y="1327897"/>
                        <a:pt x="446832" y="1311216"/>
                        <a:pt x="446832" y="1290639"/>
                      </a:cubicBezTo>
                      <a:cubicBezTo>
                        <a:pt x="446832" y="1270062"/>
                        <a:pt x="463513" y="1253381"/>
                        <a:pt x="484090" y="1253381"/>
                      </a:cubicBezTo>
                      <a:close/>
                      <a:moveTo>
                        <a:pt x="1156446" y="1138238"/>
                      </a:moveTo>
                      <a:cubicBezTo>
                        <a:pt x="1177023" y="1138238"/>
                        <a:pt x="1193704" y="1154919"/>
                        <a:pt x="1193704" y="1175496"/>
                      </a:cubicBezTo>
                      <a:cubicBezTo>
                        <a:pt x="1193704" y="1196073"/>
                        <a:pt x="1177023" y="1212754"/>
                        <a:pt x="1156446" y="1212754"/>
                      </a:cubicBezTo>
                      <a:cubicBezTo>
                        <a:pt x="1135869" y="1212754"/>
                        <a:pt x="1119188" y="1196073"/>
                        <a:pt x="1119188" y="1175496"/>
                      </a:cubicBezTo>
                      <a:cubicBezTo>
                        <a:pt x="1119188" y="1154919"/>
                        <a:pt x="1135869" y="1138238"/>
                        <a:pt x="1156446" y="1138238"/>
                      </a:cubicBezTo>
                      <a:close/>
                      <a:moveTo>
                        <a:pt x="1394571" y="1119188"/>
                      </a:moveTo>
                      <a:cubicBezTo>
                        <a:pt x="1415148" y="1119188"/>
                        <a:pt x="1431829" y="1135869"/>
                        <a:pt x="1431829" y="1156446"/>
                      </a:cubicBezTo>
                      <a:cubicBezTo>
                        <a:pt x="1431829" y="1177023"/>
                        <a:pt x="1415148" y="1193704"/>
                        <a:pt x="1394571" y="1193704"/>
                      </a:cubicBezTo>
                      <a:cubicBezTo>
                        <a:pt x="1373994" y="1193704"/>
                        <a:pt x="1357313" y="1177023"/>
                        <a:pt x="1357313" y="1156446"/>
                      </a:cubicBezTo>
                      <a:cubicBezTo>
                        <a:pt x="1357313" y="1135869"/>
                        <a:pt x="1373994" y="1119188"/>
                        <a:pt x="1394571" y="1119188"/>
                      </a:cubicBezTo>
                      <a:close/>
                      <a:moveTo>
                        <a:pt x="680196" y="1109663"/>
                      </a:moveTo>
                      <a:cubicBezTo>
                        <a:pt x="700773" y="1109663"/>
                        <a:pt x="717454" y="1126344"/>
                        <a:pt x="717454" y="1146921"/>
                      </a:cubicBezTo>
                      <a:cubicBezTo>
                        <a:pt x="717454" y="1167498"/>
                        <a:pt x="700773" y="1184179"/>
                        <a:pt x="680196" y="1184179"/>
                      </a:cubicBezTo>
                      <a:cubicBezTo>
                        <a:pt x="659619" y="1184179"/>
                        <a:pt x="642938" y="1167498"/>
                        <a:pt x="642938" y="1146921"/>
                      </a:cubicBezTo>
                      <a:cubicBezTo>
                        <a:pt x="642938" y="1126344"/>
                        <a:pt x="659619" y="1109663"/>
                        <a:pt x="680196" y="1109663"/>
                      </a:cubicBezTo>
                      <a:close/>
                      <a:moveTo>
                        <a:pt x="265858" y="1100137"/>
                      </a:moveTo>
                      <a:cubicBezTo>
                        <a:pt x="286435" y="1100137"/>
                        <a:pt x="303116" y="1116818"/>
                        <a:pt x="303116" y="1137395"/>
                      </a:cubicBezTo>
                      <a:cubicBezTo>
                        <a:pt x="303116" y="1157972"/>
                        <a:pt x="286435" y="1174653"/>
                        <a:pt x="265858" y="1174653"/>
                      </a:cubicBezTo>
                      <a:cubicBezTo>
                        <a:pt x="245281" y="1174653"/>
                        <a:pt x="228600" y="1157972"/>
                        <a:pt x="228600" y="1137395"/>
                      </a:cubicBezTo>
                      <a:cubicBezTo>
                        <a:pt x="228600" y="1116818"/>
                        <a:pt x="245281" y="1100137"/>
                        <a:pt x="265858" y="1100137"/>
                      </a:cubicBezTo>
                      <a:close/>
                      <a:moveTo>
                        <a:pt x="1846182" y="1076325"/>
                      </a:moveTo>
                      <a:cubicBezTo>
                        <a:pt x="1866759" y="1076325"/>
                        <a:pt x="1883440" y="1093006"/>
                        <a:pt x="1883440" y="1113583"/>
                      </a:cubicBezTo>
                      <a:cubicBezTo>
                        <a:pt x="1883440" y="1134160"/>
                        <a:pt x="1866759" y="1150841"/>
                        <a:pt x="1846182" y="1150841"/>
                      </a:cubicBezTo>
                      <a:cubicBezTo>
                        <a:pt x="1825605" y="1150841"/>
                        <a:pt x="1808924" y="1134160"/>
                        <a:pt x="1808924" y="1113583"/>
                      </a:cubicBezTo>
                      <a:cubicBezTo>
                        <a:pt x="1808924" y="1093006"/>
                        <a:pt x="1825605" y="1076325"/>
                        <a:pt x="1846182" y="1076325"/>
                      </a:cubicBezTo>
                      <a:close/>
                      <a:moveTo>
                        <a:pt x="1604120" y="1019176"/>
                      </a:moveTo>
                      <a:cubicBezTo>
                        <a:pt x="1624697" y="1019176"/>
                        <a:pt x="1641378" y="1035857"/>
                        <a:pt x="1641378" y="1056434"/>
                      </a:cubicBezTo>
                      <a:cubicBezTo>
                        <a:pt x="1641378" y="1077011"/>
                        <a:pt x="1624697" y="1093692"/>
                        <a:pt x="1604120" y="1093692"/>
                      </a:cubicBezTo>
                      <a:cubicBezTo>
                        <a:pt x="1583543" y="1093692"/>
                        <a:pt x="1566862" y="1077011"/>
                        <a:pt x="1566862" y="1056434"/>
                      </a:cubicBezTo>
                      <a:cubicBezTo>
                        <a:pt x="1566862" y="1035857"/>
                        <a:pt x="1583543" y="1019176"/>
                        <a:pt x="1604120" y="1019176"/>
                      </a:cubicBezTo>
                      <a:close/>
                      <a:moveTo>
                        <a:pt x="470646" y="962026"/>
                      </a:moveTo>
                      <a:cubicBezTo>
                        <a:pt x="491223" y="962026"/>
                        <a:pt x="507904" y="978707"/>
                        <a:pt x="507904" y="999284"/>
                      </a:cubicBezTo>
                      <a:cubicBezTo>
                        <a:pt x="507904" y="1019861"/>
                        <a:pt x="491223" y="1036542"/>
                        <a:pt x="470646" y="1036542"/>
                      </a:cubicBezTo>
                      <a:cubicBezTo>
                        <a:pt x="450069" y="1036542"/>
                        <a:pt x="433388" y="1019861"/>
                        <a:pt x="433388" y="999284"/>
                      </a:cubicBezTo>
                      <a:cubicBezTo>
                        <a:pt x="433388" y="978707"/>
                        <a:pt x="450069" y="962026"/>
                        <a:pt x="470646" y="962026"/>
                      </a:cubicBezTo>
                      <a:close/>
                      <a:moveTo>
                        <a:pt x="873353" y="943629"/>
                      </a:moveTo>
                      <a:cubicBezTo>
                        <a:pt x="893930" y="943629"/>
                        <a:pt x="910611" y="960310"/>
                        <a:pt x="910611" y="980887"/>
                      </a:cubicBezTo>
                      <a:cubicBezTo>
                        <a:pt x="910611" y="1001464"/>
                        <a:pt x="893930" y="1018145"/>
                        <a:pt x="873353" y="1018145"/>
                      </a:cubicBezTo>
                      <a:cubicBezTo>
                        <a:pt x="852776" y="1018145"/>
                        <a:pt x="836095" y="1001464"/>
                        <a:pt x="836095" y="980887"/>
                      </a:cubicBezTo>
                      <a:cubicBezTo>
                        <a:pt x="836095" y="960310"/>
                        <a:pt x="852776" y="943629"/>
                        <a:pt x="873353" y="943629"/>
                      </a:cubicBezTo>
                      <a:close/>
                      <a:moveTo>
                        <a:pt x="1129273" y="912715"/>
                      </a:moveTo>
                      <a:cubicBezTo>
                        <a:pt x="1149850" y="912715"/>
                        <a:pt x="1166531" y="929396"/>
                        <a:pt x="1166531" y="949973"/>
                      </a:cubicBezTo>
                      <a:cubicBezTo>
                        <a:pt x="1166531" y="970550"/>
                        <a:pt x="1149850" y="987231"/>
                        <a:pt x="1129273" y="987231"/>
                      </a:cubicBezTo>
                      <a:cubicBezTo>
                        <a:pt x="1108696" y="987231"/>
                        <a:pt x="1092015" y="970550"/>
                        <a:pt x="1092015" y="949973"/>
                      </a:cubicBezTo>
                      <a:cubicBezTo>
                        <a:pt x="1092015" y="929396"/>
                        <a:pt x="1108696" y="912715"/>
                        <a:pt x="1129273" y="912715"/>
                      </a:cubicBezTo>
                      <a:close/>
                      <a:moveTo>
                        <a:pt x="1394570" y="871539"/>
                      </a:moveTo>
                      <a:cubicBezTo>
                        <a:pt x="1415147" y="871539"/>
                        <a:pt x="1431828" y="888220"/>
                        <a:pt x="1431828" y="908797"/>
                      </a:cubicBezTo>
                      <a:cubicBezTo>
                        <a:pt x="1431828" y="929374"/>
                        <a:pt x="1415147" y="946055"/>
                        <a:pt x="1394570" y="946055"/>
                      </a:cubicBezTo>
                      <a:cubicBezTo>
                        <a:pt x="1373993" y="946055"/>
                        <a:pt x="1357312" y="929374"/>
                        <a:pt x="1357312" y="908797"/>
                      </a:cubicBezTo>
                      <a:cubicBezTo>
                        <a:pt x="1357312" y="888220"/>
                        <a:pt x="1373993" y="871539"/>
                        <a:pt x="1394570" y="871539"/>
                      </a:cubicBezTo>
                      <a:close/>
                      <a:moveTo>
                        <a:pt x="1696605" y="857060"/>
                      </a:moveTo>
                      <a:cubicBezTo>
                        <a:pt x="1717182" y="857060"/>
                        <a:pt x="1733863" y="873741"/>
                        <a:pt x="1733863" y="894318"/>
                      </a:cubicBezTo>
                      <a:cubicBezTo>
                        <a:pt x="1733863" y="914895"/>
                        <a:pt x="1717182" y="931576"/>
                        <a:pt x="1696605" y="931576"/>
                      </a:cubicBezTo>
                      <a:cubicBezTo>
                        <a:pt x="1676028" y="931576"/>
                        <a:pt x="1659347" y="914895"/>
                        <a:pt x="1659347" y="894318"/>
                      </a:cubicBezTo>
                      <a:cubicBezTo>
                        <a:pt x="1659347" y="873741"/>
                        <a:pt x="1676028" y="857060"/>
                        <a:pt x="1696605" y="857060"/>
                      </a:cubicBezTo>
                      <a:close/>
                      <a:moveTo>
                        <a:pt x="656383" y="828675"/>
                      </a:moveTo>
                      <a:cubicBezTo>
                        <a:pt x="676960" y="828675"/>
                        <a:pt x="693641" y="845356"/>
                        <a:pt x="693641" y="865933"/>
                      </a:cubicBezTo>
                      <a:cubicBezTo>
                        <a:pt x="693641" y="886510"/>
                        <a:pt x="676960" y="903191"/>
                        <a:pt x="656383" y="903191"/>
                      </a:cubicBezTo>
                      <a:cubicBezTo>
                        <a:pt x="635806" y="903191"/>
                        <a:pt x="619125" y="886510"/>
                        <a:pt x="619125" y="865933"/>
                      </a:cubicBezTo>
                      <a:cubicBezTo>
                        <a:pt x="619125" y="845356"/>
                        <a:pt x="635806" y="828675"/>
                        <a:pt x="656383" y="828675"/>
                      </a:cubicBezTo>
                      <a:close/>
                      <a:moveTo>
                        <a:pt x="246808" y="823913"/>
                      </a:moveTo>
                      <a:cubicBezTo>
                        <a:pt x="267385" y="823913"/>
                        <a:pt x="284066" y="840594"/>
                        <a:pt x="284066" y="861171"/>
                      </a:cubicBezTo>
                      <a:cubicBezTo>
                        <a:pt x="284066" y="881748"/>
                        <a:pt x="267385" y="898429"/>
                        <a:pt x="246808" y="898429"/>
                      </a:cubicBezTo>
                      <a:cubicBezTo>
                        <a:pt x="226231" y="898429"/>
                        <a:pt x="209550" y="881748"/>
                        <a:pt x="209550" y="861171"/>
                      </a:cubicBezTo>
                      <a:cubicBezTo>
                        <a:pt x="209550" y="840594"/>
                        <a:pt x="226231" y="823913"/>
                        <a:pt x="246808" y="823913"/>
                      </a:cubicBezTo>
                      <a:close/>
                      <a:moveTo>
                        <a:pt x="1219761" y="726977"/>
                      </a:moveTo>
                      <a:cubicBezTo>
                        <a:pt x="1240338" y="726977"/>
                        <a:pt x="1257019" y="743658"/>
                        <a:pt x="1257019" y="764235"/>
                      </a:cubicBezTo>
                      <a:cubicBezTo>
                        <a:pt x="1257019" y="784812"/>
                        <a:pt x="1240338" y="801493"/>
                        <a:pt x="1219761" y="801493"/>
                      </a:cubicBezTo>
                      <a:cubicBezTo>
                        <a:pt x="1199184" y="801493"/>
                        <a:pt x="1182503" y="784812"/>
                        <a:pt x="1182503" y="764235"/>
                      </a:cubicBezTo>
                      <a:cubicBezTo>
                        <a:pt x="1182503" y="743658"/>
                        <a:pt x="1199184" y="726977"/>
                        <a:pt x="1219761" y="726977"/>
                      </a:cubicBezTo>
                      <a:close/>
                      <a:moveTo>
                        <a:pt x="1899395" y="714377"/>
                      </a:moveTo>
                      <a:cubicBezTo>
                        <a:pt x="1919972" y="714377"/>
                        <a:pt x="1936653" y="731058"/>
                        <a:pt x="1936653" y="751635"/>
                      </a:cubicBezTo>
                      <a:cubicBezTo>
                        <a:pt x="1936653" y="772212"/>
                        <a:pt x="1919972" y="788893"/>
                        <a:pt x="1899395" y="788893"/>
                      </a:cubicBezTo>
                      <a:cubicBezTo>
                        <a:pt x="1878818" y="788893"/>
                        <a:pt x="1862137" y="772212"/>
                        <a:pt x="1862137" y="751635"/>
                      </a:cubicBezTo>
                      <a:cubicBezTo>
                        <a:pt x="1862137" y="731058"/>
                        <a:pt x="1878818" y="714377"/>
                        <a:pt x="1899395" y="714377"/>
                      </a:cubicBezTo>
                      <a:close/>
                      <a:moveTo>
                        <a:pt x="1523158" y="695326"/>
                      </a:moveTo>
                      <a:cubicBezTo>
                        <a:pt x="1543735" y="695326"/>
                        <a:pt x="1560416" y="712007"/>
                        <a:pt x="1560416" y="732584"/>
                      </a:cubicBezTo>
                      <a:cubicBezTo>
                        <a:pt x="1560416" y="753161"/>
                        <a:pt x="1543735" y="769842"/>
                        <a:pt x="1523158" y="769842"/>
                      </a:cubicBezTo>
                      <a:cubicBezTo>
                        <a:pt x="1502581" y="769842"/>
                        <a:pt x="1485900" y="753161"/>
                        <a:pt x="1485900" y="732584"/>
                      </a:cubicBezTo>
                      <a:cubicBezTo>
                        <a:pt x="1485900" y="712007"/>
                        <a:pt x="1502581" y="695326"/>
                        <a:pt x="1523158" y="695326"/>
                      </a:cubicBezTo>
                      <a:close/>
                      <a:moveTo>
                        <a:pt x="446833" y="681038"/>
                      </a:moveTo>
                      <a:cubicBezTo>
                        <a:pt x="467410" y="681038"/>
                        <a:pt x="484091" y="697719"/>
                        <a:pt x="484091" y="718296"/>
                      </a:cubicBezTo>
                      <a:cubicBezTo>
                        <a:pt x="484091" y="738873"/>
                        <a:pt x="467410" y="755554"/>
                        <a:pt x="446833" y="755554"/>
                      </a:cubicBezTo>
                      <a:cubicBezTo>
                        <a:pt x="426256" y="755554"/>
                        <a:pt x="409575" y="738873"/>
                        <a:pt x="409575" y="718296"/>
                      </a:cubicBezTo>
                      <a:cubicBezTo>
                        <a:pt x="409575" y="697719"/>
                        <a:pt x="426256" y="681038"/>
                        <a:pt x="446833" y="681038"/>
                      </a:cubicBezTo>
                      <a:close/>
                      <a:moveTo>
                        <a:pt x="970708" y="676276"/>
                      </a:moveTo>
                      <a:cubicBezTo>
                        <a:pt x="991285" y="676276"/>
                        <a:pt x="1007966" y="692957"/>
                        <a:pt x="1007966" y="713534"/>
                      </a:cubicBezTo>
                      <a:cubicBezTo>
                        <a:pt x="1007966" y="734111"/>
                        <a:pt x="991285" y="750792"/>
                        <a:pt x="970708" y="750792"/>
                      </a:cubicBezTo>
                      <a:cubicBezTo>
                        <a:pt x="950131" y="750792"/>
                        <a:pt x="933450" y="734111"/>
                        <a:pt x="933450" y="713534"/>
                      </a:cubicBezTo>
                      <a:cubicBezTo>
                        <a:pt x="933450" y="692957"/>
                        <a:pt x="950131" y="676276"/>
                        <a:pt x="970708" y="676276"/>
                      </a:cubicBezTo>
                      <a:close/>
                      <a:moveTo>
                        <a:pt x="37258" y="676276"/>
                      </a:moveTo>
                      <a:cubicBezTo>
                        <a:pt x="57835" y="676276"/>
                        <a:pt x="74516" y="692957"/>
                        <a:pt x="74516" y="713534"/>
                      </a:cubicBezTo>
                      <a:cubicBezTo>
                        <a:pt x="74516" y="734111"/>
                        <a:pt x="57835" y="750792"/>
                        <a:pt x="37258" y="750792"/>
                      </a:cubicBezTo>
                      <a:cubicBezTo>
                        <a:pt x="16681" y="750792"/>
                        <a:pt x="0" y="734111"/>
                        <a:pt x="0" y="713534"/>
                      </a:cubicBezTo>
                      <a:cubicBezTo>
                        <a:pt x="0" y="692957"/>
                        <a:pt x="16681" y="676276"/>
                        <a:pt x="37258" y="676276"/>
                      </a:cubicBezTo>
                      <a:close/>
                      <a:moveTo>
                        <a:pt x="656383" y="652462"/>
                      </a:moveTo>
                      <a:cubicBezTo>
                        <a:pt x="676960" y="652462"/>
                        <a:pt x="693641" y="669143"/>
                        <a:pt x="693641" y="689720"/>
                      </a:cubicBezTo>
                      <a:cubicBezTo>
                        <a:pt x="693641" y="710297"/>
                        <a:pt x="676960" y="726978"/>
                        <a:pt x="656383" y="726978"/>
                      </a:cubicBezTo>
                      <a:cubicBezTo>
                        <a:pt x="635806" y="726978"/>
                        <a:pt x="619125" y="710297"/>
                        <a:pt x="619125" y="689720"/>
                      </a:cubicBezTo>
                      <a:cubicBezTo>
                        <a:pt x="619125" y="669143"/>
                        <a:pt x="635806" y="652462"/>
                        <a:pt x="656383" y="652462"/>
                      </a:cubicBezTo>
                      <a:close/>
                      <a:moveTo>
                        <a:pt x="1313608" y="547689"/>
                      </a:moveTo>
                      <a:cubicBezTo>
                        <a:pt x="1334185" y="547689"/>
                        <a:pt x="1350866" y="564370"/>
                        <a:pt x="1350866" y="584947"/>
                      </a:cubicBezTo>
                      <a:cubicBezTo>
                        <a:pt x="1350866" y="605524"/>
                        <a:pt x="1334185" y="622205"/>
                        <a:pt x="1313608" y="622205"/>
                      </a:cubicBezTo>
                      <a:cubicBezTo>
                        <a:pt x="1293031" y="622205"/>
                        <a:pt x="1276350" y="605524"/>
                        <a:pt x="1276350" y="584947"/>
                      </a:cubicBezTo>
                      <a:cubicBezTo>
                        <a:pt x="1276350" y="564370"/>
                        <a:pt x="1293031" y="547689"/>
                        <a:pt x="1313608" y="547689"/>
                      </a:cubicBezTo>
                      <a:close/>
                      <a:moveTo>
                        <a:pt x="1728991" y="503139"/>
                      </a:moveTo>
                      <a:cubicBezTo>
                        <a:pt x="1749568" y="503139"/>
                        <a:pt x="1766249" y="519820"/>
                        <a:pt x="1766249" y="540397"/>
                      </a:cubicBezTo>
                      <a:cubicBezTo>
                        <a:pt x="1766249" y="560974"/>
                        <a:pt x="1749568" y="577655"/>
                        <a:pt x="1728991" y="577655"/>
                      </a:cubicBezTo>
                      <a:cubicBezTo>
                        <a:pt x="1708414" y="577655"/>
                        <a:pt x="1691733" y="560974"/>
                        <a:pt x="1691733" y="540397"/>
                      </a:cubicBezTo>
                      <a:cubicBezTo>
                        <a:pt x="1691733" y="519820"/>
                        <a:pt x="1708414" y="503139"/>
                        <a:pt x="1728991" y="503139"/>
                      </a:cubicBezTo>
                      <a:close/>
                      <a:moveTo>
                        <a:pt x="723058" y="476250"/>
                      </a:moveTo>
                      <a:cubicBezTo>
                        <a:pt x="743635" y="476250"/>
                        <a:pt x="760316" y="492931"/>
                        <a:pt x="760316" y="513508"/>
                      </a:cubicBezTo>
                      <a:cubicBezTo>
                        <a:pt x="760316" y="534085"/>
                        <a:pt x="743635" y="550766"/>
                        <a:pt x="723058" y="550766"/>
                      </a:cubicBezTo>
                      <a:cubicBezTo>
                        <a:pt x="702481" y="550766"/>
                        <a:pt x="685800" y="534085"/>
                        <a:pt x="685800" y="513508"/>
                      </a:cubicBezTo>
                      <a:cubicBezTo>
                        <a:pt x="685800" y="492931"/>
                        <a:pt x="702481" y="476250"/>
                        <a:pt x="723058" y="476250"/>
                      </a:cubicBezTo>
                      <a:close/>
                      <a:moveTo>
                        <a:pt x="251570" y="461962"/>
                      </a:moveTo>
                      <a:cubicBezTo>
                        <a:pt x="272147" y="461962"/>
                        <a:pt x="288828" y="478643"/>
                        <a:pt x="288828" y="499220"/>
                      </a:cubicBezTo>
                      <a:cubicBezTo>
                        <a:pt x="288828" y="519797"/>
                        <a:pt x="272147" y="536478"/>
                        <a:pt x="251570" y="536478"/>
                      </a:cubicBezTo>
                      <a:cubicBezTo>
                        <a:pt x="230993" y="536478"/>
                        <a:pt x="214312" y="519797"/>
                        <a:pt x="214312" y="499220"/>
                      </a:cubicBezTo>
                      <a:cubicBezTo>
                        <a:pt x="214312" y="478643"/>
                        <a:pt x="230993" y="461962"/>
                        <a:pt x="251570" y="461962"/>
                      </a:cubicBezTo>
                      <a:close/>
                      <a:moveTo>
                        <a:pt x="1522332" y="404813"/>
                      </a:moveTo>
                      <a:cubicBezTo>
                        <a:pt x="1542909" y="404813"/>
                        <a:pt x="1559590" y="421494"/>
                        <a:pt x="1559590" y="442071"/>
                      </a:cubicBezTo>
                      <a:cubicBezTo>
                        <a:pt x="1559590" y="462648"/>
                        <a:pt x="1542909" y="479329"/>
                        <a:pt x="1522332" y="479329"/>
                      </a:cubicBezTo>
                      <a:cubicBezTo>
                        <a:pt x="1501755" y="479329"/>
                        <a:pt x="1485074" y="462648"/>
                        <a:pt x="1485074" y="442071"/>
                      </a:cubicBezTo>
                      <a:cubicBezTo>
                        <a:pt x="1485074" y="421494"/>
                        <a:pt x="1501755" y="404813"/>
                        <a:pt x="1522332" y="404813"/>
                      </a:cubicBezTo>
                      <a:close/>
                      <a:moveTo>
                        <a:pt x="1080245" y="395288"/>
                      </a:moveTo>
                      <a:cubicBezTo>
                        <a:pt x="1100822" y="395288"/>
                        <a:pt x="1117503" y="411969"/>
                        <a:pt x="1117503" y="432546"/>
                      </a:cubicBezTo>
                      <a:cubicBezTo>
                        <a:pt x="1117503" y="453123"/>
                        <a:pt x="1100822" y="469804"/>
                        <a:pt x="1080245" y="469804"/>
                      </a:cubicBezTo>
                      <a:cubicBezTo>
                        <a:pt x="1059668" y="469804"/>
                        <a:pt x="1042987" y="453123"/>
                        <a:pt x="1042987" y="432546"/>
                      </a:cubicBezTo>
                      <a:cubicBezTo>
                        <a:pt x="1042987" y="411969"/>
                        <a:pt x="1059668" y="395288"/>
                        <a:pt x="1080245" y="395288"/>
                      </a:cubicBezTo>
                      <a:close/>
                      <a:moveTo>
                        <a:pt x="513508" y="328613"/>
                      </a:moveTo>
                      <a:cubicBezTo>
                        <a:pt x="534085" y="328613"/>
                        <a:pt x="550766" y="345294"/>
                        <a:pt x="550766" y="365871"/>
                      </a:cubicBezTo>
                      <a:cubicBezTo>
                        <a:pt x="550766" y="386448"/>
                        <a:pt x="534085" y="403129"/>
                        <a:pt x="513508" y="403129"/>
                      </a:cubicBezTo>
                      <a:cubicBezTo>
                        <a:pt x="492931" y="403129"/>
                        <a:pt x="476250" y="386448"/>
                        <a:pt x="476250" y="365871"/>
                      </a:cubicBezTo>
                      <a:cubicBezTo>
                        <a:pt x="476250" y="345294"/>
                        <a:pt x="492931" y="328613"/>
                        <a:pt x="513508" y="328613"/>
                      </a:cubicBezTo>
                      <a:close/>
                      <a:moveTo>
                        <a:pt x="870695" y="247651"/>
                      </a:moveTo>
                      <a:cubicBezTo>
                        <a:pt x="891272" y="247651"/>
                        <a:pt x="907953" y="264332"/>
                        <a:pt x="907953" y="284909"/>
                      </a:cubicBezTo>
                      <a:cubicBezTo>
                        <a:pt x="907953" y="305486"/>
                        <a:pt x="891272" y="322167"/>
                        <a:pt x="870695" y="322167"/>
                      </a:cubicBezTo>
                      <a:cubicBezTo>
                        <a:pt x="850118" y="322167"/>
                        <a:pt x="833437" y="305486"/>
                        <a:pt x="833437" y="284909"/>
                      </a:cubicBezTo>
                      <a:cubicBezTo>
                        <a:pt x="833437" y="264332"/>
                        <a:pt x="850118" y="247651"/>
                        <a:pt x="870695" y="247651"/>
                      </a:cubicBezTo>
                      <a:close/>
                      <a:moveTo>
                        <a:pt x="1251695" y="185739"/>
                      </a:moveTo>
                      <a:cubicBezTo>
                        <a:pt x="1272272" y="185739"/>
                        <a:pt x="1288953" y="202420"/>
                        <a:pt x="1288953" y="222997"/>
                      </a:cubicBezTo>
                      <a:cubicBezTo>
                        <a:pt x="1288953" y="243574"/>
                        <a:pt x="1272272" y="260255"/>
                        <a:pt x="1251695" y="260255"/>
                      </a:cubicBezTo>
                      <a:cubicBezTo>
                        <a:pt x="1231118" y="260255"/>
                        <a:pt x="1214437" y="243574"/>
                        <a:pt x="1214437" y="222997"/>
                      </a:cubicBezTo>
                      <a:cubicBezTo>
                        <a:pt x="1214437" y="202420"/>
                        <a:pt x="1231118" y="185739"/>
                        <a:pt x="1251695" y="185739"/>
                      </a:cubicBezTo>
                      <a:close/>
                      <a:moveTo>
                        <a:pt x="284908" y="180975"/>
                      </a:moveTo>
                      <a:cubicBezTo>
                        <a:pt x="305485" y="180975"/>
                        <a:pt x="322166" y="197656"/>
                        <a:pt x="322166" y="218233"/>
                      </a:cubicBezTo>
                      <a:cubicBezTo>
                        <a:pt x="322166" y="238810"/>
                        <a:pt x="305485" y="255491"/>
                        <a:pt x="284908" y="255491"/>
                      </a:cubicBezTo>
                      <a:cubicBezTo>
                        <a:pt x="264331" y="255491"/>
                        <a:pt x="247650" y="238810"/>
                        <a:pt x="247650" y="218233"/>
                      </a:cubicBezTo>
                      <a:cubicBezTo>
                        <a:pt x="247650" y="197656"/>
                        <a:pt x="264331" y="180975"/>
                        <a:pt x="284908" y="180975"/>
                      </a:cubicBezTo>
                      <a:close/>
                      <a:moveTo>
                        <a:pt x="1546144" y="119063"/>
                      </a:moveTo>
                      <a:cubicBezTo>
                        <a:pt x="1566721" y="119063"/>
                        <a:pt x="1583402" y="135744"/>
                        <a:pt x="1583402" y="156321"/>
                      </a:cubicBezTo>
                      <a:cubicBezTo>
                        <a:pt x="1583402" y="176898"/>
                        <a:pt x="1566721" y="193579"/>
                        <a:pt x="1546144" y="193579"/>
                      </a:cubicBezTo>
                      <a:cubicBezTo>
                        <a:pt x="1525567" y="193579"/>
                        <a:pt x="1508886" y="176898"/>
                        <a:pt x="1508886" y="156321"/>
                      </a:cubicBezTo>
                      <a:cubicBezTo>
                        <a:pt x="1508886" y="135744"/>
                        <a:pt x="1525567" y="119063"/>
                        <a:pt x="1546144" y="119063"/>
                      </a:cubicBezTo>
                      <a:close/>
                      <a:moveTo>
                        <a:pt x="651621" y="85725"/>
                      </a:moveTo>
                      <a:cubicBezTo>
                        <a:pt x="672198" y="85725"/>
                        <a:pt x="688879" y="102406"/>
                        <a:pt x="688879" y="122983"/>
                      </a:cubicBezTo>
                      <a:cubicBezTo>
                        <a:pt x="688879" y="143560"/>
                        <a:pt x="672198" y="160241"/>
                        <a:pt x="651621" y="160241"/>
                      </a:cubicBezTo>
                      <a:cubicBezTo>
                        <a:pt x="631044" y="160241"/>
                        <a:pt x="614363" y="143560"/>
                        <a:pt x="614363" y="122983"/>
                      </a:cubicBezTo>
                      <a:cubicBezTo>
                        <a:pt x="614363" y="102406"/>
                        <a:pt x="631044" y="85725"/>
                        <a:pt x="651621" y="85725"/>
                      </a:cubicBezTo>
                      <a:close/>
                      <a:moveTo>
                        <a:pt x="1013571" y="0"/>
                      </a:moveTo>
                      <a:cubicBezTo>
                        <a:pt x="1034148" y="0"/>
                        <a:pt x="1050829" y="16681"/>
                        <a:pt x="1050829" y="37258"/>
                      </a:cubicBezTo>
                      <a:cubicBezTo>
                        <a:pt x="1050829" y="57835"/>
                        <a:pt x="1034148" y="74516"/>
                        <a:pt x="1013571" y="74516"/>
                      </a:cubicBezTo>
                      <a:cubicBezTo>
                        <a:pt x="992994" y="74516"/>
                        <a:pt x="976313" y="57835"/>
                        <a:pt x="976313" y="37258"/>
                      </a:cubicBezTo>
                      <a:cubicBezTo>
                        <a:pt x="976313" y="16681"/>
                        <a:pt x="992994" y="0"/>
                        <a:pt x="1013571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13" name="フリーフォーム: 図形 312">
                <a:extLst>
                  <a:ext uri="{FF2B5EF4-FFF2-40B4-BE49-F238E27FC236}">
                    <a16:creationId xmlns:a16="http://schemas.microsoft.com/office/drawing/2014/main" id="{006FD281-A05A-471D-990D-8E13D75A32DD}"/>
                  </a:ext>
                </a:extLst>
              </p:cNvPr>
              <p:cNvSpPr/>
              <p:nvPr/>
            </p:nvSpPr>
            <p:spPr>
              <a:xfrm rot="16200000">
                <a:off x="2093381" y="4783636"/>
                <a:ext cx="125485" cy="37421"/>
              </a:xfrm>
              <a:custGeom>
                <a:avLst/>
                <a:gdLst>
                  <a:gd name="connsiteX0" fmla="*/ 125485 w 125485"/>
                  <a:gd name="connsiteY0" fmla="*/ 5161 h 37421"/>
                  <a:gd name="connsiteX1" fmla="*/ 123818 w 125485"/>
                  <a:gd name="connsiteY1" fmla="*/ 37421 h 37421"/>
                  <a:gd name="connsiteX2" fmla="*/ 110821 w 125485"/>
                  <a:gd name="connsiteY2" fmla="*/ 34691 h 37421"/>
                  <a:gd name="connsiteX3" fmla="*/ 21099 w 125485"/>
                  <a:gd name="connsiteY3" fmla="*/ 32820 h 37421"/>
                  <a:gd name="connsiteX4" fmla="*/ 1673 w 125485"/>
                  <a:gd name="connsiteY4" fmla="*/ 35827 h 37421"/>
                  <a:gd name="connsiteX5" fmla="*/ 0 w 125485"/>
                  <a:gd name="connsiteY5" fmla="*/ 14194 h 37421"/>
                  <a:gd name="connsiteX6" fmla="*/ 290 w 125485"/>
                  <a:gd name="connsiteY6" fmla="*/ 10449 h 37421"/>
                  <a:gd name="connsiteX7" fmla="*/ 4611 w 125485"/>
                  <a:gd name="connsiteY7" fmla="*/ 8773 h 37421"/>
                  <a:gd name="connsiteX8" fmla="*/ 116376 w 125485"/>
                  <a:gd name="connsiteY8" fmla="*/ 3383 h 37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5485" h="37421">
                    <a:moveTo>
                      <a:pt x="125485" y="5161"/>
                    </a:moveTo>
                    <a:lnTo>
                      <a:pt x="123818" y="37421"/>
                    </a:lnTo>
                    <a:lnTo>
                      <a:pt x="110821" y="34691"/>
                    </a:lnTo>
                    <a:cubicBezTo>
                      <a:pt x="79528" y="30124"/>
                      <a:pt x="48694" y="29608"/>
                      <a:pt x="21099" y="32820"/>
                    </a:cubicBezTo>
                    <a:lnTo>
                      <a:pt x="1673" y="35827"/>
                    </a:lnTo>
                    <a:lnTo>
                      <a:pt x="0" y="14194"/>
                    </a:lnTo>
                    <a:lnTo>
                      <a:pt x="290" y="10449"/>
                    </a:lnTo>
                    <a:lnTo>
                      <a:pt x="4611" y="8773"/>
                    </a:lnTo>
                    <a:cubicBezTo>
                      <a:pt x="34573" y="-263"/>
                      <a:pt x="74195" y="-2774"/>
                      <a:pt x="116376" y="3383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4" name="月 313">
                <a:extLst>
                  <a:ext uri="{FF2B5EF4-FFF2-40B4-BE49-F238E27FC236}">
                    <a16:creationId xmlns:a16="http://schemas.microsoft.com/office/drawing/2014/main" id="{57DA452C-F1AC-46E3-8331-45393995A179}"/>
                  </a:ext>
                </a:extLst>
              </p:cNvPr>
              <p:cNvSpPr/>
              <p:nvPr/>
            </p:nvSpPr>
            <p:spPr>
              <a:xfrm rot="16200000">
                <a:off x="2136255" y="4768358"/>
                <a:ext cx="52675" cy="176006"/>
              </a:xfrm>
              <a:prstGeom prst="moon">
                <a:avLst>
                  <a:gd name="adj" fmla="val 35803"/>
                </a:avLst>
              </a:prstGeom>
              <a:solidFill>
                <a:sysClr val="windowText" lastClr="000000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94" name="グループ化 293">
              <a:extLst>
                <a:ext uri="{FF2B5EF4-FFF2-40B4-BE49-F238E27FC236}">
                  <a16:creationId xmlns:a16="http://schemas.microsoft.com/office/drawing/2014/main" id="{251E9A4F-F311-4C92-802F-8C20DB252506}"/>
                </a:ext>
              </a:extLst>
            </p:cNvPr>
            <p:cNvGrpSpPr/>
            <p:nvPr/>
          </p:nvGrpSpPr>
          <p:grpSpPr>
            <a:xfrm>
              <a:off x="2954314" y="2761178"/>
              <a:ext cx="959680" cy="961428"/>
              <a:chOff x="1699255" y="4739604"/>
              <a:chExt cx="959680" cy="961428"/>
            </a:xfrm>
          </p:grpSpPr>
          <p:grpSp>
            <p:nvGrpSpPr>
              <p:cNvPr id="307" name="グループ化 306">
                <a:extLst>
                  <a:ext uri="{FF2B5EF4-FFF2-40B4-BE49-F238E27FC236}">
                    <a16:creationId xmlns:a16="http://schemas.microsoft.com/office/drawing/2014/main" id="{BFCC7BB8-61C8-48E7-88B1-564BB410F7D7}"/>
                  </a:ext>
                </a:extLst>
              </p:cNvPr>
              <p:cNvGrpSpPr/>
              <p:nvPr/>
            </p:nvGrpSpPr>
            <p:grpSpPr>
              <a:xfrm>
                <a:off x="1699255" y="4802981"/>
                <a:ext cx="959680" cy="898051"/>
                <a:chOff x="1699255" y="4802981"/>
                <a:chExt cx="959680" cy="898051"/>
              </a:xfrm>
            </p:grpSpPr>
            <p:sp>
              <p:nvSpPr>
                <p:cNvPr id="310" name="楕円 916">
                  <a:extLst>
                    <a:ext uri="{FF2B5EF4-FFF2-40B4-BE49-F238E27FC236}">
                      <a16:creationId xmlns:a16="http://schemas.microsoft.com/office/drawing/2014/main" id="{DA36E9F3-6F48-45E6-85C7-F42944AA0091}"/>
                    </a:ext>
                  </a:extLst>
                </p:cNvPr>
                <p:cNvSpPr/>
                <p:nvPr/>
              </p:nvSpPr>
              <p:spPr>
                <a:xfrm>
                  <a:off x="1699255" y="4802981"/>
                  <a:ext cx="959680" cy="898051"/>
                </a:xfrm>
                <a:custGeom>
                  <a:avLst/>
                  <a:gdLst>
                    <a:gd name="connsiteX0" fmla="*/ 0 w 959679"/>
                    <a:gd name="connsiteY0" fmla="*/ 467253 h 934505"/>
                    <a:gd name="connsiteX1" fmla="*/ 479840 w 959679"/>
                    <a:gd name="connsiteY1" fmla="*/ 0 h 934505"/>
                    <a:gd name="connsiteX2" fmla="*/ 959680 w 959679"/>
                    <a:gd name="connsiteY2" fmla="*/ 467253 h 934505"/>
                    <a:gd name="connsiteX3" fmla="*/ 479840 w 959679"/>
                    <a:gd name="connsiteY3" fmla="*/ 934506 h 934505"/>
                    <a:gd name="connsiteX4" fmla="*/ 0 w 959679"/>
                    <a:gd name="connsiteY4" fmla="*/ 467253 h 934505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391053 h 858306"/>
                    <a:gd name="connsiteX1" fmla="*/ 484603 w 959680"/>
                    <a:gd name="connsiteY1" fmla="*/ 0 h 858306"/>
                    <a:gd name="connsiteX2" fmla="*/ 959680 w 959680"/>
                    <a:gd name="connsiteY2" fmla="*/ 391053 h 858306"/>
                    <a:gd name="connsiteX3" fmla="*/ 479840 w 959680"/>
                    <a:gd name="connsiteY3" fmla="*/ 858306 h 858306"/>
                    <a:gd name="connsiteX4" fmla="*/ 0 w 959680"/>
                    <a:gd name="connsiteY4" fmla="*/ 391053 h 858306"/>
                    <a:gd name="connsiteX0" fmla="*/ 0 w 959680"/>
                    <a:gd name="connsiteY0" fmla="*/ 391501 h 858754"/>
                    <a:gd name="connsiteX1" fmla="*/ 484603 w 959680"/>
                    <a:gd name="connsiteY1" fmla="*/ 448 h 858754"/>
                    <a:gd name="connsiteX2" fmla="*/ 959680 w 959680"/>
                    <a:gd name="connsiteY2" fmla="*/ 391501 h 858754"/>
                    <a:gd name="connsiteX3" fmla="*/ 479840 w 959680"/>
                    <a:gd name="connsiteY3" fmla="*/ 858754 h 858754"/>
                    <a:gd name="connsiteX4" fmla="*/ 0 w 959680"/>
                    <a:gd name="connsiteY4" fmla="*/ 391501 h 8587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59680" h="858754">
                      <a:moveTo>
                        <a:pt x="0" y="391501"/>
                      </a:moveTo>
                      <a:cubicBezTo>
                        <a:pt x="0" y="133444"/>
                        <a:pt x="133870" y="-9077"/>
                        <a:pt x="484603" y="448"/>
                      </a:cubicBezTo>
                      <a:cubicBezTo>
                        <a:pt x="835336" y="9973"/>
                        <a:pt x="959680" y="133444"/>
                        <a:pt x="959680" y="391501"/>
                      </a:cubicBezTo>
                      <a:cubicBezTo>
                        <a:pt x="959680" y="649558"/>
                        <a:pt x="744848" y="858754"/>
                        <a:pt x="479840" y="858754"/>
                      </a:cubicBezTo>
                      <a:cubicBezTo>
                        <a:pt x="214832" y="858754"/>
                        <a:pt x="0" y="649558"/>
                        <a:pt x="0" y="39150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C000">
                        <a:lumMod val="75000"/>
                      </a:srgbClr>
                    </a:gs>
                    <a:gs pos="60000">
                      <a:srgbClr val="FFC000"/>
                    </a:gs>
                  </a:gsLst>
                  <a:lin ang="1620000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1" name="フリーフォーム: 図形 310">
                  <a:extLst>
                    <a:ext uri="{FF2B5EF4-FFF2-40B4-BE49-F238E27FC236}">
                      <a16:creationId xmlns:a16="http://schemas.microsoft.com/office/drawing/2014/main" id="{B3CBBFF3-47C4-459F-A498-B28F2735D3B8}"/>
                    </a:ext>
                  </a:extLst>
                </p:cNvPr>
                <p:cNvSpPr/>
                <p:nvPr/>
              </p:nvSpPr>
              <p:spPr>
                <a:xfrm>
                  <a:off x="1768931" y="4881563"/>
                  <a:ext cx="820327" cy="719462"/>
                </a:xfrm>
                <a:custGeom>
                  <a:avLst/>
                  <a:gdLst>
                    <a:gd name="connsiteX0" fmla="*/ 1198482 w 1936653"/>
                    <a:gd name="connsiteY0" fmla="*/ 1624013 h 1698529"/>
                    <a:gd name="connsiteX1" fmla="*/ 1235740 w 1936653"/>
                    <a:gd name="connsiteY1" fmla="*/ 1661271 h 1698529"/>
                    <a:gd name="connsiteX2" fmla="*/ 1198482 w 1936653"/>
                    <a:gd name="connsiteY2" fmla="*/ 1698529 h 1698529"/>
                    <a:gd name="connsiteX3" fmla="*/ 1161224 w 1936653"/>
                    <a:gd name="connsiteY3" fmla="*/ 1661271 h 1698529"/>
                    <a:gd name="connsiteX4" fmla="*/ 1198482 w 1936653"/>
                    <a:gd name="connsiteY4" fmla="*/ 1624013 h 1698529"/>
                    <a:gd name="connsiteX5" fmla="*/ 888920 w 1936653"/>
                    <a:gd name="connsiteY5" fmla="*/ 1585913 h 1698529"/>
                    <a:gd name="connsiteX6" fmla="*/ 926178 w 1936653"/>
                    <a:gd name="connsiteY6" fmla="*/ 1623171 h 1698529"/>
                    <a:gd name="connsiteX7" fmla="*/ 888920 w 1936653"/>
                    <a:gd name="connsiteY7" fmla="*/ 1660429 h 1698529"/>
                    <a:gd name="connsiteX8" fmla="*/ 851662 w 1936653"/>
                    <a:gd name="connsiteY8" fmla="*/ 1623171 h 1698529"/>
                    <a:gd name="connsiteX9" fmla="*/ 888920 w 1936653"/>
                    <a:gd name="connsiteY9" fmla="*/ 1585913 h 1698529"/>
                    <a:gd name="connsiteX10" fmla="*/ 1560432 w 1936653"/>
                    <a:gd name="connsiteY10" fmla="*/ 1543050 h 1698529"/>
                    <a:gd name="connsiteX11" fmla="*/ 1597690 w 1936653"/>
                    <a:gd name="connsiteY11" fmla="*/ 1580308 h 1698529"/>
                    <a:gd name="connsiteX12" fmla="*/ 1560432 w 1936653"/>
                    <a:gd name="connsiteY12" fmla="*/ 1617566 h 1698529"/>
                    <a:gd name="connsiteX13" fmla="*/ 1523174 w 1936653"/>
                    <a:gd name="connsiteY13" fmla="*/ 1580308 h 1698529"/>
                    <a:gd name="connsiteX14" fmla="*/ 1560432 w 1936653"/>
                    <a:gd name="connsiteY14" fmla="*/ 1543050 h 1698529"/>
                    <a:gd name="connsiteX15" fmla="*/ 436482 w 1936653"/>
                    <a:gd name="connsiteY15" fmla="*/ 1519238 h 1698529"/>
                    <a:gd name="connsiteX16" fmla="*/ 473740 w 1936653"/>
                    <a:gd name="connsiteY16" fmla="*/ 1556496 h 1698529"/>
                    <a:gd name="connsiteX17" fmla="*/ 436482 w 1936653"/>
                    <a:gd name="connsiteY17" fmla="*/ 1593754 h 1698529"/>
                    <a:gd name="connsiteX18" fmla="*/ 399224 w 1936653"/>
                    <a:gd name="connsiteY18" fmla="*/ 1556496 h 1698529"/>
                    <a:gd name="connsiteX19" fmla="*/ 436482 w 1936653"/>
                    <a:gd name="connsiteY19" fmla="*/ 1519238 h 1698529"/>
                    <a:gd name="connsiteX20" fmla="*/ 665908 w 1936653"/>
                    <a:gd name="connsiteY20" fmla="*/ 1471614 h 1698529"/>
                    <a:gd name="connsiteX21" fmla="*/ 703166 w 1936653"/>
                    <a:gd name="connsiteY21" fmla="*/ 1508872 h 1698529"/>
                    <a:gd name="connsiteX22" fmla="*/ 665908 w 1936653"/>
                    <a:gd name="connsiteY22" fmla="*/ 1546130 h 1698529"/>
                    <a:gd name="connsiteX23" fmla="*/ 628650 w 1936653"/>
                    <a:gd name="connsiteY23" fmla="*/ 1508872 h 1698529"/>
                    <a:gd name="connsiteX24" fmla="*/ 665908 w 1936653"/>
                    <a:gd name="connsiteY24" fmla="*/ 1471614 h 1698529"/>
                    <a:gd name="connsiteX25" fmla="*/ 1104058 w 1936653"/>
                    <a:gd name="connsiteY25" fmla="*/ 1428751 h 1698529"/>
                    <a:gd name="connsiteX26" fmla="*/ 1141316 w 1936653"/>
                    <a:gd name="connsiteY26" fmla="*/ 1466009 h 1698529"/>
                    <a:gd name="connsiteX27" fmla="*/ 1104058 w 1936653"/>
                    <a:gd name="connsiteY27" fmla="*/ 1503267 h 1698529"/>
                    <a:gd name="connsiteX28" fmla="*/ 1066800 w 1936653"/>
                    <a:gd name="connsiteY28" fmla="*/ 1466009 h 1698529"/>
                    <a:gd name="connsiteX29" fmla="*/ 1104058 w 1936653"/>
                    <a:gd name="connsiteY29" fmla="*/ 1428751 h 1698529"/>
                    <a:gd name="connsiteX30" fmla="*/ 1351708 w 1936653"/>
                    <a:gd name="connsiteY30" fmla="*/ 1414464 h 1698529"/>
                    <a:gd name="connsiteX31" fmla="*/ 1388966 w 1936653"/>
                    <a:gd name="connsiteY31" fmla="*/ 1451722 h 1698529"/>
                    <a:gd name="connsiteX32" fmla="*/ 1351708 w 1936653"/>
                    <a:gd name="connsiteY32" fmla="*/ 1488980 h 1698529"/>
                    <a:gd name="connsiteX33" fmla="*/ 1314450 w 1936653"/>
                    <a:gd name="connsiteY33" fmla="*/ 1451722 h 1698529"/>
                    <a:gd name="connsiteX34" fmla="*/ 1351708 w 1936653"/>
                    <a:gd name="connsiteY34" fmla="*/ 1414464 h 1698529"/>
                    <a:gd name="connsiteX35" fmla="*/ 203120 w 1936653"/>
                    <a:gd name="connsiteY35" fmla="*/ 1328738 h 1698529"/>
                    <a:gd name="connsiteX36" fmla="*/ 240378 w 1936653"/>
                    <a:gd name="connsiteY36" fmla="*/ 1365996 h 1698529"/>
                    <a:gd name="connsiteX37" fmla="*/ 203120 w 1936653"/>
                    <a:gd name="connsiteY37" fmla="*/ 1403254 h 1698529"/>
                    <a:gd name="connsiteX38" fmla="*/ 165862 w 1936653"/>
                    <a:gd name="connsiteY38" fmla="*/ 1365996 h 1698529"/>
                    <a:gd name="connsiteX39" fmla="*/ 203120 w 1936653"/>
                    <a:gd name="connsiteY39" fmla="*/ 1328738 h 1698529"/>
                    <a:gd name="connsiteX40" fmla="*/ 1608883 w 1936653"/>
                    <a:gd name="connsiteY40" fmla="*/ 1290639 h 1698529"/>
                    <a:gd name="connsiteX41" fmla="*/ 1646141 w 1936653"/>
                    <a:gd name="connsiteY41" fmla="*/ 1327897 h 1698529"/>
                    <a:gd name="connsiteX42" fmla="*/ 1608883 w 1936653"/>
                    <a:gd name="connsiteY42" fmla="*/ 1365155 h 1698529"/>
                    <a:gd name="connsiteX43" fmla="*/ 1571625 w 1936653"/>
                    <a:gd name="connsiteY43" fmla="*/ 1327897 h 1698529"/>
                    <a:gd name="connsiteX44" fmla="*/ 1608883 w 1936653"/>
                    <a:gd name="connsiteY44" fmla="*/ 1290639 h 1698529"/>
                    <a:gd name="connsiteX45" fmla="*/ 894508 w 1936653"/>
                    <a:gd name="connsiteY45" fmla="*/ 1281114 h 1698529"/>
                    <a:gd name="connsiteX46" fmla="*/ 931766 w 1936653"/>
                    <a:gd name="connsiteY46" fmla="*/ 1318372 h 1698529"/>
                    <a:gd name="connsiteX47" fmla="*/ 894508 w 1936653"/>
                    <a:gd name="connsiteY47" fmla="*/ 1355630 h 1698529"/>
                    <a:gd name="connsiteX48" fmla="*/ 857250 w 1936653"/>
                    <a:gd name="connsiteY48" fmla="*/ 1318372 h 1698529"/>
                    <a:gd name="connsiteX49" fmla="*/ 894508 w 1936653"/>
                    <a:gd name="connsiteY49" fmla="*/ 1281114 h 1698529"/>
                    <a:gd name="connsiteX50" fmla="*/ 484090 w 1936653"/>
                    <a:gd name="connsiteY50" fmla="*/ 1253381 h 1698529"/>
                    <a:gd name="connsiteX51" fmla="*/ 521348 w 1936653"/>
                    <a:gd name="connsiteY51" fmla="*/ 1290639 h 1698529"/>
                    <a:gd name="connsiteX52" fmla="*/ 484090 w 1936653"/>
                    <a:gd name="connsiteY52" fmla="*/ 1327897 h 1698529"/>
                    <a:gd name="connsiteX53" fmla="*/ 446832 w 1936653"/>
                    <a:gd name="connsiteY53" fmla="*/ 1290639 h 1698529"/>
                    <a:gd name="connsiteX54" fmla="*/ 484090 w 1936653"/>
                    <a:gd name="connsiteY54" fmla="*/ 1253381 h 1698529"/>
                    <a:gd name="connsiteX55" fmla="*/ 1156446 w 1936653"/>
                    <a:gd name="connsiteY55" fmla="*/ 1138238 h 1698529"/>
                    <a:gd name="connsiteX56" fmla="*/ 1193704 w 1936653"/>
                    <a:gd name="connsiteY56" fmla="*/ 1175496 h 1698529"/>
                    <a:gd name="connsiteX57" fmla="*/ 1156446 w 1936653"/>
                    <a:gd name="connsiteY57" fmla="*/ 1212754 h 1698529"/>
                    <a:gd name="connsiteX58" fmla="*/ 1119188 w 1936653"/>
                    <a:gd name="connsiteY58" fmla="*/ 1175496 h 1698529"/>
                    <a:gd name="connsiteX59" fmla="*/ 1156446 w 1936653"/>
                    <a:gd name="connsiteY59" fmla="*/ 1138238 h 1698529"/>
                    <a:gd name="connsiteX60" fmla="*/ 1394571 w 1936653"/>
                    <a:gd name="connsiteY60" fmla="*/ 1119188 h 1698529"/>
                    <a:gd name="connsiteX61" fmla="*/ 1431829 w 1936653"/>
                    <a:gd name="connsiteY61" fmla="*/ 1156446 h 1698529"/>
                    <a:gd name="connsiteX62" fmla="*/ 1394571 w 1936653"/>
                    <a:gd name="connsiteY62" fmla="*/ 1193704 h 1698529"/>
                    <a:gd name="connsiteX63" fmla="*/ 1357313 w 1936653"/>
                    <a:gd name="connsiteY63" fmla="*/ 1156446 h 1698529"/>
                    <a:gd name="connsiteX64" fmla="*/ 1394571 w 1936653"/>
                    <a:gd name="connsiteY64" fmla="*/ 1119188 h 1698529"/>
                    <a:gd name="connsiteX65" fmla="*/ 680196 w 1936653"/>
                    <a:gd name="connsiteY65" fmla="*/ 1109663 h 1698529"/>
                    <a:gd name="connsiteX66" fmla="*/ 717454 w 1936653"/>
                    <a:gd name="connsiteY66" fmla="*/ 1146921 h 1698529"/>
                    <a:gd name="connsiteX67" fmla="*/ 680196 w 1936653"/>
                    <a:gd name="connsiteY67" fmla="*/ 1184179 h 1698529"/>
                    <a:gd name="connsiteX68" fmla="*/ 642938 w 1936653"/>
                    <a:gd name="connsiteY68" fmla="*/ 1146921 h 1698529"/>
                    <a:gd name="connsiteX69" fmla="*/ 680196 w 1936653"/>
                    <a:gd name="connsiteY69" fmla="*/ 1109663 h 1698529"/>
                    <a:gd name="connsiteX70" fmla="*/ 265858 w 1936653"/>
                    <a:gd name="connsiteY70" fmla="*/ 1100137 h 1698529"/>
                    <a:gd name="connsiteX71" fmla="*/ 303116 w 1936653"/>
                    <a:gd name="connsiteY71" fmla="*/ 1137395 h 1698529"/>
                    <a:gd name="connsiteX72" fmla="*/ 265858 w 1936653"/>
                    <a:gd name="connsiteY72" fmla="*/ 1174653 h 1698529"/>
                    <a:gd name="connsiteX73" fmla="*/ 228600 w 1936653"/>
                    <a:gd name="connsiteY73" fmla="*/ 1137395 h 1698529"/>
                    <a:gd name="connsiteX74" fmla="*/ 265858 w 1936653"/>
                    <a:gd name="connsiteY74" fmla="*/ 1100137 h 1698529"/>
                    <a:gd name="connsiteX75" fmla="*/ 1846182 w 1936653"/>
                    <a:gd name="connsiteY75" fmla="*/ 1076325 h 1698529"/>
                    <a:gd name="connsiteX76" fmla="*/ 1883440 w 1936653"/>
                    <a:gd name="connsiteY76" fmla="*/ 1113583 h 1698529"/>
                    <a:gd name="connsiteX77" fmla="*/ 1846182 w 1936653"/>
                    <a:gd name="connsiteY77" fmla="*/ 1150841 h 1698529"/>
                    <a:gd name="connsiteX78" fmla="*/ 1808924 w 1936653"/>
                    <a:gd name="connsiteY78" fmla="*/ 1113583 h 1698529"/>
                    <a:gd name="connsiteX79" fmla="*/ 1846182 w 1936653"/>
                    <a:gd name="connsiteY79" fmla="*/ 1076325 h 1698529"/>
                    <a:gd name="connsiteX80" fmla="*/ 1604120 w 1936653"/>
                    <a:gd name="connsiteY80" fmla="*/ 1019176 h 1698529"/>
                    <a:gd name="connsiteX81" fmla="*/ 1641378 w 1936653"/>
                    <a:gd name="connsiteY81" fmla="*/ 1056434 h 1698529"/>
                    <a:gd name="connsiteX82" fmla="*/ 1604120 w 1936653"/>
                    <a:gd name="connsiteY82" fmla="*/ 1093692 h 1698529"/>
                    <a:gd name="connsiteX83" fmla="*/ 1566862 w 1936653"/>
                    <a:gd name="connsiteY83" fmla="*/ 1056434 h 1698529"/>
                    <a:gd name="connsiteX84" fmla="*/ 1604120 w 1936653"/>
                    <a:gd name="connsiteY84" fmla="*/ 1019176 h 1698529"/>
                    <a:gd name="connsiteX85" fmla="*/ 470646 w 1936653"/>
                    <a:gd name="connsiteY85" fmla="*/ 962026 h 1698529"/>
                    <a:gd name="connsiteX86" fmla="*/ 507904 w 1936653"/>
                    <a:gd name="connsiteY86" fmla="*/ 999284 h 1698529"/>
                    <a:gd name="connsiteX87" fmla="*/ 470646 w 1936653"/>
                    <a:gd name="connsiteY87" fmla="*/ 1036542 h 1698529"/>
                    <a:gd name="connsiteX88" fmla="*/ 433388 w 1936653"/>
                    <a:gd name="connsiteY88" fmla="*/ 999284 h 1698529"/>
                    <a:gd name="connsiteX89" fmla="*/ 470646 w 1936653"/>
                    <a:gd name="connsiteY89" fmla="*/ 962026 h 1698529"/>
                    <a:gd name="connsiteX90" fmla="*/ 873353 w 1936653"/>
                    <a:gd name="connsiteY90" fmla="*/ 943629 h 1698529"/>
                    <a:gd name="connsiteX91" fmla="*/ 910611 w 1936653"/>
                    <a:gd name="connsiteY91" fmla="*/ 980887 h 1698529"/>
                    <a:gd name="connsiteX92" fmla="*/ 873353 w 1936653"/>
                    <a:gd name="connsiteY92" fmla="*/ 1018145 h 1698529"/>
                    <a:gd name="connsiteX93" fmla="*/ 836095 w 1936653"/>
                    <a:gd name="connsiteY93" fmla="*/ 980887 h 1698529"/>
                    <a:gd name="connsiteX94" fmla="*/ 873353 w 1936653"/>
                    <a:gd name="connsiteY94" fmla="*/ 943629 h 1698529"/>
                    <a:gd name="connsiteX95" fmla="*/ 1129273 w 1936653"/>
                    <a:gd name="connsiteY95" fmla="*/ 912715 h 1698529"/>
                    <a:gd name="connsiteX96" fmla="*/ 1166531 w 1936653"/>
                    <a:gd name="connsiteY96" fmla="*/ 949973 h 1698529"/>
                    <a:gd name="connsiteX97" fmla="*/ 1129273 w 1936653"/>
                    <a:gd name="connsiteY97" fmla="*/ 987231 h 1698529"/>
                    <a:gd name="connsiteX98" fmla="*/ 1092015 w 1936653"/>
                    <a:gd name="connsiteY98" fmla="*/ 949973 h 1698529"/>
                    <a:gd name="connsiteX99" fmla="*/ 1129273 w 1936653"/>
                    <a:gd name="connsiteY99" fmla="*/ 912715 h 1698529"/>
                    <a:gd name="connsiteX100" fmla="*/ 1394570 w 1936653"/>
                    <a:gd name="connsiteY100" fmla="*/ 871539 h 1698529"/>
                    <a:gd name="connsiteX101" fmla="*/ 1431828 w 1936653"/>
                    <a:gd name="connsiteY101" fmla="*/ 908797 h 1698529"/>
                    <a:gd name="connsiteX102" fmla="*/ 1394570 w 1936653"/>
                    <a:gd name="connsiteY102" fmla="*/ 946055 h 1698529"/>
                    <a:gd name="connsiteX103" fmla="*/ 1357312 w 1936653"/>
                    <a:gd name="connsiteY103" fmla="*/ 908797 h 1698529"/>
                    <a:gd name="connsiteX104" fmla="*/ 1394570 w 1936653"/>
                    <a:gd name="connsiteY104" fmla="*/ 871539 h 1698529"/>
                    <a:gd name="connsiteX105" fmla="*/ 1696605 w 1936653"/>
                    <a:gd name="connsiteY105" fmla="*/ 857060 h 1698529"/>
                    <a:gd name="connsiteX106" fmla="*/ 1733863 w 1936653"/>
                    <a:gd name="connsiteY106" fmla="*/ 894318 h 1698529"/>
                    <a:gd name="connsiteX107" fmla="*/ 1696605 w 1936653"/>
                    <a:gd name="connsiteY107" fmla="*/ 931576 h 1698529"/>
                    <a:gd name="connsiteX108" fmla="*/ 1659347 w 1936653"/>
                    <a:gd name="connsiteY108" fmla="*/ 894318 h 1698529"/>
                    <a:gd name="connsiteX109" fmla="*/ 1696605 w 1936653"/>
                    <a:gd name="connsiteY109" fmla="*/ 857060 h 1698529"/>
                    <a:gd name="connsiteX110" fmla="*/ 656383 w 1936653"/>
                    <a:gd name="connsiteY110" fmla="*/ 828675 h 1698529"/>
                    <a:gd name="connsiteX111" fmla="*/ 693641 w 1936653"/>
                    <a:gd name="connsiteY111" fmla="*/ 865933 h 1698529"/>
                    <a:gd name="connsiteX112" fmla="*/ 656383 w 1936653"/>
                    <a:gd name="connsiteY112" fmla="*/ 903191 h 1698529"/>
                    <a:gd name="connsiteX113" fmla="*/ 619125 w 1936653"/>
                    <a:gd name="connsiteY113" fmla="*/ 865933 h 1698529"/>
                    <a:gd name="connsiteX114" fmla="*/ 656383 w 1936653"/>
                    <a:gd name="connsiteY114" fmla="*/ 828675 h 1698529"/>
                    <a:gd name="connsiteX115" fmla="*/ 246808 w 1936653"/>
                    <a:gd name="connsiteY115" fmla="*/ 823913 h 1698529"/>
                    <a:gd name="connsiteX116" fmla="*/ 284066 w 1936653"/>
                    <a:gd name="connsiteY116" fmla="*/ 861171 h 1698529"/>
                    <a:gd name="connsiteX117" fmla="*/ 246808 w 1936653"/>
                    <a:gd name="connsiteY117" fmla="*/ 898429 h 1698529"/>
                    <a:gd name="connsiteX118" fmla="*/ 209550 w 1936653"/>
                    <a:gd name="connsiteY118" fmla="*/ 861171 h 1698529"/>
                    <a:gd name="connsiteX119" fmla="*/ 246808 w 1936653"/>
                    <a:gd name="connsiteY119" fmla="*/ 823913 h 1698529"/>
                    <a:gd name="connsiteX120" fmla="*/ 1219761 w 1936653"/>
                    <a:gd name="connsiteY120" fmla="*/ 726977 h 1698529"/>
                    <a:gd name="connsiteX121" fmla="*/ 1257019 w 1936653"/>
                    <a:gd name="connsiteY121" fmla="*/ 764235 h 1698529"/>
                    <a:gd name="connsiteX122" fmla="*/ 1219761 w 1936653"/>
                    <a:gd name="connsiteY122" fmla="*/ 801493 h 1698529"/>
                    <a:gd name="connsiteX123" fmla="*/ 1182503 w 1936653"/>
                    <a:gd name="connsiteY123" fmla="*/ 764235 h 1698529"/>
                    <a:gd name="connsiteX124" fmla="*/ 1219761 w 1936653"/>
                    <a:gd name="connsiteY124" fmla="*/ 726977 h 1698529"/>
                    <a:gd name="connsiteX125" fmla="*/ 1899395 w 1936653"/>
                    <a:gd name="connsiteY125" fmla="*/ 714377 h 1698529"/>
                    <a:gd name="connsiteX126" fmla="*/ 1936653 w 1936653"/>
                    <a:gd name="connsiteY126" fmla="*/ 751635 h 1698529"/>
                    <a:gd name="connsiteX127" fmla="*/ 1899395 w 1936653"/>
                    <a:gd name="connsiteY127" fmla="*/ 788893 h 1698529"/>
                    <a:gd name="connsiteX128" fmla="*/ 1862137 w 1936653"/>
                    <a:gd name="connsiteY128" fmla="*/ 751635 h 1698529"/>
                    <a:gd name="connsiteX129" fmla="*/ 1899395 w 1936653"/>
                    <a:gd name="connsiteY129" fmla="*/ 714377 h 1698529"/>
                    <a:gd name="connsiteX130" fmla="*/ 1523158 w 1936653"/>
                    <a:gd name="connsiteY130" fmla="*/ 695326 h 1698529"/>
                    <a:gd name="connsiteX131" fmla="*/ 1560416 w 1936653"/>
                    <a:gd name="connsiteY131" fmla="*/ 732584 h 1698529"/>
                    <a:gd name="connsiteX132" fmla="*/ 1523158 w 1936653"/>
                    <a:gd name="connsiteY132" fmla="*/ 769842 h 1698529"/>
                    <a:gd name="connsiteX133" fmla="*/ 1485900 w 1936653"/>
                    <a:gd name="connsiteY133" fmla="*/ 732584 h 1698529"/>
                    <a:gd name="connsiteX134" fmla="*/ 1523158 w 1936653"/>
                    <a:gd name="connsiteY134" fmla="*/ 695326 h 1698529"/>
                    <a:gd name="connsiteX135" fmla="*/ 446833 w 1936653"/>
                    <a:gd name="connsiteY135" fmla="*/ 681038 h 1698529"/>
                    <a:gd name="connsiteX136" fmla="*/ 484091 w 1936653"/>
                    <a:gd name="connsiteY136" fmla="*/ 718296 h 1698529"/>
                    <a:gd name="connsiteX137" fmla="*/ 446833 w 1936653"/>
                    <a:gd name="connsiteY137" fmla="*/ 755554 h 1698529"/>
                    <a:gd name="connsiteX138" fmla="*/ 409575 w 1936653"/>
                    <a:gd name="connsiteY138" fmla="*/ 718296 h 1698529"/>
                    <a:gd name="connsiteX139" fmla="*/ 446833 w 1936653"/>
                    <a:gd name="connsiteY139" fmla="*/ 681038 h 1698529"/>
                    <a:gd name="connsiteX140" fmla="*/ 970708 w 1936653"/>
                    <a:gd name="connsiteY140" fmla="*/ 676276 h 1698529"/>
                    <a:gd name="connsiteX141" fmla="*/ 1007966 w 1936653"/>
                    <a:gd name="connsiteY141" fmla="*/ 713534 h 1698529"/>
                    <a:gd name="connsiteX142" fmla="*/ 970708 w 1936653"/>
                    <a:gd name="connsiteY142" fmla="*/ 750792 h 1698529"/>
                    <a:gd name="connsiteX143" fmla="*/ 933450 w 1936653"/>
                    <a:gd name="connsiteY143" fmla="*/ 713534 h 1698529"/>
                    <a:gd name="connsiteX144" fmla="*/ 970708 w 1936653"/>
                    <a:gd name="connsiteY144" fmla="*/ 676276 h 1698529"/>
                    <a:gd name="connsiteX145" fmla="*/ 37258 w 1936653"/>
                    <a:gd name="connsiteY145" fmla="*/ 676276 h 1698529"/>
                    <a:gd name="connsiteX146" fmla="*/ 74516 w 1936653"/>
                    <a:gd name="connsiteY146" fmla="*/ 713534 h 1698529"/>
                    <a:gd name="connsiteX147" fmla="*/ 37258 w 1936653"/>
                    <a:gd name="connsiteY147" fmla="*/ 750792 h 1698529"/>
                    <a:gd name="connsiteX148" fmla="*/ 0 w 1936653"/>
                    <a:gd name="connsiteY148" fmla="*/ 713534 h 1698529"/>
                    <a:gd name="connsiteX149" fmla="*/ 37258 w 1936653"/>
                    <a:gd name="connsiteY149" fmla="*/ 676276 h 1698529"/>
                    <a:gd name="connsiteX150" fmla="*/ 656383 w 1936653"/>
                    <a:gd name="connsiteY150" fmla="*/ 652462 h 1698529"/>
                    <a:gd name="connsiteX151" fmla="*/ 693641 w 1936653"/>
                    <a:gd name="connsiteY151" fmla="*/ 689720 h 1698529"/>
                    <a:gd name="connsiteX152" fmla="*/ 656383 w 1936653"/>
                    <a:gd name="connsiteY152" fmla="*/ 726978 h 1698529"/>
                    <a:gd name="connsiteX153" fmla="*/ 619125 w 1936653"/>
                    <a:gd name="connsiteY153" fmla="*/ 689720 h 1698529"/>
                    <a:gd name="connsiteX154" fmla="*/ 656383 w 1936653"/>
                    <a:gd name="connsiteY154" fmla="*/ 652462 h 1698529"/>
                    <a:gd name="connsiteX155" fmla="*/ 1313608 w 1936653"/>
                    <a:gd name="connsiteY155" fmla="*/ 547689 h 1698529"/>
                    <a:gd name="connsiteX156" fmla="*/ 1350866 w 1936653"/>
                    <a:gd name="connsiteY156" fmla="*/ 584947 h 1698529"/>
                    <a:gd name="connsiteX157" fmla="*/ 1313608 w 1936653"/>
                    <a:gd name="connsiteY157" fmla="*/ 622205 h 1698529"/>
                    <a:gd name="connsiteX158" fmla="*/ 1276350 w 1936653"/>
                    <a:gd name="connsiteY158" fmla="*/ 584947 h 1698529"/>
                    <a:gd name="connsiteX159" fmla="*/ 1313608 w 1936653"/>
                    <a:gd name="connsiteY159" fmla="*/ 547689 h 1698529"/>
                    <a:gd name="connsiteX160" fmla="*/ 1728991 w 1936653"/>
                    <a:gd name="connsiteY160" fmla="*/ 503139 h 1698529"/>
                    <a:gd name="connsiteX161" fmla="*/ 1766249 w 1936653"/>
                    <a:gd name="connsiteY161" fmla="*/ 540397 h 1698529"/>
                    <a:gd name="connsiteX162" fmla="*/ 1728991 w 1936653"/>
                    <a:gd name="connsiteY162" fmla="*/ 577655 h 1698529"/>
                    <a:gd name="connsiteX163" fmla="*/ 1691733 w 1936653"/>
                    <a:gd name="connsiteY163" fmla="*/ 540397 h 1698529"/>
                    <a:gd name="connsiteX164" fmla="*/ 1728991 w 1936653"/>
                    <a:gd name="connsiteY164" fmla="*/ 503139 h 1698529"/>
                    <a:gd name="connsiteX165" fmla="*/ 723058 w 1936653"/>
                    <a:gd name="connsiteY165" fmla="*/ 476250 h 1698529"/>
                    <a:gd name="connsiteX166" fmla="*/ 760316 w 1936653"/>
                    <a:gd name="connsiteY166" fmla="*/ 513508 h 1698529"/>
                    <a:gd name="connsiteX167" fmla="*/ 723058 w 1936653"/>
                    <a:gd name="connsiteY167" fmla="*/ 550766 h 1698529"/>
                    <a:gd name="connsiteX168" fmla="*/ 685800 w 1936653"/>
                    <a:gd name="connsiteY168" fmla="*/ 513508 h 1698529"/>
                    <a:gd name="connsiteX169" fmla="*/ 723058 w 1936653"/>
                    <a:gd name="connsiteY169" fmla="*/ 476250 h 1698529"/>
                    <a:gd name="connsiteX170" fmla="*/ 251570 w 1936653"/>
                    <a:gd name="connsiteY170" fmla="*/ 461962 h 1698529"/>
                    <a:gd name="connsiteX171" fmla="*/ 288828 w 1936653"/>
                    <a:gd name="connsiteY171" fmla="*/ 499220 h 1698529"/>
                    <a:gd name="connsiteX172" fmla="*/ 251570 w 1936653"/>
                    <a:gd name="connsiteY172" fmla="*/ 536478 h 1698529"/>
                    <a:gd name="connsiteX173" fmla="*/ 214312 w 1936653"/>
                    <a:gd name="connsiteY173" fmla="*/ 499220 h 1698529"/>
                    <a:gd name="connsiteX174" fmla="*/ 251570 w 1936653"/>
                    <a:gd name="connsiteY174" fmla="*/ 461962 h 1698529"/>
                    <a:gd name="connsiteX175" fmla="*/ 1522332 w 1936653"/>
                    <a:gd name="connsiteY175" fmla="*/ 404813 h 1698529"/>
                    <a:gd name="connsiteX176" fmla="*/ 1559590 w 1936653"/>
                    <a:gd name="connsiteY176" fmla="*/ 442071 h 1698529"/>
                    <a:gd name="connsiteX177" fmla="*/ 1522332 w 1936653"/>
                    <a:gd name="connsiteY177" fmla="*/ 479329 h 1698529"/>
                    <a:gd name="connsiteX178" fmla="*/ 1485074 w 1936653"/>
                    <a:gd name="connsiteY178" fmla="*/ 442071 h 1698529"/>
                    <a:gd name="connsiteX179" fmla="*/ 1522332 w 1936653"/>
                    <a:gd name="connsiteY179" fmla="*/ 404813 h 1698529"/>
                    <a:gd name="connsiteX180" fmla="*/ 1080245 w 1936653"/>
                    <a:gd name="connsiteY180" fmla="*/ 395288 h 1698529"/>
                    <a:gd name="connsiteX181" fmla="*/ 1117503 w 1936653"/>
                    <a:gd name="connsiteY181" fmla="*/ 432546 h 1698529"/>
                    <a:gd name="connsiteX182" fmla="*/ 1080245 w 1936653"/>
                    <a:gd name="connsiteY182" fmla="*/ 469804 h 1698529"/>
                    <a:gd name="connsiteX183" fmla="*/ 1042987 w 1936653"/>
                    <a:gd name="connsiteY183" fmla="*/ 432546 h 1698529"/>
                    <a:gd name="connsiteX184" fmla="*/ 1080245 w 1936653"/>
                    <a:gd name="connsiteY184" fmla="*/ 395288 h 1698529"/>
                    <a:gd name="connsiteX185" fmla="*/ 513508 w 1936653"/>
                    <a:gd name="connsiteY185" fmla="*/ 328613 h 1698529"/>
                    <a:gd name="connsiteX186" fmla="*/ 550766 w 1936653"/>
                    <a:gd name="connsiteY186" fmla="*/ 365871 h 1698529"/>
                    <a:gd name="connsiteX187" fmla="*/ 513508 w 1936653"/>
                    <a:gd name="connsiteY187" fmla="*/ 403129 h 1698529"/>
                    <a:gd name="connsiteX188" fmla="*/ 476250 w 1936653"/>
                    <a:gd name="connsiteY188" fmla="*/ 365871 h 1698529"/>
                    <a:gd name="connsiteX189" fmla="*/ 513508 w 1936653"/>
                    <a:gd name="connsiteY189" fmla="*/ 328613 h 1698529"/>
                    <a:gd name="connsiteX190" fmla="*/ 870695 w 1936653"/>
                    <a:gd name="connsiteY190" fmla="*/ 247651 h 1698529"/>
                    <a:gd name="connsiteX191" fmla="*/ 907953 w 1936653"/>
                    <a:gd name="connsiteY191" fmla="*/ 284909 h 1698529"/>
                    <a:gd name="connsiteX192" fmla="*/ 870695 w 1936653"/>
                    <a:gd name="connsiteY192" fmla="*/ 322167 h 1698529"/>
                    <a:gd name="connsiteX193" fmla="*/ 833437 w 1936653"/>
                    <a:gd name="connsiteY193" fmla="*/ 284909 h 1698529"/>
                    <a:gd name="connsiteX194" fmla="*/ 870695 w 1936653"/>
                    <a:gd name="connsiteY194" fmla="*/ 247651 h 1698529"/>
                    <a:gd name="connsiteX195" fmla="*/ 1251695 w 1936653"/>
                    <a:gd name="connsiteY195" fmla="*/ 185739 h 1698529"/>
                    <a:gd name="connsiteX196" fmla="*/ 1288953 w 1936653"/>
                    <a:gd name="connsiteY196" fmla="*/ 222997 h 1698529"/>
                    <a:gd name="connsiteX197" fmla="*/ 1251695 w 1936653"/>
                    <a:gd name="connsiteY197" fmla="*/ 260255 h 1698529"/>
                    <a:gd name="connsiteX198" fmla="*/ 1214437 w 1936653"/>
                    <a:gd name="connsiteY198" fmla="*/ 222997 h 1698529"/>
                    <a:gd name="connsiteX199" fmla="*/ 1251695 w 1936653"/>
                    <a:gd name="connsiteY199" fmla="*/ 185739 h 1698529"/>
                    <a:gd name="connsiteX200" fmla="*/ 284908 w 1936653"/>
                    <a:gd name="connsiteY200" fmla="*/ 180975 h 1698529"/>
                    <a:gd name="connsiteX201" fmla="*/ 322166 w 1936653"/>
                    <a:gd name="connsiteY201" fmla="*/ 218233 h 1698529"/>
                    <a:gd name="connsiteX202" fmla="*/ 284908 w 1936653"/>
                    <a:gd name="connsiteY202" fmla="*/ 255491 h 1698529"/>
                    <a:gd name="connsiteX203" fmla="*/ 247650 w 1936653"/>
                    <a:gd name="connsiteY203" fmla="*/ 218233 h 1698529"/>
                    <a:gd name="connsiteX204" fmla="*/ 284908 w 1936653"/>
                    <a:gd name="connsiteY204" fmla="*/ 180975 h 1698529"/>
                    <a:gd name="connsiteX205" fmla="*/ 1546144 w 1936653"/>
                    <a:gd name="connsiteY205" fmla="*/ 119063 h 1698529"/>
                    <a:gd name="connsiteX206" fmla="*/ 1583402 w 1936653"/>
                    <a:gd name="connsiteY206" fmla="*/ 156321 h 1698529"/>
                    <a:gd name="connsiteX207" fmla="*/ 1546144 w 1936653"/>
                    <a:gd name="connsiteY207" fmla="*/ 193579 h 1698529"/>
                    <a:gd name="connsiteX208" fmla="*/ 1508886 w 1936653"/>
                    <a:gd name="connsiteY208" fmla="*/ 156321 h 1698529"/>
                    <a:gd name="connsiteX209" fmla="*/ 1546144 w 1936653"/>
                    <a:gd name="connsiteY209" fmla="*/ 119063 h 1698529"/>
                    <a:gd name="connsiteX210" fmla="*/ 651621 w 1936653"/>
                    <a:gd name="connsiteY210" fmla="*/ 85725 h 1698529"/>
                    <a:gd name="connsiteX211" fmla="*/ 688879 w 1936653"/>
                    <a:gd name="connsiteY211" fmla="*/ 122983 h 1698529"/>
                    <a:gd name="connsiteX212" fmla="*/ 651621 w 1936653"/>
                    <a:gd name="connsiteY212" fmla="*/ 160241 h 1698529"/>
                    <a:gd name="connsiteX213" fmla="*/ 614363 w 1936653"/>
                    <a:gd name="connsiteY213" fmla="*/ 122983 h 1698529"/>
                    <a:gd name="connsiteX214" fmla="*/ 651621 w 1936653"/>
                    <a:gd name="connsiteY214" fmla="*/ 85725 h 1698529"/>
                    <a:gd name="connsiteX215" fmla="*/ 1013571 w 1936653"/>
                    <a:gd name="connsiteY215" fmla="*/ 0 h 1698529"/>
                    <a:gd name="connsiteX216" fmla="*/ 1050829 w 1936653"/>
                    <a:gd name="connsiteY216" fmla="*/ 37258 h 1698529"/>
                    <a:gd name="connsiteX217" fmla="*/ 1013571 w 1936653"/>
                    <a:gd name="connsiteY217" fmla="*/ 74516 h 1698529"/>
                    <a:gd name="connsiteX218" fmla="*/ 976313 w 1936653"/>
                    <a:gd name="connsiteY218" fmla="*/ 37258 h 1698529"/>
                    <a:gd name="connsiteX219" fmla="*/ 1013571 w 1936653"/>
                    <a:gd name="connsiteY219" fmla="*/ 0 h 169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</a:cxnLst>
                  <a:rect l="l" t="t" r="r" b="b"/>
                  <a:pathLst>
                    <a:path w="1936653" h="1698529">
                      <a:moveTo>
                        <a:pt x="1198482" y="1624013"/>
                      </a:moveTo>
                      <a:cubicBezTo>
                        <a:pt x="1219059" y="1624013"/>
                        <a:pt x="1235740" y="1640694"/>
                        <a:pt x="1235740" y="1661271"/>
                      </a:cubicBezTo>
                      <a:cubicBezTo>
                        <a:pt x="1235740" y="1681848"/>
                        <a:pt x="1219059" y="1698529"/>
                        <a:pt x="1198482" y="1698529"/>
                      </a:cubicBezTo>
                      <a:cubicBezTo>
                        <a:pt x="1177905" y="1698529"/>
                        <a:pt x="1161224" y="1681848"/>
                        <a:pt x="1161224" y="1661271"/>
                      </a:cubicBezTo>
                      <a:cubicBezTo>
                        <a:pt x="1161224" y="1640694"/>
                        <a:pt x="1177905" y="1624013"/>
                        <a:pt x="1198482" y="1624013"/>
                      </a:cubicBezTo>
                      <a:close/>
                      <a:moveTo>
                        <a:pt x="888920" y="1585913"/>
                      </a:moveTo>
                      <a:cubicBezTo>
                        <a:pt x="909497" y="1585913"/>
                        <a:pt x="926178" y="1602594"/>
                        <a:pt x="926178" y="1623171"/>
                      </a:cubicBezTo>
                      <a:cubicBezTo>
                        <a:pt x="926178" y="1643748"/>
                        <a:pt x="909497" y="1660429"/>
                        <a:pt x="888920" y="1660429"/>
                      </a:cubicBezTo>
                      <a:cubicBezTo>
                        <a:pt x="868343" y="1660429"/>
                        <a:pt x="851662" y="1643748"/>
                        <a:pt x="851662" y="1623171"/>
                      </a:cubicBezTo>
                      <a:cubicBezTo>
                        <a:pt x="851662" y="1602594"/>
                        <a:pt x="868343" y="1585913"/>
                        <a:pt x="888920" y="1585913"/>
                      </a:cubicBezTo>
                      <a:close/>
                      <a:moveTo>
                        <a:pt x="1560432" y="1543050"/>
                      </a:moveTo>
                      <a:cubicBezTo>
                        <a:pt x="1581009" y="1543050"/>
                        <a:pt x="1597690" y="1559731"/>
                        <a:pt x="1597690" y="1580308"/>
                      </a:cubicBezTo>
                      <a:cubicBezTo>
                        <a:pt x="1597690" y="1600885"/>
                        <a:pt x="1581009" y="1617566"/>
                        <a:pt x="1560432" y="1617566"/>
                      </a:cubicBezTo>
                      <a:cubicBezTo>
                        <a:pt x="1539855" y="1617566"/>
                        <a:pt x="1523174" y="1600885"/>
                        <a:pt x="1523174" y="1580308"/>
                      </a:cubicBezTo>
                      <a:cubicBezTo>
                        <a:pt x="1523174" y="1559731"/>
                        <a:pt x="1539855" y="1543050"/>
                        <a:pt x="1560432" y="1543050"/>
                      </a:cubicBezTo>
                      <a:close/>
                      <a:moveTo>
                        <a:pt x="436482" y="1519238"/>
                      </a:moveTo>
                      <a:cubicBezTo>
                        <a:pt x="457059" y="1519238"/>
                        <a:pt x="473740" y="1535919"/>
                        <a:pt x="473740" y="1556496"/>
                      </a:cubicBezTo>
                      <a:cubicBezTo>
                        <a:pt x="473740" y="1577073"/>
                        <a:pt x="457059" y="1593754"/>
                        <a:pt x="436482" y="1593754"/>
                      </a:cubicBezTo>
                      <a:cubicBezTo>
                        <a:pt x="415905" y="1593754"/>
                        <a:pt x="399224" y="1577073"/>
                        <a:pt x="399224" y="1556496"/>
                      </a:cubicBezTo>
                      <a:cubicBezTo>
                        <a:pt x="399224" y="1535919"/>
                        <a:pt x="415905" y="1519238"/>
                        <a:pt x="436482" y="1519238"/>
                      </a:cubicBezTo>
                      <a:close/>
                      <a:moveTo>
                        <a:pt x="665908" y="1471614"/>
                      </a:moveTo>
                      <a:cubicBezTo>
                        <a:pt x="686485" y="1471614"/>
                        <a:pt x="703166" y="1488295"/>
                        <a:pt x="703166" y="1508872"/>
                      </a:cubicBezTo>
                      <a:cubicBezTo>
                        <a:pt x="703166" y="1529449"/>
                        <a:pt x="686485" y="1546130"/>
                        <a:pt x="665908" y="1546130"/>
                      </a:cubicBezTo>
                      <a:cubicBezTo>
                        <a:pt x="645331" y="1546130"/>
                        <a:pt x="628650" y="1529449"/>
                        <a:pt x="628650" y="1508872"/>
                      </a:cubicBezTo>
                      <a:cubicBezTo>
                        <a:pt x="628650" y="1488295"/>
                        <a:pt x="645331" y="1471614"/>
                        <a:pt x="665908" y="1471614"/>
                      </a:cubicBezTo>
                      <a:close/>
                      <a:moveTo>
                        <a:pt x="1104058" y="1428751"/>
                      </a:moveTo>
                      <a:cubicBezTo>
                        <a:pt x="1124635" y="1428751"/>
                        <a:pt x="1141316" y="1445432"/>
                        <a:pt x="1141316" y="1466009"/>
                      </a:cubicBezTo>
                      <a:cubicBezTo>
                        <a:pt x="1141316" y="1486586"/>
                        <a:pt x="1124635" y="1503267"/>
                        <a:pt x="1104058" y="1503267"/>
                      </a:cubicBezTo>
                      <a:cubicBezTo>
                        <a:pt x="1083481" y="1503267"/>
                        <a:pt x="1066800" y="1486586"/>
                        <a:pt x="1066800" y="1466009"/>
                      </a:cubicBezTo>
                      <a:cubicBezTo>
                        <a:pt x="1066800" y="1445432"/>
                        <a:pt x="1083481" y="1428751"/>
                        <a:pt x="1104058" y="1428751"/>
                      </a:cubicBezTo>
                      <a:close/>
                      <a:moveTo>
                        <a:pt x="1351708" y="1414464"/>
                      </a:moveTo>
                      <a:cubicBezTo>
                        <a:pt x="1372285" y="1414464"/>
                        <a:pt x="1388966" y="1431145"/>
                        <a:pt x="1388966" y="1451722"/>
                      </a:cubicBezTo>
                      <a:cubicBezTo>
                        <a:pt x="1388966" y="1472299"/>
                        <a:pt x="1372285" y="1488980"/>
                        <a:pt x="1351708" y="1488980"/>
                      </a:cubicBezTo>
                      <a:cubicBezTo>
                        <a:pt x="1331131" y="1488980"/>
                        <a:pt x="1314450" y="1472299"/>
                        <a:pt x="1314450" y="1451722"/>
                      </a:cubicBezTo>
                      <a:cubicBezTo>
                        <a:pt x="1314450" y="1431145"/>
                        <a:pt x="1331131" y="1414464"/>
                        <a:pt x="1351708" y="1414464"/>
                      </a:cubicBezTo>
                      <a:close/>
                      <a:moveTo>
                        <a:pt x="203120" y="1328738"/>
                      </a:moveTo>
                      <a:cubicBezTo>
                        <a:pt x="223697" y="1328738"/>
                        <a:pt x="240378" y="1345419"/>
                        <a:pt x="240378" y="1365996"/>
                      </a:cubicBezTo>
                      <a:cubicBezTo>
                        <a:pt x="240378" y="1386573"/>
                        <a:pt x="223697" y="1403254"/>
                        <a:pt x="203120" y="1403254"/>
                      </a:cubicBezTo>
                      <a:cubicBezTo>
                        <a:pt x="182543" y="1403254"/>
                        <a:pt x="165862" y="1386573"/>
                        <a:pt x="165862" y="1365996"/>
                      </a:cubicBezTo>
                      <a:cubicBezTo>
                        <a:pt x="165862" y="1345419"/>
                        <a:pt x="182543" y="1328738"/>
                        <a:pt x="203120" y="1328738"/>
                      </a:cubicBezTo>
                      <a:close/>
                      <a:moveTo>
                        <a:pt x="1608883" y="1290639"/>
                      </a:moveTo>
                      <a:cubicBezTo>
                        <a:pt x="1629460" y="1290639"/>
                        <a:pt x="1646141" y="1307320"/>
                        <a:pt x="1646141" y="1327897"/>
                      </a:cubicBezTo>
                      <a:cubicBezTo>
                        <a:pt x="1646141" y="1348474"/>
                        <a:pt x="1629460" y="1365155"/>
                        <a:pt x="1608883" y="1365155"/>
                      </a:cubicBezTo>
                      <a:cubicBezTo>
                        <a:pt x="1588306" y="1365155"/>
                        <a:pt x="1571625" y="1348474"/>
                        <a:pt x="1571625" y="1327897"/>
                      </a:cubicBezTo>
                      <a:cubicBezTo>
                        <a:pt x="1571625" y="1307320"/>
                        <a:pt x="1588306" y="1290639"/>
                        <a:pt x="1608883" y="1290639"/>
                      </a:cubicBezTo>
                      <a:close/>
                      <a:moveTo>
                        <a:pt x="894508" y="1281114"/>
                      </a:moveTo>
                      <a:cubicBezTo>
                        <a:pt x="915085" y="1281114"/>
                        <a:pt x="931766" y="1297795"/>
                        <a:pt x="931766" y="1318372"/>
                      </a:cubicBezTo>
                      <a:cubicBezTo>
                        <a:pt x="931766" y="1338949"/>
                        <a:pt x="915085" y="1355630"/>
                        <a:pt x="894508" y="1355630"/>
                      </a:cubicBezTo>
                      <a:cubicBezTo>
                        <a:pt x="873931" y="1355630"/>
                        <a:pt x="857250" y="1338949"/>
                        <a:pt x="857250" y="1318372"/>
                      </a:cubicBezTo>
                      <a:cubicBezTo>
                        <a:pt x="857250" y="1297795"/>
                        <a:pt x="873931" y="1281114"/>
                        <a:pt x="894508" y="1281114"/>
                      </a:cubicBezTo>
                      <a:close/>
                      <a:moveTo>
                        <a:pt x="484090" y="1253381"/>
                      </a:moveTo>
                      <a:cubicBezTo>
                        <a:pt x="504667" y="1253381"/>
                        <a:pt x="521348" y="1270062"/>
                        <a:pt x="521348" y="1290639"/>
                      </a:cubicBezTo>
                      <a:cubicBezTo>
                        <a:pt x="521348" y="1311216"/>
                        <a:pt x="504667" y="1327897"/>
                        <a:pt x="484090" y="1327897"/>
                      </a:cubicBezTo>
                      <a:cubicBezTo>
                        <a:pt x="463513" y="1327897"/>
                        <a:pt x="446832" y="1311216"/>
                        <a:pt x="446832" y="1290639"/>
                      </a:cubicBezTo>
                      <a:cubicBezTo>
                        <a:pt x="446832" y="1270062"/>
                        <a:pt x="463513" y="1253381"/>
                        <a:pt x="484090" y="1253381"/>
                      </a:cubicBezTo>
                      <a:close/>
                      <a:moveTo>
                        <a:pt x="1156446" y="1138238"/>
                      </a:moveTo>
                      <a:cubicBezTo>
                        <a:pt x="1177023" y="1138238"/>
                        <a:pt x="1193704" y="1154919"/>
                        <a:pt x="1193704" y="1175496"/>
                      </a:cubicBezTo>
                      <a:cubicBezTo>
                        <a:pt x="1193704" y="1196073"/>
                        <a:pt x="1177023" y="1212754"/>
                        <a:pt x="1156446" y="1212754"/>
                      </a:cubicBezTo>
                      <a:cubicBezTo>
                        <a:pt x="1135869" y="1212754"/>
                        <a:pt x="1119188" y="1196073"/>
                        <a:pt x="1119188" y="1175496"/>
                      </a:cubicBezTo>
                      <a:cubicBezTo>
                        <a:pt x="1119188" y="1154919"/>
                        <a:pt x="1135869" y="1138238"/>
                        <a:pt x="1156446" y="1138238"/>
                      </a:cubicBezTo>
                      <a:close/>
                      <a:moveTo>
                        <a:pt x="1394571" y="1119188"/>
                      </a:moveTo>
                      <a:cubicBezTo>
                        <a:pt x="1415148" y="1119188"/>
                        <a:pt x="1431829" y="1135869"/>
                        <a:pt x="1431829" y="1156446"/>
                      </a:cubicBezTo>
                      <a:cubicBezTo>
                        <a:pt x="1431829" y="1177023"/>
                        <a:pt x="1415148" y="1193704"/>
                        <a:pt x="1394571" y="1193704"/>
                      </a:cubicBezTo>
                      <a:cubicBezTo>
                        <a:pt x="1373994" y="1193704"/>
                        <a:pt x="1357313" y="1177023"/>
                        <a:pt x="1357313" y="1156446"/>
                      </a:cubicBezTo>
                      <a:cubicBezTo>
                        <a:pt x="1357313" y="1135869"/>
                        <a:pt x="1373994" y="1119188"/>
                        <a:pt x="1394571" y="1119188"/>
                      </a:cubicBezTo>
                      <a:close/>
                      <a:moveTo>
                        <a:pt x="680196" y="1109663"/>
                      </a:moveTo>
                      <a:cubicBezTo>
                        <a:pt x="700773" y="1109663"/>
                        <a:pt x="717454" y="1126344"/>
                        <a:pt x="717454" y="1146921"/>
                      </a:cubicBezTo>
                      <a:cubicBezTo>
                        <a:pt x="717454" y="1167498"/>
                        <a:pt x="700773" y="1184179"/>
                        <a:pt x="680196" y="1184179"/>
                      </a:cubicBezTo>
                      <a:cubicBezTo>
                        <a:pt x="659619" y="1184179"/>
                        <a:pt x="642938" y="1167498"/>
                        <a:pt x="642938" y="1146921"/>
                      </a:cubicBezTo>
                      <a:cubicBezTo>
                        <a:pt x="642938" y="1126344"/>
                        <a:pt x="659619" y="1109663"/>
                        <a:pt x="680196" y="1109663"/>
                      </a:cubicBezTo>
                      <a:close/>
                      <a:moveTo>
                        <a:pt x="265858" y="1100137"/>
                      </a:moveTo>
                      <a:cubicBezTo>
                        <a:pt x="286435" y="1100137"/>
                        <a:pt x="303116" y="1116818"/>
                        <a:pt x="303116" y="1137395"/>
                      </a:cubicBezTo>
                      <a:cubicBezTo>
                        <a:pt x="303116" y="1157972"/>
                        <a:pt x="286435" y="1174653"/>
                        <a:pt x="265858" y="1174653"/>
                      </a:cubicBezTo>
                      <a:cubicBezTo>
                        <a:pt x="245281" y="1174653"/>
                        <a:pt x="228600" y="1157972"/>
                        <a:pt x="228600" y="1137395"/>
                      </a:cubicBezTo>
                      <a:cubicBezTo>
                        <a:pt x="228600" y="1116818"/>
                        <a:pt x="245281" y="1100137"/>
                        <a:pt x="265858" y="1100137"/>
                      </a:cubicBezTo>
                      <a:close/>
                      <a:moveTo>
                        <a:pt x="1846182" y="1076325"/>
                      </a:moveTo>
                      <a:cubicBezTo>
                        <a:pt x="1866759" y="1076325"/>
                        <a:pt x="1883440" y="1093006"/>
                        <a:pt x="1883440" y="1113583"/>
                      </a:cubicBezTo>
                      <a:cubicBezTo>
                        <a:pt x="1883440" y="1134160"/>
                        <a:pt x="1866759" y="1150841"/>
                        <a:pt x="1846182" y="1150841"/>
                      </a:cubicBezTo>
                      <a:cubicBezTo>
                        <a:pt x="1825605" y="1150841"/>
                        <a:pt x="1808924" y="1134160"/>
                        <a:pt x="1808924" y="1113583"/>
                      </a:cubicBezTo>
                      <a:cubicBezTo>
                        <a:pt x="1808924" y="1093006"/>
                        <a:pt x="1825605" y="1076325"/>
                        <a:pt x="1846182" y="1076325"/>
                      </a:cubicBezTo>
                      <a:close/>
                      <a:moveTo>
                        <a:pt x="1604120" y="1019176"/>
                      </a:moveTo>
                      <a:cubicBezTo>
                        <a:pt x="1624697" y="1019176"/>
                        <a:pt x="1641378" y="1035857"/>
                        <a:pt x="1641378" y="1056434"/>
                      </a:cubicBezTo>
                      <a:cubicBezTo>
                        <a:pt x="1641378" y="1077011"/>
                        <a:pt x="1624697" y="1093692"/>
                        <a:pt x="1604120" y="1093692"/>
                      </a:cubicBezTo>
                      <a:cubicBezTo>
                        <a:pt x="1583543" y="1093692"/>
                        <a:pt x="1566862" y="1077011"/>
                        <a:pt x="1566862" y="1056434"/>
                      </a:cubicBezTo>
                      <a:cubicBezTo>
                        <a:pt x="1566862" y="1035857"/>
                        <a:pt x="1583543" y="1019176"/>
                        <a:pt x="1604120" y="1019176"/>
                      </a:cubicBezTo>
                      <a:close/>
                      <a:moveTo>
                        <a:pt x="470646" y="962026"/>
                      </a:moveTo>
                      <a:cubicBezTo>
                        <a:pt x="491223" y="962026"/>
                        <a:pt x="507904" y="978707"/>
                        <a:pt x="507904" y="999284"/>
                      </a:cubicBezTo>
                      <a:cubicBezTo>
                        <a:pt x="507904" y="1019861"/>
                        <a:pt x="491223" y="1036542"/>
                        <a:pt x="470646" y="1036542"/>
                      </a:cubicBezTo>
                      <a:cubicBezTo>
                        <a:pt x="450069" y="1036542"/>
                        <a:pt x="433388" y="1019861"/>
                        <a:pt x="433388" y="999284"/>
                      </a:cubicBezTo>
                      <a:cubicBezTo>
                        <a:pt x="433388" y="978707"/>
                        <a:pt x="450069" y="962026"/>
                        <a:pt x="470646" y="962026"/>
                      </a:cubicBezTo>
                      <a:close/>
                      <a:moveTo>
                        <a:pt x="873353" y="943629"/>
                      </a:moveTo>
                      <a:cubicBezTo>
                        <a:pt x="893930" y="943629"/>
                        <a:pt x="910611" y="960310"/>
                        <a:pt x="910611" y="980887"/>
                      </a:cubicBezTo>
                      <a:cubicBezTo>
                        <a:pt x="910611" y="1001464"/>
                        <a:pt x="893930" y="1018145"/>
                        <a:pt x="873353" y="1018145"/>
                      </a:cubicBezTo>
                      <a:cubicBezTo>
                        <a:pt x="852776" y="1018145"/>
                        <a:pt x="836095" y="1001464"/>
                        <a:pt x="836095" y="980887"/>
                      </a:cubicBezTo>
                      <a:cubicBezTo>
                        <a:pt x="836095" y="960310"/>
                        <a:pt x="852776" y="943629"/>
                        <a:pt x="873353" y="943629"/>
                      </a:cubicBezTo>
                      <a:close/>
                      <a:moveTo>
                        <a:pt x="1129273" y="912715"/>
                      </a:moveTo>
                      <a:cubicBezTo>
                        <a:pt x="1149850" y="912715"/>
                        <a:pt x="1166531" y="929396"/>
                        <a:pt x="1166531" y="949973"/>
                      </a:cubicBezTo>
                      <a:cubicBezTo>
                        <a:pt x="1166531" y="970550"/>
                        <a:pt x="1149850" y="987231"/>
                        <a:pt x="1129273" y="987231"/>
                      </a:cubicBezTo>
                      <a:cubicBezTo>
                        <a:pt x="1108696" y="987231"/>
                        <a:pt x="1092015" y="970550"/>
                        <a:pt x="1092015" y="949973"/>
                      </a:cubicBezTo>
                      <a:cubicBezTo>
                        <a:pt x="1092015" y="929396"/>
                        <a:pt x="1108696" y="912715"/>
                        <a:pt x="1129273" y="912715"/>
                      </a:cubicBezTo>
                      <a:close/>
                      <a:moveTo>
                        <a:pt x="1394570" y="871539"/>
                      </a:moveTo>
                      <a:cubicBezTo>
                        <a:pt x="1415147" y="871539"/>
                        <a:pt x="1431828" y="888220"/>
                        <a:pt x="1431828" y="908797"/>
                      </a:cubicBezTo>
                      <a:cubicBezTo>
                        <a:pt x="1431828" y="929374"/>
                        <a:pt x="1415147" y="946055"/>
                        <a:pt x="1394570" y="946055"/>
                      </a:cubicBezTo>
                      <a:cubicBezTo>
                        <a:pt x="1373993" y="946055"/>
                        <a:pt x="1357312" y="929374"/>
                        <a:pt x="1357312" y="908797"/>
                      </a:cubicBezTo>
                      <a:cubicBezTo>
                        <a:pt x="1357312" y="888220"/>
                        <a:pt x="1373993" y="871539"/>
                        <a:pt x="1394570" y="871539"/>
                      </a:cubicBezTo>
                      <a:close/>
                      <a:moveTo>
                        <a:pt x="1696605" y="857060"/>
                      </a:moveTo>
                      <a:cubicBezTo>
                        <a:pt x="1717182" y="857060"/>
                        <a:pt x="1733863" y="873741"/>
                        <a:pt x="1733863" y="894318"/>
                      </a:cubicBezTo>
                      <a:cubicBezTo>
                        <a:pt x="1733863" y="914895"/>
                        <a:pt x="1717182" y="931576"/>
                        <a:pt x="1696605" y="931576"/>
                      </a:cubicBezTo>
                      <a:cubicBezTo>
                        <a:pt x="1676028" y="931576"/>
                        <a:pt x="1659347" y="914895"/>
                        <a:pt x="1659347" y="894318"/>
                      </a:cubicBezTo>
                      <a:cubicBezTo>
                        <a:pt x="1659347" y="873741"/>
                        <a:pt x="1676028" y="857060"/>
                        <a:pt x="1696605" y="857060"/>
                      </a:cubicBezTo>
                      <a:close/>
                      <a:moveTo>
                        <a:pt x="656383" y="828675"/>
                      </a:moveTo>
                      <a:cubicBezTo>
                        <a:pt x="676960" y="828675"/>
                        <a:pt x="693641" y="845356"/>
                        <a:pt x="693641" y="865933"/>
                      </a:cubicBezTo>
                      <a:cubicBezTo>
                        <a:pt x="693641" y="886510"/>
                        <a:pt x="676960" y="903191"/>
                        <a:pt x="656383" y="903191"/>
                      </a:cubicBezTo>
                      <a:cubicBezTo>
                        <a:pt x="635806" y="903191"/>
                        <a:pt x="619125" y="886510"/>
                        <a:pt x="619125" y="865933"/>
                      </a:cubicBezTo>
                      <a:cubicBezTo>
                        <a:pt x="619125" y="845356"/>
                        <a:pt x="635806" y="828675"/>
                        <a:pt x="656383" y="828675"/>
                      </a:cubicBezTo>
                      <a:close/>
                      <a:moveTo>
                        <a:pt x="246808" y="823913"/>
                      </a:moveTo>
                      <a:cubicBezTo>
                        <a:pt x="267385" y="823913"/>
                        <a:pt x="284066" y="840594"/>
                        <a:pt x="284066" y="861171"/>
                      </a:cubicBezTo>
                      <a:cubicBezTo>
                        <a:pt x="284066" y="881748"/>
                        <a:pt x="267385" y="898429"/>
                        <a:pt x="246808" y="898429"/>
                      </a:cubicBezTo>
                      <a:cubicBezTo>
                        <a:pt x="226231" y="898429"/>
                        <a:pt x="209550" y="881748"/>
                        <a:pt x="209550" y="861171"/>
                      </a:cubicBezTo>
                      <a:cubicBezTo>
                        <a:pt x="209550" y="840594"/>
                        <a:pt x="226231" y="823913"/>
                        <a:pt x="246808" y="823913"/>
                      </a:cubicBezTo>
                      <a:close/>
                      <a:moveTo>
                        <a:pt x="1219761" y="726977"/>
                      </a:moveTo>
                      <a:cubicBezTo>
                        <a:pt x="1240338" y="726977"/>
                        <a:pt x="1257019" y="743658"/>
                        <a:pt x="1257019" y="764235"/>
                      </a:cubicBezTo>
                      <a:cubicBezTo>
                        <a:pt x="1257019" y="784812"/>
                        <a:pt x="1240338" y="801493"/>
                        <a:pt x="1219761" y="801493"/>
                      </a:cubicBezTo>
                      <a:cubicBezTo>
                        <a:pt x="1199184" y="801493"/>
                        <a:pt x="1182503" y="784812"/>
                        <a:pt x="1182503" y="764235"/>
                      </a:cubicBezTo>
                      <a:cubicBezTo>
                        <a:pt x="1182503" y="743658"/>
                        <a:pt x="1199184" y="726977"/>
                        <a:pt x="1219761" y="726977"/>
                      </a:cubicBezTo>
                      <a:close/>
                      <a:moveTo>
                        <a:pt x="1899395" y="714377"/>
                      </a:moveTo>
                      <a:cubicBezTo>
                        <a:pt x="1919972" y="714377"/>
                        <a:pt x="1936653" y="731058"/>
                        <a:pt x="1936653" y="751635"/>
                      </a:cubicBezTo>
                      <a:cubicBezTo>
                        <a:pt x="1936653" y="772212"/>
                        <a:pt x="1919972" y="788893"/>
                        <a:pt x="1899395" y="788893"/>
                      </a:cubicBezTo>
                      <a:cubicBezTo>
                        <a:pt x="1878818" y="788893"/>
                        <a:pt x="1862137" y="772212"/>
                        <a:pt x="1862137" y="751635"/>
                      </a:cubicBezTo>
                      <a:cubicBezTo>
                        <a:pt x="1862137" y="731058"/>
                        <a:pt x="1878818" y="714377"/>
                        <a:pt x="1899395" y="714377"/>
                      </a:cubicBezTo>
                      <a:close/>
                      <a:moveTo>
                        <a:pt x="1523158" y="695326"/>
                      </a:moveTo>
                      <a:cubicBezTo>
                        <a:pt x="1543735" y="695326"/>
                        <a:pt x="1560416" y="712007"/>
                        <a:pt x="1560416" y="732584"/>
                      </a:cubicBezTo>
                      <a:cubicBezTo>
                        <a:pt x="1560416" y="753161"/>
                        <a:pt x="1543735" y="769842"/>
                        <a:pt x="1523158" y="769842"/>
                      </a:cubicBezTo>
                      <a:cubicBezTo>
                        <a:pt x="1502581" y="769842"/>
                        <a:pt x="1485900" y="753161"/>
                        <a:pt x="1485900" y="732584"/>
                      </a:cubicBezTo>
                      <a:cubicBezTo>
                        <a:pt x="1485900" y="712007"/>
                        <a:pt x="1502581" y="695326"/>
                        <a:pt x="1523158" y="695326"/>
                      </a:cubicBezTo>
                      <a:close/>
                      <a:moveTo>
                        <a:pt x="446833" y="681038"/>
                      </a:moveTo>
                      <a:cubicBezTo>
                        <a:pt x="467410" y="681038"/>
                        <a:pt x="484091" y="697719"/>
                        <a:pt x="484091" y="718296"/>
                      </a:cubicBezTo>
                      <a:cubicBezTo>
                        <a:pt x="484091" y="738873"/>
                        <a:pt x="467410" y="755554"/>
                        <a:pt x="446833" y="755554"/>
                      </a:cubicBezTo>
                      <a:cubicBezTo>
                        <a:pt x="426256" y="755554"/>
                        <a:pt x="409575" y="738873"/>
                        <a:pt x="409575" y="718296"/>
                      </a:cubicBezTo>
                      <a:cubicBezTo>
                        <a:pt x="409575" y="697719"/>
                        <a:pt x="426256" y="681038"/>
                        <a:pt x="446833" y="681038"/>
                      </a:cubicBezTo>
                      <a:close/>
                      <a:moveTo>
                        <a:pt x="970708" y="676276"/>
                      </a:moveTo>
                      <a:cubicBezTo>
                        <a:pt x="991285" y="676276"/>
                        <a:pt x="1007966" y="692957"/>
                        <a:pt x="1007966" y="713534"/>
                      </a:cubicBezTo>
                      <a:cubicBezTo>
                        <a:pt x="1007966" y="734111"/>
                        <a:pt x="991285" y="750792"/>
                        <a:pt x="970708" y="750792"/>
                      </a:cubicBezTo>
                      <a:cubicBezTo>
                        <a:pt x="950131" y="750792"/>
                        <a:pt x="933450" y="734111"/>
                        <a:pt x="933450" y="713534"/>
                      </a:cubicBezTo>
                      <a:cubicBezTo>
                        <a:pt x="933450" y="692957"/>
                        <a:pt x="950131" y="676276"/>
                        <a:pt x="970708" y="676276"/>
                      </a:cubicBezTo>
                      <a:close/>
                      <a:moveTo>
                        <a:pt x="37258" y="676276"/>
                      </a:moveTo>
                      <a:cubicBezTo>
                        <a:pt x="57835" y="676276"/>
                        <a:pt x="74516" y="692957"/>
                        <a:pt x="74516" y="713534"/>
                      </a:cubicBezTo>
                      <a:cubicBezTo>
                        <a:pt x="74516" y="734111"/>
                        <a:pt x="57835" y="750792"/>
                        <a:pt x="37258" y="750792"/>
                      </a:cubicBezTo>
                      <a:cubicBezTo>
                        <a:pt x="16681" y="750792"/>
                        <a:pt x="0" y="734111"/>
                        <a:pt x="0" y="713534"/>
                      </a:cubicBezTo>
                      <a:cubicBezTo>
                        <a:pt x="0" y="692957"/>
                        <a:pt x="16681" y="676276"/>
                        <a:pt x="37258" y="676276"/>
                      </a:cubicBezTo>
                      <a:close/>
                      <a:moveTo>
                        <a:pt x="656383" y="652462"/>
                      </a:moveTo>
                      <a:cubicBezTo>
                        <a:pt x="676960" y="652462"/>
                        <a:pt x="693641" y="669143"/>
                        <a:pt x="693641" y="689720"/>
                      </a:cubicBezTo>
                      <a:cubicBezTo>
                        <a:pt x="693641" y="710297"/>
                        <a:pt x="676960" y="726978"/>
                        <a:pt x="656383" y="726978"/>
                      </a:cubicBezTo>
                      <a:cubicBezTo>
                        <a:pt x="635806" y="726978"/>
                        <a:pt x="619125" y="710297"/>
                        <a:pt x="619125" y="689720"/>
                      </a:cubicBezTo>
                      <a:cubicBezTo>
                        <a:pt x="619125" y="669143"/>
                        <a:pt x="635806" y="652462"/>
                        <a:pt x="656383" y="652462"/>
                      </a:cubicBezTo>
                      <a:close/>
                      <a:moveTo>
                        <a:pt x="1313608" y="547689"/>
                      </a:moveTo>
                      <a:cubicBezTo>
                        <a:pt x="1334185" y="547689"/>
                        <a:pt x="1350866" y="564370"/>
                        <a:pt x="1350866" y="584947"/>
                      </a:cubicBezTo>
                      <a:cubicBezTo>
                        <a:pt x="1350866" y="605524"/>
                        <a:pt x="1334185" y="622205"/>
                        <a:pt x="1313608" y="622205"/>
                      </a:cubicBezTo>
                      <a:cubicBezTo>
                        <a:pt x="1293031" y="622205"/>
                        <a:pt x="1276350" y="605524"/>
                        <a:pt x="1276350" y="584947"/>
                      </a:cubicBezTo>
                      <a:cubicBezTo>
                        <a:pt x="1276350" y="564370"/>
                        <a:pt x="1293031" y="547689"/>
                        <a:pt x="1313608" y="547689"/>
                      </a:cubicBezTo>
                      <a:close/>
                      <a:moveTo>
                        <a:pt x="1728991" y="503139"/>
                      </a:moveTo>
                      <a:cubicBezTo>
                        <a:pt x="1749568" y="503139"/>
                        <a:pt x="1766249" y="519820"/>
                        <a:pt x="1766249" y="540397"/>
                      </a:cubicBezTo>
                      <a:cubicBezTo>
                        <a:pt x="1766249" y="560974"/>
                        <a:pt x="1749568" y="577655"/>
                        <a:pt x="1728991" y="577655"/>
                      </a:cubicBezTo>
                      <a:cubicBezTo>
                        <a:pt x="1708414" y="577655"/>
                        <a:pt x="1691733" y="560974"/>
                        <a:pt x="1691733" y="540397"/>
                      </a:cubicBezTo>
                      <a:cubicBezTo>
                        <a:pt x="1691733" y="519820"/>
                        <a:pt x="1708414" y="503139"/>
                        <a:pt x="1728991" y="503139"/>
                      </a:cubicBezTo>
                      <a:close/>
                      <a:moveTo>
                        <a:pt x="723058" y="476250"/>
                      </a:moveTo>
                      <a:cubicBezTo>
                        <a:pt x="743635" y="476250"/>
                        <a:pt x="760316" y="492931"/>
                        <a:pt x="760316" y="513508"/>
                      </a:cubicBezTo>
                      <a:cubicBezTo>
                        <a:pt x="760316" y="534085"/>
                        <a:pt x="743635" y="550766"/>
                        <a:pt x="723058" y="550766"/>
                      </a:cubicBezTo>
                      <a:cubicBezTo>
                        <a:pt x="702481" y="550766"/>
                        <a:pt x="685800" y="534085"/>
                        <a:pt x="685800" y="513508"/>
                      </a:cubicBezTo>
                      <a:cubicBezTo>
                        <a:pt x="685800" y="492931"/>
                        <a:pt x="702481" y="476250"/>
                        <a:pt x="723058" y="476250"/>
                      </a:cubicBezTo>
                      <a:close/>
                      <a:moveTo>
                        <a:pt x="251570" y="461962"/>
                      </a:moveTo>
                      <a:cubicBezTo>
                        <a:pt x="272147" y="461962"/>
                        <a:pt x="288828" y="478643"/>
                        <a:pt x="288828" y="499220"/>
                      </a:cubicBezTo>
                      <a:cubicBezTo>
                        <a:pt x="288828" y="519797"/>
                        <a:pt x="272147" y="536478"/>
                        <a:pt x="251570" y="536478"/>
                      </a:cubicBezTo>
                      <a:cubicBezTo>
                        <a:pt x="230993" y="536478"/>
                        <a:pt x="214312" y="519797"/>
                        <a:pt x="214312" y="499220"/>
                      </a:cubicBezTo>
                      <a:cubicBezTo>
                        <a:pt x="214312" y="478643"/>
                        <a:pt x="230993" y="461962"/>
                        <a:pt x="251570" y="461962"/>
                      </a:cubicBezTo>
                      <a:close/>
                      <a:moveTo>
                        <a:pt x="1522332" y="404813"/>
                      </a:moveTo>
                      <a:cubicBezTo>
                        <a:pt x="1542909" y="404813"/>
                        <a:pt x="1559590" y="421494"/>
                        <a:pt x="1559590" y="442071"/>
                      </a:cubicBezTo>
                      <a:cubicBezTo>
                        <a:pt x="1559590" y="462648"/>
                        <a:pt x="1542909" y="479329"/>
                        <a:pt x="1522332" y="479329"/>
                      </a:cubicBezTo>
                      <a:cubicBezTo>
                        <a:pt x="1501755" y="479329"/>
                        <a:pt x="1485074" y="462648"/>
                        <a:pt x="1485074" y="442071"/>
                      </a:cubicBezTo>
                      <a:cubicBezTo>
                        <a:pt x="1485074" y="421494"/>
                        <a:pt x="1501755" y="404813"/>
                        <a:pt x="1522332" y="404813"/>
                      </a:cubicBezTo>
                      <a:close/>
                      <a:moveTo>
                        <a:pt x="1080245" y="395288"/>
                      </a:moveTo>
                      <a:cubicBezTo>
                        <a:pt x="1100822" y="395288"/>
                        <a:pt x="1117503" y="411969"/>
                        <a:pt x="1117503" y="432546"/>
                      </a:cubicBezTo>
                      <a:cubicBezTo>
                        <a:pt x="1117503" y="453123"/>
                        <a:pt x="1100822" y="469804"/>
                        <a:pt x="1080245" y="469804"/>
                      </a:cubicBezTo>
                      <a:cubicBezTo>
                        <a:pt x="1059668" y="469804"/>
                        <a:pt x="1042987" y="453123"/>
                        <a:pt x="1042987" y="432546"/>
                      </a:cubicBezTo>
                      <a:cubicBezTo>
                        <a:pt x="1042987" y="411969"/>
                        <a:pt x="1059668" y="395288"/>
                        <a:pt x="1080245" y="395288"/>
                      </a:cubicBezTo>
                      <a:close/>
                      <a:moveTo>
                        <a:pt x="513508" y="328613"/>
                      </a:moveTo>
                      <a:cubicBezTo>
                        <a:pt x="534085" y="328613"/>
                        <a:pt x="550766" y="345294"/>
                        <a:pt x="550766" y="365871"/>
                      </a:cubicBezTo>
                      <a:cubicBezTo>
                        <a:pt x="550766" y="386448"/>
                        <a:pt x="534085" y="403129"/>
                        <a:pt x="513508" y="403129"/>
                      </a:cubicBezTo>
                      <a:cubicBezTo>
                        <a:pt x="492931" y="403129"/>
                        <a:pt x="476250" y="386448"/>
                        <a:pt x="476250" y="365871"/>
                      </a:cubicBezTo>
                      <a:cubicBezTo>
                        <a:pt x="476250" y="345294"/>
                        <a:pt x="492931" y="328613"/>
                        <a:pt x="513508" y="328613"/>
                      </a:cubicBezTo>
                      <a:close/>
                      <a:moveTo>
                        <a:pt x="870695" y="247651"/>
                      </a:moveTo>
                      <a:cubicBezTo>
                        <a:pt x="891272" y="247651"/>
                        <a:pt x="907953" y="264332"/>
                        <a:pt x="907953" y="284909"/>
                      </a:cubicBezTo>
                      <a:cubicBezTo>
                        <a:pt x="907953" y="305486"/>
                        <a:pt x="891272" y="322167"/>
                        <a:pt x="870695" y="322167"/>
                      </a:cubicBezTo>
                      <a:cubicBezTo>
                        <a:pt x="850118" y="322167"/>
                        <a:pt x="833437" y="305486"/>
                        <a:pt x="833437" y="284909"/>
                      </a:cubicBezTo>
                      <a:cubicBezTo>
                        <a:pt x="833437" y="264332"/>
                        <a:pt x="850118" y="247651"/>
                        <a:pt x="870695" y="247651"/>
                      </a:cubicBezTo>
                      <a:close/>
                      <a:moveTo>
                        <a:pt x="1251695" y="185739"/>
                      </a:moveTo>
                      <a:cubicBezTo>
                        <a:pt x="1272272" y="185739"/>
                        <a:pt x="1288953" y="202420"/>
                        <a:pt x="1288953" y="222997"/>
                      </a:cubicBezTo>
                      <a:cubicBezTo>
                        <a:pt x="1288953" y="243574"/>
                        <a:pt x="1272272" y="260255"/>
                        <a:pt x="1251695" y="260255"/>
                      </a:cubicBezTo>
                      <a:cubicBezTo>
                        <a:pt x="1231118" y="260255"/>
                        <a:pt x="1214437" y="243574"/>
                        <a:pt x="1214437" y="222997"/>
                      </a:cubicBezTo>
                      <a:cubicBezTo>
                        <a:pt x="1214437" y="202420"/>
                        <a:pt x="1231118" y="185739"/>
                        <a:pt x="1251695" y="185739"/>
                      </a:cubicBezTo>
                      <a:close/>
                      <a:moveTo>
                        <a:pt x="284908" y="180975"/>
                      </a:moveTo>
                      <a:cubicBezTo>
                        <a:pt x="305485" y="180975"/>
                        <a:pt x="322166" y="197656"/>
                        <a:pt x="322166" y="218233"/>
                      </a:cubicBezTo>
                      <a:cubicBezTo>
                        <a:pt x="322166" y="238810"/>
                        <a:pt x="305485" y="255491"/>
                        <a:pt x="284908" y="255491"/>
                      </a:cubicBezTo>
                      <a:cubicBezTo>
                        <a:pt x="264331" y="255491"/>
                        <a:pt x="247650" y="238810"/>
                        <a:pt x="247650" y="218233"/>
                      </a:cubicBezTo>
                      <a:cubicBezTo>
                        <a:pt x="247650" y="197656"/>
                        <a:pt x="264331" y="180975"/>
                        <a:pt x="284908" y="180975"/>
                      </a:cubicBezTo>
                      <a:close/>
                      <a:moveTo>
                        <a:pt x="1546144" y="119063"/>
                      </a:moveTo>
                      <a:cubicBezTo>
                        <a:pt x="1566721" y="119063"/>
                        <a:pt x="1583402" y="135744"/>
                        <a:pt x="1583402" y="156321"/>
                      </a:cubicBezTo>
                      <a:cubicBezTo>
                        <a:pt x="1583402" y="176898"/>
                        <a:pt x="1566721" y="193579"/>
                        <a:pt x="1546144" y="193579"/>
                      </a:cubicBezTo>
                      <a:cubicBezTo>
                        <a:pt x="1525567" y="193579"/>
                        <a:pt x="1508886" y="176898"/>
                        <a:pt x="1508886" y="156321"/>
                      </a:cubicBezTo>
                      <a:cubicBezTo>
                        <a:pt x="1508886" y="135744"/>
                        <a:pt x="1525567" y="119063"/>
                        <a:pt x="1546144" y="119063"/>
                      </a:cubicBezTo>
                      <a:close/>
                      <a:moveTo>
                        <a:pt x="651621" y="85725"/>
                      </a:moveTo>
                      <a:cubicBezTo>
                        <a:pt x="672198" y="85725"/>
                        <a:pt x="688879" y="102406"/>
                        <a:pt x="688879" y="122983"/>
                      </a:cubicBezTo>
                      <a:cubicBezTo>
                        <a:pt x="688879" y="143560"/>
                        <a:pt x="672198" y="160241"/>
                        <a:pt x="651621" y="160241"/>
                      </a:cubicBezTo>
                      <a:cubicBezTo>
                        <a:pt x="631044" y="160241"/>
                        <a:pt x="614363" y="143560"/>
                        <a:pt x="614363" y="122983"/>
                      </a:cubicBezTo>
                      <a:cubicBezTo>
                        <a:pt x="614363" y="102406"/>
                        <a:pt x="631044" y="85725"/>
                        <a:pt x="651621" y="85725"/>
                      </a:cubicBezTo>
                      <a:close/>
                      <a:moveTo>
                        <a:pt x="1013571" y="0"/>
                      </a:moveTo>
                      <a:cubicBezTo>
                        <a:pt x="1034148" y="0"/>
                        <a:pt x="1050829" y="16681"/>
                        <a:pt x="1050829" y="37258"/>
                      </a:cubicBezTo>
                      <a:cubicBezTo>
                        <a:pt x="1050829" y="57835"/>
                        <a:pt x="1034148" y="74516"/>
                        <a:pt x="1013571" y="74516"/>
                      </a:cubicBezTo>
                      <a:cubicBezTo>
                        <a:pt x="992994" y="74516"/>
                        <a:pt x="976313" y="57835"/>
                        <a:pt x="976313" y="37258"/>
                      </a:cubicBezTo>
                      <a:cubicBezTo>
                        <a:pt x="976313" y="16681"/>
                        <a:pt x="992994" y="0"/>
                        <a:pt x="1013571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08" name="フリーフォーム: 図形 307">
                <a:extLst>
                  <a:ext uri="{FF2B5EF4-FFF2-40B4-BE49-F238E27FC236}">
                    <a16:creationId xmlns:a16="http://schemas.microsoft.com/office/drawing/2014/main" id="{A5DEABB3-245B-42B4-A12B-756CE308052D}"/>
                  </a:ext>
                </a:extLst>
              </p:cNvPr>
              <p:cNvSpPr/>
              <p:nvPr/>
            </p:nvSpPr>
            <p:spPr>
              <a:xfrm rot="16200000">
                <a:off x="2093381" y="4783636"/>
                <a:ext cx="125485" cy="37421"/>
              </a:xfrm>
              <a:custGeom>
                <a:avLst/>
                <a:gdLst>
                  <a:gd name="connsiteX0" fmla="*/ 125485 w 125485"/>
                  <a:gd name="connsiteY0" fmla="*/ 5161 h 37421"/>
                  <a:gd name="connsiteX1" fmla="*/ 123818 w 125485"/>
                  <a:gd name="connsiteY1" fmla="*/ 37421 h 37421"/>
                  <a:gd name="connsiteX2" fmla="*/ 110821 w 125485"/>
                  <a:gd name="connsiteY2" fmla="*/ 34691 h 37421"/>
                  <a:gd name="connsiteX3" fmla="*/ 21099 w 125485"/>
                  <a:gd name="connsiteY3" fmla="*/ 32820 h 37421"/>
                  <a:gd name="connsiteX4" fmla="*/ 1673 w 125485"/>
                  <a:gd name="connsiteY4" fmla="*/ 35827 h 37421"/>
                  <a:gd name="connsiteX5" fmla="*/ 0 w 125485"/>
                  <a:gd name="connsiteY5" fmla="*/ 14194 h 37421"/>
                  <a:gd name="connsiteX6" fmla="*/ 290 w 125485"/>
                  <a:gd name="connsiteY6" fmla="*/ 10449 h 37421"/>
                  <a:gd name="connsiteX7" fmla="*/ 4611 w 125485"/>
                  <a:gd name="connsiteY7" fmla="*/ 8773 h 37421"/>
                  <a:gd name="connsiteX8" fmla="*/ 116376 w 125485"/>
                  <a:gd name="connsiteY8" fmla="*/ 3383 h 37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5485" h="37421">
                    <a:moveTo>
                      <a:pt x="125485" y="5161"/>
                    </a:moveTo>
                    <a:lnTo>
                      <a:pt x="123818" y="37421"/>
                    </a:lnTo>
                    <a:lnTo>
                      <a:pt x="110821" y="34691"/>
                    </a:lnTo>
                    <a:cubicBezTo>
                      <a:pt x="79528" y="30124"/>
                      <a:pt x="48694" y="29608"/>
                      <a:pt x="21099" y="32820"/>
                    </a:cubicBezTo>
                    <a:lnTo>
                      <a:pt x="1673" y="35827"/>
                    </a:lnTo>
                    <a:lnTo>
                      <a:pt x="0" y="14194"/>
                    </a:lnTo>
                    <a:lnTo>
                      <a:pt x="290" y="10449"/>
                    </a:lnTo>
                    <a:lnTo>
                      <a:pt x="4611" y="8773"/>
                    </a:lnTo>
                    <a:cubicBezTo>
                      <a:pt x="34573" y="-263"/>
                      <a:pt x="74195" y="-2774"/>
                      <a:pt x="116376" y="3383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9" name="月 308">
                <a:extLst>
                  <a:ext uri="{FF2B5EF4-FFF2-40B4-BE49-F238E27FC236}">
                    <a16:creationId xmlns:a16="http://schemas.microsoft.com/office/drawing/2014/main" id="{157ACAE7-987F-4B02-A720-DBD46FE2B41E}"/>
                  </a:ext>
                </a:extLst>
              </p:cNvPr>
              <p:cNvSpPr/>
              <p:nvPr/>
            </p:nvSpPr>
            <p:spPr>
              <a:xfrm rot="16200000">
                <a:off x="2136255" y="4768358"/>
                <a:ext cx="52675" cy="176006"/>
              </a:xfrm>
              <a:prstGeom prst="moon">
                <a:avLst>
                  <a:gd name="adj" fmla="val 35803"/>
                </a:avLst>
              </a:prstGeom>
              <a:solidFill>
                <a:sysClr val="windowText" lastClr="000000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95" name="グループ化 294">
              <a:extLst>
                <a:ext uri="{FF2B5EF4-FFF2-40B4-BE49-F238E27FC236}">
                  <a16:creationId xmlns:a16="http://schemas.microsoft.com/office/drawing/2014/main" id="{715A89B4-81A4-4F1A-AD8C-5BADF154B401}"/>
                </a:ext>
              </a:extLst>
            </p:cNvPr>
            <p:cNvGrpSpPr/>
            <p:nvPr/>
          </p:nvGrpSpPr>
          <p:grpSpPr>
            <a:xfrm>
              <a:off x="4333534" y="2814518"/>
              <a:ext cx="959680" cy="961428"/>
              <a:chOff x="1699255" y="4739604"/>
              <a:chExt cx="959680" cy="961428"/>
            </a:xfrm>
          </p:grpSpPr>
          <p:grpSp>
            <p:nvGrpSpPr>
              <p:cNvPr id="302" name="グループ化 301">
                <a:extLst>
                  <a:ext uri="{FF2B5EF4-FFF2-40B4-BE49-F238E27FC236}">
                    <a16:creationId xmlns:a16="http://schemas.microsoft.com/office/drawing/2014/main" id="{434E0B02-CA54-4F53-8F06-496BD806D721}"/>
                  </a:ext>
                </a:extLst>
              </p:cNvPr>
              <p:cNvGrpSpPr/>
              <p:nvPr/>
            </p:nvGrpSpPr>
            <p:grpSpPr>
              <a:xfrm>
                <a:off x="1699255" y="4802981"/>
                <a:ext cx="959680" cy="898051"/>
                <a:chOff x="1699255" y="4802981"/>
                <a:chExt cx="959680" cy="898051"/>
              </a:xfrm>
            </p:grpSpPr>
            <p:sp>
              <p:nvSpPr>
                <p:cNvPr id="305" name="楕円 916">
                  <a:extLst>
                    <a:ext uri="{FF2B5EF4-FFF2-40B4-BE49-F238E27FC236}">
                      <a16:creationId xmlns:a16="http://schemas.microsoft.com/office/drawing/2014/main" id="{E59AEFD6-3F87-4CB2-8857-DDAD72A1BDD1}"/>
                    </a:ext>
                  </a:extLst>
                </p:cNvPr>
                <p:cNvSpPr/>
                <p:nvPr/>
              </p:nvSpPr>
              <p:spPr>
                <a:xfrm>
                  <a:off x="1699255" y="4802981"/>
                  <a:ext cx="959680" cy="898051"/>
                </a:xfrm>
                <a:custGeom>
                  <a:avLst/>
                  <a:gdLst>
                    <a:gd name="connsiteX0" fmla="*/ 0 w 959679"/>
                    <a:gd name="connsiteY0" fmla="*/ 467253 h 934505"/>
                    <a:gd name="connsiteX1" fmla="*/ 479840 w 959679"/>
                    <a:gd name="connsiteY1" fmla="*/ 0 h 934505"/>
                    <a:gd name="connsiteX2" fmla="*/ 959680 w 959679"/>
                    <a:gd name="connsiteY2" fmla="*/ 467253 h 934505"/>
                    <a:gd name="connsiteX3" fmla="*/ 479840 w 959679"/>
                    <a:gd name="connsiteY3" fmla="*/ 934506 h 934505"/>
                    <a:gd name="connsiteX4" fmla="*/ 0 w 959679"/>
                    <a:gd name="connsiteY4" fmla="*/ 467253 h 934505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391053 h 858306"/>
                    <a:gd name="connsiteX1" fmla="*/ 484603 w 959680"/>
                    <a:gd name="connsiteY1" fmla="*/ 0 h 858306"/>
                    <a:gd name="connsiteX2" fmla="*/ 959680 w 959680"/>
                    <a:gd name="connsiteY2" fmla="*/ 391053 h 858306"/>
                    <a:gd name="connsiteX3" fmla="*/ 479840 w 959680"/>
                    <a:gd name="connsiteY3" fmla="*/ 858306 h 858306"/>
                    <a:gd name="connsiteX4" fmla="*/ 0 w 959680"/>
                    <a:gd name="connsiteY4" fmla="*/ 391053 h 858306"/>
                    <a:gd name="connsiteX0" fmla="*/ 0 w 959680"/>
                    <a:gd name="connsiteY0" fmla="*/ 391501 h 858754"/>
                    <a:gd name="connsiteX1" fmla="*/ 484603 w 959680"/>
                    <a:gd name="connsiteY1" fmla="*/ 448 h 858754"/>
                    <a:gd name="connsiteX2" fmla="*/ 959680 w 959680"/>
                    <a:gd name="connsiteY2" fmla="*/ 391501 h 858754"/>
                    <a:gd name="connsiteX3" fmla="*/ 479840 w 959680"/>
                    <a:gd name="connsiteY3" fmla="*/ 858754 h 858754"/>
                    <a:gd name="connsiteX4" fmla="*/ 0 w 959680"/>
                    <a:gd name="connsiteY4" fmla="*/ 391501 h 8587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59680" h="858754">
                      <a:moveTo>
                        <a:pt x="0" y="391501"/>
                      </a:moveTo>
                      <a:cubicBezTo>
                        <a:pt x="0" y="133444"/>
                        <a:pt x="133870" y="-9077"/>
                        <a:pt x="484603" y="448"/>
                      </a:cubicBezTo>
                      <a:cubicBezTo>
                        <a:pt x="835336" y="9973"/>
                        <a:pt x="959680" y="133444"/>
                        <a:pt x="959680" y="391501"/>
                      </a:cubicBezTo>
                      <a:cubicBezTo>
                        <a:pt x="959680" y="649558"/>
                        <a:pt x="744848" y="858754"/>
                        <a:pt x="479840" y="858754"/>
                      </a:cubicBezTo>
                      <a:cubicBezTo>
                        <a:pt x="214832" y="858754"/>
                        <a:pt x="0" y="649558"/>
                        <a:pt x="0" y="39150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C000">
                        <a:lumMod val="75000"/>
                      </a:srgbClr>
                    </a:gs>
                    <a:gs pos="60000">
                      <a:srgbClr val="FFC000"/>
                    </a:gs>
                  </a:gsLst>
                  <a:lin ang="1620000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6" name="フリーフォーム: 図形 305">
                  <a:extLst>
                    <a:ext uri="{FF2B5EF4-FFF2-40B4-BE49-F238E27FC236}">
                      <a16:creationId xmlns:a16="http://schemas.microsoft.com/office/drawing/2014/main" id="{D6D4B327-8E0F-40C0-AEED-9E34F0264C5C}"/>
                    </a:ext>
                  </a:extLst>
                </p:cNvPr>
                <p:cNvSpPr/>
                <p:nvPr/>
              </p:nvSpPr>
              <p:spPr>
                <a:xfrm>
                  <a:off x="1768931" y="4881563"/>
                  <a:ext cx="820327" cy="719462"/>
                </a:xfrm>
                <a:custGeom>
                  <a:avLst/>
                  <a:gdLst>
                    <a:gd name="connsiteX0" fmla="*/ 1198482 w 1936653"/>
                    <a:gd name="connsiteY0" fmla="*/ 1624013 h 1698529"/>
                    <a:gd name="connsiteX1" fmla="*/ 1235740 w 1936653"/>
                    <a:gd name="connsiteY1" fmla="*/ 1661271 h 1698529"/>
                    <a:gd name="connsiteX2" fmla="*/ 1198482 w 1936653"/>
                    <a:gd name="connsiteY2" fmla="*/ 1698529 h 1698529"/>
                    <a:gd name="connsiteX3" fmla="*/ 1161224 w 1936653"/>
                    <a:gd name="connsiteY3" fmla="*/ 1661271 h 1698529"/>
                    <a:gd name="connsiteX4" fmla="*/ 1198482 w 1936653"/>
                    <a:gd name="connsiteY4" fmla="*/ 1624013 h 1698529"/>
                    <a:gd name="connsiteX5" fmla="*/ 888920 w 1936653"/>
                    <a:gd name="connsiteY5" fmla="*/ 1585913 h 1698529"/>
                    <a:gd name="connsiteX6" fmla="*/ 926178 w 1936653"/>
                    <a:gd name="connsiteY6" fmla="*/ 1623171 h 1698529"/>
                    <a:gd name="connsiteX7" fmla="*/ 888920 w 1936653"/>
                    <a:gd name="connsiteY7" fmla="*/ 1660429 h 1698529"/>
                    <a:gd name="connsiteX8" fmla="*/ 851662 w 1936653"/>
                    <a:gd name="connsiteY8" fmla="*/ 1623171 h 1698529"/>
                    <a:gd name="connsiteX9" fmla="*/ 888920 w 1936653"/>
                    <a:gd name="connsiteY9" fmla="*/ 1585913 h 1698529"/>
                    <a:gd name="connsiteX10" fmla="*/ 1560432 w 1936653"/>
                    <a:gd name="connsiteY10" fmla="*/ 1543050 h 1698529"/>
                    <a:gd name="connsiteX11" fmla="*/ 1597690 w 1936653"/>
                    <a:gd name="connsiteY11" fmla="*/ 1580308 h 1698529"/>
                    <a:gd name="connsiteX12" fmla="*/ 1560432 w 1936653"/>
                    <a:gd name="connsiteY12" fmla="*/ 1617566 h 1698529"/>
                    <a:gd name="connsiteX13" fmla="*/ 1523174 w 1936653"/>
                    <a:gd name="connsiteY13" fmla="*/ 1580308 h 1698529"/>
                    <a:gd name="connsiteX14" fmla="*/ 1560432 w 1936653"/>
                    <a:gd name="connsiteY14" fmla="*/ 1543050 h 1698529"/>
                    <a:gd name="connsiteX15" fmla="*/ 436482 w 1936653"/>
                    <a:gd name="connsiteY15" fmla="*/ 1519238 h 1698529"/>
                    <a:gd name="connsiteX16" fmla="*/ 473740 w 1936653"/>
                    <a:gd name="connsiteY16" fmla="*/ 1556496 h 1698529"/>
                    <a:gd name="connsiteX17" fmla="*/ 436482 w 1936653"/>
                    <a:gd name="connsiteY17" fmla="*/ 1593754 h 1698529"/>
                    <a:gd name="connsiteX18" fmla="*/ 399224 w 1936653"/>
                    <a:gd name="connsiteY18" fmla="*/ 1556496 h 1698529"/>
                    <a:gd name="connsiteX19" fmla="*/ 436482 w 1936653"/>
                    <a:gd name="connsiteY19" fmla="*/ 1519238 h 1698529"/>
                    <a:gd name="connsiteX20" fmla="*/ 665908 w 1936653"/>
                    <a:gd name="connsiteY20" fmla="*/ 1471614 h 1698529"/>
                    <a:gd name="connsiteX21" fmla="*/ 703166 w 1936653"/>
                    <a:gd name="connsiteY21" fmla="*/ 1508872 h 1698529"/>
                    <a:gd name="connsiteX22" fmla="*/ 665908 w 1936653"/>
                    <a:gd name="connsiteY22" fmla="*/ 1546130 h 1698529"/>
                    <a:gd name="connsiteX23" fmla="*/ 628650 w 1936653"/>
                    <a:gd name="connsiteY23" fmla="*/ 1508872 h 1698529"/>
                    <a:gd name="connsiteX24" fmla="*/ 665908 w 1936653"/>
                    <a:gd name="connsiteY24" fmla="*/ 1471614 h 1698529"/>
                    <a:gd name="connsiteX25" fmla="*/ 1104058 w 1936653"/>
                    <a:gd name="connsiteY25" fmla="*/ 1428751 h 1698529"/>
                    <a:gd name="connsiteX26" fmla="*/ 1141316 w 1936653"/>
                    <a:gd name="connsiteY26" fmla="*/ 1466009 h 1698529"/>
                    <a:gd name="connsiteX27" fmla="*/ 1104058 w 1936653"/>
                    <a:gd name="connsiteY27" fmla="*/ 1503267 h 1698529"/>
                    <a:gd name="connsiteX28" fmla="*/ 1066800 w 1936653"/>
                    <a:gd name="connsiteY28" fmla="*/ 1466009 h 1698529"/>
                    <a:gd name="connsiteX29" fmla="*/ 1104058 w 1936653"/>
                    <a:gd name="connsiteY29" fmla="*/ 1428751 h 1698529"/>
                    <a:gd name="connsiteX30" fmla="*/ 1351708 w 1936653"/>
                    <a:gd name="connsiteY30" fmla="*/ 1414464 h 1698529"/>
                    <a:gd name="connsiteX31" fmla="*/ 1388966 w 1936653"/>
                    <a:gd name="connsiteY31" fmla="*/ 1451722 h 1698529"/>
                    <a:gd name="connsiteX32" fmla="*/ 1351708 w 1936653"/>
                    <a:gd name="connsiteY32" fmla="*/ 1488980 h 1698529"/>
                    <a:gd name="connsiteX33" fmla="*/ 1314450 w 1936653"/>
                    <a:gd name="connsiteY33" fmla="*/ 1451722 h 1698529"/>
                    <a:gd name="connsiteX34" fmla="*/ 1351708 w 1936653"/>
                    <a:gd name="connsiteY34" fmla="*/ 1414464 h 1698529"/>
                    <a:gd name="connsiteX35" fmla="*/ 203120 w 1936653"/>
                    <a:gd name="connsiteY35" fmla="*/ 1328738 h 1698529"/>
                    <a:gd name="connsiteX36" fmla="*/ 240378 w 1936653"/>
                    <a:gd name="connsiteY36" fmla="*/ 1365996 h 1698529"/>
                    <a:gd name="connsiteX37" fmla="*/ 203120 w 1936653"/>
                    <a:gd name="connsiteY37" fmla="*/ 1403254 h 1698529"/>
                    <a:gd name="connsiteX38" fmla="*/ 165862 w 1936653"/>
                    <a:gd name="connsiteY38" fmla="*/ 1365996 h 1698529"/>
                    <a:gd name="connsiteX39" fmla="*/ 203120 w 1936653"/>
                    <a:gd name="connsiteY39" fmla="*/ 1328738 h 1698529"/>
                    <a:gd name="connsiteX40" fmla="*/ 1608883 w 1936653"/>
                    <a:gd name="connsiteY40" fmla="*/ 1290639 h 1698529"/>
                    <a:gd name="connsiteX41" fmla="*/ 1646141 w 1936653"/>
                    <a:gd name="connsiteY41" fmla="*/ 1327897 h 1698529"/>
                    <a:gd name="connsiteX42" fmla="*/ 1608883 w 1936653"/>
                    <a:gd name="connsiteY42" fmla="*/ 1365155 h 1698529"/>
                    <a:gd name="connsiteX43" fmla="*/ 1571625 w 1936653"/>
                    <a:gd name="connsiteY43" fmla="*/ 1327897 h 1698529"/>
                    <a:gd name="connsiteX44" fmla="*/ 1608883 w 1936653"/>
                    <a:gd name="connsiteY44" fmla="*/ 1290639 h 1698529"/>
                    <a:gd name="connsiteX45" fmla="*/ 894508 w 1936653"/>
                    <a:gd name="connsiteY45" fmla="*/ 1281114 h 1698529"/>
                    <a:gd name="connsiteX46" fmla="*/ 931766 w 1936653"/>
                    <a:gd name="connsiteY46" fmla="*/ 1318372 h 1698529"/>
                    <a:gd name="connsiteX47" fmla="*/ 894508 w 1936653"/>
                    <a:gd name="connsiteY47" fmla="*/ 1355630 h 1698529"/>
                    <a:gd name="connsiteX48" fmla="*/ 857250 w 1936653"/>
                    <a:gd name="connsiteY48" fmla="*/ 1318372 h 1698529"/>
                    <a:gd name="connsiteX49" fmla="*/ 894508 w 1936653"/>
                    <a:gd name="connsiteY49" fmla="*/ 1281114 h 1698529"/>
                    <a:gd name="connsiteX50" fmla="*/ 484090 w 1936653"/>
                    <a:gd name="connsiteY50" fmla="*/ 1253381 h 1698529"/>
                    <a:gd name="connsiteX51" fmla="*/ 521348 w 1936653"/>
                    <a:gd name="connsiteY51" fmla="*/ 1290639 h 1698529"/>
                    <a:gd name="connsiteX52" fmla="*/ 484090 w 1936653"/>
                    <a:gd name="connsiteY52" fmla="*/ 1327897 h 1698529"/>
                    <a:gd name="connsiteX53" fmla="*/ 446832 w 1936653"/>
                    <a:gd name="connsiteY53" fmla="*/ 1290639 h 1698529"/>
                    <a:gd name="connsiteX54" fmla="*/ 484090 w 1936653"/>
                    <a:gd name="connsiteY54" fmla="*/ 1253381 h 1698529"/>
                    <a:gd name="connsiteX55" fmla="*/ 1156446 w 1936653"/>
                    <a:gd name="connsiteY55" fmla="*/ 1138238 h 1698529"/>
                    <a:gd name="connsiteX56" fmla="*/ 1193704 w 1936653"/>
                    <a:gd name="connsiteY56" fmla="*/ 1175496 h 1698529"/>
                    <a:gd name="connsiteX57" fmla="*/ 1156446 w 1936653"/>
                    <a:gd name="connsiteY57" fmla="*/ 1212754 h 1698529"/>
                    <a:gd name="connsiteX58" fmla="*/ 1119188 w 1936653"/>
                    <a:gd name="connsiteY58" fmla="*/ 1175496 h 1698529"/>
                    <a:gd name="connsiteX59" fmla="*/ 1156446 w 1936653"/>
                    <a:gd name="connsiteY59" fmla="*/ 1138238 h 1698529"/>
                    <a:gd name="connsiteX60" fmla="*/ 1394571 w 1936653"/>
                    <a:gd name="connsiteY60" fmla="*/ 1119188 h 1698529"/>
                    <a:gd name="connsiteX61" fmla="*/ 1431829 w 1936653"/>
                    <a:gd name="connsiteY61" fmla="*/ 1156446 h 1698529"/>
                    <a:gd name="connsiteX62" fmla="*/ 1394571 w 1936653"/>
                    <a:gd name="connsiteY62" fmla="*/ 1193704 h 1698529"/>
                    <a:gd name="connsiteX63" fmla="*/ 1357313 w 1936653"/>
                    <a:gd name="connsiteY63" fmla="*/ 1156446 h 1698529"/>
                    <a:gd name="connsiteX64" fmla="*/ 1394571 w 1936653"/>
                    <a:gd name="connsiteY64" fmla="*/ 1119188 h 1698529"/>
                    <a:gd name="connsiteX65" fmla="*/ 680196 w 1936653"/>
                    <a:gd name="connsiteY65" fmla="*/ 1109663 h 1698529"/>
                    <a:gd name="connsiteX66" fmla="*/ 717454 w 1936653"/>
                    <a:gd name="connsiteY66" fmla="*/ 1146921 h 1698529"/>
                    <a:gd name="connsiteX67" fmla="*/ 680196 w 1936653"/>
                    <a:gd name="connsiteY67" fmla="*/ 1184179 h 1698529"/>
                    <a:gd name="connsiteX68" fmla="*/ 642938 w 1936653"/>
                    <a:gd name="connsiteY68" fmla="*/ 1146921 h 1698529"/>
                    <a:gd name="connsiteX69" fmla="*/ 680196 w 1936653"/>
                    <a:gd name="connsiteY69" fmla="*/ 1109663 h 1698529"/>
                    <a:gd name="connsiteX70" fmla="*/ 265858 w 1936653"/>
                    <a:gd name="connsiteY70" fmla="*/ 1100137 h 1698529"/>
                    <a:gd name="connsiteX71" fmla="*/ 303116 w 1936653"/>
                    <a:gd name="connsiteY71" fmla="*/ 1137395 h 1698529"/>
                    <a:gd name="connsiteX72" fmla="*/ 265858 w 1936653"/>
                    <a:gd name="connsiteY72" fmla="*/ 1174653 h 1698529"/>
                    <a:gd name="connsiteX73" fmla="*/ 228600 w 1936653"/>
                    <a:gd name="connsiteY73" fmla="*/ 1137395 h 1698529"/>
                    <a:gd name="connsiteX74" fmla="*/ 265858 w 1936653"/>
                    <a:gd name="connsiteY74" fmla="*/ 1100137 h 1698529"/>
                    <a:gd name="connsiteX75" fmla="*/ 1846182 w 1936653"/>
                    <a:gd name="connsiteY75" fmla="*/ 1076325 h 1698529"/>
                    <a:gd name="connsiteX76" fmla="*/ 1883440 w 1936653"/>
                    <a:gd name="connsiteY76" fmla="*/ 1113583 h 1698529"/>
                    <a:gd name="connsiteX77" fmla="*/ 1846182 w 1936653"/>
                    <a:gd name="connsiteY77" fmla="*/ 1150841 h 1698529"/>
                    <a:gd name="connsiteX78" fmla="*/ 1808924 w 1936653"/>
                    <a:gd name="connsiteY78" fmla="*/ 1113583 h 1698529"/>
                    <a:gd name="connsiteX79" fmla="*/ 1846182 w 1936653"/>
                    <a:gd name="connsiteY79" fmla="*/ 1076325 h 1698529"/>
                    <a:gd name="connsiteX80" fmla="*/ 1604120 w 1936653"/>
                    <a:gd name="connsiteY80" fmla="*/ 1019176 h 1698529"/>
                    <a:gd name="connsiteX81" fmla="*/ 1641378 w 1936653"/>
                    <a:gd name="connsiteY81" fmla="*/ 1056434 h 1698529"/>
                    <a:gd name="connsiteX82" fmla="*/ 1604120 w 1936653"/>
                    <a:gd name="connsiteY82" fmla="*/ 1093692 h 1698529"/>
                    <a:gd name="connsiteX83" fmla="*/ 1566862 w 1936653"/>
                    <a:gd name="connsiteY83" fmla="*/ 1056434 h 1698529"/>
                    <a:gd name="connsiteX84" fmla="*/ 1604120 w 1936653"/>
                    <a:gd name="connsiteY84" fmla="*/ 1019176 h 1698529"/>
                    <a:gd name="connsiteX85" fmla="*/ 470646 w 1936653"/>
                    <a:gd name="connsiteY85" fmla="*/ 962026 h 1698529"/>
                    <a:gd name="connsiteX86" fmla="*/ 507904 w 1936653"/>
                    <a:gd name="connsiteY86" fmla="*/ 999284 h 1698529"/>
                    <a:gd name="connsiteX87" fmla="*/ 470646 w 1936653"/>
                    <a:gd name="connsiteY87" fmla="*/ 1036542 h 1698529"/>
                    <a:gd name="connsiteX88" fmla="*/ 433388 w 1936653"/>
                    <a:gd name="connsiteY88" fmla="*/ 999284 h 1698529"/>
                    <a:gd name="connsiteX89" fmla="*/ 470646 w 1936653"/>
                    <a:gd name="connsiteY89" fmla="*/ 962026 h 1698529"/>
                    <a:gd name="connsiteX90" fmla="*/ 873353 w 1936653"/>
                    <a:gd name="connsiteY90" fmla="*/ 943629 h 1698529"/>
                    <a:gd name="connsiteX91" fmla="*/ 910611 w 1936653"/>
                    <a:gd name="connsiteY91" fmla="*/ 980887 h 1698529"/>
                    <a:gd name="connsiteX92" fmla="*/ 873353 w 1936653"/>
                    <a:gd name="connsiteY92" fmla="*/ 1018145 h 1698529"/>
                    <a:gd name="connsiteX93" fmla="*/ 836095 w 1936653"/>
                    <a:gd name="connsiteY93" fmla="*/ 980887 h 1698529"/>
                    <a:gd name="connsiteX94" fmla="*/ 873353 w 1936653"/>
                    <a:gd name="connsiteY94" fmla="*/ 943629 h 1698529"/>
                    <a:gd name="connsiteX95" fmla="*/ 1129273 w 1936653"/>
                    <a:gd name="connsiteY95" fmla="*/ 912715 h 1698529"/>
                    <a:gd name="connsiteX96" fmla="*/ 1166531 w 1936653"/>
                    <a:gd name="connsiteY96" fmla="*/ 949973 h 1698529"/>
                    <a:gd name="connsiteX97" fmla="*/ 1129273 w 1936653"/>
                    <a:gd name="connsiteY97" fmla="*/ 987231 h 1698529"/>
                    <a:gd name="connsiteX98" fmla="*/ 1092015 w 1936653"/>
                    <a:gd name="connsiteY98" fmla="*/ 949973 h 1698529"/>
                    <a:gd name="connsiteX99" fmla="*/ 1129273 w 1936653"/>
                    <a:gd name="connsiteY99" fmla="*/ 912715 h 1698529"/>
                    <a:gd name="connsiteX100" fmla="*/ 1394570 w 1936653"/>
                    <a:gd name="connsiteY100" fmla="*/ 871539 h 1698529"/>
                    <a:gd name="connsiteX101" fmla="*/ 1431828 w 1936653"/>
                    <a:gd name="connsiteY101" fmla="*/ 908797 h 1698529"/>
                    <a:gd name="connsiteX102" fmla="*/ 1394570 w 1936653"/>
                    <a:gd name="connsiteY102" fmla="*/ 946055 h 1698529"/>
                    <a:gd name="connsiteX103" fmla="*/ 1357312 w 1936653"/>
                    <a:gd name="connsiteY103" fmla="*/ 908797 h 1698529"/>
                    <a:gd name="connsiteX104" fmla="*/ 1394570 w 1936653"/>
                    <a:gd name="connsiteY104" fmla="*/ 871539 h 1698529"/>
                    <a:gd name="connsiteX105" fmla="*/ 1696605 w 1936653"/>
                    <a:gd name="connsiteY105" fmla="*/ 857060 h 1698529"/>
                    <a:gd name="connsiteX106" fmla="*/ 1733863 w 1936653"/>
                    <a:gd name="connsiteY106" fmla="*/ 894318 h 1698529"/>
                    <a:gd name="connsiteX107" fmla="*/ 1696605 w 1936653"/>
                    <a:gd name="connsiteY107" fmla="*/ 931576 h 1698529"/>
                    <a:gd name="connsiteX108" fmla="*/ 1659347 w 1936653"/>
                    <a:gd name="connsiteY108" fmla="*/ 894318 h 1698529"/>
                    <a:gd name="connsiteX109" fmla="*/ 1696605 w 1936653"/>
                    <a:gd name="connsiteY109" fmla="*/ 857060 h 1698529"/>
                    <a:gd name="connsiteX110" fmla="*/ 656383 w 1936653"/>
                    <a:gd name="connsiteY110" fmla="*/ 828675 h 1698529"/>
                    <a:gd name="connsiteX111" fmla="*/ 693641 w 1936653"/>
                    <a:gd name="connsiteY111" fmla="*/ 865933 h 1698529"/>
                    <a:gd name="connsiteX112" fmla="*/ 656383 w 1936653"/>
                    <a:gd name="connsiteY112" fmla="*/ 903191 h 1698529"/>
                    <a:gd name="connsiteX113" fmla="*/ 619125 w 1936653"/>
                    <a:gd name="connsiteY113" fmla="*/ 865933 h 1698529"/>
                    <a:gd name="connsiteX114" fmla="*/ 656383 w 1936653"/>
                    <a:gd name="connsiteY114" fmla="*/ 828675 h 1698529"/>
                    <a:gd name="connsiteX115" fmla="*/ 246808 w 1936653"/>
                    <a:gd name="connsiteY115" fmla="*/ 823913 h 1698529"/>
                    <a:gd name="connsiteX116" fmla="*/ 284066 w 1936653"/>
                    <a:gd name="connsiteY116" fmla="*/ 861171 h 1698529"/>
                    <a:gd name="connsiteX117" fmla="*/ 246808 w 1936653"/>
                    <a:gd name="connsiteY117" fmla="*/ 898429 h 1698529"/>
                    <a:gd name="connsiteX118" fmla="*/ 209550 w 1936653"/>
                    <a:gd name="connsiteY118" fmla="*/ 861171 h 1698529"/>
                    <a:gd name="connsiteX119" fmla="*/ 246808 w 1936653"/>
                    <a:gd name="connsiteY119" fmla="*/ 823913 h 1698529"/>
                    <a:gd name="connsiteX120" fmla="*/ 1219761 w 1936653"/>
                    <a:gd name="connsiteY120" fmla="*/ 726977 h 1698529"/>
                    <a:gd name="connsiteX121" fmla="*/ 1257019 w 1936653"/>
                    <a:gd name="connsiteY121" fmla="*/ 764235 h 1698529"/>
                    <a:gd name="connsiteX122" fmla="*/ 1219761 w 1936653"/>
                    <a:gd name="connsiteY122" fmla="*/ 801493 h 1698529"/>
                    <a:gd name="connsiteX123" fmla="*/ 1182503 w 1936653"/>
                    <a:gd name="connsiteY123" fmla="*/ 764235 h 1698529"/>
                    <a:gd name="connsiteX124" fmla="*/ 1219761 w 1936653"/>
                    <a:gd name="connsiteY124" fmla="*/ 726977 h 1698529"/>
                    <a:gd name="connsiteX125" fmla="*/ 1899395 w 1936653"/>
                    <a:gd name="connsiteY125" fmla="*/ 714377 h 1698529"/>
                    <a:gd name="connsiteX126" fmla="*/ 1936653 w 1936653"/>
                    <a:gd name="connsiteY126" fmla="*/ 751635 h 1698529"/>
                    <a:gd name="connsiteX127" fmla="*/ 1899395 w 1936653"/>
                    <a:gd name="connsiteY127" fmla="*/ 788893 h 1698529"/>
                    <a:gd name="connsiteX128" fmla="*/ 1862137 w 1936653"/>
                    <a:gd name="connsiteY128" fmla="*/ 751635 h 1698529"/>
                    <a:gd name="connsiteX129" fmla="*/ 1899395 w 1936653"/>
                    <a:gd name="connsiteY129" fmla="*/ 714377 h 1698529"/>
                    <a:gd name="connsiteX130" fmla="*/ 1523158 w 1936653"/>
                    <a:gd name="connsiteY130" fmla="*/ 695326 h 1698529"/>
                    <a:gd name="connsiteX131" fmla="*/ 1560416 w 1936653"/>
                    <a:gd name="connsiteY131" fmla="*/ 732584 h 1698529"/>
                    <a:gd name="connsiteX132" fmla="*/ 1523158 w 1936653"/>
                    <a:gd name="connsiteY132" fmla="*/ 769842 h 1698529"/>
                    <a:gd name="connsiteX133" fmla="*/ 1485900 w 1936653"/>
                    <a:gd name="connsiteY133" fmla="*/ 732584 h 1698529"/>
                    <a:gd name="connsiteX134" fmla="*/ 1523158 w 1936653"/>
                    <a:gd name="connsiteY134" fmla="*/ 695326 h 1698529"/>
                    <a:gd name="connsiteX135" fmla="*/ 446833 w 1936653"/>
                    <a:gd name="connsiteY135" fmla="*/ 681038 h 1698529"/>
                    <a:gd name="connsiteX136" fmla="*/ 484091 w 1936653"/>
                    <a:gd name="connsiteY136" fmla="*/ 718296 h 1698529"/>
                    <a:gd name="connsiteX137" fmla="*/ 446833 w 1936653"/>
                    <a:gd name="connsiteY137" fmla="*/ 755554 h 1698529"/>
                    <a:gd name="connsiteX138" fmla="*/ 409575 w 1936653"/>
                    <a:gd name="connsiteY138" fmla="*/ 718296 h 1698529"/>
                    <a:gd name="connsiteX139" fmla="*/ 446833 w 1936653"/>
                    <a:gd name="connsiteY139" fmla="*/ 681038 h 1698529"/>
                    <a:gd name="connsiteX140" fmla="*/ 970708 w 1936653"/>
                    <a:gd name="connsiteY140" fmla="*/ 676276 h 1698529"/>
                    <a:gd name="connsiteX141" fmla="*/ 1007966 w 1936653"/>
                    <a:gd name="connsiteY141" fmla="*/ 713534 h 1698529"/>
                    <a:gd name="connsiteX142" fmla="*/ 970708 w 1936653"/>
                    <a:gd name="connsiteY142" fmla="*/ 750792 h 1698529"/>
                    <a:gd name="connsiteX143" fmla="*/ 933450 w 1936653"/>
                    <a:gd name="connsiteY143" fmla="*/ 713534 h 1698529"/>
                    <a:gd name="connsiteX144" fmla="*/ 970708 w 1936653"/>
                    <a:gd name="connsiteY144" fmla="*/ 676276 h 1698529"/>
                    <a:gd name="connsiteX145" fmla="*/ 37258 w 1936653"/>
                    <a:gd name="connsiteY145" fmla="*/ 676276 h 1698529"/>
                    <a:gd name="connsiteX146" fmla="*/ 74516 w 1936653"/>
                    <a:gd name="connsiteY146" fmla="*/ 713534 h 1698529"/>
                    <a:gd name="connsiteX147" fmla="*/ 37258 w 1936653"/>
                    <a:gd name="connsiteY147" fmla="*/ 750792 h 1698529"/>
                    <a:gd name="connsiteX148" fmla="*/ 0 w 1936653"/>
                    <a:gd name="connsiteY148" fmla="*/ 713534 h 1698529"/>
                    <a:gd name="connsiteX149" fmla="*/ 37258 w 1936653"/>
                    <a:gd name="connsiteY149" fmla="*/ 676276 h 1698529"/>
                    <a:gd name="connsiteX150" fmla="*/ 656383 w 1936653"/>
                    <a:gd name="connsiteY150" fmla="*/ 652462 h 1698529"/>
                    <a:gd name="connsiteX151" fmla="*/ 693641 w 1936653"/>
                    <a:gd name="connsiteY151" fmla="*/ 689720 h 1698529"/>
                    <a:gd name="connsiteX152" fmla="*/ 656383 w 1936653"/>
                    <a:gd name="connsiteY152" fmla="*/ 726978 h 1698529"/>
                    <a:gd name="connsiteX153" fmla="*/ 619125 w 1936653"/>
                    <a:gd name="connsiteY153" fmla="*/ 689720 h 1698529"/>
                    <a:gd name="connsiteX154" fmla="*/ 656383 w 1936653"/>
                    <a:gd name="connsiteY154" fmla="*/ 652462 h 1698529"/>
                    <a:gd name="connsiteX155" fmla="*/ 1313608 w 1936653"/>
                    <a:gd name="connsiteY155" fmla="*/ 547689 h 1698529"/>
                    <a:gd name="connsiteX156" fmla="*/ 1350866 w 1936653"/>
                    <a:gd name="connsiteY156" fmla="*/ 584947 h 1698529"/>
                    <a:gd name="connsiteX157" fmla="*/ 1313608 w 1936653"/>
                    <a:gd name="connsiteY157" fmla="*/ 622205 h 1698529"/>
                    <a:gd name="connsiteX158" fmla="*/ 1276350 w 1936653"/>
                    <a:gd name="connsiteY158" fmla="*/ 584947 h 1698529"/>
                    <a:gd name="connsiteX159" fmla="*/ 1313608 w 1936653"/>
                    <a:gd name="connsiteY159" fmla="*/ 547689 h 1698529"/>
                    <a:gd name="connsiteX160" fmla="*/ 1728991 w 1936653"/>
                    <a:gd name="connsiteY160" fmla="*/ 503139 h 1698529"/>
                    <a:gd name="connsiteX161" fmla="*/ 1766249 w 1936653"/>
                    <a:gd name="connsiteY161" fmla="*/ 540397 h 1698529"/>
                    <a:gd name="connsiteX162" fmla="*/ 1728991 w 1936653"/>
                    <a:gd name="connsiteY162" fmla="*/ 577655 h 1698529"/>
                    <a:gd name="connsiteX163" fmla="*/ 1691733 w 1936653"/>
                    <a:gd name="connsiteY163" fmla="*/ 540397 h 1698529"/>
                    <a:gd name="connsiteX164" fmla="*/ 1728991 w 1936653"/>
                    <a:gd name="connsiteY164" fmla="*/ 503139 h 1698529"/>
                    <a:gd name="connsiteX165" fmla="*/ 723058 w 1936653"/>
                    <a:gd name="connsiteY165" fmla="*/ 476250 h 1698529"/>
                    <a:gd name="connsiteX166" fmla="*/ 760316 w 1936653"/>
                    <a:gd name="connsiteY166" fmla="*/ 513508 h 1698529"/>
                    <a:gd name="connsiteX167" fmla="*/ 723058 w 1936653"/>
                    <a:gd name="connsiteY167" fmla="*/ 550766 h 1698529"/>
                    <a:gd name="connsiteX168" fmla="*/ 685800 w 1936653"/>
                    <a:gd name="connsiteY168" fmla="*/ 513508 h 1698529"/>
                    <a:gd name="connsiteX169" fmla="*/ 723058 w 1936653"/>
                    <a:gd name="connsiteY169" fmla="*/ 476250 h 1698529"/>
                    <a:gd name="connsiteX170" fmla="*/ 251570 w 1936653"/>
                    <a:gd name="connsiteY170" fmla="*/ 461962 h 1698529"/>
                    <a:gd name="connsiteX171" fmla="*/ 288828 w 1936653"/>
                    <a:gd name="connsiteY171" fmla="*/ 499220 h 1698529"/>
                    <a:gd name="connsiteX172" fmla="*/ 251570 w 1936653"/>
                    <a:gd name="connsiteY172" fmla="*/ 536478 h 1698529"/>
                    <a:gd name="connsiteX173" fmla="*/ 214312 w 1936653"/>
                    <a:gd name="connsiteY173" fmla="*/ 499220 h 1698529"/>
                    <a:gd name="connsiteX174" fmla="*/ 251570 w 1936653"/>
                    <a:gd name="connsiteY174" fmla="*/ 461962 h 1698529"/>
                    <a:gd name="connsiteX175" fmla="*/ 1522332 w 1936653"/>
                    <a:gd name="connsiteY175" fmla="*/ 404813 h 1698529"/>
                    <a:gd name="connsiteX176" fmla="*/ 1559590 w 1936653"/>
                    <a:gd name="connsiteY176" fmla="*/ 442071 h 1698529"/>
                    <a:gd name="connsiteX177" fmla="*/ 1522332 w 1936653"/>
                    <a:gd name="connsiteY177" fmla="*/ 479329 h 1698529"/>
                    <a:gd name="connsiteX178" fmla="*/ 1485074 w 1936653"/>
                    <a:gd name="connsiteY178" fmla="*/ 442071 h 1698529"/>
                    <a:gd name="connsiteX179" fmla="*/ 1522332 w 1936653"/>
                    <a:gd name="connsiteY179" fmla="*/ 404813 h 1698529"/>
                    <a:gd name="connsiteX180" fmla="*/ 1080245 w 1936653"/>
                    <a:gd name="connsiteY180" fmla="*/ 395288 h 1698529"/>
                    <a:gd name="connsiteX181" fmla="*/ 1117503 w 1936653"/>
                    <a:gd name="connsiteY181" fmla="*/ 432546 h 1698529"/>
                    <a:gd name="connsiteX182" fmla="*/ 1080245 w 1936653"/>
                    <a:gd name="connsiteY182" fmla="*/ 469804 h 1698529"/>
                    <a:gd name="connsiteX183" fmla="*/ 1042987 w 1936653"/>
                    <a:gd name="connsiteY183" fmla="*/ 432546 h 1698529"/>
                    <a:gd name="connsiteX184" fmla="*/ 1080245 w 1936653"/>
                    <a:gd name="connsiteY184" fmla="*/ 395288 h 1698529"/>
                    <a:gd name="connsiteX185" fmla="*/ 513508 w 1936653"/>
                    <a:gd name="connsiteY185" fmla="*/ 328613 h 1698529"/>
                    <a:gd name="connsiteX186" fmla="*/ 550766 w 1936653"/>
                    <a:gd name="connsiteY186" fmla="*/ 365871 h 1698529"/>
                    <a:gd name="connsiteX187" fmla="*/ 513508 w 1936653"/>
                    <a:gd name="connsiteY187" fmla="*/ 403129 h 1698529"/>
                    <a:gd name="connsiteX188" fmla="*/ 476250 w 1936653"/>
                    <a:gd name="connsiteY188" fmla="*/ 365871 h 1698529"/>
                    <a:gd name="connsiteX189" fmla="*/ 513508 w 1936653"/>
                    <a:gd name="connsiteY189" fmla="*/ 328613 h 1698529"/>
                    <a:gd name="connsiteX190" fmla="*/ 870695 w 1936653"/>
                    <a:gd name="connsiteY190" fmla="*/ 247651 h 1698529"/>
                    <a:gd name="connsiteX191" fmla="*/ 907953 w 1936653"/>
                    <a:gd name="connsiteY191" fmla="*/ 284909 h 1698529"/>
                    <a:gd name="connsiteX192" fmla="*/ 870695 w 1936653"/>
                    <a:gd name="connsiteY192" fmla="*/ 322167 h 1698529"/>
                    <a:gd name="connsiteX193" fmla="*/ 833437 w 1936653"/>
                    <a:gd name="connsiteY193" fmla="*/ 284909 h 1698529"/>
                    <a:gd name="connsiteX194" fmla="*/ 870695 w 1936653"/>
                    <a:gd name="connsiteY194" fmla="*/ 247651 h 1698529"/>
                    <a:gd name="connsiteX195" fmla="*/ 1251695 w 1936653"/>
                    <a:gd name="connsiteY195" fmla="*/ 185739 h 1698529"/>
                    <a:gd name="connsiteX196" fmla="*/ 1288953 w 1936653"/>
                    <a:gd name="connsiteY196" fmla="*/ 222997 h 1698529"/>
                    <a:gd name="connsiteX197" fmla="*/ 1251695 w 1936653"/>
                    <a:gd name="connsiteY197" fmla="*/ 260255 h 1698529"/>
                    <a:gd name="connsiteX198" fmla="*/ 1214437 w 1936653"/>
                    <a:gd name="connsiteY198" fmla="*/ 222997 h 1698529"/>
                    <a:gd name="connsiteX199" fmla="*/ 1251695 w 1936653"/>
                    <a:gd name="connsiteY199" fmla="*/ 185739 h 1698529"/>
                    <a:gd name="connsiteX200" fmla="*/ 284908 w 1936653"/>
                    <a:gd name="connsiteY200" fmla="*/ 180975 h 1698529"/>
                    <a:gd name="connsiteX201" fmla="*/ 322166 w 1936653"/>
                    <a:gd name="connsiteY201" fmla="*/ 218233 h 1698529"/>
                    <a:gd name="connsiteX202" fmla="*/ 284908 w 1936653"/>
                    <a:gd name="connsiteY202" fmla="*/ 255491 h 1698529"/>
                    <a:gd name="connsiteX203" fmla="*/ 247650 w 1936653"/>
                    <a:gd name="connsiteY203" fmla="*/ 218233 h 1698529"/>
                    <a:gd name="connsiteX204" fmla="*/ 284908 w 1936653"/>
                    <a:gd name="connsiteY204" fmla="*/ 180975 h 1698529"/>
                    <a:gd name="connsiteX205" fmla="*/ 1546144 w 1936653"/>
                    <a:gd name="connsiteY205" fmla="*/ 119063 h 1698529"/>
                    <a:gd name="connsiteX206" fmla="*/ 1583402 w 1936653"/>
                    <a:gd name="connsiteY206" fmla="*/ 156321 h 1698529"/>
                    <a:gd name="connsiteX207" fmla="*/ 1546144 w 1936653"/>
                    <a:gd name="connsiteY207" fmla="*/ 193579 h 1698529"/>
                    <a:gd name="connsiteX208" fmla="*/ 1508886 w 1936653"/>
                    <a:gd name="connsiteY208" fmla="*/ 156321 h 1698529"/>
                    <a:gd name="connsiteX209" fmla="*/ 1546144 w 1936653"/>
                    <a:gd name="connsiteY209" fmla="*/ 119063 h 1698529"/>
                    <a:gd name="connsiteX210" fmla="*/ 651621 w 1936653"/>
                    <a:gd name="connsiteY210" fmla="*/ 85725 h 1698529"/>
                    <a:gd name="connsiteX211" fmla="*/ 688879 w 1936653"/>
                    <a:gd name="connsiteY211" fmla="*/ 122983 h 1698529"/>
                    <a:gd name="connsiteX212" fmla="*/ 651621 w 1936653"/>
                    <a:gd name="connsiteY212" fmla="*/ 160241 h 1698529"/>
                    <a:gd name="connsiteX213" fmla="*/ 614363 w 1936653"/>
                    <a:gd name="connsiteY213" fmla="*/ 122983 h 1698529"/>
                    <a:gd name="connsiteX214" fmla="*/ 651621 w 1936653"/>
                    <a:gd name="connsiteY214" fmla="*/ 85725 h 1698529"/>
                    <a:gd name="connsiteX215" fmla="*/ 1013571 w 1936653"/>
                    <a:gd name="connsiteY215" fmla="*/ 0 h 1698529"/>
                    <a:gd name="connsiteX216" fmla="*/ 1050829 w 1936653"/>
                    <a:gd name="connsiteY216" fmla="*/ 37258 h 1698529"/>
                    <a:gd name="connsiteX217" fmla="*/ 1013571 w 1936653"/>
                    <a:gd name="connsiteY217" fmla="*/ 74516 h 1698529"/>
                    <a:gd name="connsiteX218" fmla="*/ 976313 w 1936653"/>
                    <a:gd name="connsiteY218" fmla="*/ 37258 h 1698529"/>
                    <a:gd name="connsiteX219" fmla="*/ 1013571 w 1936653"/>
                    <a:gd name="connsiteY219" fmla="*/ 0 h 169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</a:cxnLst>
                  <a:rect l="l" t="t" r="r" b="b"/>
                  <a:pathLst>
                    <a:path w="1936653" h="1698529">
                      <a:moveTo>
                        <a:pt x="1198482" y="1624013"/>
                      </a:moveTo>
                      <a:cubicBezTo>
                        <a:pt x="1219059" y="1624013"/>
                        <a:pt x="1235740" y="1640694"/>
                        <a:pt x="1235740" y="1661271"/>
                      </a:cubicBezTo>
                      <a:cubicBezTo>
                        <a:pt x="1235740" y="1681848"/>
                        <a:pt x="1219059" y="1698529"/>
                        <a:pt x="1198482" y="1698529"/>
                      </a:cubicBezTo>
                      <a:cubicBezTo>
                        <a:pt x="1177905" y="1698529"/>
                        <a:pt x="1161224" y="1681848"/>
                        <a:pt x="1161224" y="1661271"/>
                      </a:cubicBezTo>
                      <a:cubicBezTo>
                        <a:pt x="1161224" y="1640694"/>
                        <a:pt x="1177905" y="1624013"/>
                        <a:pt x="1198482" y="1624013"/>
                      </a:cubicBezTo>
                      <a:close/>
                      <a:moveTo>
                        <a:pt x="888920" y="1585913"/>
                      </a:moveTo>
                      <a:cubicBezTo>
                        <a:pt x="909497" y="1585913"/>
                        <a:pt x="926178" y="1602594"/>
                        <a:pt x="926178" y="1623171"/>
                      </a:cubicBezTo>
                      <a:cubicBezTo>
                        <a:pt x="926178" y="1643748"/>
                        <a:pt x="909497" y="1660429"/>
                        <a:pt x="888920" y="1660429"/>
                      </a:cubicBezTo>
                      <a:cubicBezTo>
                        <a:pt x="868343" y="1660429"/>
                        <a:pt x="851662" y="1643748"/>
                        <a:pt x="851662" y="1623171"/>
                      </a:cubicBezTo>
                      <a:cubicBezTo>
                        <a:pt x="851662" y="1602594"/>
                        <a:pt x="868343" y="1585913"/>
                        <a:pt x="888920" y="1585913"/>
                      </a:cubicBezTo>
                      <a:close/>
                      <a:moveTo>
                        <a:pt x="1560432" y="1543050"/>
                      </a:moveTo>
                      <a:cubicBezTo>
                        <a:pt x="1581009" y="1543050"/>
                        <a:pt x="1597690" y="1559731"/>
                        <a:pt x="1597690" y="1580308"/>
                      </a:cubicBezTo>
                      <a:cubicBezTo>
                        <a:pt x="1597690" y="1600885"/>
                        <a:pt x="1581009" y="1617566"/>
                        <a:pt x="1560432" y="1617566"/>
                      </a:cubicBezTo>
                      <a:cubicBezTo>
                        <a:pt x="1539855" y="1617566"/>
                        <a:pt x="1523174" y="1600885"/>
                        <a:pt x="1523174" y="1580308"/>
                      </a:cubicBezTo>
                      <a:cubicBezTo>
                        <a:pt x="1523174" y="1559731"/>
                        <a:pt x="1539855" y="1543050"/>
                        <a:pt x="1560432" y="1543050"/>
                      </a:cubicBezTo>
                      <a:close/>
                      <a:moveTo>
                        <a:pt x="436482" y="1519238"/>
                      </a:moveTo>
                      <a:cubicBezTo>
                        <a:pt x="457059" y="1519238"/>
                        <a:pt x="473740" y="1535919"/>
                        <a:pt x="473740" y="1556496"/>
                      </a:cubicBezTo>
                      <a:cubicBezTo>
                        <a:pt x="473740" y="1577073"/>
                        <a:pt x="457059" y="1593754"/>
                        <a:pt x="436482" y="1593754"/>
                      </a:cubicBezTo>
                      <a:cubicBezTo>
                        <a:pt x="415905" y="1593754"/>
                        <a:pt x="399224" y="1577073"/>
                        <a:pt x="399224" y="1556496"/>
                      </a:cubicBezTo>
                      <a:cubicBezTo>
                        <a:pt x="399224" y="1535919"/>
                        <a:pt x="415905" y="1519238"/>
                        <a:pt x="436482" y="1519238"/>
                      </a:cubicBezTo>
                      <a:close/>
                      <a:moveTo>
                        <a:pt x="665908" y="1471614"/>
                      </a:moveTo>
                      <a:cubicBezTo>
                        <a:pt x="686485" y="1471614"/>
                        <a:pt x="703166" y="1488295"/>
                        <a:pt x="703166" y="1508872"/>
                      </a:cubicBezTo>
                      <a:cubicBezTo>
                        <a:pt x="703166" y="1529449"/>
                        <a:pt x="686485" y="1546130"/>
                        <a:pt x="665908" y="1546130"/>
                      </a:cubicBezTo>
                      <a:cubicBezTo>
                        <a:pt x="645331" y="1546130"/>
                        <a:pt x="628650" y="1529449"/>
                        <a:pt x="628650" y="1508872"/>
                      </a:cubicBezTo>
                      <a:cubicBezTo>
                        <a:pt x="628650" y="1488295"/>
                        <a:pt x="645331" y="1471614"/>
                        <a:pt x="665908" y="1471614"/>
                      </a:cubicBezTo>
                      <a:close/>
                      <a:moveTo>
                        <a:pt x="1104058" y="1428751"/>
                      </a:moveTo>
                      <a:cubicBezTo>
                        <a:pt x="1124635" y="1428751"/>
                        <a:pt x="1141316" y="1445432"/>
                        <a:pt x="1141316" y="1466009"/>
                      </a:cubicBezTo>
                      <a:cubicBezTo>
                        <a:pt x="1141316" y="1486586"/>
                        <a:pt x="1124635" y="1503267"/>
                        <a:pt x="1104058" y="1503267"/>
                      </a:cubicBezTo>
                      <a:cubicBezTo>
                        <a:pt x="1083481" y="1503267"/>
                        <a:pt x="1066800" y="1486586"/>
                        <a:pt x="1066800" y="1466009"/>
                      </a:cubicBezTo>
                      <a:cubicBezTo>
                        <a:pt x="1066800" y="1445432"/>
                        <a:pt x="1083481" y="1428751"/>
                        <a:pt x="1104058" y="1428751"/>
                      </a:cubicBezTo>
                      <a:close/>
                      <a:moveTo>
                        <a:pt x="1351708" y="1414464"/>
                      </a:moveTo>
                      <a:cubicBezTo>
                        <a:pt x="1372285" y="1414464"/>
                        <a:pt x="1388966" y="1431145"/>
                        <a:pt x="1388966" y="1451722"/>
                      </a:cubicBezTo>
                      <a:cubicBezTo>
                        <a:pt x="1388966" y="1472299"/>
                        <a:pt x="1372285" y="1488980"/>
                        <a:pt x="1351708" y="1488980"/>
                      </a:cubicBezTo>
                      <a:cubicBezTo>
                        <a:pt x="1331131" y="1488980"/>
                        <a:pt x="1314450" y="1472299"/>
                        <a:pt x="1314450" y="1451722"/>
                      </a:cubicBezTo>
                      <a:cubicBezTo>
                        <a:pt x="1314450" y="1431145"/>
                        <a:pt x="1331131" y="1414464"/>
                        <a:pt x="1351708" y="1414464"/>
                      </a:cubicBezTo>
                      <a:close/>
                      <a:moveTo>
                        <a:pt x="203120" y="1328738"/>
                      </a:moveTo>
                      <a:cubicBezTo>
                        <a:pt x="223697" y="1328738"/>
                        <a:pt x="240378" y="1345419"/>
                        <a:pt x="240378" y="1365996"/>
                      </a:cubicBezTo>
                      <a:cubicBezTo>
                        <a:pt x="240378" y="1386573"/>
                        <a:pt x="223697" y="1403254"/>
                        <a:pt x="203120" y="1403254"/>
                      </a:cubicBezTo>
                      <a:cubicBezTo>
                        <a:pt x="182543" y="1403254"/>
                        <a:pt x="165862" y="1386573"/>
                        <a:pt x="165862" y="1365996"/>
                      </a:cubicBezTo>
                      <a:cubicBezTo>
                        <a:pt x="165862" y="1345419"/>
                        <a:pt x="182543" y="1328738"/>
                        <a:pt x="203120" y="1328738"/>
                      </a:cubicBezTo>
                      <a:close/>
                      <a:moveTo>
                        <a:pt x="1608883" y="1290639"/>
                      </a:moveTo>
                      <a:cubicBezTo>
                        <a:pt x="1629460" y="1290639"/>
                        <a:pt x="1646141" y="1307320"/>
                        <a:pt x="1646141" y="1327897"/>
                      </a:cubicBezTo>
                      <a:cubicBezTo>
                        <a:pt x="1646141" y="1348474"/>
                        <a:pt x="1629460" y="1365155"/>
                        <a:pt x="1608883" y="1365155"/>
                      </a:cubicBezTo>
                      <a:cubicBezTo>
                        <a:pt x="1588306" y="1365155"/>
                        <a:pt x="1571625" y="1348474"/>
                        <a:pt x="1571625" y="1327897"/>
                      </a:cubicBezTo>
                      <a:cubicBezTo>
                        <a:pt x="1571625" y="1307320"/>
                        <a:pt x="1588306" y="1290639"/>
                        <a:pt x="1608883" y="1290639"/>
                      </a:cubicBezTo>
                      <a:close/>
                      <a:moveTo>
                        <a:pt x="894508" y="1281114"/>
                      </a:moveTo>
                      <a:cubicBezTo>
                        <a:pt x="915085" y="1281114"/>
                        <a:pt x="931766" y="1297795"/>
                        <a:pt x="931766" y="1318372"/>
                      </a:cubicBezTo>
                      <a:cubicBezTo>
                        <a:pt x="931766" y="1338949"/>
                        <a:pt x="915085" y="1355630"/>
                        <a:pt x="894508" y="1355630"/>
                      </a:cubicBezTo>
                      <a:cubicBezTo>
                        <a:pt x="873931" y="1355630"/>
                        <a:pt x="857250" y="1338949"/>
                        <a:pt x="857250" y="1318372"/>
                      </a:cubicBezTo>
                      <a:cubicBezTo>
                        <a:pt x="857250" y="1297795"/>
                        <a:pt x="873931" y="1281114"/>
                        <a:pt x="894508" y="1281114"/>
                      </a:cubicBezTo>
                      <a:close/>
                      <a:moveTo>
                        <a:pt x="484090" y="1253381"/>
                      </a:moveTo>
                      <a:cubicBezTo>
                        <a:pt x="504667" y="1253381"/>
                        <a:pt x="521348" y="1270062"/>
                        <a:pt x="521348" y="1290639"/>
                      </a:cubicBezTo>
                      <a:cubicBezTo>
                        <a:pt x="521348" y="1311216"/>
                        <a:pt x="504667" y="1327897"/>
                        <a:pt x="484090" y="1327897"/>
                      </a:cubicBezTo>
                      <a:cubicBezTo>
                        <a:pt x="463513" y="1327897"/>
                        <a:pt x="446832" y="1311216"/>
                        <a:pt x="446832" y="1290639"/>
                      </a:cubicBezTo>
                      <a:cubicBezTo>
                        <a:pt x="446832" y="1270062"/>
                        <a:pt x="463513" y="1253381"/>
                        <a:pt x="484090" y="1253381"/>
                      </a:cubicBezTo>
                      <a:close/>
                      <a:moveTo>
                        <a:pt x="1156446" y="1138238"/>
                      </a:moveTo>
                      <a:cubicBezTo>
                        <a:pt x="1177023" y="1138238"/>
                        <a:pt x="1193704" y="1154919"/>
                        <a:pt x="1193704" y="1175496"/>
                      </a:cubicBezTo>
                      <a:cubicBezTo>
                        <a:pt x="1193704" y="1196073"/>
                        <a:pt x="1177023" y="1212754"/>
                        <a:pt x="1156446" y="1212754"/>
                      </a:cubicBezTo>
                      <a:cubicBezTo>
                        <a:pt x="1135869" y="1212754"/>
                        <a:pt x="1119188" y="1196073"/>
                        <a:pt x="1119188" y="1175496"/>
                      </a:cubicBezTo>
                      <a:cubicBezTo>
                        <a:pt x="1119188" y="1154919"/>
                        <a:pt x="1135869" y="1138238"/>
                        <a:pt x="1156446" y="1138238"/>
                      </a:cubicBezTo>
                      <a:close/>
                      <a:moveTo>
                        <a:pt x="1394571" y="1119188"/>
                      </a:moveTo>
                      <a:cubicBezTo>
                        <a:pt x="1415148" y="1119188"/>
                        <a:pt x="1431829" y="1135869"/>
                        <a:pt x="1431829" y="1156446"/>
                      </a:cubicBezTo>
                      <a:cubicBezTo>
                        <a:pt x="1431829" y="1177023"/>
                        <a:pt x="1415148" y="1193704"/>
                        <a:pt x="1394571" y="1193704"/>
                      </a:cubicBezTo>
                      <a:cubicBezTo>
                        <a:pt x="1373994" y="1193704"/>
                        <a:pt x="1357313" y="1177023"/>
                        <a:pt x="1357313" y="1156446"/>
                      </a:cubicBezTo>
                      <a:cubicBezTo>
                        <a:pt x="1357313" y="1135869"/>
                        <a:pt x="1373994" y="1119188"/>
                        <a:pt x="1394571" y="1119188"/>
                      </a:cubicBezTo>
                      <a:close/>
                      <a:moveTo>
                        <a:pt x="680196" y="1109663"/>
                      </a:moveTo>
                      <a:cubicBezTo>
                        <a:pt x="700773" y="1109663"/>
                        <a:pt x="717454" y="1126344"/>
                        <a:pt x="717454" y="1146921"/>
                      </a:cubicBezTo>
                      <a:cubicBezTo>
                        <a:pt x="717454" y="1167498"/>
                        <a:pt x="700773" y="1184179"/>
                        <a:pt x="680196" y="1184179"/>
                      </a:cubicBezTo>
                      <a:cubicBezTo>
                        <a:pt x="659619" y="1184179"/>
                        <a:pt x="642938" y="1167498"/>
                        <a:pt x="642938" y="1146921"/>
                      </a:cubicBezTo>
                      <a:cubicBezTo>
                        <a:pt x="642938" y="1126344"/>
                        <a:pt x="659619" y="1109663"/>
                        <a:pt x="680196" y="1109663"/>
                      </a:cubicBezTo>
                      <a:close/>
                      <a:moveTo>
                        <a:pt x="265858" y="1100137"/>
                      </a:moveTo>
                      <a:cubicBezTo>
                        <a:pt x="286435" y="1100137"/>
                        <a:pt x="303116" y="1116818"/>
                        <a:pt x="303116" y="1137395"/>
                      </a:cubicBezTo>
                      <a:cubicBezTo>
                        <a:pt x="303116" y="1157972"/>
                        <a:pt x="286435" y="1174653"/>
                        <a:pt x="265858" y="1174653"/>
                      </a:cubicBezTo>
                      <a:cubicBezTo>
                        <a:pt x="245281" y="1174653"/>
                        <a:pt x="228600" y="1157972"/>
                        <a:pt x="228600" y="1137395"/>
                      </a:cubicBezTo>
                      <a:cubicBezTo>
                        <a:pt x="228600" y="1116818"/>
                        <a:pt x="245281" y="1100137"/>
                        <a:pt x="265858" y="1100137"/>
                      </a:cubicBezTo>
                      <a:close/>
                      <a:moveTo>
                        <a:pt x="1846182" y="1076325"/>
                      </a:moveTo>
                      <a:cubicBezTo>
                        <a:pt x="1866759" y="1076325"/>
                        <a:pt x="1883440" y="1093006"/>
                        <a:pt x="1883440" y="1113583"/>
                      </a:cubicBezTo>
                      <a:cubicBezTo>
                        <a:pt x="1883440" y="1134160"/>
                        <a:pt x="1866759" y="1150841"/>
                        <a:pt x="1846182" y="1150841"/>
                      </a:cubicBezTo>
                      <a:cubicBezTo>
                        <a:pt x="1825605" y="1150841"/>
                        <a:pt x="1808924" y="1134160"/>
                        <a:pt x="1808924" y="1113583"/>
                      </a:cubicBezTo>
                      <a:cubicBezTo>
                        <a:pt x="1808924" y="1093006"/>
                        <a:pt x="1825605" y="1076325"/>
                        <a:pt x="1846182" y="1076325"/>
                      </a:cubicBezTo>
                      <a:close/>
                      <a:moveTo>
                        <a:pt x="1604120" y="1019176"/>
                      </a:moveTo>
                      <a:cubicBezTo>
                        <a:pt x="1624697" y="1019176"/>
                        <a:pt x="1641378" y="1035857"/>
                        <a:pt x="1641378" y="1056434"/>
                      </a:cubicBezTo>
                      <a:cubicBezTo>
                        <a:pt x="1641378" y="1077011"/>
                        <a:pt x="1624697" y="1093692"/>
                        <a:pt x="1604120" y="1093692"/>
                      </a:cubicBezTo>
                      <a:cubicBezTo>
                        <a:pt x="1583543" y="1093692"/>
                        <a:pt x="1566862" y="1077011"/>
                        <a:pt x="1566862" y="1056434"/>
                      </a:cubicBezTo>
                      <a:cubicBezTo>
                        <a:pt x="1566862" y="1035857"/>
                        <a:pt x="1583543" y="1019176"/>
                        <a:pt x="1604120" y="1019176"/>
                      </a:cubicBezTo>
                      <a:close/>
                      <a:moveTo>
                        <a:pt x="470646" y="962026"/>
                      </a:moveTo>
                      <a:cubicBezTo>
                        <a:pt x="491223" y="962026"/>
                        <a:pt x="507904" y="978707"/>
                        <a:pt x="507904" y="999284"/>
                      </a:cubicBezTo>
                      <a:cubicBezTo>
                        <a:pt x="507904" y="1019861"/>
                        <a:pt x="491223" y="1036542"/>
                        <a:pt x="470646" y="1036542"/>
                      </a:cubicBezTo>
                      <a:cubicBezTo>
                        <a:pt x="450069" y="1036542"/>
                        <a:pt x="433388" y="1019861"/>
                        <a:pt x="433388" y="999284"/>
                      </a:cubicBezTo>
                      <a:cubicBezTo>
                        <a:pt x="433388" y="978707"/>
                        <a:pt x="450069" y="962026"/>
                        <a:pt x="470646" y="962026"/>
                      </a:cubicBezTo>
                      <a:close/>
                      <a:moveTo>
                        <a:pt x="873353" y="943629"/>
                      </a:moveTo>
                      <a:cubicBezTo>
                        <a:pt x="893930" y="943629"/>
                        <a:pt x="910611" y="960310"/>
                        <a:pt x="910611" y="980887"/>
                      </a:cubicBezTo>
                      <a:cubicBezTo>
                        <a:pt x="910611" y="1001464"/>
                        <a:pt x="893930" y="1018145"/>
                        <a:pt x="873353" y="1018145"/>
                      </a:cubicBezTo>
                      <a:cubicBezTo>
                        <a:pt x="852776" y="1018145"/>
                        <a:pt x="836095" y="1001464"/>
                        <a:pt x="836095" y="980887"/>
                      </a:cubicBezTo>
                      <a:cubicBezTo>
                        <a:pt x="836095" y="960310"/>
                        <a:pt x="852776" y="943629"/>
                        <a:pt x="873353" y="943629"/>
                      </a:cubicBezTo>
                      <a:close/>
                      <a:moveTo>
                        <a:pt x="1129273" y="912715"/>
                      </a:moveTo>
                      <a:cubicBezTo>
                        <a:pt x="1149850" y="912715"/>
                        <a:pt x="1166531" y="929396"/>
                        <a:pt x="1166531" y="949973"/>
                      </a:cubicBezTo>
                      <a:cubicBezTo>
                        <a:pt x="1166531" y="970550"/>
                        <a:pt x="1149850" y="987231"/>
                        <a:pt x="1129273" y="987231"/>
                      </a:cubicBezTo>
                      <a:cubicBezTo>
                        <a:pt x="1108696" y="987231"/>
                        <a:pt x="1092015" y="970550"/>
                        <a:pt x="1092015" y="949973"/>
                      </a:cubicBezTo>
                      <a:cubicBezTo>
                        <a:pt x="1092015" y="929396"/>
                        <a:pt x="1108696" y="912715"/>
                        <a:pt x="1129273" y="912715"/>
                      </a:cubicBezTo>
                      <a:close/>
                      <a:moveTo>
                        <a:pt x="1394570" y="871539"/>
                      </a:moveTo>
                      <a:cubicBezTo>
                        <a:pt x="1415147" y="871539"/>
                        <a:pt x="1431828" y="888220"/>
                        <a:pt x="1431828" y="908797"/>
                      </a:cubicBezTo>
                      <a:cubicBezTo>
                        <a:pt x="1431828" y="929374"/>
                        <a:pt x="1415147" y="946055"/>
                        <a:pt x="1394570" y="946055"/>
                      </a:cubicBezTo>
                      <a:cubicBezTo>
                        <a:pt x="1373993" y="946055"/>
                        <a:pt x="1357312" y="929374"/>
                        <a:pt x="1357312" y="908797"/>
                      </a:cubicBezTo>
                      <a:cubicBezTo>
                        <a:pt x="1357312" y="888220"/>
                        <a:pt x="1373993" y="871539"/>
                        <a:pt x="1394570" y="871539"/>
                      </a:cubicBezTo>
                      <a:close/>
                      <a:moveTo>
                        <a:pt x="1696605" y="857060"/>
                      </a:moveTo>
                      <a:cubicBezTo>
                        <a:pt x="1717182" y="857060"/>
                        <a:pt x="1733863" y="873741"/>
                        <a:pt x="1733863" y="894318"/>
                      </a:cubicBezTo>
                      <a:cubicBezTo>
                        <a:pt x="1733863" y="914895"/>
                        <a:pt x="1717182" y="931576"/>
                        <a:pt x="1696605" y="931576"/>
                      </a:cubicBezTo>
                      <a:cubicBezTo>
                        <a:pt x="1676028" y="931576"/>
                        <a:pt x="1659347" y="914895"/>
                        <a:pt x="1659347" y="894318"/>
                      </a:cubicBezTo>
                      <a:cubicBezTo>
                        <a:pt x="1659347" y="873741"/>
                        <a:pt x="1676028" y="857060"/>
                        <a:pt x="1696605" y="857060"/>
                      </a:cubicBezTo>
                      <a:close/>
                      <a:moveTo>
                        <a:pt x="656383" y="828675"/>
                      </a:moveTo>
                      <a:cubicBezTo>
                        <a:pt x="676960" y="828675"/>
                        <a:pt x="693641" y="845356"/>
                        <a:pt x="693641" y="865933"/>
                      </a:cubicBezTo>
                      <a:cubicBezTo>
                        <a:pt x="693641" y="886510"/>
                        <a:pt x="676960" y="903191"/>
                        <a:pt x="656383" y="903191"/>
                      </a:cubicBezTo>
                      <a:cubicBezTo>
                        <a:pt x="635806" y="903191"/>
                        <a:pt x="619125" y="886510"/>
                        <a:pt x="619125" y="865933"/>
                      </a:cubicBezTo>
                      <a:cubicBezTo>
                        <a:pt x="619125" y="845356"/>
                        <a:pt x="635806" y="828675"/>
                        <a:pt x="656383" y="828675"/>
                      </a:cubicBezTo>
                      <a:close/>
                      <a:moveTo>
                        <a:pt x="246808" y="823913"/>
                      </a:moveTo>
                      <a:cubicBezTo>
                        <a:pt x="267385" y="823913"/>
                        <a:pt x="284066" y="840594"/>
                        <a:pt x="284066" y="861171"/>
                      </a:cubicBezTo>
                      <a:cubicBezTo>
                        <a:pt x="284066" y="881748"/>
                        <a:pt x="267385" y="898429"/>
                        <a:pt x="246808" y="898429"/>
                      </a:cubicBezTo>
                      <a:cubicBezTo>
                        <a:pt x="226231" y="898429"/>
                        <a:pt x="209550" y="881748"/>
                        <a:pt x="209550" y="861171"/>
                      </a:cubicBezTo>
                      <a:cubicBezTo>
                        <a:pt x="209550" y="840594"/>
                        <a:pt x="226231" y="823913"/>
                        <a:pt x="246808" y="823913"/>
                      </a:cubicBezTo>
                      <a:close/>
                      <a:moveTo>
                        <a:pt x="1219761" y="726977"/>
                      </a:moveTo>
                      <a:cubicBezTo>
                        <a:pt x="1240338" y="726977"/>
                        <a:pt x="1257019" y="743658"/>
                        <a:pt x="1257019" y="764235"/>
                      </a:cubicBezTo>
                      <a:cubicBezTo>
                        <a:pt x="1257019" y="784812"/>
                        <a:pt x="1240338" y="801493"/>
                        <a:pt x="1219761" y="801493"/>
                      </a:cubicBezTo>
                      <a:cubicBezTo>
                        <a:pt x="1199184" y="801493"/>
                        <a:pt x="1182503" y="784812"/>
                        <a:pt x="1182503" y="764235"/>
                      </a:cubicBezTo>
                      <a:cubicBezTo>
                        <a:pt x="1182503" y="743658"/>
                        <a:pt x="1199184" y="726977"/>
                        <a:pt x="1219761" y="726977"/>
                      </a:cubicBezTo>
                      <a:close/>
                      <a:moveTo>
                        <a:pt x="1899395" y="714377"/>
                      </a:moveTo>
                      <a:cubicBezTo>
                        <a:pt x="1919972" y="714377"/>
                        <a:pt x="1936653" y="731058"/>
                        <a:pt x="1936653" y="751635"/>
                      </a:cubicBezTo>
                      <a:cubicBezTo>
                        <a:pt x="1936653" y="772212"/>
                        <a:pt x="1919972" y="788893"/>
                        <a:pt x="1899395" y="788893"/>
                      </a:cubicBezTo>
                      <a:cubicBezTo>
                        <a:pt x="1878818" y="788893"/>
                        <a:pt x="1862137" y="772212"/>
                        <a:pt x="1862137" y="751635"/>
                      </a:cubicBezTo>
                      <a:cubicBezTo>
                        <a:pt x="1862137" y="731058"/>
                        <a:pt x="1878818" y="714377"/>
                        <a:pt x="1899395" y="714377"/>
                      </a:cubicBezTo>
                      <a:close/>
                      <a:moveTo>
                        <a:pt x="1523158" y="695326"/>
                      </a:moveTo>
                      <a:cubicBezTo>
                        <a:pt x="1543735" y="695326"/>
                        <a:pt x="1560416" y="712007"/>
                        <a:pt x="1560416" y="732584"/>
                      </a:cubicBezTo>
                      <a:cubicBezTo>
                        <a:pt x="1560416" y="753161"/>
                        <a:pt x="1543735" y="769842"/>
                        <a:pt x="1523158" y="769842"/>
                      </a:cubicBezTo>
                      <a:cubicBezTo>
                        <a:pt x="1502581" y="769842"/>
                        <a:pt x="1485900" y="753161"/>
                        <a:pt x="1485900" y="732584"/>
                      </a:cubicBezTo>
                      <a:cubicBezTo>
                        <a:pt x="1485900" y="712007"/>
                        <a:pt x="1502581" y="695326"/>
                        <a:pt x="1523158" y="695326"/>
                      </a:cubicBezTo>
                      <a:close/>
                      <a:moveTo>
                        <a:pt x="446833" y="681038"/>
                      </a:moveTo>
                      <a:cubicBezTo>
                        <a:pt x="467410" y="681038"/>
                        <a:pt x="484091" y="697719"/>
                        <a:pt x="484091" y="718296"/>
                      </a:cubicBezTo>
                      <a:cubicBezTo>
                        <a:pt x="484091" y="738873"/>
                        <a:pt x="467410" y="755554"/>
                        <a:pt x="446833" y="755554"/>
                      </a:cubicBezTo>
                      <a:cubicBezTo>
                        <a:pt x="426256" y="755554"/>
                        <a:pt x="409575" y="738873"/>
                        <a:pt x="409575" y="718296"/>
                      </a:cubicBezTo>
                      <a:cubicBezTo>
                        <a:pt x="409575" y="697719"/>
                        <a:pt x="426256" y="681038"/>
                        <a:pt x="446833" y="681038"/>
                      </a:cubicBezTo>
                      <a:close/>
                      <a:moveTo>
                        <a:pt x="970708" y="676276"/>
                      </a:moveTo>
                      <a:cubicBezTo>
                        <a:pt x="991285" y="676276"/>
                        <a:pt x="1007966" y="692957"/>
                        <a:pt x="1007966" y="713534"/>
                      </a:cubicBezTo>
                      <a:cubicBezTo>
                        <a:pt x="1007966" y="734111"/>
                        <a:pt x="991285" y="750792"/>
                        <a:pt x="970708" y="750792"/>
                      </a:cubicBezTo>
                      <a:cubicBezTo>
                        <a:pt x="950131" y="750792"/>
                        <a:pt x="933450" y="734111"/>
                        <a:pt x="933450" y="713534"/>
                      </a:cubicBezTo>
                      <a:cubicBezTo>
                        <a:pt x="933450" y="692957"/>
                        <a:pt x="950131" y="676276"/>
                        <a:pt x="970708" y="676276"/>
                      </a:cubicBezTo>
                      <a:close/>
                      <a:moveTo>
                        <a:pt x="37258" y="676276"/>
                      </a:moveTo>
                      <a:cubicBezTo>
                        <a:pt x="57835" y="676276"/>
                        <a:pt x="74516" y="692957"/>
                        <a:pt x="74516" y="713534"/>
                      </a:cubicBezTo>
                      <a:cubicBezTo>
                        <a:pt x="74516" y="734111"/>
                        <a:pt x="57835" y="750792"/>
                        <a:pt x="37258" y="750792"/>
                      </a:cubicBezTo>
                      <a:cubicBezTo>
                        <a:pt x="16681" y="750792"/>
                        <a:pt x="0" y="734111"/>
                        <a:pt x="0" y="713534"/>
                      </a:cubicBezTo>
                      <a:cubicBezTo>
                        <a:pt x="0" y="692957"/>
                        <a:pt x="16681" y="676276"/>
                        <a:pt x="37258" y="676276"/>
                      </a:cubicBezTo>
                      <a:close/>
                      <a:moveTo>
                        <a:pt x="656383" y="652462"/>
                      </a:moveTo>
                      <a:cubicBezTo>
                        <a:pt x="676960" y="652462"/>
                        <a:pt x="693641" y="669143"/>
                        <a:pt x="693641" y="689720"/>
                      </a:cubicBezTo>
                      <a:cubicBezTo>
                        <a:pt x="693641" y="710297"/>
                        <a:pt x="676960" y="726978"/>
                        <a:pt x="656383" y="726978"/>
                      </a:cubicBezTo>
                      <a:cubicBezTo>
                        <a:pt x="635806" y="726978"/>
                        <a:pt x="619125" y="710297"/>
                        <a:pt x="619125" y="689720"/>
                      </a:cubicBezTo>
                      <a:cubicBezTo>
                        <a:pt x="619125" y="669143"/>
                        <a:pt x="635806" y="652462"/>
                        <a:pt x="656383" y="652462"/>
                      </a:cubicBezTo>
                      <a:close/>
                      <a:moveTo>
                        <a:pt x="1313608" y="547689"/>
                      </a:moveTo>
                      <a:cubicBezTo>
                        <a:pt x="1334185" y="547689"/>
                        <a:pt x="1350866" y="564370"/>
                        <a:pt x="1350866" y="584947"/>
                      </a:cubicBezTo>
                      <a:cubicBezTo>
                        <a:pt x="1350866" y="605524"/>
                        <a:pt x="1334185" y="622205"/>
                        <a:pt x="1313608" y="622205"/>
                      </a:cubicBezTo>
                      <a:cubicBezTo>
                        <a:pt x="1293031" y="622205"/>
                        <a:pt x="1276350" y="605524"/>
                        <a:pt x="1276350" y="584947"/>
                      </a:cubicBezTo>
                      <a:cubicBezTo>
                        <a:pt x="1276350" y="564370"/>
                        <a:pt x="1293031" y="547689"/>
                        <a:pt x="1313608" y="547689"/>
                      </a:cubicBezTo>
                      <a:close/>
                      <a:moveTo>
                        <a:pt x="1728991" y="503139"/>
                      </a:moveTo>
                      <a:cubicBezTo>
                        <a:pt x="1749568" y="503139"/>
                        <a:pt x="1766249" y="519820"/>
                        <a:pt x="1766249" y="540397"/>
                      </a:cubicBezTo>
                      <a:cubicBezTo>
                        <a:pt x="1766249" y="560974"/>
                        <a:pt x="1749568" y="577655"/>
                        <a:pt x="1728991" y="577655"/>
                      </a:cubicBezTo>
                      <a:cubicBezTo>
                        <a:pt x="1708414" y="577655"/>
                        <a:pt x="1691733" y="560974"/>
                        <a:pt x="1691733" y="540397"/>
                      </a:cubicBezTo>
                      <a:cubicBezTo>
                        <a:pt x="1691733" y="519820"/>
                        <a:pt x="1708414" y="503139"/>
                        <a:pt x="1728991" y="503139"/>
                      </a:cubicBezTo>
                      <a:close/>
                      <a:moveTo>
                        <a:pt x="723058" y="476250"/>
                      </a:moveTo>
                      <a:cubicBezTo>
                        <a:pt x="743635" y="476250"/>
                        <a:pt x="760316" y="492931"/>
                        <a:pt x="760316" y="513508"/>
                      </a:cubicBezTo>
                      <a:cubicBezTo>
                        <a:pt x="760316" y="534085"/>
                        <a:pt x="743635" y="550766"/>
                        <a:pt x="723058" y="550766"/>
                      </a:cubicBezTo>
                      <a:cubicBezTo>
                        <a:pt x="702481" y="550766"/>
                        <a:pt x="685800" y="534085"/>
                        <a:pt x="685800" y="513508"/>
                      </a:cubicBezTo>
                      <a:cubicBezTo>
                        <a:pt x="685800" y="492931"/>
                        <a:pt x="702481" y="476250"/>
                        <a:pt x="723058" y="476250"/>
                      </a:cubicBezTo>
                      <a:close/>
                      <a:moveTo>
                        <a:pt x="251570" y="461962"/>
                      </a:moveTo>
                      <a:cubicBezTo>
                        <a:pt x="272147" y="461962"/>
                        <a:pt x="288828" y="478643"/>
                        <a:pt x="288828" y="499220"/>
                      </a:cubicBezTo>
                      <a:cubicBezTo>
                        <a:pt x="288828" y="519797"/>
                        <a:pt x="272147" y="536478"/>
                        <a:pt x="251570" y="536478"/>
                      </a:cubicBezTo>
                      <a:cubicBezTo>
                        <a:pt x="230993" y="536478"/>
                        <a:pt x="214312" y="519797"/>
                        <a:pt x="214312" y="499220"/>
                      </a:cubicBezTo>
                      <a:cubicBezTo>
                        <a:pt x="214312" y="478643"/>
                        <a:pt x="230993" y="461962"/>
                        <a:pt x="251570" y="461962"/>
                      </a:cubicBezTo>
                      <a:close/>
                      <a:moveTo>
                        <a:pt x="1522332" y="404813"/>
                      </a:moveTo>
                      <a:cubicBezTo>
                        <a:pt x="1542909" y="404813"/>
                        <a:pt x="1559590" y="421494"/>
                        <a:pt x="1559590" y="442071"/>
                      </a:cubicBezTo>
                      <a:cubicBezTo>
                        <a:pt x="1559590" y="462648"/>
                        <a:pt x="1542909" y="479329"/>
                        <a:pt x="1522332" y="479329"/>
                      </a:cubicBezTo>
                      <a:cubicBezTo>
                        <a:pt x="1501755" y="479329"/>
                        <a:pt x="1485074" y="462648"/>
                        <a:pt x="1485074" y="442071"/>
                      </a:cubicBezTo>
                      <a:cubicBezTo>
                        <a:pt x="1485074" y="421494"/>
                        <a:pt x="1501755" y="404813"/>
                        <a:pt x="1522332" y="404813"/>
                      </a:cubicBezTo>
                      <a:close/>
                      <a:moveTo>
                        <a:pt x="1080245" y="395288"/>
                      </a:moveTo>
                      <a:cubicBezTo>
                        <a:pt x="1100822" y="395288"/>
                        <a:pt x="1117503" y="411969"/>
                        <a:pt x="1117503" y="432546"/>
                      </a:cubicBezTo>
                      <a:cubicBezTo>
                        <a:pt x="1117503" y="453123"/>
                        <a:pt x="1100822" y="469804"/>
                        <a:pt x="1080245" y="469804"/>
                      </a:cubicBezTo>
                      <a:cubicBezTo>
                        <a:pt x="1059668" y="469804"/>
                        <a:pt x="1042987" y="453123"/>
                        <a:pt x="1042987" y="432546"/>
                      </a:cubicBezTo>
                      <a:cubicBezTo>
                        <a:pt x="1042987" y="411969"/>
                        <a:pt x="1059668" y="395288"/>
                        <a:pt x="1080245" y="395288"/>
                      </a:cubicBezTo>
                      <a:close/>
                      <a:moveTo>
                        <a:pt x="513508" y="328613"/>
                      </a:moveTo>
                      <a:cubicBezTo>
                        <a:pt x="534085" y="328613"/>
                        <a:pt x="550766" y="345294"/>
                        <a:pt x="550766" y="365871"/>
                      </a:cubicBezTo>
                      <a:cubicBezTo>
                        <a:pt x="550766" y="386448"/>
                        <a:pt x="534085" y="403129"/>
                        <a:pt x="513508" y="403129"/>
                      </a:cubicBezTo>
                      <a:cubicBezTo>
                        <a:pt x="492931" y="403129"/>
                        <a:pt x="476250" y="386448"/>
                        <a:pt x="476250" y="365871"/>
                      </a:cubicBezTo>
                      <a:cubicBezTo>
                        <a:pt x="476250" y="345294"/>
                        <a:pt x="492931" y="328613"/>
                        <a:pt x="513508" y="328613"/>
                      </a:cubicBezTo>
                      <a:close/>
                      <a:moveTo>
                        <a:pt x="870695" y="247651"/>
                      </a:moveTo>
                      <a:cubicBezTo>
                        <a:pt x="891272" y="247651"/>
                        <a:pt x="907953" y="264332"/>
                        <a:pt x="907953" y="284909"/>
                      </a:cubicBezTo>
                      <a:cubicBezTo>
                        <a:pt x="907953" y="305486"/>
                        <a:pt x="891272" y="322167"/>
                        <a:pt x="870695" y="322167"/>
                      </a:cubicBezTo>
                      <a:cubicBezTo>
                        <a:pt x="850118" y="322167"/>
                        <a:pt x="833437" y="305486"/>
                        <a:pt x="833437" y="284909"/>
                      </a:cubicBezTo>
                      <a:cubicBezTo>
                        <a:pt x="833437" y="264332"/>
                        <a:pt x="850118" y="247651"/>
                        <a:pt x="870695" y="247651"/>
                      </a:cubicBezTo>
                      <a:close/>
                      <a:moveTo>
                        <a:pt x="1251695" y="185739"/>
                      </a:moveTo>
                      <a:cubicBezTo>
                        <a:pt x="1272272" y="185739"/>
                        <a:pt x="1288953" y="202420"/>
                        <a:pt x="1288953" y="222997"/>
                      </a:cubicBezTo>
                      <a:cubicBezTo>
                        <a:pt x="1288953" y="243574"/>
                        <a:pt x="1272272" y="260255"/>
                        <a:pt x="1251695" y="260255"/>
                      </a:cubicBezTo>
                      <a:cubicBezTo>
                        <a:pt x="1231118" y="260255"/>
                        <a:pt x="1214437" y="243574"/>
                        <a:pt x="1214437" y="222997"/>
                      </a:cubicBezTo>
                      <a:cubicBezTo>
                        <a:pt x="1214437" y="202420"/>
                        <a:pt x="1231118" y="185739"/>
                        <a:pt x="1251695" y="185739"/>
                      </a:cubicBezTo>
                      <a:close/>
                      <a:moveTo>
                        <a:pt x="284908" y="180975"/>
                      </a:moveTo>
                      <a:cubicBezTo>
                        <a:pt x="305485" y="180975"/>
                        <a:pt x="322166" y="197656"/>
                        <a:pt x="322166" y="218233"/>
                      </a:cubicBezTo>
                      <a:cubicBezTo>
                        <a:pt x="322166" y="238810"/>
                        <a:pt x="305485" y="255491"/>
                        <a:pt x="284908" y="255491"/>
                      </a:cubicBezTo>
                      <a:cubicBezTo>
                        <a:pt x="264331" y="255491"/>
                        <a:pt x="247650" y="238810"/>
                        <a:pt x="247650" y="218233"/>
                      </a:cubicBezTo>
                      <a:cubicBezTo>
                        <a:pt x="247650" y="197656"/>
                        <a:pt x="264331" y="180975"/>
                        <a:pt x="284908" y="180975"/>
                      </a:cubicBezTo>
                      <a:close/>
                      <a:moveTo>
                        <a:pt x="1546144" y="119063"/>
                      </a:moveTo>
                      <a:cubicBezTo>
                        <a:pt x="1566721" y="119063"/>
                        <a:pt x="1583402" y="135744"/>
                        <a:pt x="1583402" y="156321"/>
                      </a:cubicBezTo>
                      <a:cubicBezTo>
                        <a:pt x="1583402" y="176898"/>
                        <a:pt x="1566721" y="193579"/>
                        <a:pt x="1546144" y="193579"/>
                      </a:cubicBezTo>
                      <a:cubicBezTo>
                        <a:pt x="1525567" y="193579"/>
                        <a:pt x="1508886" y="176898"/>
                        <a:pt x="1508886" y="156321"/>
                      </a:cubicBezTo>
                      <a:cubicBezTo>
                        <a:pt x="1508886" y="135744"/>
                        <a:pt x="1525567" y="119063"/>
                        <a:pt x="1546144" y="119063"/>
                      </a:cubicBezTo>
                      <a:close/>
                      <a:moveTo>
                        <a:pt x="651621" y="85725"/>
                      </a:moveTo>
                      <a:cubicBezTo>
                        <a:pt x="672198" y="85725"/>
                        <a:pt x="688879" y="102406"/>
                        <a:pt x="688879" y="122983"/>
                      </a:cubicBezTo>
                      <a:cubicBezTo>
                        <a:pt x="688879" y="143560"/>
                        <a:pt x="672198" y="160241"/>
                        <a:pt x="651621" y="160241"/>
                      </a:cubicBezTo>
                      <a:cubicBezTo>
                        <a:pt x="631044" y="160241"/>
                        <a:pt x="614363" y="143560"/>
                        <a:pt x="614363" y="122983"/>
                      </a:cubicBezTo>
                      <a:cubicBezTo>
                        <a:pt x="614363" y="102406"/>
                        <a:pt x="631044" y="85725"/>
                        <a:pt x="651621" y="85725"/>
                      </a:cubicBezTo>
                      <a:close/>
                      <a:moveTo>
                        <a:pt x="1013571" y="0"/>
                      </a:moveTo>
                      <a:cubicBezTo>
                        <a:pt x="1034148" y="0"/>
                        <a:pt x="1050829" y="16681"/>
                        <a:pt x="1050829" y="37258"/>
                      </a:cubicBezTo>
                      <a:cubicBezTo>
                        <a:pt x="1050829" y="57835"/>
                        <a:pt x="1034148" y="74516"/>
                        <a:pt x="1013571" y="74516"/>
                      </a:cubicBezTo>
                      <a:cubicBezTo>
                        <a:pt x="992994" y="74516"/>
                        <a:pt x="976313" y="57835"/>
                        <a:pt x="976313" y="37258"/>
                      </a:cubicBezTo>
                      <a:cubicBezTo>
                        <a:pt x="976313" y="16681"/>
                        <a:pt x="992994" y="0"/>
                        <a:pt x="1013571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03" name="フリーフォーム: 図形 302">
                <a:extLst>
                  <a:ext uri="{FF2B5EF4-FFF2-40B4-BE49-F238E27FC236}">
                    <a16:creationId xmlns:a16="http://schemas.microsoft.com/office/drawing/2014/main" id="{FB66E7FD-823B-4E81-9F35-0B7F59D42789}"/>
                  </a:ext>
                </a:extLst>
              </p:cNvPr>
              <p:cNvSpPr/>
              <p:nvPr/>
            </p:nvSpPr>
            <p:spPr>
              <a:xfrm rot="16200000">
                <a:off x="2093381" y="4783636"/>
                <a:ext cx="125485" cy="37421"/>
              </a:xfrm>
              <a:custGeom>
                <a:avLst/>
                <a:gdLst>
                  <a:gd name="connsiteX0" fmla="*/ 125485 w 125485"/>
                  <a:gd name="connsiteY0" fmla="*/ 5161 h 37421"/>
                  <a:gd name="connsiteX1" fmla="*/ 123818 w 125485"/>
                  <a:gd name="connsiteY1" fmla="*/ 37421 h 37421"/>
                  <a:gd name="connsiteX2" fmla="*/ 110821 w 125485"/>
                  <a:gd name="connsiteY2" fmla="*/ 34691 h 37421"/>
                  <a:gd name="connsiteX3" fmla="*/ 21099 w 125485"/>
                  <a:gd name="connsiteY3" fmla="*/ 32820 h 37421"/>
                  <a:gd name="connsiteX4" fmla="*/ 1673 w 125485"/>
                  <a:gd name="connsiteY4" fmla="*/ 35827 h 37421"/>
                  <a:gd name="connsiteX5" fmla="*/ 0 w 125485"/>
                  <a:gd name="connsiteY5" fmla="*/ 14194 h 37421"/>
                  <a:gd name="connsiteX6" fmla="*/ 290 w 125485"/>
                  <a:gd name="connsiteY6" fmla="*/ 10449 h 37421"/>
                  <a:gd name="connsiteX7" fmla="*/ 4611 w 125485"/>
                  <a:gd name="connsiteY7" fmla="*/ 8773 h 37421"/>
                  <a:gd name="connsiteX8" fmla="*/ 116376 w 125485"/>
                  <a:gd name="connsiteY8" fmla="*/ 3383 h 37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5485" h="37421">
                    <a:moveTo>
                      <a:pt x="125485" y="5161"/>
                    </a:moveTo>
                    <a:lnTo>
                      <a:pt x="123818" y="37421"/>
                    </a:lnTo>
                    <a:lnTo>
                      <a:pt x="110821" y="34691"/>
                    </a:lnTo>
                    <a:cubicBezTo>
                      <a:pt x="79528" y="30124"/>
                      <a:pt x="48694" y="29608"/>
                      <a:pt x="21099" y="32820"/>
                    </a:cubicBezTo>
                    <a:lnTo>
                      <a:pt x="1673" y="35827"/>
                    </a:lnTo>
                    <a:lnTo>
                      <a:pt x="0" y="14194"/>
                    </a:lnTo>
                    <a:lnTo>
                      <a:pt x="290" y="10449"/>
                    </a:lnTo>
                    <a:lnTo>
                      <a:pt x="4611" y="8773"/>
                    </a:lnTo>
                    <a:cubicBezTo>
                      <a:pt x="34573" y="-263"/>
                      <a:pt x="74195" y="-2774"/>
                      <a:pt x="116376" y="3383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4" name="月 303">
                <a:extLst>
                  <a:ext uri="{FF2B5EF4-FFF2-40B4-BE49-F238E27FC236}">
                    <a16:creationId xmlns:a16="http://schemas.microsoft.com/office/drawing/2014/main" id="{57E0D550-B473-4E2D-8EE6-C363E54848D1}"/>
                  </a:ext>
                </a:extLst>
              </p:cNvPr>
              <p:cNvSpPr/>
              <p:nvPr/>
            </p:nvSpPr>
            <p:spPr>
              <a:xfrm rot="16200000">
                <a:off x="2136255" y="4768358"/>
                <a:ext cx="52675" cy="176006"/>
              </a:xfrm>
              <a:prstGeom prst="moon">
                <a:avLst>
                  <a:gd name="adj" fmla="val 35803"/>
                </a:avLst>
              </a:prstGeom>
              <a:solidFill>
                <a:sysClr val="windowText" lastClr="000000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96" name="グループ化 295">
              <a:extLst>
                <a:ext uri="{FF2B5EF4-FFF2-40B4-BE49-F238E27FC236}">
                  <a16:creationId xmlns:a16="http://schemas.microsoft.com/office/drawing/2014/main" id="{861326BB-8D83-4960-9D65-43CE4056380A}"/>
                </a:ext>
              </a:extLst>
            </p:cNvPr>
            <p:cNvGrpSpPr/>
            <p:nvPr/>
          </p:nvGrpSpPr>
          <p:grpSpPr>
            <a:xfrm rot="993066">
              <a:off x="3660209" y="3110005"/>
              <a:ext cx="959680" cy="961428"/>
              <a:chOff x="1699255" y="4739604"/>
              <a:chExt cx="959680" cy="961428"/>
            </a:xfrm>
          </p:grpSpPr>
          <p:grpSp>
            <p:nvGrpSpPr>
              <p:cNvPr id="297" name="グループ化 296">
                <a:extLst>
                  <a:ext uri="{FF2B5EF4-FFF2-40B4-BE49-F238E27FC236}">
                    <a16:creationId xmlns:a16="http://schemas.microsoft.com/office/drawing/2014/main" id="{E3AC1487-EDAF-4C4F-B483-8A3DFD619322}"/>
                  </a:ext>
                </a:extLst>
              </p:cNvPr>
              <p:cNvGrpSpPr/>
              <p:nvPr/>
            </p:nvGrpSpPr>
            <p:grpSpPr>
              <a:xfrm>
                <a:off x="1699255" y="4802981"/>
                <a:ext cx="959680" cy="898051"/>
                <a:chOff x="1699255" y="4802981"/>
                <a:chExt cx="959680" cy="898051"/>
              </a:xfrm>
            </p:grpSpPr>
            <p:sp>
              <p:nvSpPr>
                <p:cNvPr id="300" name="楕円 916">
                  <a:extLst>
                    <a:ext uri="{FF2B5EF4-FFF2-40B4-BE49-F238E27FC236}">
                      <a16:creationId xmlns:a16="http://schemas.microsoft.com/office/drawing/2014/main" id="{5DF0A677-5D91-481D-84C7-BA08155B26B1}"/>
                    </a:ext>
                  </a:extLst>
                </p:cNvPr>
                <p:cNvSpPr/>
                <p:nvPr/>
              </p:nvSpPr>
              <p:spPr>
                <a:xfrm>
                  <a:off x="1699255" y="4802981"/>
                  <a:ext cx="959680" cy="898051"/>
                </a:xfrm>
                <a:custGeom>
                  <a:avLst/>
                  <a:gdLst>
                    <a:gd name="connsiteX0" fmla="*/ 0 w 959679"/>
                    <a:gd name="connsiteY0" fmla="*/ 467253 h 934505"/>
                    <a:gd name="connsiteX1" fmla="*/ 479840 w 959679"/>
                    <a:gd name="connsiteY1" fmla="*/ 0 h 934505"/>
                    <a:gd name="connsiteX2" fmla="*/ 959680 w 959679"/>
                    <a:gd name="connsiteY2" fmla="*/ 467253 h 934505"/>
                    <a:gd name="connsiteX3" fmla="*/ 479840 w 959679"/>
                    <a:gd name="connsiteY3" fmla="*/ 934506 h 934505"/>
                    <a:gd name="connsiteX4" fmla="*/ 0 w 959679"/>
                    <a:gd name="connsiteY4" fmla="*/ 467253 h 934505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467253 h 934506"/>
                    <a:gd name="connsiteX1" fmla="*/ 479840 w 959680"/>
                    <a:gd name="connsiteY1" fmla="*/ 0 h 934506"/>
                    <a:gd name="connsiteX2" fmla="*/ 959680 w 959680"/>
                    <a:gd name="connsiteY2" fmla="*/ 467253 h 934506"/>
                    <a:gd name="connsiteX3" fmla="*/ 479840 w 959680"/>
                    <a:gd name="connsiteY3" fmla="*/ 934506 h 934506"/>
                    <a:gd name="connsiteX4" fmla="*/ 0 w 959680"/>
                    <a:gd name="connsiteY4" fmla="*/ 467253 h 934506"/>
                    <a:gd name="connsiteX0" fmla="*/ 0 w 959680"/>
                    <a:gd name="connsiteY0" fmla="*/ 391053 h 858306"/>
                    <a:gd name="connsiteX1" fmla="*/ 484603 w 959680"/>
                    <a:gd name="connsiteY1" fmla="*/ 0 h 858306"/>
                    <a:gd name="connsiteX2" fmla="*/ 959680 w 959680"/>
                    <a:gd name="connsiteY2" fmla="*/ 391053 h 858306"/>
                    <a:gd name="connsiteX3" fmla="*/ 479840 w 959680"/>
                    <a:gd name="connsiteY3" fmla="*/ 858306 h 858306"/>
                    <a:gd name="connsiteX4" fmla="*/ 0 w 959680"/>
                    <a:gd name="connsiteY4" fmla="*/ 391053 h 858306"/>
                    <a:gd name="connsiteX0" fmla="*/ 0 w 959680"/>
                    <a:gd name="connsiteY0" fmla="*/ 391501 h 858754"/>
                    <a:gd name="connsiteX1" fmla="*/ 484603 w 959680"/>
                    <a:gd name="connsiteY1" fmla="*/ 448 h 858754"/>
                    <a:gd name="connsiteX2" fmla="*/ 959680 w 959680"/>
                    <a:gd name="connsiteY2" fmla="*/ 391501 h 858754"/>
                    <a:gd name="connsiteX3" fmla="*/ 479840 w 959680"/>
                    <a:gd name="connsiteY3" fmla="*/ 858754 h 858754"/>
                    <a:gd name="connsiteX4" fmla="*/ 0 w 959680"/>
                    <a:gd name="connsiteY4" fmla="*/ 391501 h 8587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59680" h="858754">
                      <a:moveTo>
                        <a:pt x="0" y="391501"/>
                      </a:moveTo>
                      <a:cubicBezTo>
                        <a:pt x="0" y="133444"/>
                        <a:pt x="133870" y="-9077"/>
                        <a:pt x="484603" y="448"/>
                      </a:cubicBezTo>
                      <a:cubicBezTo>
                        <a:pt x="835336" y="9973"/>
                        <a:pt x="959680" y="133444"/>
                        <a:pt x="959680" y="391501"/>
                      </a:cubicBezTo>
                      <a:cubicBezTo>
                        <a:pt x="959680" y="649558"/>
                        <a:pt x="744848" y="858754"/>
                        <a:pt x="479840" y="858754"/>
                      </a:cubicBezTo>
                      <a:cubicBezTo>
                        <a:pt x="214832" y="858754"/>
                        <a:pt x="0" y="649558"/>
                        <a:pt x="0" y="39150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C000">
                        <a:lumMod val="75000"/>
                      </a:srgbClr>
                    </a:gs>
                    <a:gs pos="60000">
                      <a:srgbClr val="FFC000"/>
                    </a:gs>
                  </a:gsLst>
                  <a:lin ang="1620000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1" name="フリーフォーム: 図形 300">
                  <a:extLst>
                    <a:ext uri="{FF2B5EF4-FFF2-40B4-BE49-F238E27FC236}">
                      <a16:creationId xmlns:a16="http://schemas.microsoft.com/office/drawing/2014/main" id="{300EAB2B-C15A-49B9-B5CE-8AACA74A0DD1}"/>
                    </a:ext>
                  </a:extLst>
                </p:cNvPr>
                <p:cNvSpPr/>
                <p:nvPr/>
              </p:nvSpPr>
              <p:spPr>
                <a:xfrm>
                  <a:off x="1768931" y="4881563"/>
                  <a:ext cx="820327" cy="719462"/>
                </a:xfrm>
                <a:custGeom>
                  <a:avLst/>
                  <a:gdLst>
                    <a:gd name="connsiteX0" fmla="*/ 1198482 w 1936653"/>
                    <a:gd name="connsiteY0" fmla="*/ 1624013 h 1698529"/>
                    <a:gd name="connsiteX1" fmla="*/ 1235740 w 1936653"/>
                    <a:gd name="connsiteY1" fmla="*/ 1661271 h 1698529"/>
                    <a:gd name="connsiteX2" fmla="*/ 1198482 w 1936653"/>
                    <a:gd name="connsiteY2" fmla="*/ 1698529 h 1698529"/>
                    <a:gd name="connsiteX3" fmla="*/ 1161224 w 1936653"/>
                    <a:gd name="connsiteY3" fmla="*/ 1661271 h 1698529"/>
                    <a:gd name="connsiteX4" fmla="*/ 1198482 w 1936653"/>
                    <a:gd name="connsiteY4" fmla="*/ 1624013 h 1698529"/>
                    <a:gd name="connsiteX5" fmla="*/ 888920 w 1936653"/>
                    <a:gd name="connsiteY5" fmla="*/ 1585913 h 1698529"/>
                    <a:gd name="connsiteX6" fmla="*/ 926178 w 1936653"/>
                    <a:gd name="connsiteY6" fmla="*/ 1623171 h 1698529"/>
                    <a:gd name="connsiteX7" fmla="*/ 888920 w 1936653"/>
                    <a:gd name="connsiteY7" fmla="*/ 1660429 h 1698529"/>
                    <a:gd name="connsiteX8" fmla="*/ 851662 w 1936653"/>
                    <a:gd name="connsiteY8" fmla="*/ 1623171 h 1698529"/>
                    <a:gd name="connsiteX9" fmla="*/ 888920 w 1936653"/>
                    <a:gd name="connsiteY9" fmla="*/ 1585913 h 1698529"/>
                    <a:gd name="connsiteX10" fmla="*/ 1560432 w 1936653"/>
                    <a:gd name="connsiteY10" fmla="*/ 1543050 h 1698529"/>
                    <a:gd name="connsiteX11" fmla="*/ 1597690 w 1936653"/>
                    <a:gd name="connsiteY11" fmla="*/ 1580308 h 1698529"/>
                    <a:gd name="connsiteX12" fmla="*/ 1560432 w 1936653"/>
                    <a:gd name="connsiteY12" fmla="*/ 1617566 h 1698529"/>
                    <a:gd name="connsiteX13" fmla="*/ 1523174 w 1936653"/>
                    <a:gd name="connsiteY13" fmla="*/ 1580308 h 1698529"/>
                    <a:gd name="connsiteX14" fmla="*/ 1560432 w 1936653"/>
                    <a:gd name="connsiteY14" fmla="*/ 1543050 h 1698529"/>
                    <a:gd name="connsiteX15" fmla="*/ 436482 w 1936653"/>
                    <a:gd name="connsiteY15" fmla="*/ 1519238 h 1698529"/>
                    <a:gd name="connsiteX16" fmla="*/ 473740 w 1936653"/>
                    <a:gd name="connsiteY16" fmla="*/ 1556496 h 1698529"/>
                    <a:gd name="connsiteX17" fmla="*/ 436482 w 1936653"/>
                    <a:gd name="connsiteY17" fmla="*/ 1593754 h 1698529"/>
                    <a:gd name="connsiteX18" fmla="*/ 399224 w 1936653"/>
                    <a:gd name="connsiteY18" fmla="*/ 1556496 h 1698529"/>
                    <a:gd name="connsiteX19" fmla="*/ 436482 w 1936653"/>
                    <a:gd name="connsiteY19" fmla="*/ 1519238 h 1698529"/>
                    <a:gd name="connsiteX20" fmla="*/ 665908 w 1936653"/>
                    <a:gd name="connsiteY20" fmla="*/ 1471614 h 1698529"/>
                    <a:gd name="connsiteX21" fmla="*/ 703166 w 1936653"/>
                    <a:gd name="connsiteY21" fmla="*/ 1508872 h 1698529"/>
                    <a:gd name="connsiteX22" fmla="*/ 665908 w 1936653"/>
                    <a:gd name="connsiteY22" fmla="*/ 1546130 h 1698529"/>
                    <a:gd name="connsiteX23" fmla="*/ 628650 w 1936653"/>
                    <a:gd name="connsiteY23" fmla="*/ 1508872 h 1698529"/>
                    <a:gd name="connsiteX24" fmla="*/ 665908 w 1936653"/>
                    <a:gd name="connsiteY24" fmla="*/ 1471614 h 1698529"/>
                    <a:gd name="connsiteX25" fmla="*/ 1104058 w 1936653"/>
                    <a:gd name="connsiteY25" fmla="*/ 1428751 h 1698529"/>
                    <a:gd name="connsiteX26" fmla="*/ 1141316 w 1936653"/>
                    <a:gd name="connsiteY26" fmla="*/ 1466009 h 1698529"/>
                    <a:gd name="connsiteX27" fmla="*/ 1104058 w 1936653"/>
                    <a:gd name="connsiteY27" fmla="*/ 1503267 h 1698529"/>
                    <a:gd name="connsiteX28" fmla="*/ 1066800 w 1936653"/>
                    <a:gd name="connsiteY28" fmla="*/ 1466009 h 1698529"/>
                    <a:gd name="connsiteX29" fmla="*/ 1104058 w 1936653"/>
                    <a:gd name="connsiteY29" fmla="*/ 1428751 h 1698529"/>
                    <a:gd name="connsiteX30" fmla="*/ 1351708 w 1936653"/>
                    <a:gd name="connsiteY30" fmla="*/ 1414464 h 1698529"/>
                    <a:gd name="connsiteX31" fmla="*/ 1388966 w 1936653"/>
                    <a:gd name="connsiteY31" fmla="*/ 1451722 h 1698529"/>
                    <a:gd name="connsiteX32" fmla="*/ 1351708 w 1936653"/>
                    <a:gd name="connsiteY32" fmla="*/ 1488980 h 1698529"/>
                    <a:gd name="connsiteX33" fmla="*/ 1314450 w 1936653"/>
                    <a:gd name="connsiteY33" fmla="*/ 1451722 h 1698529"/>
                    <a:gd name="connsiteX34" fmla="*/ 1351708 w 1936653"/>
                    <a:gd name="connsiteY34" fmla="*/ 1414464 h 1698529"/>
                    <a:gd name="connsiteX35" fmla="*/ 203120 w 1936653"/>
                    <a:gd name="connsiteY35" fmla="*/ 1328738 h 1698529"/>
                    <a:gd name="connsiteX36" fmla="*/ 240378 w 1936653"/>
                    <a:gd name="connsiteY36" fmla="*/ 1365996 h 1698529"/>
                    <a:gd name="connsiteX37" fmla="*/ 203120 w 1936653"/>
                    <a:gd name="connsiteY37" fmla="*/ 1403254 h 1698529"/>
                    <a:gd name="connsiteX38" fmla="*/ 165862 w 1936653"/>
                    <a:gd name="connsiteY38" fmla="*/ 1365996 h 1698529"/>
                    <a:gd name="connsiteX39" fmla="*/ 203120 w 1936653"/>
                    <a:gd name="connsiteY39" fmla="*/ 1328738 h 1698529"/>
                    <a:gd name="connsiteX40" fmla="*/ 1608883 w 1936653"/>
                    <a:gd name="connsiteY40" fmla="*/ 1290639 h 1698529"/>
                    <a:gd name="connsiteX41" fmla="*/ 1646141 w 1936653"/>
                    <a:gd name="connsiteY41" fmla="*/ 1327897 h 1698529"/>
                    <a:gd name="connsiteX42" fmla="*/ 1608883 w 1936653"/>
                    <a:gd name="connsiteY42" fmla="*/ 1365155 h 1698529"/>
                    <a:gd name="connsiteX43" fmla="*/ 1571625 w 1936653"/>
                    <a:gd name="connsiteY43" fmla="*/ 1327897 h 1698529"/>
                    <a:gd name="connsiteX44" fmla="*/ 1608883 w 1936653"/>
                    <a:gd name="connsiteY44" fmla="*/ 1290639 h 1698529"/>
                    <a:gd name="connsiteX45" fmla="*/ 894508 w 1936653"/>
                    <a:gd name="connsiteY45" fmla="*/ 1281114 h 1698529"/>
                    <a:gd name="connsiteX46" fmla="*/ 931766 w 1936653"/>
                    <a:gd name="connsiteY46" fmla="*/ 1318372 h 1698529"/>
                    <a:gd name="connsiteX47" fmla="*/ 894508 w 1936653"/>
                    <a:gd name="connsiteY47" fmla="*/ 1355630 h 1698529"/>
                    <a:gd name="connsiteX48" fmla="*/ 857250 w 1936653"/>
                    <a:gd name="connsiteY48" fmla="*/ 1318372 h 1698529"/>
                    <a:gd name="connsiteX49" fmla="*/ 894508 w 1936653"/>
                    <a:gd name="connsiteY49" fmla="*/ 1281114 h 1698529"/>
                    <a:gd name="connsiteX50" fmla="*/ 484090 w 1936653"/>
                    <a:gd name="connsiteY50" fmla="*/ 1253381 h 1698529"/>
                    <a:gd name="connsiteX51" fmla="*/ 521348 w 1936653"/>
                    <a:gd name="connsiteY51" fmla="*/ 1290639 h 1698529"/>
                    <a:gd name="connsiteX52" fmla="*/ 484090 w 1936653"/>
                    <a:gd name="connsiteY52" fmla="*/ 1327897 h 1698529"/>
                    <a:gd name="connsiteX53" fmla="*/ 446832 w 1936653"/>
                    <a:gd name="connsiteY53" fmla="*/ 1290639 h 1698529"/>
                    <a:gd name="connsiteX54" fmla="*/ 484090 w 1936653"/>
                    <a:gd name="connsiteY54" fmla="*/ 1253381 h 1698529"/>
                    <a:gd name="connsiteX55" fmla="*/ 1156446 w 1936653"/>
                    <a:gd name="connsiteY55" fmla="*/ 1138238 h 1698529"/>
                    <a:gd name="connsiteX56" fmla="*/ 1193704 w 1936653"/>
                    <a:gd name="connsiteY56" fmla="*/ 1175496 h 1698529"/>
                    <a:gd name="connsiteX57" fmla="*/ 1156446 w 1936653"/>
                    <a:gd name="connsiteY57" fmla="*/ 1212754 h 1698529"/>
                    <a:gd name="connsiteX58" fmla="*/ 1119188 w 1936653"/>
                    <a:gd name="connsiteY58" fmla="*/ 1175496 h 1698529"/>
                    <a:gd name="connsiteX59" fmla="*/ 1156446 w 1936653"/>
                    <a:gd name="connsiteY59" fmla="*/ 1138238 h 1698529"/>
                    <a:gd name="connsiteX60" fmla="*/ 1394571 w 1936653"/>
                    <a:gd name="connsiteY60" fmla="*/ 1119188 h 1698529"/>
                    <a:gd name="connsiteX61" fmla="*/ 1431829 w 1936653"/>
                    <a:gd name="connsiteY61" fmla="*/ 1156446 h 1698529"/>
                    <a:gd name="connsiteX62" fmla="*/ 1394571 w 1936653"/>
                    <a:gd name="connsiteY62" fmla="*/ 1193704 h 1698529"/>
                    <a:gd name="connsiteX63" fmla="*/ 1357313 w 1936653"/>
                    <a:gd name="connsiteY63" fmla="*/ 1156446 h 1698529"/>
                    <a:gd name="connsiteX64" fmla="*/ 1394571 w 1936653"/>
                    <a:gd name="connsiteY64" fmla="*/ 1119188 h 1698529"/>
                    <a:gd name="connsiteX65" fmla="*/ 680196 w 1936653"/>
                    <a:gd name="connsiteY65" fmla="*/ 1109663 h 1698529"/>
                    <a:gd name="connsiteX66" fmla="*/ 717454 w 1936653"/>
                    <a:gd name="connsiteY66" fmla="*/ 1146921 h 1698529"/>
                    <a:gd name="connsiteX67" fmla="*/ 680196 w 1936653"/>
                    <a:gd name="connsiteY67" fmla="*/ 1184179 h 1698529"/>
                    <a:gd name="connsiteX68" fmla="*/ 642938 w 1936653"/>
                    <a:gd name="connsiteY68" fmla="*/ 1146921 h 1698529"/>
                    <a:gd name="connsiteX69" fmla="*/ 680196 w 1936653"/>
                    <a:gd name="connsiteY69" fmla="*/ 1109663 h 1698529"/>
                    <a:gd name="connsiteX70" fmla="*/ 265858 w 1936653"/>
                    <a:gd name="connsiteY70" fmla="*/ 1100137 h 1698529"/>
                    <a:gd name="connsiteX71" fmla="*/ 303116 w 1936653"/>
                    <a:gd name="connsiteY71" fmla="*/ 1137395 h 1698529"/>
                    <a:gd name="connsiteX72" fmla="*/ 265858 w 1936653"/>
                    <a:gd name="connsiteY72" fmla="*/ 1174653 h 1698529"/>
                    <a:gd name="connsiteX73" fmla="*/ 228600 w 1936653"/>
                    <a:gd name="connsiteY73" fmla="*/ 1137395 h 1698529"/>
                    <a:gd name="connsiteX74" fmla="*/ 265858 w 1936653"/>
                    <a:gd name="connsiteY74" fmla="*/ 1100137 h 1698529"/>
                    <a:gd name="connsiteX75" fmla="*/ 1846182 w 1936653"/>
                    <a:gd name="connsiteY75" fmla="*/ 1076325 h 1698529"/>
                    <a:gd name="connsiteX76" fmla="*/ 1883440 w 1936653"/>
                    <a:gd name="connsiteY76" fmla="*/ 1113583 h 1698529"/>
                    <a:gd name="connsiteX77" fmla="*/ 1846182 w 1936653"/>
                    <a:gd name="connsiteY77" fmla="*/ 1150841 h 1698529"/>
                    <a:gd name="connsiteX78" fmla="*/ 1808924 w 1936653"/>
                    <a:gd name="connsiteY78" fmla="*/ 1113583 h 1698529"/>
                    <a:gd name="connsiteX79" fmla="*/ 1846182 w 1936653"/>
                    <a:gd name="connsiteY79" fmla="*/ 1076325 h 1698529"/>
                    <a:gd name="connsiteX80" fmla="*/ 1604120 w 1936653"/>
                    <a:gd name="connsiteY80" fmla="*/ 1019176 h 1698529"/>
                    <a:gd name="connsiteX81" fmla="*/ 1641378 w 1936653"/>
                    <a:gd name="connsiteY81" fmla="*/ 1056434 h 1698529"/>
                    <a:gd name="connsiteX82" fmla="*/ 1604120 w 1936653"/>
                    <a:gd name="connsiteY82" fmla="*/ 1093692 h 1698529"/>
                    <a:gd name="connsiteX83" fmla="*/ 1566862 w 1936653"/>
                    <a:gd name="connsiteY83" fmla="*/ 1056434 h 1698529"/>
                    <a:gd name="connsiteX84" fmla="*/ 1604120 w 1936653"/>
                    <a:gd name="connsiteY84" fmla="*/ 1019176 h 1698529"/>
                    <a:gd name="connsiteX85" fmla="*/ 470646 w 1936653"/>
                    <a:gd name="connsiteY85" fmla="*/ 962026 h 1698529"/>
                    <a:gd name="connsiteX86" fmla="*/ 507904 w 1936653"/>
                    <a:gd name="connsiteY86" fmla="*/ 999284 h 1698529"/>
                    <a:gd name="connsiteX87" fmla="*/ 470646 w 1936653"/>
                    <a:gd name="connsiteY87" fmla="*/ 1036542 h 1698529"/>
                    <a:gd name="connsiteX88" fmla="*/ 433388 w 1936653"/>
                    <a:gd name="connsiteY88" fmla="*/ 999284 h 1698529"/>
                    <a:gd name="connsiteX89" fmla="*/ 470646 w 1936653"/>
                    <a:gd name="connsiteY89" fmla="*/ 962026 h 1698529"/>
                    <a:gd name="connsiteX90" fmla="*/ 873353 w 1936653"/>
                    <a:gd name="connsiteY90" fmla="*/ 943629 h 1698529"/>
                    <a:gd name="connsiteX91" fmla="*/ 910611 w 1936653"/>
                    <a:gd name="connsiteY91" fmla="*/ 980887 h 1698529"/>
                    <a:gd name="connsiteX92" fmla="*/ 873353 w 1936653"/>
                    <a:gd name="connsiteY92" fmla="*/ 1018145 h 1698529"/>
                    <a:gd name="connsiteX93" fmla="*/ 836095 w 1936653"/>
                    <a:gd name="connsiteY93" fmla="*/ 980887 h 1698529"/>
                    <a:gd name="connsiteX94" fmla="*/ 873353 w 1936653"/>
                    <a:gd name="connsiteY94" fmla="*/ 943629 h 1698529"/>
                    <a:gd name="connsiteX95" fmla="*/ 1129273 w 1936653"/>
                    <a:gd name="connsiteY95" fmla="*/ 912715 h 1698529"/>
                    <a:gd name="connsiteX96" fmla="*/ 1166531 w 1936653"/>
                    <a:gd name="connsiteY96" fmla="*/ 949973 h 1698529"/>
                    <a:gd name="connsiteX97" fmla="*/ 1129273 w 1936653"/>
                    <a:gd name="connsiteY97" fmla="*/ 987231 h 1698529"/>
                    <a:gd name="connsiteX98" fmla="*/ 1092015 w 1936653"/>
                    <a:gd name="connsiteY98" fmla="*/ 949973 h 1698529"/>
                    <a:gd name="connsiteX99" fmla="*/ 1129273 w 1936653"/>
                    <a:gd name="connsiteY99" fmla="*/ 912715 h 1698529"/>
                    <a:gd name="connsiteX100" fmla="*/ 1394570 w 1936653"/>
                    <a:gd name="connsiteY100" fmla="*/ 871539 h 1698529"/>
                    <a:gd name="connsiteX101" fmla="*/ 1431828 w 1936653"/>
                    <a:gd name="connsiteY101" fmla="*/ 908797 h 1698529"/>
                    <a:gd name="connsiteX102" fmla="*/ 1394570 w 1936653"/>
                    <a:gd name="connsiteY102" fmla="*/ 946055 h 1698529"/>
                    <a:gd name="connsiteX103" fmla="*/ 1357312 w 1936653"/>
                    <a:gd name="connsiteY103" fmla="*/ 908797 h 1698529"/>
                    <a:gd name="connsiteX104" fmla="*/ 1394570 w 1936653"/>
                    <a:gd name="connsiteY104" fmla="*/ 871539 h 1698529"/>
                    <a:gd name="connsiteX105" fmla="*/ 1696605 w 1936653"/>
                    <a:gd name="connsiteY105" fmla="*/ 857060 h 1698529"/>
                    <a:gd name="connsiteX106" fmla="*/ 1733863 w 1936653"/>
                    <a:gd name="connsiteY106" fmla="*/ 894318 h 1698529"/>
                    <a:gd name="connsiteX107" fmla="*/ 1696605 w 1936653"/>
                    <a:gd name="connsiteY107" fmla="*/ 931576 h 1698529"/>
                    <a:gd name="connsiteX108" fmla="*/ 1659347 w 1936653"/>
                    <a:gd name="connsiteY108" fmla="*/ 894318 h 1698529"/>
                    <a:gd name="connsiteX109" fmla="*/ 1696605 w 1936653"/>
                    <a:gd name="connsiteY109" fmla="*/ 857060 h 1698529"/>
                    <a:gd name="connsiteX110" fmla="*/ 656383 w 1936653"/>
                    <a:gd name="connsiteY110" fmla="*/ 828675 h 1698529"/>
                    <a:gd name="connsiteX111" fmla="*/ 693641 w 1936653"/>
                    <a:gd name="connsiteY111" fmla="*/ 865933 h 1698529"/>
                    <a:gd name="connsiteX112" fmla="*/ 656383 w 1936653"/>
                    <a:gd name="connsiteY112" fmla="*/ 903191 h 1698529"/>
                    <a:gd name="connsiteX113" fmla="*/ 619125 w 1936653"/>
                    <a:gd name="connsiteY113" fmla="*/ 865933 h 1698529"/>
                    <a:gd name="connsiteX114" fmla="*/ 656383 w 1936653"/>
                    <a:gd name="connsiteY114" fmla="*/ 828675 h 1698529"/>
                    <a:gd name="connsiteX115" fmla="*/ 246808 w 1936653"/>
                    <a:gd name="connsiteY115" fmla="*/ 823913 h 1698529"/>
                    <a:gd name="connsiteX116" fmla="*/ 284066 w 1936653"/>
                    <a:gd name="connsiteY116" fmla="*/ 861171 h 1698529"/>
                    <a:gd name="connsiteX117" fmla="*/ 246808 w 1936653"/>
                    <a:gd name="connsiteY117" fmla="*/ 898429 h 1698529"/>
                    <a:gd name="connsiteX118" fmla="*/ 209550 w 1936653"/>
                    <a:gd name="connsiteY118" fmla="*/ 861171 h 1698529"/>
                    <a:gd name="connsiteX119" fmla="*/ 246808 w 1936653"/>
                    <a:gd name="connsiteY119" fmla="*/ 823913 h 1698529"/>
                    <a:gd name="connsiteX120" fmla="*/ 1219761 w 1936653"/>
                    <a:gd name="connsiteY120" fmla="*/ 726977 h 1698529"/>
                    <a:gd name="connsiteX121" fmla="*/ 1257019 w 1936653"/>
                    <a:gd name="connsiteY121" fmla="*/ 764235 h 1698529"/>
                    <a:gd name="connsiteX122" fmla="*/ 1219761 w 1936653"/>
                    <a:gd name="connsiteY122" fmla="*/ 801493 h 1698529"/>
                    <a:gd name="connsiteX123" fmla="*/ 1182503 w 1936653"/>
                    <a:gd name="connsiteY123" fmla="*/ 764235 h 1698529"/>
                    <a:gd name="connsiteX124" fmla="*/ 1219761 w 1936653"/>
                    <a:gd name="connsiteY124" fmla="*/ 726977 h 1698529"/>
                    <a:gd name="connsiteX125" fmla="*/ 1899395 w 1936653"/>
                    <a:gd name="connsiteY125" fmla="*/ 714377 h 1698529"/>
                    <a:gd name="connsiteX126" fmla="*/ 1936653 w 1936653"/>
                    <a:gd name="connsiteY126" fmla="*/ 751635 h 1698529"/>
                    <a:gd name="connsiteX127" fmla="*/ 1899395 w 1936653"/>
                    <a:gd name="connsiteY127" fmla="*/ 788893 h 1698529"/>
                    <a:gd name="connsiteX128" fmla="*/ 1862137 w 1936653"/>
                    <a:gd name="connsiteY128" fmla="*/ 751635 h 1698529"/>
                    <a:gd name="connsiteX129" fmla="*/ 1899395 w 1936653"/>
                    <a:gd name="connsiteY129" fmla="*/ 714377 h 1698529"/>
                    <a:gd name="connsiteX130" fmla="*/ 1523158 w 1936653"/>
                    <a:gd name="connsiteY130" fmla="*/ 695326 h 1698529"/>
                    <a:gd name="connsiteX131" fmla="*/ 1560416 w 1936653"/>
                    <a:gd name="connsiteY131" fmla="*/ 732584 h 1698529"/>
                    <a:gd name="connsiteX132" fmla="*/ 1523158 w 1936653"/>
                    <a:gd name="connsiteY132" fmla="*/ 769842 h 1698529"/>
                    <a:gd name="connsiteX133" fmla="*/ 1485900 w 1936653"/>
                    <a:gd name="connsiteY133" fmla="*/ 732584 h 1698529"/>
                    <a:gd name="connsiteX134" fmla="*/ 1523158 w 1936653"/>
                    <a:gd name="connsiteY134" fmla="*/ 695326 h 1698529"/>
                    <a:gd name="connsiteX135" fmla="*/ 446833 w 1936653"/>
                    <a:gd name="connsiteY135" fmla="*/ 681038 h 1698529"/>
                    <a:gd name="connsiteX136" fmla="*/ 484091 w 1936653"/>
                    <a:gd name="connsiteY136" fmla="*/ 718296 h 1698529"/>
                    <a:gd name="connsiteX137" fmla="*/ 446833 w 1936653"/>
                    <a:gd name="connsiteY137" fmla="*/ 755554 h 1698529"/>
                    <a:gd name="connsiteX138" fmla="*/ 409575 w 1936653"/>
                    <a:gd name="connsiteY138" fmla="*/ 718296 h 1698529"/>
                    <a:gd name="connsiteX139" fmla="*/ 446833 w 1936653"/>
                    <a:gd name="connsiteY139" fmla="*/ 681038 h 1698529"/>
                    <a:gd name="connsiteX140" fmla="*/ 970708 w 1936653"/>
                    <a:gd name="connsiteY140" fmla="*/ 676276 h 1698529"/>
                    <a:gd name="connsiteX141" fmla="*/ 1007966 w 1936653"/>
                    <a:gd name="connsiteY141" fmla="*/ 713534 h 1698529"/>
                    <a:gd name="connsiteX142" fmla="*/ 970708 w 1936653"/>
                    <a:gd name="connsiteY142" fmla="*/ 750792 h 1698529"/>
                    <a:gd name="connsiteX143" fmla="*/ 933450 w 1936653"/>
                    <a:gd name="connsiteY143" fmla="*/ 713534 h 1698529"/>
                    <a:gd name="connsiteX144" fmla="*/ 970708 w 1936653"/>
                    <a:gd name="connsiteY144" fmla="*/ 676276 h 1698529"/>
                    <a:gd name="connsiteX145" fmla="*/ 37258 w 1936653"/>
                    <a:gd name="connsiteY145" fmla="*/ 676276 h 1698529"/>
                    <a:gd name="connsiteX146" fmla="*/ 74516 w 1936653"/>
                    <a:gd name="connsiteY146" fmla="*/ 713534 h 1698529"/>
                    <a:gd name="connsiteX147" fmla="*/ 37258 w 1936653"/>
                    <a:gd name="connsiteY147" fmla="*/ 750792 h 1698529"/>
                    <a:gd name="connsiteX148" fmla="*/ 0 w 1936653"/>
                    <a:gd name="connsiteY148" fmla="*/ 713534 h 1698529"/>
                    <a:gd name="connsiteX149" fmla="*/ 37258 w 1936653"/>
                    <a:gd name="connsiteY149" fmla="*/ 676276 h 1698529"/>
                    <a:gd name="connsiteX150" fmla="*/ 656383 w 1936653"/>
                    <a:gd name="connsiteY150" fmla="*/ 652462 h 1698529"/>
                    <a:gd name="connsiteX151" fmla="*/ 693641 w 1936653"/>
                    <a:gd name="connsiteY151" fmla="*/ 689720 h 1698529"/>
                    <a:gd name="connsiteX152" fmla="*/ 656383 w 1936653"/>
                    <a:gd name="connsiteY152" fmla="*/ 726978 h 1698529"/>
                    <a:gd name="connsiteX153" fmla="*/ 619125 w 1936653"/>
                    <a:gd name="connsiteY153" fmla="*/ 689720 h 1698529"/>
                    <a:gd name="connsiteX154" fmla="*/ 656383 w 1936653"/>
                    <a:gd name="connsiteY154" fmla="*/ 652462 h 1698529"/>
                    <a:gd name="connsiteX155" fmla="*/ 1313608 w 1936653"/>
                    <a:gd name="connsiteY155" fmla="*/ 547689 h 1698529"/>
                    <a:gd name="connsiteX156" fmla="*/ 1350866 w 1936653"/>
                    <a:gd name="connsiteY156" fmla="*/ 584947 h 1698529"/>
                    <a:gd name="connsiteX157" fmla="*/ 1313608 w 1936653"/>
                    <a:gd name="connsiteY157" fmla="*/ 622205 h 1698529"/>
                    <a:gd name="connsiteX158" fmla="*/ 1276350 w 1936653"/>
                    <a:gd name="connsiteY158" fmla="*/ 584947 h 1698529"/>
                    <a:gd name="connsiteX159" fmla="*/ 1313608 w 1936653"/>
                    <a:gd name="connsiteY159" fmla="*/ 547689 h 1698529"/>
                    <a:gd name="connsiteX160" fmla="*/ 1728991 w 1936653"/>
                    <a:gd name="connsiteY160" fmla="*/ 503139 h 1698529"/>
                    <a:gd name="connsiteX161" fmla="*/ 1766249 w 1936653"/>
                    <a:gd name="connsiteY161" fmla="*/ 540397 h 1698529"/>
                    <a:gd name="connsiteX162" fmla="*/ 1728991 w 1936653"/>
                    <a:gd name="connsiteY162" fmla="*/ 577655 h 1698529"/>
                    <a:gd name="connsiteX163" fmla="*/ 1691733 w 1936653"/>
                    <a:gd name="connsiteY163" fmla="*/ 540397 h 1698529"/>
                    <a:gd name="connsiteX164" fmla="*/ 1728991 w 1936653"/>
                    <a:gd name="connsiteY164" fmla="*/ 503139 h 1698529"/>
                    <a:gd name="connsiteX165" fmla="*/ 723058 w 1936653"/>
                    <a:gd name="connsiteY165" fmla="*/ 476250 h 1698529"/>
                    <a:gd name="connsiteX166" fmla="*/ 760316 w 1936653"/>
                    <a:gd name="connsiteY166" fmla="*/ 513508 h 1698529"/>
                    <a:gd name="connsiteX167" fmla="*/ 723058 w 1936653"/>
                    <a:gd name="connsiteY167" fmla="*/ 550766 h 1698529"/>
                    <a:gd name="connsiteX168" fmla="*/ 685800 w 1936653"/>
                    <a:gd name="connsiteY168" fmla="*/ 513508 h 1698529"/>
                    <a:gd name="connsiteX169" fmla="*/ 723058 w 1936653"/>
                    <a:gd name="connsiteY169" fmla="*/ 476250 h 1698529"/>
                    <a:gd name="connsiteX170" fmla="*/ 251570 w 1936653"/>
                    <a:gd name="connsiteY170" fmla="*/ 461962 h 1698529"/>
                    <a:gd name="connsiteX171" fmla="*/ 288828 w 1936653"/>
                    <a:gd name="connsiteY171" fmla="*/ 499220 h 1698529"/>
                    <a:gd name="connsiteX172" fmla="*/ 251570 w 1936653"/>
                    <a:gd name="connsiteY172" fmla="*/ 536478 h 1698529"/>
                    <a:gd name="connsiteX173" fmla="*/ 214312 w 1936653"/>
                    <a:gd name="connsiteY173" fmla="*/ 499220 h 1698529"/>
                    <a:gd name="connsiteX174" fmla="*/ 251570 w 1936653"/>
                    <a:gd name="connsiteY174" fmla="*/ 461962 h 1698529"/>
                    <a:gd name="connsiteX175" fmla="*/ 1522332 w 1936653"/>
                    <a:gd name="connsiteY175" fmla="*/ 404813 h 1698529"/>
                    <a:gd name="connsiteX176" fmla="*/ 1559590 w 1936653"/>
                    <a:gd name="connsiteY176" fmla="*/ 442071 h 1698529"/>
                    <a:gd name="connsiteX177" fmla="*/ 1522332 w 1936653"/>
                    <a:gd name="connsiteY177" fmla="*/ 479329 h 1698529"/>
                    <a:gd name="connsiteX178" fmla="*/ 1485074 w 1936653"/>
                    <a:gd name="connsiteY178" fmla="*/ 442071 h 1698529"/>
                    <a:gd name="connsiteX179" fmla="*/ 1522332 w 1936653"/>
                    <a:gd name="connsiteY179" fmla="*/ 404813 h 1698529"/>
                    <a:gd name="connsiteX180" fmla="*/ 1080245 w 1936653"/>
                    <a:gd name="connsiteY180" fmla="*/ 395288 h 1698529"/>
                    <a:gd name="connsiteX181" fmla="*/ 1117503 w 1936653"/>
                    <a:gd name="connsiteY181" fmla="*/ 432546 h 1698529"/>
                    <a:gd name="connsiteX182" fmla="*/ 1080245 w 1936653"/>
                    <a:gd name="connsiteY182" fmla="*/ 469804 h 1698529"/>
                    <a:gd name="connsiteX183" fmla="*/ 1042987 w 1936653"/>
                    <a:gd name="connsiteY183" fmla="*/ 432546 h 1698529"/>
                    <a:gd name="connsiteX184" fmla="*/ 1080245 w 1936653"/>
                    <a:gd name="connsiteY184" fmla="*/ 395288 h 1698529"/>
                    <a:gd name="connsiteX185" fmla="*/ 513508 w 1936653"/>
                    <a:gd name="connsiteY185" fmla="*/ 328613 h 1698529"/>
                    <a:gd name="connsiteX186" fmla="*/ 550766 w 1936653"/>
                    <a:gd name="connsiteY186" fmla="*/ 365871 h 1698529"/>
                    <a:gd name="connsiteX187" fmla="*/ 513508 w 1936653"/>
                    <a:gd name="connsiteY187" fmla="*/ 403129 h 1698529"/>
                    <a:gd name="connsiteX188" fmla="*/ 476250 w 1936653"/>
                    <a:gd name="connsiteY188" fmla="*/ 365871 h 1698529"/>
                    <a:gd name="connsiteX189" fmla="*/ 513508 w 1936653"/>
                    <a:gd name="connsiteY189" fmla="*/ 328613 h 1698529"/>
                    <a:gd name="connsiteX190" fmla="*/ 870695 w 1936653"/>
                    <a:gd name="connsiteY190" fmla="*/ 247651 h 1698529"/>
                    <a:gd name="connsiteX191" fmla="*/ 907953 w 1936653"/>
                    <a:gd name="connsiteY191" fmla="*/ 284909 h 1698529"/>
                    <a:gd name="connsiteX192" fmla="*/ 870695 w 1936653"/>
                    <a:gd name="connsiteY192" fmla="*/ 322167 h 1698529"/>
                    <a:gd name="connsiteX193" fmla="*/ 833437 w 1936653"/>
                    <a:gd name="connsiteY193" fmla="*/ 284909 h 1698529"/>
                    <a:gd name="connsiteX194" fmla="*/ 870695 w 1936653"/>
                    <a:gd name="connsiteY194" fmla="*/ 247651 h 1698529"/>
                    <a:gd name="connsiteX195" fmla="*/ 1251695 w 1936653"/>
                    <a:gd name="connsiteY195" fmla="*/ 185739 h 1698529"/>
                    <a:gd name="connsiteX196" fmla="*/ 1288953 w 1936653"/>
                    <a:gd name="connsiteY196" fmla="*/ 222997 h 1698529"/>
                    <a:gd name="connsiteX197" fmla="*/ 1251695 w 1936653"/>
                    <a:gd name="connsiteY197" fmla="*/ 260255 h 1698529"/>
                    <a:gd name="connsiteX198" fmla="*/ 1214437 w 1936653"/>
                    <a:gd name="connsiteY198" fmla="*/ 222997 h 1698529"/>
                    <a:gd name="connsiteX199" fmla="*/ 1251695 w 1936653"/>
                    <a:gd name="connsiteY199" fmla="*/ 185739 h 1698529"/>
                    <a:gd name="connsiteX200" fmla="*/ 284908 w 1936653"/>
                    <a:gd name="connsiteY200" fmla="*/ 180975 h 1698529"/>
                    <a:gd name="connsiteX201" fmla="*/ 322166 w 1936653"/>
                    <a:gd name="connsiteY201" fmla="*/ 218233 h 1698529"/>
                    <a:gd name="connsiteX202" fmla="*/ 284908 w 1936653"/>
                    <a:gd name="connsiteY202" fmla="*/ 255491 h 1698529"/>
                    <a:gd name="connsiteX203" fmla="*/ 247650 w 1936653"/>
                    <a:gd name="connsiteY203" fmla="*/ 218233 h 1698529"/>
                    <a:gd name="connsiteX204" fmla="*/ 284908 w 1936653"/>
                    <a:gd name="connsiteY204" fmla="*/ 180975 h 1698529"/>
                    <a:gd name="connsiteX205" fmla="*/ 1546144 w 1936653"/>
                    <a:gd name="connsiteY205" fmla="*/ 119063 h 1698529"/>
                    <a:gd name="connsiteX206" fmla="*/ 1583402 w 1936653"/>
                    <a:gd name="connsiteY206" fmla="*/ 156321 h 1698529"/>
                    <a:gd name="connsiteX207" fmla="*/ 1546144 w 1936653"/>
                    <a:gd name="connsiteY207" fmla="*/ 193579 h 1698529"/>
                    <a:gd name="connsiteX208" fmla="*/ 1508886 w 1936653"/>
                    <a:gd name="connsiteY208" fmla="*/ 156321 h 1698529"/>
                    <a:gd name="connsiteX209" fmla="*/ 1546144 w 1936653"/>
                    <a:gd name="connsiteY209" fmla="*/ 119063 h 1698529"/>
                    <a:gd name="connsiteX210" fmla="*/ 651621 w 1936653"/>
                    <a:gd name="connsiteY210" fmla="*/ 85725 h 1698529"/>
                    <a:gd name="connsiteX211" fmla="*/ 688879 w 1936653"/>
                    <a:gd name="connsiteY211" fmla="*/ 122983 h 1698529"/>
                    <a:gd name="connsiteX212" fmla="*/ 651621 w 1936653"/>
                    <a:gd name="connsiteY212" fmla="*/ 160241 h 1698529"/>
                    <a:gd name="connsiteX213" fmla="*/ 614363 w 1936653"/>
                    <a:gd name="connsiteY213" fmla="*/ 122983 h 1698529"/>
                    <a:gd name="connsiteX214" fmla="*/ 651621 w 1936653"/>
                    <a:gd name="connsiteY214" fmla="*/ 85725 h 1698529"/>
                    <a:gd name="connsiteX215" fmla="*/ 1013571 w 1936653"/>
                    <a:gd name="connsiteY215" fmla="*/ 0 h 1698529"/>
                    <a:gd name="connsiteX216" fmla="*/ 1050829 w 1936653"/>
                    <a:gd name="connsiteY216" fmla="*/ 37258 h 1698529"/>
                    <a:gd name="connsiteX217" fmla="*/ 1013571 w 1936653"/>
                    <a:gd name="connsiteY217" fmla="*/ 74516 h 1698529"/>
                    <a:gd name="connsiteX218" fmla="*/ 976313 w 1936653"/>
                    <a:gd name="connsiteY218" fmla="*/ 37258 h 1698529"/>
                    <a:gd name="connsiteX219" fmla="*/ 1013571 w 1936653"/>
                    <a:gd name="connsiteY219" fmla="*/ 0 h 169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</a:cxnLst>
                  <a:rect l="l" t="t" r="r" b="b"/>
                  <a:pathLst>
                    <a:path w="1936653" h="1698529">
                      <a:moveTo>
                        <a:pt x="1198482" y="1624013"/>
                      </a:moveTo>
                      <a:cubicBezTo>
                        <a:pt x="1219059" y="1624013"/>
                        <a:pt x="1235740" y="1640694"/>
                        <a:pt x="1235740" y="1661271"/>
                      </a:cubicBezTo>
                      <a:cubicBezTo>
                        <a:pt x="1235740" y="1681848"/>
                        <a:pt x="1219059" y="1698529"/>
                        <a:pt x="1198482" y="1698529"/>
                      </a:cubicBezTo>
                      <a:cubicBezTo>
                        <a:pt x="1177905" y="1698529"/>
                        <a:pt x="1161224" y="1681848"/>
                        <a:pt x="1161224" y="1661271"/>
                      </a:cubicBezTo>
                      <a:cubicBezTo>
                        <a:pt x="1161224" y="1640694"/>
                        <a:pt x="1177905" y="1624013"/>
                        <a:pt x="1198482" y="1624013"/>
                      </a:cubicBezTo>
                      <a:close/>
                      <a:moveTo>
                        <a:pt x="888920" y="1585913"/>
                      </a:moveTo>
                      <a:cubicBezTo>
                        <a:pt x="909497" y="1585913"/>
                        <a:pt x="926178" y="1602594"/>
                        <a:pt x="926178" y="1623171"/>
                      </a:cubicBezTo>
                      <a:cubicBezTo>
                        <a:pt x="926178" y="1643748"/>
                        <a:pt x="909497" y="1660429"/>
                        <a:pt x="888920" y="1660429"/>
                      </a:cubicBezTo>
                      <a:cubicBezTo>
                        <a:pt x="868343" y="1660429"/>
                        <a:pt x="851662" y="1643748"/>
                        <a:pt x="851662" y="1623171"/>
                      </a:cubicBezTo>
                      <a:cubicBezTo>
                        <a:pt x="851662" y="1602594"/>
                        <a:pt x="868343" y="1585913"/>
                        <a:pt x="888920" y="1585913"/>
                      </a:cubicBezTo>
                      <a:close/>
                      <a:moveTo>
                        <a:pt x="1560432" y="1543050"/>
                      </a:moveTo>
                      <a:cubicBezTo>
                        <a:pt x="1581009" y="1543050"/>
                        <a:pt x="1597690" y="1559731"/>
                        <a:pt x="1597690" y="1580308"/>
                      </a:cubicBezTo>
                      <a:cubicBezTo>
                        <a:pt x="1597690" y="1600885"/>
                        <a:pt x="1581009" y="1617566"/>
                        <a:pt x="1560432" y="1617566"/>
                      </a:cubicBezTo>
                      <a:cubicBezTo>
                        <a:pt x="1539855" y="1617566"/>
                        <a:pt x="1523174" y="1600885"/>
                        <a:pt x="1523174" y="1580308"/>
                      </a:cubicBezTo>
                      <a:cubicBezTo>
                        <a:pt x="1523174" y="1559731"/>
                        <a:pt x="1539855" y="1543050"/>
                        <a:pt x="1560432" y="1543050"/>
                      </a:cubicBezTo>
                      <a:close/>
                      <a:moveTo>
                        <a:pt x="436482" y="1519238"/>
                      </a:moveTo>
                      <a:cubicBezTo>
                        <a:pt x="457059" y="1519238"/>
                        <a:pt x="473740" y="1535919"/>
                        <a:pt x="473740" y="1556496"/>
                      </a:cubicBezTo>
                      <a:cubicBezTo>
                        <a:pt x="473740" y="1577073"/>
                        <a:pt x="457059" y="1593754"/>
                        <a:pt x="436482" y="1593754"/>
                      </a:cubicBezTo>
                      <a:cubicBezTo>
                        <a:pt x="415905" y="1593754"/>
                        <a:pt x="399224" y="1577073"/>
                        <a:pt x="399224" y="1556496"/>
                      </a:cubicBezTo>
                      <a:cubicBezTo>
                        <a:pt x="399224" y="1535919"/>
                        <a:pt x="415905" y="1519238"/>
                        <a:pt x="436482" y="1519238"/>
                      </a:cubicBezTo>
                      <a:close/>
                      <a:moveTo>
                        <a:pt x="665908" y="1471614"/>
                      </a:moveTo>
                      <a:cubicBezTo>
                        <a:pt x="686485" y="1471614"/>
                        <a:pt x="703166" y="1488295"/>
                        <a:pt x="703166" y="1508872"/>
                      </a:cubicBezTo>
                      <a:cubicBezTo>
                        <a:pt x="703166" y="1529449"/>
                        <a:pt x="686485" y="1546130"/>
                        <a:pt x="665908" y="1546130"/>
                      </a:cubicBezTo>
                      <a:cubicBezTo>
                        <a:pt x="645331" y="1546130"/>
                        <a:pt x="628650" y="1529449"/>
                        <a:pt x="628650" y="1508872"/>
                      </a:cubicBezTo>
                      <a:cubicBezTo>
                        <a:pt x="628650" y="1488295"/>
                        <a:pt x="645331" y="1471614"/>
                        <a:pt x="665908" y="1471614"/>
                      </a:cubicBezTo>
                      <a:close/>
                      <a:moveTo>
                        <a:pt x="1104058" y="1428751"/>
                      </a:moveTo>
                      <a:cubicBezTo>
                        <a:pt x="1124635" y="1428751"/>
                        <a:pt x="1141316" y="1445432"/>
                        <a:pt x="1141316" y="1466009"/>
                      </a:cubicBezTo>
                      <a:cubicBezTo>
                        <a:pt x="1141316" y="1486586"/>
                        <a:pt x="1124635" y="1503267"/>
                        <a:pt x="1104058" y="1503267"/>
                      </a:cubicBezTo>
                      <a:cubicBezTo>
                        <a:pt x="1083481" y="1503267"/>
                        <a:pt x="1066800" y="1486586"/>
                        <a:pt x="1066800" y="1466009"/>
                      </a:cubicBezTo>
                      <a:cubicBezTo>
                        <a:pt x="1066800" y="1445432"/>
                        <a:pt x="1083481" y="1428751"/>
                        <a:pt x="1104058" y="1428751"/>
                      </a:cubicBezTo>
                      <a:close/>
                      <a:moveTo>
                        <a:pt x="1351708" y="1414464"/>
                      </a:moveTo>
                      <a:cubicBezTo>
                        <a:pt x="1372285" y="1414464"/>
                        <a:pt x="1388966" y="1431145"/>
                        <a:pt x="1388966" y="1451722"/>
                      </a:cubicBezTo>
                      <a:cubicBezTo>
                        <a:pt x="1388966" y="1472299"/>
                        <a:pt x="1372285" y="1488980"/>
                        <a:pt x="1351708" y="1488980"/>
                      </a:cubicBezTo>
                      <a:cubicBezTo>
                        <a:pt x="1331131" y="1488980"/>
                        <a:pt x="1314450" y="1472299"/>
                        <a:pt x="1314450" y="1451722"/>
                      </a:cubicBezTo>
                      <a:cubicBezTo>
                        <a:pt x="1314450" y="1431145"/>
                        <a:pt x="1331131" y="1414464"/>
                        <a:pt x="1351708" y="1414464"/>
                      </a:cubicBezTo>
                      <a:close/>
                      <a:moveTo>
                        <a:pt x="203120" y="1328738"/>
                      </a:moveTo>
                      <a:cubicBezTo>
                        <a:pt x="223697" y="1328738"/>
                        <a:pt x="240378" y="1345419"/>
                        <a:pt x="240378" y="1365996"/>
                      </a:cubicBezTo>
                      <a:cubicBezTo>
                        <a:pt x="240378" y="1386573"/>
                        <a:pt x="223697" y="1403254"/>
                        <a:pt x="203120" y="1403254"/>
                      </a:cubicBezTo>
                      <a:cubicBezTo>
                        <a:pt x="182543" y="1403254"/>
                        <a:pt x="165862" y="1386573"/>
                        <a:pt x="165862" y="1365996"/>
                      </a:cubicBezTo>
                      <a:cubicBezTo>
                        <a:pt x="165862" y="1345419"/>
                        <a:pt x="182543" y="1328738"/>
                        <a:pt x="203120" y="1328738"/>
                      </a:cubicBezTo>
                      <a:close/>
                      <a:moveTo>
                        <a:pt x="1608883" y="1290639"/>
                      </a:moveTo>
                      <a:cubicBezTo>
                        <a:pt x="1629460" y="1290639"/>
                        <a:pt x="1646141" y="1307320"/>
                        <a:pt x="1646141" y="1327897"/>
                      </a:cubicBezTo>
                      <a:cubicBezTo>
                        <a:pt x="1646141" y="1348474"/>
                        <a:pt x="1629460" y="1365155"/>
                        <a:pt x="1608883" y="1365155"/>
                      </a:cubicBezTo>
                      <a:cubicBezTo>
                        <a:pt x="1588306" y="1365155"/>
                        <a:pt x="1571625" y="1348474"/>
                        <a:pt x="1571625" y="1327897"/>
                      </a:cubicBezTo>
                      <a:cubicBezTo>
                        <a:pt x="1571625" y="1307320"/>
                        <a:pt x="1588306" y="1290639"/>
                        <a:pt x="1608883" y="1290639"/>
                      </a:cubicBezTo>
                      <a:close/>
                      <a:moveTo>
                        <a:pt x="894508" y="1281114"/>
                      </a:moveTo>
                      <a:cubicBezTo>
                        <a:pt x="915085" y="1281114"/>
                        <a:pt x="931766" y="1297795"/>
                        <a:pt x="931766" y="1318372"/>
                      </a:cubicBezTo>
                      <a:cubicBezTo>
                        <a:pt x="931766" y="1338949"/>
                        <a:pt x="915085" y="1355630"/>
                        <a:pt x="894508" y="1355630"/>
                      </a:cubicBezTo>
                      <a:cubicBezTo>
                        <a:pt x="873931" y="1355630"/>
                        <a:pt x="857250" y="1338949"/>
                        <a:pt x="857250" y="1318372"/>
                      </a:cubicBezTo>
                      <a:cubicBezTo>
                        <a:pt x="857250" y="1297795"/>
                        <a:pt x="873931" y="1281114"/>
                        <a:pt x="894508" y="1281114"/>
                      </a:cubicBezTo>
                      <a:close/>
                      <a:moveTo>
                        <a:pt x="484090" y="1253381"/>
                      </a:moveTo>
                      <a:cubicBezTo>
                        <a:pt x="504667" y="1253381"/>
                        <a:pt x="521348" y="1270062"/>
                        <a:pt x="521348" y="1290639"/>
                      </a:cubicBezTo>
                      <a:cubicBezTo>
                        <a:pt x="521348" y="1311216"/>
                        <a:pt x="504667" y="1327897"/>
                        <a:pt x="484090" y="1327897"/>
                      </a:cubicBezTo>
                      <a:cubicBezTo>
                        <a:pt x="463513" y="1327897"/>
                        <a:pt x="446832" y="1311216"/>
                        <a:pt x="446832" y="1290639"/>
                      </a:cubicBezTo>
                      <a:cubicBezTo>
                        <a:pt x="446832" y="1270062"/>
                        <a:pt x="463513" y="1253381"/>
                        <a:pt x="484090" y="1253381"/>
                      </a:cubicBezTo>
                      <a:close/>
                      <a:moveTo>
                        <a:pt x="1156446" y="1138238"/>
                      </a:moveTo>
                      <a:cubicBezTo>
                        <a:pt x="1177023" y="1138238"/>
                        <a:pt x="1193704" y="1154919"/>
                        <a:pt x="1193704" y="1175496"/>
                      </a:cubicBezTo>
                      <a:cubicBezTo>
                        <a:pt x="1193704" y="1196073"/>
                        <a:pt x="1177023" y="1212754"/>
                        <a:pt x="1156446" y="1212754"/>
                      </a:cubicBezTo>
                      <a:cubicBezTo>
                        <a:pt x="1135869" y="1212754"/>
                        <a:pt x="1119188" y="1196073"/>
                        <a:pt x="1119188" y="1175496"/>
                      </a:cubicBezTo>
                      <a:cubicBezTo>
                        <a:pt x="1119188" y="1154919"/>
                        <a:pt x="1135869" y="1138238"/>
                        <a:pt x="1156446" y="1138238"/>
                      </a:cubicBezTo>
                      <a:close/>
                      <a:moveTo>
                        <a:pt x="1394571" y="1119188"/>
                      </a:moveTo>
                      <a:cubicBezTo>
                        <a:pt x="1415148" y="1119188"/>
                        <a:pt x="1431829" y="1135869"/>
                        <a:pt x="1431829" y="1156446"/>
                      </a:cubicBezTo>
                      <a:cubicBezTo>
                        <a:pt x="1431829" y="1177023"/>
                        <a:pt x="1415148" y="1193704"/>
                        <a:pt x="1394571" y="1193704"/>
                      </a:cubicBezTo>
                      <a:cubicBezTo>
                        <a:pt x="1373994" y="1193704"/>
                        <a:pt x="1357313" y="1177023"/>
                        <a:pt x="1357313" y="1156446"/>
                      </a:cubicBezTo>
                      <a:cubicBezTo>
                        <a:pt x="1357313" y="1135869"/>
                        <a:pt x="1373994" y="1119188"/>
                        <a:pt x="1394571" y="1119188"/>
                      </a:cubicBezTo>
                      <a:close/>
                      <a:moveTo>
                        <a:pt x="680196" y="1109663"/>
                      </a:moveTo>
                      <a:cubicBezTo>
                        <a:pt x="700773" y="1109663"/>
                        <a:pt x="717454" y="1126344"/>
                        <a:pt x="717454" y="1146921"/>
                      </a:cubicBezTo>
                      <a:cubicBezTo>
                        <a:pt x="717454" y="1167498"/>
                        <a:pt x="700773" y="1184179"/>
                        <a:pt x="680196" y="1184179"/>
                      </a:cubicBezTo>
                      <a:cubicBezTo>
                        <a:pt x="659619" y="1184179"/>
                        <a:pt x="642938" y="1167498"/>
                        <a:pt x="642938" y="1146921"/>
                      </a:cubicBezTo>
                      <a:cubicBezTo>
                        <a:pt x="642938" y="1126344"/>
                        <a:pt x="659619" y="1109663"/>
                        <a:pt x="680196" y="1109663"/>
                      </a:cubicBezTo>
                      <a:close/>
                      <a:moveTo>
                        <a:pt x="265858" y="1100137"/>
                      </a:moveTo>
                      <a:cubicBezTo>
                        <a:pt x="286435" y="1100137"/>
                        <a:pt x="303116" y="1116818"/>
                        <a:pt x="303116" y="1137395"/>
                      </a:cubicBezTo>
                      <a:cubicBezTo>
                        <a:pt x="303116" y="1157972"/>
                        <a:pt x="286435" y="1174653"/>
                        <a:pt x="265858" y="1174653"/>
                      </a:cubicBezTo>
                      <a:cubicBezTo>
                        <a:pt x="245281" y="1174653"/>
                        <a:pt x="228600" y="1157972"/>
                        <a:pt x="228600" y="1137395"/>
                      </a:cubicBezTo>
                      <a:cubicBezTo>
                        <a:pt x="228600" y="1116818"/>
                        <a:pt x="245281" y="1100137"/>
                        <a:pt x="265858" y="1100137"/>
                      </a:cubicBezTo>
                      <a:close/>
                      <a:moveTo>
                        <a:pt x="1846182" y="1076325"/>
                      </a:moveTo>
                      <a:cubicBezTo>
                        <a:pt x="1866759" y="1076325"/>
                        <a:pt x="1883440" y="1093006"/>
                        <a:pt x="1883440" y="1113583"/>
                      </a:cubicBezTo>
                      <a:cubicBezTo>
                        <a:pt x="1883440" y="1134160"/>
                        <a:pt x="1866759" y="1150841"/>
                        <a:pt x="1846182" y="1150841"/>
                      </a:cubicBezTo>
                      <a:cubicBezTo>
                        <a:pt x="1825605" y="1150841"/>
                        <a:pt x="1808924" y="1134160"/>
                        <a:pt x="1808924" y="1113583"/>
                      </a:cubicBezTo>
                      <a:cubicBezTo>
                        <a:pt x="1808924" y="1093006"/>
                        <a:pt x="1825605" y="1076325"/>
                        <a:pt x="1846182" y="1076325"/>
                      </a:cubicBezTo>
                      <a:close/>
                      <a:moveTo>
                        <a:pt x="1604120" y="1019176"/>
                      </a:moveTo>
                      <a:cubicBezTo>
                        <a:pt x="1624697" y="1019176"/>
                        <a:pt x="1641378" y="1035857"/>
                        <a:pt x="1641378" y="1056434"/>
                      </a:cubicBezTo>
                      <a:cubicBezTo>
                        <a:pt x="1641378" y="1077011"/>
                        <a:pt x="1624697" y="1093692"/>
                        <a:pt x="1604120" y="1093692"/>
                      </a:cubicBezTo>
                      <a:cubicBezTo>
                        <a:pt x="1583543" y="1093692"/>
                        <a:pt x="1566862" y="1077011"/>
                        <a:pt x="1566862" y="1056434"/>
                      </a:cubicBezTo>
                      <a:cubicBezTo>
                        <a:pt x="1566862" y="1035857"/>
                        <a:pt x="1583543" y="1019176"/>
                        <a:pt x="1604120" y="1019176"/>
                      </a:cubicBezTo>
                      <a:close/>
                      <a:moveTo>
                        <a:pt x="470646" y="962026"/>
                      </a:moveTo>
                      <a:cubicBezTo>
                        <a:pt x="491223" y="962026"/>
                        <a:pt x="507904" y="978707"/>
                        <a:pt x="507904" y="999284"/>
                      </a:cubicBezTo>
                      <a:cubicBezTo>
                        <a:pt x="507904" y="1019861"/>
                        <a:pt x="491223" y="1036542"/>
                        <a:pt x="470646" y="1036542"/>
                      </a:cubicBezTo>
                      <a:cubicBezTo>
                        <a:pt x="450069" y="1036542"/>
                        <a:pt x="433388" y="1019861"/>
                        <a:pt x="433388" y="999284"/>
                      </a:cubicBezTo>
                      <a:cubicBezTo>
                        <a:pt x="433388" y="978707"/>
                        <a:pt x="450069" y="962026"/>
                        <a:pt x="470646" y="962026"/>
                      </a:cubicBezTo>
                      <a:close/>
                      <a:moveTo>
                        <a:pt x="873353" y="943629"/>
                      </a:moveTo>
                      <a:cubicBezTo>
                        <a:pt x="893930" y="943629"/>
                        <a:pt x="910611" y="960310"/>
                        <a:pt x="910611" y="980887"/>
                      </a:cubicBezTo>
                      <a:cubicBezTo>
                        <a:pt x="910611" y="1001464"/>
                        <a:pt x="893930" y="1018145"/>
                        <a:pt x="873353" y="1018145"/>
                      </a:cubicBezTo>
                      <a:cubicBezTo>
                        <a:pt x="852776" y="1018145"/>
                        <a:pt x="836095" y="1001464"/>
                        <a:pt x="836095" y="980887"/>
                      </a:cubicBezTo>
                      <a:cubicBezTo>
                        <a:pt x="836095" y="960310"/>
                        <a:pt x="852776" y="943629"/>
                        <a:pt x="873353" y="943629"/>
                      </a:cubicBezTo>
                      <a:close/>
                      <a:moveTo>
                        <a:pt x="1129273" y="912715"/>
                      </a:moveTo>
                      <a:cubicBezTo>
                        <a:pt x="1149850" y="912715"/>
                        <a:pt x="1166531" y="929396"/>
                        <a:pt x="1166531" y="949973"/>
                      </a:cubicBezTo>
                      <a:cubicBezTo>
                        <a:pt x="1166531" y="970550"/>
                        <a:pt x="1149850" y="987231"/>
                        <a:pt x="1129273" y="987231"/>
                      </a:cubicBezTo>
                      <a:cubicBezTo>
                        <a:pt x="1108696" y="987231"/>
                        <a:pt x="1092015" y="970550"/>
                        <a:pt x="1092015" y="949973"/>
                      </a:cubicBezTo>
                      <a:cubicBezTo>
                        <a:pt x="1092015" y="929396"/>
                        <a:pt x="1108696" y="912715"/>
                        <a:pt x="1129273" y="912715"/>
                      </a:cubicBezTo>
                      <a:close/>
                      <a:moveTo>
                        <a:pt x="1394570" y="871539"/>
                      </a:moveTo>
                      <a:cubicBezTo>
                        <a:pt x="1415147" y="871539"/>
                        <a:pt x="1431828" y="888220"/>
                        <a:pt x="1431828" y="908797"/>
                      </a:cubicBezTo>
                      <a:cubicBezTo>
                        <a:pt x="1431828" y="929374"/>
                        <a:pt x="1415147" y="946055"/>
                        <a:pt x="1394570" y="946055"/>
                      </a:cubicBezTo>
                      <a:cubicBezTo>
                        <a:pt x="1373993" y="946055"/>
                        <a:pt x="1357312" y="929374"/>
                        <a:pt x="1357312" y="908797"/>
                      </a:cubicBezTo>
                      <a:cubicBezTo>
                        <a:pt x="1357312" y="888220"/>
                        <a:pt x="1373993" y="871539"/>
                        <a:pt x="1394570" y="871539"/>
                      </a:cubicBezTo>
                      <a:close/>
                      <a:moveTo>
                        <a:pt x="1696605" y="857060"/>
                      </a:moveTo>
                      <a:cubicBezTo>
                        <a:pt x="1717182" y="857060"/>
                        <a:pt x="1733863" y="873741"/>
                        <a:pt x="1733863" y="894318"/>
                      </a:cubicBezTo>
                      <a:cubicBezTo>
                        <a:pt x="1733863" y="914895"/>
                        <a:pt x="1717182" y="931576"/>
                        <a:pt x="1696605" y="931576"/>
                      </a:cubicBezTo>
                      <a:cubicBezTo>
                        <a:pt x="1676028" y="931576"/>
                        <a:pt x="1659347" y="914895"/>
                        <a:pt x="1659347" y="894318"/>
                      </a:cubicBezTo>
                      <a:cubicBezTo>
                        <a:pt x="1659347" y="873741"/>
                        <a:pt x="1676028" y="857060"/>
                        <a:pt x="1696605" y="857060"/>
                      </a:cubicBezTo>
                      <a:close/>
                      <a:moveTo>
                        <a:pt x="656383" y="828675"/>
                      </a:moveTo>
                      <a:cubicBezTo>
                        <a:pt x="676960" y="828675"/>
                        <a:pt x="693641" y="845356"/>
                        <a:pt x="693641" y="865933"/>
                      </a:cubicBezTo>
                      <a:cubicBezTo>
                        <a:pt x="693641" y="886510"/>
                        <a:pt x="676960" y="903191"/>
                        <a:pt x="656383" y="903191"/>
                      </a:cubicBezTo>
                      <a:cubicBezTo>
                        <a:pt x="635806" y="903191"/>
                        <a:pt x="619125" y="886510"/>
                        <a:pt x="619125" y="865933"/>
                      </a:cubicBezTo>
                      <a:cubicBezTo>
                        <a:pt x="619125" y="845356"/>
                        <a:pt x="635806" y="828675"/>
                        <a:pt x="656383" y="828675"/>
                      </a:cubicBezTo>
                      <a:close/>
                      <a:moveTo>
                        <a:pt x="246808" y="823913"/>
                      </a:moveTo>
                      <a:cubicBezTo>
                        <a:pt x="267385" y="823913"/>
                        <a:pt x="284066" y="840594"/>
                        <a:pt x="284066" y="861171"/>
                      </a:cubicBezTo>
                      <a:cubicBezTo>
                        <a:pt x="284066" y="881748"/>
                        <a:pt x="267385" y="898429"/>
                        <a:pt x="246808" y="898429"/>
                      </a:cubicBezTo>
                      <a:cubicBezTo>
                        <a:pt x="226231" y="898429"/>
                        <a:pt x="209550" y="881748"/>
                        <a:pt x="209550" y="861171"/>
                      </a:cubicBezTo>
                      <a:cubicBezTo>
                        <a:pt x="209550" y="840594"/>
                        <a:pt x="226231" y="823913"/>
                        <a:pt x="246808" y="823913"/>
                      </a:cubicBezTo>
                      <a:close/>
                      <a:moveTo>
                        <a:pt x="1219761" y="726977"/>
                      </a:moveTo>
                      <a:cubicBezTo>
                        <a:pt x="1240338" y="726977"/>
                        <a:pt x="1257019" y="743658"/>
                        <a:pt x="1257019" y="764235"/>
                      </a:cubicBezTo>
                      <a:cubicBezTo>
                        <a:pt x="1257019" y="784812"/>
                        <a:pt x="1240338" y="801493"/>
                        <a:pt x="1219761" y="801493"/>
                      </a:cubicBezTo>
                      <a:cubicBezTo>
                        <a:pt x="1199184" y="801493"/>
                        <a:pt x="1182503" y="784812"/>
                        <a:pt x="1182503" y="764235"/>
                      </a:cubicBezTo>
                      <a:cubicBezTo>
                        <a:pt x="1182503" y="743658"/>
                        <a:pt x="1199184" y="726977"/>
                        <a:pt x="1219761" y="726977"/>
                      </a:cubicBezTo>
                      <a:close/>
                      <a:moveTo>
                        <a:pt x="1899395" y="714377"/>
                      </a:moveTo>
                      <a:cubicBezTo>
                        <a:pt x="1919972" y="714377"/>
                        <a:pt x="1936653" y="731058"/>
                        <a:pt x="1936653" y="751635"/>
                      </a:cubicBezTo>
                      <a:cubicBezTo>
                        <a:pt x="1936653" y="772212"/>
                        <a:pt x="1919972" y="788893"/>
                        <a:pt x="1899395" y="788893"/>
                      </a:cubicBezTo>
                      <a:cubicBezTo>
                        <a:pt x="1878818" y="788893"/>
                        <a:pt x="1862137" y="772212"/>
                        <a:pt x="1862137" y="751635"/>
                      </a:cubicBezTo>
                      <a:cubicBezTo>
                        <a:pt x="1862137" y="731058"/>
                        <a:pt x="1878818" y="714377"/>
                        <a:pt x="1899395" y="714377"/>
                      </a:cubicBezTo>
                      <a:close/>
                      <a:moveTo>
                        <a:pt x="1523158" y="695326"/>
                      </a:moveTo>
                      <a:cubicBezTo>
                        <a:pt x="1543735" y="695326"/>
                        <a:pt x="1560416" y="712007"/>
                        <a:pt x="1560416" y="732584"/>
                      </a:cubicBezTo>
                      <a:cubicBezTo>
                        <a:pt x="1560416" y="753161"/>
                        <a:pt x="1543735" y="769842"/>
                        <a:pt x="1523158" y="769842"/>
                      </a:cubicBezTo>
                      <a:cubicBezTo>
                        <a:pt x="1502581" y="769842"/>
                        <a:pt x="1485900" y="753161"/>
                        <a:pt x="1485900" y="732584"/>
                      </a:cubicBezTo>
                      <a:cubicBezTo>
                        <a:pt x="1485900" y="712007"/>
                        <a:pt x="1502581" y="695326"/>
                        <a:pt x="1523158" y="695326"/>
                      </a:cubicBezTo>
                      <a:close/>
                      <a:moveTo>
                        <a:pt x="446833" y="681038"/>
                      </a:moveTo>
                      <a:cubicBezTo>
                        <a:pt x="467410" y="681038"/>
                        <a:pt x="484091" y="697719"/>
                        <a:pt x="484091" y="718296"/>
                      </a:cubicBezTo>
                      <a:cubicBezTo>
                        <a:pt x="484091" y="738873"/>
                        <a:pt x="467410" y="755554"/>
                        <a:pt x="446833" y="755554"/>
                      </a:cubicBezTo>
                      <a:cubicBezTo>
                        <a:pt x="426256" y="755554"/>
                        <a:pt x="409575" y="738873"/>
                        <a:pt x="409575" y="718296"/>
                      </a:cubicBezTo>
                      <a:cubicBezTo>
                        <a:pt x="409575" y="697719"/>
                        <a:pt x="426256" y="681038"/>
                        <a:pt x="446833" y="681038"/>
                      </a:cubicBezTo>
                      <a:close/>
                      <a:moveTo>
                        <a:pt x="970708" y="676276"/>
                      </a:moveTo>
                      <a:cubicBezTo>
                        <a:pt x="991285" y="676276"/>
                        <a:pt x="1007966" y="692957"/>
                        <a:pt x="1007966" y="713534"/>
                      </a:cubicBezTo>
                      <a:cubicBezTo>
                        <a:pt x="1007966" y="734111"/>
                        <a:pt x="991285" y="750792"/>
                        <a:pt x="970708" y="750792"/>
                      </a:cubicBezTo>
                      <a:cubicBezTo>
                        <a:pt x="950131" y="750792"/>
                        <a:pt x="933450" y="734111"/>
                        <a:pt x="933450" y="713534"/>
                      </a:cubicBezTo>
                      <a:cubicBezTo>
                        <a:pt x="933450" y="692957"/>
                        <a:pt x="950131" y="676276"/>
                        <a:pt x="970708" y="676276"/>
                      </a:cubicBezTo>
                      <a:close/>
                      <a:moveTo>
                        <a:pt x="37258" y="676276"/>
                      </a:moveTo>
                      <a:cubicBezTo>
                        <a:pt x="57835" y="676276"/>
                        <a:pt x="74516" y="692957"/>
                        <a:pt x="74516" y="713534"/>
                      </a:cubicBezTo>
                      <a:cubicBezTo>
                        <a:pt x="74516" y="734111"/>
                        <a:pt x="57835" y="750792"/>
                        <a:pt x="37258" y="750792"/>
                      </a:cubicBezTo>
                      <a:cubicBezTo>
                        <a:pt x="16681" y="750792"/>
                        <a:pt x="0" y="734111"/>
                        <a:pt x="0" y="713534"/>
                      </a:cubicBezTo>
                      <a:cubicBezTo>
                        <a:pt x="0" y="692957"/>
                        <a:pt x="16681" y="676276"/>
                        <a:pt x="37258" y="676276"/>
                      </a:cubicBezTo>
                      <a:close/>
                      <a:moveTo>
                        <a:pt x="656383" y="652462"/>
                      </a:moveTo>
                      <a:cubicBezTo>
                        <a:pt x="676960" y="652462"/>
                        <a:pt x="693641" y="669143"/>
                        <a:pt x="693641" y="689720"/>
                      </a:cubicBezTo>
                      <a:cubicBezTo>
                        <a:pt x="693641" y="710297"/>
                        <a:pt x="676960" y="726978"/>
                        <a:pt x="656383" y="726978"/>
                      </a:cubicBezTo>
                      <a:cubicBezTo>
                        <a:pt x="635806" y="726978"/>
                        <a:pt x="619125" y="710297"/>
                        <a:pt x="619125" y="689720"/>
                      </a:cubicBezTo>
                      <a:cubicBezTo>
                        <a:pt x="619125" y="669143"/>
                        <a:pt x="635806" y="652462"/>
                        <a:pt x="656383" y="652462"/>
                      </a:cubicBezTo>
                      <a:close/>
                      <a:moveTo>
                        <a:pt x="1313608" y="547689"/>
                      </a:moveTo>
                      <a:cubicBezTo>
                        <a:pt x="1334185" y="547689"/>
                        <a:pt x="1350866" y="564370"/>
                        <a:pt x="1350866" y="584947"/>
                      </a:cubicBezTo>
                      <a:cubicBezTo>
                        <a:pt x="1350866" y="605524"/>
                        <a:pt x="1334185" y="622205"/>
                        <a:pt x="1313608" y="622205"/>
                      </a:cubicBezTo>
                      <a:cubicBezTo>
                        <a:pt x="1293031" y="622205"/>
                        <a:pt x="1276350" y="605524"/>
                        <a:pt x="1276350" y="584947"/>
                      </a:cubicBezTo>
                      <a:cubicBezTo>
                        <a:pt x="1276350" y="564370"/>
                        <a:pt x="1293031" y="547689"/>
                        <a:pt x="1313608" y="547689"/>
                      </a:cubicBezTo>
                      <a:close/>
                      <a:moveTo>
                        <a:pt x="1728991" y="503139"/>
                      </a:moveTo>
                      <a:cubicBezTo>
                        <a:pt x="1749568" y="503139"/>
                        <a:pt x="1766249" y="519820"/>
                        <a:pt x="1766249" y="540397"/>
                      </a:cubicBezTo>
                      <a:cubicBezTo>
                        <a:pt x="1766249" y="560974"/>
                        <a:pt x="1749568" y="577655"/>
                        <a:pt x="1728991" y="577655"/>
                      </a:cubicBezTo>
                      <a:cubicBezTo>
                        <a:pt x="1708414" y="577655"/>
                        <a:pt x="1691733" y="560974"/>
                        <a:pt x="1691733" y="540397"/>
                      </a:cubicBezTo>
                      <a:cubicBezTo>
                        <a:pt x="1691733" y="519820"/>
                        <a:pt x="1708414" y="503139"/>
                        <a:pt x="1728991" y="503139"/>
                      </a:cubicBezTo>
                      <a:close/>
                      <a:moveTo>
                        <a:pt x="723058" y="476250"/>
                      </a:moveTo>
                      <a:cubicBezTo>
                        <a:pt x="743635" y="476250"/>
                        <a:pt x="760316" y="492931"/>
                        <a:pt x="760316" y="513508"/>
                      </a:cubicBezTo>
                      <a:cubicBezTo>
                        <a:pt x="760316" y="534085"/>
                        <a:pt x="743635" y="550766"/>
                        <a:pt x="723058" y="550766"/>
                      </a:cubicBezTo>
                      <a:cubicBezTo>
                        <a:pt x="702481" y="550766"/>
                        <a:pt x="685800" y="534085"/>
                        <a:pt x="685800" y="513508"/>
                      </a:cubicBezTo>
                      <a:cubicBezTo>
                        <a:pt x="685800" y="492931"/>
                        <a:pt x="702481" y="476250"/>
                        <a:pt x="723058" y="476250"/>
                      </a:cubicBezTo>
                      <a:close/>
                      <a:moveTo>
                        <a:pt x="251570" y="461962"/>
                      </a:moveTo>
                      <a:cubicBezTo>
                        <a:pt x="272147" y="461962"/>
                        <a:pt x="288828" y="478643"/>
                        <a:pt x="288828" y="499220"/>
                      </a:cubicBezTo>
                      <a:cubicBezTo>
                        <a:pt x="288828" y="519797"/>
                        <a:pt x="272147" y="536478"/>
                        <a:pt x="251570" y="536478"/>
                      </a:cubicBezTo>
                      <a:cubicBezTo>
                        <a:pt x="230993" y="536478"/>
                        <a:pt x="214312" y="519797"/>
                        <a:pt x="214312" y="499220"/>
                      </a:cubicBezTo>
                      <a:cubicBezTo>
                        <a:pt x="214312" y="478643"/>
                        <a:pt x="230993" y="461962"/>
                        <a:pt x="251570" y="461962"/>
                      </a:cubicBezTo>
                      <a:close/>
                      <a:moveTo>
                        <a:pt x="1522332" y="404813"/>
                      </a:moveTo>
                      <a:cubicBezTo>
                        <a:pt x="1542909" y="404813"/>
                        <a:pt x="1559590" y="421494"/>
                        <a:pt x="1559590" y="442071"/>
                      </a:cubicBezTo>
                      <a:cubicBezTo>
                        <a:pt x="1559590" y="462648"/>
                        <a:pt x="1542909" y="479329"/>
                        <a:pt x="1522332" y="479329"/>
                      </a:cubicBezTo>
                      <a:cubicBezTo>
                        <a:pt x="1501755" y="479329"/>
                        <a:pt x="1485074" y="462648"/>
                        <a:pt x="1485074" y="442071"/>
                      </a:cubicBezTo>
                      <a:cubicBezTo>
                        <a:pt x="1485074" y="421494"/>
                        <a:pt x="1501755" y="404813"/>
                        <a:pt x="1522332" y="404813"/>
                      </a:cubicBezTo>
                      <a:close/>
                      <a:moveTo>
                        <a:pt x="1080245" y="395288"/>
                      </a:moveTo>
                      <a:cubicBezTo>
                        <a:pt x="1100822" y="395288"/>
                        <a:pt x="1117503" y="411969"/>
                        <a:pt x="1117503" y="432546"/>
                      </a:cubicBezTo>
                      <a:cubicBezTo>
                        <a:pt x="1117503" y="453123"/>
                        <a:pt x="1100822" y="469804"/>
                        <a:pt x="1080245" y="469804"/>
                      </a:cubicBezTo>
                      <a:cubicBezTo>
                        <a:pt x="1059668" y="469804"/>
                        <a:pt x="1042987" y="453123"/>
                        <a:pt x="1042987" y="432546"/>
                      </a:cubicBezTo>
                      <a:cubicBezTo>
                        <a:pt x="1042987" y="411969"/>
                        <a:pt x="1059668" y="395288"/>
                        <a:pt x="1080245" y="395288"/>
                      </a:cubicBezTo>
                      <a:close/>
                      <a:moveTo>
                        <a:pt x="513508" y="328613"/>
                      </a:moveTo>
                      <a:cubicBezTo>
                        <a:pt x="534085" y="328613"/>
                        <a:pt x="550766" y="345294"/>
                        <a:pt x="550766" y="365871"/>
                      </a:cubicBezTo>
                      <a:cubicBezTo>
                        <a:pt x="550766" y="386448"/>
                        <a:pt x="534085" y="403129"/>
                        <a:pt x="513508" y="403129"/>
                      </a:cubicBezTo>
                      <a:cubicBezTo>
                        <a:pt x="492931" y="403129"/>
                        <a:pt x="476250" y="386448"/>
                        <a:pt x="476250" y="365871"/>
                      </a:cubicBezTo>
                      <a:cubicBezTo>
                        <a:pt x="476250" y="345294"/>
                        <a:pt x="492931" y="328613"/>
                        <a:pt x="513508" y="328613"/>
                      </a:cubicBezTo>
                      <a:close/>
                      <a:moveTo>
                        <a:pt x="870695" y="247651"/>
                      </a:moveTo>
                      <a:cubicBezTo>
                        <a:pt x="891272" y="247651"/>
                        <a:pt x="907953" y="264332"/>
                        <a:pt x="907953" y="284909"/>
                      </a:cubicBezTo>
                      <a:cubicBezTo>
                        <a:pt x="907953" y="305486"/>
                        <a:pt x="891272" y="322167"/>
                        <a:pt x="870695" y="322167"/>
                      </a:cubicBezTo>
                      <a:cubicBezTo>
                        <a:pt x="850118" y="322167"/>
                        <a:pt x="833437" y="305486"/>
                        <a:pt x="833437" y="284909"/>
                      </a:cubicBezTo>
                      <a:cubicBezTo>
                        <a:pt x="833437" y="264332"/>
                        <a:pt x="850118" y="247651"/>
                        <a:pt x="870695" y="247651"/>
                      </a:cubicBezTo>
                      <a:close/>
                      <a:moveTo>
                        <a:pt x="1251695" y="185739"/>
                      </a:moveTo>
                      <a:cubicBezTo>
                        <a:pt x="1272272" y="185739"/>
                        <a:pt x="1288953" y="202420"/>
                        <a:pt x="1288953" y="222997"/>
                      </a:cubicBezTo>
                      <a:cubicBezTo>
                        <a:pt x="1288953" y="243574"/>
                        <a:pt x="1272272" y="260255"/>
                        <a:pt x="1251695" y="260255"/>
                      </a:cubicBezTo>
                      <a:cubicBezTo>
                        <a:pt x="1231118" y="260255"/>
                        <a:pt x="1214437" y="243574"/>
                        <a:pt x="1214437" y="222997"/>
                      </a:cubicBezTo>
                      <a:cubicBezTo>
                        <a:pt x="1214437" y="202420"/>
                        <a:pt x="1231118" y="185739"/>
                        <a:pt x="1251695" y="185739"/>
                      </a:cubicBezTo>
                      <a:close/>
                      <a:moveTo>
                        <a:pt x="284908" y="180975"/>
                      </a:moveTo>
                      <a:cubicBezTo>
                        <a:pt x="305485" y="180975"/>
                        <a:pt x="322166" y="197656"/>
                        <a:pt x="322166" y="218233"/>
                      </a:cubicBezTo>
                      <a:cubicBezTo>
                        <a:pt x="322166" y="238810"/>
                        <a:pt x="305485" y="255491"/>
                        <a:pt x="284908" y="255491"/>
                      </a:cubicBezTo>
                      <a:cubicBezTo>
                        <a:pt x="264331" y="255491"/>
                        <a:pt x="247650" y="238810"/>
                        <a:pt x="247650" y="218233"/>
                      </a:cubicBezTo>
                      <a:cubicBezTo>
                        <a:pt x="247650" y="197656"/>
                        <a:pt x="264331" y="180975"/>
                        <a:pt x="284908" y="180975"/>
                      </a:cubicBezTo>
                      <a:close/>
                      <a:moveTo>
                        <a:pt x="1546144" y="119063"/>
                      </a:moveTo>
                      <a:cubicBezTo>
                        <a:pt x="1566721" y="119063"/>
                        <a:pt x="1583402" y="135744"/>
                        <a:pt x="1583402" y="156321"/>
                      </a:cubicBezTo>
                      <a:cubicBezTo>
                        <a:pt x="1583402" y="176898"/>
                        <a:pt x="1566721" y="193579"/>
                        <a:pt x="1546144" y="193579"/>
                      </a:cubicBezTo>
                      <a:cubicBezTo>
                        <a:pt x="1525567" y="193579"/>
                        <a:pt x="1508886" y="176898"/>
                        <a:pt x="1508886" y="156321"/>
                      </a:cubicBezTo>
                      <a:cubicBezTo>
                        <a:pt x="1508886" y="135744"/>
                        <a:pt x="1525567" y="119063"/>
                        <a:pt x="1546144" y="119063"/>
                      </a:cubicBezTo>
                      <a:close/>
                      <a:moveTo>
                        <a:pt x="651621" y="85725"/>
                      </a:moveTo>
                      <a:cubicBezTo>
                        <a:pt x="672198" y="85725"/>
                        <a:pt x="688879" y="102406"/>
                        <a:pt x="688879" y="122983"/>
                      </a:cubicBezTo>
                      <a:cubicBezTo>
                        <a:pt x="688879" y="143560"/>
                        <a:pt x="672198" y="160241"/>
                        <a:pt x="651621" y="160241"/>
                      </a:cubicBezTo>
                      <a:cubicBezTo>
                        <a:pt x="631044" y="160241"/>
                        <a:pt x="614363" y="143560"/>
                        <a:pt x="614363" y="122983"/>
                      </a:cubicBezTo>
                      <a:cubicBezTo>
                        <a:pt x="614363" y="102406"/>
                        <a:pt x="631044" y="85725"/>
                        <a:pt x="651621" y="85725"/>
                      </a:cubicBezTo>
                      <a:close/>
                      <a:moveTo>
                        <a:pt x="1013571" y="0"/>
                      </a:moveTo>
                      <a:cubicBezTo>
                        <a:pt x="1034148" y="0"/>
                        <a:pt x="1050829" y="16681"/>
                        <a:pt x="1050829" y="37258"/>
                      </a:cubicBezTo>
                      <a:cubicBezTo>
                        <a:pt x="1050829" y="57835"/>
                        <a:pt x="1034148" y="74516"/>
                        <a:pt x="1013571" y="74516"/>
                      </a:cubicBezTo>
                      <a:cubicBezTo>
                        <a:pt x="992994" y="74516"/>
                        <a:pt x="976313" y="57835"/>
                        <a:pt x="976313" y="37258"/>
                      </a:cubicBezTo>
                      <a:cubicBezTo>
                        <a:pt x="976313" y="16681"/>
                        <a:pt x="992994" y="0"/>
                        <a:pt x="1013571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98" name="フリーフォーム: 図形 297">
                <a:extLst>
                  <a:ext uri="{FF2B5EF4-FFF2-40B4-BE49-F238E27FC236}">
                    <a16:creationId xmlns:a16="http://schemas.microsoft.com/office/drawing/2014/main" id="{9071BF51-45F3-4FBB-8196-B4BB03CB5540}"/>
                  </a:ext>
                </a:extLst>
              </p:cNvPr>
              <p:cNvSpPr/>
              <p:nvPr/>
            </p:nvSpPr>
            <p:spPr>
              <a:xfrm rot="16200000">
                <a:off x="2093381" y="4783636"/>
                <a:ext cx="125485" cy="37421"/>
              </a:xfrm>
              <a:custGeom>
                <a:avLst/>
                <a:gdLst>
                  <a:gd name="connsiteX0" fmla="*/ 125485 w 125485"/>
                  <a:gd name="connsiteY0" fmla="*/ 5161 h 37421"/>
                  <a:gd name="connsiteX1" fmla="*/ 123818 w 125485"/>
                  <a:gd name="connsiteY1" fmla="*/ 37421 h 37421"/>
                  <a:gd name="connsiteX2" fmla="*/ 110821 w 125485"/>
                  <a:gd name="connsiteY2" fmla="*/ 34691 h 37421"/>
                  <a:gd name="connsiteX3" fmla="*/ 21099 w 125485"/>
                  <a:gd name="connsiteY3" fmla="*/ 32820 h 37421"/>
                  <a:gd name="connsiteX4" fmla="*/ 1673 w 125485"/>
                  <a:gd name="connsiteY4" fmla="*/ 35827 h 37421"/>
                  <a:gd name="connsiteX5" fmla="*/ 0 w 125485"/>
                  <a:gd name="connsiteY5" fmla="*/ 14194 h 37421"/>
                  <a:gd name="connsiteX6" fmla="*/ 290 w 125485"/>
                  <a:gd name="connsiteY6" fmla="*/ 10449 h 37421"/>
                  <a:gd name="connsiteX7" fmla="*/ 4611 w 125485"/>
                  <a:gd name="connsiteY7" fmla="*/ 8773 h 37421"/>
                  <a:gd name="connsiteX8" fmla="*/ 116376 w 125485"/>
                  <a:gd name="connsiteY8" fmla="*/ 3383 h 37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5485" h="37421">
                    <a:moveTo>
                      <a:pt x="125485" y="5161"/>
                    </a:moveTo>
                    <a:lnTo>
                      <a:pt x="123818" y="37421"/>
                    </a:lnTo>
                    <a:lnTo>
                      <a:pt x="110821" y="34691"/>
                    </a:lnTo>
                    <a:cubicBezTo>
                      <a:pt x="79528" y="30124"/>
                      <a:pt x="48694" y="29608"/>
                      <a:pt x="21099" y="32820"/>
                    </a:cubicBezTo>
                    <a:lnTo>
                      <a:pt x="1673" y="35827"/>
                    </a:lnTo>
                    <a:lnTo>
                      <a:pt x="0" y="14194"/>
                    </a:lnTo>
                    <a:lnTo>
                      <a:pt x="290" y="10449"/>
                    </a:lnTo>
                    <a:lnTo>
                      <a:pt x="4611" y="8773"/>
                    </a:lnTo>
                    <a:cubicBezTo>
                      <a:pt x="34573" y="-263"/>
                      <a:pt x="74195" y="-2774"/>
                      <a:pt x="116376" y="3383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9" name="月 298">
                <a:extLst>
                  <a:ext uri="{FF2B5EF4-FFF2-40B4-BE49-F238E27FC236}">
                    <a16:creationId xmlns:a16="http://schemas.microsoft.com/office/drawing/2014/main" id="{96D2D114-3F61-41EB-B140-ACEDAE23BBB3}"/>
                  </a:ext>
                </a:extLst>
              </p:cNvPr>
              <p:cNvSpPr/>
              <p:nvPr/>
            </p:nvSpPr>
            <p:spPr>
              <a:xfrm rot="16200000">
                <a:off x="2136255" y="4768358"/>
                <a:ext cx="52675" cy="176006"/>
              </a:xfrm>
              <a:prstGeom prst="moon">
                <a:avLst>
                  <a:gd name="adj" fmla="val 35803"/>
                </a:avLst>
              </a:prstGeom>
              <a:solidFill>
                <a:sysClr val="windowText" lastClr="000000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322" name="グループ化 321">
            <a:extLst>
              <a:ext uri="{FF2B5EF4-FFF2-40B4-BE49-F238E27FC236}">
                <a16:creationId xmlns:a16="http://schemas.microsoft.com/office/drawing/2014/main" id="{17ACE824-3775-49C8-964F-7379E5C8D6AA}"/>
              </a:ext>
            </a:extLst>
          </p:cNvPr>
          <p:cNvGrpSpPr/>
          <p:nvPr/>
        </p:nvGrpSpPr>
        <p:grpSpPr>
          <a:xfrm>
            <a:off x="3699590" y="3910549"/>
            <a:ext cx="2525414" cy="2377589"/>
            <a:chOff x="5569524" y="863641"/>
            <a:chExt cx="2562286" cy="2412303"/>
          </a:xfrm>
        </p:grpSpPr>
        <p:grpSp>
          <p:nvGrpSpPr>
            <p:cNvPr id="323" name="グループ化 322">
              <a:extLst>
                <a:ext uri="{FF2B5EF4-FFF2-40B4-BE49-F238E27FC236}">
                  <a16:creationId xmlns:a16="http://schemas.microsoft.com/office/drawing/2014/main" id="{F02C0705-7F43-437F-998E-4CED21425B77}"/>
                </a:ext>
              </a:extLst>
            </p:cNvPr>
            <p:cNvGrpSpPr/>
            <p:nvPr/>
          </p:nvGrpSpPr>
          <p:grpSpPr>
            <a:xfrm>
              <a:off x="5569524" y="1739245"/>
              <a:ext cx="2562286" cy="1536699"/>
              <a:chOff x="746064" y="1894185"/>
              <a:chExt cx="2562286" cy="1536699"/>
            </a:xfrm>
          </p:grpSpPr>
          <p:grpSp>
            <p:nvGrpSpPr>
              <p:cNvPr id="335" name="グループ化 334">
                <a:extLst>
                  <a:ext uri="{FF2B5EF4-FFF2-40B4-BE49-F238E27FC236}">
                    <a16:creationId xmlns:a16="http://schemas.microsoft.com/office/drawing/2014/main" id="{EE1D6A75-B353-4389-AE8D-FC559154BBAB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338" name="フリーフォーム: 図形 337">
                  <a:extLst>
                    <a:ext uri="{FF2B5EF4-FFF2-40B4-BE49-F238E27FC236}">
                      <a16:creationId xmlns:a16="http://schemas.microsoft.com/office/drawing/2014/main" id="{0F06D8BA-73A0-4882-B040-02E94F8C11F1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9" name="楕円 338">
                  <a:extLst>
                    <a:ext uri="{FF2B5EF4-FFF2-40B4-BE49-F238E27FC236}">
                      <a16:creationId xmlns:a16="http://schemas.microsoft.com/office/drawing/2014/main" id="{7558F02B-712D-4C50-B6BB-03CE373906DD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36" name="楕円 335">
                <a:extLst>
                  <a:ext uri="{FF2B5EF4-FFF2-40B4-BE49-F238E27FC236}">
                    <a16:creationId xmlns:a16="http://schemas.microsoft.com/office/drawing/2014/main" id="{AF17C93C-60B7-492D-AE06-BAD95735E887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7" name="フリーフォーム: 図形 336">
                <a:extLst>
                  <a:ext uri="{FF2B5EF4-FFF2-40B4-BE49-F238E27FC236}">
                    <a16:creationId xmlns:a16="http://schemas.microsoft.com/office/drawing/2014/main" id="{92DBF1AD-9011-4C40-8A0E-33915FCFA1AD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24" name="グループ化 323">
              <a:extLst>
                <a:ext uri="{FF2B5EF4-FFF2-40B4-BE49-F238E27FC236}">
                  <a16:creationId xmlns:a16="http://schemas.microsoft.com/office/drawing/2014/main" id="{4BB77C90-715E-4602-B3A0-A51D5386E686}"/>
                </a:ext>
              </a:extLst>
            </p:cNvPr>
            <p:cNvGrpSpPr/>
            <p:nvPr/>
          </p:nvGrpSpPr>
          <p:grpSpPr>
            <a:xfrm>
              <a:off x="5792672" y="863641"/>
              <a:ext cx="1490704" cy="1781570"/>
              <a:chOff x="471488" y="2609851"/>
              <a:chExt cx="1366838" cy="1633537"/>
            </a:xfrm>
          </p:grpSpPr>
          <p:sp>
            <p:nvSpPr>
              <p:cNvPr id="331" name="楕円 330">
                <a:extLst>
                  <a:ext uri="{FF2B5EF4-FFF2-40B4-BE49-F238E27FC236}">
                    <a16:creationId xmlns:a16="http://schemas.microsoft.com/office/drawing/2014/main" id="{CB8A4CF4-5D34-45B2-862E-AB8C06FD13A6}"/>
                  </a:ext>
                </a:extLst>
              </p:cNvPr>
              <p:cNvSpPr/>
              <p:nvPr/>
            </p:nvSpPr>
            <p:spPr>
              <a:xfrm>
                <a:off x="471488" y="2876550"/>
                <a:ext cx="1366838" cy="1366838"/>
              </a:xfrm>
              <a:prstGeom prst="ellipse">
                <a:avLst/>
              </a:prstGeom>
              <a:solidFill>
                <a:srgbClr val="00CC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2" name="フリーフォーム: 図形 331">
                <a:extLst>
                  <a:ext uri="{FF2B5EF4-FFF2-40B4-BE49-F238E27FC236}">
                    <a16:creationId xmlns:a16="http://schemas.microsoft.com/office/drawing/2014/main" id="{29D29B4C-D3BA-4E4C-AA79-32D0AC8AD0D1}"/>
                  </a:ext>
                </a:extLst>
              </p:cNvPr>
              <p:cNvSpPr/>
              <p:nvPr/>
            </p:nvSpPr>
            <p:spPr>
              <a:xfrm>
                <a:off x="473697" y="2883265"/>
                <a:ext cx="1362420" cy="1358430"/>
              </a:xfrm>
              <a:custGeom>
                <a:avLst/>
                <a:gdLst>
                  <a:gd name="connsiteX0" fmla="*/ 880957 w 1362420"/>
                  <a:gd name="connsiteY0" fmla="*/ 1107198 h 1358430"/>
                  <a:gd name="connsiteX1" fmla="*/ 836545 w 1362420"/>
                  <a:gd name="connsiteY1" fmla="*/ 1135484 h 1358430"/>
                  <a:gd name="connsiteX2" fmla="*/ 786356 w 1362420"/>
                  <a:gd name="connsiteY2" fmla="*/ 1173882 h 1358430"/>
                  <a:gd name="connsiteX3" fmla="*/ 781823 w 1362420"/>
                  <a:gd name="connsiteY3" fmla="*/ 1178837 h 1358430"/>
                  <a:gd name="connsiteX4" fmla="*/ 797366 w 1362420"/>
                  <a:gd name="connsiteY4" fmla="*/ 1210309 h 1358430"/>
                  <a:gd name="connsiteX5" fmla="*/ 829431 w 1362420"/>
                  <a:gd name="connsiteY5" fmla="*/ 1250221 h 1358430"/>
                  <a:gd name="connsiteX6" fmla="*/ 864124 w 1362420"/>
                  <a:gd name="connsiteY6" fmla="*/ 1277559 h 1358430"/>
                  <a:gd name="connsiteX7" fmla="*/ 933220 w 1362420"/>
                  <a:gd name="connsiteY7" fmla="*/ 1221086 h 1358430"/>
                  <a:gd name="connsiteX8" fmla="*/ 968524 w 1362420"/>
                  <a:gd name="connsiteY8" fmla="*/ 1198829 h 1358430"/>
                  <a:gd name="connsiteX9" fmla="*/ 919476 w 1362420"/>
                  <a:gd name="connsiteY9" fmla="*/ 1160176 h 1358430"/>
                  <a:gd name="connsiteX10" fmla="*/ 887411 w 1362420"/>
                  <a:gd name="connsiteY10" fmla="*/ 1120265 h 1358430"/>
                  <a:gd name="connsiteX11" fmla="*/ 490045 w 1362420"/>
                  <a:gd name="connsiteY11" fmla="*/ 1107198 h 1358430"/>
                  <a:gd name="connsiteX12" fmla="*/ 483592 w 1362420"/>
                  <a:gd name="connsiteY12" fmla="*/ 1120265 h 1358430"/>
                  <a:gd name="connsiteX13" fmla="*/ 451527 w 1362420"/>
                  <a:gd name="connsiteY13" fmla="*/ 1160176 h 1358430"/>
                  <a:gd name="connsiteX14" fmla="*/ 402478 w 1362420"/>
                  <a:gd name="connsiteY14" fmla="*/ 1198829 h 1358430"/>
                  <a:gd name="connsiteX15" fmla="*/ 437783 w 1362420"/>
                  <a:gd name="connsiteY15" fmla="*/ 1221086 h 1358430"/>
                  <a:gd name="connsiteX16" fmla="*/ 506878 w 1362420"/>
                  <a:gd name="connsiteY16" fmla="*/ 1277559 h 1358430"/>
                  <a:gd name="connsiteX17" fmla="*/ 541571 w 1362420"/>
                  <a:gd name="connsiteY17" fmla="*/ 1250221 h 1358430"/>
                  <a:gd name="connsiteX18" fmla="*/ 573636 w 1362420"/>
                  <a:gd name="connsiteY18" fmla="*/ 1210309 h 1358430"/>
                  <a:gd name="connsiteX19" fmla="*/ 589179 w 1362420"/>
                  <a:gd name="connsiteY19" fmla="*/ 1178837 h 1358430"/>
                  <a:gd name="connsiteX20" fmla="*/ 584646 w 1362420"/>
                  <a:gd name="connsiteY20" fmla="*/ 1173882 h 1358430"/>
                  <a:gd name="connsiteX21" fmla="*/ 534457 w 1362420"/>
                  <a:gd name="connsiteY21" fmla="*/ 1135484 h 1358430"/>
                  <a:gd name="connsiteX22" fmla="*/ 685501 w 1362420"/>
                  <a:gd name="connsiteY22" fmla="*/ 1069150 h 1358430"/>
                  <a:gd name="connsiteX23" fmla="*/ 683305 w 1362420"/>
                  <a:gd name="connsiteY23" fmla="*/ 1070830 h 1358430"/>
                  <a:gd name="connsiteX24" fmla="*/ 640977 w 1362420"/>
                  <a:gd name="connsiteY24" fmla="*/ 1117089 h 1358430"/>
                  <a:gd name="connsiteX25" fmla="*/ 610517 w 1362420"/>
                  <a:gd name="connsiteY25" fmla="*/ 1174988 h 1358430"/>
                  <a:gd name="connsiteX26" fmla="*/ 620046 w 1362420"/>
                  <a:gd name="connsiteY26" fmla="*/ 1182775 h 1358430"/>
                  <a:gd name="connsiteX27" fmla="*/ 670519 w 1362420"/>
                  <a:gd name="connsiteY27" fmla="*/ 1265180 h 1358430"/>
                  <a:gd name="connsiteX28" fmla="*/ 685501 w 1362420"/>
                  <a:gd name="connsiteY28" fmla="*/ 1295516 h 1358430"/>
                  <a:gd name="connsiteX29" fmla="*/ 700483 w 1362420"/>
                  <a:gd name="connsiteY29" fmla="*/ 1265180 h 1358430"/>
                  <a:gd name="connsiteX30" fmla="*/ 750957 w 1362420"/>
                  <a:gd name="connsiteY30" fmla="*/ 1182775 h 1358430"/>
                  <a:gd name="connsiteX31" fmla="*/ 760485 w 1362420"/>
                  <a:gd name="connsiteY31" fmla="*/ 1174988 h 1358430"/>
                  <a:gd name="connsiteX32" fmla="*/ 730026 w 1362420"/>
                  <a:gd name="connsiteY32" fmla="*/ 1117089 h 1358430"/>
                  <a:gd name="connsiteX33" fmla="*/ 687697 w 1362420"/>
                  <a:gd name="connsiteY33" fmla="*/ 1070830 h 1358430"/>
                  <a:gd name="connsiteX34" fmla="*/ 997249 w 1362420"/>
                  <a:gd name="connsiteY34" fmla="*/ 1025660 h 1358430"/>
                  <a:gd name="connsiteX35" fmla="*/ 994969 w 1362420"/>
                  <a:gd name="connsiteY35" fmla="*/ 1028151 h 1358430"/>
                  <a:gd name="connsiteX36" fmla="*/ 944782 w 1362420"/>
                  <a:gd name="connsiteY36" fmla="*/ 1066548 h 1358430"/>
                  <a:gd name="connsiteX37" fmla="*/ 895740 w 1362420"/>
                  <a:gd name="connsiteY37" fmla="*/ 1097784 h 1358430"/>
                  <a:gd name="connsiteX38" fmla="*/ 900418 w 1362420"/>
                  <a:gd name="connsiteY38" fmla="*/ 1107257 h 1358430"/>
                  <a:gd name="connsiteX39" fmla="*/ 932484 w 1362420"/>
                  <a:gd name="connsiteY39" fmla="*/ 1147168 h 1358430"/>
                  <a:gd name="connsiteX40" fmla="*/ 984921 w 1362420"/>
                  <a:gd name="connsiteY40" fmla="*/ 1188492 h 1358430"/>
                  <a:gd name="connsiteX41" fmla="*/ 1021511 w 1362420"/>
                  <a:gd name="connsiteY41" fmla="*/ 1165424 h 1358430"/>
                  <a:gd name="connsiteX42" fmla="*/ 1090733 w 1362420"/>
                  <a:gd name="connsiteY42" fmla="*/ 1110874 h 1358430"/>
                  <a:gd name="connsiteX43" fmla="*/ 1022527 w 1362420"/>
                  <a:gd name="connsiteY43" fmla="*/ 1057125 h 1358430"/>
                  <a:gd name="connsiteX44" fmla="*/ 373753 w 1362420"/>
                  <a:gd name="connsiteY44" fmla="*/ 1025660 h 1358430"/>
                  <a:gd name="connsiteX45" fmla="*/ 348475 w 1362420"/>
                  <a:gd name="connsiteY45" fmla="*/ 1057125 h 1358430"/>
                  <a:gd name="connsiteX46" fmla="*/ 280270 w 1362420"/>
                  <a:gd name="connsiteY46" fmla="*/ 1110874 h 1358430"/>
                  <a:gd name="connsiteX47" fmla="*/ 349492 w 1362420"/>
                  <a:gd name="connsiteY47" fmla="*/ 1165425 h 1358430"/>
                  <a:gd name="connsiteX48" fmla="*/ 386081 w 1362420"/>
                  <a:gd name="connsiteY48" fmla="*/ 1188492 h 1358430"/>
                  <a:gd name="connsiteX49" fmla="*/ 438519 w 1362420"/>
                  <a:gd name="connsiteY49" fmla="*/ 1147168 h 1358430"/>
                  <a:gd name="connsiteX50" fmla="*/ 470584 w 1362420"/>
                  <a:gd name="connsiteY50" fmla="*/ 1107257 h 1358430"/>
                  <a:gd name="connsiteX51" fmla="*/ 475263 w 1362420"/>
                  <a:gd name="connsiteY51" fmla="*/ 1097783 h 1358430"/>
                  <a:gd name="connsiteX52" fmla="*/ 426221 w 1362420"/>
                  <a:gd name="connsiteY52" fmla="*/ 1066548 h 1358430"/>
                  <a:gd name="connsiteX53" fmla="*/ 376033 w 1362420"/>
                  <a:gd name="connsiteY53" fmla="*/ 1028151 h 1358430"/>
                  <a:gd name="connsiteX54" fmla="*/ 807045 w 1362420"/>
                  <a:gd name="connsiteY54" fmla="*/ 985587 h 1358430"/>
                  <a:gd name="connsiteX55" fmla="*/ 787612 w 1362420"/>
                  <a:gd name="connsiteY55" fmla="*/ 997965 h 1358430"/>
                  <a:gd name="connsiteX56" fmla="*/ 733493 w 1362420"/>
                  <a:gd name="connsiteY56" fmla="*/ 1032432 h 1358430"/>
                  <a:gd name="connsiteX57" fmla="*/ 698238 w 1362420"/>
                  <a:gd name="connsiteY57" fmla="*/ 1059405 h 1358430"/>
                  <a:gd name="connsiteX58" fmla="*/ 723097 w 1362420"/>
                  <a:gd name="connsiteY58" fmla="*/ 1079724 h 1358430"/>
                  <a:gd name="connsiteX59" fmla="*/ 773571 w 1362420"/>
                  <a:gd name="connsiteY59" fmla="*/ 1162129 h 1358430"/>
                  <a:gd name="connsiteX60" fmla="*/ 774333 w 1362420"/>
                  <a:gd name="connsiteY60" fmla="*/ 1163670 h 1358430"/>
                  <a:gd name="connsiteX61" fmla="*/ 830167 w 1362420"/>
                  <a:gd name="connsiteY61" fmla="*/ 1118033 h 1358430"/>
                  <a:gd name="connsiteX62" fmla="*/ 872978 w 1362420"/>
                  <a:gd name="connsiteY62" fmla="*/ 1091045 h 1358430"/>
                  <a:gd name="connsiteX63" fmla="*/ 863615 w 1362420"/>
                  <a:gd name="connsiteY63" fmla="*/ 1072084 h 1358430"/>
                  <a:gd name="connsiteX64" fmla="*/ 833078 w 1362420"/>
                  <a:gd name="connsiteY64" fmla="*/ 1014036 h 1358430"/>
                  <a:gd name="connsiteX65" fmla="*/ 563957 w 1362420"/>
                  <a:gd name="connsiteY65" fmla="*/ 985587 h 1358430"/>
                  <a:gd name="connsiteX66" fmla="*/ 537924 w 1362420"/>
                  <a:gd name="connsiteY66" fmla="*/ 1014036 h 1358430"/>
                  <a:gd name="connsiteX67" fmla="*/ 507387 w 1362420"/>
                  <a:gd name="connsiteY67" fmla="*/ 1072084 h 1358430"/>
                  <a:gd name="connsiteX68" fmla="*/ 498024 w 1362420"/>
                  <a:gd name="connsiteY68" fmla="*/ 1091045 h 1358430"/>
                  <a:gd name="connsiteX69" fmla="*/ 540835 w 1362420"/>
                  <a:gd name="connsiteY69" fmla="*/ 1118033 h 1358430"/>
                  <a:gd name="connsiteX70" fmla="*/ 596669 w 1362420"/>
                  <a:gd name="connsiteY70" fmla="*/ 1163670 h 1358430"/>
                  <a:gd name="connsiteX71" fmla="*/ 597432 w 1362420"/>
                  <a:gd name="connsiteY71" fmla="*/ 1162129 h 1358430"/>
                  <a:gd name="connsiteX72" fmla="*/ 647905 w 1362420"/>
                  <a:gd name="connsiteY72" fmla="*/ 1079724 h 1358430"/>
                  <a:gd name="connsiteX73" fmla="*/ 672764 w 1362420"/>
                  <a:gd name="connsiteY73" fmla="*/ 1059406 h 1358430"/>
                  <a:gd name="connsiteX74" fmla="*/ 637509 w 1362420"/>
                  <a:gd name="connsiteY74" fmla="*/ 1032432 h 1358430"/>
                  <a:gd name="connsiteX75" fmla="*/ 583391 w 1362420"/>
                  <a:gd name="connsiteY75" fmla="*/ 997965 h 1358430"/>
                  <a:gd name="connsiteX76" fmla="*/ 685501 w 1362420"/>
                  <a:gd name="connsiteY76" fmla="*/ 894313 h 1358430"/>
                  <a:gd name="connsiteX77" fmla="*/ 684559 w 1362420"/>
                  <a:gd name="connsiteY77" fmla="*/ 894912 h 1358430"/>
                  <a:gd name="connsiteX78" fmla="*/ 580253 w 1362420"/>
                  <a:gd name="connsiteY78" fmla="*/ 967778 h 1358430"/>
                  <a:gd name="connsiteX79" fmla="*/ 576140 w 1362420"/>
                  <a:gd name="connsiteY79" fmla="*/ 972273 h 1358430"/>
                  <a:gd name="connsiteX80" fmla="*/ 643886 w 1362420"/>
                  <a:gd name="connsiteY80" fmla="*/ 1014982 h 1358430"/>
                  <a:gd name="connsiteX81" fmla="*/ 685501 w 1362420"/>
                  <a:gd name="connsiteY81" fmla="*/ 1048995 h 1358430"/>
                  <a:gd name="connsiteX82" fmla="*/ 727116 w 1362420"/>
                  <a:gd name="connsiteY82" fmla="*/ 1014982 h 1358430"/>
                  <a:gd name="connsiteX83" fmla="*/ 794862 w 1362420"/>
                  <a:gd name="connsiteY83" fmla="*/ 972273 h 1358430"/>
                  <a:gd name="connsiteX84" fmla="*/ 790750 w 1362420"/>
                  <a:gd name="connsiteY84" fmla="*/ 967778 h 1358430"/>
                  <a:gd name="connsiteX85" fmla="*/ 686443 w 1362420"/>
                  <a:gd name="connsiteY85" fmla="*/ 894912 h 1358430"/>
                  <a:gd name="connsiteX86" fmla="*/ 1083547 w 1362420"/>
                  <a:gd name="connsiteY86" fmla="*/ 893979 h 1358430"/>
                  <a:gd name="connsiteX87" fmla="*/ 1067835 w 1362420"/>
                  <a:gd name="connsiteY87" fmla="*/ 923844 h 1358430"/>
                  <a:gd name="connsiteX88" fmla="*/ 1037297 w 1362420"/>
                  <a:gd name="connsiteY88" fmla="*/ 981893 h 1358430"/>
                  <a:gd name="connsiteX89" fmla="*/ 1009741 w 1362420"/>
                  <a:gd name="connsiteY89" fmla="*/ 1012009 h 1358430"/>
                  <a:gd name="connsiteX90" fmla="*/ 1035535 w 1362420"/>
                  <a:gd name="connsiteY90" fmla="*/ 1044117 h 1358430"/>
                  <a:gd name="connsiteX91" fmla="*/ 1104711 w 1362420"/>
                  <a:gd name="connsiteY91" fmla="*/ 1098630 h 1358430"/>
                  <a:gd name="connsiteX92" fmla="*/ 1134084 w 1362420"/>
                  <a:gd name="connsiteY92" fmla="*/ 1062069 h 1358430"/>
                  <a:gd name="connsiteX93" fmla="*/ 1157880 w 1362420"/>
                  <a:gd name="connsiteY93" fmla="*/ 1013889 h 1358430"/>
                  <a:gd name="connsiteX94" fmla="*/ 1170659 w 1362420"/>
                  <a:gd name="connsiteY94" fmla="*/ 989597 h 1358430"/>
                  <a:gd name="connsiteX95" fmla="*/ 1125580 w 1362420"/>
                  <a:gd name="connsiteY95" fmla="*/ 954072 h 1358430"/>
                  <a:gd name="connsiteX96" fmla="*/ 1093515 w 1362420"/>
                  <a:gd name="connsiteY96" fmla="*/ 914161 h 1358430"/>
                  <a:gd name="connsiteX97" fmla="*/ 287455 w 1362420"/>
                  <a:gd name="connsiteY97" fmla="*/ 893979 h 1358430"/>
                  <a:gd name="connsiteX98" fmla="*/ 277488 w 1362420"/>
                  <a:gd name="connsiteY98" fmla="*/ 914161 h 1358430"/>
                  <a:gd name="connsiteX99" fmla="*/ 245423 w 1362420"/>
                  <a:gd name="connsiteY99" fmla="*/ 954072 h 1358430"/>
                  <a:gd name="connsiteX100" fmla="*/ 200344 w 1362420"/>
                  <a:gd name="connsiteY100" fmla="*/ 989597 h 1358430"/>
                  <a:gd name="connsiteX101" fmla="*/ 213123 w 1362420"/>
                  <a:gd name="connsiteY101" fmla="*/ 1013889 h 1358430"/>
                  <a:gd name="connsiteX102" fmla="*/ 236918 w 1362420"/>
                  <a:gd name="connsiteY102" fmla="*/ 1062069 h 1358430"/>
                  <a:gd name="connsiteX103" fmla="*/ 266291 w 1362420"/>
                  <a:gd name="connsiteY103" fmla="*/ 1098630 h 1358430"/>
                  <a:gd name="connsiteX104" fmla="*/ 335466 w 1362420"/>
                  <a:gd name="connsiteY104" fmla="*/ 1044116 h 1358430"/>
                  <a:gd name="connsiteX105" fmla="*/ 361262 w 1362420"/>
                  <a:gd name="connsiteY105" fmla="*/ 1012008 h 1358430"/>
                  <a:gd name="connsiteX106" fmla="*/ 333705 w 1362420"/>
                  <a:gd name="connsiteY106" fmla="*/ 981893 h 1358430"/>
                  <a:gd name="connsiteX107" fmla="*/ 303167 w 1362420"/>
                  <a:gd name="connsiteY107" fmla="*/ 923844 h 1358430"/>
                  <a:gd name="connsiteX108" fmla="*/ 920481 w 1362420"/>
                  <a:gd name="connsiteY108" fmla="*/ 893883 h 1358430"/>
                  <a:gd name="connsiteX109" fmla="*/ 891918 w 1362420"/>
                  <a:gd name="connsiteY109" fmla="*/ 925099 h 1358430"/>
                  <a:gd name="connsiteX110" fmla="*/ 841730 w 1362420"/>
                  <a:gd name="connsiteY110" fmla="*/ 963497 h 1358430"/>
                  <a:gd name="connsiteX111" fmla="*/ 823913 w 1362420"/>
                  <a:gd name="connsiteY111" fmla="*/ 974844 h 1358430"/>
                  <a:gd name="connsiteX112" fmla="*/ 826150 w 1362420"/>
                  <a:gd name="connsiteY112" fmla="*/ 976671 h 1358430"/>
                  <a:gd name="connsiteX113" fmla="*/ 876623 w 1362420"/>
                  <a:gd name="connsiteY113" fmla="*/ 1059076 h 1358430"/>
                  <a:gd name="connsiteX114" fmla="*/ 887797 w 1362420"/>
                  <a:gd name="connsiteY114" fmla="*/ 1081703 h 1358430"/>
                  <a:gd name="connsiteX115" fmla="*/ 918458 w 1362420"/>
                  <a:gd name="connsiteY115" fmla="*/ 1062373 h 1358430"/>
                  <a:gd name="connsiteX116" fmla="*/ 986345 w 1362420"/>
                  <a:gd name="connsiteY116" fmla="*/ 1008874 h 1358430"/>
                  <a:gd name="connsiteX117" fmla="*/ 966667 w 1362420"/>
                  <a:gd name="connsiteY117" fmla="*/ 969033 h 1358430"/>
                  <a:gd name="connsiteX118" fmla="*/ 936130 w 1362420"/>
                  <a:gd name="connsiteY118" fmla="*/ 910985 h 1358430"/>
                  <a:gd name="connsiteX119" fmla="*/ 450521 w 1362420"/>
                  <a:gd name="connsiteY119" fmla="*/ 893883 h 1358430"/>
                  <a:gd name="connsiteX120" fmla="*/ 434873 w 1362420"/>
                  <a:gd name="connsiteY120" fmla="*/ 910985 h 1358430"/>
                  <a:gd name="connsiteX121" fmla="*/ 404336 w 1362420"/>
                  <a:gd name="connsiteY121" fmla="*/ 969033 h 1358430"/>
                  <a:gd name="connsiteX122" fmla="*/ 384658 w 1362420"/>
                  <a:gd name="connsiteY122" fmla="*/ 1008875 h 1358430"/>
                  <a:gd name="connsiteX123" fmla="*/ 452543 w 1362420"/>
                  <a:gd name="connsiteY123" fmla="*/ 1062372 h 1358430"/>
                  <a:gd name="connsiteX124" fmla="*/ 483205 w 1362420"/>
                  <a:gd name="connsiteY124" fmla="*/ 1081703 h 1358430"/>
                  <a:gd name="connsiteX125" fmla="*/ 494379 w 1362420"/>
                  <a:gd name="connsiteY125" fmla="*/ 1059076 h 1358430"/>
                  <a:gd name="connsiteX126" fmla="*/ 544853 w 1362420"/>
                  <a:gd name="connsiteY126" fmla="*/ 976671 h 1358430"/>
                  <a:gd name="connsiteX127" fmla="*/ 547089 w 1362420"/>
                  <a:gd name="connsiteY127" fmla="*/ 974844 h 1358430"/>
                  <a:gd name="connsiteX128" fmla="*/ 529272 w 1362420"/>
                  <a:gd name="connsiteY128" fmla="*/ 963497 h 1358430"/>
                  <a:gd name="connsiteX129" fmla="*/ 479085 w 1362420"/>
                  <a:gd name="connsiteY129" fmla="*/ 925099 h 1358430"/>
                  <a:gd name="connsiteX130" fmla="*/ 806549 w 1362420"/>
                  <a:gd name="connsiteY130" fmla="*/ 802722 h 1358430"/>
                  <a:gd name="connsiteX131" fmla="*/ 788865 w 1362420"/>
                  <a:gd name="connsiteY131" fmla="*/ 822047 h 1358430"/>
                  <a:gd name="connsiteX132" fmla="*/ 738678 w 1362420"/>
                  <a:gd name="connsiteY132" fmla="*/ 860444 h 1358430"/>
                  <a:gd name="connsiteX133" fmla="*/ 702162 w 1362420"/>
                  <a:gd name="connsiteY133" fmla="*/ 883702 h 1358430"/>
                  <a:gd name="connsiteX134" fmla="*/ 746939 w 1362420"/>
                  <a:gd name="connsiteY134" fmla="*/ 911929 h 1358430"/>
                  <a:gd name="connsiteX135" fmla="*/ 809487 w 1362420"/>
                  <a:gd name="connsiteY135" fmla="*/ 963053 h 1358430"/>
                  <a:gd name="connsiteX136" fmla="*/ 815407 w 1362420"/>
                  <a:gd name="connsiteY136" fmla="*/ 959321 h 1358430"/>
                  <a:gd name="connsiteX137" fmla="*/ 895914 w 1362420"/>
                  <a:gd name="connsiteY137" fmla="*/ 895876 h 1358430"/>
                  <a:gd name="connsiteX138" fmla="*/ 908252 w 1362420"/>
                  <a:gd name="connsiteY138" fmla="*/ 880520 h 1358430"/>
                  <a:gd name="connsiteX139" fmla="*/ 893801 w 1362420"/>
                  <a:gd name="connsiteY139" fmla="*/ 864727 h 1358430"/>
                  <a:gd name="connsiteX140" fmla="*/ 843613 w 1362420"/>
                  <a:gd name="connsiteY140" fmla="*/ 826328 h 1358430"/>
                  <a:gd name="connsiteX141" fmla="*/ 564454 w 1362420"/>
                  <a:gd name="connsiteY141" fmla="*/ 802722 h 1358430"/>
                  <a:gd name="connsiteX142" fmla="*/ 527389 w 1362420"/>
                  <a:gd name="connsiteY142" fmla="*/ 826328 h 1358430"/>
                  <a:gd name="connsiteX143" fmla="*/ 477201 w 1362420"/>
                  <a:gd name="connsiteY143" fmla="*/ 864727 h 1358430"/>
                  <a:gd name="connsiteX144" fmla="*/ 462750 w 1362420"/>
                  <a:gd name="connsiteY144" fmla="*/ 880520 h 1358430"/>
                  <a:gd name="connsiteX145" fmla="*/ 475088 w 1362420"/>
                  <a:gd name="connsiteY145" fmla="*/ 895876 h 1358430"/>
                  <a:gd name="connsiteX146" fmla="*/ 555596 w 1362420"/>
                  <a:gd name="connsiteY146" fmla="*/ 959321 h 1358430"/>
                  <a:gd name="connsiteX147" fmla="*/ 561516 w 1362420"/>
                  <a:gd name="connsiteY147" fmla="*/ 963053 h 1358430"/>
                  <a:gd name="connsiteX148" fmla="*/ 624063 w 1362420"/>
                  <a:gd name="connsiteY148" fmla="*/ 911929 h 1358430"/>
                  <a:gd name="connsiteX149" fmla="*/ 668840 w 1362420"/>
                  <a:gd name="connsiteY149" fmla="*/ 883702 h 1358430"/>
                  <a:gd name="connsiteX150" fmla="*/ 632325 w 1362420"/>
                  <a:gd name="connsiteY150" fmla="*/ 860444 h 1358430"/>
                  <a:gd name="connsiteX151" fmla="*/ 582137 w 1362420"/>
                  <a:gd name="connsiteY151" fmla="*/ 822047 h 1358430"/>
                  <a:gd name="connsiteX152" fmla="*/ 1184268 w 1362420"/>
                  <a:gd name="connsiteY152" fmla="*/ 786206 h 1358430"/>
                  <a:gd name="connsiteX153" fmla="*/ 1140701 w 1362420"/>
                  <a:gd name="connsiteY153" fmla="*/ 819537 h 1358430"/>
                  <a:gd name="connsiteX154" fmla="*/ 1098374 w 1362420"/>
                  <a:gd name="connsiteY154" fmla="*/ 865796 h 1358430"/>
                  <a:gd name="connsiteX155" fmla="*/ 1093570 w 1362420"/>
                  <a:gd name="connsiteY155" fmla="*/ 874927 h 1358430"/>
                  <a:gd name="connsiteX156" fmla="*/ 1106523 w 1362420"/>
                  <a:gd name="connsiteY156" fmla="*/ 901153 h 1358430"/>
                  <a:gd name="connsiteX157" fmla="*/ 1138588 w 1362420"/>
                  <a:gd name="connsiteY157" fmla="*/ 941064 h 1358430"/>
                  <a:gd name="connsiteX158" fmla="*/ 1179309 w 1362420"/>
                  <a:gd name="connsiteY158" fmla="*/ 973154 h 1358430"/>
                  <a:gd name="connsiteX159" fmla="*/ 1188418 w 1362420"/>
                  <a:gd name="connsiteY159" fmla="*/ 955840 h 1358430"/>
                  <a:gd name="connsiteX160" fmla="*/ 1230746 w 1362420"/>
                  <a:gd name="connsiteY160" fmla="*/ 909582 h 1358430"/>
                  <a:gd name="connsiteX161" fmla="*/ 1267378 w 1362420"/>
                  <a:gd name="connsiteY161" fmla="*/ 881555 h 1358430"/>
                  <a:gd name="connsiteX162" fmla="*/ 1228631 w 1362420"/>
                  <a:gd name="connsiteY162" fmla="*/ 851021 h 1358430"/>
                  <a:gd name="connsiteX163" fmla="*/ 1196566 w 1362420"/>
                  <a:gd name="connsiteY163" fmla="*/ 811109 h 1358430"/>
                  <a:gd name="connsiteX164" fmla="*/ 186735 w 1362420"/>
                  <a:gd name="connsiteY164" fmla="*/ 786206 h 1358430"/>
                  <a:gd name="connsiteX165" fmla="*/ 174436 w 1362420"/>
                  <a:gd name="connsiteY165" fmla="*/ 811109 h 1358430"/>
                  <a:gd name="connsiteX166" fmla="*/ 142370 w 1362420"/>
                  <a:gd name="connsiteY166" fmla="*/ 851020 h 1358430"/>
                  <a:gd name="connsiteX167" fmla="*/ 103624 w 1362420"/>
                  <a:gd name="connsiteY167" fmla="*/ 881555 h 1358430"/>
                  <a:gd name="connsiteX168" fmla="*/ 140257 w 1362420"/>
                  <a:gd name="connsiteY168" fmla="*/ 909582 h 1358430"/>
                  <a:gd name="connsiteX169" fmla="*/ 182585 w 1362420"/>
                  <a:gd name="connsiteY169" fmla="*/ 955840 h 1358430"/>
                  <a:gd name="connsiteX170" fmla="*/ 191694 w 1362420"/>
                  <a:gd name="connsiteY170" fmla="*/ 973154 h 1358430"/>
                  <a:gd name="connsiteX171" fmla="*/ 232415 w 1362420"/>
                  <a:gd name="connsiteY171" fmla="*/ 941064 h 1358430"/>
                  <a:gd name="connsiteX172" fmla="*/ 264480 w 1362420"/>
                  <a:gd name="connsiteY172" fmla="*/ 901153 h 1358430"/>
                  <a:gd name="connsiteX173" fmla="*/ 277433 w 1362420"/>
                  <a:gd name="connsiteY173" fmla="*/ 874927 h 1358430"/>
                  <a:gd name="connsiteX174" fmla="*/ 272629 w 1362420"/>
                  <a:gd name="connsiteY174" fmla="*/ 865796 h 1358430"/>
                  <a:gd name="connsiteX175" fmla="*/ 230300 w 1362420"/>
                  <a:gd name="connsiteY175" fmla="*/ 819538 h 1358430"/>
                  <a:gd name="connsiteX176" fmla="*/ 374474 w 1362420"/>
                  <a:gd name="connsiteY176" fmla="*/ 761425 h 1358430"/>
                  <a:gd name="connsiteX177" fmla="*/ 374149 w 1362420"/>
                  <a:gd name="connsiteY177" fmla="*/ 761674 h 1358430"/>
                  <a:gd name="connsiteX178" fmla="*/ 301283 w 1362420"/>
                  <a:gd name="connsiteY178" fmla="*/ 865981 h 1358430"/>
                  <a:gd name="connsiteX179" fmla="*/ 297068 w 1362420"/>
                  <a:gd name="connsiteY179" fmla="*/ 874516 h 1358430"/>
                  <a:gd name="connsiteX180" fmla="*/ 316175 w 1362420"/>
                  <a:gd name="connsiteY180" fmla="*/ 910836 h 1358430"/>
                  <a:gd name="connsiteX181" fmla="*/ 339971 w 1362420"/>
                  <a:gd name="connsiteY181" fmla="*/ 959017 h 1358430"/>
                  <a:gd name="connsiteX182" fmla="*/ 370861 w 1362420"/>
                  <a:gd name="connsiteY182" fmla="*/ 997466 h 1358430"/>
                  <a:gd name="connsiteX183" fmla="*/ 391326 w 1362420"/>
                  <a:gd name="connsiteY183" fmla="*/ 956025 h 1358430"/>
                  <a:gd name="connsiteX184" fmla="*/ 412972 w 1362420"/>
                  <a:gd name="connsiteY184" fmla="*/ 911229 h 1358430"/>
                  <a:gd name="connsiteX185" fmla="*/ 437324 w 1362420"/>
                  <a:gd name="connsiteY185" fmla="*/ 879460 h 1358430"/>
                  <a:gd name="connsiteX186" fmla="*/ 436757 w 1362420"/>
                  <a:gd name="connsiteY186" fmla="*/ 878841 h 1358430"/>
                  <a:gd name="connsiteX187" fmla="*/ 406219 w 1362420"/>
                  <a:gd name="connsiteY187" fmla="*/ 820793 h 1358430"/>
                  <a:gd name="connsiteX188" fmla="*/ 375681 w 1362420"/>
                  <a:gd name="connsiteY188" fmla="*/ 762744 h 1358430"/>
                  <a:gd name="connsiteX189" fmla="*/ 996528 w 1362420"/>
                  <a:gd name="connsiteY189" fmla="*/ 761425 h 1358430"/>
                  <a:gd name="connsiteX190" fmla="*/ 995322 w 1362420"/>
                  <a:gd name="connsiteY190" fmla="*/ 762744 h 1358430"/>
                  <a:gd name="connsiteX191" fmla="*/ 964784 w 1362420"/>
                  <a:gd name="connsiteY191" fmla="*/ 820793 h 1358430"/>
                  <a:gd name="connsiteX192" fmla="*/ 934246 w 1362420"/>
                  <a:gd name="connsiteY192" fmla="*/ 878841 h 1358430"/>
                  <a:gd name="connsiteX193" fmla="*/ 933679 w 1362420"/>
                  <a:gd name="connsiteY193" fmla="*/ 879460 h 1358430"/>
                  <a:gd name="connsiteX194" fmla="*/ 958030 w 1362420"/>
                  <a:gd name="connsiteY194" fmla="*/ 911229 h 1358430"/>
                  <a:gd name="connsiteX195" fmla="*/ 979675 w 1362420"/>
                  <a:gd name="connsiteY195" fmla="*/ 956025 h 1358430"/>
                  <a:gd name="connsiteX196" fmla="*/ 1000142 w 1362420"/>
                  <a:gd name="connsiteY196" fmla="*/ 997466 h 1358430"/>
                  <a:gd name="connsiteX197" fmla="*/ 1031032 w 1362420"/>
                  <a:gd name="connsiteY197" fmla="*/ 959017 h 1358430"/>
                  <a:gd name="connsiteX198" fmla="*/ 1054827 w 1362420"/>
                  <a:gd name="connsiteY198" fmla="*/ 910836 h 1358430"/>
                  <a:gd name="connsiteX199" fmla="*/ 1073935 w 1362420"/>
                  <a:gd name="connsiteY199" fmla="*/ 874516 h 1358430"/>
                  <a:gd name="connsiteX200" fmla="*/ 1069719 w 1362420"/>
                  <a:gd name="connsiteY200" fmla="*/ 865980 h 1358430"/>
                  <a:gd name="connsiteX201" fmla="*/ 996854 w 1362420"/>
                  <a:gd name="connsiteY201" fmla="*/ 761674 h 1358430"/>
                  <a:gd name="connsiteX202" fmla="*/ 685501 w 1362420"/>
                  <a:gd name="connsiteY202" fmla="*/ 719234 h 1358430"/>
                  <a:gd name="connsiteX203" fmla="*/ 635626 w 1362420"/>
                  <a:gd name="connsiteY203" fmla="*/ 757393 h 1358430"/>
                  <a:gd name="connsiteX204" fmla="*/ 581508 w 1362420"/>
                  <a:gd name="connsiteY204" fmla="*/ 791861 h 1358430"/>
                  <a:gd name="connsiteX205" fmla="*/ 578968 w 1362420"/>
                  <a:gd name="connsiteY205" fmla="*/ 793478 h 1358430"/>
                  <a:gd name="connsiteX206" fmla="*/ 658648 w 1362420"/>
                  <a:gd name="connsiteY206" fmla="*/ 856269 h 1358430"/>
                  <a:gd name="connsiteX207" fmla="*/ 685501 w 1362420"/>
                  <a:gd name="connsiteY207" fmla="*/ 873198 h 1358430"/>
                  <a:gd name="connsiteX208" fmla="*/ 712355 w 1362420"/>
                  <a:gd name="connsiteY208" fmla="*/ 856268 h 1358430"/>
                  <a:gd name="connsiteX209" fmla="*/ 792034 w 1362420"/>
                  <a:gd name="connsiteY209" fmla="*/ 793478 h 1358430"/>
                  <a:gd name="connsiteX210" fmla="*/ 789495 w 1362420"/>
                  <a:gd name="connsiteY210" fmla="*/ 791861 h 1358430"/>
                  <a:gd name="connsiteX211" fmla="*/ 735376 w 1362420"/>
                  <a:gd name="connsiteY211" fmla="*/ 757393 h 1358430"/>
                  <a:gd name="connsiteX212" fmla="*/ 880866 w 1362420"/>
                  <a:gd name="connsiteY212" fmla="*/ 681368 h 1358430"/>
                  <a:gd name="connsiteX213" fmla="*/ 861731 w 1362420"/>
                  <a:gd name="connsiteY213" fmla="*/ 717740 h 1358430"/>
                  <a:gd name="connsiteX214" fmla="*/ 831193 w 1362420"/>
                  <a:gd name="connsiteY214" fmla="*/ 775789 h 1358430"/>
                  <a:gd name="connsiteX215" fmla="*/ 818869 w 1362420"/>
                  <a:gd name="connsiteY215" fmla="*/ 789258 h 1358430"/>
                  <a:gd name="connsiteX216" fmla="*/ 849990 w 1362420"/>
                  <a:gd name="connsiteY216" fmla="*/ 808878 h 1358430"/>
                  <a:gd name="connsiteX217" fmla="*/ 919902 w 1362420"/>
                  <a:gd name="connsiteY217" fmla="*/ 866019 h 1358430"/>
                  <a:gd name="connsiteX218" fmla="*/ 927979 w 1362420"/>
                  <a:gd name="connsiteY218" fmla="*/ 855965 h 1358430"/>
                  <a:gd name="connsiteX219" fmla="*/ 951775 w 1362420"/>
                  <a:gd name="connsiteY219" fmla="*/ 807784 h 1358430"/>
                  <a:gd name="connsiteX220" fmla="*/ 982008 w 1362420"/>
                  <a:gd name="connsiteY220" fmla="*/ 750316 h 1358430"/>
                  <a:gd name="connsiteX221" fmla="*/ 946665 w 1362420"/>
                  <a:gd name="connsiteY221" fmla="*/ 723276 h 1358430"/>
                  <a:gd name="connsiteX222" fmla="*/ 892547 w 1362420"/>
                  <a:gd name="connsiteY222" fmla="*/ 688808 h 1358430"/>
                  <a:gd name="connsiteX223" fmla="*/ 490137 w 1362420"/>
                  <a:gd name="connsiteY223" fmla="*/ 681368 h 1358430"/>
                  <a:gd name="connsiteX224" fmla="*/ 478455 w 1362420"/>
                  <a:gd name="connsiteY224" fmla="*/ 688808 h 1358430"/>
                  <a:gd name="connsiteX225" fmla="*/ 424337 w 1362420"/>
                  <a:gd name="connsiteY225" fmla="*/ 723276 h 1358430"/>
                  <a:gd name="connsiteX226" fmla="*/ 388994 w 1362420"/>
                  <a:gd name="connsiteY226" fmla="*/ 750316 h 1358430"/>
                  <a:gd name="connsiteX227" fmla="*/ 419227 w 1362420"/>
                  <a:gd name="connsiteY227" fmla="*/ 807785 h 1358430"/>
                  <a:gd name="connsiteX228" fmla="*/ 443022 w 1362420"/>
                  <a:gd name="connsiteY228" fmla="*/ 855965 h 1358430"/>
                  <a:gd name="connsiteX229" fmla="*/ 451100 w 1362420"/>
                  <a:gd name="connsiteY229" fmla="*/ 866019 h 1358430"/>
                  <a:gd name="connsiteX230" fmla="*/ 521012 w 1362420"/>
                  <a:gd name="connsiteY230" fmla="*/ 808878 h 1358430"/>
                  <a:gd name="connsiteX231" fmla="*/ 552134 w 1362420"/>
                  <a:gd name="connsiteY231" fmla="*/ 789258 h 1358430"/>
                  <a:gd name="connsiteX232" fmla="*/ 539809 w 1362420"/>
                  <a:gd name="connsiteY232" fmla="*/ 775789 h 1358430"/>
                  <a:gd name="connsiteX233" fmla="*/ 509271 w 1362420"/>
                  <a:gd name="connsiteY233" fmla="*/ 717740 h 1358430"/>
                  <a:gd name="connsiteX234" fmla="*/ 264287 w 1362420"/>
                  <a:gd name="connsiteY234" fmla="*/ 666065 h 1358430"/>
                  <a:gd name="connsiteX235" fmla="*/ 228769 w 1362420"/>
                  <a:gd name="connsiteY235" fmla="*/ 704881 h 1358430"/>
                  <a:gd name="connsiteX236" fmla="*/ 198230 w 1362420"/>
                  <a:gd name="connsiteY236" fmla="*/ 762929 h 1358430"/>
                  <a:gd name="connsiteX237" fmla="*/ 194964 w 1362420"/>
                  <a:gd name="connsiteY237" fmla="*/ 769542 h 1358430"/>
                  <a:gd name="connsiteX238" fmla="*/ 243309 w 1362420"/>
                  <a:gd name="connsiteY238" fmla="*/ 806530 h 1358430"/>
                  <a:gd name="connsiteX239" fmla="*/ 285637 w 1362420"/>
                  <a:gd name="connsiteY239" fmla="*/ 852788 h 1358430"/>
                  <a:gd name="connsiteX240" fmla="*/ 287044 w 1362420"/>
                  <a:gd name="connsiteY240" fmla="*/ 855463 h 1358430"/>
                  <a:gd name="connsiteX241" fmla="*/ 288275 w 1362420"/>
                  <a:gd name="connsiteY241" fmla="*/ 852973 h 1358430"/>
                  <a:gd name="connsiteX242" fmla="*/ 338749 w 1362420"/>
                  <a:gd name="connsiteY242" fmla="*/ 770567 h 1358430"/>
                  <a:gd name="connsiteX243" fmla="*/ 363974 w 1362420"/>
                  <a:gd name="connsiteY243" fmla="*/ 749950 h 1358430"/>
                  <a:gd name="connsiteX244" fmla="*/ 333353 w 1362420"/>
                  <a:gd name="connsiteY244" fmla="*/ 716486 h 1358430"/>
                  <a:gd name="connsiteX245" fmla="*/ 283164 w 1362420"/>
                  <a:gd name="connsiteY245" fmla="*/ 678088 h 1358430"/>
                  <a:gd name="connsiteX246" fmla="*/ 1106715 w 1362420"/>
                  <a:gd name="connsiteY246" fmla="*/ 666064 h 1358430"/>
                  <a:gd name="connsiteX247" fmla="*/ 1087838 w 1362420"/>
                  <a:gd name="connsiteY247" fmla="*/ 678088 h 1358430"/>
                  <a:gd name="connsiteX248" fmla="*/ 1037650 w 1362420"/>
                  <a:gd name="connsiteY248" fmla="*/ 716486 h 1358430"/>
                  <a:gd name="connsiteX249" fmla="*/ 1007028 w 1362420"/>
                  <a:gd name="connsiteY249" fmla="*/ 749950 h 1358430"/>
                  <a:gd name="connsiteX250" fmla="*/ 1032254 w 1362420"/>
                  <a:gd name="connsiteY250" fmla="*/ 770567 h 1358430"/>
                  <a:gd name="connsiteX251" fmla="*/ 1082727 w 1362420"/>
                  <a:gd name="connsiteY251" fmla="*/ 852972 h 1358430"/>
                  <a:gd name="connsiteX252" fmla="*/ 1083958 w 1362420"/>
                  <a:gd name="connsiteY252" fmla="*/ 855463 h 1358430"/>
                  <a:gd name="connsiteX253" fmla="*/ 1085365 w 1362420"/>
                  <a:gd name="connsiteY253" fmla="*/ 852788 h 1358430"/>
                  <a:gd name="connsiteX254" fmla="*/ 1127693 w 1362420"/>
                  <a:gd name="connsiteY254" fmla="*/ 806530 h 1358430"/>
                  <a:gd name="connsiteX255" fmla="*/ 1176038 w 1362420"/>
                  <a:gd name="connsiteY255" fmla="*/ 769542 h 1358430"/>
                  <a:gd name="connsiteX256" fmla="*/ 1172771 w 1362420"/>
                  <a:gd name="connsiteY256" fmla="*/ 762929 h 1358430"/>
                  <a:gd name="connsiteX257" fmla="*/ 1142234 w 1362420"/>
                  <a:gd name="connsiteY257" fmla="*/ 704881 h 1358430"/>
                  <a:gd name="connsiteX258" fmla="*/ 769051 w 1362420"/>
                  <a:gd name="connsiteY258" fmla="*/ 594972 h 1358430"/>
                  <a:gd name="connsiteX259" fmla="*/ 758680 w 1362420"/>
                  <a:gd name="connsiteY259" fmla="*/ 614689 h 1358430"/>
                  <a:gd name="connsiteX260" fmla="*/ 728142 w 1362420"/>
                  <a:gd name="connsiteY260" fmla="*/ 672737 h 1358430"/>
                  <a:gd name="connsiteX261" fmla="*/ 699413 w 1362420"/>
                  <a:gd name="connsiteY261" fmla="*/ 704133 h 1358430"/>
                  <a:gd name="connsiteX262" fmla="*/ 761700 w 1362420"/>
                  <a:gd name="connsiteY262" fmla="*/ 753217 h 1358430"/>
                  <a:gd name="connsiteX263" fmla="*/ 803508 w 1362420"/>
                  <a:gd name="connsiteY263" fmla="*/ 779574 h 1358430"/>
                  <a:gd name="connsiteX264" fmla="*/ 824928 w 1362420"/>
                  <a:gd name="connsiteY264" fmla="*/ 752913 h 1358430"/>
                  <a:gd name="connsiteX265" fmla="*/ 848723 w 1362420"/>
                  <a:gd name="connsiteY265" fmla="*/ 704732 h 1358430"/>
                  <a:gd name="connsiteX266" fmla="*/ 865996 w 1362420"/>
                  <a:gd name="connsiteY266" fmla="*/ 671898 h 1358430"/>
                  <a:gd name="connsiteX267" fmla="*/ 838429 w 1362420"/>
                  <a:gd name="connsiteY267" fmla="*/ 654340 h 1358430"/>
                  <a:gd name="connsiteX268" fmla="*/ 788241 w 1362420"/>
                  <a:gd name="connsiteY268" fmla="*/ 615943 h 1358430"/>
                  <a:gd name="connsiteX269" fmla="*/ 601951 w 1362420"/>
                  <a:gd name="connsiteY269" fmla="*/ 594972 h 1358430"/>
                  <a:gd name="connsiteX270" fmla="*/ 582761 w 1362420"/>
                  <a:gd name="connsiteY270" fmla="*/ 615943 h 1358430"/>
                  <a:gd name="connsiteX271" fmla="*/ 532574 w 1362420"/>
                  <a:gd name="connsiteY271" fmla="*/ 654340 h 1358430"/>
                  <a:gd name="connsiteX272" fmla="*/ 505006 w 1362420"/>
                  <a:gd name="connsiteY272" fmla="*/ 671898 h 1358430"/>
                  <a:gd name="connsiteX273" fmla="*/ 522279 w 1362420"/>
                  <a:gd name="connsiteY273" fmla="*/ 704732 h 1358430"/>
                  <a:gd name="connsiteX274" fmla="*/ 546075 w 1362420"/>
                  <a:gd name="connsiteY274" fmla="*/ 752913 h 1358430"/>
                  <a:gd name="connsiteX275" fmla="*/ 567494 w 1362420"/>
                  <a:gd name="connsiteY275" fmla="*/ 779574 h 1358430"/>
                  <a:gd name="connsiteX276" fmla="*/ 609303 w 1362420"/>
                  <a:gd name="connsiteY276" fmla="*/ 753216 h 1358430"/>
                  <a:gd name="connsiteX277" fmla="*/ 671588 w 1362420"/>
                  <a:gd name="connsiteY277" fmla="*/ 704132 h 1358430"/>
                  <a:gd name="connsiteX278" fmla="*/ 642860 w 1362420"/>
                  <a:gd name="connsiteY278" fmla="*/ 672737 h 1358430"/>
                  <a:gd name="connsiteX279" fmla="*/ 612323 w 1362420"/>
                  <a:gd name="connsiteY279" fmla="*/ 614689 h 1358430"/>
                  <a:gd name="connsiteX280" fmla="*/ 1228963 w 1362420"/>
                  <a:gd name="connsiteY280" fmla="*/ 583990 h 1358430"/>
                  <a:gd name="connsiteX281" fmla="*/ 1196074 w 1362420"/>
                  <a:gd name="connsiteY281" fmla="*/ 609151 h 1358430"/>
                  <a:gd name="connsiteX282" fmla="*/ 1141956 w 1362420"/>
                  <a:gd name="connsiteY282" fmla="*/ 643620 h 1358430"/>
                  <a:gd name="connsiteX283" fmla="*/ 1121786 w 1362420"/>
                  <a:gd name="connsiteY283" fmla="*/ 656466 h 1358430"/>
                  <a:gd name="connsiteX284" fmla="*/ 1135305 w 1362420"/>
                  <a:gd name="connsiteY284" fmla="*/ 667516 h 1358430"/>
                  <a:gd name="connsiteX285" fmla="*/ 1185779 w 1362420"/>
                  <a:gd name="connsiteY285" fmla="*/ 749921 h 1358430"/>
                  <a:gd name="connsiteX286" fmla="*/ 1190731 w 1362420"/>
                  <a:gd name="connsiteY286" fmla="*/ 759947 h 1358430"/>
                  <a:gd name="connsiteX287" fmla="*/ 1232000 w 1362420"/>
                  <a:gd name="connsiteY287" fmla="*/ 733664 h 1358430"/>
                  <a:gd name="connsiteX288" fmla="*/ 1286118 w 1362420"/>
                  <a:gd name="connsiteY288" fmla="*/ 699196 h 1358430"/>
                  <a:gd name="connsiteX289" fmla="*/ 1292741 w 1362420"/>
                  <a:gd name="connsiteY289" fmla="*/ 694129 h 1358430"/>
                  <a:gd name="connsiteX290" fmla="*/ 1275823 w 1362420"/>
                  <a:gd name="connsiteY290" fmla="*/ 659876 h 1358430"/>
                  <a:gd name="connsiteX291" fmla="*/ 1245286 w 1362420"/>
                  <a:gd name="connsiteY291" fmla="*/ 601828 h 1358430"/>
                  <a:gd name="connsiteX292" fmla="*/ 142039 w 1362420"/>
                  <a:gd name="connsiteY292" fmla="*/ 583990 h 1358430"/>
                  <a:gd name="connsiteX293" fmla="*/ 125717 w 1362420"/>
                  <a:gd name="connsiteY293" fmla="*/ 601828 h 1358430"/>
                  <a:gd name="connsiteX294" fmla="*/ 95179 w 1362420"/>
                  <a:gd name="connsiteY294" fmla="*/ 659877 h 1358430"/>
                  <a:gd name="connsiteX295" fmla="*/ 78262 w 1362420"/>
                  <a:gd name="connsiteY295" fmla="*/ 694129 h 1358430"/>
                  <a:gd name="connsiteX296" fmla="*/ 84884 w 1362420"/>
                  <a:gd name="connsiteY296" fmla="*/ 699196 h 1358430"/>
                  <a:gd name="connsiteX297" fmla="*/ 139002 w 1362420"/>
                  <a:gd name="connsiteY297" fmla="*/ 733664 h 1358430"/>
                  <a:gd name="connsiteX298" fmla="*/ 180271 w 1362420"/>
                  <a:gd name="connsiteY298" fmla="*/ 759947 h 1358430"/>
                  <a:gd name="connsiteX299" fmla="*/ 185222 w 1362420"/>
                  <a:gd name="connsiteY299" fmla="*/ 749921 h 1358430"/>
                  <a:gd name="connsiteX300" fmla="*/ 235697 w 1362420"/>
                  <a:gd name="connsiteY300" fmla="*/ 667516 h 1358430"/>
                  <a:gd name="connsiteX301" fmla="*/ 249216 w 1362420"/>
                  <a:gd name="connsiteY301" fmla="*/ 656466 h 1358430"/>
                  <a:gd name="connsiteX302" fmla="*/ 229046 w 1362420"/>
                  <a:gd name="connsiteY302" fmla="*/ 643620 h 1358430"/>
                  <a:gd name="connsiteX303" fmla="*/ 174928 w 1362420"/>
                  <a:gd name="connsiteY303" fmla="*/ 609152 h 1358430"/>
                  <a:gd name="connsiteX304" fmla="*/ 982051 w 1362420"/>
                  <a:gd name="connsiteY304" fmla="*/ 577128 h 1358430"/>
                  <a:gd name="connsiteX305" fmla="*/ 934597 w 1362420"/>
                  <a:gd name="connsiteY305" fmla="*/ 613433 h 1358430"/>
                  <a:gd name="connsiteX306" fmla="*/ 892269 w 1362420"/>
                  <a:gd name="connsiteY306" fmla="*/ 659692 h 1358430"/>
                  <a:gd name="connsiteX307" fmla="*/ 889179 w 1362420"/>
                  <a:gd name="connsiteY307" fmla="*/ 665565 h 1358430"/>
                  <a:gd name="connsiteX308" fmla="*/ 953044 w 1362420"/>
                  <a:gd name="connsiteY308" fmla="*/ 705826 h 1358430"/>
                  <a:gd name="connsiteX309" fmla="*/ 992777 w 1362420"/>
                  <a:gd name="connsiteY309" fmla="*/ 738301 h 1358430"/>
                  <a:gd name="connsiteX310" fmla="*/ 1024642 w 1362420"/>
                  <a:gd name="connsiteY310" fmla="*/ 703478 h 1358430"/>
                  <a:gd name="connsiteX311" fmla="*/ 1074830 w 1362420"/>
                  <a:gd name="connsiteY311" fmla="*/ 665080 h 1358430"/>
                  <a:gd name="connsiteX312" fmla="*/ 1093120 w 1362420"/>
                  <a:gd name="connsiteY312" fmla="*/ 653431 h 1358430"/>
                  <a:gd name="connsiteX313" fmla="*/ 1049717 w 1362420"/>
                  <a:gd name="connsiteY313" fmla="*/ 620225 h 1358430"/>
                  <a:gd name="connsiteX314" fmla="*/ 995599 w 1362420"/>
                  <a:gd name="connsiteY314" fmla="*/ 585757 h 1358430"/>
                  <a:gd name="connsiteX315" fmla="*/ 388951 w 1362420"/>
                  <a:gd name="connsiteY315" fmla="*/ 577128 h 1358430"/>
                  <a:gd name="connsiteX316" fmla="*/ 375404 w 1362420"/>
                  <a:gd name="connsiteY316" fmla="*/ 585757 h 1358430"/>
                  <a:gd name="connsiteX317" fmla="*/ 321285 w 1362420"/>
                  <a:gd name="connsiteY317" fmla="*/ 620225 h 1358430"/>
                  <a:gd name="connsiteX318" fmla="*/ 277882 w 1362420"/>
                  <a:gd name="connsiteY318" fmla="*/ 653431 h 1358430"/>
                  <a:gd name="connsiteX319" fmla="*/ 296172 w 1362420"/>
                  <a:gd name="connsiteY319" fmla="*/ 665080 h 1358430"/>
                  <a:gd name="connsiteX320" fmla="*/ 346361 w 1362420"/>
                  <a:gd name="connsiteY320" fmla="*/ 703478 h 1358430"/>
                  <a:gd name="connsiteX321" fmla="*/ 378226 w 1362420"/>
                  <a:gd name="connsiteY321" fmla="*/ 738301 h 1358430"/>
                  <a:gd name="connsiteX322" fmla="*/ 417959 w 1362420"/>
                  <a:gd name="connsiteY322" fmla="*/ 705825 h 1358430"/>
                  <a:gd name="connsiteX323" fmla="*/ 481823 w 1362420"/>
                  <a:gd name="connsiteY323" fmla="*/ 665565 h 1358430"/>
                  <a:gd name="connsiteX324" fmla="*/ 478733 w 1362420"/>
                  <a:gd name="connsiteY324" fmla="*/ 659692 h 1358430"/>
                  <a:gd name="connsiteX325" fmla="*/ 436405 w 1362420"/>
                  <a:gd name="connsiteY325" fmla="*/ 613433 h 1358430"/>
                  <a:gd name="connsiteX326" fmla="*/ 1112267 w 1362420"/>
                  <a:gd name="connsiteY326" fmla="*/ 491376 h 1358430"/>
                  <a:gd name="connsiteX327" fmla="*/ 1093022 w 1362420"/>
                  <a:gd name="connsiteY327" fmla="*/ 506100 h 1358430"/>
                  <a:gd name="connsiteX328" fmla="*/ 1038904 w 1362420"/>
                  <a:gd name="connsiteY328" fmla="*/ 540568 h 1358430"/>
                  <a:gd name="connsiteX329" fmla="*/ 998371 w 1362420"/>
                  <a:gd name="connsiteY329" fmla="*/ 566383 h 1358430"/>
                  <a:gd name="connsiteX330" fmla="*/ 1056095 w 1362420"/>
                  <a:gd name="connsiteY330" fmla="*/ 602775 h 1358430"/>
                  <a:gd name="connsiteX331" fmla="*/ 1107144 w 1362420"/>
                  <a:gd name="connsiteY331" fmla="*/ 644498 h 1358430"/>
                  <a:gd name="connsiteX332" fmla="*/ 1128948 w 1362420"/>
                  <a:gd name="connsiteY332" fmla="*/ 630612 h 1358430"/>
                  <a:gd name="connsiteX333" fmla="*/ 1183066 w 1362420"/>
                  <a:gd name="connsiteY333" fmla="*/ 596143 h 1358430"/>
                  <a:gd name="connsiteX334" fmla="*/ 1216605 w 1362420"/>
                  <a:gd name="connsiteY334" fmla="*/ 570485 h 1358430"/>
                  <a:gd name="connsiteX335" fmla="*/ 1202958 w 1362420"/>
                  <a:gd name="connsiteY335" fmla="*/ 555570 h 1358430"/>
                  <a:gd name="connsiteX336" fmla="*/ 1152769 w 1362420"/>
                  <a:gd name="connsiteY336" fmla="*/ 517172 h 1358430"/>
                  <a:gd name="connsiteX337" fmla="*/ 258735 w 1362420"/>
                  <a:gd name="connsiteY337" fmla="*/ 491376 h 1358430"/>
                  <a:gd name="connsiteX338" fmla="*/ 218233 w 1362420"/>
                  <a:gd name="connsiteY338" fmla="*/ 517172 h 1358430"/>
                  <a:gd name="connsiteX339" fmla="*/ 168045 w 1362420"/>
                  <a:gd name="connsiteY339" fmla="*/ 555570 h 1358430"/>
                  <a:gd name="connsiteX340" fmla="*/ 154397 w 1362420"/>
                  <a:gd name="connsiteY340" fmla="*/ 570485 h 1358430"/>
                  <a:gd name="connsiteX341" fmla="*/ 187936 w 1362420"/>
                  <a:gd name="connsiteY341" fmla="*/ 596143 h 1358430"/>
                  <a:gd name="connsiteX342" fmla="*/ 242054 w 1362420"/>
                  <a:gd name="connsiteY342" fmla="*/ 630612 h 1358430"/>
                  <a:gd name="connsiteX343" fmla="*/ 263858 w 1362420"/>
                  <a:gd name="connsiteY343" fmla="*/ 644499 h 1358430"/>
                  <a:gd name="connsiteX344" fmla="*/ 314908 w 1362420"/>
                  <a:gd name="connsiteY344" fmla="*/ 602774 h 1358430"/>
                  <a:gd name="connsiteX345" fmla="*/ 372632 w 1362420"/>
                  <a:gd name="connsiteY345" fmla="*/ 566383 h 1358430"/>
                  <a:gd name="connsiteX346" fmla="*/ 332098 w 1362420"/>
                  <a:gd name="connsiteY346" fmla="*/ 540568 h 1358430"/>
                  <a:gd name="connsiteX347" fmla="*/ 277980 w 1362420"/>
                  <a:gd name="connsiteY347" fmla="*/ 506100 h 1358430"/>
                  <a:gd name="connsiteX348" fmla="*/ 865338 w 1362420"/>
                  <a:gd name="connsiteY348" fmla="*/ 484527 h 1358430"/>
                  <a:gd name="connsiteX349" fmla="*/ 831546 w 1362420"/>
                  <a:gd name="connsiteY349" fmla="*/ 510382 h 1358430"/>
                  <a:gd name="connsiteX350" fmla="*/ 789217 w 1362420"/>
                  <a:gd name="connsiteY350" fmla="*/ 556640 h 1358430"/>
                  <a:gd name="connsiteX351" fmla="*/ 777687 w 1362420"/>
                  <a:gd name="connsiteY351" fmla="*/ 578558 h 1358430"/>
                  <a:gd name="connsiteX352" fmla="*/ 784244 w 1362420"/>
                  <a:gd name="connsiteY352" fmla="*/ 586720 h 1358430"/>
                  <a:gd name="connsiteX353" fmla="*/ 864752 w 1362420"/>
                  <a:gd name="connsiteY353" fmla="*/ 650165 h 1358430"/>
                  <a:gd name="connsiteX354" fmla="*/ 874272 w 1362420"/>
                  <a:gd name="connsiteY354" fmla="*/ 656167 h 1358430"/>
                  <a:gd name="connsiteX355" fmla="*/ 879261 w 1362420"/>
                  <a:gd name="connsiteY355" fmla="*/ 646684 h 1358430"/>
                  <a:gd name="connsiteX356" fmla="*/ 921589 w 1362420"/>
                  <a:gd name="connsiteY356" fmla="*/ 600426 h 1358430"/>
                  <a:gd name="connsiteX357" fmla="*/ 965674 w 1362420"/>
                  <a:gd name="connsiteY357" fmla="*/ 566697 h 1358430"/>
                  <a:gd name="connsiteX358" fmla="*/ 941480 w 1362420"/>
                  <a:gd name="connsiteY358" fmla="*/ 551289 h 1358430"/>
                  <a:gd name="connsiteX359" fmla="*/ 891293 w 1362420"/>
                  <a:gd name="connsiteY359" fmla="*/ 512891 h 1358430"/>
                  <a:gd name="connsiteX360" fmla="*/ 505664 w 1362420"/>
                  <a:gd name="connsiteY360" fmla="*/ 484527 h 1358430"/>
                  <a:gd name="connsiteX361" fmla="*/ 479710 w 1362420"/>
                  <a:gd name="connsiteY361" fmla="*/ 512891 h 1358430"/>
                  <a:gd name="connsiteX362" fmla="*/ 429521 w 1362420"/>
                  <a:gd name="connsiteY362" fmla="*/ 551288 h 1358430"/>
                  <a:gd name="connsiteX363" fmla="*/ 405328 w 1362420"/>
                  <a:gd name="connsiteY363" fmla="*/ 566697 h 1358430"/>
                  <a:gd name="connsiteX364" fmla="*/ 449413 w 1362420"/>
                  <a:gd name="connsiteY364" fmla="*/ 600426 h 1358430"/>
                  <a:gd name="connsiteX365" fmla="*/ 491741 w 1362420"/>
                  <a:gd name="connsiteY365" fmla="*/ 646684 h 1358430"/>
                  <a:gd name="connsiteX366" fmla="*/ 496730 w 1362420"/>
                  <a:gd name="connsiteY366" fmla="*/ 656167 h 1358430"/>
                  <a:gd name="connsiteX367" fmla="*/ 506250 w 1362420"/>
                  <a:gd name="connsiteY367" fmla="*/ 650165 h 1358430"/>
                  <a:gd name="connsiteX368" fmla="*/ 586759 w 1362420"/>
                  <a:gd name="connsiteY368" fmla="*/ 586720 h 1358430"/>
                  <a:gd name="connsiteX369" fmla="*/ 593316 w 1362420"/>
                  <a:gd name="connsiteY369" fmla="*/ 578558 h 1358430"/>
                  <a:gd name="connsiteX370" fmla="*/ 581785 w 1362420"/>
                  <a:gd name="connsiteY370" fmla="*/ 556640 h 1358430"/>
                  <a:gd name="connsiteX371" fmla="*/ 539457 w 1362420"/>
                  <a:gd name="connsiteY371" fmla="*/ 510382 h 1358430"/>
                  <a:gd name="connsiteX372" fmla="*/ 685501 w 1362420"/>
                  <a:gd name="connsiteY372" fmla="*/ 454850 h 1358430"/>
                  <a:gd name="connsiteX373" fmla="*/ 655627 w 1362420"/>
                  <a:gd name="connsiteY373" fmla="*/ 511636 h 1358430"/>
                  <a:gd name="connsiteX374" fmla="*/ 625089 w 1362420"/>
                  <a:gd name="connsiteY374" fmla="*/ 569685 h 1358430"/>
                  <a:gd name="connsiteX375" fmla="*/ 614556 w 1362420"/>
                  <a:gd name="connsiteY375" fmla="*/ 581197 h 1358430"/>
                  <a:gd name="connsiteX376" fmla="*/ 625331 w 1362420"/>
                  <a:gd name="connsiteY376" fmla="*/ 601681 h 1358430"/>
                  <a:gd name="connsiteX377" fmla="*/ 681191 w 1362420"/>
                  <a:gd name="connsiteY377" fmla="*/ 689773 h 1358430"/>
                  <a:gd name="connsiteX378" fmla="*/ 685501 w 1362420"/>
                  <a:gd name="connsiteY378" fmla="*/ 693169 h 1358430"/>
                  <a:gd name="connsiteX379" fmla="*/ 689811 w 1362420"/>
                  <a:gd name="connsiteY379" fmla="*/ 689773 h 1358430"/>
                  <a:gd name="connsiteX380" fmla="*/ 745672 w 1362420"/>
                  <a:gd name="connsiteY380" fmla="*/ 601681 h 1358430"/>
                  <a:gd name="connsiteX381" fmla="*/ 756447 w 1362420"/>
                  <a:gd name="connsiteY381" fmla="*/ 581198 h 1358430"/>
                  <a:gd name="connsiteX382" fmla="*/ 745913 w 1362420"/>
                  <a:gd name="connsiteY382" fmla="*/ 569685 h 1358430"/>
                  <a:gd name="connsiteX383" fmla="*/ 715375 w 1362420"/>
                  <a:gd name="connsiteY383" fmla="*/ 511636 h 1358430"/>
                  <a:gd name="connsiteX384" fmla="*/ 988808 w 1362420"/>
                  <a:gd name="connsiteY384" fmla="*/ 403788 h 1358430"/>
                  <a:gd name="connsiteX385" fmla="*/ 935852 w 1362420"/>
                  <a:gd name="connsiteY385" fmla="*/ 437516 h 1358430"/>
                  <a:gd name="connsiteX386" fmla="*/ 881734 w 1362420"/>
                  <a:gd name="connsiteY386" fmla="*/ 471984 h 1358430"/>
                  <a:gd name="connsiteX387" fmla="*/ 879364 w 1362420"/>
                  <a:gd name="connsiteY387" fmla="*/ 473796 h 1358430"/>
                  <a:gd name="connsiteX388" fmla="*/ 887296 w 1362420"/>
                  <a:gd name="connsiteY388" fmla="*/ 483668 h 1358430"/>
                  <a:gd name="connsiteX389" fmla="*/ 967804 w 1362420"/>
                  <a:gd name="connsiteY389" fmla="*/ 547113 h 1358430"/>
                  <a:gd name="connsiteX390" fmla="*/ 981570 w 1362420"/>
                  <a:gd name="connsiteY390" fmla="*/ 555791 h 1358430"/>
                  <a:gd name="connsiteX391" fmla="*/ 1025896 w 1362420"/>
                  <a:gd name="connsiteY391" fmla="*/ 527560 h 1358430"/>
                  <a:gd name="connsiteX392" fmla="*/ 1080015 w 1362420"/>
                  <a:gd name="connsiteY392" fmla="*/ 493092 h 1358430"/>
                  <a:gd name="connsiteX393" fmla="*/ 1095890 w 1362420"/>
                  <a:gd name="connsiteY393" fmla="*/ 480946 h 1358430"/>
                  <a:gd name="connsiteX394" fmla="*/ 1044533 w 1362420"/>
                  <a:gd name="connsiteY394" fmla="*/ 448237 h 1358430"/>
                  <a:gd name="connsiteX395" fmla="*/ 994345 w 1362420"/>
                  <a:gd name="connsiteY395" fmla="*/ 409839 h 1358430"/>
                  <a:gd name="connsiteX396" fmla="*/ 382194 w 1362420"/>
                  <a:gd name="connsiteY396" fmla="*/ 403788 h 1358430"/>
                  <a:gd name="connsiteX397" fmla="*/ 376657 w 1362420"/>
                  <a:gd name="connsiteY397" fmla="*/ 409839 h 1358430"/>
                  <a:gd name="connsiteX398" fmla="*/ 326470 w 1362420"/>
                  <a:gd name="connsiteY398" fmla="*/ 448236 h 1358430"/>
                  <a:gd name="connsiteX399" fmla="*/ 275113 w 1362420"/>
                  <a:gd name="connsiteY399" fmla="*/ 480946 h 1358430"/>
                  <a:gd name="connsiteX400" fmla="*/ 290988 w 1362420"/>
                  <a:gd name="connsiteY400" fmla="*/ 493092 h 1358430"/>
                  <a:gd name="connsiteX401" fmla="*/ 345106 w 1362420"/>
                  <a:gd name="connsiteY401" fmla="*/ 527560 h 1358430"/>
                  <a:gd name="connsiteX402" fmla="*/ 389433 w 1362420"/>
                  <a:gd name="connsiteY402" fmla="*/ 555791 h 1358430"/>
                  <a:gd name="connsiteX403" fmla="*/ 403199 w 1362420"/>
                  <a:gd name="connsiteY403" fmla="*/ 547113 h 1358430"/>
                  <a:gd name="connsiteX404" fmla="*/ 483706 w 1362420"/>
                  <a:gd name="connsiteY404" fmla="*/ 483668 h 1358430"/>
                  <a:gd name="connsiteX405" fmla="*/ 491638 w 1362420"/>
                  <a:gd name="connsiteY405" fmla="*/ 473796 h 1358430"/>
                  <a:gd name="connsiteX406" fmla="*/ 489268 w 1362420"/>
                  <a:gd name="connsiteY406" fmla="*/ 471984 h 1358430"/>
                  <a:gd name="connsiteX407" fmla="*/ 435150 w 1362420"/>
                  <a:gd name="connsiteY407" fmla="*/ 437516 h 1358430"/>
                  <a:gd name="connsiteX408" fmla="*/ 1206063 w 1362420"/>
                  <a:gd name="connsiteY408" fmla="*/ 382429 h 1358430"/>
                  <a:gd name="connsiteX409" fmla="*/ 1185539 w 1362420"/>
                  <a:gd name="connsiteY409" fmla="*/ 421443 h 1358430"/>
                  <a:gd name="connsiteX410" fmla="*/ 1143211 w 1362420"/>
                  <a:gd name="connsiteY410" fmla="*/ 467702 h 1358430"/>
                  <a:gd name="connsiteX411" fmla="*/ 1127466 w 1362420"/>
                  <a:gd name="connsiteY411" fmla="*/ 479749 h 1358430"/>
                  <a:gd name="connsiteX412" fmla="*/ 1159147 w 1362420"/>
                  <a:gd name="connsiteY412" fmla="*/ 499722 h 1358430"/>
                  <a:gd name="connsiteX413" fmla="*/ 1231645 w 1362420"/>
                  <a:gd name="connsiteY413" fmla="*/ 558977 h 1358430"/>
                  <a:gd name="connsiteX414" fmla="*/ 1233255 w 1362420"/>
                  <a:gd name="connsiteY414" fmla="*/ 557746 h 1358430"/>
                  <a:gd name="connsiteX415" fmla="*/ 1306120 w 1362420"/>
                  <a:gd name="connsiteY415" fmla="*/ 453439 h 1358430"/>
                  <a:gd name="connsiteX416" fmla="*/ 1306388 w 1362420"/>
                  <a:gd name="connsiteY416" fmla="*/ 452931 h 1358430"/>
                  <a:gd name="connsiteX417" fmla="*/ 1306010 w 1362420"/>
                  <a:gd name="connsiteY417" fmla="*/ 452518 h 1358430"/>
                  <a:gd name="connsiteX418" fmla="*/ 1255821 w 1362420"/>
                  <a:gd name="connsiteY418" fmla="*/ 414121 h 1358430"/>
                  <a:gd name="connsiteX419" fmla="*/ 164939 w 1362420"/>
                  <a:gd name="connsiteY419" fmla="*/ 382429 h 1358430"/>
                  <a:gd name="connsiteX420" fmla="*/ 115181 w 1362420"/>
                  <a:gd name="connsiteY420" fmla="*/ 414120 h 1358430"/>
                  <a:gd name="connsiteX421" fmla="*/ 64992 w 1362420"/>
                  <a:gd name="connsiteY421" fmla="*/ 452518 h 1358430"/>
                  <a:gd name="connsiteX422" fmla="*/ 64615 w 1362420"/>
                  <a:gd name="connsiteY422" fmla="*/ 452931 h 1358430"/>
                  <a:gd name="connsiteX423" fmla="*/ 64881 w 1362420"/>
                  <a:gd name="connsiteY423" fmla="*/ 453439 h 1358430"/>
                  <a:gd name="connsiteX424" fmla="*/ 137747 w 1362420"/>
                  <a:gd name="connsiteY424" fmla="*/ 557746 h 1358430"/>
                  <a:gd name="connsiteX425" fmla="*/ 139357 w 1362420"/>
                  <a:gd name="connsiteY425" fmla="*/ 558977 h 1358430"/>
                  <a:gd name="connsiteX426" fmla="*/ 211856 w 1362420"/>
                  <a:gd name="connsiteY426" fmla="*/ 499722 h 1358430"/>
                  <a:gd name="connsiteX427" fmla="*/ 243537 w 1362420"/>
                  <a:gd name="connsiteY427" fmla="*/ 479749 h 1358430"/>
                  <a:gd name="connsiteX428" fmla="*/ 227792 w 1362420"/>
                  <a:gd name="connsiteY428" fmla="*/ 467702 h 1358430"/>
                  <a:gd name="connsiteX429" fmla="*/ 185463 w 1362420"/>
                  <a:gd name="connsiteY429" fmla="*/ 421443 h 1358430"/>
                  <a:gd name="connsiteX430" fmla="*/ 792827 w 1362420"/>
                  <a:gd name="connsiteY430" fmla="*/ 359922 h 1358430"/>
                  <a:gd name="connsiteX431" fmla="*/ 778682 w 1362420"/>
                  <a:gd name="connsiteY431" fmla="*/ 368932 h 1358430"/>
                  <a:gd name="connsiteX432" fmla="*/ 728493 w 1362420"/>
                  <a:gd name="connsiteY432" fmla="*/ 407330 h 1358430"/>
                  <a:gd name="connsiteX433" fmla="*/ 697926 w 1362420"/>
                  <a:gd name="connsiteY433" fmla="*/ 440735 h 1358430"/>
                  <a:gd name="connsiteX434" fmla="*/ 728383 w 1362420"/>
                  <a:gd name="connsiteY434" fmla="*/ 498628 h 1358430"/>
                  <a:gd name="connsiteX435" fmla="*/ 752178 w 1362420"/>
                  <a:gd name="connsiteY435" fmla="*/ 546809 h 1358430"/>
                  <a:gd name="connsiteX436" fmla="*/ 765690 w 1362420"/>
                  <a:gd name="connsiteY436" fmla="*/ 563627 h 1358430"/>
                  <a:gd name="connsiteX437" fmla="*/ 776209 w 1362420"/>
                  <a:gd name="connsiteY437" fmla="*/ 543632 h 1358430"/>
                  <a:gd name="connsiteX438" fmla="*/ 818538 w 1362420"/>
                  <a:gd name="connsiteY438" fmla="*/ 497374 h 1358430"/>
                  <a:gd name="connsiteX439" fmla="*/ 852981 w 1362420"/>
                  <a:gd name="connsiteY439" fmla="*/ 471021 h 1358430"/>
                  <a:gd name="connsiteX440" fmla="*/ 848965 w 1362420"/>
                  <a:gd name="connsiteY440" fmla="*/ 466632 h 1358430"/>
                  <a:gd name="connsiteX441" fmla="*/ 818427 w 1362420"/>
                  <a:gd name="connsiteY441" fmla="*/ 408585 h 1358430"/>
                  <a:gd name="connsiteX442" fmla="*/ 578175 w 1362420"/>
                  <a:gd name="connsiteY442" fmla="*/ 359922 h 1358430"/>
                  <a:gd name="connsiteX443" fmla="*/ 552576 w 1362420"/>
                  <a:gd name="connsiteY443" fmla="*/ 408585 h 1358430"/>
                  <a:gd name="connsiteX444" fmla="*/ 522037 w 1362420"/>
                  <a:gd name="connsiteY444" fmla="*/ 466632 h 1358430"/>
                  <a:gd name="connsiteX445" fmla="*/ 518021 w 1362420"/>
                  <a:gd name="connsiteY445" fmla="*/ 471021 h 1358430"/>
                  <a:gd name="connsiteX446" fmla="*/ 552465 w 1362420"/>
                  <a:gd name="connsiteY446" fmla="*/ 497374 h 1358430"/>
                  <a:gd name="connsiteX447" fmla="*/ 594793 w 1362420"/>
                  <a:gd name="connsiteY447" fmla="*/ 543632 h 1358430"/>
                  <a:gd name="connsiteX448" fmla="*/ 605312 w 1362420"/>
                  <a:gd name="connsiteY448" fmla="*/ 563627 h 1358430"/>
                  <a:gd name="connsiteX449" fmla="*/ 618824 w 1362420"/>
                  <a:gd name="connsiteY449" fmla="*/ 546809 h 1358430"/>
                  <a:gd name="connsiteX450" fmla="*/ 642619 w 1362420"/>
                  <a:gd name="connsiteY450" fmla="*/ 498628 h 1358430"/>
                  <a:gd name="connsiteX451" fmla="*/ 673076 w 1362420"/>
                  <a:gd name="connsiteY451" fmla="*/ 440735 h 1358430"/>
                  <a:gd name="connsiteX452" fmla="*/ 642509 w 1362420"/>
                  <a:gd name="connsiteY452" fmla="*/ 407330 h 1358430"/>
                  <a:gd name="connsiteX453" fmla="*/ 592321 w 1362420"/>
                  <a:gd name="connsiteY453" fmla="*/ 368932 h 1358430"/>
                  <a:gd name="connsiteX454" fmla="*/ 1091806 w 1362420"/>
                  <a:gd name="connsiteY454" fmla="*/ 300677 h 1358430"/>
                  <a:gd name="connsiteX455" fmla="*/ 1082487 w 1362420"/>
                  <a:gd name="connsiteY455" fmla="*/ 318392 h 1358430"/>
                  <a:gd name="connsiteX456" fmla="*/ 1040159 w 1362420"/>
                  <a:gd name="connsiteY456" fmla="*/ 364650 h 1358430"/>
                  <a:gd name="connsiteX457" fmla="*/ 1004605 w 1362420"/>
                  <a:gd name="connsiteY457" fmla="*/ 391852 h 1358430"/>
                  <a:gd name="connsiteX458" fmla="*/ 1070856 w 1362420"/>
                  <a:gd name="connsiteY458" fmla="*/ 444061 h 1358430"/>
                  <a:gd name="connsiteX459" fmla="*/ 1111012 w 1362420"/>
                  <a:gd name="connsiteY459" fmla="*/ 469376 h 1358430"/>
                  <a:gd name="connsiteX460" fmla="*/ 1130203 w 1362420"/>
                  <a:gd name="connsiteY460" fmla="*/ 454694 h 1358430"/>
                  <a:gd name="connsiteX461" fmla="*/ 1172531 w 1362420"/>
                  <a:gd name="connsiteY461" fmla="*/ 408435 h 1358430"/>
                  <a:gd name="connsiteX462" fmla="*/ 1191194 w 1362420"/>
                  <a:gd name="connsiteY462" fmla="*/ 372959 h 1358430"/>
                  <a:gd name="connsiteX463" fmla="*/ 1147585 w 1362420"/>
                  <a:gd name="connsiteY463" fmla="*/ 345184 h 1358430"/>
                  <a:gd name="connsiteX464" fmla="*/ 1097397 w 1362420"/>
                  <a:gd name="connsiteY464" fmla="*/ 306787 h 1358430"/>
                  <a:gd name="connsiteX465" fmla="*/ 279196 w 1362420"/>
                  <a:gd name="connsiteY465" fmla="*/ 300677 h 1358430"/>
                  <a:gd name="connsiteX466" fmla="*/ 273605 w 1362420"/>
                  <a:gd name="connsiteY466" fmla="*/ 306787 h 1358430"/>
                  <a:gd name="connsiteX467" fmla="*/ 223417 w 1362420"/>
                  <a:gd name="connsiteY467" fmla="*/ 345184 h 1358430"/>
                  <a:gd name="connsiteX468" fmla="*/ 179808 w 1362420"/>
                  <a:gd name="connsiteY468" fmla="*/ 372958 h 1358430"/>
                  <a:gd name="connsiteX469" fmla="*/ 198471 w 1362420"/>
                  <a:gd name="connsiteY469" fmla="*/ 408435 h 1358430"/>
                  <a:gd name="connsiteX470" fmla="*/ 240800 w 1362420"/>
                  <a:gd name="connsiteY470" fmla="*/ 454694 h 1358430"/>
                  <a:gd name="connsiteX471" fmla="*/ 259990 w 1362420"/>
                  <a:gd name="connsiteY471" fmla="*/ 469376 h 1358430"/>
                  <a:gd name="connsiteX472" fmla="*/ 300146 w 1362420"/>
                  <a:gd name="connsiteY472" fmla="*/ 444061 h 1358430"/>
                  <a:gd name="connsiteX473" fmla="*/ 366397 w 1362420"/>
                  <a:gd name="connsiteY473" fmla="*/ 391852 h 1358430"/>
                  <a:gd name="connsiteX474" fmla="*/ 330843 w 1362420"/>
                  <a:gd name="connsiteY474" fmla="*/ 364650 h 1358430"/>
                  <a:gd name="connsiteX475" fmla="*/ 288515 w 1362420"/>
                  <a:gd name="connsiteY475" fmla="*/ 318392 h 1358430"/>
                  <a:gd name="connsiteX476" fmla="*/ 909484 w 1362420"/>
                  <a:gd name="connsiteY476" fmla="*/ 282732 h 1358430"/>
                  <a:gd name="connsiteX477" fmla="*/ 886918 w 1362420"/>
                  <a:gd name="connsiteY477" fmla="*/ 299996 h 1358430"/>
                  <a:gd name="connsiteX478" fmla="*/ 832800 w 1362420"/>
                  <a:gd name="connsiteY478" fmla="*/ 334464 h 1358430"/>
                  <a:gd name="connsiteX479" fmla="*/ 807696 w 1362420"/>
                  <a:gd name="connsiteY479" fmla="*/ 350453 h 1358430"/>
                  <a:gd name="connsiteX480" fmla="*/ 831435 w 1362420"/>
                  <a:gd name="connsiteY480" fmla="*/ 395576 h 1358430"/>
                  <a:gd name="connsiteX481" fmla="*/ 855230 w 1362420"/>
                  <a:gd name="connsiteY481" fmla="*/ 443758 h 1358430"/>
                  <a:gd name="connsiteX482" fmla="*/ 867940 w 1362420"/>
                  <a:gd name="connsiteY482" fmla="*/ 459576 h 1358430"/>
                  <a:gd name="connsiteX483" fmla="*/ 868726 w 1362420"/>
                  <a:gd name="connsiteY483" fmla="*/ 458976 h 1358430"/>
                  <a:gd name="connsiteX484" fmla="*/ 922844 w 1362420"/>
                  <a:gd name="connsiteY484" fmla="*/ 424508 h 1358430"/>
                  <a:gd name="connsiteX485" fmla="*/ 976498 w 1362420"/>
                  <a:gd name="connsiteY485" fmla="*/ 390335 h 1358430"/>
                  <a:gd name="connsiteX486" fmla="*/ 952017 w 1362420"/>
                  <a:gd name="connsiteY486" fmla="*/ 363581 h 1358430"/>
                  <a:gd name="connsiteX487" fmla="*/ 921479 w 1362420"/>
                  <a:gd name="connsiteY487" fmla="*/ 305532 h 1358430"/>
                  <a:gd name="connsiteX488" fmla="*/ 461518 w 1362420"/>
                  <a:gd name="connsiteY488" fmla="*/ 282732 h 1358430"/>
                  <a:gd name="connsiteX489" fmla="*/ 449523 w 1362420"/>
                  <a:gd name="connsiteY489" fmla="*/ 305532 h 1358430"/>
                  <a:gd name="connsiteX490" fmla="*/ 418986 w 1362420"/>
                  <a:gd name="connsiteY490" fmla="*/ 363581 h 1358430"/>
                  <a:gd name="connsiteX491" fmla="*/ 394504 w 1362420"/>
                  <a:gd name="connsiteY491" fmla="*/ 390335 h 1358430"/>
                  <a:gd name="connsiteX492" fmla="*/ 448158 w 1362420"/>
                  <a:gd name="connsiteY492" fmla="*/ 424508 h 1358430"/>
                  <a:gd name="connsiteX493" fmla="*/ 502276 w 1362420"/>
                  <a:gd name="connsiteY493" fmla="*/ 458976 h 1358430"/>
                  <a:gd name="connsiteX494" fmla="*/ 503062 w 1362420"/>
                  <a:gd name="connsiteY494" fmla="*/ 459576 h 1358430"/>
                  <a:gd name="connsiteX495" fmla="*/ 515771 w 1362420"/>
                  <a:gd name="connsiteY495" fmla="*/ 443757 h 1358430"/>
                  <a:gd name="connsiteX496" fmla="*/ 539567 w 1362420"/>
                  <a:gd name="connsiteY496" fmla="*/ 395576 h 1358430"/>
                  <a:gd name="connsiteX497" fmla="*/ 563306 w 1362420"/>
                  <a:gd name="connsiteY497" fmla="*/ 350453 h 1358430"/>
                  <a:gd name="connsiteX498" fmla="*/ 538202 w 1362420"/>
                  <a:gd name="connsiteY498" fmla="*/ 334464 h 1358430"/>
                  <a:gd name="connsiteX499" fmla="*/ 484084 w 1362420"/>
                  <a:gd name="connsiteY499" fmla="*/ 299996 h 1358430"/>
                  <a:gd name="connsiteX500" fmla="*/ 685501 w 1362420"/>
                  <a:gd name="connsiteY500" fmla="*/ 259592 h 1358430"/>
                  <a:gd name="connsiteX501" fmla="*/ 675630 w 1362420"/>
                  <a:gd name="connsiteY501" fmla="*/ 265880 h 1358430"/>
                  <a:gd name="connsiteX502" fmla="*/ 625442 w 1362420"/>
                  <a:gd name="connsiteY502" fmla="*/ 304278 h 1358430"/>
                  <a:gd name="connsiteX503" fmla="*/ 588178 w 1362420"/>
                  <a:gd name="connsiteY503" fmla="*/ 345000 h 1358430"/>
                  <a:gd name="connsiteX504" fmla="*/ 605329 w 1362420"/>
                  <a:gd name="connsiteY504" fmla="*/ 355924 h 1358430"/>
                  <a:gd name="connsiteX505" fmla="*/ 655517 w 1362420"/>
                  <a:gd name="connsiteY505" fmla="*/ 394322 h 1358430"/>
                  <a:gd name="connsiteX506" fmla="*/ 685501 w 1362420"/>
                  <a:gd name="connsiteY506" fmla="*/ 427090 h 1358430"/>
                  <a:gd name="connsiteX507" fmla="*/ 715485 w 1362420"/>
                  <a:gd name="connsiteY507" fmla="*/ 394322 h 1358430"/>
                  <a:gd name="connsiteX508" fmla="*/ 765674 w 1362420"/>
                  <a:gd name="connsiteY508" fmla="*/ 355924 h 1358430"/>
                  <a:gd name="connsiteX509" fmla="*/ 782824 w 1362420"/>
                  <a:gd name="connsiteY509" fmla="*/ 345000 h 1358430"/>
                  <a:gd name="connsiteX510" fmla="*/ 745561 w 1362420"/>
                  <a:gd name="connsiteY510" fmla="*/ 304278 h 1358430"/>
                  <a:gd name="connsiteX511" fmla="*/ 695372 w 1362420"/>
                  <a:gd name="connsiteY511" fmla="*/ 265880 h 1358430"/>
                  <a:gd name="connsiteX512" fmla="*/ 813441 w 1362420"/>
                  <a:gd name="connsiteY512" fmla="*/ 174316 h 1358430"/>
                  <a:gd name="connsiteX513" fmla="*/ 783867 w 1362420"/>
                  <a:gd name="connsiteY513" fmla="*/ 196944 h 1358430"/>
                  <a:gd name="connsiteX514" fmla="*/ 729748 w 1362420"/>
                  <a:gd name="connsiteY514" fmla="*/ 231412 h 1358430"/>
                  <a:gd name="connsiteX515" fmla="*/ 702217 w 1362420"/>
                  <a:gd name="connsiteY515" fmla="*/ 248946 h 1358430"/>
                  <a:gd name="connsiteX516" fmla="*/ 708381 w 1362420"/>
                  <a:gd name="connsiteY516" fmla="*/ 252871 h 1358430"/>
                  <a:gd name="connsiteX517" fmla="*/ 758569 w 1362420"/>
                  <a:gd name="connsiteY517" fmla="*/ 291269 h 1358430"/>
                  <a:gd name="connsiteX518" fmla="*/ 798563 w 1362420"/>
                  <a:gd name="connsiteY518" fmla="*/ 334976 h 1358430"/>
                  <a:gd name="connsiteX519" fmla="*/ 819792 w 1362420"/>
                  <a:gd name="connsiteY519" fmla="*/ 321456 h 1358430"/>
                  <a:gd name="connsiteX520" fmla="*/ 873910 w 1362420"/>
                  <a:gd name="connsiteY520" fmla="*/ 286988 h 1358430"/>
                  <a:gd name="connsiteX521" fmla="*/ 900872 w 1362420"/>
                  <a:gd name="connsiteY521" fmla="*/ 266361 h 1358430"/>
                  <a:gd name="connsiteX522" fmla="*/ 890941 w 1362420"/>
                  <a:gd name="connsiteY522" fmla="*/ 247484 h 1358430"/>
                  <a:gd name="connsiteX523" fmla="*/ 848613 w 1362420"/>
                  <a:gd name="connsiteY523" fmla="*/ 201226 h 1358430"/>
                  <a:gd name="connsiteX524" fmla="*/ 557561 w 1362420"/>
                  <a:gd name="connsiteY524" fmla="*/ 174316 h 1358430"/>
                  <a:gd name="connsiteX525" fmla="*/ 522389 w 1362420"/>
                  <a:gd name="connsiteY525" fmla="*/ 201226 h 1358430"/>
                  <a:gd name="connsiteX526" fmla="*/ 480061 w 1362420"/>
                  <a:gd name="connsiteY526" fmla="*/ 247484 h 1358430"/>
                  <a:gd name="connsiteX527" fmla="*/ 470131 w 1362420"/>
                  <a:gd name="connsiteY527" fmla="*/ 266361 h 1358430"/>
                  <a:gd name="connsiteX528" fmla="*/ 497092 w 1362420"/>
                  <a:gd name="connsiteY528" fmla="*/ 286988 h 1358430"/>
                  <a:gd name="connsiteX529" fmla="*/ 551210 w 1362420"/>
                  <a:gd name="connsiteY529" fmla="*/ 321456 h 1358430"/>
                  <a:gd name="connsiteX530" fmla="*/ 572439 w 1362420"/>
                  <a:gd name="connsiteY530" fmla="*/ 334977 h 1358430"/>
                  <a:gd name="connsiteX531" fmla="*/ 612433 w 1362420"/>
                  <a:gd name="connsiteY531" fmla="*/ 291269 h 1358430"/>
                  <a:gd name="connsiteX532" fmla="*/ 662621 w 1362420"/>
                  <a:gd name="connsiteY532" fmla="*/ 252871 h 1358430"/>
                  <a:gd name="connsiteX533" fmla="*/ 668785 w 1362420"/>
                  <a:gd name="connsiteY533" fmla="*/ 248946 h 1358430"/>
                  <a:gd name="connsiteX534" fmla="*/ 641254 w 1362420"/>
                  <a:gd name="connsiteY534" fmla="*/ 231412 h 1358430"/>
                  <a:gd name="connsiteX535" fmla="*/ 587136 w 1362420"/>
                  <a:gd name="connsiteY535" fmla="*/ 196944 h 1358430"/>
                  <a:gd name="connsiteX536" fmla="*/ 365636 w 1362420"/>
                  <a:gd name="connsiteY536" fmla="*/ 166048 h 1358430"/>
                  <a:gd name="connsiteX537" fmla="*/ 346471 w 1362420"/>
                  <a:gd name="connsiteY537" fmla="*/ 202480 h 1358430"/>
                  <a:gd name="connsiteX538" fmla="*/ 315933 w 1362420"/>
                  <a:gd name="connsiteY538" fmla="*/ 260529 h 1358430"/>
                  <a:gd name="connsiteX539" fmla="*/ 291801 w 1362420"/>
                  <a:gd name="connsiteY539" fmla="*/ 286902 h 1358430"/>
                  <a:gd name="connsiteX540" fmla="*/ 301524 w 1362420"/>
                  <a:gd name="connsiteY540" fmla="*/ 305383 h 1358430"/>
                  <a:gd name="connsiteX541" fmla="*/ 343851 w 1362420"/>
                  <a:gd name="connsiteY541" fmla="*/ 351642 h 1358430"/>
                  <a:gd name="connsiteX542" fmla="*/ 381061 w 1362420"/>
                  <a:gd name="connsiteY542" fmla="*/ 380110 h 1358430"/>
                  <a:gd name="connsiteX543" fmla="*/ 412720 w 1362420"/>
                  <a:gd name="connsiteY543" fmla="*/ 340705 h 1358430"/>
                  <a:gd name="connsiteX544" fmla="*/ 436515 w 1362420"/>
                  <a:gd name="connsiteY544" fmla="*/ 292524 h 1358430"/>
                  <a:gd name="connsiteX545" fmla="*/ 447364 w 1362420"/>
                  <a:gd name="connsiteY545" fmla="*/ 271902 h 1358430"/>
                  <a:gd name="connsiteX546" fmla="*/ 433896 w 1362420"/>
                  <a:gd name="connsiteY546" fmla="*/ 261598 h 1358430"/>
                  <a:gd name="connsiteX547" fmla="*/ 391567 w 1362420"/>
                  <a:gd name="connsiteY547" fmla="*/ 215339 h 1358430"/>
                  <a:gd name="connsiteX548" fmla="*/ 1005365 w 1362420"/>
                  <a:gd name="connsiteY548" fmla="*/ 166048 h 1358430"/>
                  <a:gd name="connsiteX549" fmla="*/ 979435 w 1362420"/>
                  <a:gd name="connsiteY549" fmla="*/ 215339 h 1358430"/>
                  <a:gd name="connsiteX550" fmla="*/ 937107 w 1362420"/>
                  <a:gd name="connsiteY550" fmla="*/ 261598 h 1358430"/>
                  <a:gd name="connsiteX551" fmla="*/ 923639 w 1362420"/>
                  <a:gd name="connsiteY551" fmla="*/ 271902 h 1358430"/>
                  <a:gd name="connsiteX552" fmla="*/ 934487 w 1362420"/>
                  <a:gd name="connsiteY552" fmla="*/ 292524 h 1358430"/>
                  <a:gd name="connsiteX553" fmla="*/ 958283 w 1362420"/>
                  <a:gd name="connsiteY553" fmla="*/ 340705 h 1358430"/>
                  <a:gd name="connsiteX554" fmla="*/ 989941 w 1362420"/>
                  <a:gd name="connsiteY554" fmla="*/ 380109 h 1358430"/>
                  <a:gd name="connsiteX555" fmla="*/ 1027151 w 1362420"/>
                  <a:gd name="connsiteY555" fmla="*/ 351642 h 1358430"/>
                  <a:gd name="connsiteX556" fmla="*/ 1069479 w 1362420"/>
                  <a:gd name="connsiteY556" fmla="*/ 305383 h 1358430"/>
                  <a:gd name="connsiteX557" fmla="*/ 1079201 w 1362420"/>
                  <a:gd name="connsiteY557" fmla="*/ 286902 h 1358430"/>
                  <a:gd name="connsiteX558" fmla="*/ 1055069 w 1362420"/>
                  <a:gd name="connsiteY558" fmla="*/ 260529 h 1358430"/>
                  <a:gd name="connsiteX559" fmla="*/ 1024531 w 1362420"/>
                  <a:gd name="connsiteY559" fmla="*/ 202480 h 1358430"/>
                  <a:gd name="connsiteX560" fmla="*/ 685501 w 1362420"/>
                  <a:gd name="connsiteY560" fmla="*/ 90305 h 1358430"/>
                  <a:gd name="connsiteX561" fmla="*/ 680814 w 1362420"/>
                  <a:gd name="connsiteY561" fmla="*/ 93892 h 1358430"/>
                  <a:gd name="connsiteX562" fmla="*/ 572578 w 1362420"/>
                  <a:gd name="connsiteY562" fmla="*/ 162828 h 1358430"/>
                  <a:gd name="connsiteX563" fmla="*/ 572566 w 1362420"/>
                  <a:gd name="connsiteY563" fmla="*/ 162836 h 1358430"/>
                  <a:gd name="connsiteX564" fmla="*/ 600144 w 1362420"/>
                  <a:gd name="connsiteY564" fmla="*/ 183935 h 1358430"/>
                  <a:gd name="connsiteX565" fmla="*/ 654263 w 1362420"/>
                  <a:gd name="connsiteY565" fmla="*/ 218403 h 1358430"/>
                  <a:gd name="connsiteX566" fmla="*/ 685501 w 1362420"/>
                  <a:gd name="connsiteY566" fmla="*/ 238300 h 1358430"/>
                  <a:gd name="connsiteX567" fmla="*/ 716740 w 1362420"/>
                  <a:gd name="connsiteY567" fmla="*/ 218403 h 1358430"/>
                  <a:gd name="connsiteX568" fmla="*/ 770858 w 1362420"/>
                  <a:gd name="connsiteY568" fmla="*/ 183935 h 1358430"/>
                  <a:gd name="connsiteX569" fmla="*/ 798436 w 1362420"/>
                  <a:gd name="connsiteY569" fmla="*/ 162836 h 1358430"/>
                  <a:gd name="connsiteX570" fmla="*/ 798425 w 1362420"/>
                  <a:gd name="connsiteY570" fmla="*/ 162828 h 1358430"/>
                  <a:gd name="connsiteX571" fmla="*/ 690188 w 1362420"/>
                  <a:gd name="connsiteY571" fmla="*/ 93892 h 1358430"/>
                  <a:gd name="connsiteX572" fmla="*/ 467720 w 1362420"/>
                  <a:gd name="connsiteY572" fmla="*/ 61156 h 1358430"/>
                  <a:gd name="connsiteX573" fmla="*/ 419337 w 1362420"/>
                  <a:gd name="connsiteY573" fmla="*/ 98173 h 1358430"/>
                  <a:gd name="connsiteX574" fmla="*/ 377009 w 1362420"/>
                  <a:gd name="connsiteY574" fmla="*/ 144431 h 1358430"/>
                  <a:gd name="connsiteX575" fmla="*/ 375563 w 1362420"/>
                  <a:gd name="connsiteY575" fmla="*/ 147181 h 1358430"/>
                  <a:gd name="connsiteX576" fmla="*/ 404575 w 1362420"/>
                  <a:gd name="connsiteY576" fmla="*/ 202332 h 1358430"/>
                  <a:gd name="connsiteX577" fmla="*/ 446903 w 1362420"/>
                  <a:gd name="connsiteY577" fmla="*/ 248590 h 1358430"/>
                  <a:gd name="connsiteX578" fmla="*/ 455976 w 1362420"/>
                  <a:gd name="connsiteY578" fmla="*/ 255531 h 1358430"/>
                  <a:gd name="connsiteX579" fmla="*/ 467053 w 1362420"/>
                  <a:gd name="connsiteY579" fmla="*/ 234476 h 1358430"/>
                  <a:gd name="connsiteX580" fmla="*/ 509381 w 1362420"/>
                  <a:gd name="connsiteY580" fmla="*/ 188218 h 1358430"/>
                  <a:gd name="connsiteX581" fmla="*/ 542555 w 1362420"/>
                  <a:gd name="connsiteY581" fmla="*/ 162836 h 1358430"/>
                  <a:gd name="connsiteX582" fmla="*/ 536947 w 1362420"/>
                  <a:gd name="connsiteY582" fmla="*/ 158546 h 1358430"/>
                  <a:gd name="connsiteX583" fmla="*/ 494620 w 1362420"/>
                  <a:gd name="connsiteY583" fmla="*/ 112287 h 1358430"/>
                  <a:gd name="connsiteX584" fmla="*/ 903282 w 1362420"/>
                  <a:gd name="connsiteY584" fmla="*/ 61156 h 1358430"/>
                  <a:gd name="connsiteX585" fmla="*/ 876382 w 1362420"/>
                  <a:gd name="connsiteY585" fmla="*/ 112287 h 1358430"/>
                  <a:gd name="connsiteX586" fmla="*/ 834055 w 1362420"/>
                  <a:gd name="connsiteY586" fmla="*/ 158546 h 1358430"/>
                  <a:gd name="connsiteX587" fmla="*/ 828446 w 1362420"/>
                  <a:gd name="connsiteY587" fmla="*/ 162837 h 1358430"/>
                  <a:gd name="connsiteX588" fmla="*/ 861621 w 1362420"/>
                  <a:gd name="connsiteY588" fmla="*/ 188218 h 1358430"/>
                  <a:gd name="connsiteX589" fmla="*/ 903949 w 1362420"/>
                  <a:gd name="connsiteY589" fmla="*/ 234476 h 1358430"/>
                  <a:gd name="connsiteX590" fmla="*/ 915026 w 1362420"/>
                  <a:gd name="connsiteY590" fmla="*/ 255531 h 1358430"/>
                  <a:gd name="connsiteX591" fmla="*/ 924099 w 1362420"/>
                  <a:gd name="connsiteY591" fmla="*/ 248590 h 1358430"/>
                  <a:gd name="connsiteX592" fmla="*/ 966427 w 1362420"/>
                  <a:gd name="connsiteY592" fmla="*/ 202332 h 1358430"/>
                  <a:gd name="connsiteX593" fmla="*/ 995440 w 1362420"/>
                  <a:gd name="connsiteY593" fmla="*/ 147181 h 1358430"/>
                  <a:gd name="connsiteX594" fmla="*/ 993994 w 1362420"/>
                  <a:gd name="connsiteY594" fmla="*/ 144431 h 1358430"/>
                  <a:gd name="connsiteX595" fmla="*/ 951665 w 1362420"/>
                  <a:gd name="connsiteY595" fmla="*/ 98173 h 1358430"/>
                  <a:gd name="connsiteX596" fmla="*/ 614131 w 1362420"/>
                  <a:gd name="connsiteY596" fmla="*/ 0 h 1358430"/>
                  <a:gd name="connsiteX597" fmla="*/ 653007 w 1362420"/>
                  <a:gd name="connsiteY597" fmla="*/ 42486 h 1358430"/>
                  <a:gd name="connsiteX598" fmla="*/ 685501 w 1362420"/>
                  <a:gd name="connsiteY598" fmla="*/ 67346 h 1358430"/>
                  <a:gd name="connsiteX599" fmla="*/ 717995 w 1362420"/>
                  <a:gd name="connsiteY599" fmla="*/ 42486 h 1358430"/>
                  <a:gd name="connsiteX600" fmla="*/ 756066 w 1362420"/>
                  <a:gd name="connsiteY600" fmla="*/ 879 h 1358430"/>
                  <a:gd name="connsiteX601" fmla="*/ 776636 w 1362420"/>
                  <a:gd name="connsiteY601" fmla="*/ 2953 h 1358430"/>
                  <a:gd name="connsiteX602" fmla="*/ 773331 w 1362420"/>
                  <a:gd name="connsiteY602" fmla="*/ 9235 h 1358430"/>
                  <a:gd name="connsiteX603" fmla="*/ 731003 w 1362420"/>
                  <a:gd name="connsiteY603" fmla="*/ 55494 h 1358430"/>
                  <a:gd name="connsiteX604" fmla="*/ 700507 w 1362420"/>
                  <a:gd name="connsiteY604" fmla="*/ 78825 h 1358430"/>
                  <a:gd name="connsiteX605" fmla="*/ 703196 w 1362420"/>
                  <a:gd name="connsiteY605" fmla="*/ 80884 h 1358430"/>
                  <a:gd name="connsiteX606" fmla="*/ 811433 w 1362420"/>
                  <a:gd name="connsiteY606" fmla="*/ 149820 h 1358430"/>
                  <a:gd name="connsiteX607" fmla="*/ 813441 w 1362420"/>
                  <a:gd name="connsiteY607" fmla="*/ 151356 h 1358430"/>
                  <a:gd name="connsiteX608" fmla="*/ 821046 w 1362420"/>
                  <a:gd name="connsiteY608" fmla="*/ 145537 h 1358430"/>
                  <a:gd name="connsiteX609" fmla="*/ 863375 w 1362420"/>
                  <a:gd name="connsiteY609" fmla="*/ 99279 h 1358430"/>
                  <a:gd name="connsiteX610" fmla="*/ 888504 w 1362420"/>
                  <a:gd name="connsiteY610" fmla="*/ 51513 h 1358430"/>
                  <a:gd name="connsiteX611" fmla="*/ 847359 w 1362420"/>
                  <a:gd name="connsiteY611" fmla="*/ 25307 h 1358430"/>
                  <a:gd name="connsiteX612" fmla="*/ 819271 w 1362420"/>
                  <a:gd name="connsiteY612" fmla="*/ 7418 h 1358430"/>
                  <a:gd name="connsiteX613" fmla="*/ 884489 w 1362420"/>
                  <a:gd name="connsiteY613" fmla="*/ 27663 h 1358430"/>
                  <a:gd name="connsiteX614" fmla="*/ 896894 w 1362420"/>
                  <a:gd name="connsiteY614" fmla="*/ 35564 h 1358430"/>
                  <a:gd name="connsiteX615" fmla="*/ 898725 w 1362420"/>
                  <a:gd name="connsiteY615" fmla="*/ 32082 h 1358430"/>
                  <a:gd name="connsiteX616" fmla="*/ 915790 w 1362420"/>
                  <a:gd name="connsiteY616" fmla="*/ 37380 h 1358430"/>
                  <a:gd name="connsiteX617" fmla="*/ 911763 w 1362420"/>
                  <a:gd name="connsiteY617" fmla="*/ 45034 h 1358430"/>
                  <a:gd name="connsiteX618" fmla="*/ 914485 w 1362420"/>
                  <a:gd name="connsiteY618" fmla="*/ 46767 h 1358430"/>
                  <a:gd name="connsiteX619" fmla="*/ 964673 w 1362420"/>
                  <a:gd name="connsiteY619" fmla="*/ 85165 h 1358430"/>
                  <a:gd name="connsiteX620" fmla="*/ 1004924 w 1362420"/>
                  <a:gd name="connsiteY620" fmla="*/ 129154 h 1358430"/>
                  <a:gd name="connsiteX621" fmla="*/ 1025626 w 1362420"/>
                  <a:gd name="connsiteY621" fmla="*/ 89801 h 1358430"/>
                  <a:gd name="connsiteX622" fmla="*/ 1041328 w 1362420"/>
                  <a:gd name="connsiteY622" fmla="*/ 98324 h 1358430"/>
                  <a:gd name="connsiteX623" fmla="*/ 1040510 w 1362420"/>
                  <a:gd name="connsiteY623" fmla="*/ 99243 h 1358430"/>
                  <a:gd name="connsiteX624" fmla="*/ 1015291 w 1362420"/>
                  <a:gd name="connsiteY624" fmla="*/ 147181 h 1358430"/>
                  <a:gd name="connsiteX625" fmla="*/ 1037539 w 1362420"/>
                  <a:gd name="connsiteY625" fmla="*/ 189472 h 1358430"/>
                  <a:gd name="connsiteX626" fmla="*/ 1061335 w 1362420"/>
                  <a:gd name="connsiteY626" fmla="*/ 237653 h 1358430"/>
                  <a:gd name="connsiteX627" fmla="*/ 1087788 w 1362420"/>
                  <a:gd name="connsiteY627" fmla="*/ 270579 h 1358430"/>
                  <a:gd name="connsiteX628" fmla="*/ 1100016 w 1362420"/>
                  <a:gd name="connsiteY628" fmla="*/ 247335 h 1358430"/>
                  <a:gd name="connsiteX629" fmla="*/ 1130554 w 1362420"/>
                  <a:gd name="connsiteY629" fmla="*/ 189287 h 1358430"/>
                  <a:gd name="connsiteX630" fmla="*/ 1142764 w 1362420"/>
                  <a:gd name="connsiteY630" fmla="*/ 175943 h 1358430"/>
                  <a:gd name="connsiteX631" fmla="*/ 1156959 w 1362420"/>
                  <a:gd name="connsiteY631" fmla="*/ 187654 h 1358430"/>
                  <a:gd name="connsiteX632" fmla="*/ 1143562 w 1362420"/>
                  <a:gd name="connsiteY632" fmla="*/ 202295 h 1358430"/>
                  <a:gd name="connsiteX633" fmla="*/ 1113024 w 1362420"/>
                  <a:gd name="connsiteY633" fmla="*/ 260343 h 1358430"/>
                  <a:gd name="connsiteX634" fmla="*/ 1100869 w 1362420"/>
                  <a:gd name="connsiteY634" fmla="*/ 283450 h 1358430"/>
                  <a:gd name="connsiteX635" fmla="*/ 1173908 w 1362420"/>
                  <a:gd name="connsiteY635" fmla="*/ 341009 h 1358430"/>
                  <a:gd name="connsiteX636" fmla="*/ 1199511 w 1362420"/>
                  <a:gd name="connsiteY636" fmla="*/ 357150 h 1358430"/>
                  <a:gd name="connsiteX637" fmla="*/ 1203068 w 1362420"/>
                  <a:gd name="connsiteY637" fmla="*/ 350388 h 1358430"/>
                  <a:gd name="connsiteX638" fmla="*/ 1233606 w 1362420"/>
                  <a:gd name="connsiteY638" fmla="*/ 292339 h 1358430"/>
                  <a:gd name="connsiteX639" fmla="*/ 1239900 w 1362420"/>
                  <a:gd name="connsiteY639" fmla="*/ 285461 h 1358430"/>
                  <a:gd name="connsiteX640" fmla="*/ 1247439 w 1362420"/>
                  <a:gd name="connsiteY640" fmla="*/ 294598 h 1358430"/>
                  <a:gd name="connsiteX641" fmla="*/ 1250794 w 1362420"/>
                  <a:gd name="connsiteY641" fmla="*/ 300779 h 1358430"/>
                  <a:gd name="connsiteX642" fmla="*/ 1246614 w 1362420"/>
                  <a:gd name="connsiteY642" fmla="*/ 305347 h 1358430"/>
                  <a:gd name="connsiteX643" fmla="*/ 1216076 w 1362420"/>
                  <a:gd name="connsiteY643" fmla="*/ 363396 h 1358430"/>
                  <a:gd name="connsiteX644" fmla="*/ 1214418 w 1362420"/>
                  <a:gd name="connsiteY644" fmla="*/ 366547 h 1358430"/>
                  <a:gd name="connsiteX645" fmla="*/ 1262199 w 1362420"/>
                  <a:gd name="connsiteY645" fmla="*/ 396669 h 1358430"/>
                  <a:gd name="connsiteX646" fmla="*/ 1313798 w 1362420"/>
                  <a:gd name="connsiteY646" fmla="*/ 438844 h 1358430"/>
                  <a:gd name="connsiteX647" fmla="*/ 1317189 w 1362420"/>
                  <a:gd name="connsiteY647" fmla="*/ 432398 h 1358430"/>
                  <a:gd name="connsiteX648" fmla="*/ 1332381 w 1362420"/>
                  <a:gd name="connsiteY648" fmla="*/ 481338 h 1358430"/>
                  <a:gd name="connsiteX649" fmla="*/ 1318992 w 1362420"/>
                  <a:gd name="connsiteY649" fmla="*/ 466706 h 1358430"/>
                  <a:gd name="connsiteX650" fmla="*/ 1288591 w 1362420"/>
                  <a:gd name="connsiteY650" fmla="*/ 524496 h 1358430"/>
                  <a:gd name="connsiteX651" fmla="*/ 1246263 w 1362420"/>
                  <a:gd name="connsiteY651" fmla="*/ 570754 h 1358430"/>
                  <a:gd name="connsiteX652" fmla="*/ 1244319 w 1362420"/>
                  <a:gd name="connsiteY652" fmla="*/ 572241 h 1358430"/>
                  <a:gd name="connsiteX653" fmla="*/ 1267186 w 1362420"/>
                  <a:gd name="connsiteY653" fmla="*/ 602073 h 1358430"/>
                  <a:gd name="connsiteX654" fmla="*/ 1288831 w 1362420"/>
                  <a:gd name="connsiteY654" fmla="*/ 646868 h 1358430"/>
                  <a:gd name="connsiteX655" fmla="*/ 1306844 w 1362420"/>
                  <a:gd name="connsiteY655" fmla="*/ 683339 h 1358430"/>
                  <a:gd name="connsiteX656" fmla="*/ 1336307 w 1362420"/>
                  <a:gd name="connsiteY656" fmla="*/ 660798 h 1358430"/>
                  <a:gd name="connsiteX657" fmla="*/ 1359948 w 1362420"/>
                  <a:gd name="connsiteY657" fmla="*/ 634961 h 1358430"/>
                  <a:gd name="connsiteX658" fmla="*/ 1362420 w 1362420"/>
                  <a:gd name="connsiteY658" fmla="*/ 659483 h 1358430"/>
                  <a:gd name="connsiteX659" fmla="*/ 1349315 w 1362420"/>
                  <a:gd name="connsiteY659" fmla="*/ 673806 h 1358430"/>
                  <a:gd name="connsiteX660" fmla="*/ 1316023 w 1362420"/>
                  <a:gd name="connsiteY660" fmla="*/ 699277 h 1358430"/>
                  <a:gd name="connsiteX661" fmla="*/ 1344692 w 1362420"/>
                  <a:gd name="connsiteY661" fmla="*/ 734960 h 1358430"/>
                  <a:gd name="connsiteX662" fmla="*/ 1357283 w 1362420"/>
                  <a:gd name="connsiteY662" fmla="*/ 744883 h 1358430"/>
                  <a:gd name="connsiteX663" fmla="*/ 1355111 w 1362420"/>
                  <a:gd name="connsiteY663" fmla="*/ 766430 h 1358430"/>
                  <a:gd name="connsiteX664" fmla="*/ 1331684 w 1362420"/>
                  <a:gd name="connsiteY664" fmla="*/ 747968 h 1358430"/>
                  <a:gd name="connsiteX665" fmla="*/ 1301494 w 1362420"/>
                  <a:gd name="connsiteY665" fmla="*/ 710392 h 1358430"/>
                  <a:gd name="connsiteX666" fmla="*/ 1299126 w 1362420"/>
                  <a:gd name="connsiteY666" fmla="*/ 712204 h 1358430"/>
                  <a:gd name="connsiteX667" fmla="*/ 1245008 w 1362420"/>
                  <a:gd name="connsiteY667" fmla="*/ 746672 h 1358430"/>
                  <a:gd name="connsiteX668" fmla="*/ 1198731 w 1362420"/>
                  <a:gd name="connsiteY668" fmla="*/ 776146 h 1358430"/>
                  <a:gd name="connsiteX669" fmla="*/ 1209574 w 1362420"/>
                  <a:gd name="connsiteY669" fmla="*/ 798101 h 1358430"/>
                  <a:gd name="connsiteX670" fmla="*/ 1241640 w 1362420"/>
                  <a:gd name="connsiteY670" fmla="*/ 838012 h 1358430"/>
                  <a:gd name="connsiteX671" fmla="*/ 1282482 w 1362420"/>
                  <a:gd name="connsiteY671" fmla="*/ 870197 h 1358430"/>
                  <a:gd name="connsiteX672" fmla="*/ 1335052 w 1362420"/>
                  <a:gd name="connsiteY672" fmla="*/ 836716 h 1358430"/>
                  <a:gd name="connsiteX673" fmla="*/ 1345402 w 1362420"/>
                  <a:gd name="connsiteY673" fmla="*/ 830124 h 1358430"/>
                  <a:gd name="connsiteX674" fmla="*/ 1337163 w 1362420"/>
                  <a:gd name="connsiteY674" fmla="*/ 856665 h 1358430"/>
                  <a:gd name="connsiteX675" fmla="*/ 1297424 w 1362420"/>
                  <a:gd name="connsiteY675" fmla="*/ 881974 h 1358430"/>
                  <a:gd name="connsiteX676" fmla="*/ 1322148 w 1362420"/>
                  <a:gd name="connsiteY676" fmla="*/ 901457 h 1358430"/>
                  <a:gd name="connsiteX677" fmla="*/ 1323077 w 1362420"/>
                  <a:gd name="connsiteY677" fmla="*/ 902043 h 1358430"/>
                  <a:gd name="connsiteX678" fmla="*/ 1317571 w 1362420"/>
                  <a:gd name="connsiteY678" fmla="*/ 919780 h 1358430"/>
                  <a:gd name="connsiteX679" fmla="*/ 1309140 w 1362420"/>
                  <a:gd name="connsiteY679" fmla="*/ 914465 h 1358430"/>
                  <a:gd name="connsiteX680" fmla="*/ 1282161 w 1362420"/>
                  <a:gd name="connsiteY680" fmla="*/ 893205 h 1358430"/>
                  <a:gd name="connsiteX681" fmla="*/ 1243754 w 1362420"/>
                  <a:gd name="connsiteY681" fmla="*/ 922590 h 1358430"/>
                  <a:gd name="connsiteX682" fmla="*/ 1201426 w 1362420"/>
                  <a:gd name="connsiteY682" fmla="*/ 968849 h 1358430"/>
                  <a:gd name="connsiteX683" fmla="*/ 1193343 w 1362420"/>
                  <a:gd name="connsiteY683" fmla="*/ 984214 h 1358430"/>
                  <a:gd name="connsiteX684" fmla="*/ 1219096 w 1362420"/>
                  <a:gd name="connsiteY684" fmla="*/ 1004509 h 1358430"/>
                  <a:gd name="connsiteX685" fmla="*/ 1262173 w 1362420"/>
                  <a:gd name="connsiteY685" fmla="*/ 1031665 h 1358430"/>
                  <a:gd name="connsiteX686" fmla="*/ 1253596 w 1362420"/>
                  <a:gd name="connsiteY686" fmla="*/ 1047467 h 1358430"/>
                  <a:gd name="connsiteX687" fmla="*/ 1206088 w 1362420"/>
                  <a:gd name="connsiteY687" fmla="*/ 1017517 h 1358430"/>
                  <a:gd name="connsiteX688" fmla="*/ 1184692 w 1362420"/>
                  <a:gd name="connsiteY688" fmla="*/ 1000656 h 1358430"/>
                  <a:gd name="connsiteX689" fmla="*/ 1170888 w 1362420"/>
                  <a:gd name="connsiteY689" fmla="*/ 1026897 h 1358430"/>
                  <a:gd name="connsiteX690" fmla="*/ 1140351 w 1362420"/>
                  <a:gd name="connsiteY690" fmla="*/ 1084946 h 1358430"/>
                  <a:gd name="connsiteX691" fmla="*/ 1118335 w 1362420"/>
                  <a:gd name="connsiteY691" fmla="*/ 1109005 h 1358430"/>
                  <a:gd name="connsiteX692" fmla="*/ 1176020 w 1362420"/>
                  <a:gd name="connsiteY692" fmla="*/ 1145371 h 1358430"/>
                  <a:gd name="connsiteX693" fmla="*/ 1164508 w 1362420"/>
                  <a:gd name="connsiteY693" fmla="*/ 1159323 h 1358430"/>
                  <a:gd name="connsiteX694" fmla="*/ 1106028 w 1362420"/>
                  <a:gd name="connsiteY694" fmla="*/ 1122455 h 1358430"/>
                  <a:gd name="connsiteX695" fmla="*/ 1098022 w 1362420"/>
                  <a:gd name="connsiteY695" fmla="*/ 1131203 h 1358430"/>
                  <a:gd name="connsiteX696" fmla="*/ 1047835 w 1362420"/>
                  <a:gd name="connsiteY696" fmla="*/ 1169601 h 1358430"/>
                  <a:gd name="connsiteX697" fmla="*/ 999783 w 1362420"/>
                  <a:gd name="connsiteY697" fmla="*/ 1200204 h 1358430"/>
                  <a:gd name="connsiteX698" fmla="*/ 1012991 w 1362420"/>
                  <a:gd name="connsiteY698" fmla="*/ 1210613 h 1358430"/>
                  <a:gd name="connsiteX699" fmla="*/ 1063781 w 1362420"/>
                  <a:gd name="connsiteY699" fmla="*/ 1242632 h 1358430"/>
                  <a:gd name="connsiteX700" fmla="*/ 1062843 w 1362420"/>
                  <a:gd name="connsiteY700" fmla="*/ 1243406 h 1358430"/>
                  <a:gd name="connsiteX701" fmla="*/ 1045929 w 1362420"/>
                  <a:gd name="connsiteY701" fmla="*/ 1252587 h 1358430"/>
                  <a:gd name="connsiteX702" fmla="*/ 999983 w 1362420"/>
                  <a:gd name="connsiteY702" fmla="*/ 1223621 h 1358430"/>
                  <a:gd name="connsiteX703" fmla="*/ 983461 w 1362420"/>
                  <a:gd name="connsiteY703" fmla="*/ 1210601 h 1358430"/>
                  <a:gd name="connsiteX704" fmla="*/ 939597 w 1362420"/>
                  <a:gd name="connsiteY704" fmla="*/ 1238536 h 1358430"/>
                  <a:gd name="connsiteX705" fmla="*/ 889410 w 1362420"/>
                  <a:gd name="connsiteY705" fmla="*/ 1276935 h 1358430"/>
                  <a:gd name="connsiteX706" fmla="*/ 878483 w 1362420"/>
                  <a:gd name="connsiteY706" fmla="*/ 1288875 h 1358430"/>
                  <a:gd name="connsiteX707" fmla="*/ 909940 w 1362420"/>
                  <a:gd name="connsiteY707" fmla="*/ 1313665 h 1358430"/>
                  <a:gd name="connsiteX708" fmla="*/ 914382 w 1362420"/>
                  <a:gd name="connsiteY708" fmla="*/ 1316466 h 1358430"/>
                  <a:gd name="connsiteX709" fmla="*/ 892571 w 1362420"/>
                  <a:gd name="connsiteY709" fmla="*/ 1323237 h 1358430"/>
                  <a:gd name="connsiteX710" fmla="*/ 866117 w 1362420"/>
                  <a:gd name="connsiteY710" fmla="*/ 1302390 h 1358430"/>
                  <a:gd name="connsiteX711" fmla="*/ 847081 w 1362420"/>
                  <a:gd name="connsiteY711" fmla="*/ 1323193 h 1358430"/>
                  <a:gd name="connsiteX712" fmla="*/ 838176 w 1362420"/>
                  <a:gd name="connsiteY712" fmla="*/ 1340122 h 1358430"/>
                  <a:gd name="connsiteX713" fmla="*/ 818470 w 1362420"/>
                  <a:gd name="connsiteY713" fmla="*/ 1346239 h 1358430"/>
                  <a:gd name="connsiteX714" fmla="*/ 813942 w 1362420"/>
                  <a:gd name="connsiteY714" fmla="*/ 1346695 h 1358430"/>
                  <a:gd name="connsiteX715" fmla="*/ 825179 w 1362420"/>
                  <a:gd name="connsiteY715" fmla="*/ 1323437 h 1358430"/>
                  <a:gd name="connsiteX716" fmla="*/ 850654 w 1362420"/>
                  <a:gd name="connsiteY716" fmla="*/ 1290204 h 1358430"/>
                  <a:gd name="connsiteX717" fmla="*/ 816423 w 1362420"/>
                  <a:gd name="connsiteY717" fmla="*/ 1263229 h 1358430"/>
                  <a:gd name="connsiteX718" fmla="*/ 784358 w 1362420"/>
                  <a:gd name="connsiteY718" fmla="*/ 1223317 h 1358430"/>
                  <a:gd name="connsiteX719" fmla="*/ 769203 w 1362420"/>
                  <a:gd name="connsiteY719" fmla="*/ 1192630 h 1358430"/>
                  <a:gd name="connsiteX720" fmla="*/ 744028 w 1362420"/>
                  <a:gd name="connsiteY720" fmla="*/ 1220140 h 1358430"/>
                  <a:gd name="connsiteX721" fmla="*/ 713491 w 1362420"/>
                  <a:gd name="connsiteY721" fmla="*/ 1278188 h 1358430"/>
                  <a:gd name="connsiteX722" fmla="*/ 695432 w 1362420"/>
                  <a:gd name="connsiteY722" fmla="*/ 1314753 h 1358430"/>
                  <a:gd name="connsiteX723" fmla="*/ 726380 w 1362420"/>
                  <a:gd name="connsiteY723" fmla="*/ 1353272 h 1358430"/>
                  <a:gd name="connsiteX724" fmla="*/ 728911 w 1362420"/>
                  <a:gd name="connsiteY724" fmla="*/ 1355267 h 1358430"/>
                  <a:gd name="connsiteX725" fmla="*/ 706351 w 1362420"/>
                  <a:gd name="connsiteY725" fmla="*/ 1357541 h 1358430"/>
                  <a:gd name="connsiteX726" fmla="*/ 685501 w 1362420"/>
                  <a:gd name="connsiteY726" fmla="*/ 1331590 h 1358430"/>
                  <a:gd name="connsiteX727" fmla="*/ 663938 w 1362420"/>
                  <a:gd name="connsiteY727" fmla="*/ 1358430 h 1358430"/>
                  <a:gd name="connsiteX728" fmla="*/ 641011 w 1362420"/>
                  <a:gd name="connsiteY728" fmla="*/ 1356119 h 1358430"/>
                  <a:gd name="connsiteX729" fmla="*/ 644623 w 1362420"/>
                  <a:gd name="connsiteY729" fmla="*/ 1353272 h 1358430"/>
                  <a:gd name="connsiteX730" fmla="*/ 675570 w 1362420"/>
                  <a:gd name="connsiteY730" fmla="*/ 1314753 h 1358430"/>
                  <a:gd name="connsiteX731" fmla="*/ 657511 w 1362420"/>
                  <a:gd name="connsiteY731" fmla="*/ 1278188 h 1358430"/>
                  <a:gd name="connsiteX732" fmla="*/ 626974 w 1362420"/>
                  <a:gd name="connsiteY732" fmla="*/ 1220140 h 1358430"/>
                  <a:gd name="connsiteX733" fmla="*/ 601799 w 1362420"/>
                  <a:gd name="connsiteY733" fmla="*/ 1192630 h 1358430"/>
                  <a:gd name="connsiteX734" fmla="*/ 586644 w 1362420"/>
                  <a:gd name="connsiteY734" fmla="*/ 1223317 h 1358430"/>
                  <a:gd name="connsiteX735" fmla="*/ 554579 w 1362420"/>
                  <a:gd name="connsiteY735" fmla="*/ 1263229 h 1358430"/>
                  <a:gd name="connsiteX736" fmla="*/ 520349 w 1362420"/>
                  <a:gd name="connsiteY736" fmla="*/ 1290204 h 1358430"/>
                  <a:gd name="connsiteX737" fmla="*/ 545822 w 1362420"/>
                  <a:gd name="connsiteY737" fmla="*/ 1323437 h 1358430"/>
                  <a:gd name="connsiteX738" fmla="*/ 557548 w 1362420"/>
                  <a:gd name="connsiteY738" fmla="*/ 1347705 h 1358430"/>
                  <a:gd name="connsiteX739" fmla="*/ 543004 w 1362420"/>
                  <a:gd name="connsiteY739" fmla="*/ 1346239 h 1358430"/>
                  <a:gd name="connsiteX740" fmla="*/ 534686 w 1362420"/>
                  <a:gd name="connsiteY740" fmla="*/ 1343656 h 1358430"/>
                  <a:gd name="connsiteX741" fmla="*/ 523921 w 1362420"/>
                  <a:gd name="connsiteY741" fmla="*/ 1323193 h 1358430"/>
                  <a:gd name="connsiteX742" fmla="*/ 504885 w 1362420"/>
                  <a:gd name="connsiteY742" fmla="*/ 1302390 h 1358430"/>
                  <a:gd name="connsiteX743" fmla="*/ 475739 w 1362420"/>
                  <a:gd name="connsiteY743" fmla="*/ 1325358 h 1358430"/>
                  <a:gd name="connsiteX744" fmla="*/ 453477 w 1362420"/>
                  <a:gd name="connsiteY744" fmla="*/ 1318448 h 1358430"/>
                  <a:gd name="connsiteX745" fmla="*/ 461063 w 1362420"/>
                  <a:gd name="connsiteY745" fmla="*/ 1313665 h 1358430"/>
                  <a:gd name="connsiteX746" fmla="*/ 492519 w 1362420"/>
                  <a:gd name="connsiteY746" fmla="*/ 1288875 h 1358430"/>
                  <a:gd name="connsiteX747" fmla="*/ 481593 w 1362420"/>
                  <a:gd name="connsiteY747" fmla="*/ 1276935 h 1358430"/>
                  <a:gd name="connsiteX748" fmla="*/ 431404 w 1362420"/>
                  <a:gd name="connsiteY748" fmla="*/ 1238537 h 1358430"/>
                  <a:gd name="connsiteX749" fmla="*/ 387542 w 1362420"/>
                  <a:gd name="connsiteY749" fmla="*/ 1210600 h 1358430"/>
                  <a:gd name="connsiteX750" fmla="*/ 371019 w 1362420"/>
                  <a:gd name="connsiteY750" fmla="*/ 1223621 h 1358430"/>
                  <a:gd name="connsiteX751" fmla="*/ 320665 w 1362420"/>
                  <a:gd name="connsiteY751" fmla="*/ 1255366 h 1358430"/>
                  <a:gd name="connsiteX752" fmla="*/ 302587 w 1362420"/>
                  <a:gd name="connsiteY752" fmla="*/ 1245553 h 1358430"/>
                  <a:gd name="connsiteX753" fmla="*/ 358010 w 1362420"/>
                  <a:gd name="connsiteY753" fmla="*/ 1210613 h 1358430"/>
                  <a:gd name="connsiteX754" fmla="*/ 371219 w 1362420"/>
                  <a:gd name="connsiteY754" fmla="*/ 1200204 h 1358430"/>
                  <a:gd name="connsiteX755" fmla="*/ 323168 w 1362420"/>
                  <a:gd name="connsiteY755" fmla="*/ 1169601 h 1358430"/>
                  <a:gd name="connsiteX756" fmla="*/ 272980 w 1362420"/>
                  <a:gd name="connsiteY756" fmla="*/ 1131204 h 1358430"/>
                  <a:gd name="connsiteX757" fmla="*/ 264975 w 1362420"/>
                  <a:gd name="connsiteY757" fmla="*/ 1122455 h 1358430"/>
                  <a:gd name="connsiteX758" fmla="*/ 200954 w 1362420"/>
                  <a:gd name="connsiteY758" fmla="*/ 1162815 h 1358430"/>
                  <a:gd name="connsiteX759" fmla="*/ 197487 w 1362420"/>
                  <a:gd name="connsiteY759" fmla="*/ 1159954 h 1358430"/>
                  <a:gd name="connsiteX760" fmla="*/ 188715 w 1362420"/>
                  <a:gd name="connsiteY760" fmla="*/ 1149323 h 1358430"/>
                  <a:gd name="connsiteX761" fmla="*/ 252668 w 1362420"/>
                  <a:gd name="connsiteY761" fmla="*/ 1109005 h 1358430"/>
                  <a:gd name="connsiteX762" fmla="*/ 230652 w 1362420"/>
                  <a:gd name="connsiteY762" fmla="*/ 1084946 h 1358430"/>
                  <a:gd name="connsiteX763" fmla="*/ 200114 w 1362420"/>
                  <a:gd name="connsiteY763" fmla="*/ 1026897 h 1358430"/>
                  <a:gd name="connsiteX764" fmla="*/ 186310 w 1362420"/>
                  <a:gd name="connsiteY764" fmla="*/ 1000656 h 1358430"/>
                  <a:gd name="connsiteX765" fmla="*/ 164914 w 1362420"/>
                  <a:gd name="connsiteY765" fmla="*/ 1017517 h 1358430"/>
                  <a:gd name="connsiteX766" fmla="*/ 110308 w 1362420"/>
                  <a:gd name="connsiteY766" fmla="*/ 1051942 h 1358430"/>
                  <a:gd name="connsiteX767" fmla="*/ 101731 w 1362420"/>
                  <a:gd name="connsiteY767" fmla="*/ 1036141 h 1358430"/>
                  <a:gd name="connsiteX768" fmla="*/ 151906 w 1362420"/>
                  <a:gd name="connsiteY768" fmla="*/ 1004509 h 1358430"/>
                  <a:gd name="connsiteX769" fmla="*/ 177660 w 1362420"/>
                  <a:gd name="connsiteY769" fmla="*/ 984214 h 1358430"/>
                  <a:gd name="connsiteX770" fmla="*/ 169576 w 1362420"/>
                  <a:gd name="connsiteY770" fmla="*/ 968849 h 1358430"/>
                  <a:gd name="connsiteX771" fmla="*/ 127249 w 1362420"/>
                  <a:gd name="connsiteY771" fmla="*/ 922590 h 1358430"/>
                  <a:gd name="connsiteX772" fmla="*/ 88840 w 1362420"/>
                  <a:gd name="connsiteY772" fmla="*/ 893205 h 1358430"/>
                  <a:gd name="connsiteX773" fmla="*/ 61863 w 1362420"/>
                  <a:gd name="connsiteY773" fmla="*/ 914465 h 1358430"/>
                  <a:gd name="connsiteX774" fmla="*/ 45463 w 1362420"/>
                  <a:gd name="connsiteY774" fmla="*/ 924804 h 1358430"/>
                  <a:gd name="connsiteX775" fmla="*/ 39957 w 1362420"/>
                  <a:gd name="connsiteY775" fmla="*/ 907067 h 1358430"/>
                  <a:gd name="connsiteX776" fmla="*/ 48855 w 1362420"/>
                  <a:gd name="connsiteY776" fmla="*/ 901457 h 1358430"/>
                  <a:gd name="connsiteX777" fmla="*/ 73577 w 1362420"/>
                  <a:gd name="connsiteY777" fmla="*/ 881974 h 1358430"/>
                  <a:gd name="connsiteX778" fmla="*/ 22941 w 1362420"/>
                  <a:gd name="connsiteY778" fmla="*/ 849725 h 1358430"/>
                  <a:gd name="connsiteX779" fmla="*/ 21963 w 1362420"/>
                  <a:gd name="connsiteY779" fmla="*/ 849102 h 1358430"/>
                  <a:gd name="connsiteX780" fmla="*/ 13724 w 1362420"/>
                  <a:gd name="connsiteY780" fmla="*/ 822560 h 1358430"/>
                  <a:gd name="connsiteX781" fmla="*/ 35950 w 1362420"/>
                  <a:gd name="connsiteY781" fmla="*/ 836716 h 1358430"/>
                  <a:gd name="connsiteX782" fmla="*/ 88521 w 1362420"/>
                  <a:gd name="connsiteY782" fmla="*/ 870198 h 1358430"/>
                  <a:gd name="connsiteX783" fmla="*/ 129362 w 1362420"/>
                  <a:gd name="connsiteY783" fmla="*/ 838012 h 1358430"/>
                  <a:gd name="connsiteX784" fmla="*/ 161428 w 1362420"/>
                  <a:gd name="connsiteY784" fmla="*/ 798101 h 1358430"/>
                  <a:gd name="connsiteX785" fmla="*/ 172271 w 1362420"/>
                  <a:gd name="connsiteY785" fmla="*/ 776146 h 1358430"/>
                  <a:gd name="connsiteX786" fmla="*/ 125994 w 1362420"/>
                  <a:gd name="connsiteY786" fmla="*/ 746672 h 1358430"/>
                  <a:gd name="connsiteX787" fmla="*/ 71876 w 1362420"/>
                  <a:gd name="connsiteY787" fmla="*/ 712204 h 1358430"/>
                  <a:gd name="connsiteX788" fmla="*/ 69508 w 1362420"/>
                  <a:gd name="connsiteY788" fmla="*/ 710393 h 1358430"/>
                  <a:gd name="connsiteX789" fmla="*/ 39319 w 1362420"/>
                  <a:gd name="connsiteY789" fmla="*/ 747968 h 1358430"/>
                  <a:gd name="connsiteX790" fmla="*/ 7065 w 1362420"/>
                  <a:gd name="connsiteY790" fmla="*/ 773386 h 1358430"/>
                  <a:gd name="connsiteX791" fmla="*/ 4892 w 1362420"/>
                  <a:gd name="connsiteY791" fmla="*/ 751839 h 1358430"/>
                  <a:gd name="connsiteX792" fmla="*/ 26311 w 1362420"/>
                  <a:gd name="connsiteY792" fmla="*/ 734960 h 1358430"/>
                  <a:gd name="connsiteX793" fmla="*/ 54980 w 1362420"/>
                  <a:gd name="connsiteY793" fmla="*/ 699277 h 1358430"/>
                  <a:gd name="connsiteX794" fmla="*/ 21688 w 1362420"/>
                  <a:gd name="connsiteY794" fmla="*/ 673806 h 1358430"/>
                  <a:gd name="connsiteX795" fmla="*/ 0 w 1362420"/>
                  <a:gd name="connsiteY795" fmla="*/ 650104 h 1358430"/>
                  <a:gd name="connsiteX796" fmla="*/ 2472 w 1362420"/>
                  <a:gd name="connsiteY796" fmla="*/ 625582 h 1358430"/>
                  <a:gd name="connsiteX797" fmla="*/ 34696 w 1362420"/>
                  <a:gd name="connsiteY797" fmla="*/ 660798 h 1358430"/>
                  <a:gd name="connsiteX798" fmla="*/ 64159 w 1362420"/>
                  <a:gd name="connsiteY798" fmla="*/ 683339 h 1358430"/>
                  <a:gd name="connsiteX799" fmla="*/ 82171 w 1362420"/>
                  <a:gd name="connsiteY799" fmla="*/ 646869 h 1358430"/>
                  <a:gd name="connsiteX800" fmla="*/ 103816 w 1362420"/>
                  <a:gd name="connsiteY800" fmla="*/ 602073 h 1358430"/>
                  <a:gd name="connsiteX801" fmla="*/ 126683 w 1362420"/>
                  <a:gd name="connsiteY801" fmla="*/ 572241 h 1358430"/>
                  <a:gd name="connsiteX802" fmla="*/ 124739 w 1362420"/>
                  <a:gd name="connsiteY802" fmla="*/ 570754 h 1358430"/>
                  <a:gd name="connsiteX803" fmla="*/ 82411 w 1362420"/>
                  <a:gd name="connsiteY803" fmla="*/ 524496 h 1358430"/>
                  <a:gd name="connsiteX804" fmla="*/ 52011 w 1362420"/>
                  <a:gd name="connsiteY804" fmla="*/ 466706 h 1358430"/>
                  <a:gd name="connsiteX805" fmla="*/ 24202 w 1362420"/>
                  <a:gd name="connsiteY805" fmla="*/ 497096 h 1358430"/>
                  <a:gd name="connsiteX806" fmla="*/ 37212 w 1362420"/>
                  <a:gd name="connsiteY806" fmla="*/ 455184 h 1358430"/>
                  <a:gd name="connsiteX807" fmla="*/ 43322 w 1362420"/>
                  <a:gd name="connsiteY807" fmla="*/ 450191 h 1358430"/>
                  <a:gd name="connsiteX808" fmla="*/ 40454 w 1362420"/>
                  <a:gd name="connsiteY808" fmla="*/ 444740 h 1358430"/>
                  <a:gd name="connsiteX809" fmla="*/ 47821 w 1362420"/>
                  <a:gd name="connsiteY809" fmla="*/ 421008 h 1358430"/>
                  <a:gd name="connsiteX810" fmla="*/ 57204 w 1362420"/>
                  <a:gd name="connsiteY810" fmla="*/ 438844 h 1358430"/>
                  <a:gd name="connsiteX811" fmla="*/ 108803 w 1362420"/>
                  <a:gd name="connsiteY811" fmla="*/ 396669 h 1358430"/>
                  <a:gd name="connsiteX812" fmla="*/ 156585 w 1362420"/>
                  <a:gd name="connsiteY812" fmla="*/ 366547 h 1358430"/>
                  <a:gd name="connsiteX813" fmla="*/ 154926 w 1362420"/>
                  <a:gd name="connsiteY813" fmla="*/ 363395 h 1358430"/>
                  <a:gd name="connsiteX814" fmla="*/ 124388 w 1362420"/>
                  <a:gd name="connsiteY814" fmla="*/ 305347 h 1358430"/>
                  <a:gd name="connsiteX815" fmla="*/ 114281 w 1362420"/>
                  <a:gd name="connsiteY815" fmla="*/ 294301 h 1358430"/>
                  <a:gd name="connsiteX816" fmla="*/ 126092 w 1362420"/>
                  <a:gd name="connsiteY816" fmla="*/ 279985 h 1358430"/>
                  <a:gd name="connsiteX817" fmla="*/ 137396 w 1362420"/>
                  <a:gd name="connsiteY817" fmla="*/ 292339 h 1358430"/>
                  <a:gd name="connsiteX818" fmla="*/ 167934 w 1362420"/>
                  <a:gd name="connsiteY818" fmla="*/ 350387 h 1358430"/>
                  <a:gd name="connsiteX819" fmla="*/ 171492 w 1362420"/>
                  <a:gd name="connsiteY819" fmla="*/ 357150 h 1358430"/>
                  <a:gd name="connsiteX820" fmla="*/ 197094 w 1362420"/>
                  <a:gd name="connsiteY820" fmla="*/ 341009 h 1358430"/>
                  <a:gd name="connsiteX821" fmla="*/ 270134 w 1362420"/>
                  <a:gd name="connsiteY821" fmla="*/ 283450 h 1358430"/>
                  <a:gd name="connsiteX822" fmla="*/ 257977 w 1362420"/>
                  <a:gd name="connsiteY822" fmla="*/ 260343 h 1358430"/>
                  <a:gd name="connsiteX823" fmla="*/ 227440 w 1362420"/>
                  <a:gd name="connsiteY823" fmla="*/ 202295 h 1358430"/>
                  <a:gd name="connsiteX824" fmla="*/ 209945 w 1362420"/>
                  <a:gd name="connsiteY824" fmla="*/ 183175 h 1358430"/>
                  <a:gd name="connsiteX825" fmla="*/ 224139 w 1362420"/>
                  <a:gd name="connsiteY825" fmla="*/ 171464 h 1358430"/>
                  <a:gd name="connsiteX826" fmla="*/ 240448 w 1362420"/>
                  <a:gd name="connsiteY826" fmla="*/ 189287 h 1358430"/>
                  <a:gd name="connsiteX827" fmla="*/ 270985 w 1362420"/>
                  <a:gd name="connsiteY827" fmla="*/ 247335 h 1358430"/>
                  <a:gd name="connsiteX828" fmla="*/ 283214 w 1362420"/>
                  <a:gd name="connsiteY828" fmla="*/ 270579 h 1358430"/>
                  <a:gd name="connsiteX829" fmla="*/ 309668 w 1362420"/>
                  <a:gd name="connsiteY829" fmla="*/ 237653 h 1358430"/>
                  <a:gd name="connsiteX830" fmla="*/ 333463 w 1362420"/>
                  <a:gd name="connsiteY830" fmla="*/ 189472 h 1358430"/>
                  <a:gd name="connsiteX831" fmla="*/ 355711 w 1362420"/>
                  <a:gd name="connsiteY831" fmla="*/ 147181 h 1358430"/>
                  <a:gd name="connsiteX832" fmla="*/ 330493 w 1362420"/>
                  <a:gd name="connsiteY832" fmla="*/ 99243 h 1358430"/>
                  <a:gd name="connsiteX833" fmla="*/ 326568 w 1362420"/>
                  <a:gd name="connsiteY833" fmla="*/ 94839 h 1358430"/>
                  <a:gd name="connsiteX834" fmla="*/ 343148 w 1362420"/>
                  <a:gd name="connsiteY834" fmla="*/ 85839 h 1358430"/>
                  <a:gd name="connsiteX835" fmla="*/ 343500 w 1362420"/>
                  <a:gd name="connsiteY835" fmla="*/ 86235 h 1358430"/>
                  <a:gd name="connsiteX836" fmla="*/ 366078 w 1362420"/>
                  <a:gd name="connsiteY836" fmla="*/ 129154 h 1358430"/>
                  <a:gd name="connsiteX837" fmla="*/ 406329 w 1362420"/>
                  <a:gd name="connsiteY837" fmla="*/ 85165 h 1358430"/>
                  <a:gd name="connsiteX838" fmla="*/ 456517 w 1362420"/>
                  <a:gd name="connsiteY838" fmla="*/ 46767 h 1358430"/>
                  <a:gd name="connsiteX839" fmla="*/ 459239 w 1362420"/>
                  <a:gd name="connsiteY839" fmla="*/ 45034 h 1358430"/>
                  <a:gd name="connsiteX840" fmla="*/ 453875 w 1362420"/>
                  <a:gd name="connsiteY840" fmla="*/ 34837 h 1358430"/>
                  <a:gd name="connsiteX841" fmla="*/ 470940 w 1362420"/>
                  <a:gd name="connsiteY841" fmla="*/ 29540 h 1358430"/>
                  <a:gd name="connsiteX842" fmla="*/ 474109 w 1362420"/>
                  <a:gd name="connsiteY842" fmla="*/ 35564 h 1358430"/>
                  <a:gd name="connsiteX843" fmla="*/ 495572 w 1362420"/>
                  <a:gd name="connsiteY843" fmla="*/ 21894 h 1358430"/>
                  <a:gd name="connsiteX844" fmla="*/ 543004 w 1362420"/>
                  <a:gd name="connsiteY844" fmla="*/ 7170 h 1358430"/>
                  <a:gd name="connsiteX845" fmla="*/ 553836 w 1362420"/>
                  <a:gd name="connsiteY845" fmla="*/ 6078 h 1358430"/>
                  <a:gd name="connsiteX846" fmla="*/ 523644 w 1362420"/>
                  <a:gd name="connsiteY846" fmla="*/ 25307 h 1358430"/>
                  <a:gd name="connsiteX847" fmla="*/ 482499 w 1362420"/>
                  <a:gd name="connsiteY847" fmla="*/ 51513 h 1358430"/>
                  <a:gd name="connsiteX848" fmla="*/ 507628 w 1362420"/>
                  <a:gd name="connsiteY848" fmla="*/ 99279 h 1358430"/>
                  <a:gd name="connsiteX849" fmla="*/ 549956 w 1362420"/>
                  <a:gd name="connsiteY849" fmla="*/ 145537 h 1358430"/>
                  <a:gd name="connsiteX850" fmla="*/ 557561 w 1362420"/>
                  <a:gd name="connsiteY850" fmla="*/ 151356 h 1358430"/>
                  <a:gd name="connsiteX851" fmla="*/ 559570 w 1362420"/>
                  <a:gd name="connsiteY851" fmla="*/ 149820 h 1358430"/>
                  <a:gd name="connsiteX852" fmla="*/ 667806 w 1362420"/>
                  <a:gd name="connsiteY852" fmla="*/ 80884 h 1358430"/>
                  <a:gd name="connsiteX853" fmla="*/ 670496 w 1362420"/>
                  <a:gd name="connsiteY853" fmla="*/ 78825 h 1358430"/>
                  <a:gd name="connsiteX854" fmla="*/ 640000 w 1362420"/>
                  <a:gd name="connsiteY854" fmla="*/ 55494 h 1358430"/>
                  <a:gd name="connsiteX855" fmla="*/ 597671 w 1362420"/>
                  <a:gd name="connsiteY855" fmla="*/ 9235 h 1358430"/>
                  <a:gd name="connsiteX856" fmla="*/ 593887 w 1362420"/>
                  <a:gd name="connsiteY856" fmla="*/ 2040 h 1358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</a:cxnLst>
                <a:rect l="l" t="t" r="r" b="b"/>
                <a:pathLst>
                  <a:path w="1362420" h="1358430">
                    <a:moveTo>
                      <a:pt x="880957" y="1107198"/>
                    </a:moveTo>
                    <a:lnTo>
                      <a:pt x="836545" y="1135484"/>
                    </a:lnTo>
                    <a:cubicBezTo>
                      <a:pt x="818942" y="1147410"/>
                      <a:pt x="801994" y="1159991"/>
                      <a:pt x="786356" y="1173882"/>
                    </a:cubicBezTo>
                    <a:lnTo>
                      <a:pt x="781823" y="1178837"/>
                    </a:lnTo>
                    <a:lnTo>
                      <a:pt x="797366" y="1210309"/>
                    </a:lnTo>
                    <a:cubicBezTo>
                      <a:pt x="806793" y="1224874"/>
                      <a:pt x="817599" y="1238061"/>
                      <a:pt x="829431" y="1250221"/>
                    </a:cubicBezTo>
                    <a:lnTo>
                      <a:pt x="864124" y="1277559"/>
                    </a:lnTo>
                    <a:lnTo>
                      <a:pt x="933220" y="1221086"/>
                    </a:lnTo>
                    <a:lnTo>
                      <a:pt x="968524" y="1198829"/>
                    </a:lnTo>
                    <a:lnTo>
                      <a:pt x="919476" y="1160176"/>
                    </a:lnTo>
                    <a:cubicBezTo>
                      <a:pt x="907643" y="1148017"/>
                      <a:pt x="896838" y="1134830"/>
                      <a:pt x="887411" y="1120265"/>
                    </a:cubicBezTo>
                    <a:close/>
                    <a:moveTo>
                      <a:pt x="490045" y="1107198"/>
                    </a:moveTo>
                    <a:lnTo>
                      <a:pt x="483592" y="1120265"/>
                    </a:lnTo>
                    <a:cubicBezTo>
                      <a:pt x="474165" y="1134830"/>
                      <a:pt x="463359" y="1148017"/>
                      <a:pt x="451527" y="1160176"/>
                    </a:cubicBezTo>
                    <a:lnTo>
                      <a:pt x="402478" y="1198829"/>
                    </a:lnTo>
                    <a:lnTo>
                      <a:pt x="437783" y="1221086"/>
                    </a:lnTo>
                    <a:lnTo>
                      <a:pt x="506878" y="1277559"/>
                    </a:lnTo>
                    <a:lnTo>
                      <a:pt x="541571" y="1250221"/>
                    </a:lnTo>
                    <a:cubicBezTo>
                      <a:pt x="553403" y="1238061"/>
                      <a:pt x="564209" y="1224874"/>
                      <a:pt x="573636" y="1210309"/>
                    </a:cubicBezTo>
                    <a:lnTo>
                      <a:pt x="589179" y="1178837"/>
                    </a:lnTo>
                    <a:lnTo>
                      <a:pt x="584646" y="1173882"/>
                    </a:lnTo>
                    <a:cubicBezTo>
                      <a:pt x="569008" y="1159991"/>
                      <a:pt x="552060" y="1147410"/>
                      <a:pt x="534457" y="1135484"/>
                    </a:cubicBezTo>
                    <a:close/>
                    <a:moveTo>
                      <a:pt x="685501" y="1069150"/>
                    </a:moveTo>
                    <a:lnTo>
                      <a:pt x="683305" y="1070830"/>
                    </a:lnTo>
                    <a:cubicBezTo>
                      <a:pt x="667667" y="1084722"/>
                      <a:pt x="653339" y="1099922"/>
                      <a:pt x="640977" y="1117089"/>
                    </a:cubicBezTo>
                    <a:lnTo>
                      <a:pt x="610517" y="1174988"/>
                    </a:lnTo>
                    <a:lnTo>
                      <a:pt x="620046" y="1182775"/>
                    </a:lnTo>
                    <a:cubicBezTo>
                      <a:pt x="641291" y="1205822"/>
                      <a:pt x="658852" y="1232554"/>
                      <a:pt x="670519" y="1265180"/>
                    </a:cubicBezTo>
                    <a:lnTo>
                      <a:pt x="685501" y="1295516"/>
                    </a:lnTo>
                    <a:lnTo>
                      <a:pt x="700483" y="1265180"/>
                    </a:lnTo>
                    <a:cubicBezTo>
                      <a:pt x="712150" y="1232554"/>
                      <a:pt x="729712" y="1205822"/>
                      <a:pt x="750957" y="1182775"/>
                    </a:cubicBezTo>
                    <a:lnTo>
                      <a:pt x="760485" y="1174988"/>
                    </a:lnTo>
                    <a:lnTo>
                      <a:pt x="730026" y="1117089"/>
                    </a:lnTo>
                    <a:cubicBezTo>
                      <a:pt x="717663" y="1099922"/>
                      <a:pt x="703335" y="1084722"/>
                      <a:pt x="687697" y="1070830"/>
                    </a:cubicBezTo>
                    <a:close/>
                    <a:moveTo>
                      <a:pt x="997249" y="1025660"/>
                    </a:moveTo>
                    <a:lnTo>
                      <a:pt x="994969" y="1028151"/>
                    </a:lnTo>
                    <a:cubicBezTo>
                      <a:pt x="979332" y="1042042"/>
                      <a:pt x="962384" y="1054622"/>
                      <a:pt x="944782" y="1066548"/>
                    </a:cubicBezTo>
                    <a:lnTo>
                      <a:pt x="895740" y="1097784"/>
                    </a:lnTo>
                    <a:lnTo>
                      <a:pt x="900418" y="1107257"/>
                    </a:lnTo>
                    <a:cubicBezTo>
                      <a:pt x="909846" y="1121822"/>
                      <a:pt x="920651" y="1135009"/>
                      <a:pt x="932484" y="1147168"/>
                    </a:cubicBezTo>
                    <a:lnTo>
                      <a:pt x="984921" y="1188492"/>
                    </a:lnTo>
                    <a:lnTo>
                      <a:pt x="1021511" y="1165424"/>
                    </a:lnTo>
                    <a:lnTo>
                      <a:pt x="1090733" y="1110874"/>
                    </a:lnTo>
                    <a:lnTo>
                      <a:pt x="1022527" y="1057125"/>
                    </a:lnTo>
                    <a:close/>
                    <a:moveTo>
                      <a:pt x="373753" y="1025660"/>
                    </a:moveTo>
                    <a:lnTo>
                      <a:pt x="348475" y="1057125"/>
                    </a:lnTo>
                    <a:lnTo>
                      <a:pt x="280270" y="1110874"/>
                    </a:lnTo>
                    <a:lnTo>
                      <a:pt x="349492" y="1165425"/>
                    </a:lnTo>
                    <a:lnTo>
                      <a:pt x="386081" y="1188492"/>
                    </a:lnTo>
                    <a:lnTo>
                      <a:pt x="438519" y="1147168"/>
                    </a:lnTo>
                    <a:cubicBezTo>
                      <a:pt x="450351" y="1135009"/>
                      <a:pt x="461157" y="1121822"/>
                      <a:pt x="470584" y="1107257"/>
                    </a:cubicBezTo>
                    <a:lnTo>
                      <a:pt x="475263" y="1097783"/>
                    </a:lnTo>
                    <a:lnTo>
                      <a:pt x="426221" y="1066548"/>
                    </a:lnTo>
                    <a:cubicBezTo>
                      <a:pt x="408618" y="1054622"/>
                      <a:pt x="391671" y="1042042"/>
                      <a:pt x="376033" y="1028151"/>
                    </a:cubicBezTo>
                    <a:close/>
                    <a:moveTo>
                      <a:pt x="807045" y="985587"/>
                    </a:moveTo>
                    <a:lnTo>
                      <a:pt x="787612" y="997965"/>
                    </a:lnTo>
                    <a:cubicBezTo>
                      <a:pt x="769353" y="1009235"/>
                      <a:pt x="751096" y="1020506"/>
                      <a:pt x="733493" y="1032432"/>
                    </a:cubicBezTo>
                    <a:lnTo>
                      <a:pt x="698238" y="1059405"/>
                    </a:lnTo>
                    <a:lnTo>
                      <a:pt x="723097" y="1079724"/>
                    </a:lnTo>
                    <a:cubicBezTo>
                      <a:pt x="744343" y="1102770"/>
                      <a:pt x="761905" y="1129501"/>
                      <a:pt x="773571" y="1162129"/>
                    </a:cubicBezTo>
                    <a:lnTo>
                      <a:pt x="774333" y="1163670"/>
                    </a:lnTo>
                    <a:lnTo>
                      <a:pt x="830167" y="1118033"/>
                    </a:lnTo>
                    <a:lnTo>
                      <a:pt x="872978" y="1091045"/>
                    </a:lnTo>
                    <a:lnTo>
                      <a:pt x="863615" y="1072084"/>
                    </a:lnTo>
                    <a:cubicBezTo>
                      <a:pt x="855837" y="1050333"/>
                      <a:pt x="845439" y="1031202"/>
                      <a:pt x="833078" y="1014036"/>
                    </a:cubicBezTo>
                    <a:close/>
                    <a:moveTo>
                      <a:pt x="563957" y="985587"/>
                    </a:moveTo>
                    <a:lnTo>
                      <a:pt x="537924" y="1014036"/>
                    </a:lnTo>
                    <a:cubicBezTo>
                      <a:pt x="525562" y="1031203"/>
                      <a:pt x="515165" y="1050333"/>
                      <a:pt x="507387" y="1072084"/>
                    </a:cubicBezTo>
                    <a:lnTo>
                      <a:pt x="498024" y="1091045"/>
                    </a:lnTo>
                    <a:lnTo>
                      <a:pt x="540835" y="1118033"/>
                    </a:lnTo>
                    <a:lnTo>
                      <a:pt x="596669" y="1163670"/>
                    </a:lnTo>
                    <a:lnTo>
                      <a:pt x="597432" y="1162129"/>
                    </a:lnTo>
                    <a:cubicBezTo>
                      <a:pt x="609098" y="1129501"/>
                      <a:pt x="626659" y="1102770"/>
                      <a:pt x="647905" y="1079724"/>
                    </a:cubicBezTo>
                    <a:lnTo>
                      <a:pt x="672764" y="1059406"/>
                    </a:lnTo>
                    <a:lnTo>
                      <a:pt x="637509" y="1032432"/>
                    </a:lnTo>
                    <a:cubicBezTo>
                      <a:pt x="619906" y="1020506"/>
                      <a:pt x="601649" y="1009235"/>
                      <a:pt x="583391" y="997965"/>
                    </a:cubicBezTo>
                    <a:close/>
                    <a:moveTo>
                      <a:pt x="685501" y="894313"/>
                    </a:moveTo>
                    <a:lnTo>
                      <a:pt x="684559" y="894912"/>
                    </a:lnTo>
                    <a:cubicBezTo>
                      <a:pt x="648044" y="917454"/>
                      <a:pt x="611529" y="939997"/>
                      <a:pt x="580253" y="967778"/>
                    </a:cubicBezTo>
                    <a:lnTo>
                      <a:pt x="576140" y="972273"/>
                    </a:lnTo>
                    <a:lnTo>
                      <a:pt x="643886" y="1014982"/>
                    </a:lnTo>
                    <a:lnTo>
                      <a:pt x="685501" y="1048995"/>
                    </a:lnTo>
                    <a:lnTo>
                      <a:pt x="727116" y="1014982"/>
                    </a:lnTo>
                    <a:lnTo>
                      <a:pt x="794862" y="972273"/>
                    </a:lnTo>
                    <a:lnTo>
                      <a:pt x="790750" y="967778"/>
                    </a:lnTo>
                    <a:cubicBezTo>
                      <a:pt x="759474" y="939997"/>
                      <a:pt x="722959" y="917454"/>
                      <a:pt x="686443" y="894912"/>
                    </a:cubicBezTo>
                    <a:close/>
                    <a:moveTo>
                      <a:pt x="1083547" y="893979"/>
                    </a:moveTo>
                    <a:lnTo>
                      <a:pt x="1067835" y="923844"/>
                    </a:lnTo>
                    <a:cubicBezTo>
                      <a:pt x="1060058" y="945595"/>
                      <a:pt x="1049661" y="964727"/>
                      <a:pt x="1037297" y="981893"/>
                    </a:cubicBezTo>
                    <a:lnTo>
                      <a:pt x="1009741" y="1012009"/>
                    </a:lnTo>
                    <a:lnTo>
                      <a:pt x="1035535" y="1044117"/>
                    </a:lnTo>
                    <a:lnTo>
                      <a:pt x="1104711" y="1098630"/>
                    </a:lnTo>
                    <a:lnTo>
                      <a:pt x="1134084" y="1062069"/>
                    </a:lnTo>
                    <a:cubicBezTo>
                      <a:pt x="1143511" y="1047504"/>
                      <a:pt x="1151560" y="1031561"/>
                      <a:pt x="1157880" y="1013889"/>
                    </a:cubicBezTo>
                    <a:lnTo>
                      <a:pt x="1170659" y="989597"/>
                    </a:lnTo>
                    <a:lnTo>
                      <a:pt x="1125580" y="954072"/>
                    </a:lnTo>
                    <a:cubicBezTo>
                      <a:pt x="1113747" y="941913"/>
                      <a:pt x="1102942" y="928726"/>
                      <a:pt x="1093515" y="914161"/>
                    </a:cubicBezTo>
                    <a:close/>
                    <a:moveTo>
                      <a:pt x="287455" y="893979"/>
                    </a:moveTo>
                    <a:lnTo>
                      <a:pt x="277488" y="914161"/>
                    </a:lnTo>
                    <a:cubicBezTo>
                      <a:pt x="268061" y="928726"/>
                      <a:pt x="257255" y="941913"/>
                      <a:pt x="245423" y="954072"/>
                    </a:cubicBezTo>
                    <a:lnTo>
                      <a:pt x="200344" y="989597"/>
                    </a:lnTo>
                    <a:lnTo>
                      <a:pt x="213123" y="1013889"/>
                    </a:lnTo>
                    <a:cubicBezTo>
                      <a:pt x="219442" y="1031561"/>
                      <a:pt x="227491" y="1047504"/>
                      <a:pt x="236918" y="1062069"/>
                    </a:cubicBezTo>
                    <a:lnTo>
                      <a:pt x="266291" y="1098630"/>
                    </a:lnTo>
                    <a:lnTo>
                      <a:pt x="335466" y="1044116"/>
                    </a:lnTo>
                    <a:lnTo>
                      <a:pt x="361262" y="1012008"/>
                    </a:lnTo>
                    <a:lnTo>
                      <a:pt x="333705" y="981893"/>
                    </a:lnTo>
                    <a:cubicBezTo>
                      <a:pt x="321342" y="964727"/>
                      <a:pt x="310945" y="945595"/>
                      <a:pt x="303167" y="923844"/>
                    </a:cubicBezTo>
                    <a:close/>
                    <a:moveTo>
                      <a:pt x="920481" y="893883"/>
                    </a:moveTo>
                    <a:lnTo>
                      <a:pt x="891918" y="925099"/>
                    </a:lnTo>
                    <a:cubicBezTo>
                      <a:pt x="876280" y="938990"/>
                      <a:pt x="859333" y="951571"/>
                      <a:pt x="841730" y="963497"/>
                    </a:cubicBezTo>
                    <a:lnTo>
                      <a:pt x="823913" y="974844"/>
                    </a:lnTo>
                    <a:lnTo>
                      <a:pt x="826150" y="976671"/>
                    </a:lnTo>
                    <a:cubicBezTo>
                      <a:pt x="847395" y="999717"/>
                      <a:pt x="864956" y="1026450"/>
                      <a:pt x="876623" y="1059076"/>
                    </a:cubicBezTo>
                    <a:lnTo>
                      <a:pt x="887797" y="1081703"/>
                    </a:lnTo>
                    <a:lnTo>
                      <a:pt x="918458" y="1062373"/>
                    </a:lnTo>
                    <a:lnTo>
                      <a:pt x="986345" y="1008874"/>
                    </a:lnTo>
                    <a:lnTo>
                      <a:pt x="966667" y="969033"/>
                    </a:lnTo>
                    <a:cubicBezTo>
                      <a:pt x="958889" y="947281"/>
                      <a:pt x="948493" y="928150"/>
                      <a:pt x="936130" y="910985"/>
                    </a:cubicBezTo>
                    <a:close/>
                    <a:moveTo>
                      <a:pt x="450521" y="893883"/>
                    </a:moveTo>
                    <a:lnTo>
                      <a:pt x="434873" y="910985"/>
                    </a:lnTo>
                    <a:cubicBezTo>
                      <a:pt x="422510" y="928150"/>
                      <a:pt x="412113" y="947281"/>
                      <a:pt x="404336" y="969033"/>
                    </a:cubicBezTo>
                    <a:lnTo>
                      <a:pt x="384658" y="1008875"/>
                    </a:lnTo>
                    <a:lnTo>
                      <a:pt x="452543" y="1062372"/>
                    </a:lnTo>
                    <a:lnTo>
                      <a:pt x="483205" y="1081703"/>
                    </a:lnTo>
                    <a:lnTo>
                      <a:pt x="494379" y="1059076"/>
                    </a:lnTo>
                    <a:cubicBezTo>
                      <a:pt x="506046" y="1026450"/>
                      <a:pt x="523607" y="999717"/>
                      <a:pt x="544853" y="976671"/>
                    </a:cubicBezTo>
                    <a:lnTo>
                      <a:pt x="547089" y="974844"/>
                    </a:lnTo>
                    <a:lnTo>
                      <a:pt x="529272" y="963497"/>
                    </a:lnTo>
                    <a:cubicBezTo>
                      <a:pt x="511670" y="951571"/>
                      <a:pt x="494722" y="938990"/>
                      <a:pt x="479085" y="925099"/>
                    </a:cubicBezTo>
                    <a:close/>
                    <a:moveTo>
                      <a:pt x="806549" y="802722"/>
                    </a:moveTo>
                    <a:lnTo>
                      <a:pt x="788865" y="822047"/>
                    </a:lnTo>
                    <a:cubicBezTo>
                      <a:pt x="773228" y="835938"/>
                      <a:pt x="756280" y="848518"/>
                      <a:pt x="738678" y="860444"/>
                    </a:cubicBezTo>
                    <a:lnTo>
                      <a:pt x="702162" y="883702"/>
                    </a:lnTo>
                    <a:lnTo>
                      <a:pt x="746939" y="911929"/>
                    </a:lnTo>
                    <a:lnTo>
                      <a:pt x="809487" y="963053"/>
                    </a:lnTo>
                    <a:lnTo>
                      <a:pt x="815407" y="959321"/>
                    </a:lnTo>
                    <a:cubicBezTo>
                      <a:pt x="844476" y="940407"/>
                      <a:pt x="872249" y="920196"/>
                      <a:pt x="895914" y="895876"/>
                    </a:cubicBezTo>
                    <a:lnTo>
                      <a:pt x="908252" y="880520"/>
                    </a:lnTo>
                    <a:lnTo>
                      <a:pt x="893801" y="864727"/>
                    </a:lnTo>
                    <a:cubicBezTo>
                      <a:pt x="878164" y="850835"/>
                      <a:pt x="861216" y="838255"/>
                      <a:pt x="843613" y="826328"/>
                    </a:cubicBezTo>
                    <a:close/>
                    <a:moveTo>
                      <a:pt x="564454" y="802722"/>
                    </a:moveTo>
                    <a:lnTo>
                      <a:pt x="527389" y="826328"/>
                    </a:lnTo>
                    <a:cubicBezTo>
                      <a:pt x="509787" y="838255"/>
                      <a:pt x="492839" y="850835"/>
                      <a:pt x="477201" y="864727"/>
                    </a:cubicBezTo>
                    <a:lnTo>
                      <a:pt x="462750" y="880520"/>
                    </a:lnTo>
                    <a:lnTo>
                      <a:pt x="475088" y="895876"/>
                    </a:lnTo>
                    <a:cubicBezTo>
                      <a:pt x="498753" y="920196"/>
                      <a:pt x="526526" y="940407"/>
                      <a:pt x="555596" y="959321"/>
                    </a:cubicBezTo>
                    <a:lnTo>
                      <a:pt x="561516" y="963053"/>
                    </a:lnTo>
                    <a:lnTo>
                      <a:pt x="624063" y="911929"/>
                    </a:lnTo>
                    <a:lnTo>
                      <a:pt x="668840" y="883702"/>
                    </a:lnTo>
                    <a:lnTo>
                      <a:pt x="632325" y="860444"/>
                    </a:lnTo>
                    <a:cubicBezTo>
                      <a:pt x="614722" y="848518"/>
                      <a:pt x="597775" y="835938"/>
                      <a:pt x="582137" y="822047"/>
                    </a:cubicBezTo>
                    <a:close/>
                    <a:moveTo>
                      <a:pt x="1184268" y="786206"/>
                    </a:moveTo>
                    <a:lnTo>
                      <a:pt x="1140701" y="819537"/>
                    </a:lnTo>
                    <a:cubicBezTo>
                      <a:pt x="1125064" y="833429"/>
                      <a:pt x="1110736" y="848630"/>
                      <a:pt x="1098374" y="865796"/>
                    </a:cubicBezTo>
                    <a:lnTo>
                      <a:pt x="1093570" y="874927"/>
                    </a:lnTo>
                    <a:lnTo>
                      <a:pt x="1106523" y="901153"/>
                    </a:lnTo>
                    <a:cubicBezTo>
                      <a:pt x="1115950" y="915718"/>
                      <a:pt x="1126755" y="928905"/>
                      <a:pt x="1138588" y="941064"/>
                    </a:cubicBezTo>
                    <a:lnTo>
                      <a:pt x="1179309" y="973154"/>
                    </a:lnTo>
                    <a:lnTo>
                      <a:pt x="1188418" y="955840"/>
                    </a:lnTo>
                    <a:cubicBezTo>
                      <a:pt x="1200780" y="938674"/>
                      <a:pt x="1215108" y="923473"/>
                      <a:pt x="1230746" y="909582"/>
                    </a:cubicBezTo>
                    <a:lnTo>
                      <a:pt x="1267378" y="881555"/>
                    </a:lnTo>
                    <a:lnTo>
                      <a:pt x="1228631" y="851021"/>
                    </a:lnTo>
                    <a:cubicBezTo>
                      <a:pt x="1216799" y="838861"/>
                      <a:pt x="1205993" y="825674"/>
                      <a:pt x="1196566" y="811109"/>
                    </a:cubicBezTo>
                    <a:close/>
                    <a:moveTo>
                      <a:pt x="186735" y="786206"/>
                    </a:moveTo>
                    <a:lnTo>
                      <a:pt x="174436" y="811109"/>
                    </a:lnTo>
                    <a:cubicBezTo>
                      <a:pt x="165009" y="825674"/>
                      <a:pt x="154203" y="838861"/>
                      <a:pt x="142370" y="851020"/>
                    </a:cubicBezTo>
                    <a:lnTo>
                      <a:pt x="103624" y="881555"/>
                    </a:lnTo>
                    <a:lnTo>
                      <a:pt x="140257" y="909582"/>
                    </a:lnTo>
                    <a:cubicBezTo>
                      <a:pt x="155894" y="923473"/>
                      <a:pt x="170223" y="938674"/>
                      <a:pt x="182585" y="955840"/>
                    </a:cubicBezTo>
                    <a:lnTo>
                      <a:pt x="191694" y="973154"/>
                    </a:lnTo>
                    <a:lnTo>
                      <a:pt x="232415" y="941064"/>
                    </a:lnTo>
                    <a:cubicBezTo>
                      <a:pt x="244247" y="928905"/>
                      <a:pt x="255053" y="915718"/>
                      <a:pt x="264480" y="901153"/>
                    </a:cubicBezTo>
                    <a:lnTo>
                      <a:pt x="277433" y="874927"/>
                    </a:lnTo>
                    <a:lnTo>
                      <a:pt x="272629" y="865796"/>
                    </a:lnTo>
                    <a:cubicBezTo>
                      <a:pt x="260266" y="848630"/>
                      <a:pt x="245939" y="833429"/>
                      <a:pt x="230300" y="819538"/>
                    </a:cubicBezTo>
                    <a:close/>
                    <a:moveTo>
                      <a:pt x="374474" y="761425"/>
                    </a:moveTo>
                    <a:lnTo>
                      <a:pt x="374149" y="761674"/>
                    </a:lnTo>
                    <a:cubicBezTo>
                      <a:pt x="342873" y="789456"/>
                      <a:pt x="316838" y="822478"/>
                      <a:pt x="301283" y="865981"/>
                    </a:cubicBezTo>
                    <a:lnTo>
                      <a:pt x="297068" y="874516"/>
                    </a:lnTo>
                    <a:lnTo>
                      <a:pt x="316175" y="910836"/>
                    </a:lnTo>
                    <a:cubicBezTo>
                      <a:pt x="322494" y="928509"/>
                      <a:pt x="330543" y="944452"/>
                      <a:pt x="339971" y="959017"/>
                    </a:cubicBezTo>
                    <a:lnTo>
                      <a:pt x="370861" y="997466"/>
                    </a:lnTo>
                    <a:lnTo>
                      <a:pt x="391326" y="956025"/>
                    </a:lnTo>
                    <a:cubicBezTo>
                      <a:pt x="397160" y="939712"/>
                      <a:pt x="404467" y="924871"/>
                      <a:pt x="412972" y="911229"/>
                    </a:cubicBezTo>
                    <a:lnTo>
                      <a:pt x="437324" y="879460"/>
                    </a:lnTo>
                    <a:lnTo>
                      <a:pt x="436757" y="878841"/>
                    </a:lnTo>
                    <a:cubicBezTo>
                      <a:pt x="424394" y="861675"/>
                      <a:pt x="413996" y="842544"/>
                      <a:pt x="406219" y="820793"/>
                    </a:cubicBezTo>
                    <a:cubicBezTo>
                      <a:pt x="398441" y="799041"/>
                      <a:pt x="388044" y="779910"/>
                      <a:pt x="375681" y="762744"/>
                    </a:cubicBezTo>
                    <a:close/>
                    <a:moveTo>
                      <a:pt x="996528" y="761425"/>
                    </a:moveTo>
                    <a:lnTo>
                      <a:pt x="995322" y="762744"/>
                    </a:lnTo>
                    <a:cubicBezTo>
                      <a:pt x="982958" y="779910"/>
                      <a:pt x="972561" y="799041"/>
                      <a:pt x="964784" y="820793"/>
                    </a:cubicBezTo>
                    <a:cubicBezTo>
                      <a:pt x="957006" y="842544"/>
                      <a:pt x="946608" y="861675"/>
                      <a:pt x="934246" y="878841"/>
                    </a:cubicBezTo>
                    <a:lnTo>
                      <a:pt x="933679" y="879460"/>
                    </a:lnTo>
                    <a:lnTo>
                      <a:pt x="958030" y="911229"/>
                    </a:lnTo>
                    <a:cubicBezTo>
                      <a:pt x="966535" y="924871"/>
                      <a:pt x="973842" y="939712"/>
                      <a:pt x="979675" y="956025"/>
                    </a:cubicBezTo>
                    <a:lnTo>
                      <a:pt x="1000142" y="997466"/>
                    </a:lnTo>
                    <a:lnTo>
                      <a:pt x="1031032" y="959017"/>
                    </a:lnTo>
                    <a:cubicBezTo>
                      <a:pt x="1040459" y="944452"/>
                      <a:pt x="1048508" y="928509"/>
                      <a:pt x="1054827" y="910836"/>
                    </a:cubicBezTo>
                    <a:lnTo>
                      <a:pt x="1073935" y="874516"/>
                    </a:lnTo>
                    <a:lnTo>
                      <a:pt x="1069719" y="865980"/>
                    </a:lnTo>
                    <a:cubicBezTo>
                      <a:pt x="1054165" y="822478"/>
                      <a:pt x="1028129" y="789456"/>
                      <a:pt x="996854" y="761674"/>
                    </a:cubicBezTo>
                    <a:close/>
                    <a:moveTo>
                      <a:pt x="685501" y="719234"/>
                    </a:moveTo>
                    <a:lnTo>
                      <a:pt x="635626" y="757393"/>
                    </a:lnTo>
                    <a:cubicBezTo>
                      <a:pt x="618023" y="769319"/>
                      <a:pt x="599765" y="780589"/>
                      <a:pt x="581508" y="791861"/>
                    </a:cubicBezTo>
                    <a:lnTo>
                      <a:pt x="578968" y="793478"/>
                    </a:lnTo>
                    <a:lnTo>
                      <a:pt x="658648" y="856269"/>
                    </a:lnTo>
                    <a:lnTo>
                      <a:pt x="685501" y="873198"/>
                    </a:lnTo>
                    <a:lnTo>
                      <a:pt x="712355" y="856268"/>
                    </a:lnTo>
                    <a:lnTo>
                      <a:pt x="792034" y="793478"/>
                    </a:lnTo>
                    <a:lnTo>
                      <a:pt x="789495" y="791861"/>
                    </a:lnTo>
                    <a:cubicBezTo>
                      <a:pt x="771237" y="780589"/>
                      <a:pt x="752980" y="769318"/>
                      <a:pt x="735376" y="757393"/>
                    </a:cubicBezTo>
                    <a:close/>
                    <a:moveTo>
                      <a:pt x="880866" y="681368"/>
                    </a:moveTo>
                    <a:lnTo>
                      <a:pt x="861731" y="717740"/>
                    </a:lnTo>
                    <a:cubicBezTo>
                      <a:pt x="853954" y="739492"/>
                      <a:pt x="843556" y="758623"/>
                      <a:pt x="831193" y="775789"/>
                    </a:cubicBezTo>
                    <a:lnTo>
                      <a:pt x="818869" y="789258"/>
                    </a:lnTo>
                    <a:lnTo>
                      <a:pt x="849990" y="808878"/>
                    </a:lnTo>
                    <a:lnTo>
                      <a:pt x="919902" y="866019"/>
                    </a:lnTo>
                    <a:lnTo>
                      <a:pt x="927979" y="855965"/>
                    </a:lnTo>
                    <a:cubicBezTo>
                      <a:pt x="937407" y="841400"/>
                      <a:pt x="945456" y="825457"/>
                      <a:pt x="951775" y="807784"/>
                    </a:cubicBezTo>
                    <a:lnTo>
                      <a:pt x="982008" y="750316"/>
                    </a:lnTo>
                    <a:lnTo>
                      <a:pt x="946665" y="723276"/>
                    </a:lnTo>
                    <a:cubicBezTo>
                      <a:pt x="929063" y="711350"/>
                      <a:pt x="910804" y="700080"/>
                      <a:pt x="892547" y="688808"/>
                    </a:cubicBezTo>
                    <a:close/>
                    <a:moveTo>
                      <a:pt x="490137" y="681368"/>
                    </a:moveTo>
                    <a:lnTo>
                      <a:pt x="478455" y="688808"/>
                    </a:lnTo>
                    <a:cubicBezTo>
                      <a:pt x="460198" y="700080"/>
                      <a:pt x="441940" y="711350"/>
                      <a:pt x="424337" y="723276"/>
                    </a:cubicBezTo>
                    <a:lnTo>
                      <a:pt x="388994" y="750316"/>
                    </a:lnTo>
                    <a:lnTo>
                      <a:pt x="419227" y="807785"/>
                    </a:lnTo>
                    <a:cubicBezTo>
                      <a:pt x="425546" y="825457"/>
                      <a:pt x="433595" y="841400"/>
                      <a:pt x="443022" y="855965"/>
                    </a:cubicBezTo>
                    <a:lnTo>
                      <a:pt x="451100" y="866019"/>
                    </a:lnTo>
                    <a:lnTo>
                      <a:pt x="521012" y="808878"/>
                    </a:lnTo>
                    <a:lnTo>
                      <a:pt x="552134" y="789258"/>
                    </a:lnTo>
                    <a:lnTo>
                      <a:pt x="539809" y="775789"/>
                    </a:lnTo>
                    <a:cubicBezTo>
                      <a:pt x="527446" y="758623"/>
                      <a:pt x="517048" y="739492"/>
                      <a:pt x="509271" y="717740"/>
                    </a:cubicBezTo>
                    <a:close/>
                    <a:moveTo>
                      <a:pt x="264287" y="666065"/>
                    </a:moveTo>
                    <a:lnTo>
                      <a:pt x="228769" y="704881"/>
                    </a:lnTo>
                    <a:cubicBezTo>
                      <a:pt x="216406" y="722047"/>
                      <a:pt x="206008" y="741177"/>
                      <a:pt x="198230" y="762929"/>
                    </a:cubicBezTo>
                    <a:lnTo>
                      <a:pt x="194964" y="769542"/>
                    </a:lnTo>
                    <a:lnTo>
                      <a:pt x="243309" y="806530"/>
                    </a:lnTo>
                    <a:cubicBezTo>
                      <a:pt x="258947" y="820421"/>
                      <a:pt x="273274" y="835622"/>
                      <a:pt x="285637" y="852788"/>
                    </a:cubicBezTo>
                    <a:lnTo>
                      <a:pt x="287044" y="855463"/>
                    </a:lnTo>
                    <a:lnTo>
                      <a:pt x="288275" y="852973"/>
                    </a:lnTo>
                    <a:cubicBezTo>
                      <a:pt x="299942" y="820346"/>
                      <a:pt x="317503" y="793613"/>
                      <a:pt x="338749" y="770567"/>
                    </a:cubicBezTo>
                    <a:lnTo>
                      <a:pt x="363974" y="749950"/>
                    </a:lnTo>
                    <a:lnTo>
                      <a:pt x="333353" y="716486"/>
                    </a:lnTo>
                    <a:cubicBezTo>
                      <a:pt x="317715" y="702595"/>
                      <a:pt x="300767" y="690014"/>
                      <a:pt x="283164" y="678088"/>
                    </a:cubicBezTo>
                    <a:close/>
                    <a:moveTo>
                      <a:pt x="1106715" y="666064"/>
                    </a:moveTo>
                    <a:lnTo>
                      <a:pt x="1087838" y="678088"/>
                    </a:lnTo>
                    <a:cubicBezTo>
                      <a:pt x="1070235" y="690013"/>
                      <a:pt x="1053287" y="702595"/>
                      <a:pt x="1037650" y="716486"/>
                    </a:cubicBezTo>
                    <a:lnTo>
                      <a:pt x="1007028" y="749950"/>
                    </a:lnTo>
                    <a:lnTo>
                      <a:pt x="1032254" y="770567"/>
                    </a:lnTo>
                    <a:cubicBezTo>
                      <a:pt x="1053499" y="793613"/>
                      <a:pt x="1071062" y="820346"/>
                      <a:pt x="1082727" y="852972"/>
                    </a:cubicBezTo>
                    <a:lnTo>
                      <a:pt x="1083958" y="855463"/>
                    </a:lnTo>
                    <a:lnTo>
                      <a:pt x="1085365" y="852788"/>
                    </a:lnTo>
                    <a:cubicBezTo>
                      <a:pt x="1097728" y="835621"/>
                      <a:pt x="1112056" y="820421"/>
                      <a:pt x="1127693" y="806530"/>
                    </a:cubicBezTo>
                    <a:lnTo>
                      <a:pt x="1176038" y="769542"/>
                    </a:lnTo>
                    <a:lnTo>
                      <a:pt x="1172771" y="762929"/>
                    </a:lnTo>
                    <a:cubicBezTo>
                      <a:pt x="1164993" y="741177"/>
                      <a:pt x="1154597" y="722047"/>
                      <a:pt x="1142234" y="704881"/>
                    </a:cubicBezTo>
                    <a:close/>
                    <a:moveTo>
                      <a:pt x="769051" y="594972"/>
                    </a:moveTo>
                    <a:lnTo>
                      <a:pt x="758680" y="614689"/>
                    </a:lnTo>
                    <a:cubicBezTo>
                      <a:pt x="750902" y="636440"/>
                      <a:pt x="740504" y="655571"/>
                      <a:pt x="728142" y="672737"/>
                    </a:cubicBezTo>
                    <a:lnTo>
                      <a:pt x="699413" y="704133"/>
                    </a:lnTo>
                    <a:lnTo>
                      <a:pt x="761700" y="753217"/>
                    </a:lnTo>
                    <a:lnTo>
                      <a:pt x="803508" y="779574"/>
                    </a:lnTo>
                    <a:lnTo>
                      <a:pt x="824928" y="752913"/>
                    </a:lnTo>
                    <a:cubicBezTo>
                      <a:pt x="834355" y="738348"/>
                      <a:pt x="842404" y="722405"/>
                      <a:pt x="848723" y="704732"/>
                    </a:cubicBezTo>
                    <a:lnTo>
                      <a:pt x="865996" y="671898"/>
                    </a:lnTo>
                    <a:lnTo>
                      <a:pt x="838429" y="654340"/>
                    </a:lnTo>
                    <a:cubicBezTo>
                      <a:pt x="820826" y="642414"/>
                      <a:pt x="803879" y="629834"/>
                      <a:pt x="788241" y="615943"/>
                    </a:cubicBezTo>
                    <a:close/>
                    <a:moveTo>
                      <a:pt x="601951" y="594972"/>
                    </a:moveTo>
                    <a:lnTo>
                      <a:pt x="582761" y="615943"/>
                    </a:lnTo>
                    <a:cubicBezTo>
                      <a:pt x="567124" y="629834"/>
                      <a:pt x="550176" y="642414"/>
                      <a:pt x="532574" y="654340"/>
                    </a:cubicBezTo>
                    <a:lnTo>
                      <a:pt x="505006" y="671898"/>
                    </a:lnTo>
                    <a:lnTo>
                      <a:pt x="522279" y="704732"/>
                    </a:lnTo>
                    <a:cubicBezTo>
                      <a:pt x="528598" y="722405"/>
                      <a:pt x="536647" y="738348"/>
                      <a:pt x="546075" y="752913"/>
                    </a:cubicBezTo>
                    <a:lnTo>
                      <a:pt x="567494" y="779574"/>
                    </a:lnTo>
                    <a:lnTo>
                      <a:pt x="609303" y="753216"/>
                    </a:lnTo>
                    <a:lnTo>
                      <a:pt x="671588" y="704132"/>
                    </a:lnTo>
                    <a:lnTo>
                      <a:pt x="642860" y="672737"/>
                    </a:lnTo>
                    <a:cubicBezTo>
                      <a:pt x="630498" y="655571"/>
                      <a:pt x="620100" y="636440"/>
                      <a:pt x="612323" y="614689"/>
                    </a:cubicBezTo>
                    <a:close/>
                    <a:moveTo>
                      <a:pt x="1228963" y="583990"/>
                    </a:moveTo>
                    <a:lnTo>
                      <a:pt x="1196074" y="609151"/>
                    </a:lnTo>
                    <a:cubicBezTo>
                      <a:pt x="1178472" y="621078"/>
                      <a:pt x="1160214" y="632349"/>
                      <a:pt x="1141956" y="643620"/>
                    </a:cubicBezTo>
                    <a:lnTo>
                      <a:pt x="1121786" y="656466"/>
                    </a:lnTo>
                    <a:lnTo>
                      <a:pt x="1135305" y="667516"/>
                    </a:lnTo>
                    <a:cubicBezTo>
                      <a:pt x="1156551" y="690562"/>
                      <a:pt x="1174113" y="717294"/>
                      <a:pt x="1185779" y="749921"/>
                    </a:cubicBezTo>
                    <a:lnTo>
                      <a:pt x="1190731" y="759947"/>
                    </a:lnTo>
                    <a:lnTo>
                      <a:pt x="1232000" y="733664"/>
                    </a:lnTo>
                    <a:cubicBezTo>
                      <a:pt x="1250258" y="722392"/>
                      <a:pt x="1268516" y="711122"/>
                      <a:pt x="1286118" y="699196"/>
                    </a:cubicBezTo>
                    <a:lnTo>
                      <a:pt x="1292741" y="694129"/>
                    </a:lnTo>
                    <a:lnTo>
                      <a:pt x="1275823" y="659876"/>
                    </a:lnTo>
                    <a:cubicBezTo>
                      <a:pt x="1268046" y="638125"/>
                      <a:pt x="1257648" y="618995"/>
                      <a:pt x="1245286" y="601828"/>
                    </a:cubicBezTo>
                    <a:close/>
                    <a:moveTo>
                      <a:pt x="142039" y="583990"/>
                    </a:moveTo>
                    <a:lnTo>
                      <a:pt x="125717" y="601828"/>
                    </a:lnTo>
                    <a:cubicBezTo>
                      <a:pt x="113354" y="618995"/>
                      <a:pt x="102956" y="638126"/>
                      <a:pt x="95179" y="659877"/>
                    </a:cubicBezTo>
                    <a:lnTo>
                      <a:pt x="78262" y="694129"/>
                    </a:lnTo>
                    <a:lnTo>
                      <a:pt x="84884" y="699196"/>
                    </a:lnTo>
                    <a:cubicBezTo>
                      <a:pt x="102487" y="711122"/>
                      <a:pt x="120744" y="722393"/>
                      <a:pt x="139002" y="733664"/>
                    </a:cubicBezTo>
                    <a:lnTo>
                      <a:pt x="180271" y="759947"/>
                    </a:lnTo>
                    <a:lnTo>
                      <a:pt x="185222" y="749921"/>
                    </a:lnTo>
                    <a:cubicBezTo>
                      <a:pt x="196890" y="717293"/>
                      <a:pt x="214451" y="690562"/>
                      <a:pt x="235697" y="667516"/>
                    </a:cubicBezTo>
                    <a:lnTo>
                      <a:pt x="249216" y="656466"/>
                    </a:lnTo>
                    <a:lnTo>
                      <a:pt x="229046" y="643620"/>
                    </a:lnTo>
                    <a:cubicBezTo>
                      <a:pt x="210789" y="632349"/>
                      <a:pt x="192530" y="621078"/>
                      <a:pt x="174928" y="609152"/>
                    </a:cubicBezTo>
                    <a:close/>
                    <a:moveTo>
                      <a:pt x="982051" y="577128"/>
                    </a:moveTo>
                    <a:lnTo>
                      <a:pt x="934597" y="613433"/>
                    </a:lnTo>
                    <a:cubicBezTo>
                      <a:pt x="918960" y="627325"/>
                      <a:pt x="904632" y="642526"/>
                      <a:pt x="892269" y="659692"/>
                    </a:cubicBezTo>
                    <a:lnTo>
                      <a:pt x="889179" y="665565"/>
                    </a:lnTo>
                    <a:lnTo>
                      <a:pt x="953044" y="705826"/>
                    </a:lnTo>
                    <a:lnTo>
                      <a:pt x="992777" y="738301"/>
                    </a:lnTo>
                    <a:lnTo>
                      <a:pt x="1024642" y="703478"/>
                    </a:lnTo>
                    <a:cubicBezTo>
                      <a:pt x="1040279" y="689587"/>
                      <a:pt x="1057227" y="677005"/>
                      <a:pt x="1074830" y="665080"/>
                    </a:cubicBezTo>
                    <a:lnTo>
                      <a:pt x="1093120" y="653431"/>
                    </a:lnTo>
                    <a:lnTo>
                      <a:pt x="1049717" y="620225"/>
                    </a:lnTo>
                    <a:cubicBezTo>
                      <a:pt x="1032114" y="608298"/>
                      <a:pt x="1013857" y="597027"/>
                      <a:pt x="995599" y="585757"/>
                    </a:cubicBezTo>
                    <a:close/>
                    <a:moveTo>
                      <a:pt x="388951" y="577128"/>
                    </a:moveTo>
                    <a:lnTo>
                      <a:pt x="375404" y="585757"/>
                    </a:lnTo>
                    <a:cubicBezTo>
                      <a:pt x="357145" y="597027"/>
                      <a:pt x="338888" y="608298"/>
                      <a:pt x="321285" y="620225"/>
                    </a:cubicBezTo>
                    <a:lnTo>
                      <a:pt x="277882" y="653431"/>
                    </a:lnTo>
                    <a:lnTo>
                      <a:pt x="296172" y="665080"/>
                    </a:lnTo>
                    <a:cubicBezTo>
                      <a:pt x="313775" y="677006"/>
                      <a:pt x="330723" y="689587"/>
                      <a:pt x="346361" y="703478"/>
                    </a:cubicBezTo>
                    <a:lnTo>
                      <a:pt x="378226" y="738301"/>
                    </a:lnTo>
                    <a:lnTo>
                      <a:pt x="417959" y="705825"/>
                    </a:lnTo>
                    <a:lnTo>
                      <a:pt x="481823" y="665565"/>
                    </a:lnTo>
                    <a:lnTo>
                      <a:pt x="478733" y="659692"/>
                    </a:lnTo>
                    <a:cubicBezTo>
                      <a:pt x="466370" y="642526"/>
                      <a:pt x="452043" y="627325"/>
                      <a:pt x="436405" y="613433"/>
                    </a:cubicBezTo>
                    <a:close/>
                    <a:moveTo>
                      <a:pt x="1112267" y="491376"/>
                    </a:moveTo>
                    <a:lnTo>
                      <a:pt x="1093022" y="506100"/>
                    </a:lnTo>
                    <a:cubicBezTo>
                      <a:pt x="1075420" y="518026"/>
                      <a:pt x="1057162" y="529296"/>
                      <a:pt x="1038904" y="540568"/>
                    </a:cubicBezTo>
                    <a:lnTo>
                      <a:pt x="998371" y="566383"/>
                    </a:lnTo>
                    <a:lnTo>
                      <a:pt x="1056095" y="602775"/>
                    </a:lnTo>
                    <a:lnTo>
                      <a:pt x="1107144" y="644498"/>
                    </a:lnTo>
                    <a:lnTo>
                      <a:pt x="1128948" y="630612"/>
                    </a:lnTo>
                    <a:cubicBezTo>
                      <a:pt x="1147206" y="619341"/>
                      <a:pt x="1165463" y="608069"/>
                      <a:pt x="1183066" y="596143"/>
                    </a:cubicBezTo>
                    <a:lnTo>
                      <a:pt x="1216605" y="570485"/>
                    </a:lnTo>
                    <a:lnTo>
                      <a:pt x="1202958" y="555570"/>
                    </a:lnTo>
                    <a:cubicBezTo>
                      <a:pt x="1187320" y="541679"/>
                      <a:pt x="1170372" y="529098"/>
                      <a:pt x="1152769" y="517172"/>
                    </a:cubicBezTo>
                    <a:close/>
                    <a:moveTo>
                      <a:pt x="258735" y="491376"/>
                    </a:moveTo>
                    <a:lnTo>
                      <a:pt x="218233" y="517172"/>
                    </a:lnTo>
                    <a:cubicBezTo>
                      <a:pt x="200630" y="529098"/>
                      <a:pt x="183682" y="541679"/>
                      <a:pt x="168045" y="555570"/>
                    </a:cubicBezTo>
                    <a:lnTo>
                      <a:pt x="154397" y="570485"/>
                    </a:lnTo>
                    <a:lnTo>
                      <a:pt x="187936" y="596143"/>
                    </a:lnTo>
                    <a:cubicBezTo>
                      <a:pt x="205539" y="608069"/>
                      <a:pt x="223796" y="619341"/>
                      <a:pt x="242054" y="630612"/>
                    </a:cubicBezTo>
                    <a:lnTo>
                      <a:pt x="263858" y="644499"/>
                    </a:lnTo>
                    <a:lnTo>
                      <a:pt x="314908" y="602774"/>
                    </a:lnTo>
                    <a:lnTo>
                      <a:pt x="372632" y="566383"/>
                    </a:lnTo>
                    <a:lnTo>
                      <a:pt x="332098" y="540568"/>
                    </a:lnTo>
                    <a:cubicBezTo>
                      <a:pt x="313840" y="529297"/>
                      <a:pt x="295583" y="518026"/>
                      <a:pt x="277980" y="506100"/>
                    </a:cubicBezTo>
                    <a:close/>
                    <a:moveTo>
                      <a:pt x="865338" y="484527"/>
                    </a:moveTo>
                    <a:lnTo>
                      <a:pt x="831546" y="510382"/>
                    </a:lnTo>
                    <a:cubicBezTo>
                      <a:pt x="815908" y="524273"/>
                      <a:pt x="801580" y="539474"/>
                      <a:pt x="789217" y="556640"/>
                    </a:cubicBezTo>
                    <a:lnTo>
                      <a:pt x="777687" y="578558"/>
                    </a:lnTo>
                    <a:lnTo>
                      <a:pt x="784244" y="586720"/>
                    </a:lnTo>
                    <a:cubicBezTo>
                      <a:pt x="807909" y="611039"/>
                      <a:pt x="835681" y="631251"/>
                      <a:pt x="864752" y="650165"/>
                    </a:cubicBezTo>
                    <a:lnTo>
                      <a:pt x="874272" y="656167"/>
                    </a:lnTo>
                    <a:lnTo>
                      <a:pt x="879261" y="646684"/>
                    </a:lnTo>
                    <a:cubicBezTo>
                      <a:pt x="891624" y="629518"/>
                      <a:pt x="905952" y="614317"/>
                      <a:pt x="921589" y="600426"/>
                    </a:cubicBezTo>
                    <a:lnTo>
                      <a:pt x="965674" y="566697"/>
                    </a:lnTo>
                    <a:lnTo>
                      <a:pt x="941480" y="551289"/>
                    </a:lnTo>
                    <a:cubicBezTo>
                      <a:pt x="923878" y="539363"/>
                      <a:pt x="906931" y="526782"/>
                      <a:pt x="891293" y="512891"/>
                    </a:cubicBezTo>
                    <a:close/>
                    <a:moveTo>
                      <a:pt x="505664" y="484527"/>
                    </a:moveTo>
                    <a:lnTo>
                      <a:pt x="479710" y="512891"/>
                    </a:lnTo>
                    <a:cubicBezTo>
                      <a:pt x="464071" y="526782"/>
                      <a:pt x="447124" y="539363"/>
                      <a:pt x="429521" y="551288"/>
                    </a:cubicBezTo>
                    <a:lnTo>
                      <a:pt x="405328" y="566697"/>
                    </a:lnTo>
                    <a:lnTo>
                      <a:pt x="449413" y="600426"/>
                    </a:lnTo>
                    <a:cubicBezTo>
                      <a:pt x="465051" y="614317"/>
                      <a:pt x="479378" y="629518"/>
                      <a:pt x="491741" y="646684"/>
                    </a:cubicBezTo>
                    <a:lnTo>
                      <a:pt x="496730" y="656167"/>
                    </a:lnTo>
                    <a:lnTo>
                      <a:pt x="506250" y="650165"/>
                    </a:lnTo>
                    <a:cubicBezTo>
                      <a:pt x="535321" y="631251"/>
                      <a:pt x="563094" y="611040"/>
                      <a:pt x="586759" y="586720"/>
                    </a:cubicBezTo>
                    <a:lnTo>
                      <a:pt x="593316" y="578558"/>
                    </a:lnTo>
                    <a:lnTo>
                      <a:pt x="581785" y="556640"/>
                    </a:lnTo>
                    <a:cubicBezTo>
                      <a:pt x="569422" y="539474"/>
                      <a:pt x="555094" y="524273"/>
                      <a:pt x="539457" y="510382"/>
                    </a:cubicBezTo>
                    <a:close/>
                    <a:moveTo>
                      <a:pt x="685501" y="454850"/>
                    </a:moveTo>
                    <a:lnTo>
                      <a:pt x="655627" y="511636"/>
                    </a:lnTo>
                    <a:cubicBezTo>
                      <a:pt x="647850" y="533388"/>
                      <a:pt x="637453" y="552519"/>
                      <a:pt x="625089" y="569685"/>
                    </a:cubicBezTo>
                    <a:lnTo>
                      <a:pt x="614556" y="581197"/>
                    </a:lnTo>
                    <a:lnTo>
                      <a:pt x="625331" y="601681"/>
                    </a:lnTo>
                    <a:cubicBezTo>
                      <a:pt x="637969" y="637026"/>
                      <a:pt x="657527" y="665453"/>
                      <a:pt x="681191" y="689773"/>
                    </a:cubicBezTo>
                    <a:lnTo>
                      <a:pt x="685501" y="693169"/>
                    </a:lnTo>
                    <a:lnTo>
                      <a:pt x="689811" y="689773"/>
                    </a:lnTo>
                    <a:cubicBezTo>
                      <a:pt x="713476" y="665453"/>
                      <a:pt x="733033" y="637026"/>
                      <a:pt x="745672" y="601681"/>
                    </a:cubicBezTo>
                    <a:lnTo>
                      <a:pt x="756447" y="581198"/>
                    </a:lnTo>
                    <a:lnTo>
                      <a:pt x="745913" y="569685"/>
                    </a:lnTo>
                    <a:cubicBezTo>
                      <a:pt x="733550" y="552519"/>
                      <a:pt x="723152" y="533388"/>
                      <a:pt x="715375" y="511636"/>
                    </a:cubicBezTo>
                    <a:close/>
                    <a:moveTo>
                      <a:pt x="988808" y="403788"/>
                    </a:moveTo>
                    <a:lnTo>
                      <a:pt x="935852" y="437516"/>
                    </a:lnTo>
                    <a:cubicBezTo>
                      <a:pt x="917594" y="448787"/>
                      <a:pt x="899337" y="460058"/>
                      <a:pt x="881734" y="471984"/>
                    </a:cubicBezTo>
                    <a:lnTo>
                      <a:pt x="879364" y="473796"/>
                    </a:lnTo>
                    <a:lnTo>
                      <a:pt x="887296" y="483668"/>
                    </a:lnTo>
                    <a:cubicBezTo>
                      <a:pt x="910961" y="507988"/>
                      <a:pt x="938734" y="528199"/>
                      <a:pt x="967804" y="547113"/>
                    </a:cubicBezTo>
                    <a:lnTo>
                      <a:pt x="981570" y="555791"/>
                    </a:lnTo>
                    <a:lnTo>
                      <a:pt x="1025896" y="527560"/>
                    </a:lnTo>
                    <a:cubicBezTo>
                      <a:pt x="1044154" y="516289"/>
                      <a:pt x="1062412" y="505018"/>
                      <a:pt x="1080015" y="493092"/>
                    </a:cubicBezTo>
                    <a:lnTo>
                      <a:pt x="1095890" y="480946"/>
                    </a:lnTo>
                    <a:lnTo>
                      <a:pt x="1044533" y="448237"/>
                    </a:lnTo>
                    <a:cubicBezTo>
                      <a:pt x="1026930" y="436310"/>
                      <a:pt x="1009983" y="423730"/>
                      <a:pt x="994345" y="409839"/>
                    </a:cubicBezTo>
                    <a:close/>
                    <a:moveTo>
                      <a:pt x="382194" y="403788"/>
                    </a:moveTo>
                    <a:lnTo>
                      <a:pt x="376657" y="409839"/>
                    </a:lnTo>
                    <a:cubicBezTo>
                      <a:pt x="361020" y="423730"/>
                      <a:pt x="344072" y="436310"/>
                      <a:pt x="326470" y="448236"/>
                    </a:cubicBezTo>
                    <a:lnTo>
                      <a:pt x="275113" y="480946"/>
                    </a:lnTo>
                    <a:lnTo>
                      <a:pt x="290988" y="493092"/>
                    </a:lnTo>
                    <a:cubicBezTo>
                      <a:pt x="308591" y="505018"/>
                      <a:pt x="326848" y="516289"/>
                      <a:pt x="345106" y="527560"/>
                    </a:cubicBezTo>
                    <a:lnTo>
                      <a:pt x="389433" y="555791"/>
                    </a:lnTo>
                    <a:lnTo>
                      <a:pt x="403199" y="547113"/>
                    </a:lnTo>
                    <a:cubicBezTo>
                      <a:pt x="432269" y="528199"/>
                      <a:pt x="460042" y="507988"/>
                      <a:pt x="483706" y="483668"/>
                    </a:cubicBezTo>
                    <a:lnTo>
                      <a:pt x="491638" y="473796"/>
                    </a:lnTo>
                    <a:lnTo>
                      <a:pt x="489268" y="471984"/>
                    </a:lnTo>
                    <a:cubicBezTo>
                      <a:pt x="471666" y="460058"/>
                      <a:pt x="453408" y="448787"/>
                      <a:pt x="435150" y="437516"/>
                    </a:cubicBezTo>
                    <a:close/>
                    <a:moveTo>
                      <a:pt x="1206063" y="382429"/>
                    </a:moveTo>
                    <a:lnTo>
                      <a:pt x="1185539" y="421443"/>
                    </a:lnTo>
                    <a:cubicBezTo>
                      <a:pt x="1173175" y="438610"/>
                      <a:pt x="1158848" y="453810"/>
                      <a:pt x="1143211" y="467702"/>
                    </a:cubicBezTo>
                    <a:lnTo>
                      <a:pt x="1127466" y="479749"/>
                    </a:lnTo>
                    <a:lnTo>
                      <a:pt x="1159147" y="499722"/>
                    </a:lnTo>
                    <a:lnTo>
                      <a:pt x="1231645" y="558977"/>
                    </a:lnTo>
                    <a:lnTo>
                      <a:pt x="1233255" y="557746"/>
                    </a:lnTo>
                    <a:cubicBezTo>
                      <a:pt x="1264530" y="529964"/>
                      <a:pt x="1290565" y="496941"/>
                      <a:pt x="1306120" y="453439"/>
                    </a:cubicBezTo>
                    <a:lnTo>
                      <a:pt x="1306388" y="452931"/>
                    </a:lnTo>
                    <a:lnTo>
                      <a:pt x="1306010" y="452518"/>
                    </a:lnTo>
                    <a:cubicBezTo>
                      <a:pt x="1290372" y="438628"/>
                      <a:pt x="1273424" y="426046"/>
                      <a:pt x="1255821" y="414121"/>
                    </a:cubicBezTo>
                    <a:close/>
                    <a:moveTo>
                      <a:pt x="164939" y="382429"/>
                    </a:moveTo>
                    <a:lnTo>
                      <a:pt x="115181" y="414120"/>
                    </a:lnTo>
                    <a:cubicBezTo>
                      <a:pt x="97578" y="426046"/>
                      <a:pt x="80631" y="438628"/>
                      <a:pt x="64992" y="452518"/>
                    </a:cubicBezTo>
                    <a:lnTo>
                      <a:pt x="64615" y="452931"/>
                    </a:lnTo>
                    <a:lnTo>
                      <a:pt x="64881" y="453439"/>
                    </a:lnTo>
                    <a:cubicBezTo>
                      <a:pt x="80437" y="496941"/>
                      <a:pt x="106472" y="529964"/>
                      <a:pt x="137747" y="557746"/>
                    </a:cubicBezTo>
                    <a:lnTo>
                      <a:pt x="139357" y="558977"/>
                    </a:lnTo>
                    <a:lnTo>
                      <a:pt x="211856" y="499722"/>
                    </a:lnTo>
                    <a:lnTo>
                      <a:pt x="243537" y="479749"/>
                    </a:lnTo>
                    <a:lnTo>
                      <a:pt x="227792" y="467702"/>
                    </a:lnTo>
                    <a:cubicBezTo>
                      <a:pt x="212154" y="453810"/>
                      <a:pt x="197826" y="438610"/>
                      <a:pt x="185463" y="421443"/>
                    </a:cubicBezTo>
                    <a:close/>
                    <a:moveTo>
                      <a:pt x="792827" y="359922"/>
                    </a:moveTo>
                    <a:lnTo>
                      <a:pt x="778682" y="368932"/>
                    </a:lnTo>
                    <a:cubicBezTo>
                      <a:pt x="761079" y="380858"/>
                      <a:pt x="744131" y="393438"/>
                      <a:pt x="728493" y="407330"/>
                    </a:cubicBezTo>
                    <a:lnTo>
                      <a:pt x="697926" y="440735"/>
                    </a:lnTo>
                    <a:lnTo>
                      <a:pt x="728383" y="498628"/>
                    </a:lnTo>
                    <a:cubicBezTo>
                      <a:pt x="734702" y="516301"/>
                      <a:pt x="742751" y="532244"/>
                      <a:pt x="752178" y="546809"/>
                    </a:cubicBezTo>
                    <a:lnTo>
                      <a:pt x="765690" y="563627"/>
                    </a:lnTo>
                    <a:lnTo>
                      <a:pt x="776209" y="543632"/>
                    </a:lnTo>
                    <a:cubicBezTo>
                      <a:pt x="788572" y="526466"/>
                      <a:pt x="802899" y="511264"/>
                      <a:pt x="818538" y="497374"/>
                    </a:cubicBezTo>
                    <a:lnTo>
                      <a:pt x="852981" y="471021"/>
                    </a:lnTo>
                    <a:lnTo>
                      <a:pt x="848965" y="466632"/>
                    </a:lnTo>
                    <a:cubicBezTo>
                      <a:pt x="836602" y="449467"/>
                      <a:pt x="826204" y="430336"/>
                      <a:pt x="818427" y="408585"/>
                    </a:cubicBezTo>
                    <a:close/>
                    <a:moveTo>
                      <a:pt x="578175" y="359922"/>
                    </a:moveTo>
                    <a:lnTo>
                      <a:pt x="552576" y="408585"/>
                    </a:lnTo>
                    <a:cubicBezTo>
                      <a:pt x="544798" y="430336"/>
                      <a:pt x="534400" y="449467"/>
                      <a:pt x="522037" y="466632"/>
                    </a:cubicBezTo>
                    <a:lnTo>
                      <a:pt x="518021" y="471021"/>
                    </a:lnTo>
                    <a:lnTo>
                      <a:pt x="552465" y="497374"/>
                    </a:lnTo>
                    <a:cubicBezTo>
                      <a:pt x="568103" y="511264"/>
                      <a:pt x="582430" y="526466"/>
                      <a:pt x="594793" y="543632"/>
                    </a:cubicBezTo>
                    <a:lnTo>
                      <a:pt x="605312" y="563627"/>
                    </a:lnTo>
                    <a:lnTo>
                      <a:pt x="618824" y="546809"/>
                    </a:lnTo>
                    <a:cubicBezTo>
                      <a:pt x="628251" y="532244"/>
                      <a:pt x="636300" y="516301"/>
                      <a:pt x="642619" y="498628"/>
                    </a:cubicBezTo>
                    <a:lnTo>
                      <a:pt x="673076" y="440735"/>
                    </a:lnTo>
                    <a:lnTo>
                      <a:pt x="642509" y="407330"/>
                    </a:lnTo>
                    <a:cubicBezTo>
                      <a:pt x="626871" y="393438"/>
                      <a:pt x="609923" y="380858"/>
                      <a:pt x="592321" y="368932"/>
                    </a:cubicBezTo>
                    <a:close/>
                    <a:moveTo>
                      <a:pt x="1091806" y="300677"/>
                    </a:moveTo>
                    <a:lnTo>
                      <a:pt x="1082487" y="318392"/>
                    </a:lnTo>
                    <a:cubicBezTo>
                      <a:pt x="1070123" y="335558"/>
                      <a:pt x="1055797" y="350759"/>
                      <a:pt x="1040159" y="364650"/>
                    </a:cubicBezTo>
                    <a:lnTo>
                      <a:pt x="1004605" y="391852"/>
                    </a:lnTo>
                    <a:lnTo>
                      <a:pt x="1070856" y="444061"/>
                    </a:lnTo>
                    <a:lnTo>
                      <a:pt x="1111012" y="469376"/>
                    </a:lnTo>
                    <a:lnTo>
                      <a:pt x="1130203" y="454694"/>
                    </a:lnTo>
                    <a:cubicBezTo>
                      <a:pt x="1145840" y="440803"/>
                      <a:pt x="1160167" y="425602"/>
                      <a:pt x="1172531" y="408435"/>
                    </a:cubicBezTo>
                    <a:lnTo>
                      <a:pt x="1191194" y="372959"/>
                    </a:lnTo>
                    <a:lnTo>
                      <a:pt x="1147585" y="345184"/>
                    </a:lnTo>
                    <a:cubicBezTo>
                      <a:pt x="1129982" y="333258"/>
                      <a:pt x="1113035" y="320678"/>
                      <a:pt x="1097397" y="306787"/>
                    </a:cubicBezTo>
                    <a:close/>
                    <a:moveTo>
                      <a:pt x="279196" y="300677"/>
                    </a:moveTo>
                    <a:lnTo>
                      <a:pt x="273605" y="306787"/>
                    </a:lnTo>
                    <a:cubicBezTo>
                      <a:pt x="257967" y="320678"/>
                      <a:pt x="241020" y="333258"/>
                      <a:pt x="223417" y="345184"/>
                    </a:cubicBezTo>
                    <a:lnTo>
                      <a:pt x="179808" y="372958"/>
                    </a:lnTo>
                    <a:lnTo>
                      <a:pt x="198471" y="408435"/>
                    </a:lnTo>
                    <a:cubicBezTo>
                      <a:pt x="210834" y="425602"/>
                      <a:pt x="225162" y="440803"/>
                      <a:pt x="240800" y="454694"/>
                    </a:cubicBezTo>
                    <a:lnTo>
                      <a:pt x="259990" y="469376"/>
                    </a:lnTo>
                    <a:lnTo>
                      <a:pt x="300146" y="444061"/>
                    </a:lnTo>
                    <a:lnTo>
                      <a:pt x="366397" y="391852"/>
                    </a:lnTo>
                    <a:lnTo>
                      <a:pt x="330843" y="364650"/>
                    </a:lnTo>
                    <a:cubicBezTo>
                      <a:pt x="315206" y="350759"/>
                      <a:pt x="300878" y="335557"/>
                      <a:pt x="288515" y="318392"/>
                    </a:cubicBezTo>
                    <a:close/>
                    <a:moveTo>
                      <a:pt x="909484" y="282732"/>
                    </a:moveTo>
                    <a:lnTo>
                      <a:pt x="886918" y="299996"/>
                    </a:lnTo>
                    <a:cubicBezTo>
                      <a:pt x="869316" y="311922"/>
                      <a:pt x="851058" y="323193"/>
                      <a:pt x="832800" y="334464"/>
                    </a:cubicBezTo>
                    <a:lnTo>
                      <a:pt x="807696" y="350453"/>
                    </a:lnTo>
                    <a:lnTo>
                      <a:pt x="831435" y="395576"/>
                    </a:lnTo>
                    <a:cubicBezTo>
                      <a:pt x="837755" y="413249"/>
                      <a:pt x="845803" y="429193"/>
                      <a:pt x="855230" y="443758"/>
                    </a:cubicBezTo>
                    <a:lnTo>
                      <a:pt x="867940" y="459576"/>
                    </a:lnTo>
                    <a:lnTo>
                      <a:pt x="868726" y="458976"/>
                    </a:lnTo>
                    <a:cubicBezTo>
                      <a:pt x="886329" y="447050"/>
                      <a:pt x="904586" y="435779"/>
                      <a:pt x="922844" y="424508"/>
                    </a:cubicBezTo>
                    <a:lnTo>
                      <a:pt x="976498" y="390335"/>
                    </a:lnTo>
                    <a:lnTo>
                      <a:pt x="952017" y="363581"/>
                    </a:lnTo>
                    <a:cubicBezTo>
                      <a:pt x="939655" y="346414"/>
                      <a:pt x="929257" y="327284"/>
                      <a:pt x="921479" y="305532"/>
                    </a:cubicBezTo>
                    <a:close/>
                    <a:moveTo>
                      <a:pt x="461518" y="282732"/>
                    </a:moveTo>
                    <a:lnTo>
                      <a:pt x="449523" y="305532"/>
                    </a:lnTo>
                    <a:cubicBezTo>
                      <a:pt x="441746" y="327284"/>
                      <a:pt x="431348" y="346414"/>
                      <a:pt x="418986" y="363581"/>
                    </a:cubicBezTo>
                    <a:lnTo>
                      <a:pt x="394504" y="390335"/>
                    </a:lnTo>
                    <a:lnTo>
                      <a:pt x="448158" y="424508"/>
                    </a:lnTo>
                    <a:cubicBezTo>
                      <a:pt x="466416" y="435779"/>
                      <a:pt x="484674" y="447050"/>
                      <a:pt x="502276" y="458976"/>
                    </a:cubicBezTo>
                    <a:lnTo>
                      <a:pt x="503062" y="459576"/>
                    </a:lnTo>
                    <a:lnTo>
                      <a:pt x="515771" y="443757"/>
                    </a:lnTo>
                    <a:cubicBezTo>
                      <a:pt x="525199" y="429193"/>
                      <a:pt x="533248" y="413249"/>
                      <a:pt x="539567" y="395576"/>
                    </a:cubicBezTo>
                    <a:lnTo>
                      <a:pt x="563306" y="350453"/>
                    </a:lnTo>
                    <a:lnTo>
                      <a:pt x="538202" y="334464"/>
                    </a:lnTo>
                    <a:cubicBezTo>
                      <a:pt x="519944" y="323193"/>
                      <a:pt x="501687" y="311922"/>
                      <a:pt x="484084" y="299996"/>
                    </a:cubicBezTo>
                    <a:close/>
                    <a:moveTo>
                      <a:pt x="685501" y="259592"/>
                    </a:moveTo>
                    <a:lnTo>
                      <a:pt x="675630" y="265880"/>
                    </a:lnTo>
                    <a:cubicBezTo>
                      <a:pt x="658027" y="277806"/>
                      <a:pt x="641079" y="290387"/>
                      <a:pt x="625442" y="304278"/>
                    </a:cubicBezTo>
                    <a:lnTo>
                      <a:pt x="588178" y="345000"/>
                    </a:lnTo>
                    <a:lnTo>
                      <a:pt x="605329" y="355924"/>
                    </a:lnTo>
                    <a:cubicBezTo>
                      <a:pt x="622931" y="367850"/>
                      <a:pt x="639879" y="380430"/>
                      <a:pt x="655517" y="394322"/>
                    </a:cubicBezTo>
                    <a:lnTo>
                      <a:pt x="685501" y="427090"/>
                    </a:lnTo>
                    <a:lnTo>
                      <a:pt x="715485" y="394322"/>
                    </a:lnTo>
                    <a:cubicBezTo>
                      <a:pt x="731123" y="380430"/>
                      <a:pt x="748071" y="367850"/>
                      <a:pt x="765674" y="355924"/>
                    </a:cubicBezTo>
                    <a:lnTo>
                      <a:pt x="782824" y="345000"/>
                    </a:lnTo>
                    <a:lnTo>
                      <a:pt x="745561" y="304278"/>
                    </a:lnTo>
                    <a:cubicBezTo>
                      <a:pt x="729923" y="290387"/>
                      <a:pt x="712975" y="277806"/>
                      <a:pt x="695372" y="265880"/>
                    </a:cubicBezTo>
                    <a:close/>
                    <a:moveTo>
                      <a:pt x="813441" y="174316"/>
                    </a:moveTo>
                    <a:lnTo>
                      <a:pt x="783867" y="196944"/>
                    </a:lnTo>
                    <a:cubicBezTo>
                      <a:pt x="766263" y="208869"/>
                      <a:pt x="748006" y="220141"/>
                      <a:pt x="729748" y="231412"/>
                    </a:cubicBezTo>
                    <a:lnTo>
                      <a:pt x="702217" y="248946"/>
                    </a:lnTo>
                    <a:lnTo>
                      <a:pt x="708381" y="252871"/>
                    </a:lnTo>
                    <a:cubicBezTo>
                      <a:pt x="725984" y="264797"/>
                      <a:pt x="742931" y="277379"/>
                      <a:pt x="758569" y="291269"/>
                    </a:cubicBezTo>
                    <a:lnTo>
                      <a:pt x="798563" y="334976"/>
                    </a:lnTo>
                    <a:lnTo>
                      <a:pt x="819792" y="321456"/>
                    </a:lnTo>
                    <a:cubicBezTo>
                      <a:pt x="838050" y="310184"/>
                      <a:pt x="856308" y="298914"/>
                      <a:pt x="873910" y="286988"/>
                    </a:cubicBezTo>
                    <a:lnTo>
                      <a:pt x="900872" y="266361"/>
                    </a:lnTo>
                    <a:lnTo>
                      <a:pt x="890941" y="247484"/>
                    </a:lnTo>
                    <a:cubicBezTo>
                      <a:pt x="878579" y="230317"/>
                      <a:pt x="864251" y="215117"/>
                      <a:pt x="848613" y="201226"/>
                    </a:cubicBezTo>
                    <a:close/>
                    <a:moveTo>
                      <a:pt x="557561" y="174316"/>
                    </a:moveTo>
                    <a:lnTo>
                      <a:pt x="522389" y="201226"/>
                    </a:lnTo>
                    <a:cubicBezTo>
                      <a:pt x="506752" y="215117"/>
                      <a:pt x="492423" y="230317"/>
                      <a:pt x="480061" y="247484"/>
                    </a:cubicBezTo>
                    <a:lnTo>
                      <a:pt x="470131" y="266361"/>
                    </a:lnTo>
                    <a:lnTo>
                      <a:pt x="497092" y="286988"/>
                    </a:lnTo>
                    <a:cubicBezTo>
                      <a:pt x="514695" y="298914"/>
                      <a:pt x="532953" y="310184"/>
                      <a:pt x="551210" y="321456"/>
                    </a:cubicBezTo>
                    <a:lnTo>
                      <a:pt x="572439" y="334977"/>
                    </a:lnTo>
                    <a:lnTo>
                      <a:pt x="612433" y="291269"/>
                    </a:lnTo>
                    <a:cubicBezTo>
                      <a:pt x="628071" y="277379"/>
                      <a:pt x="645019" y="264797"/>
                      <a:pt x="662621" y="252871"/>
                    </a:cubicBezTo>
                    <a:lnTo>
                      <a:pt x="668785" y="248946"/>
                    </a:lnTo>
                    <a:lnTo>
                      <a:pt x="641254" y="231412"/>
                    </a:lnTo>
                    <a:cubicBezTo>
                      <a:pt x="622996" y="220141"/>
                      <a:pt x="604739" y="208869"/>
                      <a:pt x="587136" y="196944"/>
                    </a:cubicBezTo>
                    <a:close/>
                    <a:moveTo>
                      <a:pt x="365636" y="166048"/>
                    </a:moveTo>
                    <a:lnTo>
                      <a:pt x="346471" y="202480"/>
                    </a:lnTo>
                    <a:cubicBezTo>
                      <a:pt x="338694" y="224231"/>
                      <a:pt x="328296" y="243363"/>
                      <a:pt x="315933" y="260529"/>
                    </a:cubicBezTo>
                    <a:lnTo>
                      <a:pt x="291801" y="286902"/>
                    </a:lnTo>
                    <a:lnTo>
                      <a:pt x="301524" y="305383"/>
                    </a:lnTo>
                    <a:cubicBezTo>
                      <a:pt x="313886" y="322550"/>
                      <a:pt x="328214" y="337751"/>
                      <a:pt x="343851" y="351642"/>
                    </a:cubicBezTo>
                    <a:lnTo>
                      <a:pt x="381061" y="380110"/>
                    </a:lnTo>
                    <a:lnTo>
                      <a:pt x="412720" y="340705"/>
                    </a:lnTo>
                    <a:cubicBezTo>
                      <a:pt x="422147" y="326140"/>
                      <a:pt x="430196" y="310197"/>
                      <a:pt x="436515" y="292524"/>
                    </a:cubicBezTo>
                    <a:lnTo>
                      <a:pt x="447364" y="271902"/>
                    </a:lnTo>
                    <a:lnTo>
                      <a:pt x="433896" y="261598"/>
                    </a:lnTo>
                    <a:cubicBezTo>
                      <a:pt x="418258" y="247707"/>
                      <a:pt x="403930" y="232506"/>
                      <a:pt x="391567" y="215339"/>
                    </a:cubicBezTo>
                    <a:close/>
                    <a:moveTo>
                      <a:pt x="1005365" y="166048"/>
                    </a:moveTo>
                    <a:lnTo>
                      <a:pt x="979435" y="215339"/>
                    </a:lnTo>
                    <a:cubicBezTo>
                      <a:pt x="967071" y="232506"/>
                      <a:pt x="952744" y="247707"/>
                      <a:pt x="937107" y="261598"/>
                    </a:cubicBezTo>
                    <a:lnTo>
                      <a:pt x="923639" y="271902"/>
                    </a:lnTo>
                    <a:lnTo>
                      <a:pt x="934487" y="292524"/>
                    </a:lnTo>
                    <a:cubicBezTo>
                      <a:pt x="940806" y="310197"/>
                      <a:pt x="948855" y="326140"/>
                      <a:pt x="958283" y="340705"/>
                    </a:cubicBezTo>
                    <a:lnTo>
                      <a:pt x="989941" y="380109"/>
                    </a:lnTo>
                    <a:lnTo>
                      <a:pt x="1027151" y="351642"/>
                    </a:lnTo>
                    <a:cubicBezTo>
                      <a:pt x="1042789" y="337751"/>
                      <a:pt x="1057116" y="322550"/>
                      <a:pt x="1069479" y="305383"/>
                    </a:cubicBezTo>
                    <a:lnTo>
                      <a:pt x="1079201" y="286902"/>
                    </a:lnTo>
                    <a:lnTo>
                      <a:pt x="1055069" y="260529"/>
                    </a:lnTo>
                    <a:cubicBezTo>
                      <a:pt x="1042706" y="243363"/>
                      <a:pt x="1032309" y="224231"/>
                      <a:pt x="1024531" y="202480"/>
                    </a:cubicBezTo>
                    <a:close/>
                    <a:moveTo>
                      <a:pt x="685501" y="90305"/>
                    </a:moveTo>
                    <a:lnTo>
                      <a:pt x="680814" y="93892"/>
                    </a:lnTo>
                    <a:cubicBezTo>
                      <a:pt x="645609" y="117744"/>
                      <a:pt x="607783" y="138975"/>
                      <a:pt x="572578" y="162828"/>
                    </a:cubicBezTo>
                    <a:lnTo>
                      <a:pt x="572566" y="162836"/>
                    </a:lnTo>
                    <a:lnTo>
                      <a:pt x="600144" y="183935"/>
                    </a:lnTo>
                    <a:cubicBezTo>
                      <a:pt x="617747" y="195861"/>
                      <a:pt x="636004" y="207133"/>
                      <a:pt x="654263" y="218403"/>
                    </a:cubicBezTo>
                    <a:lnTo>
                      <a:pt x="685501" y="238300"/>
                    </a:lnTo>
                    <a:lnTo>
                      <a:pt x="716740" y="218403"/>
                    </a:lnTo>
                    <a:cubicBezTo>
                      <a:pt x="734998" y="207133"/>
                      <a:pt x="753255" y="195861"/>
                      <a:pt x="770858" y="183935"/>
                    </a:cubicBezTo>
                    <a:lnTo>
                      <a:pt x="798436" y="162836"/>
                    </a:lnTo>
                    <a:lnTo>
                      <a:pt x="798425" y="162828"/>
                    </a:lnTo>
                    <a:cubicBezTo>
                      <a:pt x="763219" y="138975"/>
                      <a:pt x="725393" y="117744"/>
                      <a:pt x="690188" y="93892"/>
                    </a:cubicBezTo>
                    <a:close/>
                    <a:moveTo>
                      <a:pt x="467720" y="61156"/>
                    </a:moveTo>
                    <a:lnTo>
                      <a:pt x="419337" y="98173"/>
                    </a:lnTo>
                    <a:cubicBezTo>
                      <a:pt x="403699" y="112064"/>
                      <a:pt x="389372" y="127266"/>
                      <a:pt x="377009" y="144431"/>
                    </a:cubicBezTo>
                    <a:lnTo>
                      <a:pt x="375563" y="147181"/>
                    </a:lnTo>
                    <a:lnTo>
                      <a:pt x="404575" y="202332"/>
                    </a:lnTo>
                    <a:cubicBezTo>
                      <a:pt x="416938" y="219498"/>
                      <a:pt x="431266" y="234699"/>
                      <a:pt x="446903" y="248590"/>
                    </a:cubicBezTo>
                    <a:lnTo>
                      <a:pt x="455976" y="255531"/>
                    </a:lnTo>
                    <a:lnTo>
                      <a:pt x="467053" y="234476"/>
                    </a:lnTo>
                    <a:cubicBezTo>
                      <a:pt x="479416" y="217309"/>
                      <a:pt x="493744" y="202109"/>
                      <a:pt x="509381" y="188218"/>
                    </a:cubicBezTo>
                    <a:lnTo>
                      <a:pt x="542555" y="162836"/>
                    </a:lnTo>
                    <a:lnTo>
                      <a:pt x="536947" y="158546"/>
                    </a:lnTo>
                    <a:cubicBezTo>
                      <a:pt x="521310" y="144655"/>
                      <a:pt x="506982" y="129454"/>
                      <a:pt x="494620" y="112287"/>
                    </a:cubicBezTo>
                    <a:close/>
                    <a:moveTo>
                      <a:pt x="903282" y="61156"/>
                    </a:moveTo>
                    <a:lnTo>
                      <a:pt x="876382" y="112287"/>
                    </a:lnTo>
                    <a:cubicBezTo>
                      <a:pt x="864020" y="129454"/>
                      <a:pt x="849693" y="144655"/>
                      <a:pt x="834055" y="158546"/>
                    </a:cubicBezTo>
                    <a:lnTo>
                      <a:pt x="828446" y="162837"/>
                    </a:lnTo>
                    <a:lnTo>
                      <a:pt x="861621" y="188218"/>
                    </a:lnTo>
                    <a:cubicBezTo>
                      <a:pt x="877259" y="202109"/>
                      <a:pt x="891587" y="217309"/>
                      <a:pt x="903949" y="234476"/>
                    </a:cubicBezTo>
                    <a:lnTo>
                      <a:pt x="915026" y="255531"/>
                    </a:lnTo>
                    <a:lnTo>
                      <a:pt x="924099" y="248590"/>
                    </a:lnTo>
                    <a:cubicBezTo>
                      <a:pt x="939737" y="234699"/>
                      <a:pt x="954063" y="219498"/>
                      <a:pt x="966427" y="202332"/>
                    </a:cubicBezTo>
                    <a:lnTo>
                      <a:pt x="995440" y="147181"/>
                    </a:lnTo>
                    <a:lnTo>
                      <a:pt x="993994" y="144431"/>
                    </a:lnTo>
                    <a:cubicBezTo>
                      <a:pt x="981630" y="127266"/>
                      <a:pt x="967303" y="112064"/>
                      <a:pt x="951665" y="98173"/>
                    </a:cubicBezTo>
                    <a:close/>
                    <a:moveTo>
                      <a:pt x="614131" y="0"/>
                    </a:moveTo>
                    <a:lnTo>
                      <a:pt x="653007" y="42486"/>
                    </a:lnTo>
                    <a:lnTo>
                      <a:pt x="685501" y="67346"/>
                    </a:lnTo>
                    <a:lnTo>
                      <a:pt x="717995" y="42486"/>
                    </a:lnTo>
                    <a:lnTo>
                      <a:pt x="756066" y="879"/>
                    </a:lnTo>
                    <a:lnTo>
                      <a:pt x="776636" y="2953"/>
                    </a:lnTo>
                    <a:lnTo>
                      <a:pt x="773331" y="9235"/>
                    </a:lnTo>
                    <a:cubicBezTo>
                      <a:pt x="760968" y="26401"/>
                      <a:pt x="746640" y="41603"/>
                      <a:pt x="731003" y="55494"/>
                    </a:cubicBezTo>
                    <a:lnTo>
                      <a:pt x="700507" y="78825"/>
                    </a:lnTo>
                    <a:lnTo>
                      <a:pt x="703196" y="80884"/>
                    </a:lnTo>
                    <a:cubicBezTo>
                      <a:pt x="738402" y="104735"/>
                      <a:pt x="776227" y="125968"/>
                      <a:pt x="811433" y="149820"/>
                    </a:cubicBezTo>
                    <a:lnTo>
                      <a:pt x="813441" y="151356"/>
                    </a:lnTo>
                    <a:lnTo>
                      <a:pt x="821046" y="145537"/>
                    </a:lnTo>
                    <a:cubicBezTo>
                      <a:pt x="836684" y="131646"/>
                      <a:pt x="851012" y="116446"/>
                      <a:pt x="863375" y="99279"/>
                    </a:cubicBezTo>
                    <a:lnTo>
                      <a:pt x="888504" y="51513"/>
                    </a:lnTo>
                    <a:lnTo>
                      <a:pt x="847359" y="25307"/>
                    </a:lnTo>
                    <a:lnTo>
                      <a:pt x="819271" y="7418"/>
                    </a:lnTo>
                    <a:lnTo>
                      <a:pt x="884489" y="27663"/>
                    </a:lnTo>
                    <a:lnTo>
                      <a:pt x="896894" y="35564"/>
                    </a:lnTo>
                    <a:lnTo>
                      <a:pt x="898725" y="32082"/>
                    </a:lnTo>
                    <a:lnTo>
                      <a:pt x="915790" y="37380"/>
                    </a:lnTo>
                    <a:lnTo>
                      <a:pt x="911763" y="45034"/>
                    </a:lnTo>
                    <a:lnTo>
                      <a:pt x="914485" y="46767"/>
                    </a:lnTo>
                    <a:cubicBezTo>
                      <a:pt x="932088" y="58693"/>
                      <a:pt x="949036" y="71274"/>
                      <a:pt x="964673" y="85165"/>
                    </a:cubicBezTo>
                    <a:lnTo>
                      <a:pt x="1004924" y="129154"/>
                    </a:lnTo>
                    <a:lnTo>
                      <a:pt x="1025626" y="89801"/>
                    </a:lnTo>
                    <a:lnTo>
                      <a:pt x="1041328" y="98324"/>
                    </a:lnTo>
                    <a:lnTo>
                      <a:pt x="1040510" y="99243"/>
                    </a:lnTo>
                    <a:lnTo>
                      <a:pt x="1015291" y="147181"/>
                    </a:lnTo>
                    <a:lnTo>
                      <a:pt x="1037539" y="189472"/>
                    </a:lnTo>
                    <a:cubicBezTo>
                      <a:pt x="1043859" y="207145"/>
                      <a:pt x="1051908" y="223088"/>
                      <a:pt x="1061335" y="237653"/>
                    </a:cubicBezTo>
                    <a:lnTo>
                      <a:pt x="1087788" y="270579"/>
                    </a:lnTo>
                    <a:lnTo>
                      <a:pt x="1100016" y="247335"/>
                    </a:lnTo>
                    <a:cubicBezTo>
                      <a:pt x="1107793" y="225584"/>
                      <a:pt x="1118191" y="206453"/>
                      <a:pt x="1130554" y="189287"/>
                    </a:cubicBezTo>
                    <a:lnTo>
                      <a:pt x="1142764" y="175943"/>
                    </a:lnTo>
                    <a:lnTo>
                      <a:pt x="1156959" y="187654"/>
                    </a:lnTo>
                    <a:lnTo>
                      <a:pt x="1143562" y="202295"/>
                    </a:lnTo>
                    <a:cubicBezTo>
                      <a:pt x="1131199" y="219461"/>
                      <a:pt x="1120801" y="238592"/>
                      <a:pt x="1113024" y="260343"/>
                    </a:cubicBezTo>
                    <a:lnTo>
                      <a:pt x="1100869" y="283450"/>
                    </a:lnTo>
                    <a:lnTo>
                      <a:pt x="1173908" y="341009"/>
                    </a:lnTo>
                    <a:lnTo>
                      <a:pt x="1199511" y="357150"/>
                    </a:lnTo>
                    <a:lnTo>
                      <a:pt x="1203068" y="350388"/>
                    </a:lnTo>
                    <a:cubicBezTo>
                      <a:pt x="1210846" y="328636"/>
                      <a:pt x="1221243" y="309505"/>
                      <a:pt x="1233606" y="292339"/>
                    </a:cubicBezTo>
                    <a:lnTo>
                      <a:pt x="1239900" y="285461"/>
                    </a:lnTo>
                    <a:lnTo>
                      <a:pt x="1247439" y="294598"/>
                    </a:lnTo>
                    <a:lnTo>
                      <a:pt x="1250794" y="300779"/>
                    </a:lnTo>
                    <a:lnTo>
                      <a:pt x="1246614" y="305347"/>
                    </a:lnTo>
                    <a:cubicBezTo>
                      <a:pt x="1234251" y="322513"/>
                      <a:pt x="1223853" y="341644"/>
                      <a:pt x="1216076" y="363396"/>
                    </a:cubicBezTo>
                    <a:lnTo>
                      <a:pt x="1214418" y="366547"/>
                    </a:lnTo>
                    <a:lnTo>
                      <a:pt x="1262199" y="396669"/>
                    </a:lnTo>
                    <a:lnTo>
                      <a:pt x="1313798" y="438844"/>
                    </a:lnTo>
                    <a:lnTo>
                      <a:pt x="1317189" y="432398"/>
                    </a:lnTo>
                    <a:lnTo>
                      <a:pt x="1332381" y="481338"/>
                    </a:lnTo>
                    <a:lnTo>
                      <a:pt x="1318992" y="466706"/>
                    </a:lnTo>
                    <a:lnTo>
                      <a:pt x="1288591" y="524496"/>
                    </a:lnTo>
                    <a:cubicBezTo>
                      <a:pt x="1276227" y="541662"/>
                      <a:pt x="1261901" y="556863"/>
                      <a:pt x="1246263" y="570754"/>
                    </a:cubicBezTo>
                    <a:lnTo>
                      <a:pt x="1244319" y="572241"/>
                    </a:lnTo>
                    <a:lnTo>
                      <a:pt x="1267186" y="602073"/>
                    </a:lnTo>
                    <a:cubicBezTo>
                      <a:pt x="1275691" y="615715"/>
                      <a:pt x="1282999" y="630555"/>
                      <a:pt x="1288831" y="646868"/>
                    </a:cubicBezTo>
                    <a:lnTo>
                      <a:pt x="1306844" y="683339"/>
                    </a:lnTo>
                    <a:lnTo>
                      <a:pt x="1336307" y="660798"/>
                    </a:lnTo>
                    <a:lnTo>
                      <a:pt x="1359948" y="634961"/>
                    </a:lnTo>
                    <a:lnTo>
                      <a:pt x="1362420" y="659483"/>
                    </a:lnTo>
                    <a:lnTo>
                      <a:pt x="1349315" y="673806"/>
                    </a:lnTo>
                    <a:lnTo>
                      <a:pt x="1316023" y="699277"/>
                    </a:lnTo>
                    <a:lnTo>
                      <a:pt x="1344692" y="734960"/>
                    </a:lnTo>
                    <a:lnTo>
                      <a:pt x="1357283" y="744883"/>
                    </a:lnTo>
                    <a:lnTo>
                      <a:pt x="1355111" y="766430"/>
                    </a:lnTo>
                    <a:lnTo>
                      <a:pt x="1331684" y="747968"/>
                    </a:lnTo>
                    <a:lnTo>
                      <a:pt x="1301494" y="710392"/>
                    </a:lnTo>
                    <a:lnTo>
                      <a:pt x="1299126" y="712204"/>
                    </a:lnTo>
                    <a:cubicBezTo>
                      <a:pt x="1281524" y="724130"/>
                      <a:pt x="1263266" y="735401"/>
                      <a:pt x="1245008" y="746672"/>
                    </a:cubicBezTo>
                    <a:lnTo>
                      <a:pt x="1198731" y="776146"/>
                    </a:lnTo>
                    <a:lnTo>
                      <a:pt x="1209574" y="798101"/>
                    </a:lnTo>
                    <a:cubicBezTo>
                      <a:pt x="1219001" y="812666"/>
                      <a:pt x="1229807" y="825853"/>
                      <a:pt x="1241640" y="838012"/>
                    </a:cubicBezTo>
                    <a:lnTo>
                      <a:pt x="1282482" y="870197"/>
                    </a:lnTo>
                    <a:lnTo>
                      <a:pt x="1335052" y="836716"/>
                    </a:lnTo>
                    <a:lnTo>
                      <a:pt x="1345402" y="830124"/>
                    </a:lnTo>
                    <a:lnTo>
                      <a:pt x="1337163" y="856665"/>
                    </a:lnTo>
                    <a:lnTo>
                      <a:pt x="1297424" y="881974"/>
                    </a:lnTo>
                    <a:lnTo>
                      <a:pt x="1322148" y="901457"/>
                    </a:lnTo>
                    <a:lnTo>
                      <a:pt x="1323077" y="902043"/>
                    </a:lnTo>
                    <a:lnTo>
                      <a:pt x="1317571" y="919780"/>
                    </a:lnTo>
                    <a:lnTo>
                      <a:pt x="1309140" y="914465"/>
                    </a:lnTo>
                    <a:lnTo>
                      <a:pt x="1282161" y="893205"/>
                    </a:lnTo>
                    <a:lnTo>
                      <a:pt x="1243754" y="922590"/>
                    </a:lnTo>
                    <a:cubicBezTo>
                      <a:pt x="1228116" y="936481"/>
                      <a:pt x="1213789" y="951682"/>
                      <a:pt x="1201426" y="968849"/>
                    </a:cubicBezTo>
                    <a:lnTo>
                      <a:pt x="1193343" y="984214"/>
                    </a:lnTo>
                    <a:lnTo>
                      <a:pt x="1219096" y="1004509"/>
                    </a:lnTo>
                    <a:lnTo>
                      <a:pt x="1262173" y="1031665"/>
                    </a:lnTo>
                    <a:lnTo>
                      <a:pt x="1253596" y="1047467"/>
                    </a:lnTo>
                    <a:lnTo>
                      <a:pt x="1206088" y="1017517"/>
                    </a:lnTo>
                    <a:lnTo>
                      <a:pt x="1184692" y="1000656"/>
                    </a:lnTo>
                    <a:lnTo>
                      <a:pt x="1170888" y="1026897"/>
                    </a:lnTo>
                    <a:cubicBezTo>
                      <a:pt x="1163111" y="1048649"/>
                      <a:pt x="1152713" y="1067779"/>
                      <a:pt x="1140351" y="1084946"/>
                    </a:cubicBezTo>
                    <a:lnTo>
                      <a:pt x="1118335" y="1109005"/>
                    </a:lnTo>
                    <a:lnTo>
                      <a:pt x="1176020" y="1145371"/>
                    </a:lnTo>
                    <a:lnTo>
                      <a:pt x="1164508" y="1159323"/>
                    </a:lnTo>
                    <a:lnTo>
                      <a:pt x="1106028" y="1122455"/>
                    </a:lnTo>
                    <a:lnTo>
                      <a:pt x="1098022" y="1131203"/>
                    </a:lnTo>
                    <a:cubicBezTo>
                      <a:pt x="1082385" y="1145095"/>
                      <a:pt x="1065437" y="1157676"/>
                      <a:pt x="1047835" y="1169601"/>
                    </a:cubicBezTo>
                    <a:lnTo>
                      <a:pt x="999783" y="1200204"/>
                    </a:lnTo>
                    <a:lnTo>
                      <a:pt x="1012991" y="1210613"/>
                    </a:lnTo>
                    <a:lnTo>
                      <a:pt x="1063781" y="1242632"/>
                    </a:lnTo>
                    <a:lnTo>
                      <a:pt x="1062843" y="1243406"/>
                    </a:lnTo>
                    <a:lnTo>
                      <a:pt x="1045929" y="1252587"/>
                    </a:lnTo>
                    <a:lnTo>
                      <a:pt x="999983" y="1223621"/>
                    </a:lnTo>
                    <a:lnTo>
                      <a:pt x="983461" y="1210601"/>
                    </a:lnTo>
                    <a:lnTo>
                      <a:pt x="939597" y="1238536"/>
                    </a:lnTo>
                    <a:cubicBezTo>
                      <a:pt x="921995" y="1250462"/>
                      <a:pt x="905047" y="1263044"/>
                      <a:pt x="889410" y="1276935"/>
                    </a:cubicBezTo>
                    <a:lnTo>
                      <a:pt x="878483" y="1288875"/>
                    </a:lnTo>
                    <a:lnTo>
                      <a:pt x="909940" y="1313665"/>
                    </a:lnTo>
                    <a:lnTo>
                      <a:pt x="914382" y="1316466"/>
                    </a:lnTo>
                    <a:lnTo>
                      <a:pt x="892571" y="1323237"/>
                    </a:lnTo>
                    <a:lnTo>
                      <a:pt x="866117" y="1302390"/>
                    </a:lnTo>
                    <a:lnTo>
                      <a:pt x="847081" y="1323193"/>
                    </a:lnTo>
                    <a:lnTo>
                      <a:pt x="838176" y="1340122"/>
                    </a:lnTo>
                    <a:lnTo>
                      <a:pt x="818470" y="1346239"/>
                    </a:lnTo>
                    <a:lnTo>
                      <a:pt x="813942" y="1346695"/>
                    </a:lnTo>
                    <a:lnTo>
                      <a:pt x="825179" y="1323437"/>
                    </a:lnTo>
                    <a:lnTo>
                      <a:pt x="850654" y="1290204"/>
                    </a:lnTo>
                    <a:lnTo>
                      <a:pt x="816423" y="1263229"/>
                    </a:lnTo>
                    <a:cubicBezTo>
                      <a:pt x="804591" y="1251068"/>
                      <a:pt x="793785" y="1237882"/>
                      <a:pt x="784358" y="1223317"/>
                    </a:cubicBezTo>
                    <a:lnTo>
                      <a:pt x="769203" y="1192630"/>
                    </a:lnTo>
                    <a:lnTo>
                      <a:pt x="744028" y="1220140"/>
                    </a:lnTo>
                    <a:cubicBezTo>
                      <a:pt x="731666" y="1237307"/>
                      <a:pt x="721269" y="1256437"/>
                      <a:pt x="713491" y="1278188"/>
                    </a:cubicBezTo>
                    <a:lnTo>
                      <a:pt x="695432" y="1314753"/>
                    </a:lnTo>
                    <a:lnTo>
                      <a:pt x="726380" y="1353272"/>
                    </a:lnTo>
                    <a:lnTo>
                      <a:pt x="728911" y="1355267"/>
                    </a:lnTo>
                    <a:lnTo>
                      <a:pt x="706351" y="1357541"/>
                    </a:lnTo>
                    <a:lnTo>
                      <a:pt x="685501" y="1331590"/>
                    </a:lnTo>
                    <a:lnTo>
                      <a:pt x="663938" y="1358430"/>
                    </a:lnTo>
                    <a:lnTo>
                      <a:pt x="641011" y="1356119"/>
                    </a:lnTo>
                    <a:lnTo>
                      <a:pt x="644623" y="1353272"/>
                    </a:lnTo>
                    <a:lnTo>
                      <a:pt x="675570" y="1314753"/>
                    </a:lnTo>
                    <a:lnTo>
                      <a:pt x="657511" y="1278188"/>
                    </a:lnTo>
                    <a:cubicBezTo>
                      <a:pt x="649734" y="1256437"/>
                      <a:pt x="639336" y="1237307"/>
                      <a:pt x="626974" y="1220140"/>
                    </a:cubicBezTo>
                    <a:lnTo>
                      <a:pt x="601799" y="1192630"/>
                    </a:lnTo>
                    <a:lnTo>
                      <a:pt x="586644" y="1223317"/>
                    </a:lnTo>
                    <a:cubicBezTo>
                      <a:pt x="577217" y="1237882"/>
                      <a:pt x="566411" y="1251068"/>
                      <a:pt x="554579" y="1263229"/>
                    </a:cubicBezTo>
                    <a:lnTo>
                      <a:pt x="520349" y="1290204"/>
                    </a:lnTo>
                    <a:lnTo>
                      <a:pt x="545822" y="1323437"/>
                    </a:lnTo>
                    <a:lnTo>
                      <a:pt x="557548" y="1347705"/>
                    </a:lnTo>
                    <a:lnTo>
                      <a:pt x="543004" y="1346239"/>
                    </a:lnTo>
                    <a:lnTo>
                      <a:pt x="534686" y="1343656"/>
                    </a:lnTo>
                    <a:lnTo>
                      <a:pt x="523921" y="1323193"/>
                    </a:lnTo>
                    <a:lnTo>
                      <a:pt x="504885" y="1302390"/>
                    </a:lnTo>
                    <a:lnTo>
                      <a:pt x="475739" y="1325358"/>
                    </a:lnTo>
                    <a:lnTo>
                      <a:pt x="453477" y="1318448"/>
                    </a:lnTo>
                    <a:lnTo>
                      <a:pt x="461063" y="1313665"/>
                    </a:lnTo>
                    <a:lnTo>
                      <a:pt x="492519" y="1288875"/>
                    </a:lnTo>
                    <a:lnTo>
                      <a:pt x="481593" y="1276935"/>
                    </a:lnTo>
                    <a:cubicBezTo>
                      <a:pt x="465955" y="1263044"/>
                      <a:pt x="449008" y="1250462"/>
                      <a:pt x="431404" y="1238537"/>
                    </a:cubicBezTo>
                    <a:lnTo>
                      <a:pt x="387542" y="1210600"/>
                    </a:lnTo>
                    <a:lnTo>
                      <a:pt x="371019" y="1223621"/>
                    </a:lnTo>
                    <a:lnTo>
                      <a:pt x="320665" y="1255366"/>
                    </a:lnTo>
                    <a:lnTo>
                      <a:pt x="302587" y="1245553"/>
                    </a:lnTo>
                    <a:lnTo>
                      <a:pt x="358010" y="1210613"/>
                    </a:lnTo>
                    <a:lnTo>
                      <a:pt x="371219" y="1200204"/>
                    </a:lnTo>
                    <a:lnTo>
                      <a:pt x="323168" y="1169601"/>
                    </a:lnTo>
                    <a:cubicBezTo>
                      <a:pt x="305565" y="1157675"/>
                      <a:pt x="288618" y="1145095"/>
                      <a:pt x="272980" y="1131204"/>
                    </a:cubicBezTo>
                    <a:lnTo>
                      <a:pt x="264975" y="1122455"/>
                    </a:lnTo>
                    <a:lnTo>
                      <a:pt x="200954" y="1162815"/>
                    </a:lnTo>
                    <a:lnTo>
                      <a:pt x="197487" y="1159954"/>
                    </a:lnTo>
                    <a:lnTo>
                      <a:pt x="188715" y="1149323"/>
                    </a:lnTo>
                    <a:lnTo>
                      <a:pt x="252668" y="1109005"/>
                    </a:lnTo>
                    <a:lnTo>
                      <a:pt x="230652" y="1084946"/>
                    </a:lnTo>
                    <a:cubicBezTo>
                      <a:pt x="218290" y="1067779"/>
                      <a:pt x="207892" y="1048649"/>
                      <a:pt x="200114" y="1026897"/>
                    </a:cubicBezTo>
                    <a:lnTo>
                      <a:pt x="186310" y="1000656"/>
                    </a:lnTo>
                    <a:lnTo>
                      <a:pt x="164914" y="1017517"/>
                    </a:lnTo>
                    <a:lnTo>
                      <a:pt x="110308" y="1051942"/>
                    </a:lnTo>
                    <a:lnTo>
                      <a:pt x="101731" y="1036141"/>
                    </a:lnTo>
                    <a:lnTo>
                      <a:pt x="151906" y="1004509"/>
                    </a:lnTo>
                    <a:lnTo>
                      <a:pt x="177660" y="984214"/>
                    </a:lnTo>
                    <a:lnTo>
                      <a:pt x="169576" y="968849"/>
                    </a:lnTo>
                    <a:cubicBezTo>
                      <a:pt x="157214" y="951682"/>
                      <a:pt x="142886" y="936481"/>
                      <a:pt x="127249" y="922590"/>
                    </a:cubicBezTo>
                    <a:lnTo>
                      <a:pt x="88840" y="893205"/>
                    </a:lnTo>
                    <a:lnTo>
                      <a:pt x="61863" y="914465"/>
                    </a:lnTo>
                    <a:lnTo>
                      <a:pt x="45463" y="924804"/>
                    </a:lnTo>
                    <a:lnTo>
                      <a:pt x="39957" y="907067"/>
                    </a:lnTo>
                    <a:lnTo>
                      <a:pt x="48855" y="901457"/>
                    </a:lnTo>
                    <a:lnTo>
                      <a:pt x="73577" y="881974"/>
                    </a:lnTo>
                    <a:lnTo>
                      <a:pt x="22941" y="849725"/>
                    </a:lnTo>
                    <a:lnTo>
                      <a:pt x="21963" y="849102"/>
                    </a:lnTo>
                    <a:lnTo>
                      <a:pt x="13724" y="822560"/>
                    </a:lnTo>
                    <a:lnTo>
                      <a:pt x="35950" y="836716"/>
                    </a:lnTo>
                    <a:lnTo>
                      <a:pt x="88521" y="870198"/>
                    </a:lnTo>
                    <a:lnTo>
                      <a:pt x="129362" y="838012"/>
                    </a:lnTo>
                    <a:cubicBezTo>
                      <a:pt x="141195" y="825853"/>
                      <a:pt x="152000" y="812666"/>
                      <a:pt x="161428" y="798101"/>
                    </a:cubicBezTo>
                    <a:lnTo>
                      <a:pt x="172271" y="776146"/>
                    </a:lnTo>
                    <a:lnTo>
                      <a:pt x="125994" y="746672"/>
                    </a:lnTo>
                    <a:cubicBezTo>
                      <a:pt x="107736" y="735401"/>
                      <a:pt x="89479" y="724130"/>
                      <a:pt x="71876" y="712204"/>
                    </a:cubicBezTo>
                    <a:lnTo>
                      <a:pt x="69508" y="710393"/>
                    </a:lnTo>
                    <a:lnTo>
                      <a:pt x="39319" y="747968"/>
                    </a:lnTo>
                    <a:lnTo>
                      <a:pt x="7065" y="773386"/>
                    </a:lnTo>
                    <a:lnTo>
                      <a:pt x="4892" y="751839"/>
                    </a:lnTo>
                    <a:lnTo>
                      <a:pt x="26311" y="734960"/>
                    </a:lnTo>
                    <a:lnTo>
                      <a:pt x="54980" y="699277"/>
                    </a:lnTo>
                    <a:lnTo>
                      <a:pt x="21688" y="673806"/>
                    </a:lnTo>
                    <a:lnTo>
                      <a:pt x="0" y="650104"/>
                    </a:lnTo>
                    <a:lnTo>
                      <a:pt x="2472" y="625582"/>
                    </a:lnTo>
                    <a:lnTo>
                      <a:pt x="34696" y="660798"/>
                    </a:lnTo>
                    <a:lnTo>
                      <a:pt x="64159" y="683339"/>
                    </a:lnTo>
                    <a:lnTo>
                      <a:pt x="82171" y="646869"/>
                    </a:lnTo>
                    <a:cubicBezTo>
                      <a:pt x="88004" y="630555"/>
                      <a:pt x="95312" y="615715"/>
                      <a:pt x="103816" y="602073"/>
                    </a:cubicBezTo>
                    <a:lnTo>
                      <a:pt x="126683" y="572241"/>
                    </a:lnTo>
                    <a:lnTo>
                      <a:pt x="124739" y="570754"/>
                    </a:lnTo>
                    <a:cubicBezTo>
                      <a:pt x="109102" y="556863"/>
                      <a:pt x="94774" y="541661"/>
                      <a:pt x="82411" y="524496"/>
                    </a:cubicBezTo>
                    <a:lnTo>
                      <a:pt x="52011" y="466706"/>
                    </a:lnTo>
                    <a:lnTo>
                      <a:pt x="24202" y="497096"/>
                    </a:lnTo>
                    <a:lnTo>
                      <a:pt x="37212" y="455184"/>
                    </a:lnTo>
                    <a:lnTo>
                      <a:pt x="43322" y="450191"/>
                    </a:lnTo>
                    <a:lnTo>
                      <a:pt x="40454" y="444740"/>
                    </a:lnTo>
                    <a:lnTo>
                      <a:pt x="47821" y="421008"/>
                    </a:lnTo>
                    <a:lnTo>
                      <a:pt x="57204" y="438844"/>
                    </a:lnTo>
                    <a:lnTo>
                      <a:pt x="108803" y="396669"/>
                    </a:lnTo>
                    <a:lnTo>
                      <a:pt x="156585" y="366547"/>
                    </a:lnTo>
                    <a:lnTo>
                      <a:pt x="154926" y="363395"/>
                    </a:lnTo>
                    <a:cubicBezTo>
                      <a:pt x="147148" y="341644"/>
                      <a:pt x="136751" y="322513"/>
                      <a:pt x="124388" y="305347"/>
                    </a:cubicBezTo>
                    <a:lnTo>
                      <a:pt x="114281" y="294301"/>
                    </a:lnTo>
                    <a:lnTo>
                      <a:pt x="126092" y="279985"/>
                    </a:lnTo>
                    <a:lnTo>
                      <a:pt x="137396" y="292339"/>
                    </a:lnTo>
                    <a:cubicBezTo>
                      <a:pt x="149759" y="309505"/>
                      <a:pt x="160156" y="328636"/>
                      <a:pt x="167934" y="350387"/>
                    </a:cubicBezTo>
                    <a:lnTo>
                      <a:pt x="171492" y="357150"/>
                    </a:lnTo>
                    <a:lnTo>
                      <a:pt x="197094" y="341009"/>
                    </a:lnTo>
                    <a:lnTo>
                      <a:pt x="270134" y="283450"/>
                    </a:lnTo>
                    <a:lnTo>
                      <a:pt x="257977" y="260343"/>
                    </a:lnTo>
                    <a:cubicBezTo>
                      <a:pt x="250200" y="238592"/>
                      <a:pt x="239802" y="219461"/>
                      <a:pt x="227440" y="202295"/>
                    </a:cubicBezTo>
                    <a:lnTo>
                      <a:pt x="209945" y="183175"/>
                    </a:lnTo>
                    <a:lnTo>
                      <a:pt x="224139" y="171464"/>
                    </a:lnTo>
                    <a:lnTo>
                      <a:pt x="240448" y="189287"/>
                    </a:lnTo>
                    <a:cubicBezTo>
                      <a:pt x="252810" y="206453"/>
                      <a:pt x="263208" y="225584"/>
                      <a:pt x="270985" y="247335"/>
                    </a:cubicBezTo>
                    <a:lnTo>
                      <a:pt x="283214" y="270579"/>
                    </a:lnTo>
                    <a:lnTo>
                      <a:pt x="309668" y="237653"/>
                    </a:lnTo>
                    <a:cubicBezTo>
                      <a:pt x="319095" y="223088"/>
                      <a:pt x="327144" y="207145"/>
                      <a:pt x="333463" y="189472"/>
                    </a:cubicBezTo>
                    <a:lnTo>
                      <a:pt x="355711" y="147181"/>
                    </a:lnTo>
                    <a:lnTo>
                      <a:pt x="330493" y="99243"/>
                    </a:lnTo>
                    <a:lnTo>
                      <a:pt x="326568" y="94839"/>
                    </a:lnTo>
                    <a:lnTo>
                      <a:pt x="343148" y="85839"/>
                    </a:lnTo>
                    <a:lnTo>
                      <a:pt x="343500" y="86235"/>
                    </a:lnTo>
                    <a:lnTo>
                      <a:pt x="366078" y="129154"/>
                    </a:lnTo>
                    <a:lnTo>
                      <a:pt x="406329" y="85165"/>
                    </a:lnTo>
                    <a:cubicBezTo>
                      <a:pt x="421967" y="71274"/>
                      <a:pt x="438915" y="58693"/>
                      <a:pt x="456517" y="46767"/>
                    </a:cubicBezTo>
                    <a:lnTo>
                      <a:pt x="459239" y="45034"/>
                    </a:lnTo>
                    <a:lnTo>
                      <a:pt x="453875" y="34837"/>
                    </a:lnTo>
                    <a:lnTo>
                      <a:pt x="470940" y="29540"/>
                    </a:lnTo>
                    <a:lnTo>
                      <a:pt x="474109" y="35564"/>
                    </a:lnTo>
                    <a:lnTo>
                      <a:pt x="495572" y="21894"/>
                    </a:lnTo>
                    <a:lnTo>
                      <a:pt x="543004" y="7170"/>
                    </a:lnTo>
                    <a:lnTo>
                      <a:pt x="553836" y="6078"/>
                    </a:lnTo>
                    <a:lnTo>
                      <a:pt x="523644" y="25307"/>
                    </a:lnTo>
                    <a:lnTo>
                      <a:pt x="482499" y="51513"/>
                    </a:lnTo>
                    <a:lnTo>
                      <a:pt x="507628" y="99279"/>
                    </a:lnTo>
                    <a:cubicBezTo>
                      <a:pt x="519990" y="116446"/>
                      <a:pt x="534318" y="131646"/>
                      <a:pt x="549956" y="145537"/>
                    </a:cubicBezTo>
                    <a:lnTo>
                      <a:pt x="557561" y="151356"/>
                    </a:lnTo>
                    <a:lnTo>
                      <a:pt x="559570" y="149820"/>
                    </a:lnTo>
                    <a:cubicBezTo>
                      <a:pt x="594775" y="125968"/>
                      <a:pt x="632600" y="104735"/>
                      <a:pt x="667806" y="80884"/>
                    </a:cubicBezTo>
                    <a:lnTo>
                      <a:pt x="670496" y="78825"/>
                    </a:lnTo>
                    <a:lnTo>
                      <a:pt x="640000" y="55494"/>
                    </a:lnTo>
                    <a:cubicBezTo>
                      <a:pt x="624362" y="41603"/>
                      <a:pt x="610034" y="26401"/>
                      <a:pt x="597671" y="9235"/>
                    </a:cubicBezTo>
                    <a:lnTo>
                      <a:pt x="593887" y="2040"/>
                    </a:lnTo>
                    <a:close/>
                  </a:path>
                </a:pathLst>
              </a:custGeom>
              <a:solidFill>
                <a:srgbClr val="FFC000">
                  <a:lumMod val="20000"/>
                  <a:lumOff val="80000"/>
                </a:srgbClr>
              </a:solidFill>
              <a:ln w="3175" cap="flat" cmpd="sng" algn="ctr">
                <a:solidFill>
                  <a:srgbClr val="FFC000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3" name="台形 332">
                <a:extLst>
                  <a:ext uri="{FF2B5EF4-FFF2-40B4-BE49-F238E27FC236}">
                    <a16:creationId xmlns:a16="http://schemas.microsoft.com/office/drawing/2014/main" id="{CA2A5DEA-CCD0-4FB6-A87F-085A9B02A3A5}"/>
                  </a:ext>
                </a:extLst>
              </p:cNvPr>
              <p:cNvSpPr/>
              <p:nvPr/>
            </p:nvSpPr>
            <p:spPr>
              <a:xfrm>
                <a:off x="1109664" y="2719387"/>
                <a:ext cx="90487" cy="200026"/>
              </a:xfrm>
              <a:prstGeom prst="trapezoid">
                <a:avLst/>
              </a:prstGeom>
              <a:solidFill>
                <a:srgbClr val="00B05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4" name="月 333">
                <a:extLst>
                  <a:ext uri="{FF2B5EF4-FFF2-40B4-BE49-F238E27FC236}">
                    <a16:creationId xmlns:a16="http://schemas.microsoft.com/office/drawing/2014/main" id="{216E30E2-22C2-41B3-8BCB-5F66636E94FB}"/>
                  </a:ext>
                </a:extLst>
              </p:cNvPr>
              <p:cNvSpPr/>
              <p:nvPr/>
            </p:nvSpPr>
            <p:spPr>
              <a:xfrm rot="16200000">
                <a:off x="1081089" y="2202654"/>
                <a:ext cx="147636" cy="962030"/>
              </a:xfrm>
              <a:prstGeom prst="moon">
                <a:avLst/>
              </a:prstGeom>
              <a:solidFill>
                <a:srgbClr val="00B05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25" name="グループ化 324">
              <a:extLst>
                <a:ext uri="{FF2B5EF4-FFF2-40B4-BE49-F238E27FC236}">
                  <a16:creationId xmlns:a16="http://schemas.microsoft.com/office/drawing/2014/main" id="{0098C304-43C2-46AA-9819-E3B78AF11ECC}"/>
                </a:ext>
              </a:extLst>
            </p:cNvPr>
            <p:cNvGrpSpPr/>
            <p:nvPr/>
          </p:nvGrpSpPr>
          <p:grpSpPr>
            <a:xfrm>
              <a:off x="6192488" y="2170062"/>
              <a:ext cx="1740284" cy="773166"/>
              <a:chOff x="2926555" y="3555895"/>
              <a:chExt cx="1595679" cy="708923"/>
            </a:xfrm>
          </p:grpSpPr>
          <p:sp>
            <p:nvSpPr>
              <p:cNvPr id="326" name="フリーフォーム: 図形 325">
                <a:extLst>
                  <a:ext uri="{FF2B5EF4-FFF2-40B4-BE49-F238E27FC236}">
                    <a16:creationId xmlns:a16="http://schemas.microsoft.com/office/drawing/2014/main" id="{19D3AACE-EBA4-4BA3-9F2D-EB0F81EC7F49}"/>
                  </a:ext>
                </a:extLst>
              </p:cNvPr>
              <p:cNvSpPr/>
              <p:nvPr/>
            </p:nvSpPr>
            <p:spPr>
              <a:xfrm>
                <a:off x="2926555" y="3557587"/>
                <a:ext cx="1588295" cy="707231"/>
              </a:xfrm>
              <a:custGeom>
                <a:avLst/>
                <a:gdLst>
                  <a:gd name="connsiteX0" fmla="*/ 279 w 1588295"/>
                  <a:gd name="connsiteY0" fmla="*/ 0 h 707231"/>
                  <a:gd name="connsiteX1" fmla="*/ 196434 w 1588295"/>
                  <a:gd name="connsiteY1" fmla="*/ 0 h 707231"/>
                  <a:gd name="connsiteX2" fmla="*/ 281067 w 1588295"/>
                  <a:gd name="connsiteY2" fmla="*/ 98175 h 707231"/>
                  <a:gd name="connsiteX3" fmla="*/ 865749 w 1588295"/>
                  <a:gd name="connsiteY3" fmla="*/ 386453 h 707231"/>
                  <a:gd name="connsiteX4" fmla="*/ 1362217 w 1588295"/>
                  <a:gd name="connsiteY4" fmla="*/ 87976 h 707231"/>
                  <a:gd name="connsiteX5" fmla="*/ 1404448 w 1588295"/>
                  <a:gd name="connsiteY5" fmla="*/ 0 h 707231"/>
                  <a:gd name="connsiteX6" fmla="*/ 1588016 w 1588295"/>
                  <a:gd name="connsiteY6" fmla="*/ 0 h 707231"/>
                  <a:gd name="connsiteX7" fmla="*/ 1588295 w 1588295"/>
                  <a:gd name="connsiteY7" fmla="*/ 2456 h 707231"/>
                  <a:gd name="connsiteX8" fmla="*/ 794148 w 1588295"/>
                  <a:gd name="connsiteY8" fmla="*/ 707231 h 707231"/>
                  <a:gd name="connsiteX9" fmla="*/ 0 w 1588295"/>
                  <a:gd name="connsiteY9" fmla="*/ 2456 h 7072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88295" h="707231">
                    <a:moveTo>
                      <a:pt x="279" y="0"/>
                    </a:moveTo>
                    <a:lnTo>
                      <a:pt x="196434" y="0"/>
                    </a:lnTo>
                    <a:lnTo>
                      <a:pt x="281067" y="98175"/>
                    </a:lnTo>
                    <a:cubicBezTo>
                      <a:pt x="464417" y="277541"/>
                      <a:pt x="720394" y="386207"/>
                      <a:pt x="865749" y="386453"/>
                    </a:cubicBezTo>
                    <a:cubicBezTo>
                      <a:pt x="1072414" y="386453"/>
                      <a:pt x="1254623" y="268056"/>
                      <a:pt x="1362217" y="87976"/>
                    </a:cubicBezTo>
                    <a:lnTo>
                      <a:pt x="1404448" y="0"/>
                    </a:lnTo>
                    <a:lnTo>
                      <a:pt x="1588016" y="0"/>
                    </a:lnTo>
                    <a:lnTo>
                      <a:pt x="1588295" y="2456"/>
                    </a:lnTo>
                    <a:cubicBezTo>
                      <a:pt x="1588295" y="391692"/>
                      <a:pt x="1232743" y="707231"/>
                      <a:pt x="794148" y="707231"/>
                    </a:cubicBezTo>
                    <a:cubicBezTo>
                      <a:pt x="355552" y="707231"/>
                      <a:pt x="0" y="391692"/>
                      <a:pt x="0" y="2456"/>
                    </a:cubicBezTo>
                    <a:close/>
                  </a:path>
                </a:pathLst>
              </a:custGeom>
              <a:solidFill>
                <a:srgbClr val="00CC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7" name="フリーフォーム: 図形 326">
                <a:extLst>
                  <a:ext uri="{FF2B5EF4-FFF2-40B4-BE49-F238E27FC236}">
                    <a16:creationId xmlns:a16="http://schemas.microsoft.com/office/drawing/2014/main" id="{1D9F1C24-7D05-4A60-A443-94B6AE8915D6}"/>
                  </a:ext>
                </a:extLst>
              </p:cNvPr>
              <p:cNvSpPr/>
              <p:nvPr/>
            </p:nvSpPr>
            <p:spPr>
              <a:xfrm>
                <a:off x="2943225" y="3557587"/>
                <a:ext cx="1029166" cy="706724"/>
              </a:xfrm>
              <a:custGeom>
                <a:avLst/>
                <a:gdLst>
                  <a:gd name="connsiteX0" fmla="*/ 996924 w 1029166"/>
                  <a:gd name="connsiteY0" fmla="*/ 667316 h 706724"/>
                  <a:gd name="connsiteX1" fmla="*/ 991663 w 1029166"/>
                  <a:gd name="connsiteY1" fmla="*/ 678670 h 706724"/>
                  <a:gd name="connsiteX2" fmla="*/ 940520 w 1029166"/>
                  <a:gd name="connsiteY2" fmla="*/ 692760 h 706724"/>
                  <a:gd name="connsiteX3" fmla="*/ 986829 w 1029166"/>
                  <a:gd name="connsiteY3" fmla="*/ 671869 h 706724"/>
                  <a:gd name="connsiteX4" fmla="*/ 794827 w 1029166"/>
                  <a:gd name="connsiteY4" fmla="*/ 502421 h 706724"/>
                  <a:gd name="connsiteX5" fmla="*/ 776416 w 1029166"/>
                  <a:gd name="connsiteY5" fmla="*/ 510728 h 706724"/>
                  <a:gd name="connsiteX6" fmla="*/ 726842 w 1029166"/>
                  <a:gd name="connsiteY6" fmla="*/ 538303 h 706724"/>
                  <a:gd name="connsiteX7" fmla="*/ 695620 w 1029166"/>
                  <a:gd name="connsiteY7" fmla="*/ 563698 h 706724"/>
                  <a:gd name="connsiteX8" fmla="*/ 716661 w 1029166"/>
                  <a:gd name="connsiteY8" fmla="*/ 583924 h 706724"/>
                  <a:gd name="connsiteX9" fmla="*/ 754762 w 1029166"/>
                  <a:gd name="connsiteY9" fmla="*/ 659536 h 706724"/>
                  <a:gd name="connsiteX10" fmla="*/ 755645 w 1029166"/>
                  <a:gd name="connsiteY10" fmla="*/ 661791 h 706724"/>
                  <a:gd name="connsiteX11" fmla="*/ 757190 w 1029166"/>
                  <a:gd name="connsiteY11" fmla="*/ 659653 h 706724"/>
                  <a:gd name="connsiteX12" fmla="*/ 800347 w 1029166"/>
                  <a:gd name="connsiteY12" fmla="*/ 624549 h 706724"/>
                  <a:gd name="connsiteX13" fmla="*/ 848101 w 1029166"/>
                  <a:gd name="connsiteY13" fmla="*/ 597987 h 706724"/>
                  <a:gd name="connsiteX14" fmla="*/ 845759 w 1029166"/>
                  <a:gd name="connsiteY14" fmla="*/ 592000 h 706724"/>
                  <a:gd name="connsiteX15" fmla="*/ 823502 w 1029166"/>
                  <a:gd name="connsiteY15" fmla="*/ 539259 h 706724"/>
                  <a:gd name="connsiteX16" fmla="*/ 587037 w 1029166"/>
                  <a:gd name="connsiteY16" fmla="*/ 492026 h 706724"/>
                  <a:gd name="connsiteX17" fmla="*/ 566026 w 1029166"/>
                  <a:gd name="connsiteY17" fmla="*/ 521097 h 706724"/>
                  <a:gd name="connsiteX18" fmla="*/ 532493 w 1029166"/>
                  <a:gd name="connsiteY18" fmla="*/ 567495 h 706724"/>
                  <a:gd name="connsiteX19" fmla="*/ 519927 w 1029166"/>
                  <a:gd name="connsiteY19" fmla="*/ 577716 h 706724"/>
                  <a:gd name="connsiteX20" fmla="*/ 546449 w 1029166"/>
                  <a:gd name="connsiteY20" fmla="*/ 597703 h 706724"/>
                  <a:gd name="connsiteX21" fmla="*/ 604761 w 1029166"/>
                  <a:gd name="connsiteY21" fmla="*/ 653761 h 706724"/>
                  <a:gd name="connsiteX22" fmla="*/ 613116 w 1029166"/>
                  <a:gd name="connsiteY22" fmla="*/ 646015 h 706724"/>
                  <a:gd name="connsiteX23" fmla="*/ 639532 w 1029166"/>
                  <a:gd name="connsiteY23" fmla="*/ 607344 h 706724"/>
                  <a:gd name="connsiteX24" fmla="*/ 672730 w 1029166"/>
                  <a:gd name="connsiteY24" fmla="*/ 561411 h 706724"/>
                  <a:gd name="connsiteX25" fmla="*/ 643072 w 1029166"/>
                  <a:gd name="connsiteY25" fmla="*/ 534649 h 706724"/>
                  <a:gd name="connsiteX26" fmla="*/ 596985 w 1029166"/>
                  <a:gd name="connsiteY26" fmla="*/ 499593 h 706724"/>
                  <a:gd name="connsiteX27" fmla="*/ 914467 w 1029166"/>
                  <a:gd name="connsiteY27" fmla="*/ 445036 h 706724"/>
                  <a:gd name="connsiteX28" fmla="*/ 881980 w 1029166"/>
                  <a:gd name="connsiteY28" fmla="*/ 463105 h 706724"/>
                  <a:gd name="connsiteX29" fmla="*/ 829198 w 1029166"/>
                  <a:gd name="connsiteY29" fmla="*/ 486917 h 706724"/>
                  <a:gd name="connsiteX30" fmla="*/ 809526 w 1029166"/>
                  <a:gd name="connsiteY30" fmla="*/ 495791 h 706724"/>
                  <a:gd name="connsiteX31" fmla="*/ 820802 w 1029166"/>
                  <a:gd name="connsiteY31" fmla="*/ 506631 h 706724"/>
                  <a:gd name="connsiteX32" fmla="*/ 858904 w 1029166"/>
                  <a:gd name="connsiteY32" fmla="*/ 582244 h 706724"/>
                  <a:gd name="connsiteX33" fmla="*/ 862454 w 1029166"/>
                  <a:gd name="connsiteY33" fmla="*/ 591320 h 706724"/>
                  <a:gd name="connsiteX34" fmla="*/ 902704 w 1029166"/>
                  <a:gd name="connsiteY34" fmla="*/ 573163 h 706724"/>
                  <a:gd name="connsiteX35" fmla="*/ 955486 w 1029166"/>
                  <a:gd name="connsiteY35" fmla="*/ 549352 h 706724"/>
                  <a:gd name="connsiteX36" fmla="*/ 962028 w 1029166"/>
                  <a:gd name="connsiteY36" fmla="*/ 545714 h 706724"/>
                  <a:gd name="connsiteX37" fmla="*/ 949901 w 1029166"/>
                  <a:gd name="connsiteY37" fmla="*/ 514706 h 706724"/>
                  <a:gd name="connsiteX38" fmla="*/ 927645 w 1029166"/>
                  <a:gd name="connsiteY38" fmla="*/ 461964 h 706724"/>
                  <a:gd name="connsiteX39" fmla="*/ 689590 w 1029166"/>
                  <a:gd name="connsiteY39" fmla="*/ 413524 h 706724"/>
                  <a:gd name="connsiteX40" fmla="*/ 642716 w 1029166"/>
                  <a:gd name="connsiteY40" fmla="*/ 439596 h 706724"/>
                  <a:gd name="connsiteX41" fmla="*/ 599559 w 1029166"/>
                  <a:gd name="connsiteY41" fmla="*/ 474701 h 706724"/>
                  <a:gd name="connsiteX42" fmla="*/ 596166 w 1029166"/>
                  <a:gd name="connsiteY42" fmla="*/ 479395 h 706724"/>
                  <a:gd name="connsiteX43" fmla="*/ 650593 w 1029166"/>
                  <a:gd name="connsiteY43" fmla="*/ 520410 h 706724"/>
                  <a:gd name="connsiteX44" fmla="*/ 683734 w 1029166"/>
                  <a:gd name="connsiteY44" fmla="*/ 552270 h 706724"/>
                  <a:gd name="connsiteX45" fmla="*/ 716223 w 1029166"/>
                  <a:gd name="connsiteY45" fmla="*/ 525844 h 706724"/>
                  <a:gd name="connsiteX46" fmla="*/ 765797 w 1029166"/>
                  <a:gd name="connsiteY46" fmla="*/ 498268 h 706724"/>
                  <a:gd name="connsiteX47" fmla="*/ 783636 w 1029166"/>
                  <a:gd name="connsiteY47" fmla="*/ 490221 h 706724"/>
                  <a:gd name="connsiteX48" fmla="*/ 747214 w 1029166"/>
                  <a:gd name="connsiteY48" fmla="*/ 457356 h 706724"/>
                  <a:gd name="connsiteX49" fmla="*/ 701127 w 1029166"/>
                  <a:gd name="connsiteY49" fmla="*/ 422300 h 706724"/>
                  <a:gd name="connsiteX50" fmla="*/ 493290 w 1029166"/>
                  <a:gd name="connsiteY50" fmla="*/ 406633 h 706724"/>
                  <a:gd name="connsiteX51" fmla="*/ 481902 w 1029166"/>
                  <a:gd name="connsiteY51" fmla="*/ 422392 h 706724"/>
                  <a:gd name="connsiteX52" fmla="*/ 448369 w 1029166"/>
                  <a:gd name="connsiteY52" fmla="*/ 468789 h 706724"/>
                  <a:gd name="connsiteX53" fmla="*/ 419077 w 1029166"/>
                  <a:gd name="connsiteY53" fmla="*/ 492614 h 706724"/>
                  <a:gd name="connsiteX54" fmla="*/ 471206 w 1029166"/>
                  <a:gd name="connsiteY54" fmla="*/ 541000 h 706724"/>
                  <a:gd name="connsiteX55" fmla="*/ 506836 w 1029166"/>
                  <a:gd name="connsiteY55" fmla="*/ 567850 h 706724"/>
                  <a:gd name="connsiteX56" fmla="*/ 528992 w 1029166"/>
                  <a:gd name="connsiteY56" fmla="*/ 547309 h 706724"/>
                  <a:gd name="connsiteX57" fmla="*/ 555407 w 1029166"/>
                  <a:gd name="connsiteY57" fmla="*/ 508638 h 706724"/>
                  <a:gd name="connsiteX58" fmla="*/ 574374 w 1029166"/>
                  <a:gd name="connsiteY58" fmla="*/ 482394 h 706724"/>
                  <a:gd name="connsiteX59" fmla="*/ 550898 w 1029166"/>
                  <a:gd name="connsiteY59" fmla="*/ 464537 h 706724"/>
                  <a:gd name="connsiteX60" fmla="*/ 508783 w 1029166"/>
                  <a:gd name="connsiteY60" fmla="*/ 426534 h 706724"/>
                  <a:gd name="connsiteX61" fmla="*/ 340651 w 1029166"/>
                  <a:gd name="connsiteY61" fmla="*/ 389272 h 706724"/>
                  <a:gd name="connsiteX62" fmla="*/ 321085 w 1029166"/>
                  <a:gd name="connsiteY62" fmla="*/ 405186 h 706724"/>
                  <a:gd name="connsiteX63" fmla="*/ 271513 w 1029166"/>
                  <a:gd name="connsiteY63" fmla="*/ 432761 h 706724"/>
                  <a:gd name="connsiteX64" fmla="*/ 244625 w 1029166"/>
                  <a:gd name="connsiteY64" fmla="*/ 444890 h 706724"/>
                  <a:gd name="connsiteX65" fmla="*/ 257214 w 1029166"/>
                  <a:gd name="connsiteY65" fmla="*/ 474723 h 706724"/>
                  <a:gd name="connsiteX66" fmla="*/ 274271 w 1029166"/>
                  <a:gd name="connsiteY66" fmla="*/ 518338 h 706724"/>
                  <a:gd name="connsiteX67" fmla="*/ 291247 w 1029166"/>
                  <a:gd name="connsiteY67" fmla="*/ 543330 h 706724"/>
                  <a:gd name="connsiteX68" fmla="*/ 331998 w 1029166"/>
                  <a:gd name="connsiteY68" fmla="*/ 525166 h 706724"/>
                  <a:gd name="connsiteX69" fmla="*/ 393660 w 1029166"/>
                  <a:gd name="connsiteY69" fmla="*/ 489722 h 706724"/>
                  <a:gd name="connsiteX70" fmla="*/ 370467 w 1029166"/>
                  <a:gd name="connsiteY70" fmla="*/ 459929 h 706724"/>
                  <a:gd name="connsiteX71" fmla="*/ 348211 w 1029166"/>
                  <a:gd name="connsiteY71" fmla="*/ 407187 h 706724"/>
                  <a:gd name="connsiteX72" fmla="*/ 1017049 w 1029166"/>
                  <a:gd name="connsiteY72" fmla="*/ 359306 h 706724"/>
                  <a:gd name="connsiteX73" fmla="*/ 1018904 w 1029166"/>
                  <a:gd name="connsiteY73" fmla="*/ 368122 h 706724"/>
                  <a:gd name="connsiteX74" fmla="*/ 1013154 w 1029166"/>
                  <a:gd name="connsiteY74" fmla="*/ 360735 h 706724"/>
                  <a:gd name="connsiteX75" fmla="*/ 591971 w 1029166"/>
                  <a:gd name="connsiteY75" fmla="*/ 322323 h 706724"/>
                  <a:gd name="connsiteX76" fmla="*/ 558592 w 1029166"/>
                  <a:gd name="connsiteY76" fmla="*/ 340891 h 706724"/>
                  <a:gd name="connsiteX77" fmla="*/ 515434 w 1029166"/>
                  <a:gd name="connsiteY77" fmla="*/ 375995 h 706724"/>
                  <a:gd name="connsiteX78" fmla="*/ 502773 w 1029166"/>
                  <a:gd name="connsiteY78" fmla="*/ 393513 h 706724"/>
                  <a:gd name="connsiteX79" fmla="*/ 507970 w 1029166"/>
                  <a:gd name="connsiteY79" fmla="*/ 401164 h 706724"/>
                  <a:gd name="connsiteX80" fmla="*/ 575348 w 1029166"/>
                  <a:gd name="connsiteY80" fmla="*/ 463706 h 706724"/>
                  <a:gd name="connsiteX81" fmla="*/ 583462 w 1029166"/>
                  <a:gd name="connsiteY81" fmla="*/ 469821 h 706724"/>
                  <a:gd name="connsiteX82" fmla="*/ 588940 w 1029166"/>
                  <a:gd name="connsiteY82" fmla="*/ 462241 h 706724"/>
                  <a:gd name="connsiteX83" fmla="*/ 632097 w 1029166"/>
                  <a:gd name="connsiteY83" fmla="*/ 427138 h 706724"/>
                  <a:gd name="connsiteX84" fmla="*/ 675643 w 1029166"/>
                  <a:gd name="connsiteY84" fmla="*/ 402915 h 706724"/>
                  <a:gd name="connsiteX85" fmla="*/ 655039 w 1029166"/>
                  <a:gd name="connsiteY85" fmla="*/ 387244 h 706724"/>
                  <a:gd name="connsiteX86" fmla="*/ 612925 w 1029166"/>
                  <a:gd name="connsiteY86" fmla="*/ 349241 h 706724"/>
                  <a:gd name="connsiteX87" fmla="*/ 263424 w 1029166"/>
                  <a:gd name="connsiteY87" fmla="*/ 284956 h 706724"/>
                  <a:gd name="connsiteX88" fmla="*/ 236961 w 1029166"/>
                  <a:gd name="connsiteY88" fmla="*/ 306481 h 706724"/>
                  <a:gd name="connsiteX89" fmla="*/ 187387 w 1029166"/>
                  <a:gd name="connsiteY89" fmla="*/ 334055 h 706724"/>
                  <a:gd name="connsiteX90" fmla="*/ 163791 w 1029166"/>
                  <a:gd name="connsiteY90" fmla="*/ 344700 h 706724"/>
                  <a:gd name="connsiteX91" fmla="*/ 200785 w 1029166"/>
                  <a:gd name="connsiteY91" fmla="*/ 378082 h 706724"/>
                  <a:gd name="connsiteX92" fmla="*/ 234957 w 1029166"/>
                  <a:gd name="connsiteY92" fmla="*/ 421981 h 706724"/>
                  <a:gd name="connsiteX93" fmla="*/ 238593 w 1029166"/>
                  <a:gd name="connsiteY93" fmla="*/ 430597 h 706724"/>
                  <a:gd name="connsiteX94" fmla="*/ 247872 w 1029166"/>
                  <a:gd name="connsiteY94" fmla="*/ 426461 h 706724"/>
                  <a:gd name="connsiteX95" fmla="*/ 327576 w 1029166"/>
                  <a:gd name="connsiteY95" fmla="*/ 380647 h 706724"/>
                  <a:gd name="connsiteX96" fmla="*/ 334358 w 1029166"/>
                  <a:gd name="connsiteY96" fmla="*/ 374359 h 706724"/>
                  <a:gd name="connsiteX97" fmla="*/ 325954 w 1029166"/>
                  <a:gd name="connsiteY97" fmla="*/ 354444 h 706724"/>
                  <a:gd name="connsiteX98" fmla="*/ 291781 w 1029166"/>
                  <a:gd name="connsiteY98" fmla="*/ 310545 h 706724"/>
                  <a:gd name="connsiteX99" fmla="*/ 430580 w 1029166"/>
                  <a:gd name="connsiteY99" fmla="*/ 278297 h 706724"/>
                  <a:gd name="connsiteX100" fmla="*/ 397776 w 1029166"/>
                  <a:gd name="connsiteY100" fmla="*/ 323685 h 706724"/>
                  <a:gd name="connsiteX101" fmla="*/ 364243 w 1029166"/>
                  <a:gd name="connsiteY101" fmla="*/ 370083 h 706724"/>
                  <a:gd name="connsiteX102" fmla="*/ 353503 w 1029166"/>
                  <a:gd name="connsiteY102" fmla="*/ 378819 h 706724"/>
                  <a:gd name="connsiteX103" fmla="*/ 361356 w 1029166"/>
                  <a:gd name="connsiteY103" fmla="*/ 397430 h 706724"/>
                  <a:gd name="connsiteX104" fmla="*/ 403827 w 1029166"/>
                  <a:gd name="connsiteY104" fmla="*/ 478458 h 706724"/>
                  <a:gd name="connsiteX105" fmla="*/ 407434 w 1029166"/>
                  <a:gd name="connsiteY105" fmla="*/ 481806 h 706724"/>
                  <a:gd name="connsiteX106" fmla="*/ 411700 w 1029166"/>
                  <a:gd name="connsiteY106" fmla="*/ 479354 h 706724"/>
                  <a:gd name="connsiteX107" fmla="*/ 471283 w 1029166"/>
                  <a:gd name="connsiteY107" fmla="*/ 409933 h 706724"/>
                  <a:gd name="connsiteX108" fmla="*/ 483115 w 1029166"/>
                  <a:gd name="connsiteY108" fmla="*/ 393561 h 706724"/>
                  <a:gd name="connsiteX109" fmla="*/ 474611 w 1029166"/>
                  <a:gd name="connsiteY109" fmla="*/ 382635 h 706724"/>
                  <a:gd name="connsiteX110" fmla="*/ 452353 w 1029166"/>
                  <a:gd name="connsiteY110" fmla="*/ 329893 h 706724"/>
                  <a:gd name="connsiteX111" fmla="*/ 158481 w 1029166"/>
                  <a:gd name="connsiteY111" fmla="*/ 203183 h 706724"/>
                  <a:gd name="connsiteX112" fmla="*/ 152836 w 1029166"/>
                  <a:gd name="connsiteY112" fmla="*/ 207774 h 706724"/>
                  <a:gd name="connsiteX113" fmla="*/ 103263 w 1029166"/>
                  <a:gd name="connsiteY113" fmla="*/ 235349 h 706724"/>
                  <a:gd name="connsiteX114" fmla="*/ 53173 w 1029166"/>
                  <a:gd name="connsiteY114" fmla="*/ 257946 h 706724"/>
                  <a:gd name="connsiteX115" fmla="*/ 66495 w 1029166"/>
                  <a:gd name="connsiteY115" fmla="*/ 269967 h 706724"/>
                  <a:gd name="connsiteX116" fmla="*/ 112582 w 1029166"/>
                  <a:gd name="connsiteY116" fmla="*/ 305023 h 706724"/>
                  <a:gd name="connsiteX117" fmla="*/ 150331 w 1029166"/>
                  <a:gd name="connsiteY117" fmla="*/ 333735 h 706724"/>
                  <a:gd name="connsiteX118" fmla="*/ 163748 w 1029166"/>
                  <a:gd name="connsiteY118" fmla="*/ 327755 h 706724"/>
                  <a:gd name="connsiteX119" fmla="*/ 243450 w 1029166"/>
                  <a:gd name="connsiteY119" fmla="*/ 281941 h 706724"/>
                  <a:gd name="connsiteX120" fmla="*/ 251654 w 1029166"/>
                  <a:gd name="connsiteY120" fmla="*/ 274335 h 706724"/>
                  <a:gd name="connsiteX121" fmla="*/ 249665 w 1029166"/>
                  <a:gd name="connsiteY121" fmla="*/ 272542 h 706724"/>
                  <a:gd name="connsiteX122" fmla="*/ 203578 w 1029166"/>
                  <a:gd name="connsiteY122" fmla="*/ 237486 h 706724"/>
                  <a:gd name="connsiteX123" fmla="*/ 341762 w 1029166"/>
                  <a:gd name="connsiteY123" fmla="*/ 186085 h 706724"/>
                  <a:gd name="connsiteX124" fmla="*/ 313652 w 1029166"/>
                  <a:gd name="connsiteY124" fmla="*/ 224980 h 706724"/>
                  <a:gd name="connsiteX125" fmla="*/ 280118 w 1029166"/>
                  <a:gd name="connsiteY125" fmla="*/ 271376 h 706724"/>
                  <a:gd name="connsiteX126" fmla="*/ 276023 w 1029166"/>
                  <a:gd name="connsiteY126" fmla="*/ 274706 h 706724"/>
                  <a:gd name="connsiteX127" fmla="*/ 304927 w 1029166"/>
                  <a:gd name="connsiteY127" fmla="*/ 300789 h 706724"/>
                  <a:gd name="connsiteX128" fmla="*/ 339099 w 1029166"/>
                  <a:gd name="connsiteY128" fmla="*/ 344688 h 706724"/>
                  <a:gd name="connsiteX129" fmla="*/ 346766 w 1029166"/>
                  <a:gd name="connsiteY129" fmla="*/ 362855 h 706724"/>
                  <a:gd name="connsiteX130" fmla="*/ 360742 w 1029166"/>
                  <a:gd name="connsiteY130" fmla="*/ 349897 h 706724"/>
                  <a:gd name="connsiteX131" fmla="*/ 387157 w 1029166"/>
                  <a:gd name="connsiteY131" fmla="*/ 311226 h 706724"/>
                  <a:gd name="connsiteX132" fmla="*/ 420601 w 1029166"/>
                  <a:gd name="connsiteY132" fmla="*/ 264953 h 706724"/>
                  <a:gd name="connsiteX133" fmla="*/ 395924 w 1029166"/>
                  <a:gd name="connsiteY133" fmla="*/ 233252 h 706724"/>
                  <a:gd name="connsiteX134" fmla="*/ 353808 w 1029166"/>
                  <a:gd name="connsiteY134" fmla="*/ 195248 h 706724"/>
                  <a:gd name="connsiteX135" fmla="*/ 242697 w 1029166"/>
                  <a:gd name="connsiteY135" fmla="*/ 108050 h 706724"/>
                  <a:gd name="connsiteX136" fmla="*/ 229526 w 1029166"/>
                  <a:gd name="connsiteY136" fmla="*/ 126273 h 706724"/>
                  <a:gd name="connsiteX137" fmla="*/ 195994 w 1029166"/>
                  <a:gd name="connsiteY137" fmla="*/ 172671 h 706724"/>
                  <a:gd name="connsiteX138" fmla="*/ 171032 w 1029166"/>
                  <a:gd name="connsiteY138" fmla="*/ 192973 h 706724"/>
                  <a:gd name="connsiteX139" fmla="*/ 216724 w 1029166"/>
                  <a:gd name="connsiteY139" fmla="*/ 227729 h 706724"/>
                  <a:gd name="connsiteX140" fmla="*/ 262811 w 1029166"/>
                  <a:gd name="connsiteY140" fmla="*/ 262785 h 706724"/>
                  <a:gd name="connsiteX141" fmla="*/ 263471 w 1029166"/>
                  <a:gd name="connsiteY141" fmla="*/ 263379 h 706724"/>
                  <a:gd name="connsiteX142" fmla="*/ 276616 w 1029166"/>
                  <a:gd name="connsiteY142" fmla="*/ 251191 h 706724"/>
                  <a:gd name="connsiteX143" fmla="*/ 303032 w 1029166"/>
                  <a:gd name="connsiteY143" fmla="*/ 212520 h 706724"/>
                  <a:gd name="connsiteX144" fmla="*/ 329099 w 1029166"/>
                  <a:gd name="connsiteY144" fmla="*/ 176454 h 706724"/>
                  <a:gd name="connsiteX145" fmla="*/ 307721 w 1029166"/>
                  <a:gd name="connsiteY145" fmla="*/ 160192 h 706724"/>
                  <a:gd name="connsiteX146" fmla="*/ 261634 w 1029166"/>
                  <a:gd name="connsiteY146" fmla="*/ 125137 h 706724"/>
                  <a:gd name="connsiteX147" fmla="*/ 24980 w 1029166"/>
                  <a:gd name="connsiteY147" fmla="*/ 0 h 706724"/>
                  <a:gd name="connsiteX148" fmla="*/ 45720 w 1029166"/>
                  <a:gd name="connsiteY148" fmla="*/ 0 h 706724"/>
                  <a:gd name="connsiteX149" fmla="*/ 49835 w 1029166"/>
                  <a:gd name="connsiteY149" fmla="*/ 5286 h 706724"/>
                  <a:gd name="connsiteX150" fmla="*/ 72091 w 1029166"/>
                  <a:gd name="connsiteY150" fmla="*/ 58028 h 706724"/>
                  <a:gd name="connsiteX151" fmla="*/ 81005 w 1029166"/>
                  <a:gd name="connsiteY151" fmla="*/ 79148 h 706724"/>
                  <a:gd name="connsiteX152" fmla="*/ 108367 w 1029166"/>
                  <a:gd name="connsiteY152" fmla="*/ 53779 h 706724"/>
                  <a:gd name="connsiteX153" fmla="*/ 134782 w 1029166"/>
                  <a:gd name="connsiteY153" fmla="*/ 15108 h 706724"/>
                  <a:gd name="connsiteX154" fmla="*/ 145701 w 1029166"/>
                  <a:gd name="connsiteY154" fmla="*/ 0 h 706724"/>
                  <a:gd name="connsiteX155" fmla="*/ 165324 w 1029166"/>
                  <a:gd name="connsiteY155" fmla="*/ 0 h 706724"/>
                  <a:gd name="connsiteX156" fmla="*/ 145401 w 1029166"/>
                  <a:gd name="connsiteY156" fmla="*/ 27567 h 706724"/>
                  <a:gd name="connsiteX157" fmla="*/ 111868 w 1029166"/>
                  <a:gd name="connsiteY157" fmla="*/ 73965 h 706724"/>
                  <a:gd name="connsiteX158" fmla="*/ 87263 w 1029166"/>
                  <a:gd name="connsiteY158" fmla="*/ 93978 h 706724"/>
                  <a:gd name="connsiteX159" fmla="*/ 94350 w 1029166"/>
                  <a:gd name="connsiteY159" fmla="*/ 110770 h 706724"/>
                  <a:gd name="connsiteX160" fmla="*/ 128521 w 1029166"/>
                  <a:gd name="connsiteY160" fmla="*/ 154670 h 706724"/>
                  <a:gd name="connsiteX161" fmla="*/ 159746 w 1029166"/>
                  <a:gd name="connsiteY161" fmla="*/ 182845 h 706724"/>
                  <a:gd name="connsiteX162" fmla="*/ 192492 w 1029166"/>
                  <a:gd name="connsiteY162" fmla="*/ 152485 h 706724"/>
                  <a:gd name="connsiteX163" fmla="*/ 218907 w 1029166"/>
                  <a:gd name="connsiteY163" fmla="*/ 113814 h 706724"/>
                  <a:gd name="connsiteX164" fmla="*/ 230820 w 1029166"/>
                  <a:gd name="connsiteY164" fmla="*/ 97331 h 706724"/>
                  <a:gd name="connsiteX165" fmla="*/ 219518 w 1029166"/>
                  <a:gd name="connsiteY165" fmla="*/ 87133 h 706724"/>
                  <a:gd name="connsiteX166" fmla="*/ 185345 w 1029166"/>
                  <a:gd name="connsiteY166" fmla="*/ 43233 h 706724"/>
                  <a:gd name="connsiteX167" fmla="*/ 167101 w 1029166"/>
                  <a:gd name="connsiteY167" fmla="*/ 0 h 706724"/>
                  <a:gd name="connsiteX168" fmla="*/ 182201 w 1029166"/>
                  <a:gd name="connsiteY168" fmla="*/ 0 h 706724"/>
                  <a:gd name="connsiteX169" fmla="*/ 186439 w 1029166"/>
                  <a:gd name="connsiteY169" fmla="*/ 4916 h 706724"/>
                  <a:gd name="connsiteX170" fmla="*/ 198491 w 1029166"/>
                  <a:gd name="connsiteY170" fmla="*/ 33478 h 706724"/>
                  <a:gd name="connsiteX171" fmla="*/ 232663 w 1029166"/>
                  <a:gd name="connsiteY171" fmla="*/ 77376 h 706724"/>
                  <a:gd name="connsiteX172" fmla="*/ 240277 w 1029166"/>
                  <a:gd name="connsiteY172" fmla="*/ 84246 h 706724"/>
                  <a:gd name="connsiteX173" fmla="*/ 246912 w 1029166"/>
                  <a:gd name="connsiteY173" fmla="*/ 75066 h 706724"/>
                  <a:gd name="connsiteX174" fmla="*/ 257587 w 1029166"/>
                  <a:gd name="connsiteY174" fmla="*/ 87448 h 706724"/>
                  <a:gd name="connsiteX175" fmla="*/ 252155 w 1029166"/>
                  <a:gd name="connsiteY175" fmla="*/ 94965 h 706724"/>
                  <a:gd name="connsiteX176" fmla="*/ 274779 w 1029166"/>
                  <a:gd name="connsiteY176" fmla="*/ 115380 h 706724"/>
                  <a:gd name="connsiteX177" fmla="*/ 320866 w 1029166"/>
                  <a:gd name="connsiteY177" fmla="*/ 150436 h 706724"/>
                  <a:gd name="connsiteX178" fmla="*/ 338945 w 1029166"/>
                  <a:gd name="connsiteY178" fmla="*/ 164187 h 706724"/>
                  <a:gd name="connsiteX179" fmla="*/ 340171 w 1029166"/>
                  <a:gd name="connsiteY179" fmla="*/ 163190 h 706724"/>
                  <a:gd name="connsiteX180" fmla="*/ 353727 w 1029166"/>
                  <a:gd name="connsiteY180" fmla="*/ 173260 h 706724"/>
                  <a:gd name="connsiteX181" fmla="*/ 352348 w 1029166"/>
                  <a:gd name="connsiteY181" fmla="*/ 174382 h 706724"/>
                  <a:gd name="connsiteX182" fmla="*/ 366954 w 1029166"/>
                  <a:gd name="connsiteY182" fmla="*/ 185492 h 706724"/>
                  <a:gd name="connsiteX183" fmla="*/ 409069 w 1029166"/>
                  <a:gd name="connsiteY183" fmla="*/ 223495 h 706724"/>
                  <a:gd name="connsiteX184" fmla="*/ 433276 w 1029166"/>
                  <a:gd name="connsiteY184" fmla="*/ 254592 h 706724"/>
                  <a:gd name="connsiteX185" fmla="*/ 450246 w 1029166"/>
                  <a:gd name="connsiteY185" fmla="*/ 240789 h 706724"/>
                  <a:gd name="connsiteX186" fmla="*/ 464922 w 1029166"/>
                  <a:gd name="connsiteY186" fmla="*/ 249948 h 706724"/>
                  <a:gd name="connsiteX187" fmla="*/ 443300 w 1029166"/>
                  <a:gd name="connsiteY187" fmla="*/ 267535 h 706724"/>
                  <a:gd name="connsiteX188" fmla="*/ 465499 w 1029166"/>
                  <a:gd name="connsiteY188" fmla="*/ 320136 h 706724"/>
                  <a:gd name="connsiteX189" fmla="*/ 482555 w 1029166"/>
                  <a:gd name="connsiteY189" fmla="*/ 363752 h 706724"/>
                  <a:gd name="connsiteX190" fmla="*/ 493264 w 1029166"/>
                  <a:gd name="connsiteY190" fmla="*/ 379517 h 706724"/>
                  <a:gd name="connsiteX191" fmla="*/ 504815 w 1029166"/>
                  <a:gd name="connsiteY191" fmla="*/ 363535 h 706724"/>
                  <a:gd name="connsiteX192" fmla="*/ 547973 w 1029166"/>
                  <a:gd name="connsiteY192" fmla="*/ 328432 h 706724"/>
                  <a:gd name="connsiteX193" fmla="*/ 578307 w 1029166"/>
                  <a:gd name="connsiteY193" fmla="*/ 311558 h 706724"/>
                  <a:gd name="connsiteX194" fmla="*/ 616173 w 1029166"/>
                  <a:gd name="connsiteY194" fmla="*/ 327640 h 706724"/>
                  <a:gd name="connsiteX195" fmla="*/ 679491 w 1029166"/>
                  <a:gd name="connsiteY195" fmla="*/ 386413 h 706724"/>
                  <a:gd name="connsiteX196" fmla="*/ 691223 w 1029166"/>
                  <a:gd name="connsiteY196" fmla="*/ 395254 h 706724"/>
                  <a:gd name="connsiteX197" fmla="*/ 734454 w 1029166"/>
                  <a:gd name="connsiteY197" fmla="*/ 375751 h 706724"/>
                  <a:gd name="connsiteX198" fmla="*/ 744991 w 1029166"/>
                  <a:gd name="connsiteY198" fmla="*/ 370998 h 706724"/>
                  <a:gd name="connsiteX199" fmla="*/ 770716 w 1029166"/>
                  <a:gd name="connsiteY199" fmla="*/ 376643 h 706724"/>
                  <a:gd name="connsiteX200" fmla="*/ 745073 w 1029166"/>
                  <a:gd name="connsiteY200" fmla="*/ 388211 h 706724"/>
                  <a:gd name="connsiteX201" fmla="*/ 705541 w 1029166"/>
                  <a:gd name="connsiteY201" fmla="*/ 406044 h 706724"/>
                  <a:gd name="connsiteX202" fmla="*/ 754735 w 1029166"/>
                  <a:gd name="connsiteY202" fmla="*/ 443118 h 706724"/>
                  <a:gd name="connsiteX203" fmla="*/ 797314 w 1029166"/>
                  <a:gd name="connsiteY203" fmla="*/ 484050 h 706724"/>
                  <a:gd name="connsiteX204" fmla="*/ 818579 w 1029166"/>
                  <a:gd name="connsiteY204" fmla="*/ 474457 h 706724"/>
                  <a:gd name="connsiteX205" fmla="*/ 871361 w 1029166"/>
                  <a:gd name="connsiteY205" fmla="*/ 450646 h 706724"/>
                  <a:gd name="connsiteX206" fmla="*/ 904490 w 1029166"/>
                  <a:gd name="connsiteY206" fmla="*/ 432220 h 706724"/>
                  <a:gd name="connsiteX207" fmla="*/ 893472 w 1029166"/>
                  <a:gd name="connsiteY207" fmla="*/ 418065 h 706724"/>
                  <a:gd name="connsiteX208" fmla="*/ 857932 w 1029166"/>
                  <a:gd name="connsiteY208" fmla="*/ 385996 h 706724"/>
                  <a:gd name="connsiteX209" fmla="*/ 878346 w 1029166"/>
                  <a:gd name="connsiteY209" fmla="*/ 384539 h 706724"/>
                  <a:gd name="connsiteX210" fmla="*/ 919346 w 1029166"/>
                  <a:gd name="connsiteY210" fmla="*/ 423955 h 706724"/>
                  <a:gd name="connsiteX211" fmla="*/ 920936 w 1029166"/>
                  <a:gd name="connsiteY211" fmla="*/ 423071 h 706724"/>
                  <a:gd name="connsiteX212" fmla="*/ 964093 w 1029166"/>
                  <a:gd name="connsiteY212" fmla="*/ 387967 h 706724"/>
                  <a:gd name="connsiteX213" fmla="*/ 976782 w 1029166"/>
                  <a:gd name="connsiteY213" fmla="*/ 370411 h 706724"/>
                  <a:gd name="connsiteX214" fmla="*/ 1000043 w 1029166"/>
                  <a:gd name="connsiteY214" fmla="*/ 365379 h 706724"/>
                  <a:gd name="connsiteX215" fmla="*/ 974713 w 1029166"/>
                  <a:gd name="connsiteY215" fmla="*/ 400427 h 706724"/>
                  <a:gd name="connsiteX216" fmla="*/ 931555 w 1029166"/>
                  <a:gd name="connsiteY216" fmla="*/ 435531 h 706724"/>
                  <a:gd name="connsiteX217" fmla="*/ 929635 w 1029166"/>
                  <a:gd name="connsiteY217" fmla="*/ 436599 h 706724"/>
                  <a:gd name="connsiteX218" fmla="*/ 947626 w 1029166"/>
                  <a:gd name="connsiteY218" fmla="*/ 464449 h 706724"/>
                  <a:gd name="connsiteX219" fmla="*/ 963047 w 1029166"/>
                  <a:gd name="connsiteY219" fmla="*/ 504950 h 706724"/>
                  <a:gd name="connsiteX220" fmla="*/ 975959 w 1029166"/>
                  <a:gd name="connsiteY220" fmla="*/ 537965 h 706724"/>
                  <a:gd name="connsiteX221" fmla="*/ 1005061 w 1029166"/>
                  <a:gd name="connsiteY221" fmla="*/ 521777 h 706724"/>
                  <a:gd name="connsiteX222" fmla="*/ 1029166 w 1029166"/>
                  <a:gd name="connsiteY222" fmla="*/ 502170 h 706724"/>
                  <a:gd name="connsiteX223" fmla="*/ 1029042 w 1029166"/>
                  <a:gd name="connsiteY223" fmla="*/ 523367 h 706724"/>
                  <a:gd name="connsiteX224" fmla="*/ 1015680 w 1029166"/>
                  <a:gd name="connsiteY224" fmla="*/ 534237 h 706724"/>
                  <a:gd name="connsiteX225" fmla="*/ 982795 w 1029166"/>
                  <a:gd name="connsiteY225" fmla="*/ 552528 h 706724"/>
                  <a:gd name="connsiteX226" fmla="*/ 1005518 w 1029166"/>
                  <a:gd name="connsiteY226" fmla="*/ 585978 h 706724"/>
                  <a:gd name="connsiteX227" fmla="*/ 1016055 w 1029166"/>
                  <a:gd name="connsiteY227" fmla="*/ 595760 h 706724"/>
                  <a:gd name="connsiteX228" fmla="*/ 1011979 w 1029166"/>
                  <a:gd name="connsiteY228" fmla="*/ 613934 h 706724"/>
                  <a:gd name="connsiteX229" fmla="*/ 992372 w 1029166"/>
                  <a:gd name="connsiteY229" fmla="*/ 595734 h 706724"/>
                  <a:gd name="connsiteX230" fmla="*/ 968444 w 1029166"/>
                  <a:gd name="connsiteY230" fmla="*/ 560510 h 706724"/>
                  <a:gd name="connsiteX231" fmla="*/ 966105 w 1029166"/>
                  <a:gd name="connsiteY231" fmla="*/ 561812 h 706724"/>
                  <a:gd name="connsiteX232" fmla="*/ 913323 w 1029166"/>
                  <a:gd name="connsiteY232" fmla="*/ 585623 h 706724"/>
                  <a:gd name="connsiteX233" fmla="*/ 868188 w 1029166"/>
                  <a:gd name="connsiteY233" fmla="*/ 605984 h 706724"/>
                  <a:gd name="connsiteX234" fmla="*/ 875961 w 1029166"/>
                  <a:gd name="connsiteY234" fmla="*/ 625858 h 706724"/>
                  <a:gd name="connsiteX235" fmla="*/ 901375 w 1029166"/>
                  <a:gd name="connsiteY235" fmla="*/ 663271 h 706724"/>
                  <a:gd name="connsiteX236" fmla="*/ 933895 w 1029166"/>
                  <a:gd name="connsiteY236" fmla="*/ 693456 h 706724"/>
                  <a:gd name="connsiteX237" fmla="*/ 912316 w 1029166"/>
                  <a:gd name="connsiteY237" fmla="*/ 695386 h 706724"/>
                  <a:gd name="connsiteX238" fmla="*/ 888229 w 1029166"/>
                  <a:gd name="connsiteY238" fmla="*/ 673029 h 706724"/>
                  <a:gd name="connsiteX239" fmla="*/ 862815 w 1029166"/>
                  <a:gd name="connsiteY239" fmla="*/ 635615 h 706724"/>
                  <a:gd name="connsiteX240" fmla="*/ 854000 w 1029166"/>
                  <a:gd name="connsiteY240" fmla="*/ 613072 h 706724"/>
                  <a:gd name="connsiteX241" fmla="*/ 810966 w 1029166"/>
                  <a:gd name="connsiteY241" fmla="*/ 637008 h 706724"/>
                  <a:gd name="connsiteX242" fmla="*/ 767810 w 1029166"/>
                  <a:gd name="connsiteY242" fmla="*/ 672113 h 706724"/>
                  <a:gd name="connsiteX243" fmla="*/ 762534 w 1029166"/>
                  <a:gd name="connsiteY243" fmla="*/ 679411 h 706724"/>
                  <a:gd name="connsiteX244" fmla="*/ 771819 w 1029166"/>
                  <a:gd name="connsiteY244" fmla="*/ 703152 h 706724"/>
                  <a:gd name="connsiteX245" fmla="*/ 774246 w 1029166"/>
                  <a:gd name="connsiteY245" fmla="*/ 706724 h 706724"/>
                  <a:gd name="connsiteX246" fmla="*/ 755603 w 1029166"/>
                  <a:gd name="connsiteY246" fmla="*/ 705056 h 706724"/>
                  <a:gd name="connsiteX247" fmla="*/ 751529 w 1029166"/>
                  <a:gd name="connsiteY247" fmla="*/ 694639 h 706724"/>
                  <a:gd name="connsiteX248" fmla="*/ 744704 w 1029166"/>
                  <a:gd name="connsiteY248" fmla="*/ 704081 h 706724"/>
                  <a:gd name="connsiteX249" fmla="*/ 726272 w 1029166"/>
                  <a:gd name="connsiteY249" fmla="*/ 702432 h 706724"/>
                  <a:gd name="connsiteX250" fmla="*/ 744639 w 1029166"/>
                  <a:gd name="connsiteY250" fmla="*/ 677020 h 706724"/>
                  <a:gd name="connsiteX251" fmla="*/ 741617 w 1029166"/>
                  <a:gd name="connsiteY251" fmla="*/ 669293 h 706724"/>
                  <a:gd name="connsiteX252" fmla="*/ 685188 w 1029166"/>
                  <a:gd name="connsiteY252" fmla="*/ 572652 h 706724"/>
                  <a:gd name="connsiteX253" fmla="*/ 684914 w 1029166"/>
                  <a:gd name="connsiteY253" fmla="*/ 572406 h 706724"/>
                  <a:gd name="connsiteX254" fmla="*/ 683685 w 1029166"/>
                  <a:gd name="connsiteY254" fmla="*/ 573407 h 706724"/>
                  <a:gd name="connsiteX255" fmla="*/ 650152 w 1029166"/>
                  <a:gd name="connsiteY255" fmla="*/ 619804 h 706724"/>
                  <a:gd name="connsiteX256" fmla="*/ 616619 w 1029166"/>
                  <a:gd name="connsiteY256" fmla="*/ 666201 h 706724"/>
                  <a:gd name="connsiteX257" fmla="*/ 616041 w 1029166"/>
                  <a:gd name="connsiteY257" fmla="*/ 666670 h 706724"/>
                  <a:gd name="connsiteX258" fmla="*/ 633797 w 1029166"/>
                  <a:gd name="connsiteY258" fmla="*/ 694159 h 706724"/>
                  <a:gd name="connsiteX259" fmla="*/ 619867 w 1029166"/>
                  <a:gd name="connsiteY259" fmla="*/ 692913 h 706724"/>
                  <a:gd name="connsiteX260" fmla="*/ 613025 w 1029166"/>
                  <a:gd name="connsiteY260" fmla="*/ 691028 h 706724"/>
                  <a:gd name="connsiteX261" fmla="*/ 602584 w 1029166"/>
                  <a:gd name="connsiteY261" fmla="*/ 677616 h 706724"/>
                  <a:gd name="connsiteX262" fmla="*/ 592908 w 1029166"/>
                  <a:gd name="connsiteY262" fmla="*/ 685486 h 706724"/>
                  <a:gd name="connsiteX263" fmla="*/ 573892 w 1029166"/>
                  <a:gd name="connsiteY263" fmla="*/ 680247 h 706724"/>
                  <a:gd name="connsiteX264" fmla="*/ 579950 w 1029166"/>
                  <a:gd name="connsiteY264" fmla="*/ 676765 h 706724"/>
                  <a:gd name="connsiteX265" fmla="*/ 592711 w 1029166"/>
                  <a:gd name="connsiteY265" fmla="*/ 664934 h 706724"/>
                  <a:gd name="connsiteX266" fmla="*/ 581045 w 1029166"/>
                  <a:gd name="connsiteY266" fmla="*/ 649946 h 706724"/>
                  <a:gd name="connsiteX267" fmla="*/ 538929 w 1029166"/>
                  <a:gd name="connsiteY267" fmla="*/ 611942 h 706724"/>
                  <a:gd name="connsiteX268" fmla="*/ 507366 w 1029166"/>
                  <a:gd name="connsiteY268" fmla="*/ 587933 h 706724"/>
                  <a:gd name="connsiteX269" fmla="*/ 489335 w 1029166"/>
                  <a:gd name="connsiteY269" fmla="*/ 602598 h 706724"/>
                  <a:gd name="connsiteX270" fmla="*/ 439762 w 1029166"/>
                  <a:gd name="connsiteY270" fmla="*/ 630173 h 706724"/>
                  <a:gd name="connsiteX271" fmla="*/ 432554 w 1029166"/>
                  <a:gd name="connsiteY271" fmla="*/ 633425 h 706724"/>
                  <a:gd name="connsiteX272" fmla="*/ 414357 w 1029166"/>
                  <a:gd name="connsiteY272" fmla="*/ 624659 h 706724"/>
                  <a:gd name="connsiteX273" fmla="*/ 416123 w 1029166"/>
                  <a:gd name="connsiteY273" fmla="*/ 623872 h 706724"/>
                  <a:gd name="connsiteX274" fmla="*/ 495005 w 1029166"/>
                  <a:gd name="connsiteY274" fmla="*/ 578532 h 706724"/>
                  <a:gd name="connsiteX275" fmla="*/ 492843 w 1029166"/>
                  <a:gd name="connsiteY275" fmla="*/ 576887 h 706724"/>
                  <a:gd name="connsiteX276" fmla="*/ 446755 w 1029166"/>
                  <a:gd name="connsiteY276" fmla="*/ 541831 h 706724"/>
                  <a:gd name="connsiteX277" fmla="*/ 404902 w 1029166"/>
                  <a:gd name="connsiteY277" fmla="*/ 504064 h 706724"/>
                  <a:gd name="connsiteX278" fmla="*/ 355637 w 1029166"/>
                  <a:gd name="connsiteY278" fmla="*/ 531468 h 706724"/>
                  <a:gd name="connsiteX279" fmla="*/ 302855 w 1029166"/>
                  <a:gd name="connsiteY279" fmla="*/ 555279 h 706724"/>
                  <a:gd name="connsiteX280" fmla="*/ 300378 w 1029166"/>
                  <a:gd name="connsiteY280" fmla="*/ 556396 h 706724"/>
                  <a:gd name="connsiteX281" fmla="*/ 323143 w 1029166"/>
                  <a:gd name="connsiteY281" fmla="*/ 577526 h 706724"/>
                  <a:gd name="connsiteX282" fmla="*/ 265532 w 1029166"/>
                  <a:gd name="connsiteY282" fmla="*/ 535342 h 706724"/>
                  <a:gd name="connsiteX283" fmla="*/ 244069 w 1029166"/>
                  <a:gd name="connsiteY283" fmla="*/ 484479 h 706724"/>
                  <a:gd name="connsiteX284" fmla="*/ 230123 w 1029166"/>
                  <a:gd name="connsiteY284" fmla="*/ 451432 h 706724"/>
                  <a:gd name="connsiteX285" fmla="*/ 218730 w 1029166"/>
                  <a:gd name="connsiteY285" fmla="*/ 456572 h 706724"/>
                  <a:gd name="connsiteX286" fmla="*/ 189501 w 1029166"/>
                  <a:gd name="connsiteY286" fmla="*/ 469757 h 706724"/>
                  <a:gd name="connsiteX287" fmla="*/ 178143 w 1029166"/>
                  <a:gd name="connsiteY287" fmla="*/ 457541 h 706724"/>
                  <a:gd name="connsiteX288" fmla="*/ 224063 w 1029166"/>
                  <a:gd name="connsiteY288" fmla="*/ 437074 h 706724"/>
                  <a:gd name="connsiteX289" fmla="*/ 221811 w 1029166"/>
                  <a:gd name="connsiteY289" fmla="*/ 431737 h 706724"/>
                  <a:gd name="connsiteX290" fmla="*/ 187639 w 1029166"/>
                  <a:gd name="connsiteY290" fmla="*/ 387838 h 706724"/>
                  <a:gd name="connsiteX291" fmla="*/ 147818 w 1029166"/>
                  <a:gd name="connsiteY291" fmla="*/ 351906 h 706724"/>
                  <a:gd name="connsiteX292" fmla="*/ 134605 w 1029166"/>
                  <a:gd name="connsiteY292" fmla="*/ 357867 h 706724"/>
                  <a:gd name="connsiteX293" fmla="*/ 105732 w 1029166"/>
                  <a:gd name="connsiteY293" fmla="*/ 370892 h 706724"/>
                  <a:gd name="connsiteX294" fmla="*/ 97428 w 1029166"/>
                  <a:gd name="connsiteY294" fmla="*/ 357316 h 706724"/>
                  <a:gd name="connsiteX295" fmla="*/ 133955 w 1029166"/>
                  <a:gd name="connsiteY295" fmla="*/ 341035 h 706724"/>
                  <a:gd name="connsiteX296" fmla="*/ 99436 w 1029166"/>
                  <a:gd name="connsiteY296" fmla="*/ 314779 h 706724"/>
                  <a:gd name="connsiteX297" fmla="*/ 53349 w 1029166"/>
                  <a:gd name="connsiteY297" fmla="*/ 279723 h 706724"/>
                  <a:gd name="connsiteX298" fmla="*/ 47290 w 1029166"/>
                  <a:gd name="connsiteY298" fmla="*/ 274256 h 706724"/>
                  <a:gd name="connsiteX299" fmla="*/ 36241 w 1029166"/>
                  <a:gd name="connsiteY299" fmla="*/ 242667 h 706724"/>
                  <a:gd name="connsiteX300" fmla="*/ 40483 w 1029166"/>
                  <a:gd name="connsiteY300" fmla="*/ 246494 h 706724"/>
                  <a:gd name="connsiteX301" fmla="*/ 79622 w 1029166"/>
                  <a:gd name="connsiteY301" fmla="*/ 229049 h 706724"/>
                  <a:gd name="connsiteX302" fmla="*/ 145210 w 1029166"/>
                  <a:gd name="connsiteY302" fmla="*/ 191349 h 706724"/>
                  <a:gd name="connsiteX303" fmla="*/ 115375 w 1029166"/>
                  <a:gd name="connsiteY303" fmla="*/ 164426 h 706724"/>
                  <a:gd name="connsiteX304" fmla="*/ 81203 w 1029166"/>
                  <a:gd name="connsiteY304" fmla="*/ 120527 h 706724"/>
                  <a:gd name="connsiteX305" fmla="*/ 74411 w 1029166"/>
                  <a:gd name="connsiteY305" fmla="*/ 104432 h 706724"/>
                  <a:gd name="connsiteX306" fmla="*/ 68711 w 1029166"/>
                  <a:gd name="connsiteY306" fmla="*/ 109068 h 706724"/>
                  <a:gd name="connsiteX307" fmla="*/ 19137 w 1029166"/>
                  <a:gd name="connsiteY307" fmla="*/ 136643 h 706724"/>
                  <a:gd name="connsiteX308" fmla="*/ 1893 w 1029166"/>
                  <a:gd name="connsiteY308" fmla="*/ 144421 h 706724"/>
                  <a:gd name="connsiteX309" fmla="*/ 0 w 1029166"/>
                  <a:gd name="connsiteY309" fmla="*/ 127755 h 706724"/>
                  <a:gd name="connsiteX310" fmla="*/ 67807 w 1029166"/>
                  <a:gd name="connsiteY310" fmla="*/ 88780 h 706724"/>
                  <a:gd name="connsiteX311" fmla="*/ 58946 w 1029166"/>
                  <a:gd name="connsiteY311" fmla="*/ 67785 h 706724"/>
                  <a:gd name="connsiteX312" fmla="*/ 36689 w 1029166"/>
                  <a:gd name="connsiteY312" fmla="*/ 15043 h 706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</a:cxnLst>
                <a:rect l="l" t="t" r="r" b="b"/>
                <a:pathLst>
                  <a:path w="1029166" h="706724">
                    <a:moveTo>
                      <a:pt x="996924" y="667316"/>
                    </a:moveTo>
                    <a:lnTo>
                      <a:pt x="991663" y="678670"/>
                    </a:lnTo>
                    <a:lnTo>
                      <a:pt x="940520" y="692760"/>
                    </a:lnTo>
                    <a:lnTo>
                      <a:pt x="986829" y="671869"/>
                    </a:lnTo>
                    <a:close/>
                    <a:moveTo>
                      <a:pt x="794827" y="502421"/>
                    </a:moveTo>
                    <a:lnTo>
                      <a:pt x="776416" y="510728"/>
                    </a:lnTo>
                    <a:cubicBezTo>
                      <a:pt x="759178" y="519082"/>
                      <a:pt x="742475" y="528066"/>
                      <a:pt x="726842" y="538303"/>
                    </a:cubicBezTo>
                    <a:lnTo>
                      <a:pt x="695620" y="563698"/>
                    </a:lnTo>
                    <a:lnTo>
                      <a:pt x="716661" y="583924"/>
                    </a:lnTo>
                    <a:cubicBezTo>
                      <a:pt x="733829" y="605811"/>
                      <a:pt x="747275" y="630464"/>
                      <a:pt x="754762" y="659536"/>
                    </a:cubicBezTo>
                    <a:lnTo>
                      <a:pt x="755645" y="661791"/>
                    </a:lnTo>
                    <a:lnTo>
                      <a:pt x="757190" y="659653"/>
                    </a:lnTo>
                    <a:cubicBezTo>
                      <a:pt x="770150" y="646278"/>
                      <a:pt x="784714" y="634787"/>
                      <a:pt x="800347" y="624549"/>
                    </a:cubicBezTo>
                    <a:lnTo>
                      <a:pt x="848101" y="597987"/>
                    </a:lnTo>
                    <a:lnTo>
                      <a:pt x="845759" y="592000"/>
                    </a:lnTo>
                    <a:cubicBezTo>
                      <a:pt x="840766" y="572617"/>
                      <a:pt x="833128" y="555202"/>
                      <a:pt x="823502" y="539259"/>
                    </a:cubicBezTo>
                    <a:close/>
                    <a:moveTo>
                      <a:pt x="587037" y="492026"/>
                    </a:moveTo>
                    <a:lnTo>
                      <a:pt x="566026" y="521097"/>
                    </a:lnTo>
                    <a:cubicBezTo>
                      <a:pt x="556809" y="538864"/>
                      <a:pt x="545453" y="554120"/>
                      <a:pt x="532493" y="567495"/>
                    </a:cubicBezTo>
                    <a:lnTo>
                      <a:pt x="519927" y="577716"/>
                    </a:lnTo>
                    <a:lnTo>
                      <a:pt x="546449" y="597703"/>
                    </a:lnTo>
                    <a:lnTo>
                      <a:pt x="604761" y="653761"/>
                    </a:lnTo>
                    <a:lnTo>
                      <a:pt x="613116" y="646015"/>
                    </a:lnTo>
                    <a:cubicBezTo>
                      <a:pt x="623142" y="634557"/>
                      <a:pt x="632043" y="621779"/>
                      <a:pt x="639532" y="607344"/>
                    </a:cubicBezTo>
                    <a:lnTo>
                      <a:pt x="672730" y="561411"/>
                    </a:lnTo>
                    <a:lnTo>
                      <a:pt x="643072" y="534649"/>
                    </a:lnTo>
                    <a:cubicBezTo>
                      <a:pt x="628151" y="522636"/>
                      <a:pt x="612567" y="511115"/>
                      <a:pt x="596985" y="499593"/>
                    </a:cubicBezTo>
                    <a:close/>
                    <a:moveTo>
                      <a:pt x="914467" y="445036"/>
                    </a:moveTo>
                    <a:lnTo>
                      <a:pt x="881980" y="463105"/>
                    </a:lnTo>
                    <a:cubicBezTo>
                      <a:pt x="864743" y="471461"/>
                      <a:pt x="846971" y="479189"/>
                      <a:pt x="829198" y="486917"/>
                    </a:cubicBezTo>
                    <a:lnTo>
                      <a:pt x="809526" y="495791"/>
                    </a:lnTo>
                    <a:lnTo>
                      <a:pt x="820802" y="506631"/>
                    </a:lnTo>
                    <a:cubicBezTo>
                      <a:pt x="837971" y="528518"/>
                      <a:pt x="851417" y="553170"/>
                      <a:pt x="858904" y="582244"/>
                    </a:cubicBezTo>
                    <a:lnTo>
                      <a:pt x="862454" y="591320"/>
                    </a:lnTo>
                    <a:lnTo>
                      <a:pt x="902704" y="573163"/>
                    </a:lnTo>
                    <a:cubicBezTo>
                      <a:pt x="920477" y="565435"/>
                      <a:pt x="938249" y="557708"/>
                      <a:pt x="955486" y="549352"/>
                    </a:cubicBezTo>
                    <a:lnTo>
                      <a:pt x="962028" y="545714"/>
                    </a:lnTo>
                    <a:lnTo>
                      <a:pt x="949901" y="514706"/>
                    </a:lnTo>
                    <a:cubicBezTo>
                      <a:pt x="944910" y="495324"/>
                      <a:pt x="937270" y="477908"/>
                      <a:pt x="927645" y="461964"/>
                    </a:cubicBezTo>
                    <a:close/>
                    <a:moveTo>
                      <a:pt x="689590" y="413524"/>
                    </a:moveTo>
                    <a:lnTo>
                      <a:pt x="642716" y="439596"/>
                    </a:lnTo>
                    <a:cubicBezTo>
                      <a:pt x="627083" y="449834"/>
                      <a:pt x="612519" y="461326"/>
                      <a:pt x="599559" y="474701"/>
                    </a:cubicBezTo>
                    <a:lnTo>
                      <a:pt x="596166" y="479395"/>
                    </a:lnTo>
                    <a:lnTo>
                      <a:pt x="650593" y="520410"/>
                    </a:lnTo>
                    <a:lnTo>
                      <a:pt x="683734" y="552270"/>
                    </a:lnTo>
                    <a:lnTo>
                      <a:pt x="716223" y="525844"/>
                    </a:lnTo>
                    <a:cubicBezTo>
                      <a:pt x="731856" y="515606"/>
                      <a:pt x="748559" y="506623"/>
                      <a:pt x="765797" y="498268"/>
                    </a:cubicBezTo>
                    <a:lnTo>
                      <a:pt x="783636" y="490221"/>
                    </a:lnTo>
                    <a:lnTo>
                      <a:pt x="747214" y="457356"/>
                    </a:lnTo>
                    <a:cubicBezTo>
                      <a:pt x="732293" y="445342"/>
                      <a:pt x="716710" y="433821"/>
                      <a:pt x="701127" y="422300"/>
                    </a:cubicBezTo>
                    <a:close/>
                    <a:moveTo>
                      <a:pt x="493290" y="406633"/>
                    </a:moveTo>
                    <a:lnTo>
                      <a:pt x="481902" y="422392"/>
                    </a:lnTo>
                    <a:cubicBezTo>
                      <a:pt x="472684" y="440158"/>
                      <a:pt x="461328" y="455414"/>
                      <a:pt x="448369" y="468789"/>
                    </a:cubicBezTo>
                    <a:lnTo>
                      <a:pt x="419077" y="492614"/>
                    </a:lnTo>
                    <a:lnTo>
                      <a:pt x="471206" y="541000"/>
                    </a:lnTo>
                    <a:lnTo>
                      <a:pt x="506836" y="567850"/>
                    </a:lnTo>
                    <a:lnTo>
                      <a:pt x="528992" y="547309"/>
                    </a:lnTo>
                    <a:cubicBezTo>
                      <a:pt x="539018" y="535851"/>
                      <a:pt x="547918" y="523073"/>
                      <a:pt x="555407" y="508638"/>
                    </a:cubicBezTo>
                    <a:lnTo>
                      <a:pt x="574374" y="482394"/>
                    </a:lnTo>
                    <a:lnTo>
                      <a:pt x="550898" y="464537"/>
                    </a:lnTo>
                    <a:cubicBezTo>
                      <a:pt x="535977" y="452524"/>
                      <a:pt x="521718" y="440021"/>
                      <a:pt x="508783" y="426534"/>
                    </a:cubicBezTo>
                    <a:close/>
                    <a:moveTo>
                      <a:pt x="340651" y="389272"/>
                    </a:moveTo>
                    <a:lnTo>
                      <a:pt x="321085" y="405186"/>
                    </a:lnTo>
                    <a:cubicBezTo>
                      <a:pt x="305453" y="415424"/>
                      <a:pt x="288749" y="424406"/>
                      <a:pt x="271513" y="432761"/>
                    </a:cubicBezTo>
                    <a:lnTo>
                      <a:pt x="244625" y="444890"/>
                    </a:lnTo>
                    <a:lnTo>
                      <a:pt x="257214" y="474723"/>
                    </a:lnTo>
                    <a:cubicBezTo>
                      <a:pt x="261270" y="490471"/>
                      <a:pt x="267074" y="504921"/>
                      <a:pt x="274271" y="518338"/>
                    </a:cubicBezTo>
                    <a:lnTo>
                      <a:pt x="291247" y="543330"/>
                    </a:lnTo>
                    <a:lnTo>
                      <a:pt x="331998" y="525166"/>
                    </a:lnTo>
                    <a:lnTo>
                      <a:pt x="393660" y="489722"/>
                    </a:lnTo>
                    <a:lnTo>
                      <a:pt x="370467" y="459929"/>
                    </a:lnTo>
                    <a:cubicBezTo>
                      <a:pt x="360842" y="443986"/>
                      <a:pt x="353202" y="426569"/>
                      <a:pt x="348211" y="407187"/>
                    </a:cubicBezTo>
                    <a:close/>
                    <a:moveTo>
                      <a:pt x="1017049" y="359306"/>
                    </a:moveTo>
                    <a:lnTo>
                      <a:pt x="1018904" y="368122"/>
                    </a:lnTo>
                    <a:lnTo>
                      <a:pt x="1013154" y="360735"/>
                    </a:lnTo>
                    <a:close/>
                    <a:moveTo>
                      <a:pt x="591971" y="322323"/>
                    </a:moveTo>
                    <a:lnTo>
                      <a:pt x="558592" y="340891"/>
                    </a:lnTo>
                    <a:cubicBezTo>
                      <a:pt x="542958" y="351128"/>
                      <a:pt x="528394" y="362620"/>
                      <a:pt x="515434" y="375995"/>
                    </a:cubicBezTo>
                    <a:lnTo>
                      <a:pt x="502773" y="393513"/>
                    </a:lnTo>
                    <a:lnTo>
                      <a:pt x="507970" y="401164"/>
                    </a:lnTo>
                    <a:cubicBezTo>
                      <a:pt x="527225" y="424390"/>
                      <a:pt x="550630" y="444535"/>
                      <a:pt x="575348" y="463706"/>
                    </a:cubicBezTo>
                    <a:lnTo>
                      <a:pt x="583462" y="469821"/>
                    </a:lnTo>
                    <a:lnTo>
                      <a:pt x="588940" y="462241"/>
                    </a:lnTo>
                    <a:cubicBezTo>
                      <a:pt x="601900" y="448867"/>
                      <a:pt x="616465" y="437375"/>
                      <a:pt x="632097" y="427138"/>
                    </a:cubicBezTo>
                    <a:lnTo>
                      <a:pt x="675643" y="402915"/>
                    </a:lnTo>
                    <a:lnTo>
                      <a:pt x="655039" y="387244"/>
                    </a:lnTo>
                    <a:cubicBezTo>
                      <a:pt x="640119" y="375231"/>
                      <a:pt x="625860" y="362727"/>
                      <a:pt x="612925" y="349241"/>
                    </a:cubicBezTo>
                    <a:close/>
                    <a:moveTo>
                      <a:pt x="263424" y="284956"/>
                    </a:moveTo>
                    <a:lnTo>
                      <a:pt x="236961" y="306481"/>
                    </a:lnTo>
                    <a:cubicBezTo>
                      <a:pt x="221327" y="316718"/>
                      <a:pt x="204624" y="325700"/>
                      <a:pt x="187387" y="334055"/>
                    </a:cubicBezTo>
                    <a:lnTo>
                      <a:pt x="163791" y="344700"/>
                    </a:lnTo>
                    <a:lnTo>
                      <a:pt x="200785" y="378082"/>
                    </a:lnTo>
                    <a:cubicBezTo>
                      <a:pt x="213720" y="391569"/>
                      <a:pt x="225331" y="406038"/>
                      <a:pt x="234957" y="421981"/>
                    </a:cubicBezTo>
                    <a:lnTo>
                      <a:pt x="238593" y="430597"/>
                    </a:lnTo>
                    <a:lnTo>
                      <a:pt x="247872" y="426461"/>
                    </a:lnTo>
                    <a:cubicBezTo>
                      <a:pt x="276264" y="413330"/>
                      <a:pt x="303597" y="398956"/>
                      <a:pt x="327576" y="380647"/>
                    </a:cubicBezTo>
                    <a:lnTo>
                      <a:pt x="334358" y="374359"/>
                    </a:lnTo>
                    <a:lnTo>
                      <a:pt x="325954" y="354444"/>
                    </a:lnTo>
                    <a:cubicBezTo>
                      <a:pt x="316328" y="338501"/>
                      <a:pt x="304716" y="324032"/>
                      <a:pt x="291781" y="310545"/>
                    </a:cubicBezTo>
                    <a:close/>
                    <a:moveTo>
                      <a:pt x="430580" y="278297"/>
                    </a:moveTo>
                    <a:lnTo>
                      <a:pt x="397776" y="323685"/>
                    </a:lnTo>
                    <a:cubicBezTo>
                      <a:pt x="388559" y="341452"/>
                      <a:pt x="377204" y="356709"/>
                      <a:pt x="364243" y="370083"/>
                    </a:cubicBezTo>
                    <a:lnTo>
                      <a:pt x="353503" y="378819"/>
                    </a:lnTo>
                    <a:lnTo>
                      <a:pt x="361356" y="397430"/>
                    </a:lnTo>
                    <a:cubicBezTo>
                      <a:pt x="369468" y="428926"/>
                      <a:pt x="384572" y="455232"/>
                      <a:pt x="403827" y="478458"/>
                    </a:cubicBezTo>
                    <a:lnTo>
                      <a:pt x="407434" y="481806"/>
                    </a:lnTo>
                    <a:lnTo>
                      <a:pt x="411700" y="479354"/>
                    </a:lnTo>
                    <a:cubicBezTo>
                      <a:pt x="435679" y="461045"/>
                      <a:pt x="456305" y="438802"/>
                      <a:pt x="471283" y="409933"/>
                    </a:cubicBezTo>
                    <a:lnTo>
                      <a:pt x="483115" y="393561"/>
                    </a:lnTo>
                    <a:lnTo>
                      <a:pt x="474611" y="382635"/>
                    </a:lnTo>
                    <a:cubicBezTo>
                      <a:pt x="464985" y="366692"/>
                      <a:pt x="457345" y="349275"/>
                      <a:pt x="452353" y="329893"/>
                    </a:cubicBezTo>
                    <a:close/>
                    <a:moveTo>
                      <a:pt x="158481" y="203183"/>
                    </a:moveTo>
                    <a:lnTo>
                      <a:pt x="152836" y="207774"/>
                    </a:lnTo>
                    <a:cubicBezTo>
                      <a:pt x="137203" y="218012"/>
                      <a:pt x="120500" y="226994"/>
                      <a:pt x="103263" y="235349"/>
                    </a:cubicBezTo>
                    <a:lnTo>
                      <a:pt x="53173" y="257946"/>
                    </a:lnTo>
                    <a:lnTo>
                      <a:pt x="66495" y="269967"/>
                    </a:lnTo>
                    <a:cubicBezTo>
                      <a:pt x="81416" y="281980"/>
                      <a:pt x="96998" y="293501"/>
                      <a:pt x="112582" y="305023"/>
                    </a:cubicBezTo>
                    <a:lnTo>
                      <a:pt x="150331" y="333735"/>
                    </a:lnTo>
                    <a:lnTo>
                      <a:pt x="163748" y="327755"/>
                    </a:lnTo>
                    <a:cubicBezTo>
                      <a:pt x="192139" y="314624"/>
                      <a:pt x="219472" y="300250"/>
                      <a:pt x="243450" y="281941"/>
                    </a:cubicBezTo>
                    <a:lnTo>
                      <a:pt x="251654" y="274335"/>
                    </a:lnTo>
                    <a:lnTo>
                      <a:pt x="249665" y="272542"/>
                    </a:lnTo>
                    <a:cubicBezTo>
                      <a:pt x="234745" y="260529"/>
                      <a:pt x="219162" y="249007"/>
                      <a:pt x="203578" y="237486"/>
                    </a:cubicBezTo>
                    <a:close/>
                    <a:moveTo>
                      <a:pt x="341762" y="186085"/>
                    </a:moveTo>
                    <a:lnTo>
                      <a:pt x="313652" y="224980"/>
                    </a:lnTo>
                    <a:cubicBezTo>
                      <a:pt x="304434" y="242746"/>
                      <a:pt x="293078" y="258002"/>
                      <a:pt x="280118" y="271376"/>
                    </a:cubicBezTo>
                    <a:lnTo>
                      <a:pt x="276023" y="274706"/>
                    </a:lnTo>
                    <a:lnTo>
                      <a:pt x="304927" y="300789"/>
                    </a:lnTo>
                    <a:cubicBezTo>
                      <a:pt x="317863" y="314274"/>
                      <a:pt x="329473" y="328744"/>
                      <a:pt x="339099" y="344688"/>
                    </a:cubicBezTo>
                    <a:lnTo>
                      <a:pt x="346766" y="362855"/>
                    </a:lnTo>
                    <a:lnTo>
                      <a:pt x="360742" y="349897"/>
                    </a:lnTo>
                    <a:cubicBezTo>
                      <a:pt x="370768" y="338439"/>
                      <a:pt x="379668" y="325661"/>
                      <a:pt x="387157" y="311226"/>
                    </a:cubicBezTo>
                    <a:lnTo>
                      <a:pt x="420601" y="264953"/>
                    </a:lnTo>
                    <a:lnTo>
                      <a:pt x="395924" y="233252"/>
                    </a:lnTo>
                    <a:cubicBezTo>
                      <a:pt x="382988" y="219764"/>
                      <a:pt x="368729" y="207261"/>
                      <a:pt x="353808" y="195248"/>
                    </a:cubicBezTo>
                    <a:close/>
                    <a:moveTo>
                      <a:pt x="242697" y="108050"/>
                    </a:moveTo>
                    <a:lnTo>
                      <a:pt x="229526" y="126273"/>
                    </a:lnTo>
                    <a:cubicBezTo>
                      <a:pt x="220310" y="144040"/>
                      <a:pt x="208953" y="159296"/>
                      <a:pt x="195994" y="172671"/>
                    </a:cubicBezTo>
                    <a:lnTo>
                      <a:pt x="171032" y="192973"/>
                    </a:lnTo>
                    <a:lnTo>
                      <a:pt x="216724" y="227729"/>
                    </a:lnTo>
                    <a:cubicBezTo>
                      <a:pt x="232307" y="239251"/>
                      <a:pt x="247890" y="250772"/>
                      <a:pt x="262811" y="262785"/>
                    </a:cubicBezTo>
                    <a:lnTo>
                      <a:pt x="263471" y="263379"/>
                    </a:lnTo>
                    <a:lnTo>
                      <a:pt x="276616" y="251191"/>
                    </a:lnTo>
                    <a:cubicBezTo>
                      <a:pt x="286643" y="239734"/>
                      <a:pt x="295544" y="226955"/>
                      <a:pt x="303032" y="212520"/>
                    </a:cubicBezTo>
                    <a:lnTo>
                      <a:pt x="329099" y="176454"/>
                    </a:lnTo>
                    <a:lnTo>
                      <a:pt x="307721" y="160192"/>
                    </a:lnTo>
                    <a:cubicBezTo>
                      <a:pt x="292137" y="148671"/>
                      <a:pt x="276555" y="137149"/>
                      <a:pt x="261634" y="125137"/>
                    </a:cubicBezTo>
                    <a:close/>
                    <a:moveTo>
                      <a:pt x="24980" y="0"/>
                    </a:moveTo>
                    <a:lnTo>
                      <a:pt x="45720" y="0"/>
                    </a:lnTo>
                    <a:lnTo>
                      <a:pt x="49835" y="5286"/>
                    </a:lnTo>
                    <a:cubicBezTo>
                      <a:pt x="59460" y="21229"/>
                      <a:pt x="67100" y="38646"/>
                      <a:pt x="72091" y="58028"/>
                    </a:cubicBezTo>
                    <a:lnTo>
                      <a:pt x="81005" y="79148"/>
                    </a:lnTo>
                    <a:lnTo>
                      <a:pt x="108367" y="53779"/>
                    </a:lnTo>
                    <a:cubicBezTo>
                      <a:pt x="118393" y="42321"/>
                      <a:pt x="127294" y="29543"/>
                      <a:pt x="134782" y="15108"/>
                    </a:cubicBezTo>
                    <a:lnTo>
                      <a:pt x="145701" y="0"/>
                    </a:lnTo>
                    <a:lnTo>
                      <a:pt x="165324" y="0"/>
                    </a:lnTo>
                    <a:lnTo>
                      <a:pt x="145401" y="27567"/>
                    </a:lnTo>
                    <a:cubicBezTo>
                      <a:pt x="136185" y="45333"/>
                      <a:pt x="124828" y="60590"/>
                      <a:pt x="111868" y="73965"/>
                    </a:cubicBezTo>
                    <a:lnTo>
                      <a:pt x="87263" y="93978"/>
                    </a:lnTo>
                    <a:lnTo>
                      <a:pt x="94350" y="110770"/>
                    </a:lnTo>
                    <a:cubicBezTo>
                      <a:pt x="103975" y="126714"/>
                      <a:pt x="115586" y="141183"/>
                      <a:pt x="128521" y="154670"/>
                    </a:cubicBezTo>
                    <a:lnTo>
                      <a:pt x="159746" y="182845"/>
                    </a:lnTo>
                    <a:lnTo>
                      <a:pt x="192492" y="152485"/>
                    </a:lnTo>
                    <a:cubicBezTo>
                      <a:pt x="202518" y="141027"/>
                      <a:pt x="211419" y="128249"/>
                      <a:pt x="218907" y="113814"/>
                    </a:cubicBezTo>
                    <a:lnTo>
                      <a:pt x="230820" y="97331"/>
                    </a:lnTo>
                    <a:lnTo>
                      <a:pt x="219518" y="87133"/>
                    </a:lnTo>
                    <a:cubicBezTo>
                      <a:pt x="206583" y="73646"/>
                      <a:pt x="194971" y="59177"/>
                      <a:pt x="185345" y="43233"/>
                    </a:cubicBezTo>
                    <a:lnTo>
                      <a:pt x="167101" y="0"/>
                    </a:lnTo>
                    <a:lnTo>
                      <a:pt x="182201" y="0"/>
                    </a:lnTo>
                    <a:lnTo>
                      <a:pt x="186439" y="4916"/>
                    </a:lnTo>
                    <a:lnTo>
                      <a:pt x="198491" y="33478"/>
                    </a:lnTo>
                    <a:cubicBezTo>
                      <a:pt x="208117" y="49421"/>
                      <a:pt x="219729" y="63890"/>
                      <a:pt x="232663" y="77376"/>
                    </a:cubicBezTo>
                    <a:lnTo>
                      <a:pt x="240277" y="84246"/>
                    </a:lnTo>
                    <a:lnTo>
                      <a:pt x="246912" y="75066"/>
                    </a:lnTo>
                    <a:lnTo>
                      <a:pt x="257587" y="87448"/>
                    </a:lnTo>
                    <a:lnTo>
                      <a:pt x="252155" y="94965"/>
                    </a:lnTo>
                    <a:lnTo>
                      <a:pt x="274779" y="115380"/>
                    </a:lnTo>
                    <a:cubicBezTo>
                      <a:pt x="289701" y="127393"/>
                      <a:pt x="305284" y="138914"/>
                      <a:pt x="320866" y="150436"/>
                    </a:cubicBezTo>
                    <a:lnTo>
                      <a:pt x="338945" y="164187"/>
                    </a:lnTo>
                    <a:lnTo>
                      <a:pt x="340171" y="163190"/>
                    </a:lnTo>
                    <a:lnTo>
                      <a:pt x="353727" y="173260"/>
                    </a:lnTo>
                    <a:lnTo>
                      <a:pt x="352348" y="174382"/>
                    </a:lnTo>
                    <a:lnTo>
                      <a:pt x="366954" y="185492"/>
                    </a:lnTo>
                    <a:cubicBezTo>
                      <a:pt x="381874" y="197505"/>
                      <a:pt x="396134" y="210008"/>
                      <a:pt x="409069" y="223495"/>
                    </a:cubicBezTo>
                    <a:lnTo>
                      <a:pt x="433276" y="254592"/>
                    </a:lnTo>
                    <a:lnTo>
                      <a:pt x="450246" y="240789"/>
                    </a:lnTo>
                    <a:lnTo>
                      <a:pt x="464922" y="249948"/>
                    </a:lnTo>
                    <a:lnTo>
                      <a:pt x="443300" y="267535"/>
                    </a:lnTo>
                    <a:lnTo>
                      <a:pt x="465499" y="320136"/>
                    </a:lnTo>
                    <a:cubicBezTo>
                      <a:pt x="469555" y="335884"/>
                      <a:pt x="475359" y="350335"/>
                      <a:pt x="482555" y="363752"/>
                    </a:cubicBezTo>
                    <a:lnTo>
                      <a:pt x="493264" y="379517"/>
                    </a:lnTo>
                    <a:lnTo>
                      <a:pt x="504815" y="363535"/>
                    </a:lnTo>
                    <a:cubicBezTo>
                      <a:pt x="517775" y="350161"/>
                      <a:pt x="532339" y="338668"/>
                      <a:pt x="547973" y="328432"/>
                    </a:cubicBezTo>
                    <a:lnTo>
                      <a:pt x="578307" y="311558"/>
                    </a:lnTo>
                    <a:lnTo>
                      <a:pt x="616173" y="327640"/>
                    </a:lnTo>
                    <a:lnTo>
                      <a:pt x="679491" y="386413"/>
                    </a:lnTo>
                    <a:lnTo>
                      <a:pt x="691223" y="395254"/>
                    </a:lnTo>
                    <a:lnTo>
                      <a:pt x="734454" y="375751"/>
                    </a:lnTo>
                    <a:lnTo>
                      <a:pt x="744991" y="370998"/>
                    </a:lnTo>
                    <a:lnTo>
                      <a:pt x="770716" y="376643"/>
                    </a:lnTo>
                    <a:lnTo>
                      <a:pt x="745073" y="388211"/>
                    </a:lnTo>
                    <a:lnTo>
                      <a:pt x="705541" y="406044"/>
                    </a:lnTo>
                    <a:lnTo>
                      <a:pt x="754735" y="443118"/>
                    </a:lnTo>
                    <a:lnTo>
                      <a:pt x="797314" y="484050"/>
                    </a:lnTo>
                    <a:lnTo>
                      <a:pt x="818579" y="474457"/>
                    </a:lnTo>
                    <a:cubicBezTo>
                      <a:pt x="836352" y="466730"/>
                      <a:pt x="854124" y="459001"/>
                      <a:pt x="871361" y="450646"/>
                    </a:cubicBezTo>
                    <a:lnTo>
                      <a:pt x="904490" y="432220"/>
                    </a:lnTo>
                    <a:lnTo>
                      <a:pt x="893472" y="418065"/>
                    </a:lnTo>
                    <a:lnTo>
                      <a:pt x="857932" y="385996"/>
                    </a:lnTo>
                    <a:lnTo>
                      <a:pt x="878346" y="384539"/>
                    </a:lnTo>
                    <a:lnTo>
                      <a:pt x="919346" y="423955"/>
                    </a:lnTo>
                    <a:lnTo>
                      <a:pt x="920936" y="423071"/>
                    </a:lnTo>
                    <a:cubicBezTo>
                      <a:pt x="936570" y="412834"/>
                      <a:pt x="951133" y="401342"/>
                      <a:pt x="964093" y="387967"/>
                    </a:cubicBezTo>
                    <a:lnTo>
                      <a:pt x="976782" y="370411"/>
                    </a:lnTo>
                    <a:lnTo>
                      <a:pt x="1000043" y="365379"/>
                    </a:lnTo>
                    <a:lnTo>
                      <a:pt x="974713" y="400427"/>
                    </a:lnTo>
                    <a:cubicBezTo>
                      <a:pt x="961751" y="413801"/>
                      <a:pt x="947189" y="425293"/>
                      <a:pt x="931555" y="435531"/>
                    </a:cubicBezTo>
                    <a:lnTo>
                      <a:pt x="929635" y="436599"/>
                    </a:lnTo>
                    <a:lnTo>
                      <a:pt x="947626" y="464449"/>
                    </a:lnTo>
                    <a:cubicBezTo>
                      <a:pt x="954070" y="476982"/>
                      <a:pt x="959304" y="490413"/>
                      <a:pt x="963047" y="504950"/>
                    </a:cubicBezTo>
                    <a:lnTo>
                      <a:pt x="975959" y="537965"/>
                    </a:lnTo>
                    <a:lnTo>
                      <a:pt x="1005061" y="521777"/>
                    </a:lnTo>
                    <a:lnTo>
                      <a:pt x="1029166" y="502170"/>
                    </a:lnTo>
                    <a:lnTo>
                      <a:pt x="1029042" y="523367"/>
                    </a:lnTo>
                    <a:lnTo>
                      <a:pt x="1015680" y="534237"/>
                    </a:lnTo>
                    <a:lnTo>
                      <a:pt x="982795" y="552528"/>
                    </a:lnTo>
                    <a:lnTo>
                      <a:pt x="1005518" y="585978"/>
                    </a:lnTo>
                    <a:lnTo>
                      <a:pt x="1016055" y="595760"/>
                    </a:lnTo>
                    <a:lnTo>
                      <a:pt x="1011979" y="613934"/>
                    </a:lnTo>
                    <a:lnTo>
                      <a:pt x="992372" y="595734"/>
                    </a:lnTo>
                    <a:lnTo>
                      <a:pt x="968444" y="560510"/>
                    </a:lnTo>
                    <a:lnTo>
                      <a:pt x="966105" y="561812"/>
                    </a:lnTo>
                    <a:cubicBezTo>
                      <a:pt x="948868" y="570167"/>
                      <a:pt x="931096" y="577895"/>
                      <a:pt x="913323" y="585623"/>
                    </a:cubicBezTo>
                    <a:lnTo>
                      <a:pt x="868188" y="605984"/>
                    </a:lnTo>
                    <a:lnTo>
                      <a:pt x="875961" y="625858"/>
                    </a:lnTo>
                    <a:cubicBezTo>
                      <a:pt x="883157" y="639276"/>
                      <a:pt x="891747" y="651659"/>
                      <a:pt x="901375" y="663271"/>
                    </a:cubicBezTo>
                    <a:lnTo>
                      <a:pt x="933895" y="693456"/>
                    </a:lnTo>
                    <a:lnTo>
                      <a:pt x="912316" y="695386"/>
                    </a:lnTo>
                    <a:lnTo>
                      <a:pt x="888229" y="673029"/>
                    </a:lnTo>
                    <a:cubicBezTo>
                      <a:pt x="878602" y="661416"/>
                      <a:pt x="870012" y="649032"/>
                      <a:pt x="862815" y="635615"/>
                    </a:cubicBezTo>
                    <a:lnTo>
                      <a:pt x="854000" y="613072"/>
                    </a:lnTo>
                    <a:lnTo>
                      <a:pt x="810966" y="637008"/>
                    </a:lnTo>
                    <a:cubicBezTo>
                      <a:pt x="795333" y="647246"/>
                      <a:pt x="780769" y="658738"/>
                      <a:pt x="767810" y="672113"/>
                    </a:cubicBezTo>
                    <a:lnTo>
                      <a:pt x="762534" y="679411"/>
                    </a:lnTo>
                    <a:lnTo>
                      <a:pt x="771819" y="703152"/>
                    </a:lnTo>
                    <a:lnTo>
                      <a:pt x="774246" y="706724"/>
                    </a:lnTo>
                    <a:lnTo>
                      <a:pt x="755603" y="705056"/>
                    </a:lnTo>
                    <a:lnTo>
                      <a:pt x="751529" y="694639"/>
                    </a:lnTo>
                    <a:lnTo>
                      <a:pt x="744704" y="704081"/>
                    </a:lnTo>
                    <a:lnTo>
                      <a:pt x="726272" y="702432"/>
                    </a:lnTo>
                    <a:lnTo>
                      <a:pt x="744639" y="677020"/>
                    </a:lnTo>
                    <a:lnTo>
                      <a:pt x="741617" y="669293"/>
                    </a:lnTo>
                    <a:cubicBezTo>
                      <a:pt x="731634" y="630529"/>
                      <a:pt x="711058" y="599625"/>
                      <a:pt x="685188" y="572652"/>
                    </a:cubicBezTo>
                    <a:lnTo>
                      <a:pt x="684914" y="572406"/>
                    </a:lnTo>
                    <a:lnTo>
                      <a:pt x="683685" y="573407"/>
                    </a:lnTo>
                    <a:cubicBezTo>
                      <a:pt x="670723" y="586781"/>
                      <a:pt x="659368" y="602037"/>
                      <a:pt x="650152" y="619804"/>
                    </a:cubicBezTo>
                    <a:cubicBezTo>
                      <a:pt x="640934" y="637570"/>
                      <a:pt x="629578" y="652826"/>
                      <a:pt x="616619" y="666201"/>
                    </a:cubicBezTo>
                    <a:lnTo>
                      <a:pt x="616041" y="666670"/>
                    </a:lnTo>
                    <a:lnTo>
                      <a:pt x="633797" y="694159"/>
                    </a:lnTo>
                    <a:lnTo>
                      <a:pt x="619867" y="692913"/>
                    </a:lnTo>
                    <a:lnTo>
                      <a:pt x="613025" y="691028"/>
                    </a:lnTo>
                    <a:lnTo>
                      <a:pt x="602584" y="677616"/>
                    </a:lnTo>
                    <a:lnTo>
                      <a:pt x="592908" y="685486"/>
                    </a:lnTo>
                    <a:lnTo>
                      <a:pt x="573892" y="680247"/>
                    </a:lnTo>
                    <a:lnTo>
                      <a:pt x="579950" y="676765"/>
                    </a:lnTo>
                    <a:lnTo>
                      <a:pt x="592711" y="664934"/>
                    </a:lnTo>
                    <a:lnTo>
                      <a:pt x="581045" y="649946"/>
                    </a:lnTo>
                    <a:cubicBezTo>
                      <a:pt x="568110" y="636459"/>
                      <a:pt x="553851" y="623956"/>
                      <a:pt x="538929" y="611942"/>
                    </a:cubicBezTo>
                    <a:lnTo>
                      <a:pt x="507366" y="587933"/>
                    </a:lnTo>
                    <a:lnTo>
                      <a:pt x="489335" y="602598"/>
                    </a:lnTo>
                    <a:cubicBezTo>
                      <a:pt x="473702" y="612836"/>
                      <a:pt x="456999" y="621817"/>
                      <a:pt x="439762" y="630173"/>
                    </a:cubicBezTo>
                    <a:lnTo>
                      <a:pt x="432554" y="633425"/>
                    </a:lnTo>
                    <a:lnTo>
                      <a:pt x="414357" y="624659"/>
                    </a:lnTo>
                    <a:lnTo>
                      <a:pt x="416123" y="623872"/>
                    </a:lnTo>
                    <a:lnTo>
                      <a:pt x="495005" y="578532"/>
                    </a:lnTo>
                    <a:lnTo>
                      <a:pt x="492843" y="576887"/>
                    </a:lnTo>
                    <a:cubicBezTo>
                      <a:pt x="477259" y="565365"/>
                      <a:pt x="461677" y="553843"/>
                      <a:pt x="446755" y="541831"/>
                    </a:cubicBezTo>
                    <a:lnTo>
                      <a:pt x="404902" y="504064"/>
                    </a:lnTo>
                    <a:lnTo>
                      <a:pt x="355637" y="531468"/>
                    </a:lnTo>
                    <a:cubicBezTo>
                      <a:pt x="338399" y="539823"/>
                      <a:pt x="320627" y="547550"/>
                      <a:pt x="302855" y="555279"/>
                    </a:cubicBezTo>
                    <a:lnTo>
                      <a:pt x="300378" y="556396"/>
                    </a:lnTo>
                    <a:lnTo>
                      <a:pt x="323143" y="577526"/>
                    </a:lnTo>
                    <a:lnTo>
                      <a:pt x="265532" y="535342"/>
                    </a:lnTo>
                    <a:lnTo>
                      <a:pt x="244069" y="484479"/>
                    </a:lnTo>
                    <a:lnTo>
                      <a:pt x="230123" y="451432"/>
                    </a:lnTo>
                    <a:lnTo>
                      <a:pt x="218730" y="456572"/>
                    </a:lnTo>
                    <a:lnTo>
                      <a:pt x="189501" y="469757"/>
                    </a:lnTo>
                    <a:lnTo>
                      <a:pt x="178143" y="457541"/>
                    </a:lnTo>
                    <a:lnTo>
                      <a:pt x="224063" y="437074"/>
                    </a:lnTo>
                    <a:lnTo>
                      <a:pt x="221811" y="431737"/>
                    </a:lnTo>
                    <a:cubicBezTo>
                      <a:pt x="212185" y="415794"/>
                      <a:pt x="200575" y="401325"/>
                      <a:pt x="187639" y="387838"/>
                    </a:cubicBezTo>
                    <a:lnTo>
                      <a:pt x="147818" y="351906"/>
                    </a:lnTo>
                    <a:lnTo>
                      <a:pt x="134605" y="357867"/>
                    </a:lnTo>
                    <a:lnTo>
                      <a:pt x="105732" y="370892"/>
                    </a:lnTo>
                    <a:lnTo>
                      <a:pt x="97428" y="357316"/>
                    </a:lnTo>
                    <a:lnTo>
                      <a:pt x="133955" y="341035"/>
                    </a:lnTo>
                    <a:lnTo>
                      <a:pt x="99436" y="314779"/>
                    </a:lnTo>
                    <a:cubicBezTo>
                      <a:pt x="83853" y="303258"/>
                      <a:pt x="68271" y="291736"/>
                      <a:pt x="53349" y="279723"/>
                    </a:cubicBezTo>
                    <a:lnTo>
                      <a:pt x="47290" y="274256"/>
                    </a:lnTo>
                    <a:lnTo>
                      <a:pt x="36241" y="242667"/>
                    </a:lnTo>
                    <a:lnTo>
                      <a:pt x="40483" y="246494"/>
                    </a:lnTo>
                    <a:lnTo>
                      <a:pt x="79622" y="229049"/>
                    </a:lnTo>
                    <a:lnTo>
                      <a:pt x="145210" y="191349"/>
                    </a:lnTo>
                    <a:lnTo>
                      <a:pt x="115375" y="164426"/>
                    </a:lnTo>
                    <a:cubicBezTo>
                      <a:pt x="102441" y="150940"/>
                      <a:pt x="90829" y="136470"/>
                      <a:pt x="81203" y="120527"/>
                    </a:cubicBezTo>
                    <a:lnTo>
                      <a:pt x="74411" y="104432"/>
                    </a:lnTo>
                    <a:lnTo>
                      <a:pt x="68711" y="109068"/>
                    </a:lnTo>
                    <a:cubicBezTo>
                      <a:pt x="53077" y="119306"/>
                      <a:pt x="36375" y="128288"/>
                      <a:pt x="19137" y="136643"/>
                    </a:cubicBezTo>
                    <a:lnTo>
                      <a:pt x="1893" y="144421"/>
                    </a:lnTo>
                    <a:lnTo>
                      <a:pt x="0" y="127755"/>
                    </a:lnTo>
                    <a:lnTo>
                      <a:pt x="67807" y="88780"/>
                    </a:lnTo>
                    <a:lnTo>
                      <a:pt x="58946" y="67785"/>
                    </a:lnTo>
                    <a:cubicBezTo>
                      <a:pt x="53954" y="48403"/>
                      <a:pt x="46314" y="30986"/>
                      <a:pt x="36689" y="15043"/>
                    </a:cubicBezTo>
                    <a:close/>
                  </a:path>
                </a:pathLst>
              </a:custGeom>
              <a:solidFill>
                <a:srgbClr val="FFC000">
                  <a:lumMod val="20000"/>
                  <a:lumOff val="80000"/>
                </a:srgbClr>
              </a:solidFill>
              <a:ln w="3175" cap="flat" cmpd="sng" algn="ctr">
                <a:solidFill>
                  <a:srgbClr val="FFC000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8" name="月 327">
                <a:extLst>
                  <a:ext uri="{FF2B5EF4-FFF2-40B4-BE49-F238E27FC236}">
                    <a16:creationId xmlns:a16="http://schemas.microsoft.com/office/drawing/2014/main" id="{C3582B26-7F03-49C5-B703-3ED92B839D45}"/>
                  </a:ext>
                </a:extLst>
              </p:cNvPr>
              <p:cNvSpPr/>
              <p:nvPr/>
            </p:nvSpPr>
            <p:spPr>
              <a:xfrm rot="16200000">
                <a:off x="3550787" y="3274560"/>
                <a:ext cx="388647" cy="1110855"/>
              </a:xfrm>
              <a:prstGeom prst="moon">
                <a:avLst>
                  <a:gd name="adj" fmla="val 59803"/>
                </a:avLst>
              </a:prstGeom>
              <a:gradFill>
                <a:gsLst>
                  <a:gs pos="0">
                    <a:srgbClr val="00FF00"/>
                  </a:gs>
                  <a:gs pos="50000">
                    <a:srgbClr val="FFFF00"/>
                  </a:gs>
                  <a:gs pos="100000">
                    <a:srgbClr val="00FF00"/>
                  </a:gs>
                </a:gsLst>
                <a:lin ang="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9" name="フリーフォーム: 図形 328">
                <a:extLst>
                  <a:ext uri="{FF2B5EF4-FFF2-40B4-BE49-F238E27FC236}">
                    <a16:creationId xmlns:a16="http://schemas.microsoft.com/office/drawing/2014/main" id="{7D43072C-0E72-4B1E-B3DF-9A1690224954}"/>
                  </a:ext>
                </a:extLst>
              </p:cNvPr>
              <p:cNvSpPr/>
              <p:nvPr/>
            </p:nvSpPr>
            <p:spPr>
              <a:xfrm>
                <a:off x="2943225" y="3555895"/>
                <a:ext cx="1571626" cy="685800"/>
              </a:xfrm>
              <a:custGeom>
                <a:avLst/>
                <a:gdLst>
                  <a:gd name="connsiteX0" fmla="*/ 0 w 1571626"/>
                  <a:gd name="connsiteY0" fmla="*/ 0 h 685800"/>
                  <a:gd name="connsiteX1" fmla="*/ 178307 w 1571626"/>
                  <a:gd name="connsiteY1" fmla="*/ 0 h 685800"/>
                  <a:gd name="connsiteX2" fmla="*/ 264398 w 1571626"/>
                  <a:gd name="connsiteY2" fmla="*/ 99867 h 685800"/>
                  <a:gd name="connsiteX3" fmla="*/ 849080 w 1571626"/>
                  <a:gd name="connsiteY3" fmla="*/ 388145 h 685800"/>
                  <a:gd name="connsiteX4" fmla="*/ 1345548 w 1571626"/>
                  <a:gd name="connsiteY4" fmla="*/ 89668 h 685800"/>
                  <a:gd name="connsiteX5" fmla="*/ 1388592 w 1571626"/>
                  <a:gd name="connsiteY5" fmla="*/ 0 h 685800"/>
                  <a:gd name="connsiteX6" fmla="*/ 1571389 w 1571626"/>
                  <a:gd name="connsiteY6" fmla="*/ 0 h 685800"/>
                  <a:gd name="connsiteX7" fmla="*/ 1571626 w 1571626"/>
                  <a:gd name="connsiteY7" fmla="*/ 2381 h 685800"/>
                  <a:gd name="connsiteX8" fmla="*/ 897299 w 1571626"/>
                  <a:gd name="connsiteY8" fmla="*/ 685800 h 685800"/>
                  <a:gd name="connsiteX9" fmla="*/ 0 w 1571626"/>
                  <a:gd name="connsiteY9" fmla="*/ 0 h 685800"/>
                  <a:gd name="connsiteX0" fmla="*/ 0 w 1571626"/>
                  <a:gd name="connsiteY0" fmla="*/ 0 h 685800"/>
                  <a:gd name="connsiteX1" fmla="*/ 178307 w 1571626"/>
                  <a:gd name="connsiteY1" fmla="*/ 0 h 685800"/>
                  <a:gd name="connsiteX2" fmla="*/ 264398 w 1571626"/>
                  <a:gd name="connsiteY2" fmla="*/ 99867 h 685800"/>
                  <a:gd name="connsiteX3" fmla="*/ 849080 w 1571626"/>
                  <a:gd name="connsiteY3" fmla="*/ 388145 h 685800"/>
                  <a:gd name="connsiteX4" fmla="*/ 1345548 w 1571626"/>
                  <a:gd name="connsiteY4" fmla="*/ 89668 h 685800"/>
                  <a:gd name="connsiteX5" fmla="*/ 1388592 w 1571626"/>
                  <a:gd name="connsiteY5" fmla="*/ 0 h 685800"/>
                  <a:gd name="connsiteX6" fmla="*/ 1571389 w 1571626"/>
                  <a:gd name="connsiteY6" fmla="*/ 0 h 685800"/>
                  <a:gd name="connsiteX7" fmla="*/ 1571626 w 1571626"/>
                  <a:gd name="connsiteY7" fmla="*/ 2381 h 685800"/>
                  <a:gd name="connsiteX8" fmla="*/ 897299 w 1571626"/>
                  <a:gd name="connsiteY8" fmla="*/ 685800 h 685800"/>
                  <a:gd name="connsiteX9" fmla="*/ 0 w 1571626"/>
                  <a:gd name="connsiteY9" fmla="*/ 0 h 685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71626" h="685800">
                    <a:moveTo>
                      <a:pt x="0" y="0"/>
                    </a:moveTo>
                    <a:lnTo>
                      <a:pt x="178307" y="0"/>
                    </a:lnTo>
                    <a:lnTo>
                      <a:pt x="264398" y="99867"/>
                    </a:lnTo>
                    <a:cubicBezTo>
                      <a:pt x="447748" y="279233"/>
                      <a:pt x="570375" y="383137"/>
                      <a:pt x="849080" y="388145"/>
                    </a:cubicBezTo>
                    <a:cubicBezTo>
                      <a:pt x="1055712" y="391858"/>
                      <a:pt x="1237954" y="269748"/>
                      <a:pt x="1345548" y="89668"/>
                    </a:cubicBezTo>
                    <a:lnTo>
                      <a:pt x="1388592" y="0"/>
                    </a:lnTo>
                    <a:lnTo>
                      <a:pt x="1571389" y="0"/>
                    </a:lnTo>
                    <a:lnTo>
                      <a:pt x="1571626" y="2381"/>
                    </a:lnTo>
                    <a:cubicBezTo>
                      <a:pt x="1571626" y="379823"/>
                      <a:pt x="1269720" y="685800"/>
                      <a:pt x="897299" y="685800"/>
                    </a:cubicBezTo>
                    <a:cubicBezTo>
                      <a:pt x="635362" y="685403"/>
                      <a:pt x="54471" y="404813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CFF99"/>
                  </a:gs>
                  <a:gs pos="50000">
                    <a:srgbClr val="99FF66"/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0" name="フリーフォーム: 図形 329">
                <a:extLst>
                  <a:ext uri="{FF2B5EF4-FFF2-40B4-BE49-F238E27FC236}">
                    <a16:creationId xmlns:a16="http://schemas.microsoft.com/office/drawing/2014/main" id="{C53B5B3A-DADA-4B39-ACB0-2D99D6ACF507}"/>
                  </a:ext>
                </a:extLst>
              </p:cNvPr>
              <p:cNvSpPr/>
              <p:nvPr/>
            </p:nvSpPr>
            <p:spPr>
              <a:xfrm>
                <a:off x="2929417" y="3555895"/>
                <a:ext cx="1592817" cy="685800"/>
              </a:xfrm>
              <a:custGeom>
                <a:avLst/>
                <a:gdLst>
                  <a:gd name="connsiteX0" fmla="*/ 0 w 1592817"/>
                  <a:gd name="connsiteY0" fmla="*/ 0 h 685800"/>
                  <a:gd name="connsiteX1" fmla="*/ 29500 w 1592817"/>
                  <a:gd name="connsiteY1" fmla="*/ 0 h 685800"/>
                  <a:gd name="connsiteX2" fmla="*/ 71098 w 1592817"/>
                  <a:gd name="connsiteY2" fmla="*/ 138055 h 685800"/>
                  <a:gd name="connsiteX3" fmla="*/ 906703 w 1592817"/>
                  <a:gd name="connsiteY3" fmla="*/ 661299 h 685800"/>
                  <a:gd name="connsiteX4" fmla="*/ 1553215 w 1592817"/>
                  <a:gd name="connsiteY4" fmla="*/ 132665 h 685800"/>
                  <a:gd name="connsiteX5" fmla="*/ 1566546 w 1592817"/>
                  <a:gd name="connsiteY5" fmla="*/ 0 h 685800"/>
                  <a:gd name="connsiteX6" fmla="*/ 1592577 w 1592817"/>
                  <a:gd name="connsiteY6" fmla="*/ 0 h 685800"/>
                  <a:gd name="connsiteX7" fmla="*/ 1592817 w 1592817"/>
                  <a:gd name="connsiteY7" fmla="*/ 2381 h 685800"/>
                  <a:gd name="connsiteX8" fmla="*/ 909398 w 1592817"/>
                  <a:gd name="connsiteY8" fmla="*/ 685800 h 685800"/>
                  <a:gd name="connsiteX9" fmla="*/ 0 w 1592817"/>
                  <a:gd name="connsiteY9" fmla="*/ 0 h 685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92817" h="685800">
                    <a:moveTo>
                      <a:pt x="0" y="0"/>
                    </a:moveTo>
                    <a:lnTo>
                      <a:pt x="29500" y="0"/>
                    </a:lnTo>
                    <a:lnTo>
                      <a:pt x="71098" y="138055"/>
                    </a:lnTo>
                    <a:cubicBezTo>
                      <a:pt x="219125" y="452807"/>
                      <a:pt x="682405" y="660963"/>
                      <a:pt x="906703" y="661299"/>
                    </a:cubicBezTo>
                    <a:cubicBezTo>
                      <a:pt x="1225608" y="661299"/>
                      <a:pt x="1491680" y="434356"/>
                      <a:pt x="1553215" y="132665"/>
                    </a:cubicBezTo>
                    <a:lnTo>
                      <a:pt x="1566546" y="0"/>
                    </a:lnTo>
                    <a:lnTo>
                      <a:pt x="1592577" y="0"/>
                    </a:lnTo>
                    <a:lnTo>
                      <a:pt x="1592817" y="2381"/>
                    </a:lnTo>
                    <a:cubicBezTo>
                      <a:pt x="1592817" y="379823"/>
                      <a:pt x="1286840" y="685800"/>
                      <a:pt x="909398" y="685800"/>
                    </a:cubicBezTo>
                    <a:cubicBezTo>
                      <a:pt x="643929" y="685403"/>
                      <a:pt x="55205" y="404813"/>
                      <a:pt x="0" y="0"/>
                    </a:cubicBezTo>
                    <a:close/>
                  </a:path>
                </a:pathLst>
              </a:custGeom>
              <a:solidFill>
                <a:srgbClr val="70AD47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340" name="グループ化 339">
            <a:extLst>
              <a:ext uri="{FF2B5EF4-FFF2-40B4-BE49-F238E27FC236}">
                <a16:creationId xmlns:a16="http://schemas.microsoft.com/office/drawing/2014/main" id="{339C76E0-96BA-46FE-9CB3-87237B987D62}"/>
              </a:ext>
            </a:extLst>
          </p:cNvPr>
          <p:cNvGrpSpPr/>
          <p:nvPr/>
        </p:nvGrpSpPr>
        <p:grpSpPr>
          <a:xfrm>
            <a:off x="3681153" y="1360564"/>
            <a:ext cx="2562286" cy="1793063"/>
            <a:chOff x="3024444" y="1561621"/>
            <a:chExt cx="2562286" cy="1793063"/>
          </a:xfrm>
        </p:grpSpPr>
        <p:grpSp>
          <p:nvGrpSpPr>
            <p:cNvPr id="341" name="グループ化 340">
              <a:extLst>
                <a:ext uri="{FF2B5EF4-FFF2-40B4-BE49-F238E27FC236}">
                  <a16:creationId xmlns:a16="http://schemas.microsoft.com/office/drawing/2014/main" id="{FB14D7A3-A29A-4F5A-8105-BDA67332C9C5}"/>
                </a:ext>
              </a:extLst>
            </p:cNvPr>
            <p:cNvGrpSpPr/>
            <p:nvPr/>
          </p:nvGrpSpPr>
          <p:grpSpPr>
            <a:xfrm>
              <a:off x="3024444" y="1817985"/>
              <a:ext cx="2562286" cy="1536699"/>
              <a:chOff x="746064" y="1894185"/>
              <a:chExt cx="2562286" cy="1536699"/>
            </a:xfrm>
          </p:grpSpPr>
          <p:grpSp>
            <p:nvGrpSpPr>
              <p:cNvPr id="358" name="グループ化 357">
                <a:extLst>
                  <a:ext uri="{FF2B5EF4-FFF2-40B4-BE49-F238E27FC236}">
                    <a16:creationId xmlns:a16="http://schemas.microsoft.com/office/drawing/2014/main" id="{04EB4E3E-2DC8-4E72-A191-47D8B41BF409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361" name="フリーフォーム: 図形 360">
                  <a:extLst>
                    <a:ext uri="{FF2B5EF4-FFF2-40B4-BE49-F238E27FC236}">
                      <a16:creationId xmlns:a16="http://schemas.microsoft.com/office/drawing/2014/main" id="{253CE8C3-0FC5-45F2-B4FA-D65C929AC8CF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2" name="楕円 361">
                  <a:extLst>
                    <a:ext uri="{FF2B5EF4-FFF2-40B4-BE49-F238E27FC236}">
                      <a16:creationId xmlns:a16="http://schemas.microsoft.com/office/drawing/2014/main" id="{65282A6E-D637-414A-AA4F-EAA4DC4C4212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59" name="楕円 358">
                <a:extLst>
                  <a:ext uri="{FF2B5EF4-FFF2-40B4-BE49-F238E27FC236}">
                    <a16:creationId xmlns:a16="http://schemas.microsoft.com/office/drawing/2014/main" id="{E5A97A32-DD57-4964-A21B-6F7C3EE3BC47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0" name="フリーフォーム: 図形 359">
                <a:extLst>
                  <a:ext uri="{FF2B5EF4-FFF2-40B4-BE49-F238E27FC236}">
                    <a16:creationId xmlns:a16="http://schemas.microsoft.com/office/drawing/2014/main" id="{57DA8FC9-37EB-4DB6-8393-A6B6AD3EC877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42" name="グループ化 341">
              <a:extLst>
                <a:ext uri="{FF2B5EF4-FFF2-40B4-BE49-F238E27FC236}">
                  <a16:creationId xmlns:a16="http://schemas.microsoft.com/office/drawing/2014/main" id="{76E765E4-3025-4F15-A22C-BA651AAEFE0B}"/>
                </a:ext>
              </a:extLst>
            </p:cNvPr>
            <p:cNvGrpSpPr/>
            <p:nvPr/>
          </p:nvGrpSpPr>
          <p:grpSpPr>
            <a:xfrm>
              <a:off x="3693041" y="1561621"/>
              <a:ext cx="1266383" cy="1426007"/>
              <a:chOff x="2412864" y="2971800"/>
              <a:chExt cx="1170168" cy="1317664"/>
            </a:xfrm>
          </p:grpSpPr>
          <p:grpSp>
            <p:nvGrpSpPr>
              <p:cNvPr id="343" name="グループ化 342">
                <a:extLst>
                  <a:ext uri="{FF2B5EF4-FFF2-40B4-BE49-F238E27FC236}">
                    <a16:creationId xmlns:a16="http://schemas.microsoft.com/office/drawing/2014/main" id="{7A8C1595-9725-469A-A5D0-6C74CBFC9C68}"/>
                  </a:ext>
                </a:extLst>
              </p:cNvPr>
              <p:cNvGrpSpPr/>
              <p:nvPr/>
            </p:nvGrpSpPr>
            <p:grpSpPr>
              <a:xfrm>
                <a:off x="2412864" y="3467100"/>
                <a:ext cx="560568" cy="822364"/>
                <a:chOff x="2412864" y="3467100"/>
                <a:chExt cx="560568" cy="822364"/>
              </a:xfrm>
            </p:grpSpPr>
            <p:sp>
              <p:nvSpPr>
                <p:cNvPr id="354" name="楕円 72">
                  <a:extLst>
                    <a:ext uri="{FF2B5EF4-FFF2-40B4-BE49-F238E27FC236}">
                      <a16:creationId xmlns:a16="http://schemas.microsoft.com/office/drawing/2014/main" id="{E6F5DD3B-DF31-4015-8BA6-213F3C7F85FF}"/>
                    </a:ext>
                  </a:extLst>
                </p:cNvPr>
                <p:cNvSpPr/>
                <p:nvPr/>
              </p:nvSpPr>
              <p:spPr bwMode="auto">
                <a:xfrm rot="10800000">
                  <a:off x="2412864" y="3467100"/>
                  <a:ext cx="560568" cy="728509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55" name="フリーフォーム: 図形 354">
                  <a:extLst>
                    <a:ext uri="{FF2B5EF4-FFF2-40B4-BE49-F238E27FC236}">
                      <a16:creationId xmlns:a16="http://schemas.microsoft.com/office/drawing/2014/main" id="{01F7F613-FE9A-46B3-816F-86098676651A}"/>
                    </a:ext>
                  </a:extLst>
                </p:cNvPr>
                <p:cNvSpPr/>
                <p:nvPr/>
              </p:nvSpPr>
              <p:spPr bwMode="auto">
                <a:xfrm rot="10800000">
                  <a:off x="2520697" y="3481387"/>
                  <a:ext cx="344902" cy="728509"/>
                </a:xfrm>
                <a:custGeom>
                  <a:avLst/>
                  <a:gdLst>
                    <a:gd name="connsiteX0" fmla="*/ 224244 w 448489"/>
                    <a:gd name="connsiteY0" fmla="*/ 847258 h 847258"/>
                    <a:gd name="connsiteX1" fmla="*/ 0 w 448489"/>
                    <a:gd name="connsiteY1" fmla="*/ 166499 h 847258"/>
                    <a:gd name="connsiteX2" fmla="*/ 4138 w 448489"/>
                    <a:gd name="connsiteY2" fmla="*/ 44510 h 847258"/>
                    <a:gd name="connsiteX3" fmla="*/ 8227 w 448489"/>
                    <a:gd name="connsiteY3" fmla="*/ 5786 h 847258"/>
                    <a:gd name="connsiteX4" fmla="*/ 9653 w 448489"/>
                    <a:gd name="connsiteY4" fmla="*/ 5360 h 847258"/>
                    <a:gd name="connsiteX5" fmla="*/ 208422 w 448489"/>
                    <a:gd name="connsiteY5" fmla="*/ 1772 h 847258"/>
                    <a:gd name="connsiteX6" fmla="*/ 417204 w 448489"/>
                    <a:gd name="connsiteY6" fmla="*/ 5360 h 847258"/>
                    <a:gd name="connsiteX7" fmla="*/ 439340 w 448489"/>
                    <a:gd name="connsiteY7" fmla="*/ 11290 h 847258"/>
                    <a:gd name="connsiteX8" fmla="*/ 443515 w 448489"/>
                    <a:gd name="connsiteY8" fmla="*/ 44510 h 847258"/>
                    <a:gd name="connsiteX9" fmla="*/ 448489 w 448489"/>
                    <a:gd name="connsiteY9" fmla="*/ 166499 h 847258"/>
                    <a:gd name="connsiteX10" fmla="*/ 224244 w 448489"/>
                    <a:gd name="connsiteY10" fmla="*/ 847258 h 8472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48489" h="847258">
                      <a:moveTo>
                        <a:pt x="224244" y="847258"/>
                      </a:moveTo>
                      <a:cubicBezTo>
                        <a:pt x="100397" y="847258"/>
                        <a:pt x="0" y="542471"/>
                        <a:pt x="0" y="166499"/>
                      </a:cubicBezTo>
                      <a:cubicBezTo>
                        <a:pt x="0" y="119503"/>
                        <a:pt x="1417" y="79148"/>
                        <a:pt x="4138" y="44510"/>
                      </a:cubicBezTo>
                      <a:lnTo>
                        <a:pt x="8227" y="5786"/>
                      </a:lnTo>
                      <a:lnTo>
                        <a:pt x="9653" y="5360"/>
                      </a:lnTo>
                      <a:cubicBezTo>
                        <a:pt x="65040" y="-4028"/>
                        <a:pt x="132939" y="1772"/>
                        <a:pt x="208422" y="1772"/>
                      </a:cubicBezTo>
                      <a:cubicBezTo>
                        <a:pt x="283905" y="1772"/>
                        <a:pt x="356254" y="-4028"/>
                        <a:pt x="417204" y="5360"/>
                      </a:cubicBezTo>
                      <a:lnTo>
                        <a:pt x="439340" y="11290"/>
                      </a:lnTo>
                      <a:lnTo>
                        <a:pt x="443515" y="44510"/>
                      </a:lnTo>
                      <a:cubicBezTo>
                        <a:pt x="446768" y="79148"/>
                        <a:pt x="448489" y="119503"/>
                        <a:pt x="448489" y="166499"/>
                      </a:cubicBezTo>
                      <a:cubicBezTo>
                        <a:pt x="448489" y="542471"/>
                        <a:pt x="348092" y="847258"/>
                        <a:pt x="224244" y="847258"/>
                      </a:cubicBezTo>
                      <a:close/>
                    </a:path>
                  </a:pathLst>
                </a:custGeom>
                <a:solidFill>
                  <a:sysClr val="window" lastClr="FFFFFF">
                    <a:alpha val="50000"/>
                  </a:sys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56" name="楕円 355">
                  <a:extLst>
                    <a:ext uri="{FF2B5EF4-FFF2-40B4-BE49-F238E27FC236}">
                      <a16:creationId xmlns:a16="http://schemas.microsoft.com/office/drawing/2014/main" id="{9F1AE230-F171-4AC1-8B94-6D001A03BD14}"/>
                    </a:ext>
                  </a:extLst>
                </p:cNvPr>
                <p:cNvSpPr/>
                <p:nvPr/>
              </p:nvSpPr>
              <p:spPr bwMode="auto">
                <a:xfrm>
                  <a:off x="2414282" y="3732543"/>
                  <a:ext cx="551632" cy="556921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57" name="フリーフォーム: 図形 356">
                  <a:extLst>
                    <a:ext uri="{FF2B5EF4-FFF2-40B4-BE49-F238E27FC236}">
                      <a16:creationId xmlns:a16="http://schemas.microsoft.com/office/drawing/2014/main" id="{7B6124D2-2C06-45B7-AB36-ABB5DB82B4EC}"/>
                    </a:ext>
                  </a:extLst>
                </p:cNvPr>
                <p:cNvSpPr/>
                <p:nvPr/>
              </p:nvSpPr>
              <p:spPr bwMode="auto">
                <a:xfrm>
                  <a:off x="2481862" y="3771445"/>
                  <a:ext cx="418501" cy="479643"/>
                </a:xfrm>
                <a:custGeom>
                  <a:avLst/>
                  <a:gdLst>
                    <a:gd name="connsiteX0" fmla="*/ 158440 w 403003"/>
                    <a:gd name="connsiteY0" fmla="*/ 373211 h 479643"/>
                    <a:gd name="connsiteX1" fmla="*/ 156914 w 403003"/>
                    <a:gd name="connsiteY1" fmla="*/ 425299 h 479643"/>
                    <a:gd name="connsiteX2" fmla="*/ 112781 w 403003"/>
                    <a:gd name="connsiteY2" fmla="*/ 453005 h 479643"/>
                    <a:gd name="connsiteX3" fmla="*/ 114307 w 403003"/>
                    <a:gd name="connsiteY3" fmla="*/ 400918 h 479643"/>
                    <a:gd name="connsiteX4" fmla="*/ 158440 w 403003"/>
                    <a:gd name="connsiteY4" fmla="*/ 373211 h 479643"/>
                    <a:gd name="connsiteX5" fmla="*/ 266625 w 403003"/>
                    <a:gd name="connsiteY5" fmla="*/ 363232 h 479643"/>
                    <a:gd name="connsiteX6" fmla="*/ 307078 w 403003"/>
                    <a:gd name="connsiteY6" fmla="*/ 408489 h 479643"/>
                    <a:gd name="connsiteX7" fmla="*/ 288495 w 403003"/>
                    <a:gd name="connsiteY7" fmla="*/ 478297 h 479643"/>
                    <a:gd name="connsiteX8" fmla="*/ 231922 w 403003"/>
                    <a:gd name="connsiteY8" fmla="*/ 433376 h 479643"/>
                    <a:gd name="connsiteX9" fmla="*/ 250505 w 403003"/>
                    <a:gd name="connsiteY9" fmla="*/ 363567 h 479643"/>
                    <a:gd name="connsiteX10" fmla="*/ 266625 w 403003"/>
                    <a:gd name="connsiteY10" fmla="*/ 363232 h 479643"/>
                    <a:gd name="connsiteX11" fmla="*/ 359788 w 403003"/>
                    <a:gd name="connsiteY11" fmla="*/ 304394 h 479643"/>
                    <a:gd name="connsiteX12" fmla="*/ 388382 w 403003"/>
                    <a:gd name="connsiteY12" fmla="*/ 317398 h 479643"/>
                    <a:gd name="connsiteX13" fmla="*/ 391185 w 403003"/>
                    <a:gd name="connsiteY13" fmla="*/ 373426 h 479643"/>
                    <a:gd name="connsiteX14" fmla="*/ 335157 w 403003"/>
                    <a:gd name="connsiteY14" fmla="*/ 370624 h 479643"/>
                    <a:gd name="connsiteX15" fmla="*/ 332355 w 403003"/>
                    <a:gd name="connsiteY15" fmla="*/ 314596 h 479643"/>
                    <a:gd name="connsiteX16" fmla="*/ 359788 w 403003"/>
                    <a:gd name="connsiteY16" fmla="*/ 304394 h 479643"/>
                    <a:gd name="connsiteX17" fmla="*/ 86432 w 403003"/>
                    <a:gd name="connsiteY17" fmla="*/ 294350 h 479643"/>
                    <a:gd name="connsiteX18" fmla="*/ 108884 w 403003"/>
                    <a:gd name="connsiteY18" fmla="*/ 312681 h 479643"/>
                    <a:gd name="connsiteX19" fmla="*/ 67955 w 403003"/>
                    <a:gd name="connsiteY19" fmla="*/ 361842 h 479643"/>
                    <a:gd name="connsiteX20" fmla="*/ 6097 w 403003"/>
                    <a:gd name="connsiteY20" fmla="*/ 345543 h 479643"/>
                    <a:gd name="connsiteX21" fmla="*/ 47027 w 403003"/>
                    <a:gd name="connsiteY21" fmla="*/ 296382 h 479643"/>
                    <a:gd name="connsiteX22" fmla="*/ 86432 w 403003"/>
                    <a:gd name="connsiteY22" fmla="*/ 294350 h 479643"/>
                    <a:gd name="connsiteX23" fmla="*/ 214134 w 403003"/>
                    <a:gd name="connsiteY23" fmla="*/ 242477 h 479643"/>
                    <a:gd name="connsiteX24" fmla="*/ 236833 w 403003"/>
                    <a:gd name="connsiteY24" fmla="*/ 262133 h 479643"/>
                    <a:gd name="connsiteX25" fmla="*/ 214134 w 403003"/>
                    <a:gd name="connsiteY25" fmla="*/ 281789 h 479643"/>
                    <a:gd name="connsiteX26" fmla="*/ 191435 w 403003"/>
                    <a:gd name="connsiteY26" fmla="*/ 262133 h 479643"/>
                    <a:gd name="connsiteX27" fmla="*/ 214134 w 403003"/>
                    <a:gd name="connsiteY27" fmla="*/ 242477 h 479643"/>
                    <a:gd name="connsiteX28" fmla="*/ 363533 w 403003"/>
                    <a:gd name="connsiteY28" fmla="*/ 212017 h 479643"/>
                    <a:gd name="connsiteX29" fmla="*/ 401619 w 403003"/>
                    <a:gd name="connsiteY29" fmla="*/ 228723 h 479643"/>
                    <a:gd name="connsiteX30" fmla="*/ 381626 w 403003"/>
                    <a:gd name="connsiteY30" fmla="*/ 265191 h 479643"/>
                    <a:gd name="connsiteX31" fmla="*/ 343539 w 403003"/>
                    <a:gd name="connsiteY31" fmla="*/ 248485 h 479643"/>
                    <a:gd name="connsiteX32" fmla="*/ 363533 w 403003"/>
                    <a:gd name="connsiteY32" fmla="*/ 212017 h 479643"/>
                    <a:gd name="connsiteX33" fmla="*/ 37035 w 403003"/>
                    <a:gd name="connsiteY33" fmla="*/ 176659 h 479643"/>
                    <a:gd name="connsiteX34" fmla="*/ 67479 w 403003"/>
                    <a:gd name="connsiteY34" fmla="*/ 209266 h 479643"/>
                    <a:gd name="connsiteX35" fmla="*/ 30599 w 403003"/>
                    <a:gd name="connsiteY35" fmla="*/ 234363 h 479643"/>
                    <a:gd name="connsiteX36" fmla="*/ 155 w 403003"/>
                    <a:gd name="connsiteY36" fmla="*/ 201756 h 479643"/>
                    <a:gd name="connsiteX37" fmla="*/ 37035 w 403003"/>
                    <a:gd name="connsiteY37" fmla="*/ 176659 h 479643"/>
                    <a:gd name="connsiteX38" fmla="*/ 337816 w 403003"/>
                    <a:gd name="connsiteY38" fmla="*/ 87939 h 479643"/>
                    <a:gd name="connsiteX39" fmla="*/ 363646 w 403003"/>
                    <a:gd name="connsiteY39" fmla="*/ 100751 h 479643"/>
                    <a:gd name="connsiteX40" fmla="*/ 355484 w 403003"/>
                    <a:gd name="connsiteY40" fmla="*/ 155266 h 479643"/>
                    <a:gd name="connsiteX41" fmla="*/ 300444 w 403003"/>
                    <a:gd name="connsiteY41" fmla="*/ 152224 h 479643"/>
                    <a:gd name="connsiteX42" fmla="*/ 308607 w 403003"/>
                    <a:gd name="connsiteY42" fmla="*/ 97708 h 479643"/>
                    <a:gd name="connsiteX43" fmla="*/ 337816 w 403003"/>
                    <a:gd name="connsiteY43" fmla="*/ 87939 h 479643"/>
                    <a:gd name="connsiteX44" fmla="*/ 90113 w 403003"/>
                    <a:gd name="connsiteY44" fmla="*/ 77964 h 479643"/>
                    <a:gd name="connsiteX45" fmla="*/ 124351 w 403003"/>
                    <a:gd name="connsiteY45" fmla="*/ 97770 h 479643"/>
                    <a:gd name="connsiteX46" fmla="*/ 137930 w 403003"/>
                    <a:gd name="connsiteY46" fmla="*/ 160621 h 479643"/>
                    <a:gd name="connsiteX47" fmla="*/ 75079 w 403003"/>
                    <a:gd name="connsiteY47" fmla="*/ 147042 h 479643"/>
                    <a:gd name="connsiteX48" fmla="*/ 61500 w 403003"/>
                    <a:gd name="connsiteY48" fmla="*/ 84191 h 479643"/>
                    <a:gd name="connsiteX49" fmla="*/ 90113 w 403003"/>
                    <a:gd name="connsiteY49" fmla="*/ 77964 h 479643"/>
                    <a:gd name="connsiteX50" fmla="*/ 211721 w 403003"/>
                    <a:gd name="connsiteY50" fmla="*/ 0 h 479643"/>
                    <a:gd name="connsiteX51" fmla="*/ 249651 w 403003"/>
                    <a:gd name="connsiteY51" fmla="*/ 66780 h 479643"/>
                    <a:gd name="connsiteX52" fmla="*/ 211721 w 403003"/>
                    <a:gd name="connsiteY52" fmla="*/ 133560 h 479643"/>
                    <a:gd name="connsiteX53" fmla="*/ 173791 w 403003"/>
                    <a:gd name="connsiteY53" fmla="*/ 66780 h 479643"/>
                    <a:gd name="connsiteX54" fmla="*/ 211721 w 403003"/>
                    <a:gd name="connsiteY54" fmla="*/ 0 h 4796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403003" h="479643">
                      <a:moveTo>
                        <a:pt x="158440" y="373211"/>
                      </a:moveTo>
                      <a:cubicBezTo>
                        <a:pt x="170206" y="379944"/>
                        <a:pt x="169523" y="403264"/>
                        <a:pt x="156914" y="425299"/>
                      </a:cubicBezTo>
                      <a:cubicBezTo>
                        <a:pt x="144306" y="447333"/>
                        <a:pt x="124547" y="459738"/>
                        <a:pt x="112781" y="453005"/>
                      </a:cubicBezTo>
                      <a:cubicBezTo>
                        <a:pt x="101015" y="446273"/>
                        <a:pt x="101698" y="422953"/>
                        <a:pt x="114307" y="400918"/>
                      </a:cubicBezTo>
                      <a:cubicBezTo>
                        <a:pt x="126915" y="378883"/>
                        <a:pt x="146674" y="366479"/>
                        <a:pt x="158440" y="373211"/>
                      </a:cubicBezTo>
                      <a:close/>
                      <a:moveTo>
                        <a:pt x="266625" y="363232"/>
                      </a:moveTo>
                      <a:cubicBezTo>
                        <a:pt x="282996" y="367474"/>
                        <a:pt x="299210" y="384728"/>
                        <a:pt x="307078" y="408489"/>
                      </a:cubicBezTo>
                      <a:cubicBezTo>
                        <a:pt x="317569" y="440170"/>
                        <a:pt x="309249" y="471425"/>
                        <a:pt x="288495" y="478297"/>
                      </a:cubicBezTo>
                      <a:cubicBezTo>
                        <a:pt x="267742" y="485169"/>
                        <a:pt x="242412" y="465057"/>
                        <a:pt x="231922" y="433376"/>
                      </a:cubicBezTo>
                      <a:cubicBezTo>
                        <a:pt x="221431" y="401694"/>
                        <a:pt x="229751" y="370440"/>
                        <a:pt x="250505" y="363567"/>
                      </a:cubicBezTo>
                      <a:cubicBezTo>
                        <a:pt x="255693" y="361849"/>
                        <a:pt x="261168" y="361818"/>
                        <a:pt x="266625" y="363232"/>
                      </a:cubicBezTo>
                      <a:close/>
                      <a:moveTo>
                        <a:pt x="359788" y="304394"/>
                      </a:moveTo>
                      <a:cubicBezTo>
                        <a:pt x="369927" y="304901"/>
                        <a:pt x="380260" y="309276"/>
                        <a:pt x="388382" y="317398"/>
                      </a:cubicBezTo>
                      <a:cubicBezTo>
                        <a:pt x="404628" y="333643"/>
                        <a:pt x="405883" y="358728"/>
                        <a:pt x="391185" y="373426"/>
                      </a:cubicBezTo>
                      <a:cubicBezTo>
                        <a:pt x="376487" y="388124"/>
                        <a:pt x="351402" y="386869"/>
                        <a:pt x="335157" y="370624"/>
                      </a:cubicBezTo>
                      <a:cubicBezTo>
                        <a:pt x="318912" y="354379"/>
                        <a:pt x="317657" y="329294"/>
                        <a:pt x="332355" y="314596"/>
                      </a:cubicBezTo>
                      <a:cubicBezTo>
                        <a:pt x="339704" y="307247"/>
                        <a:pt x="349649" y="303886"/>
                        <a:pt x="359788" y="304394"/>
                      </a:cubicBezTo>
                      <a:close/>
                      <a:moveTo>
                        <a:pt x="86432" y="294350"/>
                      </a:moveTo>
                      <a:cubicBezTo>
                        <a:pt x="97626" y="297300"/>
                        <a:pt x="105994" y="303643"/>
                        <a:pt x="108884" y="312681"/>
                      </a:cubicBezTo>
                      <a:cubicBezTo>
                        <a:pt x="114663" y="330758"/>
                        <a:pt x="96339" y="352768"/>
                        <a:pt x="67955" y="361842"/>
                      </a:cubicBezTo>
                      <a:cubicBezTo>
                        <a:pt x="39571" y="370917"/>
                        <a:pt x="11877" y="363620"/>
                        <a:pt x="6097" y="345543"/>
                      </a:cubicBezTo>
                      <a:cubicBezTo>
                        <a:pt x="318" y="327467"/>
                        <a:pt x="18643" y="305457"/>
                        <a:pt x="47027" y="296382"/>
                      </a:cubicBezTo>
                      <a:cubicBezTo>
                        <a:pt x="61218" y="291845"/>
                        <a:pt x="75238" y="291401"/>
                        <a:pt x="86432" y="294350"/>
                      </a:cubicBezTo>
                      <a:close/>
                      <a:moveTo>
                        <a:pt x="214134" y="242477"/>
                      </a:moveTo>
                      <a:cubicBezTo>
                        <a:pt x="226670" y="242477"/>
                        <a:pt x="236833" y="251277"/>
                        <a:pt x="236833" y="262133"/>
                      </a:cubicBezTo>
                      <a:cubicBezTo>
                        <a:pt x="236833" y="272989"/>
                        <a:pt x="226670" y="281789"/>
                        <a:pt x="214134" y="281789"/>
                      </a:cubicBezTo>
                      <a:cubicBezTo>
                        <a:pt x="201598" y="281789"/>
                        <a:pt x="191435" y="272989"/>
                        <a:pt x="191435" y="262133"/>
                      </a:cubicBezTo>
                      <a:cubicBezTo>
                        <a:pt x="191435" y="251277"/>
                        <a:pt x="201598" y="242477"/>
                        <a:pt x="214134" y="242477"/>
                      </a:cubicBezTo>
                      <a:close/>
                      <a:moveTo>
                        <a:pt x="363533" y="212017"/>
                      </a:moveTo>
                      <a:cubicBezTo>
                        <a:pt x="379571" y="206560"/>
                        <a:pt x="396623" y="214040"/>
                        <a:pt x="401619" y="228723"/>
                      </a:cubicBezTo>
                      <a:cubicBezTo>
                        <a:pt x="406615" y="243406"/>
                        <a:pt x="397664" y="259734"/>
                        <a:pt x="381626" y="265191"/>
                      </a:cubicBezTo>
                      <a:cubicBezTo>
                        <a:pt x="365588" y="270648"/>
                        <a:pt x="348535" y="263169"/>
                        <a:pt x="343539" y="248485"/>
                      </a:cubicBezTo>
                      <a:cubicBezTo>
                        <a:pt x="338543" y="233802"/>
                        <a:pt x="347495" y="217474"/>
                        <a:pt x="363533" y="212017"/>
                      </a:cubicBezTo>
                      <a:close/>
                      <a:moveTo>
                        <a:pt x="37035" y="176659"/>
                      </a:moveTo>
                      <a:cubicBezTo>
                        <a:pt x="55626" y="178733"/>
                        <a:pt x="69256" y="193332"/>
                        <a:pt x="67479" y="209266"/>
                      </a:cubicBezTo>
                      <a:cubicBezTo>
                        <a:pt x="65702" y="225200"/>
                        <a:pt x="49189" y="236437"/>
                        <a:pt x="30599" y="234363"/>
                      </a:cubicBezTo>
                      <a:cubicBezTo>
                        <a:pt x="12008" y="232290"/>
                        <a:pt x="-1623" y="217691"/>
                        <a:pt x="155" y="201756"/>
                      </a:cubicBezTo>
                      <a:cubicBezTo>
                        <a:pt x="1932" y="185822"/>
                        <a:pt x="18444" y="174585"/>
                        <a:pt x="37035" y="176659"/>
                      </a:cubicBezTo>
                      <a:close/>
                      <a:moveTo>
                        <a:pt x="337816" y="87939"/>
                      </a:moveTo>
                      <a:cubicBezTo>
                        <a:pt x="347777" y="88489"/>
                        <a:pt x="357173" y="92803"/>
                        <a:pt x="363646" y="100751"/>
                      </a:cubicBezTo>
                      <a:cubicBezTo>
                        <a:pt x="376591" y="116645"/>
                        <a:pt x="372936" y="141053"/>
                        <a:pt x="355484" y="155266"/>
                      </a:cubicBezTo>
                      <a:cubicBezTo>
                        <a:pt x="338031" y="169480"/>
                        <a:pt x="313389" y="168118"/>
                        <a:pt x="300444" y="152224"/>
                      </a:cubicBezTo>
                      <a:cubicBezTo>
                        <a:pt x="287499" y="136329"/>
                        <a:pt x="291154" y="111922"/>
                        <a:pt x="308607" y="97708"/>
                      </a:cubicBezTo>
                      <a:cubicBezTo>
                        <a:pt x="317333" y="90601"/>
                        <a:pt x="327856" y="87388"/>
                        <a:pt x="337816" y="87939"/>
                      </a:cubicBezTo>
                      <a:close/>
                      <a:moveTo>
                        <a:pt x="90113" y="77964"/>
                      </a:moveTo>
                      <a:cubicBezTo>
                        <a:pt x="101487" y="80421"/>
                        <a:pt x="113798" y="87217"/>
                        <a:pt x="124351" y="97770"/>
                      </a:cubicBezTo>
                      <a:cubicBezTo>
                        <a:pt x="145457" y="118876"/>
                        <a:pt x="151536" y="147015"/>
                        <a:pt x="137930" y="160621"/>
                      </a:cubicBezTo>
                      <a:cubicBezTo>
                        <a:pt x="124324" y="174227"/>
                        <a:pt x="96184" y="168148"/>
                        <a:pt x="75079" y="147042"/>
                      </a:cubicBezTo>
                      <a:cubicBezTo>
                        <a:pt x="53973" y="125937"/>
                        <a:pt x="47894" y="97797"/>
                        <a:pt x="61500" y="84191"/>
                      </a:cubicBezTo>
                      <a:cubicBezTo>
                        <a:pt x="68303" y="77388"/>
                        <a:pt x="78739" y="75506"/>
                        <a:pt x="90113" y="77964"/>
                      </a:cubicBezTo>
                      <a:close/>
                      <a:moveTo>
                        <a:pt x="211721" y="0"/>
                      </a:moveTo>
                      <a:cubicBezTo>
                        <a:pt x="232669" y="0"/>
                        <a:pt x="249651" y="29898"/>
                        <a:pt x="249651" y="66780"/>
                      </a:cubicBezTo>
                      <a:cubicBezTo>
                        <a:pt x="249651" y="103662"/>
                        <a:pt x="232669" y="133560"/>
                        <a:pt x="211721" y="133560"/>
                      </a:cubicBezTo>
                      <a:cubicBezTo>
                        <a:pt x="190773" y="133560"/>
                        <a:pt x="173791" y="103662"/>
                        <a:pt x="173791" y="66780"/>
                      </a:cubicBezTo>
                      <a:cubicBezTo>
                        <a:pt x="173791" y="29898"/>
                        <a:pt x="190773" y="0"/>
                        <a:pt x="211721" y="0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344" name="グループ化 343">
                <a:extLst>
                  <a:ext uri="{FF2B5EF4-FFF2-40B4-BE49-F238E27FC236}">
                    <a16:creationId xmlns:a16="http://schemas.microsoft.com/office/drawing/2014/main" id="{B4276C1D-A826-4E5C-9FDD-1F71BFC3F864}"/>
                  </a:ext>
                </a:extLst>
              </p:cNvPr>
              <p:cNvGrpSpPr/>
              <p:nvPr/>
            </p:nvGrpSpPr>
            <p:grpSpPr>
              <a:xfrm>
                <a:off x="3022464" y="3467100"/>
                <a:ext cx="560568" cy="822364"/>
                <a:chOff x="2412864" y="3467100"/>
                <a:chExt cx="560568" cy="822364"/>
              </a:xfrm>
            </p:grpSpPr>
            <p:sp>
              <p:nvSpPr>
                <p:cNvPr id="350" name="楕円 72">
                  <a:extLst>
                    <a:ext uri="{FF2B5EF4-FFF2-40B4-BE49-F238E27FC236}">
                      <a16:creationId xmlns:a16="http://schemas.microsoft.com/office/drawing/2014/main" id="{03594BCF-295F-4017-8792-BD624F8C5D0F}"/>
                    </a:ext>
                  </a:extLst>
                </p:cNvPr>
                <p:cNvSpPr/>
                <p:nvPr/>
              </p:nvSpPr>
              <p:spPr bwMode="auto">
                <a:xfrm rot="10800000">
                  <a:off x="2412864" y="3467100"/>
                  <a:ext cx="560568" cy="728509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51" name="フリーフォーム: 図形 350">
                  <a:extLst>
                    <a:ext uri="{FF2B5EF4-FFF2-40B4-BE49-F238E27FC236}">
                      <a16:creationId xmlns:a16="http://schemas.microsoft.com/office/drawing/2014/main" id="{D2EF3E3A-BEDD-4F70-BFCC-6280791DF2C8}"/>
                    </a:ext>
                  </a:extLst>
                </p:cNvPr>
                <p:cNvSpPr/>
                <p:nvPr/>
              </p:nvSpPr>
              <p:spPr bwMode="auto">
                <a:xfrm rot="10800000">
                  <a:off x="2520697" y="3481387"/>
                  <a:ext cx="344902" cy="728509"/>
                </a:xfrm>
                <a:custGeom>
                  <a:avLst/>
                  <a:gdLst>
                    <a:gd name="connsiteX0" fmla="*/ 224244 w 448489"/>
                    <a:gd name="connsiteY0" fmla="*/ 847258 h 847258"/>
                    <a:gd name="connsiteX1" fmla="*/ 0 w 448489"/>
                    <a:gd name="connsiteY1" fmla="*/ 166499 h 847258"/>
                    <a:gd name="connsiteX2" fmla="*/ 4138 w 448489"/>
                    <a:gd name="connsiteY2" fmla="*/ 44510 h 847258"/>
                    <a:gd name="connsiteX3" fmla="*/ 8227 w 448489"/>
                    <a:gd name="connsiteY3" fmla="*/ 5786 h 847258"/>
                    <a:gd name="connsiteX4" fmla="*/ 9653 w 448489"/>
                    <a:gd name="connsiteY4" fmla="*/ 5360 h 847258"/>
                    <a:gd name="connsiteX5" fmla="*/ 208422 w 448489"/>
                    <a:gd name="connsiteY5" fmla="*/ 1772 h 847258"/>
                    <a:gd name="connsiteX6" fmla="*/ 417204 w 448489"/>
                    <a:gd name="connsiteY6" fmla="*/ 5360 h 847258"/>
                    <a:gd name="connsiteX7" fmla="*/ 439340 w 448489"/>
                    <a:gd name="connsiteY7" fmla="*/ 11290 h 847258"/>
                    <a:gd name="connsiteX8" fmla="*/ 443515 w 448489"/>
                    <a:gd name="connsiteY8" fmla="*/ 44510 h 847258"/>
                    <a:gd name="connsiteX9" fmla="*/ 448489 w 448489"/>
                    <a:gd name="connsiteY9" fmla="*/ 166499 h 847258"/>
                    <a:gd name="connsiteX10" fmla="*/ 224244 w 448489"/>
                    <a:gd name="connsiteY10" fmla="*/ 847258 h 8472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48489" h="847258">
                      <a:moveTo>
                        <a:pt x="224244" y="847258"/>
                      </a:moveTo>
                      <a:cubicBezTo>
                        <a:pt x="100397" y="847258"/>
                        <a:pt x="0" y="542471"/>
                        <a:pt x="0" y="166499"/>
                      </a:cubicBezTo>
                      <a:cubicBezTo>
                        <a:pt x="0" y="119503"/>
                        <a:pt x="1417" y="79148"/>
                        <a:pt x="4138" y="44510"/>
                      </a:cubicBezTo>
                      <a:lnTo>
                        <a:pt x="8227" y="5786"/>
                      </a:lnTo>
                      <a:lnTo>
                        <a:pt x="9653" y="5360"/>
                      </a:lnTo>
                      <a:cubicBezTo>
                        <a:pt x="65040" y="-4028"/>
                        <a:pt x="132939" y="1772"/>
                        <a:pt x="208422" y="1772"/>
                      </a:cubicBezTo>
                      <a:cubicBezTo>
                        <a:pt x="283905" y="1772"/>
                        <a:pt x="356254" y="-4028"/>
                        <a:pt x="417204" y="5360"/>
                      </a:cubicBezTo>
                      <a:lnTo>
                        <a:pt x="439340" y="11290"/>
                      </a:lnTo>
                      <a:lnTo>
                        <a:pt x="443515" y="44510"/>
                      </a:lnTo>
                      <a:cubicBezTo>
                        <a:pt x="446768" y="79148"/>
                        <a:pt x="448489" y="119503"/>
                        <a:pt x="448489" y="166499"/>
                      </a:cubicBezTo>
                      <a:cubicBezTo>
                        <a:pt x="448489" y="542471"/>
                        <a:pt x="348092" y="847258"/>
                        <a:pt x="224244" y="847258"/>
                      </a:cubicBezTo>
                      <a:close/>
                    </a:path>
                  </a:pathLst>
                </a:custGeom>
                <a:solidFill>
                  <a:sysClr val="window" lastClr="FFFFFF">
                    <a:alpha val="50000"/>
                  </a:sys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52" name="楕円 351">
                  <a:extLst>
                    <a:ext uri="{FF2B5EF4-FFF2-40B4-BE49-F238E27FC236}">
                      <a16:creationId xmlns:a16="http://schemas.microsoft.com/office/drawing/2014/main" id="{DBF9222D-7AA0-484A-9D38-427006167F1C}"/>
                    </a:ext>
                  </a:extLst>
                </p:cNvPr>
                <p:cNvSpPr/>
                <p:nvPr/>
              </p:nvSpPr>
              <p:spPr bwMode="auto">
                <a:xfrm>
                  <a:off x="2414282" y="3732543"/>
                  <a:ext cx="551632" cy="556921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53" name="フリーフォーム: 図形 352">
                  <a:extLst>
                    <a:ext uri="{FF2B5EF4-FFF2-40B4-BE49-F238E27FC236}">
                      <a16:creationId xmlns:a16="http://schemas.microsoft.com/office/drawing/2014/main" id="{080B469A-8CC8-437C-A64D-751BA988A6CA}"/>
                    </a:ext>
                  </a:extLst>
                </p:cNvPr>
                <p:cNvSpPr/>
                <p:nvPr/>
              </p:nvSpPr>
              <p:spPr bwMode="auto">
                <a:xfrm>
                  <a:off x="2481862" y="3771445"/>
                  <a:ext cx="418501" cy="479643"/>
                </a:xfrm>
                <a:custGeom>
                  <a:avLst/>
                  <a:gdLst>
                    <a:gd name="connsiteX0" fmla="*/ 158440 w 403003"/>
                    <a:gd name="connsiteY0" fmla="*/ 373211 h 479643"/>
                    <a:gd name="connsiteX1" fmla="*/ 156914 w 403003"/>
                    <a:gd name="connsiteY1" fmla="*/ 425299 h 479643"/>
                    <a:gd name="connsiteX2" fmla="*/ 112781 w 403003"/>
                    <a:gd name="connsiteY2" fmla="*/ 453005 h 479643"/>
                    <a:gd name="connsiteX3" fmla="*/ 114307 w 403003"/>
                    <a:gd name="connsiteY3" fmla="*/ 400918 h 479643"/>
                    <a:gd name="connsiteX4" fmla="*/ 158440 w 403003"/>
                    <a:gd name="connsiteY4" fmla="*/ 373211 h 479643"/>
                    <a:gd name="connsiteX5" fmla="*/ 266625 w 403003"/>
                    <a:gd name="connsiteY5" fmla="*/ 363232 h 479643"/>
                    <a:gd name="connsiteX6" fmla="*/ 307078 w 403003"/>
                    <a:gd name="connsiteY6" fmla="*/ 408489 h 479643"/>
                    <a:gd name="connsiteX7" fmla="*/ 288495 w 403003"/>
                    <a:gd name="connsiteY7" fmla="*/ 478297 h 479643"/>
                    <a:gd name="connsiteX8" fmla="*/ 231922 w 403003"/>
                    <a:gd name="connsiteY8" fmla="*/ 433376 h 479643"/>
                    <a:gd name="connsiteX9" fmla="*/ 250505 w 403003"/>
                    <a:gd name="connsiteY9" fmla="*/ 363567 h 479643"/>
                    <a:gd name="connsiteX10" fmla="*/ 266625 w 403003"/>
                    <a:gd name="connsiteY10" fmla="*/ 363232 h 479643"/>
                    <a:gd name="connsiteX11" fmla="*/ 359788 w 403003"/>
                    <a:gd name="connsiteY11" fmla="*/ 304394 h 479643"/>
                    <a:gd name="connsiteX12" fmla="*/ 388382 w 403003"/>
                    <a:gd name="connsiteY12" fmla="*/ 317398 h 479643"/>
                    <a:gd name="connsiteX13" fmla="*/ 391185 w 403003"/>
                    <a:gd name="connsiteY13" fmla="*/ 373426 h 479643"/>
                    <a:gd name="connsiteX14" fmla="*/ 335157 w 403003"/>
                    <a:gd name="connsiteY14" fmla="*/ 370624 h 479643"/>
                    <a:gd name="connsiteX15" fmla="*/ 332355 w 403003"/>
                    <a:gd name="connsiteY15" fmla="*/ 314596 h 479643"/>
                    <a:gd name="connsiteX16" fmla="*/ 359788 w 403003"/>
                    <a:gd name="connsiteY16" fmla="*/ 304394 h 479643"/>
                    <a:gd name="connsiteX17" fmla="*/ 86432 w 403003"/>
                    <a:gd name="connsiteY17" fmla="*/ 294350 h 479643"/>
                    <a:gd name="connsiteX18" fmla="*/ 108884 w 403003"/>
                    <a:gd name="connsiteY18" fmla="*/ 312681 h 479643"/>
                    <a:gd name="connsiteX19" fmla="*/ 67955 w 403003"/>
                    <a:gd name="connsiteY19" fmla="*/ 361842 h 479643"/>
                    <a:gd name="connsiteX20" fmla="*/ 6097 w 403003"/>
                    <a:gd name="connsiteY20" fmla="*/ 345543 h 479643"/>
                    <a:gd name="connsiteX21" fmla="*/ 47027 w 403003"/>
                    <a:gd name="connsiteY21" fmla="*/ 296382 h 479643"/>
                    <a:gd name="connsiteX22" fmla="*/ 86432 w 403003"/>
                    <a:gd name="connsiteY22" fmla="*/ 294350 h 479643"/>
                    <a:gd name="connsiteX23" fmla="*/ 214134 w 403003"/>
                    <a:gd name="connsiteY23" fmla="*/ 242477 h 479643"/>
                    <a:gd name="connsiteX24" fmla="*/ 236833 w 403003"/>
                    <a:gd name="connsiteY24" fmla="*/ 262133 h 479643"/>
                    <a:gd name="connsiteX25" fmla="*/ 214134 w 403003"/>
                    <a:gd name="connsiteY25" fmla="*/ 281789 h 479643"/>
                    <a:gd name="connsiteX26" fmla="*/ 191435 w 403003"/>
                    <a:gd name="connsiteY26" fmla="*/ 262133 h 479643"/>
                    <a:gd name="connsiteX27" fmla="*/ 214134 w 403003"/>
                    <a:gd name="connsiteY27" fmla="*/ 242477 h 479643"/>
                    <a:gd name="connsiteX28" fmla="*/ 363533 w 403003"/>
                    <a:gd name="connsiteY28" fmla="*/ 212017 h 479643"/>
                    <a:gd name="connsiteX29" fmla="*/ 401619 w 403003"/>
                    <a:gd name="connsiteY29" fmla="*/ 228723 h 479643"/>
                    <a:gd name="connsiteX30" fmla="*/ 381626 w 403003"/>
                    <a:gd name="connsiteY30" fmla="*/ 265191 h 479643"/>
                    <a:gd name="connsiteX31" fmla="*/ 343539 w 403003"/>
                    <a:gd name="connsiteY31" fmla="*/ 248485 h 479643"/>
                    <a:gd name="connsiteX32" fmla="*/ 363533 w 403003"/>
                    <a:gd name="connsiteY32" fmla="*/ 212017 h 479643"/>
                    <a:gd name="connsiteX33" fmla="*/ 37035 w 403003"/>
                    <a:gd name="connsiteY33" fmla="*/ 176659 h 479643"/>
                    <a:gd name="connsiteX34" fmla="*/ 67479 w 403003"/>
                    <a:gd name="connsiteY34" fmla="*/ 209266 h 479643"/>
                    <a:gd name="connsiteX35" fmla="*/ 30599 w 403003"/>
                    <a:gd name="connsiteY35" fmla="*/ 234363 h 479643"/>
                    <a:gd name="connsiteX36" fmla="*/ 155 w 403003"/>
                    <a:gd name="connsiteY36" fmla="*/ 201756 h 479643"/>
                    <a:gd name="connsiteX37" fmla="*/ 37035 w 403003"/>
                    <a:gd name="connsiteY37" fmla="*/ 176659 h 479643"/>
                    <a:gd name="connsiteX38" fmla="*/ 337816 w 403003"/>
                    <a:gd name="connsiteY38" fmla="*/ 87939 h 479643"/>
                    <a:gd name="connsiteX39" fmla="*/ 363646 w 403003"/>
                    <a:gd name="connsiteY39" fmla="*/ 100751 h 479643"/>
                    <a:gd name="connsiteX40" fmla="*/ 355484 w 403003"/>
                    <a:gd name="connsiteY40" fmla="*/ 155266 h 479643"/>
                    <a:gd name="connsiteX41" fmla="*/ 300444 w 403003"/>
                    <a:gd name="connsiteY41" fmla="*/ 152224 h 479643"/>
                    <a:gd name="connsiteX42" fmla="*/ 308607 w 403003"/>
                    <a:gd name="connsiteY42" fmla="*/ 97708 h 479643"/>
                    <a:gd name="connsiteX43" fmla="*/ 337816 w 403003"/>
                    <a:gd name="connsiteY43" fmla="*/ 87939 h 479643"/>
                    <a:gd name="connsiteX44" fmla="*/ 90113 w 403003"/>
                    <a:gd name="connsiteY44" fmla="*/ 77964 h 479643"/>
                    <a:gd name="connsiteX45" fmla="*/ 124351 w 403003"/>
                    <a:gd name="connsiteY45" fmla="*/ 97770 h 479643"/>
                    <a:gd name="connsiteX46" fmla="*/ 137930 w 403003"/>
                    <a:gd name="connsiteY46" fmla="*/ 160621 h 479643"/>
                    <a:gd name="connsiteX47" fmla="*/ 75079 w 403003"/>
                    <a:gd name="connsiteY47" fmla="*/ 147042 h 479643"/>
                    <a:gd name="connsiteX48" fmla="*/ 61500 w 403003"/>
                    <a:gd name="connsiteY48" fmla="*/ 84191 h 479643"/>
                    <a:gd name="connsiteX49" fmla="*/ 90113 w 403003"/>
                    <a:gd name="connsiteY49" fmla="*/ 77964 h 479643"/>
                    <a:gd name="connsiteX50" fmla="*/ 211721 w 403003"/>
                    <a:gd name="connsiteY50" fmla="*/ 0 h 479643"/>
                    <a:gd name="connsiteX51" fmla="*/ 249651 w 403003"/>
                    <a:gd name="connsiteY51" fmla="*/ 66780 h 479643"/>
                    <a:gd name="connsiteX52" fmla="*/ 211721 w 403003"/>
                    <a:gd name="connsiteY52" fmla="*/ 133560 h 479643"/>
                    <a:gd name="connsiteX53" fmla="*/ 173791 w 403003"/>
                    <a:gd name="connsiteY53" fmla="*/ 66780 h 479643"/>
                    <a:gd name="connsiteX54" fmla="*/ 211721 w 403003"/>
                    <a:gd name="connsiteY54" fmla="*/ 0 h 4796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403003" h="479643">
                      <a:moveTo>
                        <a:pt x="158440" y="373211"/>
                      </a:moveTo>
                      <a:cubicBezTo>
                        <a:pt x="170206" y="379944"/>
                        <a:pt x="169523" y="403264"/>
                        <a:pt x="156914" y="425299"/>
                      </a:cubicBezTo>
                      <a:cubicBezTo>
                        <a:pt x="144306" y="447333"/>
                        <a:pt x="124547" y="459738"/>
                        <a:pt x="112781" y="453005"/>
                      </a:cubicBezTo>
                      <a:cubicBezTo>
                        <a:pt x="101015" y="446273"/>
                        <a:pt x="101698" y="422953"/>
                        <a:pt x="114307" y="400918"/>
                      </a:cubicBezTo>
                      <a:cubicBezTo>
                        <a:pt x="126915" y="378883"/>
                        <a:pt x="146674" y="366479"/>
                        <a:pt x="158440" y="373211"/>
                      </a:cubicBezTo>
                      <a:close/>
                      <a:moveTo>
                        <a:pt x="266625" y="363232"/>
                      </a:moveTo>
                      <a:cubicBezTo>
                        <a:pt x="282996" y="367474"/>
                        <a:pt x="299210" y="384728"/>
                        <a:pt x="307078" y="408489"/>
                      </a:cubicBezTo>
                      <a:cubicBezTo>
                        <a:pt x="317569" y="440170"/>
                        <a:pt x="309249" y="471425"/>
                        <a:pt x="288495" y="478297"/>
                      </a:cubicBezTo>
                      <a:cubicBezTo>
                        <a:pt x="267742" y="485169"/>
                        <a:pt x="242412" y="465057"/>
                        <a:pt x="231922" y="433376"/>
                      </a:cubicBezTo>
                      <a:cubicBezTo>
                        <a:pt x="221431" y="401694"/>
                        <a:pt x="229751" y="370440"/>
                        <a:pt x="250505" y="363567"/>
                      </a:cubicBezTo>
                      <a:cubicBezTo>
                        <a:pt x="255693" y="361849"/>
                        <a:pt x="261168" y="361818"/>
                        <a:pt x="266625" y="363232"/>
                      </a:cubicBezTo>
                      <a:close/>
                      <a:moveTo>
                        <a:pt x="359788" y="304394"/>
                      </a:moveTo>
                      <a:cubicBezTo>
                        <a:pt x="369927" y="304901"/>
                        <a:pt x="380260" y="309276"/>
                        <a:pt x="388382" y="317398"/>
                      </a:cubicBezTo>
                      <a:cubicBezTo>
                        <a:pt x="404628" y="333643"/>
                        <a:pt x="405883" y="358728"/>
                        <a:pt x="391185" y="373426"/>
                      </a:cubicBezTo>
                      <a:cubicBezTo>
                        <a:pt x="376487" y="388124"/>
                        <a:pt x="351402" y="386869"/>
                        <a:pt x="335157" y="370624"/>
                      </a:cubicBezTo>
                      <a:cubicBezTo>
                        <a:pt x="318912" y="354379"/>
                        <a:pt x="317657" y="329294"/>
                        <a:pt x="332355" y="314596"/>
                      </a:cubicBezTo>
                      <a:cubicBezTo>
                        <a:pt x="339704" y="307247"/>
                        <a:pt x="349649" y="303886"/>
                        <a:pt x="359788" y="304394"/>
                      </a:cubicBezTo>
                      <a:close/>
                      <a:moveTo>
                        <a:pt x="86432" y="294350"/>
                      </a:moveTo>
                      <a:cubicBezTo>
                        <a:pt x="97626" y="297300"/>
                        <a:pt x="105994" y="303643"/>
                        <a:pt x="108884" y="312681"/>
                      </a:cubicBezTo>
                      <a:cubicBezTo>
                        <a:pt x="114663" y="330758"/>
                        <a:pt x="96339" y="352768"/>
                        <a:pt x="67955" y="361842"/>
                      </a:cubicBezTo>
                      <a:cubicBezTo>
                        <a:pt x="39571" y="370917"/>
                        <a:pt x="11877" y="363620"/>
                        <a:pt x="6097" y="345543"/>
                      </a:cubicBezTo>
                      <a:cubicBezTo>
                        <a:pt x="318" y="327467"/>
                        <a:pt x="18643" y="305457"/>
                        <a:pt x="47027" y="296382"/>
                      </a:cubicBezTo>
                      <a:cubicBezTo>
                        <a:pt x="61218" y="291845"/>
                        <a:pt x="75238" y="291401"/>
                        <a:pt x="86432" y="294350"/>
                      </a:cubicBezTo>
                      <a:close/>
                      <a:moveTo>
                        <a:pt x="214134" y="242477"/>
                      </a:moveTo>
                      <a:cubicBezTo>
                        <a:pt x="226670" y="242477"/>
                        <a:pt x="236833" y="251277"/>
                        <a:pt x="236833" y="262133"/>
                      </a:cubicBezTo>
                      <a:cubicBezTo>
                        <a:pt x="236833" y="272989"/>
                        <a:pt x="226670" y="281789"/>
                        <a:pt x="214134" y="281789"/>
                      </a:cubicBezTo>
                      <a:cubicBezTo>
                        <a:pt x="201598" y="281789"/>
                        <a:pt x="191435" y="272989"/>
                        <a:pt x="191435" y="262133"/>
                      </a:cubicBezTo>
                      <a:cubicBezTo>
                        <a:pt x="191435" y="251277"/>
                        <a:pt x="201598" y="242477"/>
                        <a:pt x="214134" y="242477"/>
                      </a:cubicBezTo>
                      <a:close/>
                      <a:moveTo>
                        <a:pt x="363533" y="212017"/>
                      </a:moveTo>
                      <a:cubicBezTo>
                        <a:pt x="379571" y="206560"/>
                        <a:pt x="396623" y="214040"/>
                        <a:pt x="401619" y="228723"/>
                      </a:cubicBezTo>
                      <a:cubicBezTo>
                        <a:pt x="406615" y="243406"/>
                        <a:pt x="397664" y="259734"/>
                        <a:pt x="381626" y="265191"/>
                      </a:cubicBezTo>
                      <a:cubicBezTo>
                        <a:pt x="365588" y="270648"/>
                        <a:pt x="348535" y="263169"/>
                        <a:pt x="343539" y="248485"/>
                      </a:cubicBezTo>
                      <a:cubicBezTo>
                        <a:pt x="338543" y="233802"/>
                        <a:pt x="347495" y="217474"/>
                        <a:pt x="363533" y="212017"/>
                      </a:cubicBezTo>
                      <a:close/>
                      <a:moveTo>
                        <a:pt x="37035" y="176659"/>
                      </a:moveTo>
                      <a:cubicBezTo>
                        <a:pt x="55626" y="178733"/>
                        <a:pt x="69256" y="193332"/>
                        <a:pt x="67479" y="209266"/>
                      </a:cubicBezTo>
                      <a:cubicBezTo>
                        <a:pt x="65702" y="225200"/>
                        <a:pt x="49189" y="236437"/>
                        <a:pt x="30599" y="234363"/>
                      </a:cubicBezTo>
                      <a:cubicBezTo>
                        <a:pt x="12008" y="232290"/>
                        <a:pt x="-1623" y="217691"/>
                        <a:pt x="155" y="201756"/>
                      </a:cubicBezTo>
                      <a:cubicBezTo>
                        <a:pt x="1932" y="185822"/>
                        <a:pt x="18444" y="174585"/>
                        <a:pt x="37035" y="176659"/>
                      </a:cubicBezTo>
                      <a:close/>
                      <a:moveTo>
                        <a:pt x="337816" y="87939"/>
                      </a:moveTo>
                      <a:cubicBezTo>
                        <a:pt x="347777" y="88489"/>
                        <a:pt x="357173" y="92803"/>
                        <a:pt x="363646" y="100751"/>
                      </a:cubicBezTo>
                      <a:cubicBezTo>
                        <a:pt x="376591" y="116645"/>
                        <a:pt x="372936" y="141053"/>
                        <a:pt x="355484" y="155266"/>
                      </a:cubicBezTo>
                      <a:cubicBezTo>
                        <a:pt x="338031" y="169480"/>
                        <a:pt x="313389" y="168118"/>
                        <a:pt x="300444" y="152224"/>
                      </a:cubicBezTo>
                      <a:cubicBezTo>
                        <a:pt x="287499" y="136329"/>
                        <a:pt x="291154" y="111922"/>
                        <a:pt x="308607" y="97708"/>
                      </a:cubicBezTo>
                      <a:cubicBezTo>
                        <a:pt x="317333" y="90601"/>
                        <a:pt x="327856" y="87388"/>
                        <a:pt x="337816" y="87939"/>
                      </a:cubicBezTo>
                      <a:close/>
                      <a:moveTo>
                        <a:pt x="90113" y="77964"/>
                      </a:moveTo>
                      <a:cubicBezTo>
                        <a:pt x="101487" y="80421"/>
                        <a:pt x="113798" y="87217"/>
                        <a:pt x="124351" y="97770"/>
                      </a:cubicBezTo>
                      <a:cubicBezTo>
                        <a:pt x="145457" y="118876"/>
                        <a:pt x="151536" y="147015"/>
                        <a:pt x="137930" y="160621"/>
                      </a:cubicBezTo>
                      <a:cubicBezTo>
                        <a:pt x="124324" y="174227"/>
                        <a:pt x="96184" y="168148"/>
                        <a:pt x="75079" y="147042"/>
                      </a:cubicBezTo>
                      <a:cubicBezTo>
                        <a:pt x="53973" y="125937"/>
                        <a:pt x="47894" y="97797"/>
                        <a:pt x="61500" y="84191"/>
                      </a:cubicBezTo>
                      <a:cubicBezTo>
                        <a:pt x="68303" y="77388"/>
                        <a:pt x="78739" y="75506"/>
                        <a:pt x="90113" y="77964"/>
                      </a:cubicBezTo>
                      <a:close/>
                      <a:moveTo>
                        <a:pt x="211721" y="0"/>
                      </a:moveTo>
                      <a:cubicBezTo>
                        <a:pt x="232669" y="0"/>
                        <a:pt x="249651" y="29898"/>
                        <a:pt x="249651" y="66780"/>
                      </a:cubicBezTo>
                      <a:cubicBezTo>
                        <a:pt x="249651" y="103662"/>
                        <a:pt x="232669" y="133560"/>
                        <a:pt x="211721" y="133560"/>
                      </a:cubicBezTo>
                      <a:cubicBezTo>
                        <a:pt x="190773" y="133560"/>
                        <a:pt x="173791" y="103662"/>
                        <a:pt x="173791" y="66780"/>
                      </a:cubicBezTo>
                      <a:cubicBezTo>
                        <a:pt x="173791" y="29898"/>
                        <a:pt x="190773" y="0"/>
                        <a:pt x="211721" y="0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345" name="グループ化 344">
                <a:extLst>
                  <a:ext uri="{FF2B5EF4-FFF2-40B4-BE49-F238E27FC236}">
                    <a16:creationId xmlns:a16="http://schemas.microsoft.com/office/drawing/2014/main" id="{95120367-2F23-448A-86C7-BDEFE7FD5527}"/>
                  </a:ext>
                </a:extLst>
              </p:cNvPr>
              <p:cNvGrpSpPr/>
              <p:nvPr/>
            </p:nvGrpSpPr>
            <p:grpSpPr>
              <a:xfrm>
                <a:off x="2717664" y="2971800"/>
                <a:ext cx="560568" cy="822364"/>
                <a:chOff x="2412864" y="3467100"/>
                <a:chExt cx="560568" cy="822364"/>
              </a:xfrm>
            </p:grpSpPr>
            <p:sp>
              <p:nvSpPr>
                <p:cNvPr id="346" name="楕円 72">
                  <a:extLst>
                    <a:ext uri="{FF2B5EF4-FFF2-40B4-BE49-F238E27FC236}">
                      <a16:creationId xmlns:a16="http://schemas.microsoft.com/office/drawing/2014/main" id="{0FF8538A-B275-454E-8A77-9233EEBEDC2A}"/>
                    </a:ext>
                  </a:extLst>
                </p:cNvPr>
                <p:cNvSpPr/>
                <p:nvPr/>
              </p:nvSpPr>
              <p:spPr bwMode="auto">
                <a:xfrm rot="10800000">
                  <a:off x="2412864" y="3467100"/>
                  <a:ext cx="560568" cy="728509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47" name="フリーフォーム: 図形 346">
                  <a:extLst>
                    <a:ext uri="{FF2B5EF4-FFF2-40B4-BE49-F238E27FC236}">
                      <a16:creationId xmlns:a16="http://schemas.microsoft.com/office/drawing/2014/main" id="{B39879D9-774A-4532-A31F-DCA5FD7DE88B}"/>
                    </a:ext>
                  </a:extLst>
                </p:cNvPr>
                <p:cNvSpPr/>
                <p:nvPr/>
              </p:nvSpPr>
              <p:spPr bwMode="auto">
                <a:xfrm rot="10800000">
                  <a:off x="2520697" y="3481387"/>
                  <a:ext cx="344902" cy="728509"/>
                </a:xfrm>
                <a:custGeom>
                  <a:avLst/>
                  <a:gdLst>
                    <a:gd name="connsiteX0" fmla="*/ 224244 w 448489"/>
                    <a:gd name="connsiteY0" fmla="*/ 847258 h 847258"/>
                    <a:gd name="connsiteX1" fmla="*/ 0 w 448489"/>
                    <a:gd name="connsiteY1" fmla="*/ 166499 h 847258"/>
                    <a:gd name="connsiteX2" fmla="*/ 4138 w 448489"/>
                    <a:gd name="connsiteY2" fmla="*/ 44510 h 847258"/>
                    <a:gd name="connsiteX3" fmla="*/ 8227 w 448489"/>
                    <a:gd name="connsiteY3" fmla="*/ 5786 h 847258"/>
                    <a:gd name="connsiteX4" fmla="*/ 9653 w 448489"/>
                    <a:gd name="connsiteY4" fmla="*/ 5360 h 847258"/>
                    <a:gd name="connsiteX5" fmla="*/ 208422 w 448489"/>
                    <a:gd name="connsiteY5" fmla="*/ 1772 h 847258"/>
                    <a:gd name="connsiteX6" fmla="*/ 417204 w 448489"/>
                    <a:gd name="connsiteY6" fmla="*/ 5360 h 847258"/>
                    <a:gd name="connsiteX7" fmla="*/ 439340 w 448489"/>
                    <a:gd name="connsiteY7" fmla="*/ 11290 h 847258"/>
                    <a:gd name="connsiteX8" fmla="*/ 443515 w 448489"/>
                    <a:gd name="connsiteY8" fmla="*/ 44510 h 847258"/>
                    <a:gd name="connsiteX9" fmla="*/ 448489 w 448489"/>
                    <a:gd name="connsiteY9" fmla="*/ 166499 h 847258"/>
                    <a:gd name="connsiteX10" fmla="*/ 224244 w 448489"/>
                    <a:gd name="connsiteY10" fmla="*/ 847258 h 8472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48489" h="847258">
                      <a:moveTo>
                        <a:pt x="224244" y="847258"/>
                      </a:moveTo>
                      <a:cubicBezTo>
                        <a:pt x="100397" y="847258"/>
                        <a:pt x="0" y="542471"/>
                        <a:pt x="0" y="166499"/>
                      </a:cubicBezTo>
                      <a:cubicBezTo>
                        <a:pt x="0" y="119503"/>
                        <a:pt x="1417" y="79148"/>
                        <a:pt x="4138" y="44510"/>
                      </a:cubicBezTo>
                      <a:lnTo>
                        <a:pt x="8227" y="5786"/>
                      </a:lnTo>
                      <a:lnTo>
                        <a:pt x="9653" y="5360"/>
                      </a:lnTo>
                      <a:cubicBezTo>
                        <a:pt x="65040" y="-4028"/>
                        <a:pt x="132939" y="1772"/>
                        <a:pt x="208422" y="1772"/>
                      </a:cubicBezTo>
                      <a:cubicBezTo>
                        <a:pt x="283905" y="1772"/>
                        <a:pt x="356254" y="-4028"/>
                        <a:pt x="417204" y="5360"/>
                      </a:cubicBezTo>
                      <a:lnTo>
                        <a:pt x="439340" y="11290"/>
                      </a:lnTo>
                      <a:lnTo>
                        <a:pt x="443515" y="44510"/>
                      </a:lnTo>
                      <a:cubicBezTo>
                        <a:pt x="446768" y="79148"/>
                        <a:pt x="448489" y="119503"/>
                        <a:pt x="448489" y="166499"/>
                      </a:cubicBezTo>
                      <a:cubicBezTo>
                        <a:pt x="448489" y="542471"/>
                        <a:pt x="348092" y="847258"/>
                        <a:pt x="224244" y="847258"/>
                      </a:cubicBezTo>
                      <a:close/>
                    </a:path>
                  </a:pathLst>
                </a:custGeom>
                <a:solidFill>
                  <a:sysClr val="window" lastClr="FFFFFF">
                    <a:alpha val="50000"/>
                  </a:sys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48" name="楕円 347">
                  <a:extLst>
                    <a:ext uri="{FF2B5EF4-FFF2-40B4-BE49-F238E27FC236}">
                      <a16:creationId xmlns:a16="http://schemas.microsoft.com/office/drawing/2014/main" id="{602F440B-E9E6-4C25-A1D8-D6C33A2CC59F}"/>
                    </a:ext>
                  </a:extLst>
                </p:cNvPr>
                <p:cNvSpPr/>
                <p:nvPr/>
              </p:nvSpPr>
              <p:spPr bwMode="auto">
                <a:xfrm>
                  <a:off x="2414282" y="3732543"/>
                  <a:ext cx="551632" cy="556921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49" name="フリーフォーム: 図形 348">
                  <a:extLst>
                    <a:ext uri="{FF2B5EF4-FFF2-40B4-BE49-F238E27FC236}">
                      <a16:creationId xmlns:a16="http://schemas.microsoft.com/office/drawing/2014/main" id="{13BA257B-38A1-4C55-86D4-D64A528873AE}"/>
                    </a:ext>
                  </a:extLst>
                </p:cNvPr>
                <p:cNvSpPr/>
                <p:nvPr/>
              </p:nvSpPr>
              <p:spPr bwMode="auto">
                <a:xfrm>
                  <a:off x="2481862" y="3771445"/>
                  <a:ext cx="418501" cy="479643"/>
                </a:xfrm>
                <a:custGeom>
                  <a:avLst/>
                  <a:gdLst>
                    <a:gd name="connsiteX0" fmla="*/ 158440 w 403003"/>
                    <a:gd name="connsiteY0" fmla="*/ 373211 h 479643"/>
                    <a:gd name="connsiteX1" fmla="*/ 156914 w 403003"/>
                    <a:gd name="connsiteY1" fmla="*/ 425299 h 479643"/>
                    <a:gd name="connsiteX2" fmla="*/ 112781 w 403003"/>
                    <a:gd name="connsiteY2" fmla="*/ 453005 h 479643"/>
                    <a:gd name="connsiteX3" fmla="*/ 114307 w 403003"/>
                    <a:gd name="connsiteY3" fmla="*/ 400918 h 479643"/>
                    <a:gd name="connsiteX4" fmla="*/ 158440 w 403003"/>
                    <a:gd name="connsiteY4" fmla="*/ 373211 h 479643"/>
                    <a:gd name="connsiteX5" fmla="*/ 266625 w 403003"/>
                    <a:gd name="connsiteY5" fmla="*/ 363232 h 479643"/>
                    <a:gd name="connsiteX6" fmla="*/ 307078 w 403003"/>
                    <a:gd name="connsiteY6" fmla="*/ 408489 h 479643"/>
                    <a:gd name="connsiteX7" fmla="*/ 288495 w 403003"/>
                    <a:gd name="connsiteY7" fmla="*/ 478297 h 479643"/>
                    <a:gd name="connsiteX8" fmla="*/ 231922 w 403003"/>
                    <a:gd name="connsiteY8" fmla="*/ 433376 h 479643"/>
                    <a:gd name="connsiteX9" fmla="*/ 250505 w 403003"/>
                    <a:gd name="connsiteY9" fmla="*/ 363567 h 479643"/>
                    <a:gd name="connsiteX10" fmla="*/ 266625 w 403003"/>
                    <a:gd name="connsiteY10" fmla="*/ 363232 h 479643"/>
                    <a:gd name="connsiteX11" fmla="*/ 359788 w 403003"/>
                    <a:gd name="connsiteY11" fmla="*/ 304394 h 479643"/>
                    <a:gd name="connsiteX12" fmla="*/ 388382 w 403003"/>
                    <a:gd name="connsiteY12" fmla="*/ 317398 h 479643"/>
                    <a:gd name="connsiteX13" fmla="*/ 391185 w 403003"/>
                    <a:gd name="connsiteY13" fmla="*/ 373426 h 479643"/>
                    <a:gd name="connsiteX14" fmla="*/ 335157 w 403003"/>
                    <a:gd name="connsiteY14" fmla="*/ 370624 h 479643"/>
                    <a:gd name="connsiteX15" fmla="*/ 332355 w 403003"/>
                    <a:gd name="connsiteY15" fmla="*/ 314596 h 479643"/>
                    <a:gd name="connsiteX16" fmla="*/ 359788 w 403003"/>
                    <a:gd name="connsiteY16" fmla="*/ 304394 h 479643"/>
                    <a:gd name="connsiteX17" fmla="*/ 86432 w 403003"/>
                    <a:gd name="connsiteY17" fmla="*/ 294350 h 479643"/>
                    <a:gd name="connsiteX18" fmla="*/ 108884 w 403003"/>
                    <a:gd name="connsiteY18" fmla="*/ 312681 h 479643"/>
                    <a:gd name="connsiteX19" fmla="*/ 67955 w 403003"/>
                    <a:gd name="connsiteY19" fmla="*/ 361842 h 479643"/>
                    <a:gd name="connsiteX20" fmla="*/ 6097 w 403003"/>
                    <a:gd name="connsiteY20" fmla="*/ 345543 h 479643"/>
                    <a:gd name="connsiteX21" fmla="*/ 47027 w 403003"/>
                    <a:gd name="connsiteY21" fmla="*/ 296382 h 479643"/>
                    <a:gd name="connsiteX22" fmla="*/ 86432 w 403003"/>
                    <a:gd name="connsiteY22" fmla="*/ 294350 h 479643"/>
                    <a:gd name="connsiteX23" fmla="*/ 214134 w 403003"/>
                    <a:gd name="connsiteY23" fmla="*/ 242477 h 479643"/>
                    <a:gd name="connsiteX24" fmla="*/ 236833 w 403003"/>
                    <a:gd name="connsiteY24" fmla="*/ 262133 h 479643"/>
                    <a:gd name="connsiteX25" fmla="*/ 214134 w 403003"/>
                    <a:gd name="connsiteY25" fmla="*/ 281789 h 479643"/>
                    <a:gd name="connsiteX26" fmla="*/ 191435 w 403003"/>
                    <a:gd name="connsiteY26" fmla="*/ 262133 h 479643"/>
                    <a:gd name="connsiteX27" fmla="*/ 214134 w 403003"/>
                    <a:gd name="connsiteY27" fmla="*/ 242477 h 479643"/>
                    <a:gd name="connsiteX28" fmla="*/ 363533 w 403003"/>
                    <a:gd name="connsiteY28" fmla="*/ 212017 h 479643"/>
                    <a:gd name="connsiteX29" fmla="*/ 401619 w 403003"/>
                    <a:gd name="connsiteY29" fmla="*/ 228723 h 479643"/>
                    <a:gd name="connsiteX30" fmla="*/ 381626 w 403003"/>
                    <a:gd name="connsiteY30" fmla="*/ 265191 h 479643"/>
                    <a:gd name="connsiteX31" fmla="*/ 343539 w 403003"/>
                    <a:gd name="connsiteY31" fmla="*/ 248485 h 479643"/>
                    <a:gd name="connsiteX32" fmla="*/ 363533 w 403003"/>
                    <a:gd name="connsiteY32" fmla="*/ 212017 h 479643"/>
                    <a:gd name="connsiteX33" fmla="*/ 37035 w 403003"/>
                    <a:gd name="connsiteY33" fmla="*/ 176659 h 479643"/>
                    <a:gd name="connsiteX34" fmla="*/ 67479 w 403003"/>
                    <a:gd name="connsiteY34" fmla="*/ 209266 h 479643"/>
                    <a:gd name="connsiteX35" fmla="*/ 30599 w 403003"/>
                    <a:gd name="connsiteY35" fmla="*/ 234363 h 479643"/>
                    <a:gd name="connsiteX36" fmla="*/ 155 w 403003"/>
                    <a:gd name="connsiteY36" fmla="*/ 201756 h 479643"/>
                    <a:gd name="connsiteX37" fmla="*/ 37035 w 403003"/>
                    <a:gd name="connsiteY37" fmla="*/ 176659 h 479643"/>
                    <a:gd name="connsiteX38" fmla="*/ 337816 w 403003"/>
                    <a:gd name="connsiteY38" fmla="*/ 87939 h 479643"/>
                    <a:gd name="connsiteX39" fmla="*/ 363646 w 403003"/>
                    <a:gd name="connsiteY39" fmla="*/ 100751 h 479643"/>
                    <a:gd name="connsiteX40" fmla="*/ 355484 w 403003"/>
                    <a:gd name="connsiteY40" fmla="*/ 155266 h 479643"/>
                    <a:gd name="connsiteX41" fmla="*/ 300444 w 403003"/>
                    <a:gd name="connsiteY41" fmla="*/ 152224 h 479643"/>
                    <a:gd name="connsiteX42" fmla="*/ 308607 w 403003"/>
                    <a:gd name="connsiteY42" fmla="*/ 97708 h 479643"/>
                    <a:gd name="connsiteX43" fmla="*/ 337816 w 403003"/>
                    <a:gd name="connsiteY43" fmla="*/ 87939 h 479643"/>
                    <a:gd name="connsiteX44" fmla="*/ 90113 w 403003"/>
                    <a:gd name="connsiteY44" fmla="*/ 77964 h 479643"/>
                    <a:gd name="connsiteX45" fmla="*/ 124351 w 403003"/>
                    <a:gd name="connsiteY45" fmla="*/ 97770 h 479643"/>
                    <a:gd name="connsiteX46" fmla="*/ 137930 w 403003"/>
                    <a:gd name="connsiteY46" fmla="*/ 160621 h 479643"/>
                    <a:gd name="connsiteX47" fmla="*/ 75079 w 403003"/>
                    <a:gd name="connsiteY47" fmla="*/ 147042 h 479643"/>
                    <a:gd name="connsiteX48" fmla="*/ 61500 w 403003"/>
                    <a:gd name="connsiteY48" fmla="*/ 84191 h 479643"/>
                    <a:gd name="connsiteX49" fmla="*/ 90113 w 403003"/>
                    <a:gd name="connsiteY49" fmla="*/ 77964 h 479643"/>
                    <a:gd name="connsiteX50" fmla="*/ 211721 w 403003"/>
                    <a:gd name="connsiteY50" fmla="*/ 0 h 479643"/>
                    <a:gd name="connsiteX51" fmla="*/ 249651 w 403003"/>
                    <a:gd name="connsiteY51" fmla="*/ 66780 h 479643"/>
                    <a:gd name="connsiteX52" fmla="*/ 211721 w 403003"/>
                    <a:gd name="connsiteY52" fmla="*/ 133560 h 479643"/>
                    <a:gd name="connsiteX53" fmla="*/ 173791 w 403003"/>
                    <a:gd name="connsiteY53" fmla="*/ 66780 h 479643"/>
                    <a:gd name="connsiteX54" fmla="*/ 211721 w 403003"/>
                    <a:gd name="connsiteY54" fmla="*/ 0 h 4796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403003" h="479643">
                      <a:moveTo>
                        <a:pt x="158440" y="373211"/>
                      </a:moveTo>
                      <a:cubicBezTo>
                        <a:pt x="170206" y="379944"/>
                        <a:pt x="169523" y="403264"/>
                        <a:pt x="156914" y="425299"/>
                      </a:cubicBezTo>
                      <a:cubicBezTo>
                        <a:pt x="144306" y="447333"/>
                        <a:pt x="124547" y="459738"/>
                        <a:pt x="112781" y="453005"/>
                      </a:cubicBezTo>
                      <a:cubicBezTo>
                        <a:pt x="101015" y="446273"/>
                        <a:pt x="101698" y="422953"/>
                        <a:pt x="114307" y="400918"/>
                      </a:cubicBezTo>
                      <a:cubicBezTo>
                        <a:pt x="126915" y="378883"/>
                        <a:pt x="146674" y="366479"/>
                        <a:pt x="158440" y="373211"/>
                      </a:cubicBezTo>
                      <a:close/>
                      <a:moveTo>
                        <a:pt x="266625" y="363232"/>
                      </a:moveTo>
                      <a:cubicBezTo>
                        <a:pt x="282996" y="367474"/>
                        <a:pt x="299210" y="384728"/>
                        <a:pt x="307078" y="408489"/>
                      </a:cubicBezTo>
                      <a:cubicBezTo>
                        <a:pt x="317569" y="440170"/>
                        <a:pt x="309249" y="471425"/>
                        <a:pt x="288495" y="478297"/>
                      </a:cubicBezTo>
                      <a:cubicBezTo>
                        <a:pt x="267742" y="485169"/>
                        <a:pt x="242412" y="465057"/>
                        <a:pt x="231922" y="433376"/>
                      </a:cubicBezTo>
                      <a:cubicBezTo>
                        <a:pt x="221431" y="401694"/>
                        <a:pt x="229751" y="370440"/>
                        <a:pt x="250505" y="363567"/>
                      </a:cubicBezTo>
                      <a:cubicBezTo>
                        <a:pt x="255693" y="361849"/>
                        <a:pt x="261168" y="361818"/>
                        <a:pt x="266625" y="363232"/>
                      </a:cubicBezTo>
                      <a:close/>
                      <a:moveTo>
                        <a:pt x="359788" y="304394"/>
                      </a:moveTo>
                      <a:cubicBezTo>
                        <a:pt x="369927" y="304901"/>
                        <a:pt x="380260" y="309276"/>
                        <a:pt x="388382" y="317398"/>
                      </a:cubicBezTo>
                      <a:cubicBezTo>
                        <a:pt x="404628" y="333643"/>
                        <a:pt x="405883" y="358728"/>
                        <a:pt x="391185" y="373426"/>
                      </a:cubicBezTo>
                      <a:cubicBezTo>
                        <a:pt x="376487" y="388124"/>
                        <a:pt x="351402" y="386869"/>
                        <a:pt x="335157" y="370624"/>
                      </a:cubicBezTo>
                      <a:cubicBezTo>
                        <a:pt x="318912" y="354379"/>
                        <a:pt x="317657" y="329294"/>
                        <a:pt x="332355" y="314596"/>
                      </a:cubicBezTo>
                      <a:cubicBezTo>
                        <a:pt x="339704" y="307247"/>
                        <a:pt x="349649" y="303886"/>
                        <a:pt x="359788" y="304394"/>
                      </a:cubicBezTo>
                      <a:close/>
                      <a:moveTo>
                        <a:pt x="86432" y="294350"/>
                      </a:moveTo>
                      <a:cubicBezTo>
                        <a:pt x="97626" y="297300"/>
                        <a:pt x="105994" y="303643"/>
                        <a:pt x="108884" y="312681"/>
                      </a:cubicBezTo>
                      <a:cubicBezTo>
                        <a:pt x="114663" y="330758"/>
                        <a:pt x="96339" y="352768"/>
                        <a:pt x="67955" y="361842"/>
                      </a:cubicBezTo>
                      <a:cubicBezTo>
                        <a:pt x="39571" y="370917"/>
                        <a:pt x="11877" y="363620"/>
                        <a:pt x="6097" y="345543"/>
                      </a:cubicBezTo>
                      <a:cubicBezTo>
                        <a:pt x="318" y="327467"/>
                        <a:pt x="18643" y="305457"/>
                        <a:pt x="47027" y="296382"/>
                      </a:cubicBezTo>
                      <a:cubicBezTo>
                        <a:pt x="61218" y="291845"/>
                        <a:pt x="75238" y="291401"/>
                        <a:pt x="86432" y="294350"/>
                      </a:cubicBezTo>
                      <a:close/>
                      <a:moveTo>
                        <a:pt x="214134" y="242477"/>
                      </a:moveTo>
                      <a:cubicBezTo>
                        <a:pt x="226670" y="242477"/>
                        <a:pt x="236833" y="251277"/>
                        <a:pt x="236833" y="262133"/>
                      </a:cubicBezTo>
                      <a:cubicBezTo>
                        <a:pt x="236833" y="272989"/>
                        <a:pt x="226670" y="281789"/>
                        <a:pt x="214134" y="281789"/>
                      </a:cubicBezTo>
                      <a:cubicBezTo>
                        <a:pt x="201598" y="281789"/>
                        <a:pt x="191435" y="272989"/>
                        <a:pt x="191435" y="262133"/>
                      </a:cubicBezTo>
                      <a:cubicBezTo>
                        <a:pt x="191435" y="251277"/>
                        <a:pt x="201598" y="242477"/>
                        <a:pt x="214134" y="242477"/>
                      </a:cubicBezTo>
                      <a:close/>
                      <a:moveTo>
                        <a:pt x="363533" y="212017"/>
                      </a:moveTo>
                      <a:cubicBezTo>
                        <a:pt x="379571" y="206560"/>
                        <a:pt x="396623" y="214040"/>
                        <a:pt x="401619" y="228723"/>
                      </a:cubicBezTo>
                      <a:cubicBezTo>
                        <a:pt x="406615" y="243406"/>
                        <a:pt x="397664" y="259734"/>
                        <a:pt x="381626" y="265191"/>
                      </a:cubicBezTo>
                      <a:cubicBezTo>
                        <a:pt x="365588" y="270648"/>
                        <a:pt x="348535" y="263169"/>
                        <a:pt x="343539" y="248485"/>
                      </a:cubicBezTo>
                      <a:cubicBezTo>
                        <a:pt x="338543" y="233802"/>
                        <a:pt x="347495" y="217474"/>
                        <a:pt x="363533" y="212017"/>
                      </a:cubicBezTo>
                      <a:close/>
                      <a:moveTo>
                        <a:pt x="37035" y="176659"/>
                      </a:moveTo>
                      <a:cubicBezTo>
                        <a:pt x="55626" y="178733"/>
                        <a:pt x="69256" y="193332"/>
                        <a:pt x="67479" y="209266"/>
                      </a:cubicBezTo>
                      <a:cubicBezTo>
                        <a:pt x="65702" y="225200"/>
                        <a:pt x="49189" y="236437"/>
                        <a:pt x="30599" y="234363"/>
                      </a:cubicBezTo>
                      <a:cubicBezTo>
                        <a:pt x="12008" y="232290"/>
                        <a:pt x="-1623" y="217691"/>
                        <a:pt x="155" y="201756"/>
                      </a:cubicBezTo>
                      <a:cubicBezTo>
                        <a:pt x="1932" y="185822"/>
                        <a:pt x="18444" y="174585"/>
                        <a:pt x="37035" y="176659"/>
                      </a:cubicBezTo>
                      <a:close/>
                      <a:moveTo>
                        <a:pt x="337816" y="87939"/>
                      </a:moveTo>
                      <a:cubicBezTo>
                        <a:pt x="347777" y="88489"/>
                        <a:pt x="357173" y="92803"/>
                        <a:pt x="363646" y="100751"/>
                      </a:cubicBezTo>
                      <a:cubicBezTo>
                        <a:pt x="376591" y="116645"/>
                        <a:pt x="372936" y="141053"/>
                        <a:pt x="355484" y="155266"/>
                      </a:cubicBezTo>
                      <a:cubicBezTo>
                        <a:pt x="338031" y="169480"/>
                        <a:pt x="313389" y="168118"/>
                        <a:pt x="300444" y="152224"/>
                      </a:cubicBezTo>
                      <a:cubicBezTo>
                        <a:pt x="287499" y="136329"/>
                        <a:pt x="291154" y="111922"/>
                        <a:pt x="308607" y="97708"/>
                      </a:cubicBezTo>
                      <a:cubicBezTo>
                        <a:pt x="317333" y="90601"/>
                        <a:pt x="327856" y="87388"/>
                        <a:pt x="337816" y="87939"/>
                      </a:cubicBezTo>
                      <a:close/>
                      <a:moveTo>
                        <a:pt x="90113" y="77964"/>
                      </a:moveTo>
                      <a:cubicBezTo>
                        <a:pt x="101487" y="80421"/>
                        <a:pt x="113798" y="87217"/>
                        <a:pt x="124351" y="97770"/>
                      </a:cubicBezTo>
                      <a:cubicBezTo>
                        <a:pt x="145457" y="118876"/>
                        <a:pt x="151536" y="147015"/>
                        <a:pt x="137930" y="160621"/>
                      </a:cubicBezTo>
                      <a:cubicBezTo>
                        <a:pt x="124324" y="174227"/>
                        <a:pt x="96184" y="168148"/>
                        <a:pt x="75079" y="147042"/>
                      </a:cubicBezTo>
                      <a:cubicBezTo>
                        <a:pt x="53973" y="125937"/>
                        <a:pt x="47894" y="97797"/>
                        <a:pt x="61500" y="84191"/>
                      </a:cubicBezTo>
                      <a:cubicBezTo>
                        <a:pt x="68303" y="77388"/>
                        <a:pt x="78739" y="75506"/>
                        <a:pt x="90113" y="77964"/>
                      </a:cubicBezTo>
                      <a:close/>
                      <a:moveTo>
                        <a:pt x="211721" y="0"/>
                      </a:moveTo>
                      <a:cubicBezTo>
                        <a:pt x="232669" y="0"/>
                        <a:pt x="249651" y="29898"/>
                        <a:pt x="249651" y="66780"/>
                      </a:cubicBezTo>
                      <a:cubicBezTo>
                        <a:pt x="249651" y="103662"/>
                        <a:pt x="232669" y="133560"/>
                        <a:pt x="211721" y="133560"/>
                      </a:cubicBezTo>
                      <a:cubicBezTo>
                        <a:pt x="190773" y="133560"/>
                        <a:pt x="173791" y="103662"/>
                        <a:pt x="173791" y="66780"/>
                      </a:cubicBezTo>
                      <a:cubicBezTo>
                        <a:pt x="173791" y="29898"/>
                        <a:pt x="190773" y="0"/>
                        <a:pt x="211721" y="0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</p:grpSp>
      <p:grpSp>
        <p:nvGrpSpPr>
          <p:cNvPr id="363" name="グループ化 362">
            <a:extLst>
              <a:ext uri="{FF2B5EF4-FFF2-40B4-BE49-F238E27FC236}">
                <a16:creationId xmlns:a16="http://schemas.microsoft.com/office/drawing/2014/main" id="{C36AF485-5EF0-4491-AB57-B7A4469D9ACA}"/>
              </a:ext>
            </a:extLst>
          </p:cNvPr>
          <p:cNvGrpSpPr/>
          <p:nvPr/>
        </p:nvGrpSpPr>
        <p:grpSpPr>
          <a:xfrm>
            <a:off x="6694582" y="4463470"/>
            <a:ext cx="2471508" cy="1523886"/>
            <a:chOff x="770728" y="3812122"/>
            <a:chExt cx="2879891" cy="1775688"/>
          </a:xfrm>
        </p:grpSpPr>
        <p:grpSp>
          <p:nvGrpSpPr>
            <p:cNvPr id="364" name="グループ化 363">
              <a:extLst>
                <a:ext uri="{FF2B5EF4-FFF2-40B4-BE49-F238E27FC236}">
                  <a16:creationId xmlns:a16="http://schemas.microsoft.com/office/drawing/2014/main" id="{DECB825C-295C-4349-88B2-AA8F2751B036}"/>
                </a:ext>
              </a:extLst>
            </p:cNvPr>
            <p:cNvGrpSpPr/>
            <p:nvPr/>
          </p:nvGrpSpPr>
          <p:grpSpPr>
            <a:xfrm>
              <a:off x="787074" y="4051111"/>
              <a:ext cx="2562286" cy="1536699"/>
              <a:chOff x="746064" y="1894185"/>
              <a:chExt cx="2562286" cy="1536699"/>
            </a:xfrm>
          </p:grpSpPr>
          <p:grpSp>
            <p:nvGrpSpPr>
              <p:cNvPr id="415" name="グループ化 414">
                <a:extLst>
                  <a:ext uri="{FF2B5EF4-FFF2-40B4-BE49-F238E27FC236}">
                    <a16:creationId xmlns:a16="http://schemas.microsoft.com/office/drawing/2014/main" id="{08696BBD-7DFC-4551-AD07-1A667903AEB4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418" name="フリーフォーム: 図形 417">
                  <a:extLst>
                    <a:ext uri="{FF2B5EF4-FFF2-40B4-BE49-F238E27FC236}">
                      <a16:creationId xmlns:a16="http://schemas.microsoft.com/office/drawing/2014/main" id="{899A19AE-AF21-45AE-8970-025EF2906253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9" name="楕円 418">
                  <a:extLst>
                    <a:ext uri="{FF2B5EF4-FFF2-40B4-BE49-F238E27FC236}">
                      <a16:creationId xmlns:a16="http://schemas.microsoft.com/office/drawing/2014/main" id="{C42679C8-24AB-4C05-AF82-EC7AE6A67D7D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16" name="楕円 415">
                <a:extLst>
                  <a:ext uri="{FF2B5EF4-FFF2-40B4-BE49-F238E27FC236}">
                    <a16:creationId xmlns:a16="http://schemas.microsoft.com/office/drawing/2014/main" id="{0BF31E52-25C7-41DE-911B-30E45E563E03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7" name="フリーフォーム: 図形 416">
                <a:extLst>
                  <a:ext uri="{FF2B5EF4-FFF2-40B4-BE49-F238E27FC236}">
                    <a16:creationId xmlns:a16="http://schemas.microsoft.com/office/drawing/2014/main" id="{F85A39FE-78A7-44F7-9B54-4B680E9C49C1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65" name="グループ化 364">
              <a:extLst>
                <a:ext uri="{FF2B5EF4-FFF2-40B4-BE49-F238E27FC236}">
                  <a16:creationId xmlns:a16="http://schemas.microsoft.com/office/drawing/2014/main" id="{312F15C1-1FE7-44F9-8973-72F95DD2D096}"/>
                </a:ext>
              </a:extLst>
            </p:cNvPr>
            <p:cNvGrpSpPr/>
            <p:nvPr/>
          </p:nvGrpSpPr>
          <p:grpSpPr>
            <a:xfrm>
              <a:off x="770728" y="3812122"/>
              <a:ext cx="2310548" cy="1072092"/>
              <a:chOff x="2129146" y="3959525"/>
              <a:chExt cx="4443051" cy="2061571"/>
            </a:xfrm>
          </p:grpSpPr>
          <p:grpSp>
            <p:nvGrpSpPr>
              <p:cNvPr id="391" name="グループ化 390">
                <a:extLst>
                  <a:ext uri="{FF2B5EF4-FFF2-40B4-BE49-F238E27FC236}">
                    <a16:creationId xmlns:a16="http://schemas.microsoft.com/office/drawing/2014/main" id="{61675B5F-F217-4766-BB63-4442FE31B739}"/>
                  </a:ext>
                </a:extLst>
              </p:cNvPr>
              <p:cNvGrpSpPr/>
              <p:nvPr/>
            </p:nvGrpSpPr>
            <p:grpSpPr>
              <a:xfrm rot="20149585">
                <a:off x="2347732" y="4413312"/>
                <a:ext cx="4224465" cy="1491336"/>
                <a:chOff x="3298680" y="3602979"/>
                <a:chExt cx="4099070" cy="1847882"/>
              </a:xfrm>
            </p:grpSpPr>
            <p:sp>
              <p:nvSpPr>
                <p:cNvPr id="405" name="楕円 468">
                  <a:extLst>
                    <a:ext uri="{FF2B5EF4-FFF2-40B4-BE49-F238E27FC236}">
                      <a16:creationId xmlns:a16="http://schemas.microsoft.com/office/drawing/2014/main" id="{7FA8FA80-F6A9-4C52-B32B-20F7C46D90E1}"/>
                    </a:ext>
                  </a:extLst>
                </p:cNvPr>
                <p:cNvSpPr/>
                <p:nvPr/>
              </p:nvSpPr>
              <p:spPr>
                <a:xfrm rot="852538">
                  <a:off x="4408892" y="4866661"/>
                  <a:ext cx="1715842" cy="584200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6" name="フリーフォーム: 図形 405">
                  <a:extLst>
                    <a:ext uri="{FF2B5EF4-FFF2-40B4-BE49-F238E27FC236}">
                      <a16:creationId xmlns:a16="http://schemas.microsoft.com/office/drawing/2014/main" id="{3C9B1D9A-15DD-4B42-9C11-76DDD9C978C7}"/>
                    </a:ext>
                  </a:extLst>
                </p:cNvPr>
                <p:cNvSpPr/>
                <p:nvPr/>
              </p:nvSpPr>
              <p:spPr>
                <a:xfrm rot="1188028">
                  <a:off x="3298680" y="4839650"/>
                  <a:ext cx="2427803" cy="356634"/>
                </a:xfrm>
                <a:custGeom>
                  <a:avLst/>
                  <a:gdLst>
                    <a:gd name="connsiteX0" fmla="*/ 38001 w 2427803"/>
                    <a:gd name="connsiteY0" fmla="*/ 7923 h 356634"/>
                    <a:gd name="connsiteX1" fmla="*/ 208143 w 2427803"/>
                    <a:gd name="connsiteY1" fmla="*/ 251 h 356634"/>
                    <a:gd name="connsiteX2" fmla="*/ 1057132 w 2427803"/>
                    <a:gd name="connsiteY2" fmla="*/ 57096 h 356634"/>
                    <a:gd name="connsiteX3" fmla="*/ 2427791 w 2427803"/>
                    <a:gd name="connsiteY3" fmla="*/ 26277 h 356634"/>
                    <a:gd name="connsiteX4" fmla="*/ 1641730 w 2427803"/>
                    <a:gd name="connsiteY4" fmla="*/ 136149 h 356634"/>
                    <a:gd name="connsiteX5" fmla="*/ 1471750 w 2427803"/>
                    <a:gd name="connsiteY5" fmla="*/ 154896 h 356634"/>
                    <a:gd name="connsiteX6" fmla="*/ 1689798 w 2427803"/>
                    <a:gd name="connsiteY6" fmla="*/ 338732 h 356634"/>
                    <a:gd name="connsiteX7" fmla="*/ 1675585 w 2427803"/>
                    <a:gd name="connsiteY7" fmla="*/ 356634 h 356634"/>
                    <a:gd name="connsiteX8" fmla="*/ 1413990 w 2427803"/>
                    <a:gd name="connsiteY8" fmla="*/ 161219 h 356634"/>
                    <a:gd name="connsiteX9" fmla="*/ 1218276 w 2427803"/>
                    <a:gd name="connsiteY9" fmla="*/ 179938 h 356634"/>
                    <a:gd name="connsiteX10" fmla="*/ 1065375 w 2427803"/>
                    <a:gd name="connsiteY10" fmla="*/ 190385 h 356634"/>
                    <a:gd name="connsiteX11" fmla="*/ 208143 w 2427803"/>
                    <a:gd name="connsiteY11" fmla="*/ 224215 h 356634"/>
                    <a:gd name="connsiteX12" fmla="*/ 0 w 2427803"/>
                    <a:gd name="connsiteY12" fmla="*/ 45091 h 356634"/>
                    <a:gd name="connsiteX13" fmla="*/ 38001 w 2427803"/>
                    <a:gd name="connsiteY13" fmla="*/ 7923 h 35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427803" h="356634">
                      <a:moveTo>
                        <a:pt x="38001" y="7923"/>
                      </a:moveTo>
                      <a:cubicBezTo>
                        <a:pt x="68013" y="1129"/>
                        <a:pt x="120049" y="-749"/>
                        <a:pt x="208143" y="251"/>
                      </a:cubicBezTo>
                      <a:cubicBezTo>
                        <a:pt x="384332" y="2252"/>
                        <a:pt x="729082" y="41763"/>
                        <a:pt x="1057132" y="57096"/>
                      </a:cubicBezTo>
                      <a:cubicBezTo>
                        <a:pt x="1385181" y="72430"/>
                        <a:pt x="2423561" y="11908"/>
                        <a:pt x="2427791" y="26277"/>
                      </a:cubicBezTo>
                      <a:cubicBezTo>
                        <a:pt x="2430435" y="35259"/>
                        <a:pt x="2025725" y="91695"/>
                        <a:pt x="1641730" y="136149"/>
                      </a:cubicBezTo>
                      <a:lnTo>
                        <a:pt x="1471750" y="154896"/>
                      </a:lnTo>
                      <a:lnTo>
                        <a:pt x="1689798" y="338732"/>
                      </a:lnTo>
                      <a:lnTo>
                        <a:pt x="1675585" y="356634"/>
                      </a:lnTo>
                      <a:lnTo>
                        <a:pt x="1413990" y="161219"/>
                      </a:lnTo>
                      <a:lnTo>
                        <a:pt x="1218276" y="179938"/>
                      </a:lnTo>
                      <a:cubicBezTo>
                        <a:pt x="1158490" y="185009"/>
                        <a:pt x="1106381" y="188650"/>
                        <a:pt x="1065375" y="190385"/>
                      </a:cubicBezTo>
                      <a:cubicBezTo>
                        <a:pt x="737324" y="204268"/>
                        <a:pt x="385705" y="248431"/>
                        <a:pt x="208143" y="224215"/>
                      </a:cubicBezTo>
                      <a:cubicBezTo>
                        <a:pt x="30581" y="199999"/>
                        <a:pt x="0" y="82419"/>
                        <a:pt x="0" y="45091"/>
                      </a:cubicBezTo>
                      <a:cubicBezTo>
                        <a:pt x="0" y="26428"/>
                        <a:pt x="7989" y="14717"/>
                        <a:pt x="38001" y="792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7" name="楕円 468">
                  <a:extLst>
                    <a:ext uri="{FF2B5EF4-FFF2-40B4-BE49-F238E27FC236}">
                      <a16:creationId xmlns:a16="http://schemas.microsoft.com/office/drawing/2014/main" id="{282B2B2E-68B2-4BC7-AEE0-E9299C4080A2}"/>
                    </a:ext>
                  </a:extLst>
                </p:cNvPr>
                <p:cNvSpPr/>
                <p:nvPr/>
              </p:nvSpPr>
              <p:spPr>
                <a:xfrm rot="20942782">
                  <a:off x="4167886" y="3602979"/>
                  <a:ext cx="1689928" cy="655455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8" name="フリーフォーム: 図形 407">
                  <a:extLst>
                    <a:ext uri="{FF2B5EF4-FFF2-40B4-BE49-F238E27FC236}">
                      <a16:creationId xmlns:a16="http://schemas.microsoft.com/office/drawing/2014/main" id="{19C9465E-B9A1-44B7-A3F7-8B7D6BEBEE91}"/>
                    </a:ext>
                  </a:extLst>
                </p:cNvPr>
                <p:cNvSpPr/>
                <p:nvPr/>
              </p:nvSpPr>
              <p:spPr>
                <a:xfrm rot="20411972" flipV="1">
                  <a:off x="3428450" y="3898233"/>
                  <a:ext cx="2030971" cy="294036"/>
                </a:xfrm>
                <a:custGeom>
                  <a:avLst/>
                  <a:gdLst>
                    <a:gd name="connsiteX0" fmla="*/ 1697064 w 2030971"/>
                    <a:gd name="connsiteY0" fmla="*/ 266784 h 294036"/>
                    <a:gd name="connsiteX1" fmla="*/ 1713705 w 2030971"/>
                    <a:gd name="connsiteY1" fmla="*/ 251112 h 294036"/>
                    <a:gd name="connsiteX2" fmla="*/ 1633345 w 2030971"/>
                    <a:gd name="connsiteY2" fmla="*/ 152726 h 294036"/>
                    <a:gd name="connsiteX3" fmla="*/ 1774962 w 2030971"/>
                    <a:gd name="connsiteY3" fmla="*/ 130618 h 294036"/>
                    <a:gd name="connsiteX4" fmla="*/ 2016516 w 2030971"/>
                    <a:gd name="connsiteY4" fmla="*/ 86472 h 294036"/>
                    <a:gd name="connsiteX5" fmla="*/ 2030961 w 2030971"/>
                    <a:gd name="connsiteY5" fmla="*/ 80995 h 294036"/>
                    <a:gd name="connsiteX6" fmla="*/ 1559235 w 2030971"/>
                    <a:gd name="connsiteY6" fmla="*/ 96766 h 294036"/>
                    <a:gd name="connsiteX7" fmla="*/ 1513923 w 2030971"/>
                    <a:gd name="connsiteY7" fmla="*/ 98708 h 294036"/>
                    <a:gd name="connsiteX8" fmla="*/ 1571223 w 2030971"/>
                    <a:gd name="connsiteY8" fmla="*/ 14120 h 294036"/>
                    <a:gd name="connsiteX9" fmla="*/ 1553246 w 2030971"/>
                    <a:gd name="connsiteY9" fmla="*/ 0 h 294036"/>
                    <a:gd name="connsiteX10" fmla="*/ 1461749 w 2030971"/>
                    <a:gd name="connsiteY10" fmla="*/ 100944 h 294036"/>
                    <a:gd name="connsiteX11" fmla="*/ 1366804 w 2030971"/>
                    <a:gd name="connsiteY11" fmla="*/ 105013 h 294036"/>
                    <a:gd name="connsiteX12" fmla="*/ 884340 w 2030971"/>
                    <a:gd name="connsiteY12" fmla="*/ 111814 h 294036"/>
                    <a:gd name="connsiteX13" fmla="*/ 174121 w 2030971"/>
                    <a:gd name="connsiteY13" fmla="*/ 54969 h 294036"/>
                    <a:gd name="connsiteX14" fmla="*/ 0 w 2030971"/>
                    <a:gd name="connsiteY14" fmla="*/ 99810 h 294036"/>
                    <a:gd name="connsiteX15" fmla="*/ 174121 w 2030971"/>
                    <a:gd name="connsiteY15" fmla="*/ 278933 h 294036"/>
                    <a:gd name="connsiteX16" fmla="*/ 891236 w 2030971"/>
                    <a:gd name="connsiteY16" fmla="*/ 245104 h 294036"/>
                    <a:gd name="connsiteX17" fmla="*/ 1185591 w 2030971"/>
                    <a:gd name="connsiteY17" fmla="*/ 215626 h 294036"/>
                    <a:gd name="connsiteX18" fmla="*/ 1295661 w 2030971"/>
                    <a:gd name="connsiteY18" fmla="*/ 201114 h 294036"/>
                    <a:gd name="connsiteX19" fmla="*/ 1396421 w 2030971"/>
                    <a:gd name="connsiteY19" fmla="*/ 294036 h 294036"/>
                    <a:gd name="connsiteX20" fmla="*/ 1413063 w 2030971"/>
                    <a:gd name="connsiteY20" fmla="*/ 278365 h 294036"/>
                    <a:gd name="connsiteX21" fmla="*/ 1344686 w 2030971"/>
                    <a:gd name="connsiteY21" fmla="*/ 194651 h 294036"/>
                    <a:gd name="connsiteX22" fmla="*/ 1373384 w 2030971"/>
                    <a:gd name="connsiteY22" fmla="*/ 190867 h 294036"/>
                    <a:gd name="connsiteX23" fmla="*/ 1582056 w 2030971"/>
                    <a:gd name="connsiteY23" fmla="*/ 160722 h 2940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2030971" h="294036">
                      <a:moveTo>
                        <a:pt x="1697064" y="266784"/>
                      </a:moveTo>
                      <a:lnTo>
                        <a:pt x="1713705" y="251112"/>
                      </a:lnTo>
                      <a:lnTo>
                        <a:pt x="1633345" y="152726"/>
                      </a:lnTo>
                      <a:lnTo>
                        <a:pt x="1774962" y="130618"/>
                      </a:lnTo>
                      <a:cubicBezTo>
                        <a:pt x="1892146" y="111560"/>
                        <a:pt x="1982660" y="95185"/>
                        <a:pt x="2016516" y="86472"/>
                      </a:cubicBezTo>
                      <a:cubicBezTo>
                        <a:pt x="2026190" y="83982"/>
                        <a:pt x="2031238" y="82118"/>
                        <a:pt x="2030961" y="80995"/>
                      </a:cubicBezTo>
                      <a:cubicBezTo>
                        <a:pt x="2029192" y="73810"/>
                        <a:pt x="1811144" y="85349"/>
                        <a:pt x="1559235" y="96766"/>
                      </a:cubicBezTo>
                      <a:lnTo>
                        <a:pt x="1513923" y="98708"/>
                      </a:lnTo>
                      <a:lnTo>
                        <a:pt x="1571223" y="14120"/>
                      </a:lnTo>
                      <a:lnTo>
                        <a:pt x="1553246" y="0"/>
                      </a:lnTo>
                      <a:lnTo>
                        <a:pt x="1461749" y="100944"/>
                      </a:lnTo>
                      <a:lnTo>
                        <a:pt x="1366804" y="105013"/>
                      </a:lnTo>
                      <a:cubicBezTo>
                        <a:pt x="1173725" y="112647"/>
                        <a:pt x="987251" y="117564"/>
                        <a:pt x="884340" y="111814"/>
                      </a:cubicBezTo>
                      <a:cubicBezTo>
                        <a:pt x="609912" y="96481"/>
                        <a:pt x="321512" y="56970"/>
                        <a:pt x="174121" y="54969"/>
                      </a:cubicBezTo>
                      <a:cubicBezTo>
                        <a:pt x="26731" y="52968"/>
                        <a:pt x="0" y="62482"/>
                        <a:pt x="0" y="99810"/>
                      </a:cubicBezTo>
                      <a:cubicBezTo>
                        <a:pt x="0" y="137137"/>
                        <a:pt x="25582" y="254717"/>
                        <a:pt x="174121" y="278933"/>
                      </a:cubicBezTo>
                      <a:cubicBezTo>
                        <a:pt x="322660" y="303148"/>
                        <a:pt x="616806" y="258986"/>
                        <a:pt x="891236" y="245104"/>
                      </a:cubicBezTo>
                      <a:cubicBezTo>
                        <a:pt x="959844" y="241633"/>
                        <a:pt x="1065601" y="230539"/>
                        <a:pt x="1185591" y="215626"/>
                      </a:cubicBezTo>
                      <a:lnTo>
                        <a:pt x="1295661" y="201114"/>
                      </a:lnTo>
                      <a:lnTo>
                        <a:pt x="1396421" y="294036"/>
                      </a:lnTo>
                      <a:lnTo>
                        <a:pt x="1413063" y="278365"/>
                      </a:lnTo>
                      <a:lnTo>
                        <a:pt x="1344686" y="194651"/>
                      </a:lnTo>
                      <a:lnTo>
                        <a:pt x="1373384" y="190867"/>
                      </a:lnTo>
                      <a:lnTo>
                        <a:pt x="1582056" y="160722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9" name="楕円 468">
                  <a:extLst>
                    <a:ext uri="{FF2B5EF4-FFF2-40B4-BE49-F238E27FC236}">
                      <a16:creationId xmlns:a16="http://schemas.microsoft.com/office/drawing/2014/main" id="{AD048789-6AA3-4A03-822E-A8230546EE01}"/>
                    </a:ext>
                  </a:extLst>
                </p:cNvPr>
                <p:cNvSpPr/>
                <p:nvPr/>
              </p:nvSpPr>
              <p:spPr>
                <a:xfrm>
                  <a:off x="4735758" y="4255499"/>
                  <a:ext cx="2231390" cy="1053101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0" name="楕円 468">
                  <a:extLst>
                    <a:ext uri="{FF2B5EF4-FFF2-40B4-BE49-F238E27FC236}">
                      <a16:creationId xmlns:a16="http://schemas.microsoft.com/office/drawing/2014/main" id="{ECEFB791-B595-4AB4-A1BA-BB88A674A84F}"/>
                    </a:ext>
                  </a:extLst>
                </p:cNvPr>
                <p:cNvSpPr/>
                <p:nvPr/>
              </p:nvSpPr>
              <p:spPr>
                <a:xfrm>
                  <a:off x="4817110" y="3798674"/>
                  <a:ext cx="2547526" cy="1054936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1" name="楕円 468">
                  <a:extLst>
                    <a:ext uri="{FF2B5EF4-FFF2-40B4-BE49-F238E27FC236}">
                      <a16:creationId xmlns:a16="http://schemas.microsoft.com/office/drawing/2014/main" id="{8F9716B4-B693-4FD5-8908-32A0B7B81909}"/>
                    </a:ext>
                  </a:extLst>
                </p:cNvPr>
                <p:cNvSpPr/>
                <p:nvPr/>
              </p:nvSpPr>
              <p:spPr>
                <a:xfrm flipV="1">
                  <a:off x="3427623" y="4147697"/>
                  <a:ext cx="3666257" cy="302448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  <a:gd name="connsiteX0" fmla="*/ 393 w 1990024"/>
                    <a:gd name="connsiteY0" fmla="*/ 593719 h 1215655"/>
                    <a:gd name="connsiteX1" fmla="*/ 307801 w 1990024"/>
                    <a:gd name="connsiteY1" fmla="*/ 100 h 1215655"/>
                    <a:gd name="connsiteX2" fmla="*/ 1990024 w 1990024"/>
                    <a:gd name="connsiteY2" fmla="*/ 638002 h 1215655"/>
                    <a:gd name="connsiteX3" fmla="*/ 307801 w 1990024"/>
                    <a:gd name="connsiteY3" fmla="*/ 1215519 h 1215655"/>
                    <a:gd name="connsiteX4" fmla="*/ 393 w 1990024"/>
                    <a:gd name="connsiteY4" fmla="*/ 593719 h 1215655"/>
                    <a:gd name="connsiteX0" fmla="*/ 393 w 1990024"/>
                    <a:gd name="connsiteY0" fmla="*/ 596088 h 1218024"/>
                    <a:gd name="connsiteX1" fmla="*/ 307801 w 1990024"/>
                    <a:gd name="connsiteY1" fmla="*/ 2469 h 1218024"/>
                    <a:gd name="connsiteX2" fmla="*/ 1990024 w 1990024"/>
                    <a:gd name="connsiteY2" fmla="*/ 640371 h 1218024"/>
                    <a:gd name="connsiteX3" fmla="*/ 307801 w 1990024"/>
                    <a:gd name="connsiteY3" fmla="*/ 1217888 h 1218024"/>
                    <a:gd name="connsiteX4" fmla="*/ 393 w 1990024"/>
                    <a:gd name="connsiteY4" fmla="*/ 596088 h 1218024"/>
                    <a:gd name="connsiteX0" fmla="*/ 0 w 1989631"/>
                    <a:gd name="connsiteY0" fmla="*/ 596088 h 1218024"/>
                    <a:gd name="connsiteX1" fmla="*/ 307408 w 1989631"/>
                    <a:gd name="connsiteY1" fmla="*/ 2469 h 1218024"/>
                    <a:gd name="connsiteX2" fmla="*/ 1989631 w 1989631"/>
                    <a:gd name="connsiteY2" fmla="*/ 640371 h 1218024"/>
                    <a:gd name="connsiteX3" fmla="*/ 307408 w 1989631"/>
                    <a:gd name="connsiteY3" fmla="*/ 1217888 h 1218024"/>
                    <a:gd name="connsiteX4" fmla="*/ 0 w 1989631"/>
                    <a:gd name="connsiteY4" fmla="*/ 596088 h 1218024"/>
                    <a:gd name="connsiteX0" fmla="*/ 39453 w 1871834"/>
                    <a:gd name="connsiteY0" fmla="*/ 660069 h 1215475"/>
                    <a:gd name="connsiteX1" fmla="*/ 189611 w 1871834"/>
                    <a:gd name="connsiteY1" fmla="*/ 28 h 1215475"/>
                    <a:gd name="connsiteX2" fmla="*/ 1871834 w 1871834"/>
                    <a:gd name="connsiteY2" fmla="*/ 637930 h 1215475"/>
                    <a:gd name="connsiteX3" fmla="*/ 189611 w 1871834"/>
                    <a:gd name="connsiteY3" fmla="*/ 1215447 h 1215475"/>
                    <a:gd name="connsiteX4" fmla="*/ 39453 w 1871834"/>
                    <a:gd name="connsiteY4" fmla="*/ 660069 h 1215475"/>
                    <a:gd name="connsiteX0" fmla="*/ 39453 w 1871834"/>
                    <a:gd name="connsiteY0" fmla="*/ 661311 h 1216717"/>
                    <a:gd name="connsiteX1" fmla="*/ 189611 w 1871834"/>
                    <a:gd name="connsiteY1" fmla="*/ 1270 h 1216717"/>
                    <a:gd name="connsiteX2" fmla="*/ 1871834 w 1871834"/>
                    <a:gd name="connsiteY2" fmla="*/ 639172 h 1216717"/>
                    <a:gd name="connsiteX3" fmla="*/ 189611 w 1871834"/>
                    <a:gd name="connsiteY3" fmla="*/ 1216689 h 1216717"/>
                    <a:gd name="connsiteX4" fmla="*/ 39453 w 1871834"/>
                    <a:gd name="connsiteY4" fmla="*/ 661311 h 1216717"/>
                    <a:gd name="connsiteX0" fmla="*/ 39453 w 1871834"/>
                    <a:gd name="connsiteY0" fmla="*/ 660069 h 1215475"/>
                    <a:gd name="connsiteX1" fmla="*/ 189611 w 1871834"/>
                    <a:gd name="connsiteY1" fmla="*/ 28 h 1215475"/>
                    <a:gd name="connsiteX2" fmla="*/ 1871834 w 1871834"/>
                    <a:gd name="connsiteY2" fmla="*/ 637930 h 1215475"/>
                    <a:gd name="connsiteX3" fmla="*/ 189611 w 1871834"/>
                    <a:gd name="connsiteY3" fmla="*/ 1215447 h 1215475"/>
                    <a:gd name="connsiteX4" fmla="*/ 39453 w 1871834"/>
                    <a:gd name="connsiteY4" fmla="*/ 660069 h 1215475"/>
                    <a:gd name="connsiteX0" fmla="*/ 0 w 1832381"/>
                    <a:gd name="connsiteY0" fmla="*/ 660069 h 1216242"/>
                    <a:gd name="connsiteX1" fmla="*/ 150158 w 1832381"/>
                    <a:gd name="connsiteY1" fmla="*/ 28 h 1216242"/>
                    <a:gd name="connsiteX2" fmla="*/ 1832381 w 1832381"/>
                    <a:gd name="connsiteY2" fmla="*/ 637930 h 1216242"/>
                    <a:gd name="connsiteX3" fmla="*/ 150158 w 1832381"/>
                    <a:gd name="connsiteY3" fmla="*/ 1215447 h 1216242"/>
                    <a:gd name="connsiteX4" fmla="*/ 0 w 1832381"/>
                    <a:gd name="connsiteY4" fmla="*/ 660069 h 1216242"/>
                    <a:gd name="connsiteX0" fmla="*/ 0 w 1844025"/>
                    <a:gd name="connsiteY0" fmla="*/ 660064 h 1217063"/>
                    <a:gd name="connsiteX1" fmla="*/ 150158 w 1844025"/>
                    <a:gd name="connsiteY1" fmla="*/ 23 h 1217063"/>
                    <a:gd name="connsiteX2" fmla="*/ 1832381 w 1844025"/>
                    <a:gd name="connsiteY2" fmla="*/ 637925 h 1217063"/>
                    <a:gd name="connsiteX3" fmla="*/ 858386 w 1844025"/>
                    <a:gd name="connsiteY3" fmla="*/ 823404 h 1217063"/>
                    <a:gd name="connsiteX4" fmla="*/ 150158 w 1844025"/>
                    <a:gd name="connsiteY4" fmla="*/ 1215442 h 1217063"/>
                    <a:gd name="connsiteX5" fmla="*/ 0 w 1844025"/>
                    <a:gd name="connsiteY5" fmla="*/ 660064 h 1217063"/>
                    <a:gd name="connsiteX0" fmla="*/ 0 w 1832395"/>
                    <a:gd name="connsiteY0" fmla="*/ 661861 h 1218860"/>
                    <a:gd name="connsiteX1" fmla="*/ 150158 w 1832395"/>
                    <a:gd name="connsiteY1" fmla="*/ 1820 h 1218860"/>
                    <a:gd name="connsiteX2" fmla="*/ 836696 w 1832395"/>
                    <a:gd name="connsiteY2" fmla="*/ 470946 h 1218860"/>
                    <a:gd name="connsiteX3" fmla="*/ 1832381 w 1832395"/>
                    <a:gd name="connsiteY3" fmla="*/ 639722 h 1218860"/>
                    <a:gd name="connsiteX4" fmla="*/ 858386 w 1832395"/>
                    <a:gd name="connsiteY4" fmla="*/ 825201 h 1218860"/>
                    <a:gd name="connsiteX5" fmla="*/ 150158 w 1832395"/>
                    <a:gd name="connsiteY5" fmla="*/ 1217239 h 1218860"/>
                    <a:gd name="connsiteX6" fmla="*/ 0 w 1832395"/>
                    <a:gd name="connsiteY6" fmla="*/ 661861 h 1218860"/>
                    <a:gd name="connsiteX0" fmla="*/ 0 w 1832395"/>
                    <a:gd name="connsiteY0" fmla="*/ 670497 h 1227496"/>
                    <a:gd name="connsiteX1" fmla="*/ 150158 w 1832395"/>
                    <a:gd name="connsiteY1" fmla="*/ 10456 h 1227496"/>
                    <a:gd name="connsiteX2" fmla="*/ 875753 w 1832395"/>
                    <a:gd name="connsiteY2" fmla="*/ 292117 h 1227496"/>
                    <a:gd name="connsiteX3" fmla="*/ 1832381 w 1832395"/>
                    <a:gd name="connsiteY3" fmla="*/ 648358 h 1227496"/>
                    <a:gd name="connsiteX4" fmla="*/ 858386 w 1832395"/>
                    <a:gd name="connsiteY4" fmla="*/ 833837 h 1227496"/>
                    <a:gd name="connsiteX5" fmla="*/ 150158 w 1832395"/>
                    <a:gd name="connsiteY5" fmla="*/ 1225875 h 1227496"/>
                    <a:gd name="connsiteX6" fmla="*/ 0 w 1832395"/>
                    <a:gd name="connsiteY6" fmla="*/ 670497 h 1227496"/>
                    <a:gd name="connsiteX0" fmla="*/ 0 w 1832395"/>
                    <a:gd name="connsiteY0" fmla="*/ 670497 h 1238001"/>
                    <a:gd name="connsiteX1" fmla="*/ 150158 w 1832395"/>
                    <a:gd name="connsiteY1" fmla="*/ 10456 h 1238001"/>
                    <a:gd name="connsiteX2" fmla="*/ 875753 w 1832395"/>
                    <a:gd name="connsiteY2" fmla="*/ 292117 h 1238001"/>
                    <a:gd name="connsiteX3" fmla="*/ 1832381 w 1832395"/>
                    <a:gd name="connsiteY3" fmla="*/ 648358 h 1238001"/>
                    <a:gd name="connsiteX4" fmla="*/ 877915 w 1832395"/>
                    <a:gd name="connsiteY4" fmla="*/ 1021300 h 1238001"/>
                    <a:gd name="connsiteX5" fmla="*/ 150158 w 1832395"/>
                    <a:gd name="connsiteY5" fmla="*/ 1225875 h 1238001"/>
                    <a:gd name="connsiteX6" fmla="*/ 0 w 1832395"/>
                    <a:gd name="connsiteY6" fmla="*/ 670497 h 1238001"/>
                    <a:gd name="connsiteX0" fmla="*/ 0 w 1832395"/>
                    <a:gd name="connsiteY0" fmla="*/ 780045 h 1347549"/>
                    <a:gd name="connsiteX1" fmla="*/ 150158 w 1832395"/>
                    <a:gd name="connsiteY1" fmla="*/ 7528 h 1347549"/>
                    <a:gd name="connsiteX2" fmla="*/ 875753 w 1832395"/>
                    <a:gd name="connsiteY2" fmla="*/ 401665 h 1347549"/>
                    <a:gd name="connsiteX3" fmla="*/ 1832381 w 1832395"/>
                    <a:gd name="connsiteY3" fmla="*/ 757906 h 1347549"/>
                    <a:gd name="connsiteX4" fmla="*/ 877915 w 1832395"/>
                    <a:gd name="connsiteY4" fmla="*/ 1130848 h 1347549"/>
                    <a:gd name="connsiteX5" fmla="*/ 150158 w 1832395"/>
                    <a:gd name="connsiteY5" fmla="*/ 1335423 h 1347549"/>
                    <a:gd name="connsiteX6" fmla="*/ 0 w 1832395"/>
                    <a:gd name="connsiteY6" fmla="*/ 780045 h 1347549"/>
                    <a:gd name="connsiteX0" fmla="*/ 0 w 1832395"/>
                    <a:gd name="connsiteY0" fmla="*/ 780045 h 1566293"/>
                    <a:gd name="connsiteX1" fmla="*/ 150158 w 1832395"/>
                    <a:gd name="connsiteY1" fmla="*/ 7528 h 1566293"/>
                    <a:gd name="connsiteX2" fmla="*/ 875753 w 1832395"/>
                    <a:gd name="connsiteY2" fmla="*/ 401665 h 1566293"/>
                    <a:gd name="connsiteX3" fmla="*/ 1832381 w 1832395"/>
                    <a:gd name="connsiteY3" fmla="*/ 757906 h 1566293"/>
                    <a:gd name="connsiteX4" fmla="*/ 877915 w 1832395"/>
                    <a:gd name="connsiteY4" fmla="*/ 1130848 h 1566293"/>
                    <a:gd name="connsiteX5" fmla="*/ 150158 w 1832395"/>
                    <a:gd name="connsiteY5" fmla="*/ 1560377 h 1566293"/>
                    <a:gd name="connsiteX6" fmla="*/ 0 w 1832395"/>
                    <a:gd name="connsiteY6" fmla="*/ 780045 h 1566293"/>
                    <a:gd name="connsiteX0" fmla="*/ 0 w 1842159"/>
                    <a:gd name="connsiteY0" fmla="*/ 896710 h 1567514"/>
                    <a:gd name="connsiteX1" fmla="*/ 159922 w 1842159"/>
                    <a:gd name="connsiteY1" fmla="*/ 11718 h 1567514"/>
                    <a:gd name="connsiteX2" fmla="*/ 885517 w 1842159"/>
                    <a:gd name="connsiteY2" fmla="*/ 405855 h 1567514"/>
                    <a:gd name="connsiteX3" fmla="*/ 1842145 w 1842159"/>
                    <a:gd name="connsiteY3" fmla="*/ 762096 h 1567514"/>
                    <a:gd name="connsiteX4" fmla="*/ 887679 w 1842159"/>
                    <a:gd name="connsiteY4" fmla="*/ 1135038 h 1567514"/>
                    <a:gd name="connsiteX5" fmla="*/ 159922 w 1842159"/>
                    <a:gd name="connsiteY5" fmla="*/ 1564567 h 1567514"/>
                    <a:gd name="connsiteX6" fmla="*/ 0 w 1842159"/>
                    <a:gd name="connsiteY6" fmla="*/ 896710 h 1567514"/>
                    <a:gd name="connsiteX0" fmla="*/ 0 w 1837277"/>
                    <a:gd name="connsiteY0" fmla="*/ 896710 h 1567514"/>
                    <a:gd name="connsiteX1" fmla="*/ 159922 w 1837277"/>
                    <a:gd name="connsiteY1" fmla="*/ 11718 h 1567514"/>
                    <a:gd name="connsiteX2" fmla="*/ 885517 w 1837277"/>
                    <a:gd name="connsiteY2" fmla="*/ 405855 h 1567514"/>
                    <a:gd name="connsiteX3" fmla="*/ 1837263 w 1837277"/>
                    <a:gd name="connsiteY3" fmla="*/ 1249502 h 1567514"/>
                    <a:gd name="connsiteX4" fmla="*/ 887679 w 1837277"/>
                    <a:gd name="connsiteY4" fmla="*/ 1135038 h 1567514"/>
                    <a:gd name="connsiteX5" fmla="*/ 159922 w 1837277"/>
                    <a:gd name="connsiteY5" fmla="*/ 1564567 h 1567514"/>
                    <a:gd name="connsiteX6" fmla="*/ 0 w 1837277"/>
                    <a:gd name="connsiteY6" fmla="*/ 896710 h 1567514"/>
                    <a:gd name="connsiteX0" fmla="*/ 0 w 2027679"/>
                    <a:gd name="connsiteY0" fmla="*/ 896710 h 1567514"/>
                    <a:gd name="connsiteX1" fmla="*/ 159922 w 2027679"/>
                    <a:gd name="connsiteY1" fmla="*/ 11718 h 1567514"/>
                    <a:gd name="connsiteX2" fmla="*/ 885517 w 2027679"/>
                    <a:gd name="connsiteY2" fmla="*/ 405855 h 1567514"/>
                    <a:gd name="connsiteX3" fmla="*/ 2027668 w 2027679"/>
                    <a:gd name="connsiteY3" fmla="*/ 1062038 h 1567514"/>
                    <a:gd name="connsiteX4" fmla="*/ 887679 w 2027679"/>
                    <a:gd name="connsiteY4" fmla="*/ 1135038 h 1567514"/>
                    <a:gd name="connsiteX5" fmla="*/ 159922 w 2027679"/>
                    <a:gd name="connsiteY5" fmla="*/ 1564567 h 1567514"/>
                    <a:gd name="connsiteX6" fmla="*/ 0 w 2027679"/>
                    <a:gd name="connsiteY6" fmla="*/ 896710 h 1567514"/>
                    <a:gd name="connsiteX0" fmla="*/ 0 w 2042326"/>
                    <a:gd name="connsiteY0" fmla="*/ 896710 h 1567514"/>
                    <a:gd name="connsiteX1" fmla="*/ 159922 w 2042326"/>
                    <a:gd name="connsiteY1" fmla="*/ 11718 h 1567514"/>
                    <a:gd name="connsiteX2" fmla="*/ 885517 w 2042326"/>
                    <a:gd name="connsiteY2" fmla="*/ 405855 h 1567514"/>
                    <a:gd name="connsiteX3" fmla="*/ 2042315 w 2042326"/>
                    <a:gd name="connsiteY3" fmla="*/ 874575 h 1567514"/>
                    <a:gd name="connsiteX4" fmla="*/ 887679 w 2042326"/>
                    <a:gd name="connsiteY4" fmla="*/ 1135038 h 1567514"/>
                    <a:gd name="connsiteX5" fmla="*/ 159922 w 2042326"/>
                    <a:gd name="connsiteY5" fmla="*/ 1564567 h 1567514"/>
                    <a:gd name="connsiteX6" fmla="*/ 0 w 2042326"/>
                    <a:gd name="connsiteY6" fmla="*/ 896710 h 1567514"/>
                    <a:gd name="connsiteX0" fmla="*/ 0 w 2056972"/>
                    <a:gd name="connsiteY0" fmla="*/ 896710 h 1567514"/>
                    <a:gd name="connsiteX1" fmla="*/ 159922 w 2056972"/>
                    <a:gd name="connsiteY1" fmla="*/ 11718 h 1567514"/>
                    <a:gd name="connsiteX2" fmla="*/ 885517 w 2056972"/>
                    <a:gd name="connsiteY2" fmla="*/ 405855 h 1567514"/>
                    <a:gd name="connsiteX3" fmla="*/ 2056962 w 2056972"/>
                    <a:gd name="connsiteY3" fmla="*/ 192173 h 1567514"/>
                    <a:gd name="connsiteX4" fmla="*/ 887679 w 2056972"/>
                    <a:gd name="connsiteY4" fmla="*/ 1135038 h 1567514"/>
                    <a:gd name="connsiteX5" fmla="*/ 159922 w 2056972"/>
                    <a:gd name="connsiteY5" fmla="*/ 1564567 h 1567514"/>
                    <a:gd name="connsiteX6" fmla="*/ 0 w 2056972"/>
                    <a:gd name="connsiteY6" fmla="*/ 896710 h 1567514"/>
                    <a:gd name="connsiteX0" fmla="*/ 0 w 2056973"/>
                    <a:gd name="connsiteY0" fmla="*/ 896710 h 1579363"/>
                    <a:gd name="connsiteX1" fmla="*/ 159922 w 2056973"/>
                    <a:gd name="connsiteY1" fmla="*/ 11718 h 1579363"/>
                    <a:gd name="connsiteX2" fmla="*/ 885517 w 2056973"/>
                    <a:gd name="connsiteY2" fmla="*/ 405855 h 1579363"/>
                    <a:gd name="connsiteX3" fmla="*/ 2056962 w 2056973"/>
                    <a:gd name="connsiteY3" fmla="*/ 192173 h 1579363"/>
                    <a:gd name="connsiteX4" fmla="*/ 892562 w 2056973"/>
                    <a:gd name="connsiteY4" fmla="*/ 1330013 h 1579363"/>
                    <a:gd name="connsiteX5" fmla="*/ 159922 w 2056973"/>
                    <a:gd name="connsiteY5" fmla="*/ 1564567 h 1579363"/>
                    <a:gd name="connsiteX6" fmla="*/ 0 w 2056973"/>
                    <a:gd name="connsiteY6" fmla="*/ 896710 h 1579363"/>
                    <a:gd name="connsiteX0" fmla="*/ 0 w 2074942"/>
                    <a:gd name="connsiteY0" fmla="*/ 149777 h 1708980"/>
                    <a:gd name="connsiteX1" fmla="*/ 177891 w 2074942"/>
                    <a:gd name="connsiteY1" fmla="*/ 90039 h 1708980"/>
                    <a:gd name="connsiteX2" fmla="*/ 903486 w 2074942"/>
                    <a:gd name="connsiteY2" fmla="*/ 484176 h 1708980"/>
                    <a:gd name="connsiteX3" fmla="*/ 2074931 w 2074942"/>
                    <a:gd name="connsiteY3" fmla="*/ 270494 h 1708980"/>
                    <a:gd name="connsiteX4" fmla="*/ 910531 w 2074942"/>
                    <a:gd name="connsiteY4" fmla="*/ 1408334 h 1708980"/>
                    <a:gd name="connsiteX5" fmla="*/ 177891 w 2074942"/>
                    <a:gd name="connsiteY5" fmla="*/ 1642888 h 1708980"/>
                    <a:gd name="connsiteX6" fmla="*/ 0 w 2074942"/>
                    <a:gd name="connsiteY6" fmla="*/ 149777 h 17089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74942" h="1708980">
                      <a:moveTo>
                        <a:pt x="0" y="149777"/>
                      </a:moveTo>
                      <a:cubicBezTo>
                        <a:pt x="0" y="-109031"/>
                        <a:pt x="27310" y="34306"/>
                        <a:pt x="177891" y="90039"/>
                      </a:cubicBezTo>
                      <a:cubicBezTo>
                        <a:pt x="328472" y="145772"/>
                        <a:pt x="623116" y="377859"/>
                        <a:pt x="903486" y="484176"/>
                      </a:cubicBezTo>
                      <a:cubicBezTo>
                        <a:pt x="1183856" y="590493"/>
                        <a:pt x="2071316" y="170860"/>
                        <a:pt x="2074931" y="270494"/>
                      </a:cubicBezTo>
                      <a:cubicBezTo>
                        <a:pt x="2078546" y="370128"/>
                        <a:pt x="1190902" y="1312081"/>
                        <a:pt x="910531" y="1408334"/>
                      </a:cubicBezTo>
                      <a:cubicBezTo>
                        <a:pt x="630160" y="1504587"/>
                        <a:pt x="329646" y="1852648"/>
                        <a:pt x="177891" y="1642888"/>
                      </a:cubicBezTo>
                      <a:cubicBezTo>
                        <a:pt x="26136" y="1433129"/>
                        <a:pt x="0" y="408585"/>
                        <a:pt x="0" y="14977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2" name="楕円 468">
                  <a:extLst>
                    <a:ext uri="{FF2B5EF4-FFF2-40B4-BE49-F238E27FC236}">
                      <a16:creationId xmlns:a16="http://schemas.microsoft.com/office/drawing/2014/main" id="{37C67F7B-FBD5-44AC-A6F7-B32D59DB7E1F}"/>
                    </a:ext>
                  </a:extLst>
                </p:cNvPr>
                <p:cNvSpPr/>
                <p:nvPr/>
              </p:nvSpPr>
              <p:spPr>
                <a:xfrm>
                  <a:off x="3427623" y="4565650"/>
                  <a:ext cx="3512928" cy="247635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  <a:gd name="connsiteX0" fmla="*/ 393 w 1990024"/>
                    <a:gd name="connsiteY0" fmla="*/ 593719 h 1215655"/>
                    <a:gd name="connsiteX1" fmla="*/ 307801 w 1990024"/>
                    <a:gd name="connsiteY1" fmla="*/ 100 h 1215655"/>
                    <a:gd name="connsiteX2" fmla="*/ 1990024 w 1990024"/>
                    <a:gd name="connsiteY2" fmla="*/ 638002 h 1215655"/>
                    <a:gd name="connsiteX3" fmla="*/ 307801 w 1990024"/>
                    <a:gd name="connsiteY3" fmla="*/ 1215519 h 1215655"/>
                    <a:gd name="connsiteX4" fmla="*/ 393 w 1990024"/>
                    <a:gd name="connsiteY4" fmla="*/ 593719 h 1215655"/>
                    <a:gd name="connsiteX0" fmla="*/ 393 w 1990024"/>
                    <a:gd name="connsiteY0" fmla="*/ 596088 h 1218024"/>
                    <a:gd name="connsiteX1" fmla="*/ 307801 w 1990024"/>
                    <a:gd name="connsiteY1" fmla="*/ 2469 h 1218024"/>
                    <a:gd name="connsiteX2" fmla="*/ 1990024 w 1990024"/>
                    <a:gd name="connsiteY2" fmla="*/ 640371 h 1218024"/>
                    <a:gd name="connsiteX3" fmla="*/ 307801 w 1990024"/>
                    <a:gd name="connsiteY3" fmla="*/ 1217888 h 1218024"/>
                    <a:gd name="connsiteX4" fmla="*/ 393 w 1990024"/>
                    <a:gd name="connsiteY4" fmla="*/ 596088 h 1218024"/>
                    <a:gd name="connsiteX0" fmla="*/ 0 w 1989631"/>
                    <a:gd name="connsiteY0" fmla="*/ 596088 h 1218024"/>
                    <a:gd name="connsiteX1" fmla="*/ 307408 w 1989631"/>
                    <a:gd name="connsiteY1" fmla="*/ 2469 h 1218024"/>
                    <a:gd name="connsiteX2" fmla="*/ 1989631 w 1989631"/>
                    <a:gd name="connsiteY2" fmla="*/ 640371 h 1218024"/>
                    <a:gd name="connsiteX3" fmla="*/ 307408 w 1989631"/>
                    <a:gd name="connsiteY3" fmla="*/ 1217888 h 1218024"/>
                    <a:gd name="connsiteX4" fmla="*/ 0 w 1989631"/>
                    <a:gd name="connsiteY4" fmla="*/ 596088 h 1218024"/>
                    <a:gd name="connsiteX0" fmla="*/ 39453 w 1871834"/>
                    <a:gd name="connsiteY0" fmla="*/ 660069 h 1215475"/>
                    <a:gd name="connsiteX1" fmla="*/ 189611 w 1871834"/>
                    <a:gd name="connsiteY1" fmla="*/ 28 h 1215475"/>
                    <a:gd name="connsiteX2" fmla="*/ 1871834 w 1871834"/>
                    <a:gd name="connsiteY2" fmla="*/ 637930 h 1215475"/>
                    <a:gd name="connsiteX3" fmla="*/ 189611 w 1871834"/>
                    <a:gd name="connsiteY3" fmla="*/ 1215447 h 1215475"/>
                    <a:gd name="connsiteX4" fmla="*/ 39453 w 1871834"/>
                    <a:gd name="connsiteY4" fmla="*/ 660069 h 1215475"/>
                    <a:gd name="connsiteX0" fmla="*/ 39453 w 1871834"/>
                    <a:gd name="connsiteY0" fmla="*/ 661311 h 1216717"/>
                    <a:gd name="connsiteX1" fmla="*/ 189611 w 1871834"/>
                    <a:gd name="connsiteY1" fmla="*/ 1270 h 1216717"/>
                    <a:gd name="connsiteX2" fmla="*/ 1871834 w 1871834"/>
                    <a:gd name="connsiteY2" fmla="*/ 639172 h 1216717"/>
                    <a:gd name="connsiteX3" fmla="*/ 189611 w 1871834"/>
                    <a:gd name="connsiteY3" fmla="*/ 1216689 h 1216717"/>
                    <a:gd name="connsiteX4" fmla="*/ 39453 w 1871834"/>
                    <a:gd name="connsiteY4" fmla="*/ 661311 h 1216717"/>
                    <a:gd name="connsiteX0" fmla="*/ 39453 w 1871834"/>
                    <a:gd name="connsiteY0" fmla="*/ 660069 h 1215475"/>
                    <a:gd name="connsiteX1" fmla="*/ 189611 w 1871834"/>
                    <a:gd name="connsiteY1" fmla="*/ 28 h 1215475"/>
                    <a:gd name="connsiteX2" fmla="*/ 1871834 w 1871834"/>
                    <a:gd name="connsiteY2" fmla="*/ 637930 h 1215475"/>
                    <a:gd name="connsiteX3" fmla="*/ 189611 w 1871834"/>
                    <a:gd name="connsiteY3" fmla="*/ 1215447 h 1215475"/>
                    <a:gd name="connsiteX4" fmla="*/ 39453 w 1871834"/>
                    <a:gd name="connsiteY4" fmla="*/ 660069 h 1215475"/>
                    <a:gd name="connsiteX0" fmla="*/ 0 w 1832381"/>
                    <a:gd name="connsiteY0" fmla="*/ 660069 h 1216242"/>
                    <a:gd name="connsiteX1" fmla="*/ 150158 w 1832381"/>
                    <a:gd name="connsiteY1" fmla="*/ 28 h 1216242"/>
                    <a:gd name="connsiteX2" fmla="*/ 1832381 w 1832381"/>
                    <a:gd name="connsiteY2" fmla="*/ 637930 h 1216242"/>
                    <a:gd name="connsiteX3" fmla="*/ 150158 w 1832381"/>
                    <a:gd name="connsiteY3" fmla="*/ 1215447 h 1216242"/>
                    <a:gd name="connsiteX4" fmla="*/ 0 w 1832381"/>
                    <a:gd name="connsiteY4" fmla="*/ 660069 h 1216242"/>
                    <a:gd name="connsiteX0" fmla="*/ 0 w 1844025"/>
                    <a:gd name="connsiteY0" fmla="*/ 660064 h 1217063"/>
                    <a:gd name="connsiteX1" fmla="*/ 150158 w 1844025"/>
                    <a:gd name="connsiteY1" fmla="*/ 23 h 1217063"/>
                    <a:gd name="connsiteX2" fmla="*/ 1832381 w 1844025"/>
                    <a:gd name="connsiteY2" fmla="*/ 637925 h 1217063"/>
                    <a:gd name="connsiteX3" fmla="*/ 858386 w 1844025"/>
                    <a:gd name="connsiteY3" fmla="*/ 823404 h 1217063"/>
                    <a:gd name="connsiteX4" fmla="*/ 150158 w 1844025"/>
                    <a:gd name="connsiteY4" fmla="*/ 1215442 h 1217063"/>
                    <a:gd name="connsiteX5" fmla="*/ 0 w 1844025"/>
                    <a:gd name="connsiteY5" fmla="*/ 660064 h 1217063"/>
                    <a:gd name="connsiteX0" fmla="*/ 0 w 1832395"/>
                    <a:gd name="connsiteY0" fmla="*/ 661861 h 1218860"/>
                    <a:gd name="connsiteX1" fmla="*/ 150158 w 1832395"/>
                    <a:gd name="connsiteY1" fmla="*/ 1820 h 1218860"/>
                    <a:gd name="connsiteX2" fmla="*/ 836696 w 1832395"/>
                    <a:gd name="connsiteY2" fmla="*/ 470946 h 1218860"/>
                    <a:gd name="connsiteX3" fmla="*/ 1832381 w 1832395"/>
                    <a:gd name="connsiteY3" fmla="*/ 639722 h 1218860"/>
                    <a:gd name="connsiteX4" fmla="*/ 858386 w 1832395"/>
                    <a:gd name="connsiteY4" fmla="*/ 825201 h 1218860"/>
                    <a:gd name="connsiteX5" fmla="*/ 150158 w 1832395"/>
                    <a:gd name="connsiteY5" fmla="*/ 1217239 h 1218860"/>
                    <a:gd name="connsiteX6" fmla="*/ 0 w 1832395"/>
                    <a:gd name="connsiteY6" fmla="*/ 661861 h 1218860"/>
                    <a:gd name="connsiteX0" fmla="*/ 0 w 1832395"/>
                    <a:gd name="connsiteY0" fmla="*/ 670497 h 1227496"/>
                    <a:gd name="connsiteX1" fmla="*/ 150158 w 1832395"/>
                    <a:gd name="connsiteY1" fmla="*/ 10456 h 1227496"/>
                    <a:gd name="connsiteX2" fmla="*/ 875753 w 1832395"/>
                    <a:gd name="connsiteY2" fmla="*/ 292117 h 1227496"/>
                    <a:gd name="connsiteX3" fmla="*/ 1832381 w 1832395"/>
                    <a:gd name="connsiteY3" fmla="*/ 648358 h 1227496"/>
                    <a:gd name="connsiteX4" fmla="*/ 858386 w 1832395"/>
                    <a:gd name="connsiteY4" fmla="*/ 833837 h 1227496"/>
                    <a:gd name="connsiteX5" fmla="*/ 150158 w 1832395"/>
                    <a:gd name="connsiteY5" fmla="*/ 1225875 h 1227496"/>
                    <a:gd name="connsiteX6" fmla="*/ 0 w 1832395"/>
                    <a:gd name="connsiteY6" fmla="*/ 670497 h 1227496"/>
                    <a:gd name="connsiteX0" fmla="*/ 0 w 1832395"/>
                    <a:gd name="connsiteY0" fmla="*/ 670497 h 1238001"/>
                    <a:gd name="connsiteX1" fmla="*/ 150158 w 1832395"/>
                    <a:gd name="connsiteY1" fmla="*/ 10456 h 1238001"/>
                    <a:gd name="connsiteX2" fmla="*/ 875753 w 1832395"/>
                    <a:gd name="connsiteY2" fmla="*/ 292117 h 1238001"/>
                    <a:gd name="connsiteX3" fmla="*/ 1832381 w 1832395"/>
                    <a:gd name="connsiteY3" fmla="*/ 648358 h 1238001"/>
                    <a:gd name="connsiteX4" fmla="*/ 877915 w 1832395"/>
                    <a:gd name="connsiteY4" fmla="*/ 1021300 h 1238001"/>
                    <a:gd name="connsiteX5" fmla="*/ 150158 w 1832395"/>
                    <a:gd name="connsiteY5" fmla="*/ 1225875 h 1238001"/>
                    <a:gd name="connsiteX6" fmla="*/ 0 w 1832395"/>
                    <a:gd name="connsiteY6" fmla="*/ 670497 h 1238001"/>
                    <a:gd name="connsiteX0" fmla="*/ 0 w 1832395"/>
                    <a:gd name="connsiteY0" fmla="*/ 780045 h 1347549"/>
                    <a:gd name="connsiteX1" fmla="*/ 150158 w 1832395"/>
                    <a:gd name="connsiteY1" fmla="*/ 7528 h 1347549"/>
                    <a:gd name="connsiteX2" fmla="*/ 875753 w 1832395"/>
                    <a:gd name="connsiteY2" fmla="*/ 401665 h 1347549"/>
                    <a:gd name="connsiteX3" fmla="*/ 1832381 w 1832395"/>
                    <a:gd name="connsiteY3" fmla="*/ 757906 h 1347549"/>
                    <a:gd name="connsiteX4" fmla="*/ 877915 w 1832395"/>
                    <a:gd name="connsiteY4" fmla="*/ 1130848 h 1347549"/>
                    <a:gd name="connsiteX5" fmla="*/ 150158 w 1832395"/>
                    <a:gd name="connsiteY5" fmla="*/ 1335423 h 1347549"/>
                    <a:gd name="connsiteX6" fmla="*/ 0 w 1832395"/>
                    <a:gd name="connsiteY6" fmla="*/ 780045 h 1347549"/>
                    <a:gd name="connsiteX0" fmla="*/ 0 w 1832395"/>
                    <a:gd name="connsiteY0" fmla="*/ 780045 h 1566293"/>
                    <a:gd name="connsiteX1" fmla="*/ 150158 w 1832395"/>
                    <a:gd name="connsiteY1" fmla="*/ 7528 h 1566293"/>
                    <a:gd name="connsiteX2" fmla="*/ 875753 w 1832395"/>
                    <a:gd name="connsiteY2" fmla="*/ 401665 h 1566293"/>
                    <a:gd name="connsiteX3" fmla="*/ 1832381 w 1832395"/>
                    <a:gd name="connsiteY3" fmla="*/ 757906 h 1566293"/>
                    <a:gd name="connsiteX4" fmla="*/ 877915 w 1832395"/>
                    <a:gd name="connsiteY4" fmla="*/ 1130848 h 1566293"/>
                    <a:gd name="connsiteX5" fmla="*/ 150158 w 1832395"/>
                    <a:gd name="connsiteY5" fmla="*/ 1560377 h 1566293"/>
                    <a:gd name="connsiteX6" fmla="*/ 0 w 1832395"/>
                    <a:gd name="connsiteY6" fmla="*/ 780045 h 1566293"/>
                    <a:gd name="connsiteX0" fmla="*/ 0 w 1842159"/>
                    <a:gd name="connsiteY0" fmla="*/ 896710 h 1567514"/>
                    <a:gd name="connsiteX1" fmla="*/ 159922 w 1842159"/>
                    <a:gd name="connsiteY1" fmla="*/ 11718 h 1567514"/>
                    <a:gd name="connsiteX2" fmla="*/ 885517 w 1842159"/>
                    <a:gd name="connsiteY2" fmla="*/ 405855 h 1567514"/>
                    <a:gd name="connsiteX3" fmla="*/ 1842145 w 1842159"/>
                    <a:gd name="connsiteY3" fmla="*/ 762096 h 1567514"/>
                    <a:gd name="connsiteX4" fmla="*/ 887679 w 1842159"/>
                    <a:gd name="connsiteY4" fmla="*/ 1135038 h 1567514"/>
                    <a:gd name="connsiteX5" fmla="*/ 159922 w 1842159"/>
                    <a:gd name="connsiteY5" fmla="*/ 1564567 h 1567514"/>
                    <a:gd name="connsiteX6" fmla="*/ 0 w 1842159"/>
                    <a:gd name="connsiteY6" fmla="*/ 896710 h 1567514"/>
                    <a:gd name="connsiteX0" fmla="*/ 0 w 1837277"/>
                    <a:gd name="connsiteY0" fmla="*/ 896710 h 1567514"/>
                    <a:gd name="connsiteX1" fmla="*/ 159922 w 1837277"/>
                    <a:gd name="connsiteY1" fmla="*/ 11718 h 1567514"/>
                    <a:gd name="connsiteX2" fmla="*/ 885517 w 1837277"/>
                    <a:gd name="connsiteY2" fmla="*/ 405855 h 1567514"/>
                    <a:gd name="connsiteX3" fmla="*/ 1837263 w 1837277"/>
                    <a:gd name="connsiteY3" fmla="*/ 1249502 h 1567514"/>
                    <a:gd name="connsiteX4" fmla="*/ 887679 w 1837277"/>
                    <a:gd name="connsiteY4" fmla="*/ 1135038 h 1567514"/>
                    <a:gd name="connsiteX5" fmla="*/ 159922 w 1837277"/>
                    <a:gd name="connsiteY5" fmla="*/ 1564567 h 1567514"/>
                    <a:gd name="connsiteX6" fmla="*/ 0 w 1837277"/>
                    <a:gd name="connsiteY6" fmla="*/ 896710 h 1567514"/>
                    <a:gd name="connsiteX0" fmla="*/ 0 w 2027679"/>
                    <a:gd name="connsiteY0" fmla="*/ 896710 h 1567514"/>
                    <a:gd name="connsiteX1" fmla="*/ 159922 w 2027679"/>
                    <a:gd name="connsiteY1" fmla="*/ 11718 h 1567514"/>
                    <a:gd name="connsiteX2" fmla="*/ 885517 w 2027679"/>
                    <a:gd name="connsiteY2" fmla="*/ 405855 h 1567514"/>
                    <a:gd name="connsiteX3" fmla="*/ 2027668 w 2027679"/>
                    <a:gd name="connsiteY3" fmla="*/ 1062038 h 1567514"/>
                    <a:gd name="connsiteX4" fmla="*/ 887679 w 2027679"/>
                    <a:gd name="connsiteY4" fmla="*/ 1135038 h 1567514"/>
                    <a:gd name="connsiteX5" fmla="*/ 159922 w 2027679"/>
                    <a:gd name="connsiteY5" fmla="*/ 1564567 h 1567514"/>
                    <a:gd name="connsiteX6" fmla="*/ 0 w 2027679"/>
                    <a:gd name="connsiteY6" fmla="*/ 896710 h 1567514"/>
                    <a:gd name="connsiteX0" fmla="*/ 0 w 2042326"/>
                    <a:gd name="connsiteY0" fmla="*/ 896710 h 1567514"/>
                    <a:gd name="connsiteX1" fmla="*/ 159922 w 2042326"/>
                    <a:gd name="connsiteY1" fmla="*/ 11718 h 1567514"/>
                    <a:gd name="connsiteX2" fmla="*/ 885517 w 2042326"/>
                    <a:gd name="connsiteY2" fmla="*/ 405855 h 1567514"/>
                    <a:gd name="connsiteX3" fmla="*/ 2042315 w 2042326"/>
                    <a:gd name="connsiteY3" fmla="*/ 874575 h 1567514"/>
                    <a:gd name="connsiteX4" fmla="*/ 887679 w 2042326"/>
                    <a:gd name="connsiteY4" fmla="*/ 1135038 h 1567514"/>
                    <a:gd name="connsiteX5" fmla="*/ 159922 w 2042326"/>
                    <a:gd name="connsiteY5" fmla="*/ 1564567 h 1567514"/>
                    <a:gd name="connsiteX6" fmla="*/ 0 w 2042326"/>
                    <a:gd name="connsiteY6" fmla="*/ 896710 h 1567514"/>
                    <a:gd name="connsiteX0" fmla="*/ 0 w 2056972"/>
                    <a:gd name="connsiteY0" fmla="*/ 896710 h 1567514"/>
                    <a:gd name="connsiteX1" fmla="*/ 159922 w 2056972"/>
                    <a:gd name="connsiteY1" fmla="*/ 11718 h 1567514"/>
                    <a:gd name="connsiteX2" fmla="*/ 885517 w 2056972"/>
                    <a:gd name="connsiteY2" fmla="*/ 405855 h 1567514"/>
                    <a:gd name="connsiteX3" fmla="*/ 2056962 w 2056972"/>
                    <a:gd name="connsiteY3" fmla="*/ 192173 h 1567514"/>
                    <a:gd name="connsiteX4" fmla="*/ 887679 w 2056972"/>
                    <a:gd name="connsiteY4" fmla="*/ 1135038 h 1567514"/>
                    <a:gd name="connsiteX5" fmla="*/ 159922 w 2056972"/>
                    <a:gd name="connsiteY5" fmla="*/ 1564567 h 1567514"/>
                    <a:gd name="connsiteX6" fmla="*/ 0 w 2056972"/>
                    <a:gd name="connsiteY6" fmla="*/ 896710 h 1567514"/>
                    <a:gd name="connsiteX0" fmla="*/ 0 w 2056973"/>
                    <a:gd name="connsiteY0" fmla="*/ 896710 h 1579363"/>
                    <a:gd name="connsiteX1" fmla="*/ 159922 w 2056973"/>
                    <a:gd name="connsiteY1" fmla="*/ 11718 h 1579363"/>
                    <a:gd name="connsiteX2" fmla="*/ 885517 w 2056973"/>
                    <a:gd name="connsiteY2" fmla="*/ 405855 h 1579363"/>
                    <a:gd name="connsiteX3" fmla="*/ 2056962 w 2056973"/>
                    <a:gd name="connsiteY3" fmla="*/ 192173 h 1579363"/>
                    <a:gd name="connsiteX4" fmla="*/ 892562 w 2056973"/>
                    <a:gd name="connsiteY4" fmla="*/ 1330013 h 1579363"/>
                    <a:gd name="connsiteX5" fmla="*/ 159922 w 2056973"/>
                    <a:gd name="connsiteY5" fmla="*/ 1564567 h 1579363"/>
                    <a:gd name="connsiteX6" fmla="*/ 0 w 2056973"/>
                    <a:gd name="connsiteY6" fmla="*/ 896710 h 1579363"/>
                    <a:gd name="connsiteX0" fmla="*/ 0 w 2074942"/>
                    <a:gd name="connsiteY0" fmla="*/ 312641 h 1603977"/>
                    <a:gd name="connsiteX1" fmla="*/ 177891 w 2074942"/>
                    <a:gd name="connsiteY1" fmla="*/ 1739 h 1603977"/>
                    <a:gd name="connsiteX2" fmla="*/ 903486 w 2074942"/>
                    <a:gd name="connsiteY2" fmla="*/ 395876 h 1603977"/>
                    <a:gd name="connsiteX3" fmla="*/ 2074931 w 2074942"/>
                    <a:gd name="connsiteY3" fmla="*/ 182194 h 1603977"/>
                    <a:gd name="connsiteX4" fmla="*/ 910531 w 2074942"/>
                    <a:gd name="connsiteY4" fmla="*/ 1320034 h 1603977"/>
                    <a:gd name="connsiteX5" fmla="*/ 177891 w 2074942"/>
                    <a:gd name="connsiteY5" fmla="*/ 1554588 h 1603977"/>
                    <a:gd name="connsiteX6" fmla="*/ 0 w 2074942"/>
                    <a:gd name="connsiteY6" fmla="*/ 312641 h 16039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74942" h="1603977">
                      <a:moveTo>
                        <a:pt x="0" y="312641"/>
                      </a:moveTo>
                      <a:cubicBezTo>
                        <a:pt x="0" y="53833"/>
                        <a:pt x="27310" y="-12134"/>
                        <a:pt x="177891" y="1739"/>
                      </a:cubicBezTo>
                      <a:cubicBezTo>
                        <a:pt x="328472" y="15612"/>
                        <a:pt x="623116" y="289559"/>
                        <a:pt x="903486" y="395876"/>
                      </a:cubicBezTo>
                      <a:cubicBezTo>
                        <a:pt x="1183856" y="502193"/>
                        <a:pt x="2071316" y="82560"/>
                        <a:pt x="2074931" y="182194"/>
                      </a:cubicBezTo>
                      <a:cubicBezTo>
                        <a:pt x="2078546" y="281828"/>
                        <a:pt x="1190902" y="1223781"/>
                        <a:pt x="910531" y="1320034"/>
                      </a:cubicBezTo>
                      <a:cubicBezTo>
                        <a:pt x="630160" y="1416287"/>
                        <a:pt x="329646" y="1722487"/>
                        <a:pt x="177891" y="1554588"/>
                      </a:cubicBezTo>
                      <a:cubicBezTo>
                        <a:pt x="26136" y="1386689"/>
                        <a:pt x="0" y="571449"/>
                        <a:pt x="0" y="31264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3" name="楕円 468">
                  <a:extLst>
                    <a:ext uri="{FF2B5EF4-FFF2-40B4-BE49-F238E27FC236}">
                      <a16:creationId xmlns:a16="http://schemas.microsoft.com/office/drawing/2014/main" id="{BE837E71-F651-4A08-82BB-880AA1D57500}"/>
                    </a:ext>
                  </a:extLst>
                </p:cNvPr>
                <p:cNvSpPr/>
                <p:nvPr/>
              </p:nvSpPr>
              <p:spPr>
                <a:xfrm>
                  <a:off x="4817110" y="3975100"/>
                  <a:ext cx="2580640" cy="1132510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4" name="フリーフォーム: 図形 413">
                  <a:extLst>
                    <a:ext uri="{FF2B5EF4-FFF2-40B4-BE49-F238E27FC236}">
                      <a16:creationId xmlns:a16="http://schemas.microsoft.com/office/drawing/2014/main" id="{C00E6D34-B68C-486A-9FDD-1D94B2F02D0D}"/>
                    </a:ext>
                  </a:extLst>
                </p:cNvPr>
                <p:cNvSpPr/>
                <p:nvPr/>
              </p:nvSpPr>
              <p:spPr>
                <a:xfrm>
                  <a:off x="3429462" y="4211192"/>
                  <a:ext cx="3608627" cy="632923"/>
                </a:xfrm>
                <a:custGeom>
                  <a:avLst/>
                  <a:gdLst>
                    <a:gd name="connsiteX0" fmla="*/ 2016131 w 3608627"/>
                    <a:gd name="connsiteY0" fmla="*/ 0 h 632923"/>
                    <a:gd name="connsiteX1" fmla="*/ 1798730 w 3608627"/>
                    <a:gd name="connsiteY1" fmla="*/ 268498 h 632923"/>
                    <a:gd name="connsiteX2" fmla="*/ 2092103 w 3608627"/>
                    <a:gd name="connsiteY2" fmla="*/ 278527 h 632923"/>
                    <a:gd name="connsiteX3" fmla="*/ 2196761 w 3608627"/>
                    <a:gd name="connsiteY3" fmla="*/ 282155 h 632923"/>
                    <a:gd name="connsiteX4" fmla="*/ 2468569 w 3608627"/>
                    <a:gd name="connsiteY4" fmla="*/ 28575 h 632923"/>
                    <a:gd name="connsiteX5" fmla="*/ 2261432 w 3608627"/>
                    <a:gd name="connsiteY5" fmla="*/ 284397 h 632923"/>
                    <a:gd name="connsiteX6" fmla="*/ 2769999 w 3608627"/>
                    <a:gd name="connsiteY6" fmla="*/ 302027 h 632923"/>
                    <a:gd name="connsiteX7" fmla="*/ 3608608 w 3608627"/>
                    <a:gd name="connsiteY7" fmla="*/ 343060 h 632923"/>
                    <a:gd name="connsiteX8" fmla="*/ 2606057 w 3608627"/>
                    <a:gd name="connsiteY8" fmla="*/ 369028 h 632923"/>
                    <a:gd name="connsiteX9" fmla="*/ 2392794 w 3608627"/>
                    <a:gd name="connsiteY9" fmla="*/ 372472 h 632923"/>
                    <a:gd name="connsiteX10" fmla="*/ 2603680 w 3608627"/>
                    <a:gd name="connsiteY10" fmla="*/ 632923 h 632923"/>
                    <a:gd name="connsiteX11" fmla="*/ 2325668 w 3608627"/>
                    <a:gd name="connsiteY11" fmla="*/ 373556 h 632923"/>
                    <a:gd name="connsiteX12" fmla="*/ 2097124 w 3608627"/>
                    <a:gd name="connsiteY12" fmla="*/ 377246 h 632923"/>
                    <a:gd name="connsiteX13" fmla="*/ 1969356 w 3608627"/>
                    <a:gd name="connsiteY13" fmla="*/ 379712 h 632923"/>
                    <a:gd name="connsiteX14" fmla="*/ 2151242 w 3608627"/>
                    <a:gd name="connsiteY14" fmla="*/ 604348 h 632923"/>
                    <a:gd name="connsiteX15" fmla="*/ 1911652 w 3608627"/>
                    <a:gd name="connsiteY15" fmla="*/ 380826 h 632923"/>
                    <a:gd name="connsiteX16" fmla="*/ 1798615 w 3608627"/>
                    <a:gd name="connsiteY16" fmla="*/ 383007 h 632923"/>
                    <a:gd name="connsiteX17" fmla="*/ 1568458 w 3608627"/>
                    <a:gd name="connsiteY17" fmla="*/ 389155 h 632923"/>
                    <a:gd name="connsiteX18" fmla="*/ 282570 w 3608627"/>
                    <a:gd name="connsiteY18" fmla="*/ 465172 h 632923"/>
                    <a:gd name="connsiteX19" fmla="*/ 0 w 3608627"/>
                    <a:gd name="connsiteY19" fmla="*/ 346977 h 632923"/>
                    <a:gd name="connsiteX20" fmla="*/ 282570 w 3608627"/>
                    <a:gd name="connsiteY20" fmla="*/ 190355 h 632923"/>
                    <a:gd name="connsiteX21" fmla="*/ 1564638 w 3608627"/>
                    <a:gd name="connsiteY21" fmla="*/ 260108 h 632923"/>
                    <a:gd name="connsiteX22" fmla="*/ 1730932 w 3608627"/>
                    <a:gd name="connsiteY22" fmla="*/ 266073 h 6329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3608627" h="632923">
                      <a:moveTo>
                        <a:pt x="2016131" y="0"/>
                      </a:moveTo>
                      <a:lnTo>
                        <a:pt x="1798730" y="268498"/>
                      </a:lnTo>
                      <a:lnTo>
                        <a:pt x="2092103" y="278527"/>
                      </a:lnTo>
                      <a:lnTo>
                        <a:pt x="2196761" y="282155"/>
                      </a:lnTo>
                      <a:lnTo>
                        <a:pt x="2468569" y="28575"/>
                      </a:lnTo>
                      <a:lnTo>
                        <a:pt x="2261432" y="284397"/>
                      </a:lnTo>
                      <a:lnTo>
                        <a:pt x="2769999" y="302027"/>
                      </a:lnTo>
                      <a:cubicBezTo>
                        <a:pt x="3218269" y="318209"/>
                        <a:pt x="3605414" y="334244"/>
                        <a:pt x="3608608" y="343060"/>
                      </a:cubicBezTo>
                      <a:cubicBezTo>
                        <a:pt x="3612201" y="352979"/>
                        <a:pt x="3122981" y="360934"/>
                        <a:pt x="2606057" y="369028"/>
                      </a:cubicBezTo>
                      <a:lnTo>
                        <a:pt x="2392794" y="372472"/>
                      </a:lnTo>
                      <a:lnTo>
                        <a:pt x="2603680" y="632923"/>
                      </a:lnTo>
                      <a:lnTo>
                        <a:pt x="2325668" y="373556"/>
                      </a:lnTo>
                      <a:lnTo>
                        <a:pt x="2097124" y="377246"/>
                      </a:lnTo>
                      <a:lnTo>
                        <a:pt x="1969356" y="379712"/>
                      </a:lnTo>
                      <a:lnTo>
                        <a:pt x="2151242" y="604348"/>
                      </a:lnTo>
                      <a:lnTo>
                        <a:pt x="1911652" y="380826"/>
                      </a:lnTo>
                      <a:lnTo>
                        <a:pt x="1798615" y="383007"/>
                      </a:lnTo>
                      <a:cubicBezTo>
                        <a:pt x="1708803" y="384984"/>
                        <a:pt x="1630382" y="387026"/>
                        <a:pt x="1568458" y="389155"/>
                      </a:cubicBezTo>
                      <a:cubicBezTo>
                        <a:pt x="1073065" y="406190"/>
                        <a:pt x="543978" y="472201"/>
                        <a:pt x="282570" y="465172"/>
                      </a:cubicBezTo>
                      <a:cubicBezTo>
                        <a:pt x="21161" y="458142"/>
                        <a:pt x="0" y="392780"/>
                        <a:pt x="0" y="346977"/>
                      </a:cubicBezTo>
                      <a:cubicBezTo>
                        <a:pt x="0" y="301174"/>
                        <a:pt x="21797" y="204833"/>
                        <a:pt x="282570" y="190355"/>
                      </a:cubicBezTo>
                      <a:cubicBezTo>
                        <a:pt x="543342" y="175876"/>
                        <a:pt x="1069247" y="241292"/>
                        <a:pt x="1564638" y="260108"/>
                      </a:cubicBezTo>
                      <a:lnTo>
                        <a:pt x="1730932" y="266073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92" name="グループ化 391">
                <a:extLst>
                  <a:ext uri="{FF2B5EF4-FFF2-40B4-BE49-F238E27FC236}">
                    <a16:creationId xmlns:a16="http://schemas.microsoft.com/office/drawing/2014/main" id="{0D1610F5-D763-4DA9-9694-B48AEC4FE264}"/>
                  </a:ext>
                </a:extLst>
              </p:cNvPr>
              <p:cNvGrpSpPr/>
              <p:nvPr/>
            </p:nvGrpSpPr>
            <p:grpSpPr>
              <a:xfrm>
                <a:off x="2129146" y="3959525"/>
                <a:ext cx="4224465" cy="2061571"/>
                <a:chOff x="2129146" y="3959525"/>
                <a:chExt cx="4224465" cy="2061571"/>
              </a:xfrm>
            </p:grpSpPr>
            <p:grpSp>
              <p:nvGrpSpPr>
                <p:cNvPr id="393" name="グループ化 392">
                  <a:extLst>
                    <a:ext uri="{FF2B5EF4-FFF2-40B4-BE49-F238E27FC236}">
                      <a16:creationId xmlns:a16="http://schemas.microsoft.com/office/drawing/2014/main" id="{EE96E8AD-30A7-4C15-BBD4-E1C99517C989}"/>
                    </a:ext>
                  </a:extLst>
                </p:cNvPr>
                <p:cNvGrpSpPr/>
                <p:nvPr/>
              </p:nvGrpSpPr>
              <p:grpSpPr>
                <a:xfrm rot="19800000">
                  <a:off x="2129146" y="3959525"/>
                  <a:ext cx="4224465" cy="1491336"/>
                  <a:chOff x="3298680" y="3602979"/>
                  <a:chExt cx="4099070" cy="1847882"/>
                </a:xfrm>
              </p:grpSpPr>
              <p:sp>
                <p:nvSpPr>
                  <p:cNvPr id="395" name="楕円 468">
                    <a:extLst>
                      <a:ext uri="{FF2B5EF4-FFF2-40B4-BE49-F238E27FC236}">
                        <a16:creationId xmlns:a16="http://schemas.microsoft.com/office/drawing/2014/main" id="{47C4768B-BA6F-421E-8E84-20B39BBE47A3}"/>
                      </a:ext>
                    </a:extLst>
                  </p:cNvPr>
                  <p:cNvSpPr/>
                  <p:nvPr/>
                </p:nvSpPr>
                <p:spPr>
                  <a:xfrm rot="852538">
                    <a:off x="4408892" y="4866661"/>
                    <a:ext cx="1715842" cy="584200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96" name="フリーフォーム: 図形 395">
                    <a:extLst>
                      <a:ext uri="{FF2B5EF4-FFF2-40B4-BE49-F238E27FC236}">
                        <a16:creationId xmlns:a16="http://schemas.microsoft.com/office/drawing/2014/main" id="{855E283B-2AEE-4309-878A-A0FBA490B865}"/>
                      </a:ext>
                    </a:extLst>
                  </p:cNvPr>
                  <p:cNvSpPr/>
                  <p:nvPr/>
                </p:nvSpPr>
                <p:spPr>
                  <a:xfrm rot="1188028">
                    <a:off x="3298680" y="4839650"/>
                    <a:ext cx="2427803" cy="356634"/>
                  </a:xfrm>
                  <a:custGeom>
                    <a:avLst/>
                    <a:gdLst>
                      <a:gd name="connsiteX0" fmla="*/ 38001 w 2427803"/>
                      <a:gd name="connsiteY0" fmla="*/ 7923 h 356634"/>
                      <a:gd name="connsiteX1" fmla="*/ 208143 w 2427803"/>
                      <a:gd name="connsiteY1" fmla="*/ 251 h 356634"/>
                      <a:gd name="connsiteX2" fmla="*/ 1057132 w 2427803"/>
                      <a:gd name="connsiteY2" fmla="*/ 57096 h 356634"/>
                      <a:gd name="connsiteX3" fmla="*/ 2427791 w 2427803"/>
                      <a:gd name="connsiteY3" fmla="*/ 26277 h 356634"/>
                      <a:gd name="connsiteX4" fmla="*/ 1641730 w 2427803"/>
                      <a:gd name="connsiteY4" fmla="*/ 136149 h 356634"/>
                      <a:gd name="connsiteX5" fmla="*/ 1471750 w 2427803"/>
                      <a:gd name="connsiteY5" fmla="*/ 154896 h 356634"/>
                      <a:gd name="connsiteX6" fmla="*/ 1689798 w 2427803"/>
                      <a:gd name="connsiteY6" fmla="*/ 338732 h 356634"/>
                      <a:gd name="connsiteX7" fmla="*/ 1675585 w 2427803"/>
                      <a:gd name="connsiteY7" fmla="*/ 356634 h 356634"/>
                      <a:gd name="connsiteX8" fmla="*/ 1413990 w 2427803"/>
                      <a:gd name="connsiteY8" fmla="*/ 161219 h 356634"/>
                      <a:gd name="connsiteX9" fmla="*/ 1218276 w 2427803"/>
                      <a:gd name="connsiteY9" fmla="*/ 179938 h 356634"/>
                      <a:gd name="connsiteX10" fmla="*/ 1065375 w 2427803"/>
                      <a:gd name="connsiteY10" fmla="*/ 190385 h 356634"/>
                      <a:gd name="connsiteX11" fmla="*/ 208143 w 2427803"/>
                      <a:gd name="connsiteY11" fmla="*/ 224215 h 356634"/>
                      <a:gd name="connsiteX12" fmla="*/ 0 w 2427803"/>
                      <a:gd name="connsiteY12" fmla="*/ 45091 h 356634"/>
                      <a:gd name="connsiteX13" fmla="*/ 38001 w 2427803"/>
                      <a:gd name="connsiteY13" fmla="*/ 7923 h 3566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427803" h="356634">
                        <a:moveTo>
                          <a:pt x="38001" y="7923"/>
                        </a:moveTo>
                        <a:cubicBezTo>
                          <a:pt x="68013" y="1129"/>
                          <a:pt x="120049" y="-749"/>
                          <a:pt x="208143" y="251"/>
                        </a:cubicBezTo>
                        <a:cubicBezTo>
                          <a:pt x="384332" y="2252"/>
                          <a:pt x="729082" y="41763"/>
                          <a:pt x="1057132" y="57096"/>
                        </a:cubicBezTo>
                        <a:cubicBezTo>
                          <a:pt x="1385181" y="72430"/>
                          <a:pt x="2423561" y="11908"/>
                          <a:pt x="2427791" y="26277"/>
                        </a:cubicBezTo>
                        <a:cubicBezTo>
                          <a:pt x="2430435" y="35259"/>
                          <a:pt x="2025725" y="91695"/>
                          <a:pt x="1641730" y="136149"/>
                        </a:cubicBezTo>
                        <a:lnTo>
                          <a:pt x="1471750" y="154896"/>
                        </a:lnTo>
                        <a:lnTo>
                          <a:pt x="1689798" y="338732"/>
                        </a:lnTo>
                        <a:lnTo>
                          <a:pt x="1675585" y="356634"/>
                        </a:lnTo>
                        <a:lnTo>
                          <a:pt x="1413990" y="161219"/>
                        </a:lnTo>
                        <a:lnTo>
                          <a:pt x="1218276" y="179938"/>
                        </a:lnTo>
                        <a:cubicBezTo>
                          <a:pt x="1158490" y="185009"/>
                          <a:pt x="1106381" y="188650"/>
                          <a:pt x="1065375" y="190385"/>
                        </a:cubicBezTo>
                        <a:cubicBezTo>
                          <a:pt x="737324" y="204268"/>
                          <a:pt x="385705" y="248431"/>
                          <a:pt x="208143" y="224215"/>
                        </a:cubicBezTo>
                        <a:cubicBezTo>
                          <a:pt x="30581" y="199999"/>
                          <a:pt x="0" y="82419"/>
                          <a:pt x="0" y="45091"/>
                        </a:cubicBezTo>
                        <a:cubicBezTo>
                          <a:pt x="0" y="26428"/>
                          <a:pt x="7989" y="14717"/>
                          <a:pt x="38001" y="7923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97" name="楕円 468">
                    <a:extLst>
                      <a:ext uri="{FF2B5EF4-FFF2-40B4-BE49-F238E27FC236}">
                        <a16:creationId xmlns:a16="http://schemas.microsoft.com/office/drawing/2014/main" id="{C480D988-7F04-41FE-B435-9FC9CC80742D}"/>
                      </a:ext>
                    </a:extLst>
                  </p:cNvPr>
                  <p:cNvSpPr/>
                  <p:nvPr/>
                </p:nvSpPr>
                <p:spPr>
                  <a:xfrm rot="20942782">
                    <a:off x="4167886" y="3602979"/>
                    <a:ext cx="1689928" cy="655455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98" name="フリーフォーム: 図形 397">
                    <a:extLst>
                      <a:ext uri="{FF2B5EF4-FFF2-40B4-BE49-F238E27FC236}">
                        <a16:creationId xmlns:a16="http://schemas.microsoft.com/office/drawing/2014/main" id="{3DE70613-8134-48D8-B6B5-93288C3307D7}"/>
                      </a:ext>
                    </a:extLst>
                  </p:cNvPr>
                  <p:cNvSpPr/>
                  <p:nvPr/>
                </p:nvSpPr>
                <p:spPr>
                  <a:xfrm rot="20411972" flipV="1">
                    <a:off x="3428450" y="3898233"/>
                    <a:ext cx="2030971" cy="294036"/>
                  </a:xfrm>
                  <a:custGeom>
                    <a:avLst/>
                    <a:gdLst>
                      <a:gd name="connsiteX0" fmla="*/ 1697064 w 2030971"/>
                      <a:gd name="connsiteY0" fmla="*/ 266784 h 294036"/>
                      <a:gd name="connsiteX1" fmla="*/ 1713705 w 2030971"/>
                      <a:gd name="connsiteY1" fmla="*/ 251112 h 294036"/>
                      <a:gd name="connsiteX2" fmla="*/ 1633345 w 2030971"/>
                      <a:gd name="connsiteY2" fmla="*/ 152726 h 294036"/>
                      <a:gd name="connsiteX3" fmla="*/ 1774962 w 2030971"/>
                      <a:gd name="connsiteY3" fmla="*/ 130618 h 294036"/>
                      <a:gd name="connsiteX4" fmla="*/ 2016516 w 2030971"/>
                      <a:gd name="connsiteY4" fmla="*/ 86472 h 294036"/>
                      <a:gd name="connsiteX5" fmla="*/ 2030961 w 2030971"/>
                      <a:gd name="connsiteY5" fmla="*/ 80995 h 294036"/>
                      <a:gd name="connsiteX6" fmla="*/ 1559235 w 2030971"/>
                      <a:gd name="connsiteY6" fmla="*/ 96766 h 294036"/>
                      <a:gd name="connsiteX7" fmla="*/ 1513923 w 2030971"/>
                      <a:gd name="connsiteY7" fmla="*/ 98708 h 294036"/>
                      <a:gd name="connsiteX8" fmla="*/ 1571223 w 2030971"/>
                      <a:gd name="connsiteY8" fmla="*/ 14120 h 294036"/>
                      <a:gd name="connsiteX9" fmla="*/ 1553246 w 2030971"/>
                      <a:gd name="connsiteY9" fmla="*/ 0 h 294036"/>
                      <a:gd name="connsiteX10" fmla="*/ 1461749 w 2030971"/>
                      <a:gd name="connsiteY10" fmla="*/ 100944 h 294036"/>
                      <a:gd name="connsiteX11" fmla="*/ 1366804 w 2030971"/>
                      <a:gd name="connsiteY11" fmla="*/ 105013 h 294036"/>
                      <a:gd name="connsiteX12" fmla="*/ 884340 w 2030971"/>
                      <a:gd name="connsiteY12" fmla="*/ 111814 h 294036"/>
                      <a:gd name="connsiteX13" fmla="*/ 174121 w 2030971"/>
                      <a:gd name="connsiteY13" fmla="*/ 54969 h 294036"/>
                      <a:gd name="connsiteX14" fmla="*/ 0 w 2030971"/>
                      <a:gd name="connsiteY14" fmla="*/ 99810 h 294036"/>
                      <a:gd name="connsiteX15" fmla="*/ 174121 w 2030971"/>
                      <a:gd name="connsiteY15" fmla="*/ 278933 h 294036"/>
                      <a:gd name="connsiteX16" fmla="*/ 891236 w 2030971"/>
                      <a:gd name="connsiteY16" fmla="*/ 245104 h 294036"/>
                      <a:gd name="connsiteX17" fmla="*/ 1185591 w 2030971"/>
                      <a:gd name="connsiteY17" fmla="*/ 215626 h 294036"/>
                      <a:gd name="connsiteX18" fmla="*/ 1295661 w 2030971"/>
                      <a:gd name="connsiteY18" fmla="*/ 201114 h 294036"/>
                      <a:gd name="connsiteX19" fmla="*/ 1396421 w 2030971"/>
                      <a:gd name="connsiteY19" fmla="*/ 294036 h 294036"/>
                      <a:gd name="connsiteX20" fmla="*/ 1413063 w 2030971"/>
                      <a:gd name="connsiteY20" fmla="*/ 278365 h 294036"/>
                      <a:gd name="connsiteX21" fmla="*/ 1344686 w 2030971"/>
                      <a:gd name="connsiteY21" fmla="*/ 194651 h 294036"/>
                      <a:gd name="connsiteX22" fmla="*/ 1373384 w 2030971"/>
                      <a:gd name="connsiteY22" fmla="*/ 190867 h 294036"/>
                      <a:gd name="connsiteX23" fmla="*/ 1582056 w 2030971"/>
                      <a:gd name="connsiteY23" fmla="*/ 160722 h 2940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2030971" h="294036">
                        <a:moveTo>
                          <a:pt x="1697064" y="266784"/>
                        </a:moveTo>
                        <a:lnTo>
                          <a:pt x="1713705" y="251112"/>
                        </a:lnTo>
                        <a:lnTo>
                          <a:pt x="1633345" y="152726"/>
                        </a:lnTo>
                        <a:lnTo>
                          <a:pt x="1774962" y="130618"/>
                        </a:lnTo>
                        <a:cubicBezTo>
                          <a:pt x="1892146" y="111560"/>
                          <a:pt x="1982660" y="95185"/>
                          <a:pt x="2016516" y="86472"/>
                        </a:cubicBezTo>
                        <a:cubicBezTo>
                          <a:pt x="2026190" y="83982"/>
                          <a:pt x="2031238" y="82118"/>
                          <a:pt x="2030961" y="80995"/>
                        </a:cubicBezTo>
                        <a:cubicBezTo>
                          <a:pt x="2029192" y="73810"/>
                          <a:pt x="1811144" y="85349"/>
                          <a:pt x="1559235" y="96766"/>
                        </a:cubicBezTo>
                        <a:lnTo>
                          <a:pt x="1513923" y="98708"/>
                        </a:lnTo>
                        <a:lnTo>
                          <a:pt x="1571223" y="14120"/>
                        </a:lnTo>
                        <a:lnTo>
                          <a:pt x="1553246" y="0"/>
                        </a:lnTo>
                        <a:lnTo>
                          <a:pt x="1461749" y="100944"/>
                        </a:lnTo>
                        <a:lnTo>
                          <a:pt x="1366804" y="105013"/>
                        </a:lnTo>
                        <a:cubicBezTo>
                          <a:pt x="1173725" y="112647"/>
                          <a:pt x="987251" y="117564"/>
                          <a:pt x="884340" y="111814"/>
                        </a:cubicBezTo>
                        <a:cubicBezTo>
                          <a:pt x="609912" y="96481"/>
                          <a:pt x="321512" y="56970"/>
                          <a:pt x="174121" y="54969"/>
                        </a:cubicBezTo>
                        <a:cubicBezTo>
                          <a:pt x="26731" y="52968"/>
                          <a:pt x="0" y="62482"/>
                          <a:pt x="0" y="99810"/>
                        </a:cubicBezTo>
                        <a:cubicBezTo>
                          <a:pt x="0" y="137137"/>
                          <a:pt x="25582" y="254717"/>
                          <a:pt x="174121" y="278933"/>
                        </a:cubicBezTo>
                        <a:cubicBezTo>
                          <a:pt x="322660" y="303148"/>
                          <a:pt x="616806" y="258986"/>
                          <a:pt x="891236" y="245104"/>
                        </a:cubicBezTo>
                        <a:cubicBezTo>
                          <a:pt x="959844" y="241633"/>
                          <a:pt x="1065601" y="230539"/>
                          <a:pt x="1185591" y="215626"/>
                        </a:cubicBezTo>
                        <a:lnTo>
                          <a:pt x="1295661" y="201114"/>
                        </a:lnTo>
                        <a:lnTo>
                          <a:pt x="1396421" y="294036"/>
                        </a:lnTo>
                        <a:lnTo>
                          <a:pt x="1413063" y="278365"/>
                        </a:lnTo>
                        <a:lnTo>
                          <a:pt x="1344686" y="194651"/>
                        </a:lnTo>
                        <a:lnTo>
                          <a:pt x="1373384" y="190867"/>
                        </a:lnTo>
                        <a:lnTo>
                          <a:pt x="1582056" y="160722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99" name="楕円 468">
                    <a:extLst>
                      <a:ext uri="{FF2B5EF4-FFF2-40B4-BE49-F238E27FC236}">
                        <a16:creationId xmlns:a16="http://schemas.microsoft.com/office/drawing/2014/main" id="{00FE5104-7DFF-4B4B-80FE-6A52BE291C99}"/>
                      </a:ext>
                    </a:extLst>
                  </p:cNvPr>
                  <p:cNvSpPr/>
                  <p:nvPr/>
                </p:nvSpPr>
                <p:spPr>
                  <a:xfrm>
                    <a:off x="4735758" y="4255499"/>
                    <a:ext cx="2231390" cy="1053101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00" name="楕円 468">
                    <a:extLst>
                      <a:ext uri="{FF2B5EF4-FFF2-40B4-BE49-F238E27FC236}">
                        <a16:creationId xmlns:a16="http://schemas.microsoft.com/office/drawing/2014/main" id="{55AF2451-6864-4FE2-8060-CF7464AB115D}"/>
                      </a:ext>
                    </a:extLst>
                  </p:cNvPr>
                  <p:cNvSpPr/>
                  <p:nvPr/>
                </p:nvSpPr>
                <p:spPr>
                  <a:xfrm>
                    <a:off x="4817110" y="3798674"/>
                    <a:ext cx="2547526" cy="1054936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01" name="楕円 468">
                    <a:extLst>
                      <a:ext uri="{FF2B5EF4-FFF2-40B4-BE49-F238E27FC236}">
                        <a16:creationId xmlns:a16="http://schemas.microsoft.com/office/drawing/2014/main" id="{09DA08EA-40FE-4B6F-9639-4E98DAC52AD4}"/>
                      </a:ext>
                    </a:extLst>
                  </p:cNvPr>
                  <p:cNvSpPr/>
                  <p:nvPr/>
                </p:nvSpPr>
                <p:spPr>
                  <a:xfrm flipV="1">
                    <a:off x="3427623" y="4147697"/>
                    <a:ext cx="3666257" cy="302448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  <a:gd name="connsiteX0" fmla="*/ 393 w 1990024"/>
                      <a:gd name="connsiteY0" fmla="*/ 593719 h 1215655"/>
                      <a:gd name="connsiteX1" fmla="*/ 307801 w 1990024"/>
                      <a:gd name="connsiteY1" fmla="*/ 100 h 1215655"/>
                      <a:gd name="connsiteX2" fmla="*/ 1990024 w 1990024"/>
                      <a:gd name="connsiteY2" fmla="*/ 638002 h 1215655"/>
                      <a:gd name="connsiteX3" fmla="*/ 307801 w 1990024"/>
                      <a:gd name="connsiteY3" fmla="*/ 1215519 h 1215655"/>
                      <a:gd name="connsiteX4" fmla="*/ 393 w 1990024"/>
                      <a:gd name="connsiteY4" fmla="*/ 593719 h 1215655"/>
                      <a:gd name="connsiteX0" fmla="*/ 393 w 1990024"/>
                      <a:gd name="connsiteY0" fmla="*/ 596088 h 1218024"/>
                      <a:gd name="connsiteX1" fmla="*/ 307801 w 1990024"/>
                      <a:gd name="connsiteY1" fmla="*/ 2469 h 1218024"/>
                      <a:gd name="connsiteX2" fmla="*/ 1990024 w 1990024"/>
                      <a:gd name="connsiteY2" fmla="*/ 640371 h 1218024"/>
                      <a:gd name="connsiteX3" fmla="*/ 307801 w 1990024"/>
                      <a:gd name="connsiteY3" fmla="*/ 1217888 h 1218024"/>
                      <a:gd name="connsiteX4" fmla="*/ 393 w 1990024"/>
                      <a:gd name="connsiteY4" fmla="*/ 596088 h 1218024"/>
                      <a:gd name="connsiteX0" fmla="*/ 0 w 1989631"/>
                      <a:gd name="connsiteY0" fmla="*/ 596088 h 1218024"/>
                      <a:gd name="connsiteX1" fmla="*/ 307408 w 1989631"/>
                      <a:gd name="connsiteY1" fmla="*/ 2469 h 1218024"/>
                      <a:gd name="connsiteX2" fmla="*/ 1989631 w 1989631"/>
                      <a:gd name="connsiteY2" fmla="*/ 640371 h 1218024"/>
                      <a:gd name="connsiteX3" fmla="*/ 307408 w 1989631"/>
                      <a:gd name="connsiteY3" fmla="*/ 1217888 h 1218024"/>
                      <a:gd name="connsiteX4" fmla="*/ 0 w 1989631"/>
                      <a:gd name="connsiteY4" fmla="*/ 596088 h 1218024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39453 w 1871834"/>
                      <a:gd name="connsiteY0" fmla="*/ 661311 h 1216717"/>
                      <a:gd name="connsiteX1" fmla="*/ 189611 w 1871834"/>
                      <a:gd name="connsiteY1" fmla="*/ 1270 h 1216717"/>
                      <a:gd name="connsiteX2" fmla="*/ 1871834 w 1871834"/>
                      <a:gd name="connsiteY2" fmla="*/ 639172 h 1216717"/>
                      <a:gd name="connsiteX3" fmla="*/ 189611 w 1871834"/>
                      <a:gd name="connsiteY3" fmla="*/ 1216689 h 1216717"/>
                      <a:gd name="connsiteX4" fmla="*/ 39453 w 1871834"/>
                      <a:gd name="connsiteY4" fmla="*/ 661311 h 1216717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0 w 1832381"/>
                      <a:gd name="connsiteY0" fmla="*/ 660069 h 1216242"/>
                      <a:gd name="connsiteX1" fmla="*/ 150158 w 1832381"/>
                      <a:gd name="connsiteY1" fmla="*/ 28 h 1216242"/>
                      <a:gd name="connsiteX2" fmla="*/ 1832381 w 1832381"/>
                      <a:gd name="connsiteY2" fmla="*/ 637930 h 1216242"/>
                      <a:gd name="connsiteX3" fmla="*/ 150158 w 1832381"/>
                      <a:gd name="connsiteY3" fmla="*/ 1215447 h 1216242"/>
                      <a:gd name="connsiteX4" fmla="*/ 0 w 1832381"/>
                      <a:gd name="connsiteY4" fmla="*/ 660069 h 1216242"/>
                      <a:gd name="connsiteX0" fmla="*/ 0 w 1844025"/>
                      <a:gd name="connsiteY0" fmla="*/ 660064 h 1217063"/>
                      <a:gd name="connsiteX1" fmla="*/ 150158 w 1844025"/>
                      <a:gd name="connsiteY1" fmla="*/ 23 h 1217063"/>
                      <a:gd name="connsiteX2" fmla="*/ 1832381 w 1844025"/>
                      <a:gd name="connsiteY2" fmla="*/ 637925 h 1217063"/>
                      <a:gd name="connsiteX3" fmla="*/ 858386 w 1844025"/>
                      <a:gd name="connsiteY3" fmla="*/ 823404 h 1217063"/>
                      <a:gd name="connsiteX4" fmla="*/ 150158 w 1844025"/>
                      <a:gd name="connsiteY4" fmla="*/ 1215442 h 1217063"/>
                      <a:gd name="connsiteX5" fmla="*/ 0 w 1844025"/>
                      <a:gd name="connsiteY5" fmla="*/ 660064 h 1217063"/>
                      <a:gd name="connsiteX0" fmla="*/ 0 w 1832395"/>
                      <a:gd name="connsiteY0" fmla="*/ 661861 h 1218860"/>
                      <a:gd name="connsiteX1" fmla="*/ 150158 w 1832395"/>
                      <a:gd name="connsiteY1" fmla="*/ 1820 h 1218860"/>
                      <a:gd name="connsiteX2" fmla="*/ 836696 w 1832395"/>
                      <a:gd name="connsiteY2" fmla="*/ 470946 h 1218860"/>
                      <a:gd name="connsiteX3" fmla="*/ 1832381 w 1832395"/>
                      <a:gd name="connsiteY3" fmla="*/ 639722 h 1218860"/>
                      <a:gd name="connsiteX4" fmla="*/ 858386 w 1832395"/>
                      <a:gd name="connsiteY4" fmla="*/ 825201 h 1218860"/>
                      <a:gd name="connsiteX5" fmla="*/ 150158 w 1832395"/>
                      <a:gd name="connsiteY5" fmla="*/ 1217239 h 1218860"/>
                      <a:gd name="connsiteX6" fmla="*/ 0 w 1832395"/>
                      <a:gd name="connsiteY6" fmla="*/ 661861 h 1218860"/>
                      <a:gd name="connsiteX0" fmla="*/ 0 w 1832395"/>
                      <a:gd name="connsiteY0" fmla="*/ 670497 h 1227496"/>
                      <a:gd name="connsiteX1" fmla="*/ 150158 w 1832395"/>
                      <a:gd name="connsiteY1" fmla="*/ 10456 h 1227496"/>
                      <a:gd name="connsiteX2" fmla="*/ 875753 w 1832395"/>
                      <a:gd name="connsiteY2" fmla="*/ 292117 h 1227496"/>
                      <a:gd name="connsiteX3" fmla="*/ 1832381 w 1832395"/>
                      <a:gd name="connsiteY3" fmla="*/ 648358 h 1227496"/>
                      <a:gd name="connsiteX4" fmla="*/ 858386 w 1832395"/>
                      <a:gd name="connsiteY4" fmla="*/ 833837 h 1227496"/>
                      <a:gd name="connsiteX5" fmla="*/ 150158 w 1832395"/>
                      <a:gd name="connsiteY5" fmla="*/ 1225875 h 1227496"/>
                      <a:gd name="connsiteX6" fmla="*/ 0 w 1832395"/>
                      <a:gd name="connsiteY6" fmla="*/ 670497 h 1227496"/>
                      <a:gd name="connsiteX0" fmla="*/ 0 w 1832395"/>
                      <a:gd name="connsiteY0" fmla="*/ 670497 h 1238001"/>
                      <a:gd name="connsiteX1" fmla="*/ 150158 w 1832395"/>
                      <a:gd name="connsiteY1" fmla="*/ 10456 h 1238001"/>
                      <a:gd name="connsiteX2" fmla="*/ 875753 w 1832395"/>
                      <a:gd name="connsiteY2" fmla="*/ 292117 h 1238001"/>
                      <a:gd name="connsiteX3" fmla="*/ 1832381 w 1832395"/>
                      <a:gd name="connsiteY3" fmla="*/ 648358 h 1238001"/>
                      <a:gd name="connsiteX4" fmla="*/ 877915 w 1832395"/>
                      <a:gd name="connsiteY4" fmla="*/ 1021300 h 1238001"/>
                      <a:gd name="connsiteX5" fmla="*/ 150158 w 1832395"/>
                      <a:gd name="connsiteY5" fmla="*/ 1225875 h 1238001"/>
                      <a:gd name="connsiteX6" fmla="*/ 0 w 1832395"/>
                      <a:gd name="connsiteY6" fmla="*/ 670497 h 1238001"/>
                      <a:gd name="connsiteX0" fmla="*/ 0 w 1832395"/>
                      <a:gd name="connsiteY0" fmla="*/ 780045 h 1347549"/>
                      <a:gd name="connsiteX1" fmla="*/ 150158 w 1832395"/>
                      <a:gd name="connsiteY1" fmla="*/ 7528 h 1347549"/>
                      <a:gd name="connsiteX2" fmla="*/ 875753 w 1832395"/>
                      <a:gd name="connsiteY2" fmla="*/ 401665 h 1347549"/>
                      <a:gd name="connsiteX3" fmla="*/ 1832381 w 1832395"/>
                      <a:gd name="connsiteY3" fmla="*/ 757906 h 1347549"/>
                      <a:gd name="connsiteX4" fmla="*/ 877915 w 1832395"/>
                      <a:gd name="connsiteY4" fmla="*/ 1130848 h 1347549"/>
                      <a:gd name="connsiteX5" fmla="*/ 150158 w 1832395"/>
                      <a:gd name="connsiteY5" fmla="*/ 1335423 h 1347549"/>
                      <a:gd name="connsiteX6" fmla="*/ 0 w 1832395"/>
                      <a:gd name="connsiteY6" fmla="*/ 780045 h 1347549"/>
                      <a:gd name="connsiteX0" fmla="*/ 0 w 1832395"/>
                      <a:gd name="connsiteY0" fmla="*/ 780045 h 1566293"/>
                      <a:gd name="connsiteX1" fmla="*/ 150158 w 1832395"/>
                      <a:gd name="connsiteY1" fmla="*/ 7528 h 1566293"/>
                      <a:gd name="connsiteX2" fmla="*/ 875753 w 1832395"/>
                      <a:gd name="connsiteY2" fmla="*/ 401665 h 1566293"/>
                      <a:gd name="connsiteX3" fmla="*/ 1832381 w 1832395"/>
                      <a:gd name="connsiteY3" fmla="*/ 757906 h 1566293"/>
                      <a:gd name="connsiteX4" fmla="*/ 877915 w 1832395"/>
                      <a:gd name="connsiteY4" fmla="*/ 1130848 h 1566293"/>
                      <a:gd name="connsiteX5" fmla="*/ 150158 w 1832395"/>
                      <a:gd name="connsiteY5" fmla="*/ 1560377 h 1566293"/>
                      <a:gd name="connsiteX6" fmla="*/ 0 w 1832395"/>
                      <a:gd name="connsiteY6" fmla="*/ 780045 h 1566293"/>
                      <a:gd name="connsiteX0" fmla="*/ 0 w 1842159"/>
                      <a:gd name="connsiteY0" fmla="*/ 896710 h 1567514"/>
                      <a:gd name="connsiteX1" fmla="*/ 159922 w 1842159"/>
                      <a:gd name="connsiteY1" fmla="*/ 11718 h 1567514"/>
                      <a:gd name="connsiteX2" fmla="*/ 885517 w 1842159"/>
                      <a:gd name="connsiteY2" fmla="*/ 405855 h 1567514"/>
                      <a:gd name="connsiteX3" fmla="*/ 1842145 w 1842159"/>
                      <a:gd name="connsiteY3" fmla="*/ 762096 h 1567514"/>
                      <a:gd name="connsiteX4" fmla="*/ 887679 w 1842159"/>
                      <a:gd name="connsiteY4" fmla="*/ 1135038 h 1567514"/>
                      <a:gd name="connsiteX5" fmla="*/ 159922 w 1842159"/>
                      <a:gd name="connsiteY5" fmla="*/ 1564567 h 1567514"/>
                      <a:gd name="connsiteX6" fmla="*/ 0 w 1842159"/>
                      <a:gd name="connsiteY6" fmla="*/ 896710 h 1567514"/>
                      <a:gd name="connsiteX0" fmla="*/ 0 w 1837277"/>
                      <a:gd name="connsiteY0" fmla="*/ 896710 h 1567514"/>
                      <a:gd name="connsiteX1" fmla="*/ 159922 w 1837277"/>
                      <a:gd name="connsiteY1" fmla="*/ 11718 h 1567514"/>
                      <a:gd name="connsiteX2" fmla="*/ 885517 w 1837277"/>
                      <a:gd name="connsiteY2" fmla="*/ 405855 h 1567514"/>
                      <a:gd name="connsiteX3" fmla="*/ 1837263 w 1837277"/>
                      <a:gd name="connsiteY3" fmla="*/ 1249502 h 1567514"/>
                      <a:gd name="connsiteX4" fmla="*/ 887679 w 1837277"/>
                      <a:gd name="connsiteY4" fmla="*/ 1135038 h 1567514"/>
                      <a:gd name="connsiteX5" fmla="*/ 159922 w 1837277"/>
                      <a:gd name="connsiteY5" fmla="*/ 1564567 h 1567514"/>
                      <a:gd name="connsiteX6" fmla="*/ 0 w 1837277"/>
                      <a:gd name="connsiteY6" fmla="*/ 896710 h 1567514"/>
                      <a:gd name="connsiteX0" fmla="*/ 0 w 2027679"/>
                      <a:gd name="connsiteY0" fmla="*/ 896710 h 1567514"/>
                      <a:gd name="connsiteX1" fmla="*/ 159922 w 2027679"/>
                      <a:gd name="connsiteY1" fmla="*/ 11718 h 1567514"/>
                      <a:gd name="connsiteX2" fmla="*/ 885517 w 2027679"/>
                      <a:gd name="connsiteY2" fmla="*/ 405855 h 1567514"/>
                      <a:gd name="connsiteX3" fmla="*/ 2027668 w 2027679"/>
                      <a:gd name="connsiteY3" fmla="*/ 1062038 h 1567514"/>
                      <a:gd name="connsiteX4" fmla="*/ 887679 w 2027679"/>
                      <a:gd name="connsiteY4" fmla="*/ 1135038 h 1567514"/>
                      <a:gd name="connsiteX5" fmla="*/ 159922 w 2027679"/>
                      <a:gd name="connsiteY5" fmla="*/ 1564567 h 1567514"/>
                      <a:gd name="connsiteX6" fmla="*/ 0 w 2027679"/>
                      <a:gd name="connsiteY6" fmla="*/ 896710 h 1567514"/>
                      <a:gd name="connsiteX0" fmla="*/ 0 w 2042326"/>
                      <a:gd name="connsiteY0" fmla="*/ 896710 h 1567514"/>
                      <a:gd name="connsiteX1" fmla="*/ 159922 w 2042326"/>
                      <a:gd name="connsiteY1" fmla="*/ 11718 h 1567514"/>
                      <a:gd name="connsiteX2" fmla="*/ 885517 w 2042326"/>
                      <a:gd name="connsiteY2" fmla="*/ 405855 h 1567514"/>
                      <a:gd name="connsiteX3" fmla="*/ 2042315 w 2042326"/>
                      <a:gd name="connsiteY3" fmla="*/ 874575 h 1567514"/>
                      <a:gd name="connsiteX4" fmla="*/ 887679 w 2042326"/>
                      <a:gd name="connsiteY4" fmla="*/ 1135038 h 1567514"/>
                      <a:gd name="connsiteX5" fmla="*/ 159922 w 2042326"/>
                      <a:gd name="connsiteY5" fmla="*/ 1564567 h 1567514"/>
                      <a:gd name="connsiteX6" fmla="*/ 0 w 2042326"/>
                      <a:gd name="connsiteY6" fmla="*/ 896710 h 1567514"/>
                      <a:gd name="connsiteX0" fmla="*/ 0 w 2056972"/>
                      <a:gd name="connsiteY0" fmla="*/ 896710 h 1567514"/>
                      <a:gd name="connsiteX1" fmla="*/ 159922 w 2056972"/>
                      <a:gd name="connsiteY1" fmla="*/ 11718 h 1567514"/>
                      <a:gd name="connsiteX2" fmla="*/ 885517 w 2056972"/>
                      <a:gd name="connsiteY2" fmla="*/ 405855 h 1567514"/>
                      <a:gd name="connsiteX3" fmla="*/ 2056962 w 2056972"/>
                      <a:gd name="connsiteY3" fmla="*/ 192173 h 1567514"/>
                      <a:gd name="connsiteX4" fmla="*/ 887679 w 2056972"/>
                      <a:gd name="connsiteY4" fmla="*/ 1135038 h 1567514"/>
                      <a:gd name="connsiteX5" fmla="*/ 159922 w 2056972"/>
                      <a:gd name="connsiteY5" fmla="*/ 1564567 h 1567514"/>
                      <a:gd name="connsiteX6" fmla="*/ 0 w 2056972"/>
                      <a:gd name="connsiteY6" fmla="*/ 896710 h 1567514"/>
                      <a:gd name="connsiteX0" fmla="*/ 0 w 2056973"/>
                      <a:gd name="connsiteY0" fmla="*/ 896710 h 1579363"/>
                      <a:gd name="connsiteX1" fmla="*/ 159922 w 2056973"/>
                      <a:gd name="connsiteY1" fmla="*/ 11718 h 1579363"/>
                      <a:gd name="connsiteX2" fmla="*/ 885517 w 2056973"/>
                      <a:gd name="connsiteY2" fmla="*/ 405855 h 1579363"/>
                      <a:gd name="connsiteX3" fmla="*/ 2056962 w 2056973"/>
                      <a:gd name="connsiteY3" fmla="*/ 192173 h 1579363"/>
                      <a:gd name="connsiteX4" fmla="*/ 892562 w 2056973"/>
                      <a:gd name="connsiteY4" fmla="*/ 1330013 h 1579363"/>
                      <a:gd name="connsiteX5" fmla="*/ 159922 w 2056973"/>
                      <a:gd name="connsiteY5" fmla="*/ 1564567 h 1579363"/>
                      <a:gd name="connsiteX6" fmla="*/ 0 w 2056973"/>
                      <a:gd name="connsiteY6" fmla="*/ 896710 h 1579363"/>
                      <a:gd name="connsiteX0" fmla="*/ 0 w 2074942"/>
                      <a:gd name="connsiteY0" fmla="*/ 149777 h 1708980"/>
                      <a:gd name="connsiteX1" fmla="*/ 177891 w 2074942"/>
                      <a:gd name="connsiteY1" fmla="*/ 90039 h 1708980"/>
                      <a:gd name="connsiteX2" fmla="*/ 903486 w 2074942"/>
                      <a:gd name="connsiteY2" fmla="*/ 484176 h 1708980"/>
                      <a:gd name="connsiteX3" fmla="*/ 2074931 w 2074942"/>
                      <a:gd name="connsiteY3" fmla="*/ 270494 h 1708980"/>
                      <a:gd name="connsiteX4" fmla="*/ 910531 w 2074942"/>
                      <a:gd name="connsiteY4" fmla="*/ 1408334 h 1708980"/>
                      <a:gd name="connsiteX5" fmla="*/ 177891 w 2074942"/>
                      <a:gd name="connsiteY5" fmla="*/ 1642888 h 1708980"/>
                      <a:gd name="connsiteX6" fmla="*/ 0 w 2074942"/>
                      <a:gd name="connsiteY6" fmla="*/ 149777 h 1708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074942" h="1708980">
                        <a:moveTo>
                          <a:pt x="0" y="149777"/>
                        </a:moveTo>
                        <a:cubicBezTo>
                          <a:pt x="0" y="-109031"/>
                          <a:pt x="27310" y="34306"/>
                          <a:pt x="177891" y="90039"/>
                        </a:cubicBezTo>
                        <a:cubicBezTo>
                          <a:pt x="328472" y="145772"/>
                          <a:pt x="623116" y="377859"/>
                          <a:pt x="903486" y="484176"/>
                        </a:cubicBezTo>
                        <a:cubicBezTo>
                          <a:pt x="1183856" y="590493"/>
                          <a:pt x="2071316" y="170860"/>
                          <a:pt x="2074931" y="270494"/>
                        </a:cubicBezTo>
                        <a:cubicBezTo>
                          <a:pt x="2078546" y="370128"/>
                          <a:pt x="1190902" y="1312081"/>
                          <a:pt x="910531" y="1408334"/>
                        </a:cubicBezTo>
                        <a:cubicBezTo>
                          <a:pt x="630160" y="1504587"/>
                          <a:pt x="329646" y="1852648"/>
                          <a:pt x="177891" y="1642888"/>
                        </a:cubicBezTo>
                        <a:cubicBezTo>
                          <a:pt x="26136" y="1433129"/>
                          <a:pt x="0" y="408585"/>
                          <a:pt x="0" y="149777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02" name="楕円 468">
                    <a:extLst>
                      <a:ext uri="{FF2B5EF4-FFF2-40B4-BE49-F238E27FC236}">
                        <a16:creationId xmlns:a16="http://schemas.microsoft.com/office/drawing/2014/main" id="{55419822-713B-4BF1-9569-024E1F813CD0}"/>
                      </a:ext>
                    </a:extLst>
                  </p:cNvPr>
                  <p:cNvSpPr/>
                  <p:nvPr/>
                </p:nvSpPr>
                <p:spPr>
                  <a:xfrm>
                    <a:off x="3427623" y="4565650"/>
                    <a:ext cx="3512928" cy="247635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  <a:gd name="connsiteX0" fmla="*/ 393 w 1990024"/>
                      <a:gd name="connsiteY0" fmla="*/ 593719 h 1215655"/>
                      <a:gd name="connsiteX1" fmla="*/ 307801 w 1990024"/>
                      <a:gd name="connsiteY1" fmla="*/ 100 h 1215655"/>
                      <a:gd name="connsiteX2" fmla="*/ 1990024 w 1990024"/>
                      <a:gd name="connsiteY2" fmla="*/ 638002 h 1215655"/>
                      <a:gd name="connsiteX3" fmla="*/ 307801 w 1990024"/>
                      <a:gd name="connsiteY3" fmla="*/ 1215519 h 1215655"/>
                      <a:gd name="connsiteX4" fmla="*/ 393 w 1990024"/>
                      <a:gd name="connsiteY4" fmla="*/ 593719 h 1215655"/>
                      <a:gd name="connsiteX0" fmla="*/ 393 w 1990024"/>
                      <a:gd name="connsiteY0" fmla="*/ 596088 h 1218024"/>
                      <a:gd name="connsiteX1" fmla="*/ 307801 w 1990024"/>
                      <a:gd name="connsiteY1" fmla="*/ 2469 h 1218024"/>
                      <a:gd name="connsiteX2" fmla="*/ 1990024 w 1990024"/>
                      <a:gd name="connsiteY2" fmla="*/ 640371 h 1218024"/>
                      <a:gd name="connsiteX3" fmla="*/ 307801 w 1990024"/>
                      <a:gd name="connsiteY3" fmla="*/ 1217888 h 1218024"/>
                      <a:gd name="connsiteX4" fmla="*/ 393 w 1990024"/>
                      <a:gd name="connsiteY4" fmla="*/ 596088 h 1218024"/>
                      <a:gd name="connsiteX0" fmla="*/ 0 w 1989631"/>
                      <a:gd name="connsiteY0" fmla="*/ 596088 h 1218024"/>
                      <a:gd name="connsiteX1" fmla="*/ 307408 w 1989631"/>
                      <a:gd name="connsiteY1" fmla="*/ 2469 h 1218024"/>
                      <a:gd name="connsiteX2" fmla="*/ 1989631 w 1989631"/>
                      <a:gd name="connsiteY2" fmla="*/ 640371 h 1218024"/>
                      <a:gd name="connsiteX3" fmla="*/ 307408 w 1989631"/>
                      <a:gd name="connsiteY3" fmla="*/ 1217888 h 1218024"/>
                      <a:gd name="connsiteX4" fmla="*/ 0 w 1989631"/>
                      <a:gd name="connsiteY4" fmla="*/ 596088 h 1218024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39453 w 1871834"/>
                      <a:gd name="connsiteY0" fmla="*/ 661311 h 1216717"/>
                      <a:gd name="connsiteX1" fmla="*/ 189611 w 1871834"/>
                      <a:gd name="connsiteY1" fmla="*/ 1270 h 1216717"/>
                      <a:gd name="connsiteX2" fmla="*/ 1871834 w 1871834"/>
                      <a:gd name="connsiteY2" fmla="*/ 639172 h 1216717"/>
                      <a:gd name="connsiteX3" fmla="*/ 189611 w 1871834"/>
                      <a:gd name="connsiteY3" fmla="*/ 1216689 h 1216717"/>
                      <a:gd name="connsiteX4" fmla="*/ 39453 w 1871834"/>
                      <a:gd name="connsiteY4" fmla="*/ 661311 h 1216717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0 w 1832381"/>
                      <a:gd name="connsiteY0" fmla="*/ 660069 h 1216242"/>
                      <a:gd name="connsiteX1" fmla="*/ 150158 w 1832381"/>
                      <a:gd name="connsiteY1" fmla="*/ 28 h 1216242"/>
                      <a:gd name="connsiteX2" fmla="*/ 1832381 w 1832381"/>
                      <a:gd name="connsiteY2" fmla="*/ 637930 h 1216242"/>
                      <a:gd name="connsiteX3" fmla="*/ 150158 w 1832381"/>
                      <a:gd name="connsiteY3" fmla="*/ 1215447 h 1216242"/>
                      <a:gd name="connsiteX4" fmla="*/ 0 w 1832381"/>
                      <a:gd name="connsiteY4" fmla="*/ 660069 h 1216242"/>
                      <a:gd name="connsiteX0" fmla="*/ 0 w 1844025"/>
                      <a:gd name="connsiteY0" fmla="*/ 660064 h 1217063"/>
                      <a:gd name="connsiteX1" fmla="*/ 150158 w 1844025"/>
                      <a:gd name="connsiteY1" fmla="*/ 23 h 1217063"/>
                      <a:gd name="connsiteX2" fmla="*/ 1832381 w 1844025"/>
                      <a:gd name="connsiteY2" fmla="*/ 637925 h 1217063"/>
                      <a:gd name="connsiteX3" fmla="*/ 858386 w 1844025"/>
                      <a:gd name="connsiteY3" fmla="*/ 823404 h 1217063"/>
                      <a:gd name="connsiteX4" fmla="*/ 150158 w 1844025"/>
                      <a:gd name="connsiteY4" fmla="*/ 1215442 h 1217063"/>
                      <a:gd name="connsiteX5" fmla="*/ 0 w 1844025"/>
                      <a:gd name="connsiteY5" fmla="*/ 660064 h 1217063"/>
                      <a:gd name="connsiteX0" fmla="*/ 0 w 1832395"/>
                      <a:gd name="connsiteY0" fmla="*/ 661861 h 1218860"/>
                      <a:gd name="connsiteX1" fmla="*/ 150158 w 1832395"/>
                      <a:gd name="connsiteY1" fmla="*/ 1820 h 1218860"/>
                      <a:gd name="connsiteX2" fmla="*/ 836696 w 1832395"/>
                      <a:gd name="connsiteY2" fmla="*/ 470946 h 1218860"/>
                      <a:gd name="connsiteX3" fmla="*/ 1832381 w 1832395"/>
                      <a:gd name="connsiteY3" fmla="*/ 639722 h 1218860"/>
                      <a:gd name="connsiteX4" fmla="*/ 858386 w 1832395"/>
                      <a:gd name="connsiteY4" fmla="*/ 825201 h 1218860"/>
                      <a:gd name="connsiteX5" fmla="*/ 150158 w 1832395"/>
                      <a:gd name="connsiteY5" fmla="*/ 1217239 h 1218860"/>
                      <a:gd name="connsiteX6" fmla="*/ 0 w 1832395"/>
                      <a:gd name="connsiteY6" fmla="*/ 661861 h 1218860"/>
                      <a:gd name="connsiteX0" fmla="*/ 0 w 1832395"/>
                      <a:gd name="connsiteY0" fmla="*/ 670497 h 1227496"/>
                      <a:gd name="connsiteX1" fmla="*/ 150158 w 1832395"/>
                      <a:gd name="connsiteY1" fmla="*/ 10456 h 1227496"/>
                      <a:gd name="connsiteX2" fmla="*/ 875753 w 1832395"/>
                      <a:gd name="connsiteY2" fmla="*/ 292117 h 1227496"/>
                      <a:gd name="connsiteX3" fmla="*/ 1832381 w 1832395"/>
                      <a:gd name="connsiteY3" fmla="*/ 648358 h 1227496"/>
                      <a:gd name="connsiteX4" fmla="*/ 858386 w 1832395"/>
                      <a:gd name="connsiteY4" fmla="*/ 833837 h 1227496"/>
                      <a:gd name="connsiteX5" fmla="*/ 150158 w 1832395"/>
                      <a:gd name="connsiteY5" fmla="*/ 1225875 h 1227496"/>
                      <a:gd name="connsiteX6" fmla="*/ 0 w 1832395"/>
                      <a:gd name="connsiteY6" fmla="*/ 670497 h 1227496"/>
                      <a:gd name="connsiteX0" fmla="*/ 0 w 1832395"/>
                      <a:gd name="connsiteY0" fmla="*/ 670497 h 1238001"/>
                      <a:gd name="connsiteX1" fmla="*/ 150158 w 1832395"/>
                      <a:gd name="connsiteY1" fmla="*/ 10456 h 1238001"/>
                      <a:gd name="connsiteX2" fmla="*/ 875753 w 1832395"/>
                      <a:gd name="connsiteY2" fmla="*/ 292117 h 1238001"/>
                      <a:gd name="connsiteX3" fmla="*/ 1832381 w 1832395"/>
                      <a:gd name="connsiteY3" fmla="*/ 648358 h 1238001"/>
                      <a:gd name="connsiteX4" fmla="*/ 877915 w 1832395"/>
                      <a:gd name="connsiteY4" fmla="*/ 1021300 h 1238001"/>
                      <a:gd name="connsiteX5" fmla="*/ 150158 w 1832395"/>
                      <a:gd name="connsiteY5" fmla="*/ 1225875 h 1238001"/>
                      <a:gd name="connsiteX6" fmla="*/ 0 w 1832395"/>
                      <a:gd name="connsiteY6" fmla="*/ 670497 h 1238001"/>
                      <a:gd name="connsiteX0" fmla="*/ 0 w 1832395"/>
                      <a:gd name="connsiteY0" fmla="*/ 780045 h 1347549"/>
                      <a:gd name="connsiteX1" fmla="*/ 150158 w 1832395"/>
                      <a:gd name="connsiteY1" fmla="*/ 7528 h 1347549"/>
                      <a:gd name="connsiteX2" fmla="*/ 875753 w 1832395"/>
                      <a:gd name="connsiteY2" fmla="*/ 401665 h 1347549"/>
                      <a:gd name="connsiteX3" fmla="*/ 1832381 w 1832395"/>
                      <a:gd name="connsiteY3" fmla="*/ 757906 h 1347549"/>
                      <a:gd name="connsiteX4" fmla="*/ 877915 w 1832395"/>
                      <a:gd name="connsiteY4" fmla="*/ 1130848 h 1347549"/>
                      <a:gd name="connsiteX5" fmla="*/ 150158 w 1832395"/>
                      <a:gd name="connsiteY5" fmla="*/ 1335423 h 1347549"/>
                      <a:gd name="connsiteX6" fmla="*/ 0 w 1832395"/>
                      <a:gd name="connsiteY6" fmla="*/ 780045 h 1347549"/>
                      <a:gd name="connsiteX0" fmla="*/ 0 w 1832395"/>
                      <a:gd name="connsiteY0" fmla="*/ 780045 h 1566293"/>
                      <a:gd name="connsiteX1" fmla="*/ 150158 w 1832395"/>
                      <a:gd name="connsiteY1" fmla="*/ 7528 h 1566293"/>
                      <a:gd name="connsiteX2" fmla="*/ 875753 w 1832395"/>
                      <a:gd name="connsiteY2" fmla="*/ 401665 h 1566293"/>
                      <a:gd name="connsiteX3" fmla="*/ 1832381 w 1832395"/>
                      <a:gd name="connsiteY3" fmla="*/ 757906 h 1566293"/>
                      <a:gd name="connsiteX4" fmla="*/ 877915 w 1832395"/>
                      <a:gd name="connsiteY4" fmla="*/ 1130848 h 1566293"/>
                      <a:gd name="connsiteX5" fmla="*/ 150158 w 1832395"/>
                      <a:gd name="connsiteY5" fmla="*/ 1560377 h 1566293"/>
                      <a:gd name="connsiteX6" fmla="*/ 0 w 1832395"/>
                      <a:gd name="connsiteY6" fmla="*/ 780045 h 1566293"/>
                      <a:gd name="connsiteX0" fmla="*/ 0 w 1842159"/>
                      <a:gd name="connsiteY0" fmla="*/ 896710 h 1567514"/>
                      <a:gd name="connsiteX1" fmla="*/ 159922 w 1842159"/>
                      <a:gd name="connsiteY1" fmla="*/ 11718 h 1567514"/>
                      <a:gd name="connsiteX2" fmla="*/ 885517 w 1842159"/>
                      <a:gd name="connsiteY2" fmla="*/ 405855 h 1567514"/>
                      <a:gd name="connsiteX3" fmla="*/ 1842145 w 1842159"/>
                      <a:gd name="connsiteY3" fmla="*/ 762096 h 1567514"/>
                      <a:gd name="connsiteX4" fmla="*/ 887679 w 1842159"/>
                      <a:gd name="connsiteY4" fmla="*/ 1135038 h 1567514"/>
                      <a:gd name="connsiteX5" fmla="*/ 159922 w 1842159"/>
                      <a:gd name="connsiteY5" fmla="*/ 1564567 h 1567514"/>
                      <a:gd name="connsiteX6" fmla="*/ 0 w 1842159"/>
                      <a:gd name="connsiteY6" fmla="*/ 896710 h 1567514"/>
                      <a:gd name="connsiteX0" fmla="*/ 0 w 1837277"/>
                      <a:gd name="connsiteY0" fmla="*/ 896710 h 1567514"/>
                      <a:gd name="connsiteX1" fmla="*/ 159922 w 1837277"/>
                      <a:gd name="connsiteY1" fmla="*/ 11718 h 1567514"/>
                      <a:gd name="connsiteX2" fmla="*/ 885517 w 1837277"/>
                      <a:gd name="connsiteY2" fmla="*/ 405855 h 1567514"/>
                      <a:gd name="connsiteX3" fmla="*/ 1837263 w 1837277"/>
                      <a:gd name="connsiteY3" fmla="*/ 1249502 h 1567514"/>
                      <a:gd name="connsiteX4" fmla="*/ 887679 w 1837277"/>
                      <a:gd name="connsiteY4" fmla="*/ 1135038 h 1567514"/>
                      <a:gd name="connsiteX5" fmla="*/ 159922 w 1837277"/>
                      <a:gd name="connsiteY5" fmla="*/ 1564567 h 1567514"/>
                      <a:gd name="connsiteX6" fmla="*/ 0 w 1837277"/>
                      <a:gd name="connsiteY6" fmla="*/ 896710 h 1567514"/>
                      <a:gd name="connsiteX0" fmla="*/ 0 w 2027679"/>
                      <a:gd name="connsiteY0" fmla="*/ 896710 h 1567514"/>
                      <a:gd name="connsiteX1" fmla="*/ 159922 w 2027679"/>
                      <a:gd name="connsiteY1" fmla="*/ 11718 h 1567514"/>
                      <a:gd name="connsiteX2" fmla="*/ 885517 w 2027679"/>
                      <a:gd name="connsiteY2" fmla="*/ 405855 h 1567514"/>
                      <a:gd name="connsiteX3" fmla="*/ 2027668 w 2027679"/>
                      <a:gd name="connsiteY3" fmla="*/ 1062038 h 1567514"/>
                      <a:gd name="connsiteX4" fmla="*/ 887679 w 2027679"/>
                      <a:gd name="connsiteY4" fmla="*/ 1135038 h 1567514"/>
                      <a:gd name="connsiteX5" fmla="*/ 159922 w 2027679"/>
                      <a:gd name="connsiteY5" fmla="*/ 1564567 h 1567514"/>
                      <a:gd name="connsiteX6" fmla="*/ 0 w 2027679"/>
                      <a:gd name="connsiteY6" fmla="*/ 896710 h 1567514"/>
                      <a:gd name="connsiteX0" fmla="*/ 0 w 2042326"/>
                      <a:gd name="connsiteY0" fmla="*/ 896710 h 1567514"/>
                      <a:gd name="connsiteX1" fmla="*/ 159922 w 2042326"/>
                      <a:gd name="connsiteY1" fmla="*/ 11718 h 1567514"/>
                      <a:gd name="connsiteX2" fmla="*/ 885517 w 2042326"/>
                      <a:gd name="connsiteY2" fmla="*/ 405855 h 1567514"/>
                      <a:gd name="connsiteX3" fmla="*/ 2042315 w 2042326"/>
                      <a:gd name="connsiteY3" fmla="*/ 874575 h 1567514"/>
                      <a:gd name="connsiteX4" fmla="*/ 887679 w 2042326"/>
                      <a:gd name="connsiteY4" fmla="*/ 1135038 h 1567514"/>
                      <a:gd name="connsiteX5" fmla="*/ 159922 w 2042326"/>
                      <a:gd name="connsiteY5" fmla="*/ 1564567 h 1567514"/>
                      <a:gd name="connsiteX6" fmla="*/ 0 w 2042326"/>
                      <a:gd name="connsiteY6" fmla="*/ 896710 h 1567514"/>
                      <a:gd name="connsiteX0" fmla="*/ 0 w 2056972"/>
                      <a:gd name="connsiteY0" fmla="*/ 896710 h 1567514"/>
                      <a:gd name="connsiteX1" fmla="*/ 159922 w 2056972"/>
                      <a:gd name="connsiteY1" fmla="*/ 11718 h 1567514"/>
                      <a:gd name="connsiteX2" fmla="*/ 885517 w 2056972"/>
                      <a:gd name="connsiteY2" fmla="*/ 405855 h 1567514"/>
                      <a:gd name="connsiteX3" fmla="*/ 2056962 w 2056972"/>
                      <a:gd name="connsiteY3" fmla="*/ 192173 h 1567514"/>
                      <a:gd name="connsiteX4" fmla="*/ 887679 w 2056972"/>
                      <a:gd name="connsiteY4" fmla="*/ 1135038 h 1567514"/>
                      <a:gd name="connsiteX5" fmla="*/ 159922 w 2056972"/>
                      <a:gd name="connsiteY5" fmla="*/ 1564567 h 1567514"/>
                      <a:gd name="connsiteX6" fmla="*/ 0 w 2056972"/>
                      <a:gd name="connsiteY6" fmla="*/ 896710 h 1567514"/>
                      <a:gd name="connsiteX0" fmla="*/ 0 w 2056973"/>
                      <a:gd name="connsiteY0" fmla="*/ 896710 h 1579363"/>
                      <a:gd name="connsiteX1" fmla="*/ 159922 w 2056973"/>
                      <a:gd name="connsiteY1" fmla="*/ 11718 h 1579363"/>
                      <a:gd name="connsiteX2" fmla="*/ 885517 w 2056973"/>
                      <a:gd name="connsiteY2" fmla="*/ 405855 h 1579363"/>
                      <a:gd name="connsiteX3" fmla="*/ 2056962 w 2056973"/>
                      <a:gd name="connsiteY3" fmla="*/ 192173 h 1579363"/>
                      <a:gd name="connsiteX4" fmla="*/ 892562 w 2056973"/>
                      <a:gd name="connsiteY4" fmla="*/ 1330013 h 1579363"/>
                      <a:gd name="connsiteX5" fmla="*/ 159922 w 2056973"/>
                      <a:gd name="connsiteY5" fmla="*/ 1564567 h 1579363"/>
                      <a:gd name="connsiteX6" fmla="*/ 0 w 2056973"/>
                      <a:gd name="connsiteY6" fmla="*/ 896710 h 1579363"/>
                      <a:gd name="connsiteX0" fmla="*/ 0 w 2074942"/>
                      <a:gd name="connsiteY0" fmla="*/ 312641 h 1603977"/>
                      <a:gd name="connsiteX1" fmla="*/ 177891 w 2074942"/>
                      <a:gd name="connsiteY1" fmla="*/ 1739 h 1603977"/>
                      <a:gd name="connsiteX2" fmla="*/ 903486 w 2074942"/>
                      <a:gd name="connsiteY2" fmla="*/ 395876 h 1603977"/>
                      <a:gd name="connsiteX3" fmla="*/ 2074931 w 2074942"/>
                      <a:gd name="connsiteY3" fmla="*/ 182194 h 1603977"/>
                      <a:gd name="connsiteX4" fmla="*/ 910531 w 2074942"/>
                      <a:gd name="connsiteY4" fmla="*/ 1320034 h 1603977"/>
                      <a:gd name="connsiteX5" fmla="*/ 177891 w 2074942"/>
                      <a:gd name="connsiteY5" fmla="*/ 1554588 h 1603977"/>
                      <a:gd name="connsiteX6" fmla="*/ 0 w 2074942"/>
                      <a:gd name="connsiteY6" fmla="*/ 312641 h 16039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074942" h="1603977">
                        <a:moveTo>
                          <a:pt x="0" y="312641"/>
                        </a:moveTo>
                        <a:cubicBezTo>
                          <a:pt x="0" y="53833"/>
                          <a:pt x="27310" y="-12134"/>
                          <a:pt x="177891" y="1739"/>
                        </a:cubicBezTo>
                        <a:cubicBezTo>
                          <a:pt x="328472" y="15612"/>
                          <a:pt x="623116" y="289559"/>
                          <a:pt x="903486" y="395876"/>
                        </a:cubicBezTo>
                        <a:cubicBezTo>
                          <a:pt x="1183856" y="502193"/>
                          <a:pt x="2071316" y="82560"/>
                          <a:pt x="2074931" y="182194"/>
                        </a:cubicBezTo>
                        <a:cubicBezTo>
                          <a:pt x="2078546" y="281828"/>
                          <a:pt x="1190902" y="1223781"/>
                          <a:pt x="910531" y="1320034"/>
                        </a:cubicBezTo>
                        <a:cubicBezTo>
                          <a:pt x="630160" y="1416287"/>
                          <a:pt x="329646" y="1722487"/>
                          <a:pt x="177891" y="1554588"/>
                        </a:cubicBezTo>
                        <a:cubicBezTo>
                          <a:pt x="26136" y="1386689"/>
                          <a:pt x="0" y="571449"/>
                          <a:pt x="0" y="312641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03" name="楕円 468">
                    <a:extLst>
                      <a:ext uri="{FF2B5EF4-FFF2-40B4-BE49-F238E27FC236}">
                        <a16:creationId xmlns:a16="http://schemas.microsoft.com/office/drawing/2014/main" id="{C1E68A42-1E9A-4914-9BB2-824B85B7938C}"/>
                      </a:ext>
                    </a:extLst>
                  </p:cNvPr>
                  <p:cNvSpPr/>
                  <p:nvPr/>
                </p:nvSpPr>
                <p:spPr>
                  <a:xfrm>
                    <a:off x="4817110" y="3975100"/>
                    <a:ext cx="2580640" cy="1132510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04" name="フリーフォーム: 図形 403">
                    <a:extLst>
                      <a:ext uri="{FF2B5EF4-FFF2-40B4-BE49-F238E27FC236}">
                        <a16:creationId xmlns:a16="http://schemas.microsoft.com/office/drawing/2014/main" id="{FAF68196-3F63-4E24-A773-D20CCAB48096}"/>
                      </a:ext>
                    </a:extLst>
                  </p:cNvPr>
                  <p:cNvSpPr/>
                  <p:nvPr/>
                </p:nvSpPr>
                <p:spPr>
                  <a:xfrm>
                    <a:off x="3429462" y="4211192"/>
                    <a:ext cx="3608627" cy="632923"/>
                  </a:xfrm>
                  <a:custGeom>
                    <a:avLst/>
                    <a:gdLst>
                      <a:gd name="connsiteX0" fmla="*/ 2016131 w 3608627"/>
                      <a:gd name="connsiteY0" fmla="*/ 0 h 632923"/>
                      <a:gd name="connsiteX1" fmla="*/ 1798730 w 3608627"/>
                      <a:gd name="connsiteY1" fmla="*/ 268498 h 632923"/>
                      <a:gd name="connsiteX2" fmla="*/ 2092103 w 3608627"/>
                      <a:gd name="connsiteY2" fmla="*/ 278527 h 632923"/>
                      <a:gd name="connsiteX3" fmla="*/ 2196761 w 3608627"/>
                      <a:gd name="connsiteY3" fmla="*/ 282155 h 632923"/>
                      <a:gd name="connsiteX4" fmla="*/ 2468569 w 3608627"/>
                      <a:gd name="connsiteY4" fmla="*/ 28575 h 632923"/>
                      <a:gd name="connsiteX5" fmla="*/ 2261432 w 3608627"/>
                      <a:gd name="connsiteY5" fmla="*/ 284397 h 632923"/>
                      <a:gd name="connsiteX6" fmla="*/ 2769999 w 3608627"/>
                      <a:gd name="connsiteY6" fmla="*/ 302027 h 632923"/>
                      <a:gd name="connsiteX7" fmla="*/ 3608608 w 3608627"/>
                      <a:gd name="connsiteY7" fmla="*/ 343060 h 632923"/>
                      <a:gd name="connsiteX8" fmla="*/ 2606057 w 3608627"/>
                      <a:gd name="connsiteY8" fmla="*/ 369028 h 632923"/>
                      <a:gd name="connsiteX9" fmla="*/ 2392794 w 3608627"/>
                      <a:gd name="connsiteY9" fmla="*/ 372472 h 632923"/>
                      <a:gd name="connsiteX10" fmla="*/ 2603680 w 3608627"/>
                      <a:gd name="connsiteY10" fmla="*/ 632923 h 632923"/>
                      <a:gd name="connsiteX11" fmla="*/ 2325668 w 3608627"/>
                      <a:gd name="connsiteY11" fmla="*/ 373556 h 632923"/>
                      <a:gd name="connsiteX12" fmla="*/ 2097124 w 3608627"/>
                      <a:gd name="connsiteY12" fmla="*/ 377246 h 632923"/>
                      <a:gd name="connsiteX13" fmla="*/ 1969356 w 3608627"/>
                      <a:gd name="connsiteY13" fmla="*/ 379712 h 632923"/>
                      <a:gd name="connsiteX14" fmla="*/ 2151242 w 3608627"/>
                      <a:gd name="connsiteY14" fmla="*/ 604348 h 632923"/>
                      <a:gd name="connsiteX15" fmla="*/ 1911652 w 3608627"/>
                      <a:gd name="connsiteY15" fmla="*/ 380826 h 632923"/>
                      <a:gd name="connsiteX16" fmla="*/ 1798615 w 3608627"/>
                      <a:gd name="connsiteY16" fmla="*/ 383007 h 632923"/>
                      <a:gd name="connsiteX17" fmla="*/ 1568458 w 3608627"/>
                      <a:gd name="connsiteY17" fmla="*/ 389155 h 632923"/>
                      <a:gd name="connsiteX18" fmla="*/ 282570 w 3608627"/>
                      <a:gd name="connsiteY18" fmla="*/ 465172 h 632923"/>
                      <a:gd name="connsiteX19" fmla="*/ 0 w 3608627"/>
                      <a:gd name="connsiteY19" fmla="*/ 346977 h 632923"/>
                      <a:gd name="connsiteX20" fmla="*/ 282570 w 3608627"/>
                      <a:gd name="connsiteY20" fmla="*/ 190355 h 632923"/>
                      <a:gd name="connsiteX21" fmla="*/ 1564638 w 3608627"/>
                      <a:gd name="connsiteY21" fmla="*/ 260108 h 632923"/>
                      <a:gd name="connsiteX22" fmla="*/ 1730932 w 3608627"/>
                      <a:gd name="connsiteY22" fmla="*/ 266073 h 6329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3608627" h="632923">
                        <a:moveTo>
                          <a:pt x="2016131" y="0"/>
                        </a:moveTo>
                        <a:lnTo>
                          <a:pt x="1798730" y="268498"/>
                        </a:lnTo>
                        <a:lnTo>
                          <a:pt x="2092103" y="278527"/>
                        </a:lnTo>
                        <a:lnTo>
                          <a:pt x="2196761" y="282155"/>
                        </a:lnTo>
                        <a:lnTo>
                          <a:pt x="2468569" y="28575"/>
                        </a:lnTo>
                        <a:lnTo>
                          <a:pt x="2261432" y="284397"/>
                        </a:lnTo>
                        <a:lnTo>
                          <a:pt x="2769999" y="302027"/>
                        </a:lnTo>
                        <a:cubicBezTo>
                          <a:pt x="3218269" y="318209"/>
                          <a:pt x="3605414" y="334244"/>
                          <a:pt x="3608608" y="343060"/>
                        </a:cubicBezTo>
                        <a:cubicBezTo>
                          <a:pt x="3612201" y="352979"/>
                          <a:pt x="3122981" y="360934"/>
                          <a:pt x="2606057" y="369028"/>
                        </a:cubicBezTo>
                        <a:lnTo>
                          <a:pt x="2392794" y="372472"/>
                        </a:lnTo>
                        <a:lnTo>
                          <a:pt x="2603680" y="632923"/>
                        </a:lnTo>
                        <a:lnTo>
                          <a:pt x="2325668" y="373556"/>
                        </a:lnTo>
                        <a:lnTo>
                          <a:pt x="2097124" y="377246"/>
                        </a:lnTo>
                        <a:lnTo>
                          <a:pt x="1969356" y="379712"/>
                        </a:lnTo>
                        <a:lnTo>
                          <a:pt x="2151242" y="604348"/>
                        </a:lnTo>
                        <a:lnTo>
                          <a:pt x="1911652" y="380826"/>
                        </a:lnTo>
                        <a:lnTo>
                          <a:pt x="1798615" y="383007"/>
                        </a:lnTo>
                        <a:cubicBezTo>
                          <a:pt x="1708803" y="384984"/>
                          <a:pt x="1630382" y="387026"/>
                          <a:pt x="1568458" y="389155"/>
                        </a:cubicBezTo>
                        <a:cubicBezTo>
                          <a:pt x="1073065" y="406190"/>
                          <a:pt x="543978" y="472201"/>
                          <a:pt x="282570" y="465172"/>
                        </a:cubicBezTo>
                        <a:cubicBezTo>
                          <a:pt x="21161" y="458142"/>
                          <a:pt x="0" y="392780"/>
                          <a:pt x="0" y="346977"/>
                        </a:cubicBezTo>
                        <a:cubicBezTo>
                          <a:pt x="0" y="301174"/>
                          <a:pt x="21797" y="204833"/>
                          <a:pt x="282570" y="190355"/>
                        </a:cubicBezTo>
                        <a:cubicBezTo>
                          <a:pt x="543342" y="175876"/>
                          <a:pt x="1069247" y="241292"/>
                          <a:pt x="1564638" y="260108"/>
                        </a:cubicBezTo>
                        <a:lnTo>
                          <a:pt x="1730932" y="266073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394" name="四角形: 角を丸くする 393">
                  <a:extLst>
                    <a:ext uri="{FF2B5EF4-FFF2-40B4-BE49-F238E27FC236}">
                      <a16:creationId xmlns:a16="http://schemas.microsoft.com/office/drawing/2014/main" id="{B758A495-85F1-49D1-9028-10012F58274C}"/>
                    </a:ext>
                  </a:extLst>
                </p:cNvPr>
                <p:cNvSpPr/>
                <p:nvPr/>
              </p:nvSpPr>
              <p:spPr>
                <a:xfrm rot="19915207">
                  <a:off x="3077081" y="4944054"/>
                  <a:ext cx="234010" cy="1077042"/>
                </a:xfrm>
                <a:prstGeom prst="roundRect">
                  <a:avLst/>
                </a:prstGeom>
                <a:solidFill>
                  <a:srgbClr val="7030A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366" name="グループ化 365">
              <a:extLst>
                <a:ext uri="{FF2B5EF4-FFF2-40B4-BE49-F238E27FC236}">
                  <a16:creationId xmlns:a16="http://schemas.microsoft.com/office/drawing/2014/main" id="{028BDD6D-D889-48AD-9494-DE55D147E367}"/>
                </a:ext>
              </a:extLst>
            </p:cNvPr>
            <p:cNvGrpSpPr/>
            <p:nvPr/>
          </p:nvGrpSpPr>
          <p:grpSpPr>
            <a:xfrm>
              <a:off x="1340071" y="4139926"/>
              <a:ext cx="2310548" cy="1072092"/>
              <a:chOff x="2129146" y="3959525"/>
              <a:chExt cx="4443051" cy="2061571"/>
            </a:xfrm>
          </p:grpSpPr>
          <p:grpSp>
            <p:nvGrpSpPr>
              <p:cNvPr id="367" name="グループ化 366">
                <a:extLst>
                  <a:ext uri="{FF2B5EF4-FFF2-40B4-BE49-F238E27FC236}">
                    <a16:creationId xmlns:a16="http://schemas.microsoft.com/office/drawing/2014/main" id="{9074E59B-CAB1-4A96-BD2B-DFF5153A8459}"/>
                  </a:ext>
                </a:extLst>
              </p:cNvPr>
              <p:cNvGrpSpPr/>
              <p:nvPr/>
            </p:nvGrpSpPr>
            <p:grpSpPr>
              <a:xfrm rot="20149585">
                <a:off x="2347732" y="4413312"/>
                <a:ext cx="4224465" cy="1491336"/>
                <a:chOff x="3298680" y="3602979"/>
                <a:chExt cx="4099070" cy="1847882"/>
              </a:xfrm>
            </p:grpSpPr>
            <p:sp>
              <p:nvSpPr>
                <p:cNvPr id="381" name="楕円 468">
                  <a:extLst>
                    <a:ext uri="{FF2B5EF4-FFF2-40B4-BE49-F238E27FC236}">
                      <a16:creationId xmlns:a16="http://schemas.microsoft.com/office/drawing/2014/main" id="{C9A5170B-51E8-4849-ABBF-F891A4B3ED24}"/>
                    </a:ext>
                  </a:extLst>
                </p:cNvPr>
                <p:cNvSpPr/>
                <p:nvPr/>
              </p:nvSpPr>
              <p:spPr>
                <a:xfrm rot="852538">
                  <a:off x="4408892" y="4866661"/>
                  <a:ext cx="1715842" cy="584200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2" name="フリーフォーム: 図形 381">
                  <a:extLst>
                    <a:ext uri="{FF2B5EF4-FFF2-40B4-BE49-F238E27FC236}">
                      <a16:creationId xmlns:a16="http://schemas.microsoft.com/office/drawing/2014/main" id="{6AA13425-A4BF-4825-919B-E4C297712287}"/>
                    </a:ext>
                  </a:extLst>
                </p:cNvPr>
                <p:cNvSpPr/>
                <p:nvPr/>
              </p:nvSpPr>
              <p:spPr>
                <a:xfrm rot="1188028">
                  <a:off x="3298680" y="4839650"/>
                  <a:ext cx="2427803" cy="356634"/>
                </a:xfrm>
                <a:custGeom>
                  <a:avLst/>
                  <a:gdLst>
                    <a:gd name="connsiteX0" fmla="*/ 38001 w 2427803"/>
                    <a:gd name="connsiteY0" fmla="*/ 7923 h 356634"/>
                    <a:gd name="connsiteX1" fmla="*/ 208143 w 2427803"/>
                    <a:gd name="connsiteY1" fmla="*/ 251 h 356634"/>
                    <a:gd name="connsiteX2" fmla="*/ 1057132 w 2427803"/>
                    <a:gd name="connsiteY2" fmla="*/ 57096 h 356634"/>
                    <a:gd name="connsiteX3" fmla="*/ 2427791 w 2427803"/>
                    <a:gd name="connsiteY3" fmla="*/ 26277 h 356634"/>
                    <a:gd name="connsiteX4" fmla="*/ 1641730 w 2427803"/>
                    <a:gd name="connsiteY4" fmla="*/ 136149 h 356634"/>
                    <a:gd name="connsiteX5" fmla="*/ 1471750 w 2427803"/>
                    <a:gd name="connsiteY5" fmla="*/ 154896 h 356634"/>
                    <a:gd name="connsiteX6" fmla="*/ 1689798 w 2427803"/>
                    <a:gd name="connsiteY6" fmla="*/ 338732 h 356634"/>
                    <a:gd name="connsiteX7" fmla="*/ 1675585 w 2427803"/>
                    <a:gd name="connsiteY7" fmla="*/ 356634 h 356634"/>
                    <a:gd name="connsiteX8" fmla="*/ 1413990 w 2427803"/>
                    <a:gd name="connsiteY8" fmla="*/ 161219 h 356634"/>
                    <a:gd name="connsiteX9" fmla="*/ 1218276 w 2427803"/>
                    <a:gd name="connsiteY9" fmla="*/ 179938 h 356634"/>
                    <a:gd name="connsiteX10" fmla="*/ 1065375 w 2427803"/>
                    <a:gd name="connsiteY10" fmla="*/ 190385 h 356634"/>
                    <a:gd name="connsiteX11" fmla="*/ 208143 w 2427803"/>
                    <a:gd name="connsiteY11" fmla="*/ 224215 h 356634"/>
                    <a:gd name="connsiteX12" fmla="*/ 0 w 2427803"/>
                    <a:gd name="connsiteY12" fmla="*/ 45091 h 356634"/>
                    <a:gd name="connsiteX13" fmla="*/ 38001 w 2427803"/>
                    <a:gd name="connsiteY13" fmla="*/ 7923 h 35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427803" h="356634">
                      <a:moveTo>
                        <a:pt x="38001" y="7923"/>
                      </a:moveTo>
                      <a:cubicBezTo>
                        <a:pt x="68013" y="1129"/>
                        <a:pt x="120049" y="-749"/>
                        <a:pt x="208143" y="251"/>
                      </a:cubicBezTo>
                      <a:cubicBezTo>
                        <a:pt x="384332" y="2252"/>
                        <a:pt x="729082" y="41763"/>
                        <a:pt x="1057132" y="57096"/>
                      </a:cubicBezTo>
                      <a:cubicBezTo>
                        <a:pt x="1385181" y="72430"/>
                        <a:pt x="2423561" y="11908"/>
                        <a:pt x="2427791" y="26277"/>
                      </a:cubicBezTo>
                      <a:cubicBezTo>
                        <a:pt x="2430435" y="35259"/>
                        <a:pt x="2025725" y="91695"/>
                        <a:pt x="1641730" y="136149"/>
                      </a:cubicBezTo>
                      <a:lnTo>
                        <a:pt x="1471750" y="154896"/>
                      </a:lnTo>
                      <a:lnTo>
                        <a:pt x="1689798" y="338732"/>
                      </a:lnTo>
                      <a:lnTo>
                        <a:pt x="1675585" y="356634"/>
                      </a:lnTo>
                      <a:lnTo>
                        <a:pt x="1413990" y="161219"/>
                      </a:lnTo>
                      <a:lnTo>
                        <a:pt x="1218276" y="179938"/>
                      </a:lnTo>
                      <a:cubicBezTo>
                        <a:pt x="1158490" y="185009"/>
                        <a:pt x="1106381" y="188650"/>
                        <a:pt x="1065375" y="190385"/>
                      </a:cubicBezTo>
                      <a:cubicBezTo>
                        <a:pt x="737324" y="204268"/>
                        <a:pt x="385705" y="248431"/>
                        <a:pt x="208143" y="224215"/>
                      </a:cubicBezTo>
                      <a:cubicBezTo>
                        <a:pt x="30581" y="199999"/>
                        <a:pt x="0" y="82419"/>
                        <a:pt x="0" y="45091"/>
                      </a:cubicBezTo>
                      <a:cubicBezTo>
                        <a:pt x="0" y="26428"/>
                        <a:pt x="7989" y="14717"/>
                        <a:pt x="38001" y="792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3" name="楕円 468">
                  <a:extLst>
                    <a:ext uri="{FF2B5EF4-FFF2-40B4-BE49-F238E27FC236}">
                      <a16:creationId xmlns:a16="http://schemas.microsoft.com/office/drawing/2014/main" id="{FD4EF6F8-7A57-481B-AD7B-7F9C78336AA5}"/>
                    </a:ext>
                  </a:extLst>
                </p:cNvPr>
                <p:cNvSpPr/>
                <p:nvPr/>
              </p:nvSpPr>
              <p:spPr>
                <a:xfrm rot="20942782">
                  <a:off x="4167886" y="3602979"/>
                  <a:ext cx="1689928" cy="655455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4" name="フリーフォーム: 図形 383">
                  <a:extLst>
                    <a:ext uri="{FF2B5EF4-FFF2-40B4-BE49-F238E27FC236}">
                      <a16:creationId xmlns:a16="http://schemas.microsoft.com/office/drawing/2014/main" id="{6DFE6812-9510-4544-A67D-02FA2ACC1476}"/>
                    </a:ext>
                  </a:extLst>
                </p:cNvPr>
                <p:cNvSpPr/>
                <p:nvPr/>
              </p:nvSpPr>
              <p:spPr>
                <a:xfrm rot="20411972" flipV="1">
                  <a:off x="3428450" y="3898233"/>
                  <a:ext cx="2030971" cy="294036"/>
                </a:xfrm>
                <a:custGeom>
                  <a:avLst/>
                  <a:gdLst>
                    <a:gd name="connsiteX0" fmla="*/ 1697064 w 2030971"/>
                    <a:gd name="connsiteY0" fmla="*/ 266784 h 294036"/>
                    <a:gd name="connsiteX1" fmla="*/ 1713705 w 2030971"/>
                    <a:gd name="connsiteY1" fmla="*/ 251112 h 294036"/>
                    <a:gd name="connsiteX2" fmla="*/ 1633345 w 2030971"/>
                    <a:gd name="connsiteY2" fmla="*/ 152726 h 294036"/>
                    <a:gd name="connsiteX3" fmla="*/ 1774962 w 2030971"/>
                    <a:gd name="connsiteY3" fmla="*/ 130618 h 294036"/>
                    <a:gd name="connsiteX4" fmla="*/ 2016516 w 2030971"/>
                    <a:gd name="connsiteY4" fmla="*/ 86472 h 294036"/>
                    <a:gd name="connsiteX5" fmla="*/ 2030961 w 2030971"/>
                    <a:gd name="connsiteY5" fmla="*/ 80995 h 294036"/>
                    <a:gd name="connsiteX6" fmla="*/ 1559235 w 2030971"/>
                    <a:gd name="connsiteY6" fmla="*/ 96766 h 294036"/>
                    <a:gd name="connsiteX7" fmla="*/ 1513923 w 2030971"/>
                    <a:gd name="connsiteY7" fmla="*/ 98708 h 294036"/>
                    <a:gd name="connsiteX8" fmla="*/ 1571223 w 2030971"/>
                    <a:gd name="connsiteY8" fmla="*/ 14120 h 294036"/>
                    <a:gd name="connsiteX9" fmla="*/ 1553246 w 2030971"/>
                    <a:gd name="connsiteY9" fmla="*/ 0 h 294036"/>
                    <a:gd name="connsiteX10" fmla="*/ 1461749 w 2030971"/>
                    <a:gd name="connsiteY10" fmla="*/ 100944 h 294036"/>
                    <a:gd name="connsiteX11" fmla="*/ 1366804 w 2030971"/>
                    <a:gd name="connsiteY11" fmla="*/ 105013 h 294036"/>
                    <a:gd name="connsiteX12" fmla="*/ 884340 w 2030971"/>
                    <a:gd name="connsiteY12" fmla="*/ 111814 h 294036"/>
                    <a:gd name="connsiteX13" fmla="*/ 174121 w 2030971"/>
                    <a:gd name="connsiteY13" fmla="*/ 54969 h 294036"/>
                    <a:gd name="connsiteX14" fmla="*/ 0 w 2030971"/>
                    <a:gd name="connsiteY14" fmla="*/ 99810 h 294036"/>
                    <a:gd name="connsiteX15" fmla="*/ 174121 w 2030971"/>
                    <a:gd name="connsiteY15" fmla="*/ 278933 h 294036"/>
                    <a:gd name="connsiteX16" fmla="*/ 891236 w 2030971"/>
                    <a:gd name="connsiteY16" fmla="*/ 245104 h 294036"/>
                    <a:gd name="connsiteX17" fmla="*/ 1185591 w 2030971"/>
                    <a:gd name="connsiteY17" fmla="*/ 215626 h 294036"/>
                    <a:gd name="connsiteX18" fmla="*/ 1295661 w 2030971"/>
                    <a:gd name="connsiteY18" fmla="*/ 201114 h 294036"/>
                    <a:gd name="connsiteX19" fmla="*/ 1396421 w 2030971"/>
                    <a:gd name="connsiteY19" fmla="*/ 294036 h 294036"/>
                    <a:gd name="connsiteX20" fmla="*/ 1413063 w 2030971"/>
                    <a:gd name="connsiteY20" fmla="*/ 278365 h 294036"/>
                    <a:gd name="connsiteX21" fmla="*/ 1344686 w 2030971"/>
                    <a:gd name="connsiteY21" fmla="*/ 194651 h 294036"/>
                    <a:gd name="connsiteX22" fmla="*/ 1373384 w 2030971"/>
                    <a:gd name="connsiteY22" fmla="*/ 190867 h 294036"/>
                    <a:gd name="connsiteX23" fmla="*/ 1582056 w 2030971"/>
                    <a:gd name="connsiteY23" fmla="*/ 160722 h 2940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2030971" h="294036">
                      <a:moveTo>
                        <a:pt x="1697064" y="266784"/>
                      </a:moveTo>
                      <a:lnTo>
                        <a:pt x="1713705" y="251112"/>
                      </a:lnTo>
                      <a:lnTo>
                        <a:pt x="1633345" y="152726"/>
                      </a:lnTo>
                      <a:lnTo>
                        <a:pt x="1774962" y="130618"/>
                      </a:lnTo>
                      <a:cubicBezTo>
                        <a:pt x="1892146" y="111560"/>
                        <a:pt x="1982660" y="95185"/>
                        <a:pt x="2016516" y="86472"/>
                      </a:cubicBezTo>
                      <a:cubicBezTo>
                        <a:pt x="2026190" y="83982"/>
                        <a:pt x="2031238" y="82118"/>
                        <a:pt x="2030961" y="80995"/>
                      </a:cubicBezTo>
                      <a:cubicBezTo>
                        <a:pt x="2029192" y="73810"/>
                        <a:pt x="1811144" y="85349"/>
                        <a:pt x="1559235" y="96766"/>
                      </a:cubicBezTo>
                      <a:lnTo>
                        <a:pt x="1513923" y="98708"/>
                      </a:lnTo>
                      <a:lnTo>
                        <a:pt x="1571223" y="14120"/>
                      </a:lnTo>
                      <a:lnTo>
                        <a:pt x="1553246" y="0"/>
                      </a:lnTo>
                      <a:lnTo>
                        <a:pt x="1461749" y="100944"/>
                      </a:lnTo>
                      <a:lnTo>
                        <a:pt x="1366804" y="105013"/>
                      </a:lnTo>
                      <a:cubicBezTo>
                        <a:pt x="1173725" y="112647"/>
                        <a:pt x="987251" y="117564"/>
                        <a:pt x="884340" y="111814"/>
                      </a:cubicBezTo>
                      <a:cubicBezTo>
                        <a:pt x="609912" y="96481"/>
                        <a:pt x="321512" y="56970"/>
                        <a:pt x="174121" y="54969"/>
                      </a:cubicBezTo>
                      <a:cubicBezTo>
                        <a:pt x="26731" y="52968"/>
                        <a:pt x="0" y="62482"/>
                        <a:pt x="0" y="99810"/>
                      </a:cubicBezTo>
                      <a:cubicBezTo>
                        <a:pt x="0" y="137137"/>
                        <a:pt x="25582" y="254717"/>
                        <a:pt x="174121" y="278933"/>
                      </a:cubicBezTo>
                      <a:cubicBezTo>
                        <a:pt x="322660" y="303148"/>
                        <a:pt x="616806" y="258986"/>
                        <a:pt x="891236" y="245104"/>
                      </a:cubicBezTo>
                      <a:cubicBezTo>
                        <a:pt x="959844" y="241633"/>
                        <a:pt x="1065601" y="230539"/>
                        <a:pt x="1185591" y="215626"/>
                      </a:cubicBezTo>
                      <a:lnTo>
                        <a:pt x="1295661" y="201114"/>
                      </a:lnTo>
                      <a:lnTo>
                        <a:pt x="1396421" y="294036"/>
                      </a:lnTo>
                      <a:lnTo>
                        <a:pt x="1413063" y="278365"/>
                      </a:lnTo>
                      <a:lnTo>
                        <a:pt x="1344686" y="194651"/>
                      </a:lnTo>
                      <a:lnTo>
                        <a:pt x="1373384" y="190867"/>
                      </a:lnTo>
                      <a:lnTo>
                        <a:pt x="1582056" y="160722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5" name="楕円 468">
                  <a:extLst>
                    <a:ext uri="{FF2B5EF4-FFF2-40B4-BE49-F238E27FC236}">
                      <a16:creationId xmlns:a16="http://schemas.microsoft.com/office/drawing/2014/main" id="{D09F755B-9B6F-401B-912E-A6D7ED536D0E}"/>
                    </a:ext>
                  </a:extLst>
                </p:cNvPr>
                <p:cNvSpPr/>
                <p:nvPr/>
              </p:nvSpPr>
              <p:spPr>
                <a:xfrm>
                  <a:off x="4735758" y="4255499"/>
                  <a:ext cx="2231390" cy="1053101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6" name="楕円 468">
                  <a:extLst>
                    <a:ext uri="{FF2B5EF4-FFF2-40B4-BE49-F238E27FC236}">
                      <a16:creationId xmlns:a16="http://schemas.microsoft.com/office/drawing/2014/main" id="{54CF2CE9-ECCA-4FE0-8606-DE514B659854}"/>
                    </a:ext>
                  </a:extLst>
                </p:cNvPr>
                <p:cNvSpPr/>
                <p:nvPr/>
              </p:nvSpPr>
              <p:spPr>
                <a:xfrm>
                  <a:off x="4817110" y="3798674"/>
                  <a:ext cx="2547526" cy="1054936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7" name="楕円 468">
                  <a:extLst>
                    <a:ext uri="{FF2B5EF4-FFF2-40B4-BE49-F238E27FC236}">
                      <a16:creationId xmlns:a16="http://schemas.microsoft.com/office/drawing/2014/main" id="{09D00A88-EA75-42A2-93A3-13E5DA89C31B}"/>
                    </a:ext>
                  </a:extLst>
                </p:cNvPr>
                <p:cNvSpPr/>
                <p:nvPr/>
              </p:nvSpPr>
              <p:spPr>
                <a:xfrm flipV="1">
                  <a:off x="3427623" y="4147697"/>
                  <a:ext cx="3666257" cy="302448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  <a:gd name="connsiteX0" fmla="*/ 393 w 1990024"/>
                    <a:gd name="connsiteY0" fmla="*/ 593719 h 1215655"/>
                    <a:gd name="connsiteX1" fmla="*/ 307801 w 1990024"/>
                    <a:gd name="connsiteY1" fmla="*/ 100 h 1215655"/>
                    <a:gd name="connsiteX2" fmla="*/ 1990024 w 1990024"/>
                    <a:gd name="connsiteY2" fmla="*/ 638002 h 1215655"/>
                    <a:gd name="connsiteX3" fmla="*/ 307801 w 1990024"/>
                    <a:gd name="connsiteY3" fmla="*/ 1215519 h 1215655"/>
                    <a:gd name="connsiteX4" fmla="*/ 393 w 1990024"/>
                    <a:gd name="connsiteY4" fmla="*/ 593719 h 1215655"/>
                    <a:gd name="connsiteX0" fmla="*/ 393 w 1990024"/>
                    <a:gd name="connsiteY0" fmla="*/ 596088 h 1218024"/>
                    <a:gd name="connsiteX1" fmla="*/ 307801 w 1990024"/>
                    <a:gd name="connsiteY1" fmla="*/ 2469 h 1218024"/>
                    <a:gd name="connsiteX2" fmla="*/ 1990024 w 1990024"/>
                    <a:gd name="connsiteY2" fmla="*/ 640371 h 1218024"/>
                    <a:gd name="connsiteX3" fmla="*/ 307801 w 1990024"/>
                    <a:gd name="connsiteY3" fmla="*/ 1217888 h 1218024"/>
                    <a:gd name="connsiteX4" fmla="*/ 393 w 1990024"/>
                    <a:gd name="connsiteY4" fmla="*/ 596088 h 1218024"/>
                    <a:gd name="connsiteX0" fmla="*/ 0 w 1989631"/>
                    <a:gd name="connsiteY0" fmla="*/ 596088 h 1218024"/>
                    <a:gd name="connsiteX1" fmla="*/ 307408 w 1989631"/>
                    <a:gd name="connsiteY1" fmla="*/ 2469 h 1218024"/>
                    <a:gd name="connsiteX2" fmla="*/ 1989631 w 1989631"/>
                    <a:gd name="connsiteY2" fmla="*/ 640371 h 1218024"/>
                    <a:gd name="connsiteX3" fmla="*/ 307408 w 1989631"/>
                    <a:gd name="connsiteY3" fmla="*/ 1217888 h 1218024"/>
                    <a:gd name="connsiteX4" fmla="*/ 0 w 1989631"/>
                    <a:gd name="connsiteY4" fmla="*/ 596088 h 1218024"/>
                    <a:gd name="connsiteX0" fmla="*/ 39453 w 1871834"/>
                    <a:gd name="connsiteY0" fmla="*/ 660069 h 1215475"/>
                    <a:gd name="connsiteX1" fmla="*/ 189611 w 1871834"/>
                    <a:gd name="connsiteY1" fmla="*/ 28 h 1215475"/>
                    <a:gd name="connsiteX2" fmla="*/ 1871834 w 1871834"/>
                    <a:gd name="connsiteY2" fmla="*/ 637930 h 1215475"/>
                    <a:gd name="connsiteX3" fmla="*/ 189611 w 1871834"/>
                    <a:gd name="connsiteY3" fmla="*/ 1215447 h 1215475"/>
                    <a:gd name="connsiteX4" fmla="*/ 39453 w 1871834"/>
                    <a:gd name="connsiteY4" fmla="*/ 660069 h 1215475"/>
                    <a:gd name="connsiteX0" fmla="*/ 39453 w 1871834"/>
                    <a:gd name="connsiteY0" fmla="*/ 661311 h 1216717"/>
                    <a:gd name="connsiteX1" fmla="*/ 189611 w 1871834"/>
                    <a:gd name="connsiteY1" fmla="*/ 1270 h 1216717"/>
                    <a:gd name="connsiteX2" fmla="*/ 1871834 w 1871834"/>
                    <a:gd name="connsiteY2" fmla="*/ 639172 h 1216717"/>
                    <a:gd name="connsiteX3" fmla="*/ 189611 w 1871834"/>
                    <a:gd name="connsiteY3" fmla="*/ 1216689 h 1216717"/>
                    <a:gd name="connsiteX4" fmla="*/ 39453 w 1871834"/>
                    <a:gd name="connsiteY4" fmla="*/ 661311 h 1216717"/>
                    <a:gd name="connsiteX0" fmla="*/ 39453 w 1871834"/>
                    <a:gd name="connsiteY0" fmla="*/ 660069 h 1215475"/>
                    <a:gd name="connsiteX1" fmla="*/ 189611 w 1871834"/>
                    <a:gd name="connsiteY1" fmla="*/ 28 h 1215475"/>
                    <a:gd name="connsiteX2" fmla="*/ 1871834 w 1871834"/>
                    <a:gd name="connsiteY2" fmla="*/ 637930 h 1215475"/>
                    <a:gd name="connsiteX3" fmla="*/ 189611 w 1871834"/>
                    <a:gd name="connsiteY3" fmla="*/ 1215447 h 1215475"/>
                    <a:gd name="connsiteX4" fmla="*/ 39453 w 1871834"/>
                    <a:gd name="connsiteY4" fmla="*/ 660069 h 1215475"/>
                    <a:gd name="connsiteX0" fmla="*/ 0 w 1832381"/>
                    <a:gd name="connsiteY0" fmla="*/ 660069 h 1216242"/>
                    <a:gd name="connsiteX1" fmla="*/ 150158 w 1832381"/>
                    <a:gd name="connsiteY1" fmla="*/ 28 h 1216242"/>
                    <a:gd name="connsiteX2" fmla="*/ 1832381 w 1832381"/>
                    <a:gd name="connsiteY2" fmla="*/ 637930 h 1216242"/>
                    <a:gd name="connsiteX3" fmla="*/ 150158 w 1832381"/>
                    <a:gd name="connsiteY3" fmla="*/ 1215447 h 1216242"/>
                    <a:gd name="connsiteX4" fmla="*/ 0 w 1832381"/>
                    <a:gd name="connsiteY4" fmla="*/ 660069 h 1216242"/>
                    <a:gd name="connsiteX0" fmla="*/ 0 w 1844025"/>
                    <a:gd name="connsiteY0" fmla="*/ 660064 h 1217063"/>
                    <a:gd name="connsiteX1" fmla="*/ 150158 w 1844025"/>
                    <a:gd name="connsiteY1" fmla="*/ 23 h 1217063"/>
                    <a:gd name="connsiteX2" fmla="*/ 1832381 w 1844025"/>
                    <a:gd name="connsiteY2" fmla="*/ 637925 h 1217063"/>
                    <a:gd name="connsiteX3" fmla="*/ 858386 w 1844025"/>
                    <a:gd name="connsiteY3" fmla="*/ 823404 h 1217063"/>
                    <a:gd name="connsiteX4" fmla="*/ 150158 w 1844025"/>
                    <a:gd name="connsiteY4" fmla="*/ 1215442 h 1217063"/>
                    <a:gd name="connsiteX5" fmla="*/ 0 w 1844025"/>
                    <a:gd name="connsiteY5" fmla="*/ 660064 h 1217063"/>
                    <a:gd name="connsiteX0" fmla="*/ 0 w 1832395"/>
                    <a:gd name="connsiteY0" fmla="*/ 661861 h 1218860"/>
                    <a:gd name="connsiteX1" fmla="*/ 150158 w 1832395"/>
                    <a:gd name="connsiteY1" fmla="*/ 1820 h 1218860"/>
                    <a:gd name="connsiteX2" fmla="*/ 836696 w 1832395"/>
                    <a:gd name="connsiteY2" fmla="*/ 470946 h 1218860"/>
                    <a:gd name="connsiteX3" fmla="*/ 1832381 w 1832395"/>
                    <a:gd name="connsiteY3" fmla="*/ 639722 h 1218860"/>
                    <a:gd name="connsiteX4" fmla="*/ 858386 w 1832395"/>
                    <a:gd name="connsiteY4" fmla="*/ 825201 h 1218860"/>
                    <a:gd name="connsiteX5" fmla="*/ 150158 w 1832395"/>
                    <a:gd name="connsiteY5" fmla="*/ 1217239 h 1218860"/>
                    <a:gd name="connsiteX6" fmla="*/ 0 w 1832395"/>
                    <a:gd name="connsiteY6" fmla="*/ 661861 h 1218860"/>
                    <a:gd name="connsiteX0" fmla="*/ 0 w 1832395"/>
                    <a:gd name="connsiteY0" fmla="*/ 670497 h 1227496"/>
                    <a:gd name="connsiteX1" fmla="*/ 150158 w 1832395"/>
                    <a:gd name="connsiteY1" fmla="*/ 10456 h 1227496"/>
                    <a:gd name="connsiteX2" fmla="*/ 875753 w 1832395"/>
                    <a:gd name="connsiteY2" fmla="*/ 292117 h 1227496"/>
                    <a:gd name="connsiteX3" fmla="*/ 1832381 w 1832395"/>
                    <a:gd name="connsiteY3" fmla="*/ 648358 h 1227496"/>
                    <a:gd name="connsiteX4" fmla="*/ 858386 w 1832395"/>
                    <a:gd name="connsiteY4" fmla="*/ 833837 h 1227496"/>
                    <a:gd name="connsiteX5" fmla="*/ 150158 w 1832395"/>
                    <a:gd name="connsiteY5" fmla="*/ 1225875 h 1227496"/>
                    <a:gd name="connsiteX6" fmla="*/ 0 w 1832395"/>
                    <a:gd name="connsiteY6" fmla="*/ 670497 h 1227496"/>
                    <a:gd name="connsiteX0" fmla="*/ 0 w 1832395"/>
                    <a:gd name="connsiteY0" fmla="*/ 670497 h 1238001"/>
                    <a:gd name="connsiteX1" fmla="*/ 150158 w 1832395"/>
                    <a:gd name="connsiteY1" fmla="*/ 10456 h 1238001"/>
                    <a:gd name="connsiteX2" fmla="*/ 875753 w 1832395"/>
                    <a:gd name="connsiteY2" fmla="*/ 292117 h 1238001"/>
                    <a:gd name="connsiteX3" fmla="*/ 1832381 w 1832395"/>
                    <a:gd name="connsiteY3" fmla="*/ 648358 h 1238001"/>
                    <a:gd name="connsiteX4" fmla="*/ 877915 w 1832395"/>
                    <a:gd name="connsiteY4" fmla="*/ 1021300 h 1238001"/>
                    <a:gd name="connsiteX5" fmla="*/ 150158 w 1832395"/>
                    <a:gd name="connsiteY5" fmla="*/ 1225875 h 1238001"/>
                    <a:gd name="connsiteX6" fmla="*/ 0 w 1832395"/>
                    <a:gd name="connsiteY6" fmla="*/ 670497 h 1238001"/>
                    <a:gd name="connsiteX0" fmla="*/ 0 w 1832395"/>
                    <a:gd name="connsiteY0" fmla="*/ 780045 h 1347549"/>
                    <a:gd name="connsiteX1" fmla="*/ 150158 w 1832395"/>
                    <a:gd name="connsiteY1" fmla="*/ 7528 h 1347549"/>
                    <a:gd name="connsiteX2" fmla="*/ 875753 w 1832395"/>
                    <a:gd name="connsiteY2" fmla="*/ 401665 h 1347549"/>
                    <a:gd name="connsiteX3" fmla="*/ 1832381 w 1832395"/>
                    <a:gd name="connsiteY3" fmla="*/ 757906 h 1347549"/>
                    <a:gd name="connsiteX4" fmla="*/ 877915 w 1832395"/>
                    <a:gd name="connsiteY4" fmla="*/ 1130848 h 1347549"/>
                    <a:gd name="connsiteX5" fmla="*/ 150158 w 1832395"/>
                    <a:gd name="connsiteY5" fmla="*/ 1335423 h 1347549"/>
                    <a:gd name="connsiteX6" fmla="*/ 0 w 1832395"/>
                    <a:gd name="connsiteY6" fmla="*/ 780045 h 1347549"/>
                    <a:gd name="connsiteX0" fmla="*/ 0 w 1832395"/>
                    <a:gd name="connsiteY0" fmla="*/ 780045 h 1566293"/>
                    <a:gd name="connsiteX1" fmla="*/ 150158 w 1832395"/>
                    <a:gd name="connsiteY1" fmla="*/ 7528 h 1566293"/>
                    <a:gd name="connsiteX2" fmla="*/ 875753 w 1832395"/>
                    <a:gd name="connsiteY2" fmla="*/ 401665 h 1566293"/>
                    <a:gd name="connsiteX3" fmla="*/ 1832381 w 1832395"/>
                    <a:gd name="connsiteY3" fmla="*/ 757906 h 1566293"/>
                    <a:gd name="connsiteX4" fmla="*/ 877915 w 1832395"/>
                    <a:gd name="connsiteY4" fmla="*/ 1130848 h 1566293"/>
                    <a:gd name="connsiteX5" fmla="*/ 150158 w 1832395"/>
                    <a:gd name="connsiteY5" fmla="*/ 1560377 h 1566293"/>
                    <a:gd name="connsiteX6" fmla="*/ 0 w 1832395"/>
                    <a:gd name="connsiteY6" fmla="*/ 780045 h 1566293"/>
                    <a:gd name="connsiteX0" fmla="*/ 0 w 1842159"/>
                    <a:gd name="connsiteY0" fmla="*/ 896710 h 1567514"/>
                    <a:gd name="connsiteX1" fmla="*/ 159922 w 1842159"/>
                    <a:gd name="connsiteY1" fmla="*/ 11718 h 1567514"/>
                    <a:gd name="connsiteX2" fmla="*/ 885517 w 1842159"/>
                    <a:gd name="connsiteY2" fmla="*/ 405855 h 1567514"/>
                    <a:gd name="connsiteX3" fmla="*/ 1842145 w 1842159"/>
                    <a:gd name="connsiteY3" fmla="*/ 762096 h 1567514"/>
                    <a:gd name="connsiteX4" fmla="*/ 887679 w 1842159"/>
                    <a:gd name="connsiteY4" fmla="*/ 1135038 h 1567514"/>
                    <a:gd name="connsiteX5" fmla="*/ 159922 w 1842159"/>
                    <a:gd name="connsiteY5" fmla="*/ 1564567 h 1567514"/>
                    <a:gd name="connsiteX6" fmla="*/ 0 w 1842159"/>
                    <a:gd name="connsiteY6" fmla="*/ 896710 h 1567514"/>
                    <a:gd name="connsiteX0" fmla="*/ 0 w 1837277"/>
                    <a:gd name="connsiteY0" fmla="*/ 896710 h 1567514"/>
                    <a:gd name="connsiteX1" fmla="*/ 159922 w 1837277"/>
                    <a:gd name="connsiteY1" fmla="*/ 11718 h 1567514"/>
                    <a:gd name="connsiteX2" fmla="*/ 885517 w 1837277"/>
                    <a:gd name="connsiteY2" fmla="*/ 405855 h 1567514"/>
                    <a:gd name="connsiteX3" fmla="*/ 1837263 w 1837277"/>
                    <a:gd name="connsiteY3" fmla="*/ 1249502 h 1567514"/>
                    <a:gd name="connsiteX4" fmla="*/ 887679 w 1837277"/>
                    <a:gd name="connsiteY4" fmla="*/ 1135038 h 1567514"/>
                    <a:gd name="connsiteX5" fmla="*/ 159922 w 1837277"/>
                    <a:gd name="connsiteY5" fmla="*/ 1564567 h 1567514"/>
                    <a:gd name="connsiteX6" fmla="*/ 0 w 1837277"/>
                    <a:gd name="connsiteY6" fmla="*/ 896710 h 1567514"/>
                    <a:gd name="connsiteX0" fmla="*/ 0 w 2027679"/>
                    <a:gd name="connsiteY0" fmla="*/ 896710 h 1567514"/>
                    <a:gd name="connsiteX1" fmla="*/ 159922 w 2027679"/>
                    <a:gd name="connsiteY1" fmla="*/ 11718 h 1567514"/>
                    <a:gd name="connsiteX2" fmla="*/ 885517 w 2027679"/>
                    <a:gd name="connsiteY2" fmla="*/ 405855 h 1567514"/>
                    <a:gd name="connsiteX3" fmla="*/ 2027668 w 2027679"/>
                    <a:gd name="connsiteY3" fmla="*/ 1062038 h 1567514"/>
                    <a:gd name="connsiteX4" fmla="*/ 887679 w 2027679"/>
                    <a:gd name="connsiteY4" fmla="*/ 1135038 h 1567514"/>
                    <a:gd name="connsiteX5" fmla="*/ 159922 w 2027679"/>
                    <a:gd name="connsiteY5" fmla="*/ 1564567 h 1567514"/>
                    <a:gd name="connsiteX6" fmla="*/ 0 w 2027679"/>
                    <a:gd name="connsiteY6" fmla="*/ 896710 h 1567514"/>
                    <a:gd name="connsiteX0" fmla="*/ 0 w 2042326"/>
                    <a:gd name="connsiteY0" fmla="*/ 896710 h 1567514"/>
                    <a:gd name="connsiteX1" fmla="*/ 159922 w 2042326"/>
                    <a:gd name="connsiteY1" fmla="*/ 11718 h 1567514"/>
                    <a:gd name="connsiteX2" fmla="*/ 885517 w 2042326"/>
                    <a:gd name="connsiteY2" fmla="*/ 405855 h 1567514"/>
                    <a:gd name="connsiteX3" fmla="*/ 2042315 w 2042326"/>
                    <a:gd name="connsiteY3" fmla="*/ 874575 h 1567514"/>
                    <a:gd name="connsiteX4" fmla="*/ 887679 w 2042326"/>
                    <a:gd name="connsiteY4" fmla="*/ 1135038 h 1567514"/>
                    <a:gd name="connsiteX5" fmla="*/ 159922 w 2042326"/>
                    <a:gd name="connsiteY5" fmla="*/ 1564567 h 1567514"/>
                    <a:gd name="connsiteX6" fmla="*/ 0 w 2042326"/>
                    <a:gd name="connsiteY6" fmla="*/ 896710 h 1567514"/>
                    <a:gd name="connsiteX0" fmla="*/ 0 w 2056972"/>
                    <a:gd name="connsiteY0" fmla="*/ 896710 h 1567514"/>
                    <a:gd name="connsiteX1" fmla="*/ 159922 w 2056972"/>
                    <a:gd name="connsiteY1" fmla="*/ 11718 h 1567514"/>
                    <a:gd name="connsiteX2" fmla="*/ 885517 w 2056972"/>
                    <a:gd name="connsiteY2" fmla="*/ 405855 h 1567514"/>
                    <a:gd name="connsiteX3" fmla="*/ 2056962 w 2056972"/>
                    <a:gd name="connsiteY3" fmla="*/ 192173 h 1567514"/>
                    <a:gd name="connsiteX4" fmla="*/ 887679 w 2056972"/>
                    <a:gd name="connsiteY4" fmla="*/ 1135038 h 1567514"/>
                    <a:gd name="connsiteX5" fmla="*/ 159922 w 2056972"/>
                    <a:gd name="connsiteY5" fmla="*/ 1564567 h 1567514"/>
                    <a:gd name="connsiteX6" fmla="*/ 0 w 2056972"/>
                    <a:gd name="connsiteY6" fmla="*/ 896710 h 1567514"/>
                    <a:gd name="connsiteX0" fmla="*/ 0 w 2056973"/>
                    <a:gd name="connsiteY0" fmla="*/ 896710 h 1579363"/>
                    <a:gd name="connsiteX1" fmla="*/ 159922 w 2056973"/>
                    <a:gd name="connsiteY1" fmla="*/ 11718 h 1579363"/>
                    <a:gd name="connsiteX2" fmla="*/ 885517 w 2056973"/>
                    <a:gd name="connsiteY2" fmla="*/ 405855 h 1579363"/>
                    <a:gd name="connsiteX3" fmla="*/ 2056962 w 2056973"/>
                    <a:gd name="connsiteY3" fmla="*/ 192173 h 1579363"/>
                    <a:gd name="connsiteX4" fmla="*/ 892562 w 2056973"/>
                    <a:gd name="connsiteY4" fmla="*/ 1330013 h 1579363"/>
                    <a:gd name="connsiteX5" fmla="*/ 159922 w 2056973"/>
                    <a:gd name="connsiteY5" fmla="*/ 1564567 h 1579363"/>
                    <a:gd name="connsiteX6" fmla="*/ 0 w 2056973"/>
                    <a:gd name="connsiteY6" fmla="*/ 896710 h 1579363"/>
                    <a:gd name="connsiteX0" fmla="*/ 0 w 2074942"/>
                    <a:gd name="connsiteY0" fmla="*/ 149777 h 1708980"/>
                    <a:gd name="connsiteX1" fmla="*/ 177891 w 2074942"/>
                    <a:gd name="connsiteY1" fmla="*/ 90039 h 1708980"/>
                    <a:gd name="connsiteX2" fmla="*/ 903486 w 2074942"/>
                    <a:gd name="connsiteY2" fmla="*/ 484176 h 1708980"/>
                    <a:gd name="connsiteX3" fmla="*/ 2074931 w 2074942"/>
                    <a:gd name="connsiteY3" fmla="*/ 270494 h 1708980"/>
                    <a:gd name="connsiteX4" fmla="*/ 910531 w 2074942"/>
                    <a:gd name="connsiteY4" fmla="*/ 1408334 h 1708980"/>
                    <a:gd name="connsiteX5" fmla="*/ 177891 w 2074942"/>
                    <a:gd name="connsiteY5" fmla="*/ 1642888 h 1708980"/>
                    <a:gd name="connsiteX6" fmla="*/ 0 w 2074942"/>
                    <a:gd name="connsiteY6" fmla="*/ 149777 h 17089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74942" h="1708980">
                      <a:moveTo>
                        <a:pt x="0" y="149777"/>
                      </a:moveTo>
                      <a:cubicBezTo>
                        <a:pt x="0" y="-109031"/>
                        <a:pt x="27310" y="34306"/>
                        <a:pt x="177891" y="90039"/>
                      </a:cubicBezTo>
                      <a:cubicBezTo>
                        <a:pt x="328472" y="145772"/>
                        <a:pt x="623116" y="377859"/>
                        <a:pt x="903486" y="484176"/>
                      </a:cubicBezTo>
                      <a:cubicBezTo>
                        <a:pt x="1183856" y="590493"/>
                        <a:pt x="2071316" y="170860"/>
                        <a:pt x="2074931" y="270494"/>
                      </a:cubicBezTo>
                      <a:cubicBezTo>
                        <a:pt x="2078546" y="370128"/>
                        <a:pt x="1190902" y="1312081"/>
                        <a:pt x="910531" y="1408334"/>
                      </a:cubicBezTo>
                      <a:cubicBezTo>
                        <a:pt x="630160" y="1504587"/>
                        <a:pt x="329646" y="1852648"/>
                        <a:pt x="177891" y="1642888"/>
                      </a:cubicBezTo>
                      <a:cubicBezTo>
                        <a:pt x="26136" y="1433129"/>
                        <a:pt x="0" y="408585"/>
                        <a:pt x="0" y="14977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8" name="楕円 468">
                  <a:extLst>
                    <a:ext uri="{FF2B5EF4-FFF2-40B4-BE49-F238E27FC236}">
                      <a16:creationId xmlns:a16="http://schemas.microsoft.com/office/drawing/2014/main" id="{9A48BE10-B80A-4702-802C-369409FBEC9E}"/>
                    </a:ext>
                  </a:extLst>
                </p:cNvPr>
                <p:cNvSpPr/>
                <p:nvPr/>
              </p:nvSpPr>
              <p:spPr>
                <a:xfrm>
                  <a:off x="3427623" y="4565650"/>
                  <a:ext cx="3512928" cy="247635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  <a:gd name="connsiteX0" fmla="*/ 393 w 1990024"/>
                    <a:gd name="connsiteY0" fmla="*/ 593719 h 1215655"/>
                    <a:gd name="connsiteX1" fmla="*/ 307801 w 1990024"/>
                    <a:gd name="connsiteY1" fmla="*/ 100 h 1215655"/>
                    <a:gd name="connsiteX2" fmla="*/ 1990024 w 1990024"/>
                    <a:gd name="connsiteY2" fmla="*/ 638002 h 1215655"/>
                    <a:gd name="connsiteX3" fmla="*/ 307801 w 1990024"/>
                    <a:gd name="connsiteY3" fmla="*/ 1215519 h 1215655"/>
                    <a:gd name="connsiteX4" fmla="*/ 393 w 1990024"/>
                    <a:gd name="connsiteY4" fmla="*/ 593719 h 1215655"/>
                    <a:gd name="connsiteX0" fmla="*/ 393 w 1990024"/>
                    <a:gd name="connsiteY0" fmla="*/ 596088 h 1218024"/>
                    <a:gd name="connsiteX1" fmla="*/ 307801 w 1990024"/>
                    <a:gd name="connsiteY1" fmla="*/ 2469 h 1218024"/>
                    <a:gd name="connsiteX2" fmla="*/ 1990024 w 1990024"/>
                    <a:gd name="connsiteY2" fmla="*/ 640371 h 1218024"/>
                    <a:gd name="connsiteX3" fmla="*/ 307801 w 1990024"/>
                    <a:gd name="connsiteY3" fmla="*/ 1217888 h 1218024"/>
                    <a:gd name="connsiteX4" fmla="*/ 393 w 1990024"/>
                    <a:gd name="connsiteY4" fmla="*/ 596088 h 1218024"/>
                    <a:gd name="connsiteX0" fmla="*/ 0 w 1989631"/>
                    <a:gd name="connsiteY0" fmla="*/ 596088 h 1218024"/>
                    <a:gd name="connsiteX1" fmla="*/ 307408 w 1989631"/>
                    <a:gd name="connsiteY1" fmla="*/ 2469 h 1218024"/>
                    <a:gd name="connsiteX2" fmla="*/ 1989631 w 1989631"/>
                    <a:gd name="connsiteY2" fmla="*/ 640371 h 1218024"/>
                    <a:gd name="connsiteX3" fmla="*/ 307408 w 1989631"/>
                    <a:gd name="connsiteY3" fmla="*/ 1217888 h 1218024"/>
                    <a:gd name="connsiteX4" fmla="*/ 0 w 1989631"/>
                    <a:gd name="connsiteY4" fmla="*/ 596088 h 1218024"/>
                    <a:gd name="connsiteX0" fmla="*/ 39453 w 1871834"/>
                    <a:gd name="connsiteY0" fmla="*/ 660069 h 1215475"/>
                    <a:gd name="connsiteX1" fmla="*/ 189611 w 1871834"/>
                    <a:gd name="connsiteY1" fmla="*/ 28 h 1215475"/>
                    <a:gd name="connsiteX2" fmla="*/ 1871834 w 1871834"/>
                    <a:gd name="connsiteY2" fmla="*/ 637930 h 1215475"/>
                    <a:gd name="connsiteX3" fmla="*/ 189611 w 1871834"/>
                    <a:gd name="connsiteY3" fmla="*/ 1215447 h 1215475"/>
                    <a:gd name="connsiteX4" fmla="*/ 39453 w 1871834"/>
                    <a:gd name="connsiteY4" fmla="*/ 660069 h 1215475"/>
                    <a:gd name="connsiteX0" fmla="*/ 39453 w 1871834"/>
                    <a:gd name="connsiteY0" fmla="*/ 661311 h 1216717"/>
                    <a:gd name="connsiteX1" fmla="*/ 189611 w 1871834"/>
                    <a:gd name="connsiteY1" fmla="*/ 1270 h 1216717"/>
                    <a:gd name="connsiteX2" fmla="*/ 1871834 w 1871834"/>
                    <a:gd name="connsiteY2" fmla="*/ 639172 h 1216717"/>
                    <a:gd name="connsiteX3" fmla="*/ 189611 w 1871834"/>
                    <a:gd name="connsiteY3" fmla="*/ 1216689 h 1216717"/>
                    <a:gd name="connsiteX4" fmla="*/ 39453 w 1871834"/>
                    <a:gd name="connsiteY4" fmla="*/ 661311 h 1216717"/>
                    <a:gd name="connsiteX0" fmla="*/ 39453 w 1871834"/>
                    <a:gd name="connsiteY0" fmla="*/ 660069 h 1215475"/>
                    <a:gd name="connsiteX1" fmla="*/ 189611 w 1871834"/>
                    <a:gd name="connsiteY1" fmla="*/ 28 h 1215475"/>
                    <a:gd name="connsiteX2" fmla="*/ 1871834 w 1871834"/>
                    <a:gd name="connsiteY2" fmla="*/ 637930 h 1215475"/>
                    <a:gd name="connsiteX3" fmla="*/ 189611 w 1871834"/>
                    <a:gd name="connsiteY3" fmla="*/ 1215447 h 1215475"/>
                    <a:gd name="connsiteX4" fmla="*/ 39453 w 1871834"/>
                    <a:gd name="connsiteY4" fmla="*/ 660069 h 1215475"/>
                    <a:gd name="connsiteX0" fmla="*/ 0 w 1832381"/>
                    <a:gd name="connsiteY0" fmla="*/ 660069 h 1216242"/>
                    <a:gd name="connsiteX1" fmla="*/ 150158 w 1832381"/>
                    <a:gd name="connsiteY1" fmla="*/ 28 h 1216242"/>
                    <a:gd name="connsiteX2" fmla="*/ 1832381 w 1832381"/>
                    <a:gd name="connsiteY2" fmla="*/ 637930 h 1216242"/>
                    <a:gd name="connsiteX3" fmla="*/ 150158 w 1832381"/>
                    <a:gd name="connsiteY3" fmla="*/ 1215447 h 1216242"/>
                    <a:gd name="connsiteX4" fmla="*/ 0 w 1832381"/>
                    <a:gd name="connsiteY4" fmla="*/ 660069 h 1216242"/>
                    <a:gd name="connsiteX0" fmla="*/ 0 w 1844025"/>
                    <a:gd name="connsiteY0" fmla="*/ 660064 h 1217063"/>
                    <a:gd name="connsiteX1" fmla="*/ 150158 w 1844025"/>
                    <a:gd name="connsiteY1" fmla="*/ 23 h 1217063"/>
                    <a:gd name="connsiteX2" fmla="*/ 1832381 w 1844025"/>
                    <a:gd name="connsiteY2" fmla="*/ 637925 h 1217063"/>
                    <a:gd name="connsiteX3" fmla="*/ 858386 w 1844025"/>
                    <a:gd name="connsiteY3" fmla="*/ 823404 h 1217063"/>
                    <a:gd name="connsiteX4" fmla="*/ 150158 w 1844025"/>
                    <a:gd name="connsiteY4" fmla="*/ 1215442 h 1217063"/>
                    <a:gd name="connsiteX5" fmla="*/ 0 w 1844025"/>
                    <a:gd name="connsiteY5" fmla="*/ 660064 h 1217063"/>
                    <a:gd name="connsiteX0" fmla="*/ 0 w 1832395"/>
                    <a:gd name="connsiteY0" fmla="*/ 661861 h 1218860"/>
                    <a:gd name="connsiteX1" fmla="*/ 150158 w 1832395"/>
                    <a:gd name="connsiteY1" fmla="*/ 1820 h 1218860"/>
                    <a:gd name="connsiteX2" fmla="*/ 836696 w 1832395"/>
                    <a:gd name="connsiteY2" fmla="*/ 470946 h 1218860"/>
                    <a:gd name="connsiteX3" fmla="*/ 1832381 w 1832395"/>
                    <a:gd name="connsiteY3" fmla="*/ 639722 h 1218860"/>
                    <a:gd name="connsiteX4" fmla="*/ 858386 w 1832395"/>
                    <a:gd name="connsiteY4" fmla="*/ 825201 h 1218860"/>
                    <a:gd name="connsiteX5" fmla="*/ 150158 w 1832395"/>
                    <a:gd name="connsiteY5" fmla="*/ 1217239 h 1218860"/>
                    <a:gd name="connsiteX6" fmla="*/ 0 w 1832395"/>
                    <a:gd name="connsiteY6" fmla="*/ 661861 h 1218860"/>
                    <a:gd name="connsiteX0" fmla="*/ 0 w 1832395"/>
                    <a:gd name="connsiteY0" fmla="*/ 670497 h 1227496"/>
                    <a:gd name="connsiteX1" fmla="*/ 150158 w 1832395"/>
                    <a:gd name="connsiteY1" fmla="*/ 10456 h 1227496"/>
                    <a:gd name="connsiteX2" fmla="*/ 875753 w 1832395"/>
                    <a:gd name="connsiteY2" fmla="*/ 292117 h 1227496"/>
                    <a:gd name="connsiteX3" fmla="*/ 1832381 w 1832395"/>
                    <a:gd name="connsiteY3" fmla="*/ 648358 h 1227496"/>
                    <a:gd name="connsiteX4" fmla="*/ 858386 w 1832395"/>
                    <a:gd name="connsiteY4" fmla="*/ 833837 h 1227496"/>
                    <a:gd name="connsiteX5" fmla="*/ 150158 w 1832395"/>
                    <a:gd name="connsiteY5" fmla="*/ 1225875 h 1227496"/>
                    <a:gd name="connsiteX6" fmla="*/ 0 w 1832395"/>
                    <a:gd name="connsiteY6" fmla="*/ 670497 h 1227496"/>
                    <a:gd name="connsiteX0" fmla="*/ 0 w 1832395"/>
                    <a:gd name="connsiteY0" fmla="*/ 670497 h 1238001"/>
                    <a:gd name="connsiteX1" fmla="*/ 150158 w 1832395"/>
                    <a:gd name="connsiteY1" fmla="*/ 10456 h 1238001"/>
                    <a:gd name="connsiteX2" fmla="*/ 875753 w 1832395"/>
                    <a:gd name="connsiteY2" fmla="*/ 292117 h 1238001"/>
                    <a:gd name="connsiteX3" fmla="*/ 1832381 w 1832395"/>
                    <a:gd name="connsiteY3" fmla="*/ 648358 h 1238001"/>
                    <a:gd name="connsiteX4" fmla="*/ 877915 w 1832395"/>
                    <a:gd name="connsiteY4" fmla="*/ 1021300 h 1238001"/>
                    <a:gd name="connsiteX5" fmla="*/ 150158 w 1832395"/>
                    <a:gd name="connsiteY5" fmla="*/ 1225875 h 1238001"/>
                    <a:gd name="connsiteX6" fmla="*/ 0 w 1832395"/>
                    <a:gd name="connsiteY6" fmla="*/ 670497 h 1238001"/>
                    <a:gd name="connsiteX0" fmla="*/ 0 w 1832395"/>
                    <a:gd name="connsiteY0" fmla="*/ 780045 h 1347549"/>
                    <a:gd name="connsiteX1" fmla="*/ 150158 w 1832395"/>
                    <a:gd name="connsiteY1" fmla="*/ 7528 h 1347549"/>
                    <a:gd name="connsiteX2" fmla="*/ 875753 w 1832395"/>
                    <a:gd name="connsiteY2" fmla="*/ 401665 h 1347549"/>
                    <a:gd name="connsiteX3" fmla="*/ 1832381 w 1832395"/>
                    <a:gd name="connsiteY3" fmla="*/ 757906 h 1347549"/>
                    <a:gd name="connsiteX4" fmla="*/ 877915 w 1832395"/>
                    <a:gd name="connsiteY4" fmla="*/ 1130848 h 1347549"/>
                    <a:gd name="connsiteX5" fmla="*/ 150158 w 1832395"/>
                    <a:gd name="connsiteY5" fmla="*/ 1335423 h 1347549"/>
                    <a:gd name="connsiteX6" fmla="*/ 0 w 1832395"/>
                    <a:gd name="connsiteY6" fmla="*/ 780045 h 1347549"/>
                    <a:gd name="connsiteX0" fmla="*/ 0 w 1832395"/>
                    <a:gd name="connsiteY0" fmla="*/ 780045 h 1566293"/>
                    <a:gd name="connsiteX1" fmla="*/ 150158 w 1832395"/>
                    <a:gd name="connsiteY1" fmla="*/ 7528 h 1566293"/>
                    <a:gd name="connsiteX2" fmla="*/ 875753 w 1832395"/>
                    <a:gd name="connsiteY2" fmla="*/ 401665 h 1566293"/>
                    <a:gd name="connsiteX3" fmla="*/ 1832381 w 1832395"/>
                    <a:gd name="connsiteY3" fmla="*/ 757906 h 1566293"/>
                    <a:gd name="connsiteX4" fmla="*/ 877915 w 1832395"/>
                    <a:gd name="connsiteY4" fmla="*/ 1130848 h 1566293"/>
                    <a:gd name="connsiteX5" fmla="*/ 150158 w 1832395"/>
                    <a:gd name="connsiteY5" fmla="*/ 1560377 h 1566293"/>
                    <a:gd name="connsiteX6" fmla="*/ 0 w 1832395"/>
                    <a:gd name="connsiteY6" fmla="*/ 780045 h 1566293"/>
                    <a:gd name="connsiteX0" fmla="*/ 0 w 1842159"/>
                    <a:gd name="connsiteY0" fmla="*/ 896710 h 1567514"/>
                    <a:gd name="connsiteX1" fmla="*/ 159922 w 1842159"/>
                    <a:gd name="connsiteY1" fmla="*/ 11718 h 1567514"/>
                    <a:gd name="connsiteX2" fmla="*/ 885517 w 1842159"/>
                    <a:gd name="connsiteY2" fmla="*/ 405855 h 1567514"/>
                    <a:gd name="connsiteX3" fmla="*/ 1842145 w 1842159"/>
                    <a:gd name="connsiteY3" fmla="*/ 762096 h 1567514"/>
                    <a:gd name="connsiteX4" fmla="*/ 887679 w 1842159"/>
                    <a:gd name="connsiteY4" fmla="*/ 1135038 h 1567514"/>
                    <a:gd name="connsiteX5" fmla="*/ 159922 w 1842159"/>
                    <a:gd name="connsiteY5" fmla="*/ 1564567 h 1567514"/>
                    <a:gd name="connsiteX6" fmla="*/ 0 w 1842159"/>
                    <a:gd name="connsiteY6" fmla="*/ 896710 h 1567514"/>
                    <a:gd name="connsiteX0" fmla="*/ 0 w 1837277"/>
                    <a:gd name="connsiteY0" fmla="*/ 896710 h 1567514"/>
                    <a:gd name="connsiteX1" fmla="*/ 159922 w 1837277"/>
                    <a:gd name="connsiteY1" fmla="*/ 11718 h 1567514"/>
                    <a:gd name="connsiteX2" fmla="*/ 885517 w 1837277"/>
                    <a:gd name="connsiteY2" fmla="*/ 405855 h 1567514"/>
                    <a:gd name="connsiteX3" fmla="*/ 1837263 w 1837277"/>
                    <a:gd name="connsiteY3" fmla="*/ 1249502 h 1567514"/>
                    <a:gd name="connsiteX4" fmla="*/ 887679 w 1837277"/>
                    <a:gd name="connsiteY4" fmla="*/ 1135038 h 1567514"/>
                    <a:gd name="connsiteX5" fmla="*/ 159922 w 1837277"/>
                    <a:gd name="connsiteY5" fmla="*/ 1564567 h 1567514"/>
                    <a:gd name="connsiteX6" fmla="*/ 0 w 1837277"/>
                    <a:gd name="connsiteY6" fmla="*/ 896710 h 1567514"/>
                    <a:gd name="connsiteX0" fmla="*/ 0 w 2027679"/>
                    <a:gd name="connsiteY0" fmla="*/ 896710 h 1567514"/>
                    <a:gd name="connsiteX1" fmla="*/ 159922 w 2027679"/>
                    <a:gd name="connsiteY1" fmla="*/ 11718 h 1567514"/>
                    <a:gd name="connsiteX2" fmla="*/ 885517 w 2027679"/>
                    <a:gd name="connsiteY2" fmla="*/ 405855 h 1567514"/>
                    <a:gd name="connsiteX3" fmla="*/ 2027668 w 2027679"/>
                    <a:gd name="connsiteY3" fmla="*/ 1062038 h 1567514"/>
                    <a:gd name="connsiteX4" fmla="*/ 887679 w 2027679"/>
                    <a:gd name="connsiteY4" fmla="*/ 1135038 h 1567514"/>
                    <a:gd name="connsiteX5" fmla="*/ 159922 w 2027679"/>
                    <a:gd name="connsiteY5" fmla="*/ 1564567 h 1567514"/>
                    <a:gd name="connsiteX6" fmla="*/ 0 w 2027679"/>
                    <a:gd name="connsiteY6" fmla="*/ 896710 h 1567514"/>
                    <a:gd name="connsiteX0" fmla="*/ 0 w 2042326"/>
                    <a:gd name="connsiteY0" fmla="*/ 896710 h 1567514"/>
                    <a:gd name="connsiteX1" fmla="*/ 159922 w 2042326"/>
                    <a:gd name="connsiteY1" fmla="*/ 11718 h 1567514"/>
                    <a:gd name="connsiteX2" fmla="*/ 885517 w 2042326"/>
                    <a:gd name="connsiteY2" fmla="*/ 405855 h 1567514"/>
                    <a:gd name="connsiteX3" fmla="*/ 2042315 w 2042326"/>
                    <a:gd name="connsiteY3" fmla="*/ 874575 h 1567514"/>
                    <a:gd name="connsiteX4" fmla="*/ 887679 w 2042326"/>
                    <a:gd name="connsiteY4" fmla="*/ 1135038 h 1567514"/>
                    <a:gd name="connsiteX5" fmla="*/ 159922 w 2042326"/>
                    <a:gd name="connsiteY5" fmla="*/ 1564567 h 1567514"/>
                    <a:gd name="connsiteX6" fmla="*/ 0 w 2042326"/>
                    <a:gd name="connsiteY6" fmla="*/ 896710 h 1567514"/>
                    <a:gd name="connsiteX0" fmla="*/ 0 w 2056972"/>
                    <a:gd name="connsiteY0" fmla="*/ 896710 h 1567514"/>
                    <a:gd name="connsiteX1" fmla="*/ 159922 w 2056972"/>
                    <a:gd name="connsiteY1" fmla="*/ 11718 h 1567514"/>
                    <a:gd name="connsiteX2" fmla="*/ 885517 w 2056972"/>
                    <a:gd name="connsiteY2" fmla="*/ 405855 h 1567514"/>
                    <a:gd name="connsiteX3" fmla="*/ 2056962 w 2056972"/>
                    <a:gd name="connsiteY3" fmla="*/ 192173 h 1567514"/>
                    <a:gd name="connsiteX4" fmla="*/ 887679 w 2056972"/>
                    <a:gd name="connsiteY4" fmla="*/ 1135038 h 1567514"/>
                    <a:gd name="connsiteX5" fmla="*/ 159922 w 2056972"/>
                    <a:gd name="connsiteY5" fmla="*/ 1564567 h 1567514"/>
                    <a:gd name="connsiteX6" fmla="*/ 0 w 2056972"/>
                    <a:gd name="connsiteY6" fmla="*/ 896710 h 1567514"/>
                    <a:gd name="connsiteX0" fmla="*/ 0 w 2056973"/>
                    <a:gd name="connsiteY0" fmla="*/ 896710 h 1579363"/>
                    <a:gd name="connsiteX1" fmla="*/ 159922 w 2056973"/>
                    <a:gd name="connsiteY1" fmla="*/ 11718 h 1579363"/>
                    <a:gd name="connsiteX2" fmla="*/ 885517 w 2056973"/>
                    <a:gd name="connsiteY2" fmla="*/ 405855 h 1579363"/>
                    <a:gd name="connsiteX3" fmla="*/ 2056962 w 2056973"/>
                    <a:gd name="connsiteY3" fmla="*/ 192173 h 1579363"/>
                    <a:gd name="connsiteX4" fmla="*/ 892562 w 2056973"/>
                    <a:gd name="connsiteY4" fmla="*/ 1330013 h 1579363"/>
                    <a:gd name="connsiteX5" fmla="*/ 159922 w 2056973"/>
                    <a:gd name="connsiteY5" fmla="*/ 1564567 h 1579363"/>
                    <a:gd name="connsiteX6" fmla="*/ 0 w 2056973"/>
                    <a:gd name="connsiteY6" fmla="*/ 896710 h 1579363"/>
                    <a:gd name="connsiteX0" fmla="*/ 0 w 2074942"/>
                    <a:gd name="connsiteY0" fmla="*/ 312641 h 1603977"/>
                    <a:gd name="connsiteX1" fmla="*/ 177891 w 2074942"/>
                    <a:gd name="connsiteY1" fmla="*/ 1739 h 1603977"/>
                    <a:gd name="connsiteX2" fmla="*/ 903486 w 2074942"/>
                    <a:gd name="connsiteY2" fmla="*/ 395876 h 1603977"/>
                    <a:gd name="connsiteX3" fmla="*/ 2074931 w 2074942"/>
                    <a:gd name="connsiteY3" fmla="*/ 182194 h 1603977"/>
                    <a:gd name="connsiteX4" fmla="*/ 910531 w 2074942"/>
                    <a:gd name="connsiteY4" fmla="*/ 1320034 h 1603977"/>
                    <a:gd name="connsiteX5" fmla="*/ 177891 w 2074942"/>
                    <a:gd name="connsiteY5" fmla="*/ 1554588 h 1603977"/>
                    <a:gd name="connsiteX6" fmla="*/ 0 w 2074942"/>
                    <a:gd name="connsiteY6" fmla="*/ 312641 h 16039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74942" h="1603977">
                      <a:moveTo>
                        <a:pt x="0" y="312641"/>
                      </a:moveTo>
                      <a:cubicBezTo>
                        <a:pt x="0" y="53833"/>
                        <a:pt x="27310" y="-12134"/>
                        <a:pt x="177891" y="1739"/>
                      </a:cubicBezTo>
                      <a:cubicBezTo>
                        <a:pt x="328472" y="15612"/>
                        <a:pt x="623116" y="289559"/>
                        <a:pt x="903486" y="395876"/>
                      </a:cubicBezTo>
                      <a:cubicBezTo>
                        <a:pt x="1183856" y="502193"/>
                        <a:pt x="2071316" y="82560"/>
                        <a:pt x="2074931" y="182194"/>
                      </a:cubicBezTo>
                      <a:cubicBezTo>
                        <a:pt x="2078546" y="281828"/>
                        <a:pt x="1190902" y="1223781"/>
                        <a:pt x="910531" y="1320034"/>
                      </a:cubicBezTo>
                      <a:cubicBezTo>
                        <a:pt x="630160" y="1416287"/>
                        <a:pt x="329646" y="1722487"/>
                        <a:pt x="177891" y="1554588"/>
                      </a:cubicBezTo>
                      <a:cubicBezTo>
                        <a:pt x="26136" y="1386689"/>
                        <a:pt x="0" y="571449"/>
                        <a:pt x="0" y="31264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9" name="楕円 468">
                  <a:extLst>
                    <a:ext uri="{FF2B5EF4-FFF2-40B4-BE49-F238E27FC236}">
                      <a16:creationId xmlns:a16="http://schemas.microsoft.com/office/drawing/2014/main" id="{26AE541F-B2D9-4439-BF89-7A4A2DD973D0}"/>
                    </a:ext>
                  </a:extLst>
                </p:cNvPr>
                <p:cNvSpPr/>
                <p:nvPr/>
              </p:nvSpPr>
              <p:spPr>
                <a:xfrm>
                  <a:off x="4817110" y="3975100"/>
                  <a:ext cx="2580640" cy="1132510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0" name="フリーフォーム: 図形 389">
                  <a:extLst>
                    <a:ext uri="{FF2B5EF4-FFF2-40B4-BE49-F238E27FC236}">
                      <a16:creationId xmlns:a16="http://schemas.microsoft.com/office/drawing/2014/main" id="{382C02FB-CCD8-4F02-BB7A-79E121CACF09}"/>
                    </a:ext>
                  </a:extLst>
                </p:cNvPr>
                <p:cNvSpPr/>
                <p:nvPr/>
              </p:nvSpPr>
              <p:spPr>
                <a:xfrm>
                  <a:off x="3429462" y="4211192"/>
                  <a:ext cx="3608627" cy="632923"/>
                </a:xfrm>
                <a:custGeom>
                  <a:avLst/>
                  <a:gdLst>
                    <a:gd name="connsiteX0" fmla="*/ 2016131 w 3608627"/>
                    <a:gd name="connsiteY0" fmla="*/ 0 h 632923"/>
                    <a:gd name="connsiteX1" fmla="*/ 1798730 w 3608627"/>
                    <a:gd name="connsiteY1" fmla="*/ 268498 h 632923"/>
                    <a:gd name="connsiteX2" fmla="*/ 2092103 w 3608627"/>
                    <a:gd name="connsiteY2" fmla="*/ 278527 h 632923"/>
                    <a:gd name="connsiteX3" fmla="*/ 2196761 w 3608627"/>
                    <a:gd name="connsiteY3" fmla="*/ 282155 h 632923"/>
                    <a:gd name="connsiteX4" fmla="*/ 2468569 w 3608627"/>
                    <a:gd name="connsiteY4" fmla="*/ 28575 h 632923"/>
                    <a:gd name="connsiteX5" fmla="*/ 2261432 w 3608627"/>
                    <a:gd name="connsiteY5" fmla="*/ 284397 h 632923"/>
                    <a:gd name="connsiteX6" fmla="*/ 2769999 w 3608627"/>
                    <a:gd name="connsiteY6" fmla="*/ 302027 h 632923"/>
                    <a:gd name="connsiteX7" fmla="*/ 3608608 w 3608627"/>
                    <a:gd name="connsiteY7" fmla="*/ 343060 h 632923"/>
                    <a:gd name="connsiteX8" fmla="*/ 2606057 w 3608627"/>
                    <a:gd name="connsiteY8" fmla="*/ 369028 h 632923"/>
                    <a:gd name="connsiteX9" fmla="*/ 2392794 w 3608627"/>
                    <a:gd name="connsiteY9" fmla="*/ 372472 h 632923"/>
                    <a:gd name="connsiteX10" fmla="*/ 2603680 w 3608627"/>
                    <a:gd name="connsiteY10" fmla="*/ 632923 h 632923"/>
                    <a:gd name="connsiteX11" fmla="*/ 2325668 w 3608627"/>
                    <a:gd name="connsiteY11" fmla="*/ 373556 h 632923"/>
                    <a:gd name="connsiteX12" fmla="*/ 2097124 w 3608627"/>
                    <a:gd name="connsiteY12" fmla="*/ 377246 h 632923"/>
                    <a:gd name="connsiteX13" fmla="*/ 1969356 w 3608627"/>
                    <a:gd name="connsiteY13" fmla="*/ 379712 h 632923"/>
                    <a:gd name="connsiteX14" fmla="*/ 2151242 w 3608627"/>
                    <a:gd name="connsiteY14" fmla="*/ 604348 h 632923"/>
                    <a:gd name="connsiteX15" fmla="*/ 1911652 w 3608627"/>
                    <a:gd name="connsiteY15" fmla="*/ 380826 h 632923"/>
                    <a:gd name="connsiteX16" fmla="*/ 1798615 w 3608627"/>
                    <a:gd name="connsiteY16" fmla="*/ 383007 h 632923"/>
                    <a:gd name="connsiteX17" fmla="*/ 1568458 w 3608627"/>
                    <a:gd name="connsiteY17" fmla="*/ 389155 h 632923"/>
                    <a:gd name="connsiteX18" fmla="*/ 282570 w 3608627"/>
                    <a:gd name="connsiteY18" fmla="*/ 465172 h 632923"/>
                    <a:gd name="connsiteX19" fmla="*/ 0 w 3608627"/>
                    <a:gd name="connsiteY19" fmla="*/ 346977 h 632923"/>
                    <a:gd name="connsiteX20" fmla="*/ 282570 w 3608627"/>
                    <a:gd name="connsiteY20" fmla="*/ 190355 h 632923"/>
                    <a:gd name="connsiteX21" fmla="*/ 1564638 w 3608627"/>
                    <a:gd name="connsiteY21" fmla="*/ 260108 h 632923"/>
                    <a:gd name="connsiteX22" fmla="*/ 1730932 w 3608627"/>
                    <a:gd name="connsiteY22" fmla="*/ 266073 h 6329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3608627" h="632923">
                      <a:moveTo>
                        <a:pt x="2016131" y="0"/>
                      </a:moveTo>
                      <a:lnTo>
                        <a:pt x="1798730" y="268498"/>
                      </a:lnTo>
                      <a:lnTo>
                        <a:pt x="2092103" y="278527"/>
                      </a:lnTo>
                      <a:lnTo>
                        <a:pt x="2196761" y="282155"/>
                      </a:lnTo>
                      <a:lnTo>
                        <a:pt x="2468569" y="28575"/>
                      </a:lnTo>
                      <a:lnTo>
                        <a:pt x="2261432" y="284397"/>
                      </a:lnTo>
                      <a:lnTo>
                        <a:pt x="2769999" y="302027"/>
                      </a:lnTo>
                      <a:cubicBezTo>
                        <a:pt x="3218269" y="318209"/>
                        <a:pt x="3605414" y="334244"/>
                        <a:pt x="3608608" y="343060"/>
                      </a:cubicBezTo>
                      <a:cubicBezTo>
                        <a:pt x="3612201" y="352979"/>
                        <a:pt x="3122981" y="360934"/>
                        <a:pt x="2606057" y="369028"/>
                      </a:cubicBezTo>
                      <a:lnTo>
                        <a:pt x="2392794" y="372472"/>
                      </a:lnTo>
                      <a:lnTo>
                        <a:pt x="2603680" y="632923"/>
                      </a:lnTo>
                      <a:lnTo>
                        <a:pt x="2325668" y="373556"/>
                      </a:lnTo>
                      <a:lnTo>
                        <a:pt x="2097124" y="377246"/>
                      </a:lnTo>
                      <a:lnTo>
                        <a:pt x="1969356" y="379712"/>
                      </a:lnTo>
                      <a:lnTo>
                        <a:pt x="2151242" y="604348"/>
                      </a:lnTo>
                      <a:lnTo>
                        <a:pt x="1911652" y="380826"/>
                      </a:lnTo>
                      <a:lnTo>
                        <a:pt x="1798615" y="383007"/>
                      </a:lnTo>
                      <a:cubicBezTo>
                        <a:pt x="1708803" y="384984"/>
                        <a:pt x="1630382" y="387026"/>
                        <a:pt x="1568458" y="389155"/>
                      </a:cubicBezTo>
                      <a:cubicBezTo>
                        <a:pt x="1073065" y="406190"/>
                        <a:pt x="543978" y="472201"/>
                        <a:pt x="282570" y="465172"/>
                      </a:cubicBezTo>
                      <a:cubicBezTo>
                        <a:pt x="21161" y="458142"/>
                        <a:pt x="0" y="392780"/>
                        <a:pt x="0" y="346977"/>
                      </a:cubicBezTo>
                      <a:cubicBezTo>
                        <a:pt x="0" y="301174"/>
                        <a:pt x="21797" y="204833"/>
                        <a:pt x="282570" y="190355"/>
                      </a:cubicBezTo>
                      <a:cubicBezTo>
                        <a:pt x="543342" y="175876"/>
                        <a:pt x="1069247" y="241292"/>
                        <a:pt x="1564638" y="260108"/>
                      </a:cubicBezTo>
                      <a:lnTo>
                        <a:pt x="1730932" y="266073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68" name="グループ化 367">
                <a:extLst>
                  <a:ext uri="{FF2B5EF4-FFF2-40B4-BE49-F238E27FC236}">
                    <a16:creationId xmlns:a16="http://schemas.microsoft.com/office/drawing/2014/main" id="{8B831239-4057-428E-B92B-EE606C02DBF2}"/>
                  </a:ext>
                </a:extLst>
              </p:cNvPr>
              <p:cNvGrpSpPr/>
              <p:nvPr/>
            </p:nvGrpSpPr>
            <p:grpSpPr>
              <a:xfrm>
                <a:off x="2129146" y="3959525"/>
                <a:ext cx="4224465" cy="2061571"/>
                <a:chOff x="2129146" y="3959525"/>
                <a:chExt cx="4224465" cy="2061571"/>
              </a:xfrm>
            </p:grpSpPr>
            <p:grpSp>
              <p:nvGrpSpPr>
                <p:cNvPr id="369" name="グループ化 368">
                  <a:extLst>
                    <a:ext uri="{FF2B5EF4-FFF2-40B4-BE49-F238E27FC236}">
                      <a16:creationId xmlns:a16="http://schemas.microsoft.com/office/drawing/2014/main" id="{55ED880F-30B9-41E5-BFD1-C5B0B20EB6D3}"/>
                    </a:ext>
                  </a:extLst>
                </p:cNvPr>
                <p:cNvGrpSpPr/>
                <p:nvPr/>
              </p:nvGrpSpPr>
              <p:grpSpPr>
                <a:xfrm rot="19800000">
                  <a:off x="2129146" y="3959525"/>
                  <a:ext cx="4224465" cy="1491336"/>
                  <a:chOff x="3298680" y="3602979"/>
                  <a:chExt cx="4099070" cy="1847882"/>
                </a:xfrm>
              </p:grpSpPr>
              <p:sp>
                <p:nvSpPr>
                  <p:cNvPr id="371" name="楕円 468">
                    <a:extLst>
                      <a:ext uri="{FF2B5EF4-FFF2-40B4-BE49-F238E27FC236}">
                        <a16:creationId xmlns:a16="http://schemas.microsoft.com/office/drawing/2014/main" id="{3074FA6A-94A8-4EE7-ADF0-E44E9704372D}"/>
                      </a:ext>
                    </a:extLst>
                  </p:cNvPr>
                  <p:cNvSpPr/>
                  <p:nvPr/>
                </p:nvSpPr>
                <p:spPr>
                  <a:xfrm rot="852538">
                    <a:off x="4408892" y="4866661"/>
                    <a:ext cx="1715842" cy="584200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72" name="フリーフォーム: 図形 371">
                    <a:extLst>
                      <a:ext uri="{FF2B5EF4-FFF2-40B4-BE49-F238E27FC236}">
                        <a16:creationId xmlns:a16="http://schemas.microsoft.com/office/drawing/2014/main" id="{9063C322-A608-4471-A77F-E29D447D889D}"/>
                      </a:ext>
                    </a:extLst>
                  </p:cNvPr>
                  <p:cNvSpPr/>
                  <p:nvPr/>
                </p:nvSpPr>
                <p:spPr>
                  <a:xfrm rot="1188028">
                    <a:off x="3298680" y="4839650"/>
                    <a:ext cx="2427803" cy="356634"/>
                  </a:xfrm>
                  <a:custGeom>
                    <a:avLst/>
                    <a:gdLst>
                      <a:gd name="connsiteX0" fmla="*/ 38001 w 2427803"/>
                      <a:gd name="connsiteY0" fmla="*/ 7923 h 356634"/>
                      <a:gd name="connsiteX1" fmla="*/ 208143 w 2427803"/>
                      <a:gd name="connsiteY1" fmla="*/ 251 h 356634"/>
                      <a:gd name="connsiteX2" fmla="*/ 1057132 w 2427803"/>
                      <a:gd name="connsiteY2" fmla="*/ 57096 h 356634"/>
                      <a:gd name="connsiteX3" fmla="*/ 2427791 w 2427803"/>
                      <a:gd name="connsiteY3" fmla="*/ 26277 h 356634"/>
                      <a:gd name="connsiteX4" fmla="*/ 1641730 w 2427803"/>
                      <a:gd name="connsiteY4" fmla="*/ 136149 h 356634"/>
                      <a:gd name="connsiteX5" fmla="*/ 1471750 w 2427803"/>
                      <a:gd name="connsiteY5" fmla="*/ 154896 h 356634"/>
                      <a:gd name="connsiteX6" fmla="*/ 1689798 w 2427803"/>
                      <a:gd name="connsiteY6" fmla="*/ 338732 h 356634"/>
                      <a:gd name="connsiteX7" fmla="*/ 1675585 w 2427803"/>
                      <a:gd name="connsiteY7" fmla="*/ 356634 h 356634"/>
                      <a:gd name="connsiteX8" fmla="*/ 1413990 w 2427803"/>
                      <a:gd name="connsiteY8" fmla="*/ 161219 h 356634"/>
                      <a:gd name="connsiteX9" fmla="*/ 1218276 w 2427803"/>
                      <a:gd name="connsiteY9" fmla="*/ 179938 h 356634"/>
                      <a:gd name="connsiteX10" fmla="*/ 1065375 w 2427803"/>
                      <a:gd name="connsiteY10" fmla="*/ 190385 h 356634"/>
                      <a:gd name="connsiteX11" fmla="*/ 208143 w 2427803"/>
                      <a:gd name="connsiteY11" fmla="*/ 224215 h 356634"/>
                      <a:gd name="connsiteX12" fmla="*/ 0 w 2427803"/>
                      <a:gd name="connsiteY12" fmla="*/ 45091 h 356634"/>
                      <a:gd name="connsiteX13" fmla="*/ 38001 w 2427803"/>
                      <a:gd name="connsiteY13" fmla="*/ 7923 h 3566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427803" h="356634">
                        <a:moveTo>
                          <a:pt x="38001" y="7923"/>
                        </a:moveTo>
                        <a:cubicBezTo>
                          <a:pt x="68013" y="1129"/>
                          <a:pt x="120049" y="-749"/>
                          <a:pt x="208143" y="251"/>
                        </a:cubicBezTo>
                        <a:cubicBezTo>
                          <a:pt x="384332" y="2252"/>
                          <a:pt x="729082" y="41763"/>
                          <a:pt x="1057132" y="57096"/>
                        </a:cubicBezTo>
                        <a:cubicBezTo>
                          <a:pt x="1385181" y="72430"/>
                          <a:pt x="2423561" y="11908"/>
                          <a:pt x="2427791" y="26277"/>
                        </a:cubicBezTo>
                        <a:cubicBezTo>
                          <a:pt x="2430435" y="35259"/>
                          <a:pt x="2025725" y="91695"/>
                          <a:pt x="1641730" y="136149"/>
                        </a:cubicBezTo>
                        <a:lnTo>
                          <a:pt x="1471750" y="154896"/>
                        </a:lnTo>
                        <a:lnTo>
                          <a:pt x="1689798" y="338732"/>
                        </a:lnTo>
                        <a:lnTo>
                          <a:pt x="1675585" y="356634"/>
                        </a:lnTo>
                        <a:lnTo>
                          <a:pt x="1413990" y="161219"/>
                        </a:lnTo>
                        <a:lnTo>
                          <a:pt x="1218276" y="179938"/>
                        </a:lnTo>
                        <a:cubicBezTo>
                          <a:pt x="1158490" y="185009"/>
                          <a:pt x="1106381" y="188650"/>
                          <a:pt x="1065375" y="190385"/>
                        </a:cubicBezTo>
                        <a:cubicBezTo>
                          <a:pt x="737324" y="204268"/>
                          <a:pt x="385705" y="248431"/>
                          <a:pt x="208143" y="224215"/>
                        </a:cubicBezTo>
                        <a:cubicBezTo>
                          <a:pt x="30581" y="199999"/>
                          <a:pt x="0" y="82419"/>
                          <a:pt x="0" y="45091"/>
                        </a:cubicBezTo>
                        <a:cubicBezTo>
                          <a:pt x="0" y="26428"/>
                          <a:pt x="7989" y="14717"/>
                          <a:pt x="38001" y="7923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73" name="楕円 468">
                    <a:extLst>
                      <a:ext uri="{FF2B5EF4-FFF2-40B4-BE49-F238E27FC236}">
                        <a16:creationId xmlns:a16="http://schemas.microsoft.com/office/drawing/2014/main" id="{CAB19C4E-4FDF-4CD4-93BA-C2F0DD3A2F77}"/>
                      </a:ext>
                    </a:extLst>
                  </p:cNvPr>
                  <p:cNvSpPr/>
                  <p:nvPr/>
                </p:nvSpPr>
                <p:spPr>
                  <a:xfrm rot="20942782">
                    <a:off x="4167886" y="3602979"/>
                    <a:ext cx="1689928" cy="655455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74" name="フリーフォーム: 図形 373">
                    <a:extLst>
                      <a:ext uri="{FF2B5EF4-FFF2-40B4-BE49-F238E27FC236}">
                        <a16:creationId xmlns:a16="http://schemas.microsoft.com/office/drawing/2014/main" id="{DD215121-4913-481D-82F1-BE029A9F457E}"/>
                      </a:ext>
                    </a:extLst>
                  </p:cNvPr>
                  <p:cNvSpPr/>
                  <p:nvPr/>
                </p:nvSpPr>
                <p:spPr>
                  <a:xfrm rot="20411972" flipV="1">
                    <a:off x="3428450" y="3898233"/>
                    <a:ext cx="2030971" cy="294036"/>
                  </a:xfrm>
                  <a:custGeom>
                    <a:avLst/>
                    <a:gdLst>
                      <a:gd name="connsiteX0" fmla="*/ 1697064 w 2030971"/>
                      <a:gd name="connsiteY0" fmla="*/ 266784 h 294036"/>
                      <a:gd name="connsiteX1" fmla="*/ 1713705 w 2030971"/>
                      <a:gd name="connsiteY1" fmla="*/ 251112 h 294036"/>
                      <a:gd name="connsiteX2" fmla="*/ 1633345 w 2030971"/>
                      <a:gd name="connsiteY2" fmla="*/ 152726 h 294036"/>
                      <a:gd name="connsiteX3" fmla="*/ 1774962 w 2030971"/>
                      <a:gd name="connsiteY3" fmla="*/ 130618 h 294036"/>
                      <a:gd name="connsiteX4" fmla="*/ 2016516 w 2030971"/>
                      <a:gd name="connsiteY4" fmla="*/ 86472 h 294036"/>
                      <a:gd name="connsiteX5" fmla="*/ 2030961 w 2030971"/>
                      <a:gd name="connsiteY5" fmla="*/ 80995 h 294036"/>
                      <a:gd name="connsiteX6" fmla="*/ 1559235 w 2030971"/>
                      <a:gd name="connsiteY6" fmla="*/ 96766 h 294036"/>
                      <a:gd name="connsiteX7" fmla="*/ 1513923 w 2030971"/>
                      <a:gd name="connsiteY7" fmla="*/ 98708 h 294036"/>
                      <a:gd name="connsiteX8" fmla="*/ 1571223 w 2030971"/>
                      <a:gd name="connsiteY8" fmla="*/ 14120 h 294036"/>
                      <a:gd name="connsiteX9" fmla="*/ 1553246 w 2030971"/>
                      <a:gd name="connsiteY9" fmla="*/ 0 h 294036"/>
                      <a:gd name="connsiteX10" fmla="*/ 1461749 w 2030971"/>
                      <a:gd name="connsiteY10" fmla="*/ 100944 h 294036"/>
                      <a:gd name="connsiteX11" fmla="*/ 1366804 w 2030971"/>
                      <a:gd name="connsiteY11" fmla="*/ 105013 h 294036"/>
                      <a:gd name="connsiteX12" fmla="*/ 884340 w 2030971"/>
                      <a:gd name="connsiteY12" fmla="*/ 111814 h 294036"/>
                      <a:gd name="connsiteX13" fmla="*/ 174121 w 2030971"/>
                      <a:gd name="connsiteY13" fmla="*/ 54969 h 294036"/>
                      <a:gd name="connsiteX14" fmla="*/ 0 w 2030971"/>
                      <a:gd name="connsiteY14" fmla="*/ 99810 h 294036"/>
                      <a:gd name="connsiteX15" fmla="*/ 174121 w 2030971"/>
                      <a:gd name="connsiteY15" fmla="*/ 278933 h 294036"/>
                      <a:gd name="connsiteX16" fmla="*/ 891236 w 2030971"/>
                      <a:gd name="connsiteY16" fmla="*/ 245104 h 294036"/>
                      <a:gd name="connsiteX17" fmla="*/ 1185591 w 2030971"/>
                      <a:gd name="connsiteY17" fmla="*/ 215626 h 294036"/>
                      <a:gd name="connsiteX18" fmla="*/ 1295661 w 2030971"/>
                      <a:gd name="connsiteY18" fmla="*/ 201114 h 294036"/>
                      <a:gd name="connsiteX19" fmla="*/ 1396421 w 2030971"/>
                      <a:gd name="connsiteY19" fmla="*/ 294036 h 294036"/>
                      <a:gd name="connsiteX20" fmla="*/ 1413063 w 2030971"/>
                      <a:gd name="connsiteY20" fmla="*/ 278365 h 294036"/>
                      <a:gd name="connsiteX21" fmla="*/ 1344686 w 2030971"/>
                      <a:gd name="connsiteY21" fmla="*/ 194651 h 294036"/>
                      <a:gd name="connsiteX22" fmla="*/ 1373384 w 2030971"/>
                      <a:gd name="connsiteY22" fmla="*/ 190867 h 294036"/>
                      <a:gd name="connsiteX23" fmla="*/ 1582056 w 2030971"/>
                      <a:gd name="connsiteY23" fmla="*/ 160722 h 2940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2030971" h="294036">
                        <a:moveTo>
                          <a:pt x="1697064" y="266784"/>
                        </a:moveTo>
                        <a:lnTo>
                          <a:pt x="1713705" y="251112"/>
                        </a:lnTo>
                        <a:lnTo>
                          <a:pt x="1633345" y="152726"/>
                        </a:lnTo>
                        <a:lnTo>
                          <a:pt x="1774962" y="130618"/>
                        </a:lnTo>
                        <a:cubicBezTo>
                          <a:pt x="1892146" y="111560"/>
                          <a:pt x="1982660" y="95185"/>
                          <a:pt x="2016516" y="86472"/>
                        </a:cubicBezTo>
                        <a:cubicBezTo>
                          <a:pt x="2026190" y="83982"/>
                          <a:pt x="2031238" y="82118"/>
                          <a:pt x="2030961" y="80995"/>
                        </a:cubicBezTo>
                        <a:cubicBezTo>
                          <a:pt x="2029192" y="73810"/>
                          <a:pt x="1811144" y="85349"/>
                          <a:pt x="1559235" y="96766"/>
                        </a:cubicBezTo>
                        <a:lnTo>
                          <a:pt x="1513923" y="98708"/>
                        </a:lnTo>
                        <a:lnTo>
                          <a:pt x="1571223" y="14120"/>
                        </a:lnTo>
                        <a:lnTo>
                          <a:pt x="1553246" y="0"/>
                        </a:lnTo>
                        <a:lnTo>
                          <a:pt x="1461749" y="100944"/>
                        </a:lnTo>
                        <a:lnTo>
                          <a:pt x="1366804" y="105013"/>
                        </a:lnTo>
                        <a:cubicBezTo>
                          <a:pt x="1173725" y="112647"/>
                          <a:pt x="987251" y="117564"/>
                          <a:pt x="884340" y="111814"/>
                        </a:cubicBezTo>
                        <a:cubicBezTo>
                          <a:pt x="609912" y="96481"/>
                          <a:pt x="321512" y="56970"/>
                          <a:pt x="174121" y="54969"/>
                        </a:cubicBezTo>
                        <a:cubicBezTo>
                          <a:pt x="26731" y="52968"/>
                          <a:pt x="0" y="62482"/>
                          <a:pt x="0" y="99810"/>
                        </a:cubicBezTo>
                        <a:cubicBezTo>
                          <a:pt x="0" y="137137"/>
                          <a:pt x="25582" y="254717"/>
                          <a:pt x="174121" y="278933"/>
                        </a:cubicBezTo>
                        <a:cubicBezTo>
                          <a:pt x="322660" y="303148"/>
                          <a:pt x="616806" y="258986"/>
                          <a:pt x="891236" y="245104"/>
                        </a:cubicBezTo>
                        <a:cubicBezTo>
                          <a:pt x="959844" y="241633"/>
                          <a:pt x="1065601" y="230539"/>
                          <a:pt x="1185591" y="215626"/>
                        </a:cubicBezTo>
                        <a:lnTo>
                          <a:pt x="1295661" y="201114"/>
                        </a:lnTo>
                        <a:lnTo>
                          <a:pt x="1396421" y="294036"/>
                        </a:lnTo>
                        <a:lnTo>
                          <a:pt x="1413063" y="278365"/>
                        </a:lnTo>
                        <a:lnTo>
                          <a:pt x="1344686" y="194651"/>
                        </a:lnTo>
                        <a:lnTo>
                          <a:pt x="1373384" y="190867"/>
                        </a:lnTo>
                        <a:lnTo>
                          <a:pt x="1582056" y="160722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75" name="楕円 468">
                    <a:extLst>
                      <a:ext uri="{FF2B5EF4-FFF2-40B4-BE49-F238E27FC236}">
                        <a16:creationId xmlns:a16="http://schemas.microsoft.com/office/drawing/2014/main" id="{D7E9377B-320F-4452-AC55-4FB6677B65AA}"/>
                      </a:ext>
                    </a:extLst>
                  </p:cNvPr>
                  <p:cNvSpPr/>
                  <p:nvPr/>
                </p:nvSpPr>
                <p:spPr>
                  <a:xfrm>
                    <a:off x="4735758" y="4255499"/>
                    <a:ext cx="2231390" cy="1053101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76" name="楕円 468">
                    <a:extLst>
                      <a:ext uri="{FF2B5EF4-FFF2-40B4-BE49-F238E27FC236}">
                        <a16:creationId xmlns:a16="http://schemas.microsoft.com/office/drawing/2014/main" id="{7C608D9C-032A-4E2C-9245-EA066A674062}"/>
                      </a:ext>
                    </a:extLst>
                  </p:cNvPr>
                  <p:cNvSpPr/>
                  <p:nvPr/>
                </p:nvSpPr>
                <p:spPr>
                  <a:xfrm>
                    <a:off x="4817110" y="3798674"/>
                    <a:ext cx="2547526" cy="1054936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77" name="楕円 468">
                    <a:extLst>
                      <a:ext uri="{FF2B5EF4-FFF2-40B4-BE49-F238E27FC236}">
                        <a16:creationId xmlns:a16="http://schemas.microsoft.com/office/drawing/2014/main" id="{9802C388-ACC7-4D43-85F5-033B95D987F8}"/>
                      </a:ext>
                    </a:extLst>
                  </p:cNvPr>
                  <p:cNvSpPr/>
                  <p:nvPr/>
                </p:nvSpPr>
                <p:spPr>
                  <a:xfrm flipV="1">
                    <a:off x="3427623" y="4147697"/>
                    <a:ext cx="3666257" cy="302448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  <a:gd name="connsiteX0" fmla="*/ 393 w 1990024"/>
                      <a:gd name="connsiteY0" fmla="*/ 593719 h 1215655"/>
                      <a:gd name="connsiteX1" fmla="*/ 307801 w 1990024"/>
                      <a:gd name="connsiteY1" fmla="*/ 100 h 1215655"/>
                      <a:gd name="connsiteX2" fmla="*/ 1990024 w 1990024"/>
                      <a:gd name="connsiteY2" fmla="*/ 638002 h 1215655"/>
                      <a:gd name="connsiteX3" fmla="*/ 307801 w 1990024"/>
                      <a:gd name="connsiteY3" fmla="*/ 1215519 h 1215655"/>
                      <a:gd name="connsiteX4" fmla="*/ 393 w 1990024"/>
                      <a:gd name="connsiteY4" fmla="*/ 593719 h 1215655"/>
                      <a:gd name="connsiteX0" fmla="*/ 393 w 1990024"/>
                      <a:gd name="connsiteY0" fmla="*/ 596088 h 1218024"/>
                      <a:gd name="connsiteX1" fmla="*/ 307801 w 1990024"/>
                      <a:gd name="connsiteY1" fmla="*/ 2469 h 1218024"/>
                      <a:gd name="connsiteX2" fmla="*/ 1990024 w 1990024"/>
                      <a:gd name="connsiteY2" fmla="*/ 640371 h 1218024"/>
                      <a:gd name="connsiteX3" fmla="*/ 307801 w 1990024"/>
                      <a:gd name="connsiteY3" fmla="*/ 1217888 h 1218024"/>
                      <a:gd name="connsiteX4" fmla="*/ 393 w 1990024"/>
                      <a:gd name="connsiteY4" fmla="*/ 596088 h 1218024"/>
                      <a:gd name="connsiteX0" fmla="*/ 0 w 1989631"/>
                      <a:gd name="connsiteY0" fmla="*/ 596088 h 1218024"/>
                      <a:gd name="connsiteX1" fmla="*/ 307408 w 1989631"/>
                      <a:gd name="connsiteY1" fmla="*/ 2469 h 1218024"/>
                      <a:gd name="connsiteX2" fmla="*/ 1989631 w 1989631"/>
                      <a:gd name="connsiteY2" fmla="*/ 640371 h 1218024"/>
                      <a:gd name="connsiteX3" fmla="*/ 307408 w 1989631"/>
                      <a:gd name="connsiteY3" fmla="*/ 1217888 h 1218024"/>
                      <a:gd name="connsiteX4" fmla="*/ 0 w 1989631"/>
                      <a:gd name="connsiteY4" fmla="*/ 596088 h 1218024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39453 w 1871834"/>
                      <a:gd name="connsiteY0" fmla="*/ 661311 h 1216717"/>
                      <a:gd name="connsiteX1" fmla="*/ 189611 w 1871834"/>
                      <a:gd name="connsiteY1" fmla="*/ 1270 h 1216717"/>
                      <a:gd name="connsiteX2" fmla="*/ 1871834 w 1871834"/>
                      <a:gd name="connsiteY2" fmla="*/ 639172 h 1216717"/>
                      <a:gd name="connsiteX3" fmla="*/ 189611 w 1871834"/>
                      <a:gd name="connsiteY3" fmla="*/ 1216689 h 1216717"/>
                      <a:gd name="connsiteX4" fmla="*/ 39453 w 1871834"/>
                      <a:gd name="connsiteY4" fmla="*/ 661311 h 1216717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0 w 1832381"/>
                      <a:gd name="connsiteY0" fmla="*/ 660069 h 1216242"/>
                      <a:gd name="connsiteX1" fmla="*/ 150158 w 1832381"/>
                      <a:gd name="connsiteY1" fmla="*/ 28 h 1216242"/>
                      <a:gd name="connsiteX2" fmla="*/ 1832381 w 1832381"/>
                      <a:gd name="connsiteY2" fmla="*/ 637930 h 1216242"/>
                      <a:gd name="connsiteX3" fmla="*/ 150158 w 1832381"/>
                      <a:gd name="connsiteY3" fmla="*/ 1215447 h 1216242"/>
                      <a:gd name="connsiteX4" fmla="*/ 0 w 1832381"/>
                      <a:gd name="connsiteY4" fmla="*/ 660069 h 1216242"/>
                      <a:gd name="connsiteX0" fmla="*/ 0 w 1844025"/>
                      <a:gd name="connsiteY0" fmla="*/ 660064 h 1217063"/>
                      <a:gd name="connsiteX1" fmla="*/ 150158 w 1844025"/>
                      <a:gd name="connsiteY1" fmla="*/ 23 h 1217063"/>
                      <a:gd name="connsiteX2" fmla="*/ 1832381 w 1844025"/>
                      <a:gd name="connsiteY2" fmla="*/ 637925 h 1217063"/>
                      <a:gd name="connsiteX3" fmla="*/ 858386 w 1844025"/>
                      <a:gd name="connsiteY3" fmla="*/ 823404 h 1217063"/>
                      <a:gd name="connsiteX4" fmla="*/ 150158 w 1844025"/>
                      <a:gd name="connsiteY4" fmla="*/ 1215442 h 1217063"/>
                      <a:gd name="connsiteX5" fmla="*/ 0 w 1844025"/>
                      <a:gd name="connsiteY5" fmla="*/ 660064 h 1217063"/>
                      <a:gd name="connsiteX0" fmla="*/ 0 w 1832395"/>
                      <a:gd name="connsiteY0" fmla="*/ 661861 h 1218860"/>
                      <a:gd name="connsiteX1" fmla="*/ 150158 w 1832395"/>
                      <a:gd name="connsiteY1" fmla="*/ 1820 h 1218860"/>
                      <a:gd name="connsiteX2" fmla="*/ 836696 w 1832395"/>
                      <a:gd name="connsiteY2" fmla="*/ 470946 h 1218860"/>
                      <a:gd name="connsiteX3" fmla="*/ 1832381 w 1832395"/>
                      <a:gd name="connsiteY3" fmla="*/ 639722 h 1218860"/>
                      <a:gd name="connsiteX4" fmla="*/ 858386 w 1832395"/>
                      <a:gd name="connsiteY4" fmla="*/ 825201 h 1218860"/>
                      <a:gd name="connsiteX5" fmla="*/ 150158 w 1832395"/>
                      <a:gd name="connsiteY5" fmla="*/ 1217239 h 1218860"/>
                      <a:gd name="connsiteX6" fmla="*/ 0 w 1832395"/>
                      <a:gd name="connsiteY6" fmla="*/ 661861 h 1218860"/>
                      <a:gd name="connsiteX0" fmla="*/ 0 w 1832395"/>
                      <a:gd name="connsiteY0" fmla="*/ 670497 h 1227496"/>
                      <a:gd name="connsiteX1" fmla="*/ 150158 w 1832395"/>
                      <a:gd name="connsiteY1" fmla="*/ 10456 h 1227496"/>
                      <a:gd name="connsiteX2" fmla="*/ 875753 w 1832395"/>
                      <a:gd name="connsiteY2" fmla="*/ 292117 h 1227496"/>
                      <a:gd name="connsiteX3" fmla="*/ 1832381 w 1832395"/>
                      <a:gd name="connsiteY3" fmla="*/ 648358 h 1227496"/>
                      <a:gd name="connsiteX4" fmla="*/ 858386 w 1832395"/>
                      <a:gd name="connsiteY4" fmla="*/ 833837 h 1227496"/>
                      <a:gd name="connsiteX5" fmla="*/ 150158 w 1832395"/>
                      <a:gd name="connsiteY5" fmla="*/ 1225875 h 1227496"/>
                      <a:gd name="connsiteX6" fmla="*/ 0 w 1832395"/>
                      <a:gd name="connsiteY6" fmla="*/ 670497 h 1227496"/>
                      <a:gd name="connsiteX0" fmla="*/ 0 w 1832395"/>
                      <a:gd name="connsiteY0" fmla="*/ 670497 h 1238001"/>
                      <a:gd name="connsiteX1" fmla="*/ 150158 w 1832395"/>
                      <a:gd name="connsiteY1" fmla="*/ 10456 h 1238001"/>
                      <a:gd name="connsiteX2" fmla="*/ 875753 w 1832395"/>
                      <a:gd name="connsiteY2" fmla="*/ 292117 h 1238001"/>
                      <a:gd name="connsiteX3" fmla="*/ 1832381 w 1832395"/>
                      <a:gd name="connsiteY3" fmla="*/ 648358 h 1238001"/>
                      <a:gd name="connsiteX4" fmla="*/ 877915 w 1832395"/>
                      <a:gd name="connsiteY4" fmla="*/ 1021300 h 1238001"/>
                      <a:gd name="connsiteX5" fmla="*/ 150158 w 1832395"/>
                      <a:gd name="connsiteY5" fmla="*/ 1225875 h 1238001"/>
                      <a:gd name="connsiteX6" fmla="*/ 0 w 1832395"/>
                      <a:gd name="connsiteY6" fmla="*/ 670497 h 1238001"/>
                      <a:gd name="connsiteX0" fmla="*/ 0 w 1832395"/>
                      <a:gd name="connsiteY0" fmla="*/ 780045 h 1347549"/>
                      <a:gd name="connsiteX1" fmla="*/ 150158 w 1832395"/>
                      <a:gd name="connsiteY1" fmla="*/ 7528 h 1347549"/>
                      <a:gd name="connsiteX2" fmla="*/ 875753 w 1832395"/>
                      <a:gd name="connsiteY2" fmla="*/ 401665 h 1347549"/>
                      <a:gd name="connsiteX3" fmla="*/ 1832381 w 1832395"/>
                      <a:gd name="connsiteY3" fmla="*/ 757906 h 1347549"/>
                      <a:gd name="connsiteX4" fmla="*/ 877915 w 1832395"/>
                      <a:gd name="connsiteY4" fmla="*/ 1130848 h 1347549"/>
                      <a:gd name="connsiteX5" fmla="*/ 150158 w 1832395"/>
                      <a:gd name="connsiteY5" fmla="*/ 1335423 h 1347549"/>
                      <a:gd name="connsiteX6" fmla="*/ 0 w 1832395"/>
                      <a:gd name="connsiteY6" fmla="*/ 780045 h 1347549"/>
                      <a:gd name="connsiteX0" fmla="*/ 0 w 1832395"/>
                      <a:gd name="connsiteY0" fmla="*/ 780045 h 1566293"/>
                      <a:gd name="connsiteX1" fmla="*/ 150158 w 1832395"/>
                      <a:gd name="connsiteY1" fmla="*/ 7528 h 1566293"/>
                      <a:gd name="connsiteX2" fmla="*/ 875753 w 1832395"/>
                      <a:gd name="connsiteY2" fmla="*/ 401665 h 1566293"/>
                      <a:gd name="connsiteX3" fmla="*/ 1832381 w 1832395"/>
                      <a:gd name="connsiteY3" fmla="*/ 757906 h 1566293"/>
                      <a:gd name="connsiteX4" fmla="*/ 877915 w 1832395"/>
                      <a:gd name="connsiteY4" fmla="*/ 1130848 h 1566293"/>
                      <a:gd name="connsiteX5" fmla="*/ 150158 w 1832395"/>
                      <a:gd name="connsiteY5" fmla="*/ 1560377 h 1566293"/>
                      <a:gd name="connsiteX6" fmla="*/ 0 w 1832395"/>
                      <a:gd name="connsiteY6" fmla="*/ 780045 h 1566293"/>
                      <a:gd name="connsiteX0" fmla="*/ 0 w 1842159"/>
                      <a:gd name="connsiteY0" fmla="*/ 896710 h 1567514"/>
                      <a:gd name="connsiteX1" fmla="*/ 159922 w 1842159"/>
                      <a:gd name="connsiteY1" fmla="*/ 11718 h 1567514"/>
                      <a:gd name="connsiteX2" fmla="*/ 885517 w 1842159"/>
                      <a:gd name="connsiteY2" fmla="*/ 405855 h 1567514"/>
                      <a:gd name="connsiteX3" fmla="*/ 1842145 w 1842159"/>
                      <a:gd name="connsiteY3" fmla="*/ 762096 h 1567514"/>
                      <a:gd name="connsiteX4" fmla="*/ 887679 w 1842159"/>
                      <a:gd name="connsiteY4" fmla="*/ 1135038 h 1567514"/>
                      <a:gd name="connsiteX5" fmla="*/ 159922 w 1842159"/>
                      <a:gd name="connsiteY5" fmla="*/ 1564567 h 1567514"/>
                      <a:gd name="connsiteX6" fmla="*/ 0 w 1842159"/>
                      <a:gd name="connsiteY6" fmla="*/ 896710 h 1567514"/>
                      <a:gd name="connsiteX0" fmla="*/ 0 w 1837277"/>
                      <a:gd name="connsiteY0" fmla="*/ 896710 h 1567514"/>
                      <a:gd name="connsiteX1" fmla="*/ 159922 w 1837277"/>
                      <a:gd name="connsiteY1" fmla="*/ 11718 h 1567514"/>
                      <a:gd name="connsiteX2" fmla="*/ 885517 w 1837277"/>
                      <a:gd name="connsiteY2" fmla="*/ 405855 h 1567514"/>
                      <a:gd name="connsiteX3" fmla="*/ 1837263 w 1837277"/>
                      <a:gd name="connsiteY3" fmla="*/ 1249502 h 1567514"/>
                      <a:gd name="connsiteX4" fmla="*/ 887679 w 1837277"/>
                      <a:gd name="connsiteY4" fmla="*/ 1135038 h 1567514"/>
                      <a:gd name="connsiteX5" fmla="*/ 159922 w 1837277"/>
                      <a:gd name="connsiteY5" fmla="*/ 1564567 h 1567514"/>
                      <a:gd name="connsiteX6" fmla="*/ 0 w 1837277"/>
                      <a:gd name="connsiteY6" fmla="*/ 896710 h 1567514"/>
                      <a:gd name="connsiteX0" fmla="*/ 0 w 2027679"/>
                      <a:gd name="connsiteY0" fmla="*/ 896710 h 1567514"/>
                      <a:gd name="connsiteX1" fmla="*/ 159922 w 2027679"/>
                      <a:gd name="connsiteY1" fmla="*/ 11718 h 1567514"/>
                      <a:gd name="connsiteX2" fmla="*/ 885517 w 2027679"/>
                      <a:gd name="connsiteY2" fmla="*/ 405855 h 1567514"/>
                      <a:gd name="connsiteX3" fmla="*/ 2027668 w 2027679"/>
                      <a:gd name="connsiteY3" fmla="*/ 1062038 h 1567514"/>
                      <a:gd name="connsiteX4" fmla="*/ 887679 w 2027679"/>
                      <a:gd name="connsiteY4" fmla="*/ 1135038 h 1567514"/>
                      <a:gd name="connsiteX5" fmla="*/ 159922 w 2027679"/>
                      <a:gd name="connsiteY5" fmla="*/ 1564567 h 1567514"/>
                      <a:gd name="connsiteX6" fmla="*/ 0 w 2027679"/>
                      <a:gd name="connsiteY6" fmla="*/ 896710 h 1567514"/>
                      <a:gd name="connsiteX0" fmla="*/ 0 w 2042326"/>
                      <a:gd name="connsiteY0" fmla="*/ 896710 h 1567514"/>
                      <a:gd name="connsiteX1" fmla="*/ 159922 w 2042326"/>
                      <a:gd name="connsiteY1" fmla="*/ 11718 h 1567514"/>
                      <a:gd name="connsiteX2" fmla="*/ 885517 w 2042326"/>
                      <a:gd name="connsiteY2" fmla="*/ 405855 h 1567514"/>
                      <a:gd name="connsiteX3" fmla="*/ 2042315 w 2042326"/>
                      <a:gd name="connsiteY3" fmla="*/ 874575 h 1567514"/>
                      <a:gd name="connsiteX4" fmla="*/ 887679 w 2042326"/>
                      <a:gd name="connsiteY4" fmla="*/ 1135038 h 1567514"/>
                      <a:gd name="connsiteX5" fmla="*/ 159922 w 2042326"/>
                      <a:gd name="connsiteY5" fmla="*/ 1564567 h 1567514"/>
                      <a:gd name="connsiteX6" fmla="*/ 0 w 2042326"/>
                      <a:gd name="connsiteY6" fmla="*/ 896710 h 1567514"/>
                      <a:gd name="connsiteX0" fmla="*/ 0 w 2056972"/>
                      <a:gd name="connsiteY0" fmla="*/ 896710 h 1567514"/>
                      <a:gd name="connsiteX1" fmla="*/ 159922 w 2056972"/>
                      <a:gd name="connsiteY1" fmla="*/ 11718 h 1567514"/>
                      <a:gd name="connsiteX2" fmla="*/ 885517 w 2056972"/>
                      <a:gd name="connsiteY2" fmla="*/ 405855 h 1567514"/>
                      <a:gd name="connsiteX3" fmla="*/ 2056962 w 2056972"/>
                      <a:gd name="connsiteY3" fmla="*/ 192173 h 1567514"/>
                      <a:gd name="connsiteX4" fmla="*/ 887679 w 2056972"/>
                      <a:gd name="connsiteY4" fmla="*/ 1135038 h 1567514"/>
                      <a:gd name="connsiteX5" fmla="*/ 159922 w 2056972"/>
                      <a:gd name="connsiteY5" fmla="*/ 1564567 h 1567514"/>
                      <a:gd name="connsiteX6" fmla="*/ 0 w 2056972"/>
                      <a:gd name="connsiteY6" fmla="*/ 896710 h 1567514"/>
                      <a:gd name="connsiteX0" fmla="*/ 0 w 2056973"/>
                      <a:gd name="connsiteY0" fmla="*/ 896710 h 1579363"/>
                      <a:gd name="connsiteX1" fmla="*/ 159922 w 2056973"/>
                      <a:gd name="connsiteY1" fmla="*/ 11718 h 1579363"/>
                      <a:gd name="connsiteX2" fmla="*/ 885517 w 2056973"/>
                      <a:gd name="connsiteY2" fmla="*/ 405855 h 1579363"/>
                      <a:gd name="connsiteX3" fmla="*/ 2056962 w 2056973"/>
                      <a:gd name="connsiteY3" fmla="*/ 192173 h 1579363"/>
                      <a:gd name="connsiteX4" fmla="*/ 892562 w 2056973"/>
                      <a:gd name="connsiteY4" fmla="*/ 1330013 h 1579363"/>
                      <a:gd name="connsiteX5" fmla="*/ 159922 w 2056973"/>
                      <a:gd name="connsiteY5" fmla="*/ 1564567 h 1579363"/>
                      <a:gd name="connsiteX6" fmla="*/ 0 w 2056973"/>
                      <a:gd name="connsiteY6" fmla="*/ 896710 h 1579363"/>
                      <a:gd name="connsiteX0" fmla="*/ 0 w 2074942"/>
                      <a:gd name="connsiteY0" fmla="*/ 149777 h 1708980"/>
                      <a:gd name="connsiteX1" fmla="*/ 177891 w 2074942"/>
                      <a:gd name="connsiteY1" fmla="*/ 90039 h 1708980"/>
                      <a:gd name="connsiteX2" fmla="*/ 903486 w 2074942"/>
                      <a:gd name="connsiteY2" fmla="*/ 484176 h 1708980"/>
                      <a:gd name="connsiteX3" fmla="*/ 2074931 w 2074942"/>
                      <a:gd name="connsiteY3" fmla="*/ 270494 h 1708980"/>
                      <a:gd name="connsiteX4" fmla="*/ 910531 w 2074942"/>
                      <a:gd name="connsiteY4" fmla="*/ 1408334 h 1708980"/>
                      <a:gd name="connsiteX5" fmla="*/ 177891 w 2074942"/>
                      <a:gd name="connsiteY5" fmla="*/ 1642888 h 1708980"/>
                      <a:gd name="connsiteX6" fmla="*/ 0 w 2074942"/>
                      <a:gd name="connsiteY6" fmla="*/ 149777 h 1708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074942" h="1708980">
                        <a:moveTo>
                          <a:pt x="0" y="149777"/>
                        </a:moveTo>
                        <a:cubicBezTo>
                          <a:pt x="0" y="-109031"/>
                          <a:pt x="27310" y="34306"/>
                          <a:pt x="177891" y="90039"/>
                        </a:cubicBezTo>
                        <a:cubicBezTo>
                          <a:pt x="328472" y="145772"/>
                          <a:pt x="623116" y="377859"/>
                          <a:pt x="903486" y="484176"/>
                        </a:cubicBezTo>
                        <a:cubicBezTo>
                          <a:pt x="1183856" y="590493"/>
                          <a:pt x="2071316" y="170860"/>
                          <a:pt x="2074931" y="270494"/>
                        </a:cubicBezTo>
                        <a:cubicBezTo>
                          <a:pt x="2078546" y="370128"/>
                          <a:pt x="1190902" y="1312081"/>
                          <a:pt x="910531" y="1408334"/>
                        </a:cubicBezTo>
                        <a:cubicBezTo>
                          <a:pt x="630160" y="1504587"/>
                          <a:pt x="329646" y="1852648"/>
                          <a:pt x="177891" y="1642888"/>
                        </a:cubicBezTo>
                        <a:cubicBezTo>
                          <a:pt x="26136" y="1433129"/>
                          <a:pt x="0" y="408585"/>
                          <a:pt x="0" y="149777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78" name="楕円 468">
                    <a:extLst>
                      <a:ext uri="{FF2B5EF4-FFF2-40B4-BE49-F238E27FC236}">
                        <a16:creationId xmlns:a16="http://schemas.microsoft.com/office/drawing/2014/main" id="{E873F55C-CCC3-4DBC-A506-2780D542ACFD}"/>
                      </a:ext>
                    </a:extLst>
                  </p:cNvPr>
                  <p:cNvSpPr/>
                  <p:nvPr/>
                </p:nvSpPr>
                <p:spPr>
                  <a:xfrm>
                    <a:off x="3427623" y="4565650"/>
                    <a:ext cx="3512928" cy="247635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  <a:gd name="connsiteX0" fmla="*/ 393 w 1990024"/>
                      <a:gd name="connsiteY0" fmla="*/ 593719 h 1215655"/>
                      <a:gd name="connsiteX1" fmla="*/ 307801 w 1990024"/>
                      <a:gd name="connsiteY1" fmla="*/ 100 h 1215655"/>
                      <a:gd name="connsiteX2" fmla="*/ 1990024 w 1990024"/>
                      <a:gd name="connsiteY2" fmla="*/ 638002 h 1215655"/>
                      <a:gd name="connsiteX3" fmla="*/ 307801 w 1990024"/>
                      <a:gd name="connsiteY3" fmla="*/ 1215519 h 1215655"/>
                      <a:gd name="connsiteX4" fmla="*/ 393 w 1990024"/>
                      <a:gd name="connsiteY4" fmla="*/ 593719 h 1215655"/>
                      <a:gd name="connsiteX0" fmla="*/ 393 w 1990024"/>
                      <a:gd name="connsiteY0" fmla="*/ 596088 h 1218024"/>
                      <a:gd name="connsiteX1" fmla="*/ 307801 w 1990024"/>
                      <a:gd name="connsiteY1" fmla="*/ 2469 h 1218024"/>
                      <a:gd name="connsiteX2" fmla="*/ 1990024 w 1990024"/>
                      <a:gd name="connsiteY2" fmla="*/ 640371 h 1218024"/>
                      <a:gd name="connsiteX3" fmla="*/ 307801 w 1990024"/>
                      <a:gd name="connsiteY3" fmla="*/ 1217888 h 1218024"/>
                      <a:gd name="connsiteX4" fmla="*/ 393 w 1990024"/>
                      <a:gd name="connsiteY4" fmla="*/ 596088 h 1218024"/>
                      <a:gd name="connsiteX0" fmla="*/ 0 w 1989631"/>
                      <a:gd name="connsiteY0" fmla="*/ 596088 h 1218024"/>
                      <a:gd name="connsiteX1" fmla="*/ 307408 w 1989631"/>
                      <a:gd name="connsiteY1" fmla="*/ 2469 h 1218024"/>
                      <a:gd name="connsiteX2" fmla="*/ 1989631 w 1989631"/>
                      <a:gd name="connsiteY2" fmla="*/ 640371 h 1218024"/>
                      <a:gd name="connsiteX3" fmla="*/ 307408 w 1989631"/>
                      <a:gd name="connsiteY3" fmla="*/ 1217888 h 1218024"/>
                      <a:gd name="connsiteX4" fmla="*/ 0 w 1989631"/>
                      <a:gd name="connsiteY4" fmla="*/ 596088 h 1218024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39453 w 1871834"/>
                      <a:gd name="connsiteY0" fmla="*/ 661311 h 1216717"/>
                      <a:gd name="connsiteX1" fmla="*/ 189611 w 1871834"/>
                      <a:gd name="connsiteY1" fmla="*/ 1270 h 1216717"/>
                      <a:gd name="connsiteX2" fmla="*/ 1871834 w 1871834"/>
                      <a:gd name="connsiteY2" fmla="*/ 639172 h 1216717"/>
                      <a:gd name="connsiteX3" fmla="*/ 189611 w 1871834"/>
                      <a:gd name="connsiteY3" fmla="*/ 1216689 h 1216717"/>
                      <a:gd name="connsiteX4" fmla="*/ 39453 w 1871834"/>
                      <a:gd name="connsiteY4" fmla="*/ 661311 h 1216717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0 w 1832381"/>
                      <a:gd name="connsiteY0" fmla="*/ 660069 h 1216242"/>
                      <a:gd name="connsiteX1" fmla="*/ 150158 w 1832381"/>
                      <a:gd name="connsiteY1" fmla="*/ 28 h 1216242"/>
                      <a:gd name="connsiteX2" fmla="*/ 1832381 w 1832381"/>
                      <a:gd name="connsiteY2" fmla="*/ 637930 h 1216242"/>
                      <a:gd name="connsiteX3" fmla="*/ 150158 w 1832381"/>
                      <a:gd name="connsiteY3" fmla="*/ 1215447 h 1216242"/>
                      <a:gd name="connsiteX4" fmla="*/ 0 w 1832381"/>
                      <a:gd name="connsiteY4" fmla="*/ 660069 h 1216242"/>
                      <a:gd name="connsiteX0" fmla="*/ 0 w 1844025"/>
                      <a:gd name="connsiteY0" fmla="*/ 660064 h 1217063"/>
                      <a:gd name="connsiteX1" fmla="*/ 150158 w 1844025"/>
                      <a:gd name="connsiteY1" fmla="*/ 23 h 1217063"/>
                      <a:gd name="connsiteX2" fmla="*/ 1832381 w 1844025"/>
                      <a:gd name="connsiteY2" fmla="*/ 637925 h 1217063"/>
                      <a:gd name="connsiteX3" fmla="*/ 858386 w 1844025"/>
                      <a:gd name="connsiteY3" fmla="*/ 823404 h 1217063"/>
                      <a:gd name="connsiteX4" fmla="*/ 150158 w 1844025"/>
                      <a:gd name="connsiteY4" fmla="*/ 1215442 h 1217063"/>
                      <a:gd name="connsiteX5" fmla="*/ 0 w 1844025"/>
                      <a:gd name="connsiteY5" fmla="*/ 660064 h 1217063"/>
                      <a:gd name="connsiteX0" fmla="*/ 0 w 1832395"/>
                      <a:gd name="connsiteY0" fmla="*/ 661861 h 1218860"/>
                      <a:gd name="connsiteX1" fmla="*/ 150158 w 1832395"/>
                      <a:gd name="connsiteY1" fmla="*/ 1820 h 1218860"/>
                      <a:gd name="connsiteX2" fmla="*/ 836696 w 1832395"/>
                      <a:gd name="connsiteY2" fmla="*/ 470946 h 1218860"/>
                      <a:gd name="connsiteX3" fmla="*/ 1832381 w 1832395"/>
                      <a:gd name="connsiteY3" fmla="*/ 639722 h 1218860"/>
                      <a:gd name="connsiteX4" fmla="*/ 858386 w 1832395"/>
                      <a:gd name="connsiteY4" fmla="*/ 825201 h 1218860"/>
                      <a:gd name="connsiteX5" fmla="*/ 150158 w 1832395"/>
                      <a:gd name="connsiteY5" fmla="*/ 1217239 h 1218860"/>
                      <a:gd name="connsiteX6" fmla="*/ 0 w 1832395"/>
                      <a:gd name="connsiteY6" fmla="*/ 661861 h 1218860"/>
                      <a:gd name="connsiteX0" fmla="*/ 0 w 1832395"/>
                      <a:gd name="connsiteY0" fmla="*/ 670497 h 1227496"/>
                      <a:gd name="connsiteX1" fmla="*/ 150158 w 1832395"/>
                      <a:gd name="connsiteY1" fmla="*/ 10456 h 1227496"/>
                      <a:gd name="connsiteX2" fmla="*/ 875753 w 1832395"/>
                      <a:gd name="connsiteY2" fmla="*/ 292117 h 1227496"/>
                      <a:gd name="connsiteX3" fmla="*/ 1832381 w 1832395"/>
                      <a:gd name="connsiteY3" fmla="*/ 648358 h 1227496"/>
                      <a:gd name="connsiteX4" fmla="*/ 858386 w 1832395"/>
                      <a:gd name="connsiteY4" fmla="*/ 833837 h 1227496"/>
                      <a:gd name="connsiteX5" fmla="*/ 150158 w 1832395"/>
                      <a:gd name="connsiteY5" fmla="*/ 1225875 h 1227496"/>
                      <a:gd name="connsiteX6" fmla="*/ 0 w 1832395"/>
                      <a:gd name="connsiteY6" fmla="*/ 670497 h 1227496"/>
                      <a:gd name="connsiteX0" fmla="*/ 0 w 1832395"/>
                      <a:gd name="connsiteY0" fmla="*/ 670497 h 1238001"/>
                      <a:gd name="connsiteX1" fmla="*/ 150158 w 1832395"/>
                      <a:gd name="connsiteY1" fmla="*/ 10456 h 1238001"/>
                      <a:gd name="connsiteX2" fmla="*/ 875753 w 1832395"/>
                      <a:gd name="connsiteY2" fmla="*/ 292117 h 1238001"/>
                      <a:gd name="connsiteX3" fmla="*/ 1832381 w 1832395"/>
                      <a:gd name="connsiteY3" fmla="*/ 648358 h 1238001"/>
                      <a:gd name="connsiteX4" fmla="*/ 877915 w 1832395"/>
                      <a:gd name="connsiteY4" fmla="*/ 1021300 h 1238001"/>
                      <a:gd name="connsiteX5" fmla="*/ 150158 w 1832395"/>
                      <a:gd name="connsiteY5" fmla="*/ 1225875 h 1238001"/>
                      <a:gd name="connsiteX6" fmla="*/ 0 w 1832395"/>
                      <a:gd name="connsiteY6" fmla="*/ 670497 h 1238001"/>
                      <a:gd name="connsiteX0" fmla="*/ 0 w 1832395"/>
                      <a:gd name="connsiteY0" fmla="*/ 780045 h 1347549"/>
                      <a:gd name="connsiteX1" fmla="*/ 150158 w 1832395"/>
                      <a:gd name="connsiteY1" fmla="*/ 7528 h 1347549"/>
                      <a:gd name="connsiteX2" fmla="*/ 875753 w 1832395"/>
                      <a:gd name="connsiteY2" fmla="*/ 401665 h 1347549"/>
                      <a:gd name="connsiteX3" fmla="*/ 1832381 w 1832395"/>
                      <a:gd name="connsiteY3" fmla="*/ 757906 h 1347549"/>
                      <a:gd name="connsiteX4" fmla="*/ 877915 w 1832395"/>
                      <a:gd name="connsiteY4" fmla="*/ 1130848 h 1347549"/>
                      <a:gd name="connsiteX5" fmla="*/ 150158 w 1832395"/>
                      <a:gd name="connsiteY5" fmla="*/ 1335423 h 1347549"/>
                      <a:gd name="connsiteX6" fmla="*/ 0 w 1832395"/>
                      <a:gd name="connsiteY6" fmla="*/ 780045 h 1347549"/>
                      <a:gd name="connsiteX0" fmla="*/ 0 w 1832395"/>
                      <a:gd name="connsiteY0" fmla="*/ 780045 h 1566293"/>
                      <a:gd name="connsiteX1" fmla="*/ 150158 w 1832395"/>
                      <a:gd name="connsiteY1" fmla="*/ 7528 h 1566293"/>
                      <a:gd name="connsiteX2" fmla="*/ 875753 w 1832395"/>
                      <a:gd name="connsiteY2" fmla="*/ 401665 h 1566293"/>
                      <a:gd name="connsiteX3" fmla="*/ 1832381 w 1832395"/>
                      <a:gd name="connsiteY3" fmla="*/ 757906 h 1566293"/>
                      <a:gd name="connsiteX4" fmla="*/ 877915 w 1832395"/>
                      <a:gd name="connsiteY4" fmla="*/ 1130848 h 1566293"/>
                      <a:gd name="connsiteX5" fmla="*/ 150158 w 1832395"/>
                      <a:gd name="connsiteY5" fmla="*/ 1560377 h 1566293"/>
                      <a:gd name="connsiteX6" fmla="*/ 0 w 1832395"/>
                      <a:gd name="connsiteY6" fmla="*/ 780045 h 1566293"/>
                      <a:gd name="connsiteX0" fmla="*/ 0 w 1842159"/>
                      <a:gd name="connsiteY0" fmla="*/ 896710 h 1567514"/>
                      <a:gd name="connsiteX1" fmla="*/ 159922 w 1842159"/>
                      <a:gd name="connsiteY1" fmla="*/ 11718 h 1567514"/>
                      <a:gd name="connsiteX2" fmla="*/ 885517 w 1842159"/>
                      <a:gd name="connsiteY2" fmla="*/ 405855 h 1567514"/>
                      <a:gd name="connsiteX3" fmla="*/ 1842145 w 1842159"/>
                      <a:gd name="connsiteY3" fmla="*/ 762096 h 1567514"/>
                      <a:gd name="connsiteX4" fmla="*/ 887679 w 1842159"/>
                      <a:gd name="connsiteY4" fmla="*/ 1135038 h 1567514"/>
                      <a:gd name="connsiteX5" fmla="*/ 159922 w 1842159"/>
                      <a:gd name="connsiteY5" fmla="*/ 1564567 h 1567514"/>
                      <a:gd name="connsiteX6" fmla="*/ 0 w 1842159"/>
                      <a:gd name="connsiteY6" fmla="*/ 896710 h 1567514"/>
                      <a:gd name="connsiteX0" fmla="*/ 0 w 1837277"/>
                      <a:gd name="connsiteY0" fmla="*/ 896710 h 1567514"/>
                      <a:gd name="connsiteX1" fmla="*/ 159922 w 1837277"/>
                      <a:gd name="connsiteY1" fmla="*/ 11718 h 1567514"/>
                      <a:gd name="connsiteX2" fmla="*/ 885517 w 1837277"/>
                      <a:gd name="connsiteY2" fmla="*/ 405855 h 1567514"/>
                      <a:gd name="connsiteX3" fmla="*/ 1837263 w 1837277"/>
                      <a:gd name="connsiteY3" fmla="*/ 1249502 h 1567514"/>
                      <a:gd name="connsiteX4" fmla="*/ 887679 w 1837277"/>
                      <a:gd name="connsiteY4" fmla="*/ 1135038 h 1567514"/>
                      <a:gd name="connsiteX5" fmla="*/ 159922 w 1837277"/>
                      <a:gd name="connsiteY5" fmla="*/ 1564567 h 1567514"/>
                      <a:gd name="connsiteX6" fmla="*/ 0 w 1837277"/>
                      <a:gd name="connsiteY6" fmla="*/ 896710 h 1567514"/>
                      <a:gd name="connsiteX0" fmla="*/ 0 w 2027679"/>
                      <a:gd name="connsiteY0" fmla="*/ 896710 h 1567514"/>
                      <a:gd name="connsiteX1" fmla="*/ 159922 w 2027679"/>
                      <a:gd name="connsiteY1" fmla="*/ 11718 h 1567514"/>
                      <a:gd name="connsiteX2" fmla="*/ 885517 w 2027679"/>
                      <a:gd name="connsiteY2" fmla="*/ 405855 h 1567514"/>
                      <a:gd name="connsiteX3" fmla="*/ 2027668 w 2027679"/>
                      <a:gd name="connsiteY3" fmla="*/ 1062038 h 1567514"/>
                      <a:gd name="connsiteX4" fmla="*/ 887679 w 2027679"/>
                      <a:gd name="connsiteY4" fmla="*/ 1135038 h 1567514"/>
                      <a:gd name="connsiteX5" fmla="*/ 159922 w 2027679"/>
                      <a:gd name="connsiteY5" fmla="*/ 1564567 h 1567514"/>
                      <a:gd name="connsiteX6" fmla="*/ 0 w 2027679"/>
                      <a:gd name="connsiteY6" fmla="*/ 896710 h 1567514"/>
                      <a:gd name="connsiteX0" fmla="*/ 0 w 2042326"/>
                      <a:gd name="connsiteY0" fmla="*/ 896710 h 1567514"/>
                      <a:gd name="connsiteX1" fmla="*/ 159922 w 2042326"/>
                      <a:gd name="connsiteY1" fmla="*/ 11718 h 1567514"/>
                      <a:gd name="connsiteX2" fmla="*/ 885517 w 2042326"/>
                      <a:gd name="connsiteY2" fmla="*/ 405855 h 1567514"/>
                      <a:gd name="connsiteX3" fmla="*/ 2042315 w 2042326"/>
                      <a:gd name="connsiteY3" fmla="*/ 874575 h 1567514"/>
                      <a:gd name="connsiteX4" fmla="*/ 887679 w 2042326"/>
                      <a:gd name="connsiteY4" fmla="*/ 1135038 h 1567514"/>
                      <a:gd name="connsiteX5" fmla="*/ 159922 w 2042326"/>
                      <a:gd name="connsiteY5" fmla="*/ 1564567 h 1567514"/>
                      <a:gd name="connsiteX6" fmla="*/ 0 w 2042326"/>
                      <a:gd name="connsiteY6" fmla="*/ 896710 h 1567514"/>
                      <a:gd name="connsiteX0" fmla="*/ 0 w 2056972"/>
                      <a:gd name="connsiteY0" fmla="*/ 896710 h 1567514"/>
                      <a:gd name="connsiteX1" fmla="*/ 159922 w 2056972"/>
                      <a:gd name="connsiteY1" fmla="*/ 11718 h 1567514"/>
                      <a:gd name="connsiteX2" fmla="*/ 885517 w 2056972"/>
                      <a:gd name="connsiteY2" fmla="*/ 405855 h 1567514"/>
                      <a:gd name="connsiteX3" fmla="*/ 2056962 w 2056972"/>
                      <a:gd name="connsiteY3" fmla="*/ 192173 h 1567514"/>
                      <a:gd name="connsiteX4" fmla="*/ 887679 w 2056972"/>
                      <a:gd name="connsiteY4" fmla="*/ 1135038 h 1567514"/>
                      <a:gd name="connsiteX5" fmla="*/ 159922 w 2056972"/>
                      <a:gd name="connsiteY5" fmla="*/ 1564567 h 1567514"/>
                      <a:gd name="connsiteX6" fmla="*/ 0 w 2056972"/>
                      <a:gd name="connsiteY6" fmla="*/ 896710 h 1567514"/>
                      <a:gd name="connsiteX0" fmla="*/ 0 w 2056973"/>
                      <a:gd name="connsiteY0" fmla="*/ 896710 h 1579363"/>
                      <a:gd name="connsiteX1" fmla="*/ 159922 w 2056973"/>
                      <a:gd name="connsiteY1" fmla="*/ 11718 h 1579363"/>
                      <a:gd name="connsiteX2" fmla="*/ 885517 w 2056973"/>
                      <a:gd name="connsiteY2" fmla="*/ 405855 h 1579363"/>
                      <a:gd name="connsiteX3" fmla="*/ 2056962 w 2056973"/>
                      <a:gd name="connsiteY3" fmla="*/ 192173 h 1579363"/>
                      <a:gd name="connsiteX4" fmla="*/ 892562 w 2056973"/>
                      <a:gd name="connsiteY4" fmla="*/ 1330013 h 1579363"/>
                      <a:gd name="connsiteX5" fmla="*/ 159922 w 2056973"/>
                      <a:gd name="connsiteY5" fmla="*/ 1564567 h 1579363"/>
                      <a:gd name="connsiteX6" fmla="*/ 0 w 2056973"/>
                      <a:gd name="connsiteY6" fmla="*/ 896710 h 1579363"/>
                      <a:gd name="connsiteX0" fmla="*/ 0 w 2074942"/>
                      <a:gd name="connsiteY0" fmla="*/ 312641 h 1603977"/>
                      <a:gd name="connsiteX1" fmla="*/ 177891 w 2074942"/>
                      <a:gd name="connsiteY1" fmla="*/ 1739 h 1603977"/>
                      <a:gd name="connsiteX2" fmla="*/ 903486 w 2074942"/>
                      <a:gd name="connsiteY2" fmla="*/ 395876 h 1603977"/>
                      <a:gd name="connsiteX3" fmla="*/ 2074931 w 2074942"/>
                      <a:gd name="connsiteY3" fmla="*/ 182194 h 1603977"/>
                      <a:gd name="connsiteX4" fmla="*/ 910531 w 2074942"/>
                      <a:gd name="connsiteY4" fmla="*/ 1320034 h 1603977"/>
                      <a:gd name="connsiteX5" fmla="*/ 177891 w 2074942"/>
                      <a:gd name="connsiteY5" fmla="*/ 1554588 h 1603977"/>
                      <a:gd name="connsiteX6" fmla="*/ 0 w 2074942"/>
                      <a:gd name="connsiteY6" fmla="*/ 312641 h 16039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074942" h="1603977">
                        <a:moveTo>
                          <a:pt x="0" y="312641"/>
                        </a:moveTo>
                        <a:cubicBezTo>
                          <a:pt x="0" y="53833"/>
                          <a:pt x="27310" y="-12134"/>
                          <a:pt x="177891" y="1739"/>
                        </a:cubicBezTo>
                        <a:cubicBezTo>
                          <a:pt x="328472" y="15612"/>
                          <a:pt x="623116" y="289559"/>
                          <a:pt x="903486" y="395876"/>
                        </a:cubicBezTo>
                        <a:cubicBezTo>
                          <a:pt x="1183856" y="502193"/>
                          <a:pt x="2071316" y="82560"/>
                          <a:pt x="2074931" y="182194"/>
                        </a:cubicBezTo>
                        <a:cubicBezTo>
                          <a:pt x="2078546" y="281828"/>
                          <a:pt x="1190902" y="1223781"/>
                          <a:pt x="910531" y="1320034"/>
                        </a:cubicBezTo>
                        <a:cubicBezTo>
                          <a:pt x="630160" y="1416287"/>
                          <a:pt x="329646" y="1722487"/>
                          <a:pt x="177891" y="1554588"/>
                        </a:cubicBezTo>
                        <a:cubicBezTo>
                          <a:pt x="26136" y="1386689"/>
                          <a:pt x="0" y="571449"/>
                          <a:pt x="0" y="312641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79" name="楕円 468">
                    <a:extLst>
                      <a:ext uri="{FF2B5EF4-FFF2-40B4-BE49-F238E27FC236}">
                        <a16:creationId xmlns:a16="http://schemas.microsoft.com/office/drawing/2014/main" id="{8C24A46F-79AA-4FB1-A1A1-275C1D570FB5}"/>
                      </a:ext>
                    </a:extLst>
                  </p:cNvPr>
                  <p:cNvSpPr/>
                  <p:nvPr/>
                </p:nvSpPr>
                <p:spPr>
                  <a:xfrm>
                    <a:off x="4817110" y="3975100"/>
                    <a:ext cx="2580640" cy="1132510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80" name="フリーフォーム: 図形 379">
                    <a:extLst>
                      <a:ext uri="{FF2B5EF4-FFF2-40B4-BE49-F238E27FC236}">
                        <a16:creationId xmlns:a16="http://schemas.microsoft.com/office/drawing/2014/main" id="{43CE5C6D-5405-4E28-BCB6-7AF7289C4020}"/>
                      </a:ext>
                    </a:extLst>
                  </p:cNvPr>
                  <p:cNvSpPr/>
                  <p:nvPr/>
                </p:nvSpPr>
                <p:spPr>
                  <a:xfrm>
                    <a:off x="3429462" y="4211192"/>
                    <a:ext cx="3608627" cy="632923"/>
                  </a:xfrm>
                  <a:custGeom>
                    <a:avLst/>
                    <a:gdLst>
                      <a:gd name="connsiteX0" fmla="*/ 2016131 w 3608627"/>
                      <a:gd name="connsiteY0" fmla="*/ 0 h 632923"/>
                      <a:gd name="connsiteX1" fmla="*/ 1798730 w 3608627"/>
                      <a:gd name="connsiteY1" fmla="*/ 268498 h 632923"/>
                      <a:gd name="connsiteX2" fmla="*/ 2092103 w 3608627"/>
                      <a:gd name="connsiteY2" fmla="*/ 278527 h 632923"/>
                      <a:gd name="connsiteX3" fmla="*/ 2196761 w 3608627"/>
                      <a:gd name="connsiteY3" fmla="*/ 282155 h 632923"/>
                      <a:gd name="connsiteX4" fmla="*/ 2468569 w 3608627"/>
                      <a:gd name="connsiteY4" fmla="*/ 28575 h 632923"/>
                      <a:gd name="connsiteX5" fmla="*/ 2261432 w 3608627"/>
                      <a:gd name="connsiteY5" fmla="*/ 284397 h 632923"/>
                      <a:gd name="connsiteX6" fmla="*/ 2769999 w 3608627"/>
                      <a:gd name="connsiteY6" fmla="*/ 302027 h 632923"/>
                      <a:gd name="connsiteX7" fmla="*/ 3608608 w 3608627"/>
                      <a:gd name="connsiteY7" fmla="*/ 343060 h 632923"/>
                      <a:gd name="connsiteX8" fmla="*/ 2606057 w 3608627"/>
                      <a:gd name="connsiteY8" fmla="*/ 369028 h 632923"/>
                      <a:gd name="connsiteX9" fmla="*/ 2392794 w 3608627"/>
                      <a:gd name="connsiteY9" fmla="*/ 372472 h 632923"/>
                      <a:gd name="connsiteX10" fmla="*/ 2603680 w 3608627"/>
                      <a:gd name="connsiteY10" fmla="*/ 632923 h 632923"/>
                      <a:gd name="connsiteX11" fmla="*/ 2325668 w 3608627"/>
                      <a:gd name="connsiteY11" fmla="*/ 373556 h 632923"/>
                      <a:gd name="connsiteX12" fmla="*/ 2097124 w 3608627"/>
                      <a:gd name="connsiteY12" fmla="*/ 377246 h 632923"/>
                      <a:gd name="connsiteX13" fmla="*/ 1969356 w 3608627"/>
                      <a:gd name="connsiteY13" fmla="*/ 379712 h 632923"/>
                      <a:gd name="connsiteX14" fmla="*/ 2151242 w 3608627"/>
                      <a:gd name="connsiteY14" fmla="*/ 604348 h 632923"/>
                      <a:gd name="connsiteX15" fmla="*/ 1911652 w 3608627"/>
                      <a:gd name="connsiteY15" fmla="*/ 380826 h 632923"/>
                      <a:gd name="connsiteX16" fmla="*/ 1798615 w 3608627"/>
                      <a:gd name="connsiteY16" fmla="*/ 383007 h 632923"/>
                      <a:gd name="connsiteX17" fmla="*/ 1568458 w 3608627"/>
                      <a:gd name="connsiteY17" fmla="*/ 389155 h 632923"/>
                      <a:gd name="connsiteX18" fmla="*/ 282570 w 3608627"/>
                      <a:gd name="connsiteY18" fmla="*/ 465172 h 632923"/>
                      <a:gd name="connsiteX19" fmla="*/ 0 w 3608627"/>
                      <a:gd name="connsiteY19" fmla="*/ 346977 h 632923"/>
                      <a:gd name="connsiteX20" fmla="*/ 282570 w 3608627"/>
                      <a:gd name="connsiteY20" fmla="*/ 190355 h 632923"/>
                      <a:gd name="connsiteX21" fmla="*/ 1564638 w 3608627"/>
                      <a:gd name="connsiteY21" fmla="*/ 260108 h 632923"/>
                      <a:gd name="connsiteX22" fmla="*/ 1730932 w 3608627"/>
                      <a:gd name="connsiteY22" fmla="*/ 266073 h 6329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3608627" h="632923">
                        <a:moveTo>
                          <a:pt x="2016131" y="0"/>
                        </a:moveTo>
                        <a:lnTo>
                          <a:pt x="1798730" y="268498"/>
                        </a:lnTo>
                        <a:lnTo>
                          <a:pt x="2092103" y="278527"/>
                        </a:lnTo>
                        <a:lnTo>
                          <a:pt x="2196761" y="282155"/>
                        </a:lnTo>
                        <a:lnTo>
                          <a:pt x="2468569" y="28575"/>
                        </a:lnTo>
                        <a:lnTo>
                          <a:pt x="2261432" y="284397"/>
                        </a:lnTo>
                        <a:lnTo>
                          <a:pt x="2769999" y="302027"/>
                        </a:lnTo>
                        <a:cubicBezTo>
                          <a:pt x="3218269" y="318209"/>
                          <a:pt x="3605414" y="334244"/>
                          <a:pt x="3608608" y="343060"/>
                        </a:cubicBezTo>
                        <a:cubicBezTo>
                          <a:pt x="3612201" y="352979"/>
                          <a:pt x="3122981" y="360934"/>
                          <a:pt x="2606057" y="369028"/>
                        </a:cubicBezTo>
                        <a:lnTo>
                          <a:pt x="2392794" y="372472"/>
                        </a:lnTo>
                        <a:lnTo>
                          <a:pt x="2603680" y="632923"/>
                        </a:lnTo>
                        <a:lnTo>
                          <a:pt x="2325668" y="373556"/>
                        </a:lnTo>
                        <a:lnTo>
                          <a:pt x="2097124" y="377246"/>
                        </a:lnTo>
                        <a:lnTo>
                          <a:pt x="1969356" y="379712"/>
                        </a:lnTo>
                        <a:lnTo>
                          <a:pt x="2151242" y="604348"/>
                        </a:lnTo>
                        <a:lnTo>
                          <a:pt x="1911652" y="380826"/>
                        </a:lnTo>
                        <a:lnTo>
                          <a:pt x="1798615" y="383007"/>
                        </a:lnTo>
                        <a:cubicBezTo>
                          <a:pt x="1708803" y="384984"/>
                          <a:pt x="1630382" y="387026"/>
                          <a:pt x="1568458" y="389155"/>
                        </a:cubicBezTo>
                        <a:cubicBezTo>
                          <a:pt x="1073065" y="406190"/>
                          <a:pt x="543978" y="472201"/>
                          <a:pt x="282570" y="465172"/>
                        </a:cubicBezTo>
                        <a:cubicBezTo>
                          <a:pt x="21161" y="458142"/>
                          <a:pt x="0" y="392780"/>
                          <a:pt x="0" y="346977"/>
                        </a:cubicBezTo>
                        <a:cubicBezTo>
                          <a:pt x="0" y="301174"/>
                          <a:pt x="21797" y="204833"/>
                          <a:pt x="282570" y="190355"/>
                        </a:cubicBezTo>
                        <a:cubicBezTo>
                          <a:pt x="543342" y="175876"/>
                          <a:pt x="1069247" y="241292"/>
                          <a:pt x="1564638" y="260108"/>
                        </a:cubicBezTo>
                        <a:lnTo>
                          <a:pt x="1730932" y="266073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370" name="四角形: 角を丸くする 369">
                  <a:extLst>
                    <a:ext uri="{FF2B5EF4-FFF2-40B4-BE49-F238E27FC236}">
                      <a16:creationId xmlns:a16="http://schemas.microsoft.com/office/drawing/2014/main" id="{48792B56-A948-42C7-B8E5-B31E0767F759}"/>
                    </a:ext>
                  </a:extLst>
                </p:cNvPr>
                <p:cNvSpPr/>
                <p:nvPr/>
              </p:nvSpPr>
              <p:spPr>
                <a:xfrm rot="19915207">
                  <a:off x="3077081" y="4944054"/>
                  <a:ext cx="234010" cy="1077042"/>
                </a:xfrm>
                <a:prstGeom prst="roundRect">
                  <a:avLst/>
                </a:prstGeom>
                <a:solidFill>
                  <a:srgbClr val="7030A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420" name="グループ化 419">
            <a:extLst>
              <a:ext uri="{FF2B5EF4-FFF2-40B4-BE49-F238E27FC236}">
                <a16:creationId xmlns:a16="http://schemas.microsoft.com/office/drawing/2014/main" id="{1FBBDA23-A47A-420E-89A3-23F7A1DCAD71}"/>
              </a:ext>
            </a:extLst>
          </p:cNvPr>
          <p:cNvGrpSpPr/>
          <p:nvPr/>
        </p:nvGrpSpPr>
        <p:grpSpPr>
          <a:xfrm>
            <a:off x="752541" y="1186833"/>
            <a:ext cx="2562286" cy="2024935"/>
            <a:chOff x="751787" y="1292629"/>
            <a:chExt cx="2562286" cy="2024935"/>
          </a:xfrm>
        </p:grpSpPr>
        <p:grpSp>
          <p:nvGrpSpPr>
            <p:cNvPr id="421" name="グループ化 420">
              <a:extLst>
                <a:ext uri="{FF2B5EF4-FFF2-40B4-BE49-F238E27FC236}">
                  <a16:creationId xmlns:a16="http://schemas.microsoft.com/office/drawing/2014/main" id="{F4EFDE45-7F1C-44F2-869E-1012728470E7}"/>
                </a:ext>
              </a:extLst>
            </p:cNvPr>
            <p:cNvGrpSpPr/>
            <p:nvPr/>
          </p:nvGrpSpPr>
          <p:grpSpPr>
            <a:xfrm>
              <a:off x="751787" y="1292629"/>
              <a:ext cx="2562286" cy="2024935"/>
              <a:chOff x="3715324" y="2978209"/>
              <a:chExt cx="2562286" cy="2024935"/>
            </a:xfrm>
          </p:grpSpPr>
          <p:grpSp>
            <p:nvGrpSpPr>
              <p:cNvPr id="428" name="グループ化 427">
                <a:extLst>
                  <a:ext uri="{FF2B5EF4-FFF2-40B4-BE49-F238E27FC236}">
                    <a16:creationId xmlns:a16="http://schemas.microsoft.com/office/drawing/2014/main" id="{FA270F14-885F-423F-8806-2127528B906E}"/>
                  </a:ext>
                </a:extLst>
              </p:cNvPr>
              <p:cNvGrpSpPr/>
              <p:nvPr/>
            </p:nvGrpSpPr>
            <p:grpSpPr>
              <a:xfrm>
                <a:off x="3715324" y="3466445"/>
                <a:ext cx="2562286" cy="1536699"/>
                <a:chOff x="746064" y="1894185"/>
                <a:chExt cx="2562286" cy="1536699"/>
              </a:xfrm>
            </p:grpSpPr>
            <p:grpSp>
              <p:nvGrpSpPr>
                <p:cNvPr id="450" name="グループ化 449">
                  <a:extLst>
                    <a:ext uri="{FF2B5EF4-FFF2-40B4-BE49-F238E27FC236}">
                      <a16:creationId xmlns:a16="http://schemas.microsoft.com/office/drawing/2014/main" id="{9E1DCF1E-C33F-4FD5-9677-8240628C077C}"/>
                    </a:ext>
                  </a:extLst>
                </p:cNvPr>
                <p:cNvGrpSpPr/>
                <p:nvPr/>
              </p:nvGrpSpPr>
              <p:grpSpPr>
                <a:xfrm>
                  <a:off x="757705" y="1911350"/>
                  <a:ext cx="2539004" cy="1519534"/>
                  <a:chOff x="707366" y="1972965"/>
                  <a:chExt cx="2639683" cy="1519534"/>
                </a:xfrm>
                <a:pattFill prst="openDmnd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</p:grpSpPr>
              <p:sp>
                <p:nvSpPr>
                  <p:cNvPr id="453" name="フリーフォーム: 図形 452">
                    <a:extLst>
                      <a:ext uri="{FF2B5EF4-FFF2-40B4-BE49-F238E27FC236}">
                        <a16:creationId xmlns:a16="http://schemas.microsoft.com/office/drawing/2014/main" id="{955F21EC-3DE5-499A-92C9-DF914F0DBC2A}"/>
                      </a:ext>
                    </a:extLst>
                  </p:cNvPr>
                  <p:cNvSpPr/>
                  <p:nvPr/>
                </p:nvSpPr>
                <p:spPr>
                  <a:xfrm>
                    <a:off x="711954" y="2708274"/>
                    <a:ext cx="2630508" cy="784225"/>
                  </a:xfrm>
                  <a:custGeom>
                    <a:avLst/>
                    <a:gdLst>
                      <a:gd name="connsiteX0" fmla="*/ 0 w 2630508"/>
                      <a:gd name="connsiteY0" fmla="*/ 0 h 711200"/>
                      <a:gd name="connsiteX1" fmla="*/ 2630508 w 2630508"/>
                      <a:gd name="connsiteY1" fmla="*/ 0 h 711200"/>
                      <a:gd name="connsiteX2" fmla="*/ 2608282 w 2630508"/>
                      <a:gd name="connsiteY2" fmla="*/ 123051 h 711200"/>
                      <a:gd name="connsiteX3" fmla="*/ 1315254 w 2630508"/>
                      <a:gd name="connsiteY3" fmla="*/ 711200 h 711200"/>
                      <a:gd name="connsiteX4" fmla="*/ 22227 w 2630508"/>
                      <a:gd name="connsiteY4" fmla="*/ 123051 h 7112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630508" h="711200">
                        <a:moveTo>
                          <a:pt x="0" y="0"/>
                        </a:moveTo>
                        <a:lnTo>
                          <a:pt x="2630508" y="0"/>
                        </a:lnTo>
                        <a:lnTo>
                          <a:pt x="2608282" y="123051"/>
                        </a:lnTo>
                        <a:cubicBezTo>
                          <a:pt x="2485211" y="458707"/>
                          <a:pt x="1953067" y="711200"/>
                          <a:pt x="1315254" y="711200"/>
                        </a:cubicBezTo>
                        <a:cubicBezTo>
                          <a:pt x="677441" y="711200"/>
                          <a:pt x="145297" y="458707"/>
                          <a:pt x="22227" y="123051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54" name="楕円 453">
                    <a:extLst>
                      <a:ext uri="{FF2B5EF4-FFF2-40B4-BE49-F238E27FC236}">
                        <a16:creationId xmlns:a16="http://schemas.microsoft.com/office/drawing/2014/main" id="{C0DF26AB-38DF-483F-80E1-C391C0BEDFCE}"/>
                      </a:ext>
                    </a:extLst>
                  </p:cNvPr>
                  <p:cNvSpPr/>
                  <p:nvPr/>
                </p:nvSpPr>
                <p:spPr>
                  <a:xfrm>
                    <a:off x="707366" y="1972965"/>
                    <a:ext cx="2639683" cy="1252835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451" name="楕円 450">
                  <a:extLst>
                    <a:ext uri="{FF2B5EF4-FFF2-40B4-BE49-F238E27FC236}">
                      <a16:creationId xmlns:a16="http://schemas.microsoft.com/office/drawing/2014/main" id="{CA834E3B-CE52-4786-8196-9757FA208114}"/>
                    </a:ext>
                  </a:extLst>
                </p:cNvPr>
                <p:cNvSpPr/>
                <p:nvPr/>
              </p:nvSpPr>
              <p:spPr>
                <a:xfrm>
                  <a:off x="777814" y="1907381"/>
                  <a:ext cx="2498786" cy="1281708"/>
                </a:xfrm>
                <a:prstGeom prst="ellipse">
                  <a:avLst/>
                </a:prstGeom>
                <a:gradFill>
                  <a:gsLst>
                    <a:gs pos="20000">
                      <a:sysClr val="windowText" lastClr="000000">
                        <a:alpha val="0"/>
                      </a:sysClr>
                    </a:gs>
                    <a:gs pos="100000">
                      <a:sysClr val="windowText" lastClr="000000">
                        <a:alpha val="50000"/>
                      </a:sysClr>
                    </a:gs>
                  </a:gsLst>
                  <a:lin ang="540000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2" name="フリーフォーム: 図形 451">
                  <a:extLst>
                    <a:ext uri="{FF2B5EF4-FFF2-40B4-BE49-F238E27FC236}">
                      <a16:creationId xmlns:a16="http://schemas.microsoft.com/office/drawing/2014/main" id="{196047E1-FED1-4C8E-AD41-DCEF13301268}"/>
                    </a:ext>
                  </a:extLst>
                </p:cNvPr>
                <p:cNvSpPr/>
                <p:nvPr/>
              </p:nvSpPr>
              <p:spPr>
                <a:xfrm>
                  <a:off x="746064" y="1894185"/>
                  <a:ext cx="2562286" cy="1333500"/>
                </a:xfrm>
                <a:custGeom>
                  <a:avLst/>
                  <a:gdLst>
                    <a:gd name="connsiteX0" fmla="*/ 1281143 w 2562286"/>
                    <a:gd name="connsiteY0" fmla="*/ 44450 h 1333500"/>
                    <a:gd name="connsiteX1" fmla="*/ 61079 w 2562286"/>
                    <a:gd name="connsiteY1" fmla="*/ 654050 h 1333500"/>
                    <a:gd name="connsiteX2" fmla="*/ 1281143 w 2562286"/>
                    <a:gd name="connsiteY2" fmla="*/ 1263650 h 1333500"/>
                    <a:gd name="connsiteX3" fmla="*/ 2501207 w 2562286"/>
                    <a:gd name="connsiteY3" fmla="*/ 654050 h 1333500"/>
                    <a:gd name="connsiteX4" fmla="*/ 1281143 w 2562286"/>
                    <a:gd name="connsiteY4" fmla="*/ 44450 h 1333500"/>
                    <a:gd name="connsiteX5" fmla="*/ 1281143 w 2562286"/>
                    <a:gd name="connsiteY5" fmla="*/ 0 h 1333500"/>
                    <a:gd name="connsiteX6" fmla="*/ 2562286 w 2562286"/>
                    <a:gd name="connsiteY6" fmla="*/ 666750 h 1333500"/>
                    <a:gd name="connsiteX7" fmla="*/ 1281143 w 2562286"/>
                    <a:gd name="connsiteY7" fmla="*/ 1333500 h 1333500"/>
                    <a:gd name="connsiteX8" fmla="*/ 0 w 2562286"/>
                    <a:gd name="connsiteY8" fmla="*/ 666750 h 1333500"/>
                    <a:gd name="connsiteX9" fmla="*/ 1281143 w 2562286"/>
                    <a:gd name="connsiteY9" fmla="*/ 0 h 1333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562286" h="1333500">
                      <a:moveTo>
                        <a:pt x="1281143" y="44450"/>
                      </a:moveTo>
                      <a:cubicBezTo>
                        <a:pt x="607320" y="44450"/>
                        <a:pt x="61079" y="317377"/>
                        <a:pt x="61079" y="654050"/>
                      </a:cubicBezTo>
                      <a:cubicBezTo>
                        <a:pt x="61079" y="990723"/>
                        <a:pt x="607320" y="1263650"/>
                        <a:pt x="1281143" y="1263650"/>
                      </a:cubicBezTo>
                      <a:cubicBezTo>
                        <a:pt x="1954966" y="1263650"/>
                        <a:pt x="2501207" y="990723"/>
                        <a:pt x="2501207" y="654050"/>
                      </a:cubicBezTo>
                      <a:cubicBezTo>
                        <a:pt x="2501207" y="317377"/>
                        <a:pt x="1954966" y="44450"/>
                        <a:pt x="1281143" y="44450"/>
                      </a:cubicBezTo>
                      <a:close/>
                      <a:moveTo>
                        <a:pt x="1281143" y="0"/>
                      </a:moveTo>
                      <a:cubicBezTo>
                        <a:pt x="1988699" y="0"/>
                        <a:pt x="2562286" y="298514"/>
                        <a:pt x="2562286" y="666750"/>
                      </a:cubicBezTo>
                      <a:cubicBezTo>
                        <a:pt x="2562286" y="1034986"/>
                        <a:pt x="1988699" y="1333500"/>
                        <a:pt x="1281143" y="1333500"/>
                      </a:cubicBezTo>
                      <a:cubicBezTo>
                        <a:pt x="573587" y="1333500"/>
                        <a:pt x="0" y="1034986"/>
                        <a:pt x="0" y="666750"/>
                      </a:cubicBezTo>
                      <a:cubicBezTo>
                        <a:pt x="0" y="298514"/>
                        <a:pt x="573587" y="0"/>
                        <a:pt x="1281143" y="0"/>
                      </a:cubicBezTo>
                      <a:close/>
                    </a:path>
                  </a:pathLst>
                </a:custGeom>
                <a:pattFill prst="dkUpDiag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29" name="グループ化 428">
                <a:extLst>
                  <a:ext uri="{FF2B5EF4-FFF2-40B4-BE49-F238E27FC236}">
                    <a16:creationId xmlns:a16="http://schemas.microsoft.com/office/drawing/2014/main" id="{645C2D67-72F0-43F1-9986-40432CB3D3E2}"/>
                  </a:ext>
                </a:extLst>
              </p:cNvPr>
              <p:cNvGrpSpPr/>
              <p:nvPr/>
            </p:nvGrpSpPr>
            <p:grpSpPr>
              <a:xfrm>
                <a:off x="4458079" y="2978209"/>
                <a:ext cx="1360087" cy="1017112"/>
                <a:chOff x="1124761" y="4189964"/>
                <a:chExt cx="1612704" cy="1206026"/>
              </a:xfrm>
            </p:grpSpPr>
            <p:sp>
              <p:nvSpPr>
                <p:cNvPr id="444" name="楕円 349">
                  <a:extLst>
                    <a:ext uri="{FF2B5EF4-FFF2-40B4-BE49-F238E27FC236}">
                      <a16:creationId xmlns:a16="http://schemas.microsoft.com/office/drawing/2014/main" id="{4829E19C-3DCE-49BD-BB44-0010731FB426}"/>
                    </a:ext>
                  </a:extLst>
                </p:cNvPr>
                <p:cNvSpPr/>
                <p:nvPr/>
              </p:nvSpPr>
              <p:spPr bwMode="auto">
                <a:xfrm rot="1430819" flipH="1">
                  <a:off x="2267932" y="4463328"/>
                  <a:ext cx="469533" cy="762819"/>
                </a:xfrm>
                <a:custGeom>
                  <a:avLst/>
                  <a:gdLst>
                    <a:gd name="connsiteX0" fmla="*/ 0 w 245041"/>
                    <a:gd name="connsiteY0" fmla="*/ 417129 h 834258"/>
                    <a:gd name="connsiteX1" fmla="*/ 122521 w 245041"/>
                    <a:gd name="connsiteY1" fmla="*/ 0 h 834258"/>
                    <a:gd name="connsiteX2" fmla="*/ 245042 w 245041"/>
                    <a:gd name="connsiteY2" fmla="*/ 417129 h 834258"/>
                    <a:gd name="connsiteX3" fmla="*/ 122521 w 245041"/>
                    <a:gd name="connsiteY3" fmla="*/ 834258 h 834258"/>
                    <a:gd name="connsiteX4" fmla="*/ 0 w 245041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416145"/>
                    <a:gd name="connsiteY0" fmla="*/ 417129 h 753295"/>
                    <a:gd name="connsiteX1" fmla="*/ 122521 w 416145"/>
                    <a:gd name="connsiteY1" fmla="*/ 0 h 753295"/>
                    <a:gd name="connsiteX2" fmla="*/ 245042 w 416145"/>
                    <a:gd name="connsiteY2" fmla="*/ 417129 h 753295"/>
                    <a:gd name="connsiteX3" fmla="*/ 403509 w 416145"/>
                    <a:gd name="connsiteY3" fmla="*/ 753295 h 753295"/>
                    <a:gd name="connsiteX4" fmla="*/ 0 w 416145"/>
                    <a:gd name="connsiteY4" fmla="*/ 417129 h 753295"/>
                    <a:gd name="connsiteX0" fmla="*/ 38868 w 455013"/>
                    <a:gd name="connsiteY0" fmla="*/ 440941 h 777107"/>
                    <a:gd name="connsiteX1" fmla="*/ 32802 w 455013"/>
                    <a:gd name="connsiteY1" fmla="*/ 0 h 777107"/>
                    <a:gd name="connsiteX2" fmla="*/ 283910 w 455013"/>
                    <a:gd name="connsiteY2" fmla="*/ 440941 h 777107"/>
                    <a:gd name="connsiteX3" fmla="*/ 442377 w 455013"/>
                    <a:gd name="connsiteY3" fmla="*/ 777107 h 777107"/>
                    <a:gd name="connsiteX4" fmla="*/ 38868 w 455013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69533"/>
                    <a:gd name="connsiteY0" fmla="*/ 440941 h 762819"/>
                    <a:gd name="connsiteX1" fmla="*/ 1579 w 469533"/>
                    <a:gd name="connsiteY1" fmla="*/ 0 h 762819"/>
                    <a:gd name="connsiteX2" fmla="*/ 252687 w 469533"/>
                    <a:gd name="connsiteY2" fmla="*/ 440941 h 762819"/>
                    <a:gd name="connsiteX3" fmla="*/ 458779 w 469533"/>
                    <a:gd name="connsiteY3" fmla="*/ 762819 h 762819"/>
                    <a:gd name="connsiteX4" fmla="*/ 7645 w 469533"/>
                    <a:gd name="connsiteY4" fmla="*/ 440941 h 762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9533" h="762819">
                      <a:moveTo>
                        <a:pt x="7645" y="440941"/>
                      </a:moveTo>
                      <a:cubicBezTo>
                        <a:pt x="7645" y="210567"/>
                        <a:pt x="-4174" y="157162"/>
                        <a:pt x="1579" y="0"/>
                      </a:cubicBezTo>
                      <a:cubicBezTo>
                        <a:pt x="121633" y="128588"/>
                        <a:pt x="252687" y="210567"/>
                        <a:pt x="252687" y="440941"/>
                      </a:cubicBezTo>
                      <a:cubicBezTo>
                        <a:pt x="252687" y="671315"/>
                        <a:pt x="526445" y="762819"/>
                        <a:pt x="458779" y="762819"/>
                      </a:cubicBezTo>
                      <a:cubicBezTo>
                        <a:pt x="391113" y="762819"/>
                        <a:pt x="7645" y="671315"/>
                        <a:pt x="7645" y="440941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45" name="楕円 349">
                  <a:extLst>
                    <a:ext uri="{FF2B5EF4-FFF2-40B4-BE49-F238E27FC236}">
                      <a16:creationId xmlns:a16="http://schemas.microsoft.com/office/drawing/2014/main" id="{6B73C13E-E0FD-4BA1-842B-52295E72C59F}"/>
                    </a:ext>
                  </a:extLst>
                </p:cNvPr>
                <p:cNvSpPr/>
                <p:nvPr/>
              </p:nvSpPr>
              <p:spPr bwMode="auto">
                <a:xfrm rot="20169181">
                  <a:off x="1124761" y="4463327"/>
                  <a:ext cx="469533" cy="762819"/>
                </a:xfrm>
                <a:custGeom>
                  <a:avLst/>
                  <a:gdLst>
                    <a:gd name="connsiteX0" fmla="*/ 0 w 245041"/>
                    <a:gd name="connsiteY0" fmla="*/ 417129 h 834258"/>
                    <a:gd name="connsiteX1" fmla="*/ 122521 w 245041"/>
                    <a:gd name="connsiteY1" fmla="*/ 0 h 834258"/>
                    <a:gd name="connsiteX2" fmla="*/ 245042 w 245041"/>
                    <a:gd name="connsiteY2" fmla="*/ 417129 h 834258"/>
                    <a:gd name="connsiteX3" fmla="*/ 122521 w 245041"/>
                    <a:gd name="connsiteY3" fmla="*/ 834258 h 834258"/>
                    <a:gd name="connsiteX4" fmla="*/ 0 w 245041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416145"/>
                    <a:gd name="connsiteY0" fmla="*/ 417129 h 753295"/>
                    <a:gd name="connsiteX1" fmla="*/ 122521 w 416145"/>
                    <a:gd name="connsiteY1" fmla="*/ 0 h 753295"/>
                    <a:gd name="connsiteX2" fmla="*/ 245042 w 416145"/>
                    <a:gd name="connsiteY2" fmla="*/ 417129 h 753295"/>
                    <a:gd name="connsiteX3" fmla="*/ 403509 w 416145"/>
                    <a:gd name="connsiteY3" fmla="*/ 753295 h 753295"/>
                    <a:gd name="connsiteX4" fmla="*/ 0 w 416145"/>
                    <a:gd name="connsiteY4" fmla="*/ 417129 h 753295"/>
                    <a:gd name="connsiteX0" fmla="*/ 38868 w 455013"/>
                    <a:gd name="connsiteY0" fmla="*/ 440941 h 777107"/>
                    <a:gd name="connsiteX1" fmla="*/ 32802 w 455013"/>
                    <a:gd name="connsiteY1" fmla="*/ 0 h 777107"/>
                    <a:gd name="connsiteX2" fmla="*/ 283910 w 455013"/>
                    <a:gd name="connsiteY2" fmla="*/ 440941 h 777107"/>
                    <a:gd name="connsiteX3" fmla="*/ 442377 w 455013"/>
                    <a:gd name="connsiteY3" fmla="*/ 777107 h 777107"/>
                    <a:gd name="connsiteX4" fmla="*/ 38868 w 455013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69533"/>
                    <a:gd name="connsiteY0" fmla="*/ 440941 h 762819"/>
                    <a:gd name="connsiteX1" fmla="*/ 1579 w 469533"/>
                    <a:gd name="connsiteY1" fmla="*/ 0 h 762819"/>
                    <a:gd name="connsiteX2" fmla="*/ 252687 w 469533"/>
                    <a:gd name="connsiteY2" fmla="*/ 440941 h 762819"/>
                    <a:gd name="connsiteX3" fmla="*/ 458779 w 469533"/>
                    <a:gd name="connsiteY3" fmla="*/ 762819 h 762819"/>
                    <a:gd name="connsiteX4" fmla="*/ 7645 w 469533"/>
                    <a:gd name="connsiteY4" fmla="*/ 440941 h 762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9533" h="762819">
                      <a:moveTo>
                        <a:pt x="7645" y="440941"/>
                      </a:moveTo>
                      <a:cubicBezTo>
                        <a:pt x="7645" y="210567"/>
                        <a:pt x="-4174" y="157162"/>
                        <a:pt x="1579" y="0"/>
                      </a:cubicBezTo>
                      <a:cubicBezTo>
                        <a:pt x="121633" y="128588"/>
                        <a:pt x="252687" y="210567"/>
                        <a:pt x="252687" y="440941"/>
                      </a:cubicBezTo>
                      <a:cubicBezTo>
                        <a:pt x="252687" y="671315"/>
                        <a:pt x="526445" y="762819"/>
                        <a:pt x="458779" y="762819"/>
                      </a:cubicBezTo>
                      <a:cubicBezTo>
                        <a:pt x="391113" y="762819"/>
                        <a:pt x="7645" y="671315"/>
                        <a:pt x="7645" y="440941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46" name="フリーフォーム: 図形 445">
                  <a:extLst>
                    <a:ext uri="{FF2B5EF4-FFF2-40B4-BE49-F238E27FC236}">
                      <a16:creationId xmlns:a16="http://schemas.microsoft.com/office/drawing/2014/main" id="{C3250915-5AB8-40F6-BE61-FBD9C4C9C1F6}"/>
                    </a:ext>
                  </a:extLst>
                </p:cNvPr>
                <p:cNvSpPr/>
                <p:nvPr/>
              </p:nvSpPr>
              <p:spPr bwMode="auto">
                <a:xfrm>
                  <a:off x="1286227" y="4189964"/>
                  <a:ext cx="1314098" cy="1105560"/>
                </a:xfrm>
                <a:custGeom>
                  <a:avLst/>
                  <a:gdLst>
                    <a:gd name="connsiteX0" fmla="*/ 572473 w 1422700"/>
                    <a:gd name="connsiteY0" fmla="*/ 0 h 1105560"/>
                    <a:gd name="connsiteX1" fmla="*/ 708458 w 1422700"/>
                    <a:gd name="connsiteY1" fmla="*/ 41538 h 1105560"/>
                    <a:gd name="connsiteX2" fmla="*/ 717729 w 1422700"/>
                    <a:gd name="connsiteY2" fmla="*/ 49187 h 1105560"/>
                    <a:gd name="connsiteX3" fmla="*/ 727000 w 1422700"/>
                    <a:gd name="connsiteY3" fmla="*/ 41538 h 1105560"/>
                    <a:gd name="connsiteX4" fmla="*/ 862985 w 1422700"/>
                    <a:gd name="connsiteY4" fmla="*/ 0 h 1105560"/>
                    <a:gd name="connsiteX5" fmla="*/ 1034965 w 1422700"/>
                    <a:gd name="connsiteY5" fmla="*/ 71237 h 1105560"/>
                    <a:gd name="connsiteX6" fmla="*/ 1067911 w 1422700"/>
                    <a:gd name="connsiteY6" fmla="*/ 120101 h 1105560"/>
                    <a:gd name="connsiteX7" fmla="*/ 1078203 w 1422700"/>
                    <a:gd name="connsiteY7" fmla="*/ 119063 h 1105560"/>
                    <a:gd name="connsiteX8" fmla="*/ 1321420 w 1422700"/>
                    <a:gd name="connsiteY8" fmla="*/ 362280 h 1105560"/>
                    <a:gd name="connsiteX9" fmla="*/ 1312034 w 1422700"/>
                    <a:gd name="connsiteY9" fmla="*/ 408769 h 1105560"/>
                    <a:gd name="connsiteX10" fmla="*/ 1315468 w 1422700"/>
                    <a:gd name="connsiteY10" fmla="*/ 410633 h 1105560"/>
                    <a:gd name="connsiteX11" fmla="*/ 1422700 w 1422700"/>
                    <a:gd name="connsiteY11" fmla="*/ 612312 h 1105560"/>
                    <a:gd name="connsiteX12" fmla="*/ 1351464 w 1422700"/>
                    <a:gd name="connsiteY12" fmla="*/ 784293 h 1105560"/>
                    <a:gd name="connsiteX13" fmla="*/ 1316437 w 1422700"/>
                    <a:gd name="connsiteY13" fmla="*/ 813192 h 1105560"/>
                    <a:gd name="connsiteX14" fmla="*/ 1316479 w 1422700"/>
                    <a:gd name="connsiteY14" fmla="*/ 813327 h 1105560"/>
                    <a:gd name="connsiteX15" fmla="*/ 1321420 w 1422700"/>
                    <a:gd name="connsiteY15" fmla="*/ 862343 h 1105560"/>
                    <a:gd name="connsiteX16" fmla="*/ 1078203 w 1422700"/>
                    <a:gd name="connsiteY16" fmla="*/ 1105560 h 1105560"/>
                    <a:gd name="connsiteX17" fmla="*/ 906223 w 1422700"/>
                    <a:gd name="connsiteY17" fmla="*/ 1034324 h 1105560"/>
                    <a:gd name="connsiteX18" fmla="*/ 901765 w 1422700"/>
                    <a:gd name="connsiteY18" fmla="*/ 1027711 h 1105560"/>
                    <a:gd name="connsiteX19" fmla="*/ 897306 w 1422700"/>
                    <a:gd name="connsiteY19" fmla="*/ 1034324 h 1105560"/>
                    <a:gd name="connsiteX20" fmla="*/ 725326 w 1422700"/>
                    <a:gd name="connsiteY20" fmla="*/ 1105560 h 1105560"/>
                    <a:gd name="connsiteX21" fmla="*/ 553346 w 1422700"/>
                    <a:gd name="connsiteY21" fmla="*/ 1034324 h 1105560"/>
                    <a:gd name="connsiteX22" fmla="*/ 548887 w 1422700"/>
                    <a:gd name="connsiteY22" fmla="*/ 1027711 h 1105560"/>
                    <a:gd name="connsiteX23" fmla="*/ 544428 w 1422700"/>
                    <a:gd name="connsiteY23" fmla="*/ 1034324 h 1105560"/>
                    <a:gd name="connsiteX24" fmla="*/ 372448 w 1422700"/>
                    <a:gd name="connsiteY24" fmla="*/ 1105560 h 1105560"/>
                    <a:gd name="connsiteX25" fmla="*/ 129231 w 1422700"/>
                    <a:gd name="connsiteY25" fmla="*/ 862343 h 1105560"/>
                    <a:gd name="connsiteX26" fmla="*/ 132036 w 1422700"/>
                    <a:gd name="connsiteY26" fmla="*/ 834514 h 1105560"/>
                    <a:gd name="connsiteX27" fmla="*/ 107232 w 1422700"/>
                    <a:gd name="connsiteY27" fmla="*/ 821051 h 1105560"/>
                    <a:gd name="connsiteX28" fmla="*/ 0 w 1422700"/>
                    <a:gd name="connsiteY28" fmla="*/ 619371 h 1105560"/>
                    <a:gd name="connsiteX29" fmla="*/ 107232 w 1422700"/>
                    <a:gd name="connsiteY29" fmla="*/ 417692 h 1105560"/>
                    <a:gd name="connsiteX30" fmla="*/ 137141 w 1422700"/>
                    <a:gd name="connsiteY30" fmla="*/ 401458 h 1105560"/>
                    <a:gd name="connsiteX31" fmla="*/ 129231 w 1422700"/>
                    <a:gd name="connsiteY31" fmla="*/ 362280 h 1105560"/>
                    <a:gd name="connsiteX32" fmla="*/ 323431 w 1422700"/>
                    <a:gd name="connsiteY32" fmla="*/ 124005 h 1105560"/>
                    <a:gd name="connsiteX33" fmla="*/ 367941 w 1422700"/>
                    <a:gd name="connsiteY33" fmla="*/ 119518 h 1105560"/>
                    <a:gd name="connsiteX34" fmla="*/ 400493 w 1422700"/>
                    <a:gd name="connsiteY34" fmla="*/ 71237 h 1105560"/>
                    <a:gd name="connsiteX35" fmla="*/ 572473 w 1422700"/>
                    <a:gd name="connsiteY35" fmla="*/ 0 h 1105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1422700" h="1105560">
                      <a:moveTo>
                        <a:pt x="572473" y="0"/>
                      </a:moveTo>
                      <a:cubicBezTo>
                        <a:pt x="622845" y="0"/>
                        <a:pt x="669640" y="15313"/>
                        <a:pt x="708458" y="41538"/>
                      </a:cubicBezTo>
                      <a:lnTo>
                        <a:pt x="717729" y="49187"/>
                      </a:lnTo>
                      <a:lnTo>
                        <a:pt x="727000" y="41538"/>
                      </a:lnTo>
                      <a:cubicBezTo>
                        <a:pt x="765818" y="15313"/>
                        <a:pt x="812613" y="0"/>
                        <a:pt x="862985" y="0"/>
                      </a:cubicBezTo>
                      <a:cubicBezTo>
                        <a:pt x="930148" y="0"/>
                        <a:pt x="990952" y="27223"/>
                        <a:pt x="1034965" y="71237"/>
                      </a:cubicBezTo>
                      <a:lnTo>
                        <a:pt x="1067911" y="120101"/>
                      </a:lnTo>
                      <a:lnTo>
                        <a:pt x="1078203" y="119063"/>
                      </a:lnTo>
                      <a:cubicBezTo>
                        <a:pt x="1212528" y="119063"/>
                        <a:pt x="1321420" y="227955"/>
                        <a:pt x="1321420" y="362280"/>
                      </a:cubicBezTo>
                      <a:lnTo>
                        <a:pt x="1312034" y="408769"/>
                      </a:lnTo>
                      <a:lnTo>
                        <a:pt x="1315468" y="410633"/>
                      </a:lnTo>
                      <a:cubicBezTo>
                        <a:pt x="1380164" y="454341"/>
                        <a:pt x="1422700" y="528359"/>
                        <a:pt x="1422700" y="612312"/>
                      </a:cubicBezTo>
                      <a:cubicBezTo>
                        <a:pt x="1422700" y="679475"/>
                        <a:pt x="1395477" y="740279"/>
                        <a:pt x="1351464" y="784293"/>
                      </a:cubicBezTo>
                      <a:lnTo>
                        <a:pt x="1316437" y="813192"/>
                      </a:lnTo>
                      <a:lnTo>
                        <a:pt x="1316479" y="813327"/>
                      </a:lnTo>
                      <a:cubicBezTo>
                        <a:pt x="1319719" y="829159"/>
                        <a:pt x="1321420" y="845553"/>
                        <a:pt x="1321420" y="862343"/>
                      </a:cubicBezTo>
                      <a:cubicBezTo>
                        <a:pt x="1321420" y="996668"/>
                        <a:pt x="1212528" y="1105560"/>
                        <a:pt x="1078203" y="1105560"/>
                      </a:cubicBezTo>
                      <a:cubicBezTo>
                        <a:pt x="1011041" y="1105560"/>
                        <a:pt x="950236" y="1078337"/>
                        <a:pt x="906223" y="1034324"/>
                      </a:cubicBezTo>
                      <a:lnTo>
                        <a:pt x="901765" y="1027711"/>
                      </a:lnTo>
                      <a:lnTo>
                        <a:pt x="897306" y="1034324"/>
                      </a:lnTo>
                      <a:cubicBezTo>
                        <a:pt x="853293" y="1078337"/>
                        <a:pt x="792489" y="1105560"/>
                        <a:pt x="725326" y="1105560"/>
                      </a:cubicBezTo>
                      <a:cubicBezTo>
                        <a:pt x="658164" y="1105560"/>
                        <a:pt x="597359" y="1078337"/>
                        <a:pt x="553346" y="1034324"/>
                      </a:cubicBezTo>
                      <a:lnTo>
                        <a:pt x="548887" y="1027711"/>
                      </a:lnTo>
                      <a:lnTo>
                        <a:pt x="544428" y="1034324"/>
                      </a:lnTo>
                      <a:cubicBezTo>
                        <a:pt x="500415" y="1078337"/>
                        <a:pt x="439610" y="1105560"/>
                        <a:pt x="372448" y="1105560"/>
                      </a:cubicBezTo>
                      <a:cubicBezTo>
                        <a:pt x="238123" y="1105560"/>
                        <a:pt x="129231" y="996668"/>
                        <a:pt x="129231" y="862343"/>
                      </a:cubicBezTo>
                      <a:lnTo>
                        <a:pt x="132036" y="834514"/>
                      </a:lnTo>
                      <a:lnTo>
                        <a:pt x="107232" y="821051"/>
                      </a:lnTo>
                      <a:cubicBezTo>
                        <a:pt x="42536" y="777343"/>
                        <a:pt x="0" y="703324"/>
                        <a:pt x="0" y="619371"/>
                      </a:cubicBezTo>
                      <a:cubicBezTo>
                        <a:pt x="0" y="535418"/>
                        <a:pt x="42536" y="461400"/>
                        <a:pt x="107232" y="417692"/>
                      </a:cubicBezTo>
                      <a:lnTo>
                        <a:pt x="137141" y="401458"/>
                      </a:lnTo>
                      <a:lnTo>
                        <a:pt x="129231" y="362280"/>
                      </a:lnTo>
                      <a:cubicBezTo>
                        <a:pt x="129231" y="244746"/>
                        <a:pt x="212601" y="146684"/>
                        <a:pt x="323431" y="124005"/>
                      </a:cubicBezTo>
                      <a:lnTo>
                        <a:pt x="367941" y="119518"/>
                      </a:lnTo>
                      <a:lnTo>
                        <a:pt x="400493" y="71237"/>
                      </a:lnTo>
                      <a:cubicBezTo>
                        <a:pt x="444506" y="27223"/>
                        <a:pt x="505310" y="0"/>
                        <a:pt x="572473" y="0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47" name="楕円 349">
                  <a:extLst>
                    <a:ext uri="{FF2B5EF4-FFF2-40B4-BE49-F238E27FC236}">
                      <a16:creationId xmlns:a16="http://schemas.microsoft.com/office/drawing/2014/main" id="{60D71096-A2E6-4C63-BE07-5025502F72E2}"/>
                    </a:ext>
                  </a:extLst>
                </p:cNvPr>
                <p:cNvSpPr/>
                <p:nvPr/>
              </p:nvSpPr>
              <p:spPr bwMode="auto">
                <a:xfrm rot="20700000">
                  <a:off x="1164436" y="4863089"/>
                  <a:ext cx="691423" cy="507740"/>
                </a:xfrm>
                <a:custGeom>
                  <a:avLst/>
                  <a:gdLst>
                    <a:gd name="connsiteX0" fmla="*/ 0 w 245041"/>
                    <a:gd name="connsiteY0" fmla="*/ 417129 h 834258"/>
                    <a:gd name="connsiteX1" fmla="*/ 122521 w 245041"/>
                    <a:gd name="connsiteY1" fmla="*/ 0 h 834258"/>
                    <a:gd name="connsiteX2" fmla="*/ 245042 w 245041"/>
                    <a:gd name="connsiteY2" fmla="*/ 417129 h 834258"/>
                    <a:gd name="connsiteX3" fmla="*/ 122521 w 245041"/>
                    <a:gd name="connsiteY3" fmla="*/ 834258 h 834258"/>
                    <a:gd name="connsiteX4" fmla="*/ 0 w 245041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416145"/>
                    <a:gd name="connsiteY0" fmla="*/ 417129 h 753295"/>
                    <a:gd name="connsiteX1" fmla="*/ 122521 w 416145"/>
                    <a:gd name="connsiteY1" fmla="*/ 0 h 753295"/>
                    <a:gd name="connsiteX2" fmla="*/ 245042 w 416145"/>
                    <a:gd name="connsiteY2" fmla="*/ 417129 h 753295"/>
                    <a:gd name="connsiteX3" fmla="*/ 403509 w 416145"/>
                    <a:gd name="connsiteY3" fmla="*/ 753295 h 753295"/>
                    <a:gd name="connsiteX4" fmla="*/ 0 w 416145"/>
                    <a:gd name="connsiteY4" fmla="*/ 417129 h 753295"/>
                    <a:gd name="connsiteX0" fmla="*/ 38868 w 455013"/>
                    <a:gd name="connsiteY0" fmla="*/ 440941 h 777107"/>
                    <a:gd name="connsiteX1" fmla="*/ 32802 w 455013"/>
                    <a:gd name="connsiteY1" fmla="*/ 0 h 777107"/>
                    <a:gd name="connsiteX2" fmla="*/ 283910 w 455013"/>
                    <a:gd name="connsiteY2" fmla="*/ 440941 h 777107"/>
                    <a:gd name="connsiteX3" fmla="*/ 442377 w 455013"/>
                    <a:gd name="connsiteY3" fmla="*/ 777107 h 777107"/>
                    <a:gd name="connsiteX4" fmla="*/ 38868 w 455013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69533"/>
                    <a:gd name="connsiteY0" fmla="*/ 440941 h 762819"/>
                    <a:gd name="connsiteX1" fmla="*/ 1579 w 469533"/>
                    <a:gd name="connsiteY1" fmla="*/ 0 h 762819"/>
                    <a:gd name="connsiteX2" fmla="*/ 252687 w 469533"/>
                    <a:gd name="connsiteY2" fmla="*/ 440941 h 762819"/>
                    <a:gd name="connsiteX3" fmla="*/ 458779 w 469533"/>
                    <a:gd name="connsiteY3" fmla="*/ 762819 h 762819"/>
                    <a:gd name="connsiteX4" fmla="*/ 7645 w 469533"/>
                    <a:gd name="connsiteY4" fmla="*/ 440941 h 762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9533" h="762819">
                      <a:moveTo>
                        <a:pt x="7645" y="440941"/>
                      </a:moveTo>
                      <a:cubicBezTo>
                        <a:pt x="7645" y="210567"/>
                        <a:pt x="-4174" y="157162"/>
                        <a:pt x="1579" y="0"/>
                      </a:cubicBezTo>
                      <a:cubicBezTo>
                        <a:pt x="121633" y="128588"/>
                        <a:pt x="252687" y="210567"/>
                        <a:pt x="252687" y="440941"/>
                      </a:cubicBezTo>
                      <a:cubicBezTo>
                        <a:pt x="252687" y="671315"/>
                        <a:pt x="526445" y="762819"/>
                        <a:pt x="458779" y="762819"/>
                      </a:cubicBezTo>
                      <a:cubicBezTo>
                        <a:pt x="391113" y="762819"/>
                        <a:pt x="7645" y="671315"/>
                        <a:pt x="7645" y="440941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48" name="楕円 349">
                  <a:extLst>
                    <a:ext uri="{FF2B5EF4-FFF2-40B4-BE49-F238E27FC236}">
                      <a16:creationId xmlns:a16="http://schemas.microsoft.com/office/drawing/2014/main" id="{51D54D60-22D1-42DB-B927-93A2ABC73972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2012160" y="4863089"/>
                  <a:ext cx="691423" cy="507740"/>
                </a:xfrm>
                <a:custGeom>
                  <a:avLst/>
                  <a:gdLst>
                    <a:gd name="connsiteX0" fmla="*/ 0 w 245041"/>
                    <a:gd name="connsiteY0" fmla="*/ 417129 h 834258"/>
                    <a:gd name="connsiteX1" fmla="*/ 122521 w 245041"/>
                    <a:gd name="connsiteY1" fmla="*/ 0 h 834258"/>
                    <a:gd name="connsiteX2" fmla="*/ 245042 w 245041"/>
                    <a:gd name="connsiteY2" fmla="*/ 417129 h 834258"/>
                    <a:gd name="connsiteX3" fmla="*/ 122521 w 245041"/>
                    <a:gd name="connsiteY3" fmla="*/ 834258 h 834258"/>
                    <a:gd name="connsiteX4" fmla="*/ 0 w 245041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416145"/>
                    <a:gd name="connsiteY0" fmla="*/ 417129 h 753295"/>
                    <a:gd name="connsiteX1" fmla="*/ 122521 w 416145"/>
                    <a:gd name="connsiteY1" fmla="*/ 0 h 753295"/>
                    <a:gd name="connsiteX2" fmla="*/ 245042 w 416145"/>
                    <a:gd name="connsiteY2" fmla="*/ 417129 h 753295"/>
                    <a:gd name="connsiteX3" fmla="*/ 403509 w 416145"/>
                    <a:gd name="connsiteY3" fmla="*/ 753295 h 753295"/>
                    <a:gd name="connsiteX4" fmla="*/ 0 w 416145"/>
                    <a:gd name="connsiteY4" fmla="*/ 417129 h 753295"/>
                    <a:gd name="connsiteX0" fmla="*/ 38868 w 455013"/>
                    <a:gd name="connsiteY0" fmla="*/ 440941 h 777107"/>
                    <a:gd name="connsiteX1" fmla="*/ 32802 w 455013"/>
                    <a:gd name="connsiteY1" fmla="*/ 0 h 777107"/>
                    <a:gd name="connsiteX2" fmla="*/ 283910 w 455013"/>
                    <a:gd name="connsiteY2" fmla="*/ 440941 h 777107"/>
                    <a:gd name="connsiteX3" fmla="*/ 442377 w 455013"/>
                    <a:gd name="connsiteY3" fmla="*/ 777107 h 777107"/>
                    <a:gd name="connsiteX4" fmla="*/ 38868 w 455013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69533"/>
                    <a:gd name="connsiteY0" fmla="*/ 440941 h 762819"/>
                    <a:gd name="connsiteX1" fmla="*/ 1579 w 469533"/>
                    <a:gd name="connsiteY1" fmla="*/ 0 h 762819"/>
                    <a:gd name="connsiteX2" fmla="*/ 252687 w 469533"/>
                    <a:gd name="connsiteY2" fmla="*/ 440941 h 762819"/>
                    <a:gd name="connsiteX3" fmla="*/ 458779 w 469533"/>
                    <a:gd name="connsiteY3" fmla="*/ 762819 h 762819"/>
                    <a:gd name="connsiteX4" fmla="*/ 7645 w 469533"/>
                    <a:gd name="connsiteY4" fmla="*/ 440941 h 762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9533" h="762819">
                      <a:moveTo>
                        <a:pt x="7645" y="440941"/>
                      </a:moveTo>
                      <a:cubicBezTo>
                        <a:pt x="7645" y="210567"/>
                        <a:pt x="-4174" y="157162"/>
                        <a:pt x="1579" y="0"/>
                      </a:cubicBezTo>
                      <a:cubicBezTo>
                        <a:pt x="121633" y="128588"/>
                        <a:pt x="252687" y="210567"/>
                        <a:pt x="252687" y="440941"/>
                      </a:cubicBezTo>
                      <a:cubicBezTo>
                        <a:pt x="252687" y="671315"/>
                        <a:pt x="526445" y="762819"/>
                        <a:pt x="458779" y="762819"/>
                      </a:cubicBezTo>
                      <a:cubicBezTo>
                        <a:pt x="391113" y="762819"/>
                        <a:pt x="7645" y="671315"/>
                        <a:pt x="7645" y="440941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49" name="楕円 27">
                  <a:extLst>
                    <a:ext uri="{FF2B5EF4-FFF2-40B4-BE49-F238E27FC236}">
                      <a16:creationId xmlns:a16="http://schemas.microsoft.com/office/drawing/2014/main" id="{9907D63F-5F9A-4910-B169-BAE80CCFF36C}"/>
                    </a:ext>
                  </a:extLst>
                </p:cNvPr>
                <p:cNvSpPr/>
                <p:nvPr/>
              </p:nvSpPr>
              <p:spPr bwMode="auto">
                <a:xfrm>
                  <a:off x="1606509" y="4948209"/>
                  <a:ext cx="608467" cy="447781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03074" y="71247"/>
                        <a:pt x="557800" y="0"/>
                      </a:cubicBezTo>
                      <a:cubicBezTo>
                        <a:pt x="930140" y="71247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430" name="グループ化 429">
                <a:extLst>
                  <a:ext uri="{FF2B5EF4-FFF2-40B4-BE49-F238E27FC236}">
                    <a16:creationId xmlns:a16="http://schemas.microsoft.com/office/drawing/2014/main" id="{6B0288A5-EA4E-4C5B-A6F8-94E33CE6C1F4}"/>
                  </a:ext>
                </a:extLst>
              </p:cNvPr>
              <p:cNvGrpSpPr/>
              <p:nvPr/>
            </p:nvGrpSpPr>
            <p:grpSpPr>
              <a:xfrm rot="793102">
                <a:off x="3742882" y="3406527"/>
                <a:ext cx="1360087" cy="1017112"/>
                <a:chOff x="1124761" y="4189964"/>
                <a:chExt cx="1612704" cy="1206026"/>
              </a:xfrm>
            </p:grpSpPr>
            <p:sp>
              <p:nvSpPr>
                <p:cNvPr id="438" name="楕円 349">
                  <a:extLst>
                    <a:ext uri="{FF2B5EF4-FFF2-40B4-BE49-F238E27FC236}">
                      <a16:creationId xmlns:a16="http://schemas.microsoft.com/office/drawing/2014/main" id="{AAE3A5AB-1A59-4A8A-ADF4-D4E8C34AC352}"/>
                    </a:ext>
                  </a:extLst>
                </p:cNvPr>
                <p:cNvSpPr/>
                <p:nvPr/>
              </p:nvSpPr>
              <p:spPr bwMode="auto">
                <a:xfrm rot="1430819" flipH="1">
                  <a:off x="2267932" y="4463328"/>
                  <a:ext cx="469533" cy="762819"/>
                </a:xfrm>
                <a:custGeom>
                  <a:avLst/>
                  <a:gdLst>
                    <a:gd name="connsiteX0" fmla="*/ 0 w 245041"/>
                    <a:gd name="connsiteY0" fmla="*/ 417129 h 834258"/>
                    <a:gd name="connsiteX1" fmla="*/ 122521 w 245041"/>
                    <a:gd name="connsiteY1" fmla="*/ 0 h 834258"/>
                    <a:gd name="connsiteX2" fmla="*/ 245042 w 245041"/>
                    <a:gd name="connsiteY2" fmla="*/ 417129 h 834258"/>
                    <a:gd name="connsiteX3" fmla="*/ 122521 w 245041"/>
                    <a:gd name="connsiteY3" fmla="*/ 834258 h 834258"/>
                    <a:gd name="connsiteX4" fmla="*/ 0 w 245041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416145"/>
                    <a:gd name="connsiteY0" fmla="*/ 417129 h 753295"/>
                    <a:gd name="connsiteX1" fmla="*/ 122521 w 416145"/>
                    <a:gd name="connsiteY1" fmla="*/ 0 h 753295"/>
                    <a:gd name="connsiteX2" fmla="*/ 245042 w 416145"/>
                    <a:gd name="connsiteY2" fmla="*/ 417129 h 753295"/>
                    <a:gd name="connsiteX3" fmla="*/ 403509 w 416145"/>
                    <a:gd name="connsiteY3" fmla="*/ 753295 h 753295"/>
                    <a:gd name="connsiteX4" fmla="*/ 0 w 416145"/>
                    <a:gd name="connsiteY4" fmla="*/ 417129 h 753295"/>
                    <a:gd name="connsiteX0" fmla="*/ 38868 w 455013"/>
                    <a:gd name="connsiteY0" fmla="*/ 440941 h 777107"/>
                    <a:gd name="connsiteX1" fmla="*/ 32802 w 455013"/>
                    <a:gd name="connsiteY1" fmla="*/ 0 h 777107"/>
                    <a:gd name="connsiteX2" fmla="*/ 283910 w 455013"/>
                    <a:gd name="connsiteY2" fmla="*/ 440941 h 777107"/>
                    <a:gd name="connsiteX3" fmla="*/ 442377 w 455013"/>
                    <a:gd name="connsiteY3" fmla="*/ 777107 h 777107"/>
                    <a:gd name="connsiteX4" fmla="*/ 38868 w 455013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69533"/>
                    <a:gd name="connsiteY0" fmla="*/ 440941 h 762819"/>
                    <a:gd name="connsiteX1" fmla="*/ 1579 w 469533"/>
                    <a:gd name="connsiteY1" fmla="*/ 0 h 762819"/>
                    <a:gd name="connsiteX2" fmla="*/ 252687 w 469533"/>
                    <a:gd name="connsiteY2" fmla="*/ 440941 h 762819"/>
                    <a:gd name="connsiteX3" fmla="*/ 458779 w 469533"/>
                    <a:gd name="connsiteY3" fmla="*/ 762819 h 762819"/>
                    <a:gd name="connsiteX4" fmla="*/ 7645 w 469533"/>
                    <a:gd name="connsiteY4" fmla="*/ 440941 h 762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9533" h="762819">
                      <a:moveTo>
                        <a:pt x="7645" y="440941"/>
                      </a:moveTo>
                      <a:cubicBezTo>
                        <a:pt x="7645" y="210567"/>
                        <a:pt x="-4174" y="157162"/>
                        <a:pt x="1579" y="0"/>
                      </a:cubicBezTo>
                      <a:cubicBezTo>
                        <a:pt x="121633" y="128588"/>
                        <a:pt x="252687" y="210567"/>
                        <a:pt x="252687" y="440941"/>
                      </a:cubicBezTo>
                      <a:cubicBezTo>
                        <a:pt x="252687" y="671315"/>
                        <a:pt x="526445" y="762819"/>
                        <a:pt x="458779" y="762819"/>
                      </a:cubicBezTo>
                      <a:cubicBezTo>
                        <a:pt x="391113" y="762819"/>
                        <a:pt x="7645" y="671315"/>
                        <a:pt x="7645" y="440941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39" name="楕円 349">
                  <a:extLst>
                    <a:ext uri="{FF2B5EF4-FFF2-40B4-BE49-F238E27FC236}">
                      <a16:creationId xmlns:a16="http://schemas.microsoft.com/office/drawing/2014/main" id="{2F5896E2-7B27-4B1A-8B29-B3A5F27E8EFE}"/>
                    </a:ext>
                  </a:extLst>
                </p:cNvPr>
                <p:cNvSpPr/>
                <p:nvPr/>
              </p:nvSpPr>
              <p:spPr bwMode="auto">
                <a:xfrm rot="20169181">
                  <a:off x="1124761" y="4463327"/>
                  <a:ext cx="469533" cy="762819"/>
                </a:xfrm>
                <a:custGeom>
                  <a:avLst/>
                  <a:gdLst>
                    <a:gd name="connsiteX0" fmla="*/ 0 w 245041"/>
                    <a:gd name="connsiteY0" fmla="*/ 417129 h 834258"/>
                    <a:gd name="connsiteX1" fmla="*/ 122521 w 245041"/>
                    <a:gd name="connsiteY1" fmla="*/ 0 h 834258"/>
                    <a:gd name="connsiteX2" fmla="*/ 245042 w 245041"/>
                    <a:gd name="connsiteY2" fmla="*/ 417129 h 834258"/>
                    <a:gd name="connsiteX3" fmla="*/ 122521 w 245041"/>
                    <a:gd name="connsiteY3" fmla="*/ 834258 h 834258"/>
                    <a:gd name="connsiteX4" fmla="*/ 0 w 245041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416145"/>
                    <a:gd name="connsiteY0" fmla="*/ 417129 h 753295"/>
                    <a:gd name="connsiteX1" fmla="*/ 122521 w 416145"/>
                    <a:gd name="connsiteY1" fmla="*/ 0 h 753295"/>
                    <a:gd name="connsiteX2" fmla="*/ 245042 w 416145"/>
                    <a:gd name="connsiteY2" fmla="*/ 417129 h 753295"/>
                    <a:gd name="connsiteX3" fmla="*/ 403509 w 416145"/>
                    <a:gd name="connsiteY3" fmla="*/ 753295 h 753295"/>
                    <a:gd name="connsiteX4" fmla="*/ 0 w 416145"/>
                    <a:gd name="connsiteY4" fmla="*/ 417129 h 753295"/>
                    <a:gd name="connsiteX0" fmla="*/ 38868 w 455013"/>
                    <a:gd name="connsiteY0" fmla="*/ 440941 h 777107"/>
                    <a:gd name="connsiteX1" fmla="*/ 32802 w 455013"/>
                    <a:gd name="connsiteY1" fmla="*/ 0 h 777107"/>
                    <a:gd name="connsiteX2" fmla="*/ 283910 w 455013"/>
                    <a:gd name="connsiteY2" fmla="*/ 440941 h 777107"/>
                    <a:gd name="connsiteX3" fmla="*/ 442377 w 455013"/>
                    <a:gd name="connsiteY3" fmla="*/ 777107 h 777107"/>
                    <a:gd name="connsiteX4" fmla="*/ 38868 w 455013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69533"/>
                    <a:gd name="connsiteY0" fmla="*/ 440941 h 762819"/>
                    <a:gd name="connsiteX1" fmla="*/ 1579 w 469533"/>
                    <a:gd name="connsiteY1" fmla="*/ 0 h 762819"/>
                    <a:gd name="connsiteX2" fmla="*/ 252687 w 469533"/>
                    <a:gd name="connsiteY2" fmla="*/ 440941 h 762819"/>
                    <a:gd name="connsiteX3" fmla="*/ 458779 w 469533"/>
                    <a:gd name="connsiteY3" fmla="*/ 762819 h 762819"/>
                    <a:gd name="connsiteX4" fmla="*/ 7645 w 469533"/>
                    <a:gd name="connsiteY4" fmla="*/ 440941 h 762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9533" h="762819">
                      <a:moveTo>
                        <a:pt x="7645" y="440941"/>
                      </a:moveTo>
                      <a:cubicBezTo>
                        <a:pt x="7645" y="210567"/>
                        <a:pt x="-4174" y="157162"/>
                        <a:pt x="1579" y="0"/>
                      </a:cubicBezTo>
                      <a:cubicBezTo>
                        <a:pt x="121633" y="128588"/>
                        <a:pt x="252687" y="210567"/>
                        <a:pt x="252687" y="440941"/>
                      </a:cubicBezTo>
                      <a:cubicBezTo>
                        <a:pt x="252687" y="671315"/>
                        <a:pt x="526445" y="762819"/>
                        <a:pt x="458779" y="762819"/>
                      </a:cubicBezTo>
                      <a:cubicBezTo>
                        <a:pt x="391113" y="762819"/>
                        <a:pt x="7645" y="671315"/>
                        <a:pt x="7645" y="440941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40" name="フリーフォーム: 図形 439">
                  <a:extLst>
                    <a:ext uri="{FF2B5EF4-FFF2-40B4-BE49-F238E27FC236}">
                      <a16:creationId xmlns:a16="http://schemas.microsoft.com/office/drawing/2014/main" id="{3F639AFB-9F95-4187-ABA2-5CCDB184B18E}"/>
                    </a:ext>
                  </a:extLst>
                </p:cNvPr>
                <p:cNvSpPr/>
                <p:nvPr/>
              </p:nvSpPr>
              <p:spPr bwMode="auto">
                <a:xfrm>
                  <a:off x="1286227" y="4189964"/>
                  <a:ext cx="1314098" cy="1105560"/>
                </a:xfrm>
                <a:custGeom>
                  <a:avLst/>
                  <a:gdLst>
                    <a:gd name="connsiteX0" fmla="*/ 572473 w 1422700"/>
                    <a:gd name="connsiteY0" fmla="*/ 0 h 1105560"/>
                    <a:gd name="connsiteX1" fmla="*/ 708458 w 1422700"/>
                    <a:gd name="connsiteY1" fmla="*/ 41538 h 1105560"/>
                    <a:gd name="connsiteX2" fmla="*/ 717729 w 1422700"/>
                    <a:gd name="connsiteY2" fmla="*/ 49187 h 1105560"/>
                    <a:gd name="connsiteX3" fmla="*/ 727000 w 1422700"/>
                    <a:gd name="connsiteY3" fmla="*/ 41538 h 1105560"/>
                    <a:gd name="connsiteX4" fmla="*/ 862985 w 1422700"/>
                    <a:gd name="connsiteY4" fmla="*/ 0 h 1105560"/>
                    <a:gd name="connsiteX5" fmla="*/ 1034965 w 1422700"/>
                    <a:gd name="connsiteY5" fmla="*/ 71237 h 1105560"/>
                    <a:gd name="connsiteX6" fmla="*/ 1067911 w 1422700"/>
                    <a:gd name="connsiteY6" fmla="*/ 120101 h 1105560"/>
                    <a:gd name="connsiteX7" fmla="*/ 1078203 w 1422700"/>
                    <a:gd name="connsiteY7" fmla="*/ 119063 h 1105560"/>
                    <a:gd name="connsiteX8" fmla="*/ 1321420 w 1422700"/>
                    <a:gd name="connsiteY8" fmla="*/ 362280 h 1105560"/>
                    <a:gd name="connsiteX9" fmla="*/ 1312034 w 1422700"/>
                    <a:gd name="connsiteY9" fmla="*/ 408769 h 1105560"/>
                    <a:gd name="connsiteX10" fmla="*/ 1315468 w 1422700"/>
                    <a:gd name="connsiteY10" fmla="*/ 410633 h 1105560"/>
                    <a:gd name="connsiteX11" fmla="*/ 1422700 w 1422700"/>
                    <a:gd name="connsiteY11" fmla="*/ 612312 h 1105560"/>
                    <a:gd name="connsiteX12" fmla="*/ 1351464 w 1422700"/>
                    <a:gd name="connsiteY12" fmla="*/ 784293 h 1105560"/>
                    <a:gd name="connsiteX13" fmla="*/ 1316437 w 1422700"/>
                    <a:gd name="connsiteY13" fmla="*/ 813192 h 1105560"/>
                    <a:gd name="connsiteX14" fmla="*/ 1316479 w 1422700"/>
                    <a:gd name="connsiteY14" fmla="*/ 813327 h 1105560"/>
                    <a:gd name="connsiteX15" fmla="*/ 1321420 w 1422700"/>
                    <a:gd name="connsiteY15" fmla="*/ 862343 h 1105560"/>
                    <a:gd name="connsiteX16" fmla="*/ 1078203 w 1422700"/>
                    <a:gd name="connsiteY16" fmla="*/ 1105560 h 1105560"/>
                    <a:gd name="connsiteX17" fmla="*/ 906223 w 1422700"/>
                    <a:gd name="connsiteY17" fmla="*/ 1034324 h 1105560"/>
                    <a:gd name="connsiteX18" fmla="*/ 901765 w 1422700"/>
                    <a:gd name="connsiteY18" fmla="*/ 1027711 h 1105560"/>
                    <a:gd name="connsiteX19" fmla="*/ 897306 w 1422700"/>
                    <a:gd name="connsiteY19" fmla="*/ 1034324 h 1105560"/>
                    <a:gd name="connsiteX20" fmla="*/ 725326 w 1422700"/>
                    <a:gd name="connsiteY20" fmla="*/ 1105560 h 1105560"/>
                    <a:gd name="connsiteX21" fmla="*/ 553346 w 1422700"/>
                    <a:gd name="connsiteY21" fmla="*/ 1034324 h 1105560"/>
                    <a:gd name="connsiteX22" fmla="*/ 548887 w 1422700"/>
                    <a:gd name="connsiteY22" fmla="*/ 1027711 h 1105560"/>
                    <a:gd name="connsiteX23" fmla="*/ 544428 w 1422700"/>
                    <a:gd name="connsiteY23" fmla="*/ 1034324 h 1105560"/>
                    <a:gd name="connsiteX24" fmla="*/ 372448 w 1422700"/>
                    <a:gd name="connsiteY24" fmla="*/ 1105560 h 1105560"/>
                    <a:gd name="connsiteX25" fmla="*/ 129231 w 1422700"/>
                    <a:gd name="connsiteY25" fmla="*/ 862343 h 1105560"/>
                    <a:gd name="connsiteX26" fmla="*/ 132036 w 1422700"/>
                    <a:gd name="connsiteY26" fmla="*/ 834514 h 1105560"/>
                    <a:gd name="connsiteX27" fmla="*/ 107232 w 1422700"/>
                    <a:gd name="connsiteY27" fmla="*/ 821051 h 1105560"/>
                    <a:gd name="connsiteX28" fmla="*/ 0 w 1422700"/>
                    <a:gd name="connsiteY28" fmla="*/ 619371 h 1105560"/>
                    <a:gd name="connsiteX29" fmla="*/ 107232 w 1422700"/>
                    <a:gd name="connsiteY29" fmla="*/ 417692 h 1105560"/>
                    <a:gd name="connsiteX30" fmla="*/ 137141 w 1422700"/>
                    <a:gd name="connsiteY30" fmla="*/ 401458 h 1105560"/>
                    <a:gd name="connsiteX31" fmla="*/ 129231 w 1422700"/>
                    <a:gd name="connsiteY31" fmla="*/ 362280 h 1105560"/>
                    <a:gd name="connsiteX32" fmla="*/ 323431 w 1422700"/>
                    <a:gd name="connsiteY32" fmla="*/ 124005 h 1105560"/>
                    <a:gd name="connsiteX33" fmla="*/ 367941 w 1422700"/>
                    <a:gd name="connsiteY33" fmla="*/ 119518 h 1105560"/>
                    <a:gd name="connsiteX34" fmla="*/ 400493 w 1422700"/>
                    <a:gd name="connsiteY34" fmla="*/ 71237 h 1105560"/>
                    <a:gd name="connsiteX35" fmla="*/ 572473 w 1422700"/>
                    <a:gd name="connsiteY35" fmla="*/ 0 h 1105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1422700" h="1105560">
                      <a:moveTo>
                        <a:pt x="572473" y="0"/>
                      </a:moveTo>
                      <a:cubicBezTo>
                        <a:pt x="622845" y="0"/>
                        <a:pt x="669640" y="15313"/>
                        <a:pt x="708458" y="41538"/>
                      </a:cubicBezTo>
                      <a:lnTo>
                        <a:pt x="717729" y="49187"/>
                      </a:lnTo>
                      <a:lnTo>
                        <a:pt x="727000" y="41538"/>
                      </a:lnTo>
                      <a:cubicBezTo>
                        <a:pt x="765818" y="15313"/>
                        <a:pt x="812613" y="0"/>
                        <a:pt x="862985" y="0"/>
                      </a:cubicBezTo>
                      <a:cubicBezTo>
                        <a:pt x="930148" y="0"/>
                        <a:pt x="990952" y="27223"/>
                        <a:pt x="1034965" y="71237"/>
                      </a:cubicBezTo>
                      <a:lnTo>
                        <a:pt x="1067911" y="120101"/>
                      </a:lnTo>
                      <a:lnTo>
                        <a:pt x="1078203" y="119063"/>
                      </a:lnTo>
                      <a:cubicBezTo>
                        <a:pt x="1212528" y="119063"/>
                        <a:pt x="1321420" y="227955"/>
                        <a:pt x="1321420" y="362280"/>
                      </a:cubicBezTo>
                      <a:lnTo>
                        <a:pt x="1312034" y="408769"/>
                      </a:lnTo>
                      <a:lnTo>
                        <a:pt x="1315468" y="410633"/>
                      </a:lnTo>
                      <a:cubicBezTo>
                        <a:pt x="1380164" y="454341"/>
                        <a:pt x="1422700" y="528359"/>
                        <a:pt x="1422700" y="612312"/>
                      </a:cubicBezTo>
                      <a:cubicBezTo>
                        <a:pt x="1422700" y="679475"/>
                        <a:pt x="1395477" y="740279"/>
                        <a:pt x="1351464" y="784293"/>
                      </a:cubicBezTo>
                      <a:lnTo>
                        <a:pt x="1316437" y="813192"/>
                      </a:lnTo>
                      <a:lnTo>
                        <a:pt x="1316479" y="813327"/>
                      </a:lnTo>
                      <a:cubicBezTo>
                        <a:pt x="1319719" y="829159"/>
                        <a:pt x="1321420" y="845553"/>
                        <a:pt x="1321420" y="862343"/>
                      </a:cubicBezTo>
                      <a:cubicBezTo>
                        <a:pt x="1321420" y="996668"/>
                        <a:pt x="1212528" y="1105560"/>
                        <a:pt x="1078203" y="1105560"/>
                      </a:cubicBezTo>
                      <a:cubicBezTo>
                        <a:pt x="1011041" y="1105560"/>
                        <a:pt x="950236" y="1078337"/>
                        <a:pt x="906223" y="1034324"/>
                      </a:cubicBezTo>
                      <a:lnTo>
                        <a:pt x="901765" y="1027711"/>
                      </a:lnTo>
                      <a:lnTo>
                        <a:pt x="897306" y="1034324"/>
                      </a:lnTo>
                      <a:cubicBezTo>
                        <a:pt x="853293" y="1078337"/>
                        <a:pt x="792489" y="1105560"/>
                        <a:pt x="725326" y="1105560"/>
                      </a:cubicBezTo>
                      <a:cubicBezTo>
                        <a:pt x="658164" y="1105560"/>
                        <a:pt x="597359" y="1078337"/>
                        <a:pt x="553346" y="1034324"/>
                      </a:cubicBezTo>
                      <a:lnTo>
                        <a:pt x="548887" y="1027711"/>
                      </a:lnTo>
                      <a:lnTo>
                        <a:pt x="544428" y="1034324"/>
                      </a:lnTo>
                      <a:cubicBezTo>
                        <a:pt x="500415" y="1078337"/>
                        <a:pt x="439610" y="1105560"/>
                        <a:pt x="372448" y="1105560"/>
                      </a:cubicBezTo>
                      <a:cubicBezTo>
                        <a:pt x="238123" y="1105560"/>
                        <a:pt x="129231" y="996668"/>
                        <a:pt x="129231" y="862343"/>
                      </a:cubicBezTo>
                      <a:lnTo>
                        <a:pt x="132036" y="834514"/>
                      </a:lnTo>
                      <a:lnTo>
                        <a:pt x="107232" y="821051"/>
                      </a:lnTo>
                      <a:cubicBezTo>
                        <a:pt x="42536" y="777343"/>
                        <a:pt x="0" y="703324"/>
                        <a:pt x="0" y="619371"/>
                      </a:cubicBezTo>
                      <a:cubicBezTo>
                        <a:pt x="0" y="535418"/>
                        <a:pt x="42536" y="461400"/>
                        <a:pt x="107232" y="417692"/>
                      </a:cubicBezTo>
                      <a:lnTo>
                        <a:pt x="137141" y="401458"/>
                      </a:lnTo>
                      <a:lnTo>
                        <a:pt x="129231" y="362280"/>
                      </a:lnTo>
                      <a:cubicBezTo>
                        <a:pt x="129231" y="244746"/>
                        <a:pt x="212601" y="146684"/>
                        <a:pt x="323431" y="124005"/>
                      </a:cubicBezTo>
                      <a:lnTo>
                        <a:pt x="367941" y="119518"/>
                      </a:lnTo>
                      <a:lnTo>
                        <a:pt x="400493" y="71237"/>
                      </a:lnTo>
                      <a:cubicBezTo>
                        <a:pt x="444506" y="27223"/>
                        <a:pt x="505310" y="0"/>
                        <a:pt x="572473" y="0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41" name="楕円 349">
                  <a:extLst>
                    <a:ext uri="{FF2B5EF4-FFF2-40B4-BE49-F238E27FC236}">
                      <a16:creationId xmlns:a16="http://schemas.microsoft.com/office/drawing/2014/main" id="{0E2548CA-0265-455A-9D0A-D9ABDA23CF4A}"/>
                    </a:ext>
                  </a:extLst>
                </p:cNvPr>
                <p:cNvSpPr/>
                <p:nvPr/>
              </p:nvSpPr>
              <p:spPr bwMode="auto">
                <a:xfrm rot="20700000">
                  <a:off x="1164436" y="4863089"/>
                  <a:ext cx="691423" cy="507740"/>
                </a:xfrm>
                <a:custGeom>
                  <a:avLst/>
                  <a:gdLst>
                    <a:gd name="connsiteX0" fmla="*/ 0 w 245041"/>
                    <a:gd name="connsiteY0" fmla="*/ 417129 h 834258"/>
                    <a:gd name="connsiteX1" fmla="*/ 122521 w 245041"/>
                    <a:gd name="connsiteY1" fmla="*/ 0 h 834258"/>
                    <a:gd name="connsiteX2" fmla="*/ 245042 w 245041"/>
                    <a:gd name="connsiteY2" fmla="*/ 417129 h 834258"/>
                    <a:gd name="connsiteX3" fmla="*/ 122521 w 245041"/>
                    <a:gd name="connsiteY3" fmla="*/ 834258 h 834258"/>
                    <a:gd name="connsiteX4" fmla="*/ 0 w 245041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416145"/>
                    <a:gd name="connsiteY0" fmla="*/ 417129 h 753295"/>
                    <a:gd name="connsiteX1" fmla="*/ 122521 w 416145"/>
                    <a:gd name="connsiteY1" fmla="*/ 0 h 753295"/>
                    <a:gd name="connsiteX2" fmla="*/ 245042 w 416145"/>
                    <a:gd name="connsiteY2" fmla="*/ 417129 h 753295"/>
                    <a:gd name="connsiteX3" fmla="*/ 403509 w 416145"/>
                    <a:gd name="connsiteY3" fmla="*/ 753295 h 753295"/>
                    <a:gd name="connsiteX4" fmla="*/ 0 w 416145"/>
                    <a:gd name="connsiteY4" fmla="*/ 417129 h 753295"/>
                    <a:gd name="connsiteX0" fmla="*/ 38868 w 455013"/>
                    <a:gd name="connsiteY0" fmla="*/ 440941 h 777107"/>
                    <a:gd name="connsiteX1" fmla="*/ 32802 w 455013"/>
                    <a:gd name="connsiteY1" fmla="*/ 0 h 777107"/>
                    <a:gd name="connsiteX2" fmla="*/ 283910 w 455013"/>
                    <a:gd name="connsiteY2" fmla="*/ 440941 h 777107"/>
                    <a:gd name="connsiteX3" fmla="*/ 442377 w 455013"/>
                    <a:gd name="connsiteY3" fmla="*/ 777107 h 777107"/>
                    <a:gd name="connsiteX4" fmla="*/ 38868 w 455013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69533"/>
                    <a:gd name="connsiteY0" fmla="*/ 440941 h 762819"/>
                    <a:gd name="connsiteX1" fmla="*/ 1579 w 469533"/>
                    <a:gd name="connsiteY1" fmla="*/ 0 h 762819"/>
                    <a:gd name="connsiteX2" fmla="*/ 252687 w 469533"/>
                    <a:gd name="connsiteY2" fmla="*/ 440941 h 762819"/>
                    <a:gd name="connsiteX3" fmla="*/ 458779 w 469533"/>
                    <a:gd name="connsiteY3" fmla="*/ 762819 h 762819"/>
                    <a:gd name="connsiteX4" fmla="*/ 7645 w 469533"/>
                    <a:gd name="connsiteY4" fmla="*/ 440941 h 762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9533" h="762819">
                      <a:moveTo>
                        <a:pt x="7645" y="440941"/>
                      </a:moveTo>
                      <a:cubicBezTo>
                        <a:pt x="7645" y="210567"/>
                        <a:pt x="-4174" y="157162"/>
                        <a:pt x="1579" y="0"/>
                      </a:cubicBezTo>
                      <a:cubicBezTo>
                        <a:pt x="121633" y="128588"/>
                        <a:pt x="252687" y="210567"/>
                        <a:pt x="252687" y="440941"/>
                      </a:cubicBezTo>
                      <a:cubicBezTo>
                        <a:pt x="252687" y="671315"/>
                        <a:pt x="526445" y="762819"/>
                        <a:pt x="458779" y="762819"/>
                      </a:cubicBezTo>
                      <a:cubicBezTo>
                        <a:pt x="391113" y="762819"/>
                        <a:pt x="7645" y="671315"/>
                        <a:pt x="7645" y="440941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42" name="楕円 349">
                  <a:extLst>
                    <a:ext uri="{FF2B5EF4-FFF2-40B4-BE49-F238E27FC236}">
                      <a16:creationId xmlns:a16="http://schemas.microsoft.com/office/drawing/2014/main" id="{AF541B2A-D611-4216-9B94-FB03FA0C2E3B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2012160" y="4863089"/>
                  <a:ext cx="691423" cy="507740"/>
                </a:xfrm>
                <a:custGeom>
                  <a:avLst/>
                  <a:gdLst>
                    <a:gd name="connsiteX0" fmla="*/ 0 w 245041"/>
                    <a:gd name="connsiteY0" fmla="*/ 417129 h 834258"/>
                    <a:gd name="connsiteX1" fmla="*/ 122521 w 245041"/>
                    <a:gd name="connsiteY1" fmla="*/ 0 h 834258"/>
                    <a:gd name="connsiteX2" fmla="*/ 245042 w 245041"/>
                    <a:gd name="connsiteY2" fmla="*/ 417129 h 834258"/>
                    <a:gd name="connsiteX3" fmla="*/ 122521 w 245041"/>
                    <a:gd name="connsiteY3" fmla="*/ 834258 h 834258"/>
                    <a:gd name="connsiteX4" fmla="*/ 0 w 245041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416145"/>
                    <a:gd name="connsiteY0" fmla="*/ 417129 h 753295"/>
                    <a:gd name="connsiteX1" fmla="*/ 122521 w 416145"/>
                    <a:gd name="connsiteY1" fmla="*/ 0 h 753295"/>
                    <a:gd name="connsiteX2" fmla="*/ 245042 w 416145"/>
                    <a:gd name="connsiteY2" fmla="*/ 417129 h 753295"/>
                    <a:gd name="connsiteX3" fmla="*/ 403509 w 416145"/>
                    <a:gd name="connsiteY3" fmla="*/ 753295 h 753295"/>
                    <a:gd name="connsiteX4" fmla="*/ 0 w 416145"/>
                    <a:gd name="connsiteY4" fmla="*/ 417129 h 753295"/>
                    <a:gd name="connsiteX0" fmla="*/ 38868 w 455013"/>
                    <a:gd name="connsiteY0" fmla="*/ 440941 h 777107"/>
                    <a:gd name="connsiteX1" fmla="*/ 32802 w 455013"/>
                    <a:gd name="connsiteY1" fmla="*/ 0 h 777107"/>
                    <a:gd name="connsiteX2" fmla="*/ 283910 w 455013"/>
                    <a:gd name="connsiteY2" fmla="*/ 440941 h 777107"/>
                    <a:gd name="connsiteX3" fmla="*/ 442377 w 455013"/>
                    <a:gd name="connsiteY3" fmla="*/ 777107 h 777107"/>
                    <a:gd name="connsiteX4" fmla="*/ 38868 w 455013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69533"/>
                    <a:gd name="connsiteY0" fmla="*/ 440941 h 762819"/>
                    <a:gd name="connsiteX1" fmla="*/ 1579 w 469533"/>
                    <a:gd name="connsiteY1" fmla="*/ 0 h 762819"/>
                    <a:gd name="connsiteX2" fmla="*/ 252687 w 469533"/>
                    <a:gd name="connsiteY2" fmla="*/ 440941 h 762819"/>
                    <a:gd name="connsiteX3" fmla="*/ 458779 w 469533"/>
                    <a:gd name="connsiteY3" fmla="*/ 762819 h 762819"/>
                    <a:gd name="connsiteX4" fmla="*/ 7645 w 469533"/>
                    <a:gd name="connsiteY4" fmla="*/ 440941 h 762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9533" h="762819">
                      <a:moveTo>
                        <a:pt x="7645" y="440941"/>
                      </a:moveTo>
                      <a:cubicBezTo>
                        <a:pt x="7645" y="210567"/>
                        <a:pt x="-4174" y="157162"/>
                        <a:pt x="1579" y="0"/>
                      </a:cubicBezTo>
                      <a:cubicBezTo>
                        <a:pt x="121633" y="128588"/>
                        <a:pt x="252687" y="210567"/>
                        <a:pt x="252687" y="440941"/>
                      </a:cubicBezTo>
                      <a:cubicBezTo>
                        <a:pt x="252687" y="671315"/>
                        <a:pt x="526445" y="762819"/>
                        <a:pt x="458779" y="762819"/>
                      </a:cubicBezTo>
                      <a:cubicBezTo>
                        <a:pt x="391113" y="762819"/>
                        <a:pt x="7645" y="671315"/>
                        <a:pt x="7645" y="440941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43" name="楕円 27">
                  <a:extLst>
                    <a:ext uri="{FF2B5EF4-FFF2-40B4-BE49-F238E27FC236}">
                      <a16:creationId xmlns:a16="http://schemas.microsoft.com/office/drawing/2014/main" id="{74941FC4-CA0C-4107-89DB-338FCC88A75A}"/>
                    </a:ext>
                  </a:extLst>
                </p:cNvPr>
                <p:cNvSpPr/>
                <p:nvPr/>
              </p:nvSpPr>
              <p:spPr bwMode="auto">
                <a:xfrm>
                  <a:off x="1606509" y="4948209"/>
                  <a:ext cx="608467" cy="447781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03074" y="71247"/>
                        <a:pt x="557800" y="0"/>
                      </a:cubicBezTo>
                      <a:cubicBezTo>
                        <a:pt x="930140" y="71247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431" name="グループ化 430">
                <a:extLst>
                  <a:ext uri="{FF2B5EF4-FFF2-40B4-BE49-F238E27FC236}">
                    <a16:creationId xmlns:a16="http://schemas.microsoft.com/office/drawing/2014/main" id="{C76B7256-3F1E-4C18-9D27-25C07C203B28}"/>
                  </a:ext>
                </a:extLst>
              </p:cNvPr>
              <p:cNvGrpSpPr/>
              <p:nvPr/>
            </p:nvGrpSpPr>
            <p:grpSpPr>
              <a:xfrm rot="20923029">
                <a:off x="4666566" y="3648932"/>
                <a:ext cx="1360087" cy="1017112"/>
                <a:chOff x="1124761" y="4189964"/>
                <a:chExt cx="1612704" cy="1206026"/>
              </a:xfrm>
            </p:grpSpPr>
            <p:sp>
              <p:nvSpPr>
                <p:cNvPr id="432" name="楕円 349">
                  <a:extLst>
                    <a:ext uri="{FF2B5EF4-FFF2-40B4-BE49-F238E27FC236}">
                      <a16:creationId xmlns:a16="http://schemas.microsoft.com/office/drawing/2014/main" id="{08318D6F-E467-40DE-99B7-096503569C12}"/>
                    </a:ext>
                  </a:extLst>
                </p:cNvPr>
                <p:cNvSpPr/>
                <p:nvPr/>
              </p:nvSpPr>
              <p:spPr bwMode="auto">
                <a:xfrm rot="1430819" flipH="1">
                  <a:off x="2267932" y="4463328"/>
                  <a:ext cx="469533" cy="762819"/>
                </a:xfrm>
                <a:custGeom>
                  <a:avLst/>
                  <a:gdLst>
                    <a:gd name="connsiteX0" fmla="*/ 0 w 245041"/>
                    <a:gd name="connsiteY0" fmla="*/ 417129 h 834258"/>
                    <a:gd name="connsiteX1" fmla="*/ 122521 w 245041"/>
                    <a:gd name="connsiteY1" fmla="*/ 0 h 834258"/>
                    <a:gd name="connsiteX2" fmla="*/ 245042 w 245041"/>
                    <a:gd name="connsiteY2" fmla="*/ 417129 h 834258"/>
                    <a:gd name="connsiteX3" fmla="*/ 122521 w 245041"/>
                    <a:gd name="connsiteY3" fmla="*/ 834258 h 834258"/>
                    <a:gd name="connsiteX4" fmla="*/ 0 w 245041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416145"/>
                    <a:gd name="connsiteY0" fmla="*/ 417129 h 753295"/>
                    <a:gd name="connsiteX1" fmla="*/ 122521 w 416145"/>
                    <a:gd name="connsiteY1" fmla="*/ 0 h 753295"/>
                    <a:gd name="connsiteX2" fmla="*/ 245042 w 416145"/>
                    <a:gd name="connsiteY2" fmla="*/ 417129 h 753295"/>
                    <a:gd name="connsiteX3" fmla="*/ 403509 w 416145"/>
                    <a:gd name="connsiteY3" fmla="*/ 753295 h 753295"/>
                    <a:gd name="connsiteX4" fmla="*/ 0 w 416145"/>
                    <a:gd name="connsiteY4" fmla="*/ 417129 h 753295"/>
                    <a:gd name="connsiteX0" fmla="*/ 38868 w 455013"/>
                    <a:gd name="connsiteY0" fmla="*/ 440941 h 777107"/>
                    <a:gd name="connsiteX1" fmla="*/ 32802 w 455013"/>
                    <a:gd name="connsiteY1" fmla="*/ 0 h 777107"/>
                    <a:gd name="connsiteX2" fmla="*/ 283910 w 455013"/>
                    <a:gd name="connsiteY2" fmla="*/ 440941 h 777107"/>
                    <a:gd name="connsiteX3" fmla="*/ 442377 w 455013"/>
                    <a:gd name="connsiteY3" fmla="*/ 777107 h 777107"/>
                    <a:gd name="connsiteX4" fmla="*/ 38868 w 455013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69533"/>
                    <a:gd name="connsiteY0" fmla="*/ 440941 h 762819"/>
                    <a:gd name="connsiteX1" fmla="*/ 1579 w 469533"/>
                    <a:gd name="connsiteY1" fmla="*/ 0 h 762819"/>
                    <a:gd name="connsiteX2" fmla="*/ 252687 w 469533"/>
                    <a:gd name="connsiteY2" fmla="*/ 440941 h 762819"/>
                    <a:gd name="connsiteX3" fmla="*/ 458779 w 469533"/>
                    <a:gd name="connsiteY3" fmla="*/ 762819 h 762819"/>
                    <a:gd name="connsiteX4" fmla="*/ 7645 w 469533"/>
                    <a:gd name="connsiteY4" fmla="*/ 440941 h 762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9533" h="762819">
                      <a:moveTo>
                        <a:pt x="7645" y="440941"/>
                      </a:moveTo>
                      <a:cubicBezTo>
                        <a:pt x="7645" y="210567"/>
                        <a:pt x="-4174" y="157162"/>
                        <a:pt x="1579" y="0"/>
                      </a:cubicBezTo>
                      <a:cubicBezTo>
                        <a:pt x="121633" y="128588"/>
                        <a:pt x="252687" y="210567"/>
                        <a:pt x="252687" y="440941"/>
                      </a:cubicBezTo>
                      <a:cubicBezTo>
                        <a:pt x="252687" y="671315"/>
                        <a:pt x="526445" y="762819"/>
                        <a:pt x="458779" y="762819"/>
                      </a:cubicBezTo>
                      <a:cubicBezTo>
                        <a:pt x="391113" y="762819"/>
                        <a:pt x="7645" y="671315"/>
                        <a:pt x="7645" y="440941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33" name="楕円 349">
                  <a:extLst>
                    <a:ext uri="{FF2B5EF4-FFF2-40B4-BE49-F238E27FC236}">
                      <a16:creationId xmlns:a16="http://schemas.microsoft.com/office/drawing/2014/main" id="{914EB7F7-03F9-4555-8A57-5F8ABE308EBB}"/>
                    </a:ext>
                  </a:extLst>
                </p:cNvPr>
                <p:cNvSpPr/>
                <p:nvPr/>
              </p:nvSpPr>
              <p:spPr bwMode="auto">
                <a:xfrm rot="20169181">
                  <a:off x="1124761" y="4463327"/>
                  <a:ext cx="469533" cy="762819"/>
                </a:xfrm>
                <a:custGeom>
                  <a:avLst/>
                  <a:gdLst>
                    <a:gd name="connsiteX0" fmla="*/ 0 w 245041"/>
                    <a:gd name="connsiteY0" fmla="*/ 417129 h 834258"/>
                    <a:gd name="connsiteX1" fmla="*/ 122521 w 245041"/>
                    <a:gd name="connsiteY1" fmla="*/ 0 h 834258"/>
                    <a:gd name="connsiteX2" fmla="*/ 245042 w 245041"/>
                    <a:gd name="connsiteY2" fmla="*/ 417129 h 834258"/>
                    <a:gd name="connsiteX3" fmla="*/ 122521 w 245041"/>
                    <a:gd name="connsiteY3" fmla="*/ 834258 h 834258"/>
                    <a:gd name="connsiteX4" fmla="*/ 0 w 245041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416145"/>
                    <a:gd name="connsiteY0" fmla="*/ 417129 h 753295"/>
                    <a:gd name="connsiteX1" fmla="*/ 122521 w 416145"/>
                    <a:gd name="connsiteY1" fmla="*/ 0 h 753295"/>
                    <a:gd name="connsiteX2" fmla="*/ 245042 w 416145"/>
                    <a:gd name="connsiteY2" fmla="*/ 417129 h 753295"/>
                    <a:gd name="connsiteX3" fmla="*/ 403509 w 416145"/>
                    <a:gd name="connsiteY3" fmla="*/ 753295 h 753295"/>
                    <a:gd name="connsiteX4" fmla="*/ 0 w 416145"/>
                    <a:gd name="connsiteY4" fmla="*/ 417129 h 753295"/>
                    <a:gd name="connsiteX0" fmla="*/ 38868 w 455013"/>
                    <a:gd name="connsiteY0" fmla="*/ 440941 h 777107"/>
                    <a:gd name="connsiteX1" fmla="*/ 32802 w 455013"/>
                    <a:gd name="connsiteY1" fmla="*/ 0 h 777107"/>
                    <a:gd name="connsiteX2" fmla="*/ 283910 w 455013"/>
                    <a:gd name="connsiteY2" fmla="*/ 440941 h 777107"/>
                    <a:gd name="connsiteX3" fmla="*/ 442377 w 455013"/>
                    <a:gd name="connsiteY3" fmla="*/ 777107 h 777107"/>
                    <a:gd name="connsiteX4" fmla="*/ 38868 w 455013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69533"/>
                    <a:gd name="connsiteY0" fmla="*/ 440941 h 762819"/>
                    <a:gd name="connsiteX1" fmla="*/ 1579 w 469533"/>
                    <a:gd name="connsiteY1" fmla="*/ 0 h 762819"/>
                    <a:gd name="connsiteX2" fmla="*/ 252687 w 469533"/>
                    <a:gd name="connsiteY2" fmla="*/ 440941 h 762819"/>
                    <a:gd name="connsiteX3" fmla="*/ 458779 w 469533"/>
                    <a:gd name="connsiteY3" fmla="*/ 762819 h 762819"/>
                    <a:gd name="connsiteX4" fmla="*/ 7645 w 469533"/>
                    <a:gd name="connsiteY4" fmla="*/ 440941 h 762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9533" h="762819">
                      <a:moveTo>
                        <a:pt x="7645" y="440941"/>
                      </a:moveTo>
                      <a:cubicBezTo>
                        <a:pt x="7645" y="210567"/>
                        <a:pt x="-4174" y="157162"/>
                        <a:pt x="1579" y="0"/>
                      </a:cubicBezTo>
                      <a:cubicBezTo>
                        <a:pt x="121633" y="128588"/>
                        <a:pt x="252687" y="210567"/>
                        <a:pt x="252687" y="440941"/>
                      </a:cubicBezTo>
                      <a:cubicBezTo>
                        <a:pt x="252687" y="671315"/>
                        <a:pt x="526445" y="762819"/>
                        <a:pt x="458779" y="762819"/>
                      </a:cubicBezTo>
                      <a:cubicBezTo>
                        <a:pt x="391113" y="762819"/>
                        <a:pt x="7645" y="671315"/>
                        <a:pt x="7645" y="440941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34" name="フリーフォーム: 図形 433">
                  <a:extLst>
                    <a:ext uri="{FF2B5EF4-FFF2-40B4-BE49-F238E27FC236}">
                      <a16:creationId xmlns:a16="http://schemas.microsoft.com/office/drawing/2014/main" id="{CCFE62F8-6AFE-4466-A72C-560F12B463A3}"/>
                    </a:ext>
                  </a:extLst>
                </p:cNvPr>
                <p:cNvSpPr/>
                <p:nvPr/>
              </p:nvSpPr>
              <p:spPr bwMode="auto">
                <a:xfrm>
                  <a:off x="1286227" y="4189964"/>
                  <a:ext cx="1314098" cy="1105560"/>
                </a:xfrm>
                <a:custGeom>
                  <a:avLst/>
                  <a:gdLst>
                    <a:gd name="connsiteX0" fmla="*/ 572473 w 1422700"/>
                    <a:gd name="connsiteY0" fmla="*/ 0 h 1105560"/>
                    <a:gd name="connsiteX1" fmla="*/ 708458 w 1422700"/>
                    <a:gd name="connsiteY1" fmla="*/ 41538 h 1105560"/>
                    <a:gd name="connsiteX2" fmla="*/ 717729 w 1422700"/>
                    <a:gd name="connsiteY2" fmla="*/ 49187 h 1105560"/>
                    <a:gd name="connsiteX3" fmla="*/ 727000 w 1422700"/>
                    <a:gd name="connsiteY3" fmla="*/ 41538 h 1105560"/>
                    <a:gd name="connsiteX4" fmla="*/ 862985 w 1422700"/>
                    <a:gd name="connsiteY4" fmla="*/ 0 h 1105560"/>
                    <a:gd name="connsiteX5" fmla="*/ 1034965 w 1422700"/>
                    <a:gd name="connsiteY5" fmla="*/ 71237 h 1105560"/>
                    <a:gd name="connsiteX6" fmla="*/ 1067911 w 1422700"/>
                    <a:gd name="connsiteY6" fmla="*/ 120101 h 1105560"/>
                    <a:gd name="connsiteX7" fmla="*/ 1078203 w 1422700"/>
                    <a:gd name="connsiteY7" fmla="*/ 119063 h 1105560"/>
                    <a:gd name="connsiteX8" fmla="*/ 1321420 w 1422700"/>
                    <a:gd name="connsiteY8" fmla="*/ 362280 h 1105560"/>
                    <a:gd name="connsiteX9" fmla="*/ 1312034 w 1422700"/>
                    <a:gd name="connsiteY9" fmla="*/ 408769 h 1105560"/>
                    <a:gd name="connsiteX10" fmla="*/ 1315468 w 1422700"/>
                    <a:gd name="connsiteY10" fmla="*/ 410633 h 1105560"/>
                    <a:gd name="connsiteX11" fmla="*/ 1422700 w 1422700"/>
                    <a:gd name="connsiteY11" fmla="*/ 612312 h 1105560"/>
                    <a:gd name="connsiteX12" fmla="*/ 1351464 w 1422700"/>
                    <a:gd name="connsiteY12" fmla="*/ 784293 h 1105560"/>
                    <a:gd name="connsiteX13" fmla="*/ 1316437 w 1422700"/>
                    <a:gd name="connsiteY13" fmla="*/ 813192 h 1105560"/>
                    <a:gd name="connsiteX14" fmla="*/ 1316479 w 1422700"/>
                    <a:gd name="connsiteY14" fmla="*/ 813327 h 1105560"/>
                    <a:gd name="connsiteX15" fmla="*/ 1321420 w 1422700"/>
                    <a:gd name="connsiteY15" fmla="*/ 862343 h 1105560"/>
                    <a:gd name="connsiteX16" fmla="*/ 1078203 w 1422700"/>
                    <a:gd name="connsiteY16" fmla="*/ 1105560 h 1105560"/>
                    <a:gd name="connsiteX17" fmla="*/ 906223 w 1422700"/>
                    <a:gd name="connsiteY17" fmla="*/ 1034324 h 1105560"/>
                    <a:gd name="connsiteX18" fmla="*/ 901765 w 1422700"/>
                    <a:gd name="connsiteY18" fmla="*/ 1027711 h 1105560"/>
                    <a:gd name="connsiteX19" fmla="*/ 897306 w 1422700"/>
                    <a:gd name="connsiteY19" fmla="*/ 1034324 h 1105560"/>
                    <a:gd name="connsiteX20" fmla="*/ 725326 w 1422700"/>
                    <a:gd name="connsiteY20" fmla="*/ 1105560 h 1105560"/>
                    <a:gd name="connsiteX21" fmla="*/ 553346 w 1422700"/>
                    <a:gd name="connsiteY21" fmla="*/ 1034324 h 1105560"/>
                    <a:gd name="connsiteX22" fmla="*/ 548887 w 1422700"/>
                    <a:gd name="connsiteY22" fmla="*/ 1027711 h 1105560"/>
                    <a:gd name="connsiteX23" fmla="*/ 544428 w 1422700"/>
                    <a:gd name="connsiteY23" fmla="*/ 1034324 h 1105560"/>
                    <a:gd name="connsiteX24" fmla="*/ 372448 w 1422700"/>
                    <a:gd name="connsiteY24" fmla="*/ 1105560 h 1105560"/>
                    <a:gd name="connsiteX25" fmla="*/ 129231 w 1422700"/>
                    <a:gd name="connsiteY25" fmla="*/ 862343 h 1105560"/>
                    <a:gd name="connsiteX26" fmla="*/ 132036 w 1422700"/>
                    <a:gd name="connsiteY26" fmla="*/ 834514 h 1105560"/>
                    <a:gd name="connsiteX27" fmla="*/ 107232 w 1422700"/>
                    <a:gd name="connsiteY27" fmla="*/ 821051 h 1105560"/>
                    <a:gd name="connsiteX28" fmla="*/ 0 w 1422700"/>
                    <a:gd name="connsiteY28" fmla="*/ 619371 h 1105560"/>
                    <a:gd name="connsiteX29" fmla="*/ 107232 w 1422700"/>
                    <a:gd name="connsiteY29" fmla="*/ 417692 h 1105560"/>
                    <a:gd name="connsiteX30" fmla="*/ 137141 w 1422700"/>
                    <a:gd name="connsiteY30" fmla="*/ 401458 h 1105560"/>
                    <a:gd name="connsiteX31" fmla="*/ 129231 w 1422700"/>
                    <a:gd name="connsiteY31" fmla="*/ 362280 h 1105560"/>
                    <a:gd name="connsiteX32" fmla="*/ 323431 w 1422700"/>
                    <a:gd name="connsiteY32" fmla="*/ 124005 h 1105560"/>
                    <a:gd name="connsiteX33" fmla="*/ 367941 w 1422700"/>
                    <a:gd name="connsiteY33" fmla="*/ 119518 h 1105560"/>
                    <a:gd name="connsiteX34" fmla="*/ 400493 w 1422700"/>
                    <a:gd name="connsiteY34" fmla="*/ 71237 h 1105560"/>
                    <a:gd name="connsiteX35" fmla="*/ 572473 w 1422700"/>
                    <a:gd name="connsiteY35" fmla="*/ 0 h 1105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1422700" h="1105560">
                      <a:moveTo>
                        <a:pt x="572473" y="0"/>
                      </a:moveTo>
                      <a:cubicBezTo>
                        <a:pt x="622845" y="0"/>
                        <a:pt x="669640" y="15313"/>
                        <a:pt x="708458" y="41538"/>
                      </a:cubicBezTo>
                      <a:lnTo>
                        <a:pt x="717729" y="49187"/>
                      </a:lnTo>
                      <a:lnTo>
                        <a:pt x="727000" y="41538"/>
                      </a:lnTo>
                      <a:cubicBezTo>
                        <a:pt x="765818" y="15313"/>
                        <a:pt x="812613" y="0"/>
                        <a:pt x="862985" y="0"/>
                      </a:cubicBezTo>
                      <a:cubicBezTo>
                        <a:pt x="930148" y="0"/>
                        <a:pt x="990952" y="27223"/>
                        <a:pt x="1034965" y="71237"/>
                      </a:cubicBezTo>
                      <a:lnTo>
                        <a:pt x="1067911" y="120101"/>
                      </a:lnTo>
                      <a:lnTo>
                        <a:pt x="1078203" y="119063"/>
                      </a:lnTo>
                      <a:cubicBezTo>
                        <a:pt x="1212528" y="119063"/>
                        <a:pt x="1321420" y="227955"/>
                        <a:pt x="1321420" y="362280"/>
                      </a:cubicBezTo>
                      <a:lnTo>
                        <a:pt x="1312034" y="408769"/>
                      </a:lnTo>
                      <a:lnTo>
                        <a:pt x="1315468" y="410633"/>
                      </a:lnTo>
                      <a:cubicBezTo>
                        <a:pt x="1380164" y="454341"/>
                        <a:pt x="1422700" y="528359"/>
                        <a:pt x="1422700" y="612312"/>
                      </a:cubicBezTo>
                      <a:cubicBezTo>
                        <a:pt x="1422700" y="679475"/>
                        <a:pt x="1395477" y="740279"/>
                        <a:pt x="1351464" y="784293"/>
                      </a:cubicBezTo>
                      <a:lnTo>
                        <a:pt x="1316437" y="813192"/>
                      </a:lnTo>
                      <a:lnTo>
                        <a:pt x="1316479" y="813327"/>
                      </a:lnTo>
                      <a:cubicBezTo>
                        <a:pt x="1319719" y="829159"/>
                        <a:pt x="1321420" y="845553"/>
                        <a:pt x="1321420" y="862343"/>
                      </a:cubicBezTo>
                      <a:cubicBezTo>
                        <a:pt x="1321420" y="996668"/>
                        <a:pt x="1212528" y="1105560"/>
                        <a:pt x="1078203" y="1105560"/>
                      </a:cubicBezTo>
                      <a:cubicBezTo>
                        <a:pt x="1011041" y="1105560"/>
                        <a:pt x="950236" y="1078337"/>
                        <a:pt x="906223" y="1034324"/>
                      </a:cubicBezTo>
                      <a:lnTo>
                        <a:pt x="901765" y="1027711"/>
                      </a:lnTo>
                      <a:lnTo>
                        <a:pt x="897306" y="1034324"/>
                      </a:lnTo>
                      <a:cubicBezTo>
                        <a:pt x="853293" y="1078337"/>
                        <a:pt x="792489" y="1105560"/>
                        <a:pt x="725326" y="1105560"/>
                      </a:cubicBezTo>
                      <a:cubicBezTo>
                        <a:pt x="658164" y="1105560"/>
                        <a:pt x="597359" y="1078337"/>
                        <a:pt x="553346" y="1034324"/>
                      </a:cubicBezTo>
                      <a:lnTo>
                        <a:pt x="548887" y="1027711"/>
                      </a:lnTo>
                      <a:lnTo>
                        <a:pt x="544428" y="1034324"/>
                      </a:lnTo>
                      <a:cubicBezTo>
                        <a:pt x="500415" y="1078337"/>
                        <a:pt x="439610" y="1105560"/>
                        <a:pt x="372448" y="1105560"/>
                      </a:cubicBezTo>
                      <a:cubicBezTo>
                        <a:pt x="238123" y="1105560"/>
                        <a:pt x="129231" y="996668"/>
                        <a:pt x="129231" y="862343"/>
                      </a:cubicBezTo>
                      <a:lnTo>
                        <a:pt x="132036" y="834514"/>
                      </a:lnTo>
                      <a:lnTo>
                        <a:pt x="107232" y="821051"/>
                      </a:lnTo>
                      <a:cubicBezTo>
                        <a:pt x="42536" y="777343"/>
                        <a:pt x="0" y="703324"/>
                        <a:pt x="0" y="619371"/>
                      </a:cubicBezTo>
                      <a:cubicBezTo>
                        <a:pt x="0" y="535418"/>
                        <a:pt x="42536" y="461400"/>
                        <a:pt x="107232" y="417692"/>
                      </a:cubicBezTo>
                      <a:lnTo>
                        <a:pt x="137141" y="401458"/>
                      </a:lnTo>
                      <a:lnTo>
                        <a:pt x="129231" y="362280"/>
                      </a:lnTo>
                      <a:cubicBezTo>
                        <a:pt x="129231" y="244746"/>
                        <a:pt x="212601" y="146684"/>
                        <a:pt x="323431" y="124005"/>
                      </a:cubicBezTo>
                      <a:lnTo>
                        <a:pt x="367941" y="119518"/>
                      </a:lnTo>
                      <a:lnTo>
                        <a:pt x="400493" y="71237"/>
                      </a:lnTo>
                      <a:cubicBezTo>
                        <a:pt x="444506" y="27223"/>
                        <a:pt x="505310" y="0"/>
                        <a:pt x="572473" y="0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35" name="楕円 349">
                  <a:extLst>
                    <a:ext uri="{FF2B5EF4-FFF2-40B4-BE49-F238E27FC236}">
                      <a16:creationId xmlns:a16="http://schemas.microsoft.com/office/drawing/2014/main" id="{B744B8A2-E897-43CA-B05C-C34304507332}"/>
                    </a:ext>
                  </a:extLst>
                </p:cNvPr>
                <p:cNvSpPr/>
                <p:nvPr/>
              </p:nvSpPr>
              <p:spPr bwMode="auto">
                <a:xfrm rot="20700000">
                  <a:off x="1164436" y="4863089"/>
                  <a:ext cx="691423" cy="507740"/>
                </a:xfrm>
                <a:custGeom>
                  <a:avLst/>
                  <a:gdLst>
                    <a:gd name="connsiteX0" fmla="*/ 0 w 245041"/>
                    <a:gd name="connsiteY0" fmla="*/ 417129 h 834258"/>
                    <a:gd name="connsiteX1" fmla="*/ 122521 w 245041"/>
                    <a:gd name="connsiteY1" fmla="*/ 0 h 834258"/>
                    <a:gd name="connsiteX2" fmla="*/ 245042 w 245041"/>
                    <a:gd name="connsiteY2" fmla="*/ 417129 h 834258"/>
                    <a:gd name="connsiteX3" fmla="*/ 122521 w 245041"/>
                    <a:gd name="connsiteY3" fmla="*/ 834258 h 834258"/>
                    <a:gd name="connsiteX4" fmla="*/ 0 w 245041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416145"/>
                    <a:gd name="connsiteY0" fmla="*/ 417129 h 753295"/>
                    <a:gd name="connsiteX1" fmla="*/ 122521 w 416145"/>
                    <a:gd name="connsiteY1" fmla="*/ 0 h 753295"/>
                    <a:gd name="connsiteX2" fmla="*/ 245042 w 416145"/>
                    <a:gd name="connsiteY2" fmla="*/ 417129 h 753295"/>
                    <a:gd name="connsiteX3" fmla="*/ 403509 w 416145"/>
                    <a:gd name="connsiteY3" fmla="*/ 753295 h 753295"/>
                    <a:gd name="connsiteX4" fmla="*/ 0 w 416145"/>
                    <a:gd name="connsiteY4" fmla="*/ 417129 h 753295"/>
                    <a:gd name="connsiteX0" fmla="*/ 38868 w 455013"/>
                    <a:gd name="connsiteY0" fmla="*/ 440941 h 777107"/>
                    <a:gd name="connsiteX1" fmla="*/ 32802 w 455013"/>
                    <a:gd name="connsiteY1" fmla="*/ 0 h 777107"/>
                    <a:gd name="connsiteX2" fmla="*/ 283910 w 455013"/>
                    <a:gd name="connsiteY2" fmla="*/ 440941 h 777107"/>
                    <a:gd name="connsiteX3" fmla="*/ 442377 w 455013"/>
                    <a:gd name="connsiteY3" fmla="*/ 777107 h 777107"/>
                    <a:gd name="connsiteX4" fmla="*/ 38868 w 455013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69533"/>
                    <a:gd name="connsiteY0" fmla="*/ 440941 h 762819"/>
                    <a:gd name="connsiteX1" fmla="*/ 1579 w 469533"/>
                    <a:gd name="connsiteY1" fmla="*/ 0 h 762819"/>
                    <a:gd name="connsiteX2" fmla="*/ 252687 w 469533"/>
                    <a:gd name="connsiteY2" fmla="*/ 440941 h 762819"/>
                    <a:gd name="connsiteX3" fmla="*/ 458779 w 469533"/>
                    <a:gd name="connsiteY3" fmla="*/ 762819 h 762819"/>
                    <a:gd name="connsiteX4" fmla="*/ 7645 w 469533"/>
                    <a:gd name="connsiteY4" fmla="*/ 440941 h 762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9533" h="762819">
                      <a:moveTo>
                        <a:pt x="7645" y="440941"/>
                      </a:moveTo>
                      <a:cubicBezTo>
                        <a:pt x="7645" y="210567"/>
                        <a:pt x="-4174" y="157162"/>
                        <a:pt x="1579" y="0"/>
                      </a:cubicBezTo>
                      <a:cubicBezTo>
                        <a:pt x="121633" y="128588"/>
                        <a:pt x="252687" y="210567"/>
                        <a:pt x="252687" y="440941"/>
                      </a:cubicBezTo>
                      <a:cubicBezTo>
                        <a:pt x="252687" y="671315"/>
                        <a:pt x="526445" y="762819"/>
                        <a:pt x="458779" y="762819"/>
                      </a:cubicBezTo>
                      <a:cubicBezTo>
                        <a:pt x="391113" y="762819"/>
                        <a:pt x="7645" y="671315"/>
                        <a:pt x="7645" y="440941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36" name="楕円 349">
                  <a:extLst>
                    <a:ext uri="{FF2B5EF4-FFF2-40B4-BE49-F238E27FC236}">
                      <a16:creationId xmlns:a16="http://schemas.microsoft.com/office/drawing/2014/main" id="{94DC0AAF-3DDF-4A2F-8F03-DD2D04840A07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2012160" y="4863089"/>
                  <a:ext cx="691423" cy="507740"/>
                </a:xfrm>
                <a:custGeom>
                  <a:avLst/>
                  <a:gdLst>
                    <a:gd name="connsiteX0" fmla="*/ 0 w 245041"/>
                    <a:gd name="connsiteY0" fmla="*/ 417129 h 834258"/>
                    <a:gd name="connsiteX1" fmla="*/ 122521 w 245041"/>
                    <a:gd name="connsiteY1" fmla="*/ 0 h 834258"/>
                    <a:gd name="connsiteX2" fmla="*/ 245042 w 245041"/>
                    <a:gd name="connsiteY2" fmla="*/ 417129 h 834258"/>
                    <a:gd name="connsiteX3" fmla="*/ 122521 w 245041"/>
                    <a:gd name="connsiteY3" fmla="*/ 834258 h 834258"/>
                    <a:gd name="connsiteX4" fmla="*/ 0 w 245041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245042"/>
                    <a:gd name="connsiteY0" fmla="*/ 417129 h 834258"/>
                    <a:gd name="connsiteX1" fmla="*/ 122521 w 245042"/>
                    <a:gd name="connsiteY1" fmla="*/ 0 h 834258"/>
                    <a:gd name="connsiteX2" fmla="*/ 245042 w 245042"/>
                    <a:gd name="connsiteY2" fmla="*/ 417129 h 834258"/>
                    <a:gd name="connsiteX3" fmla="*/ 122521 w 245042"/>
                    <a:gd name="connsiteY3" fmla="*/ 834258 h 834258"/>
                    <a:gd name="connsiteX4" fmla="*/ 0 w 245042"/>
                    <a:gd name="connsiteY4" fmla="*/ 417129 h 834258"/>
                    <a:gd name="connsiteX0" fmla="*/ 0 w 416145"/>
                    <a:gd name="connsiteY0" fmla="*/ 417129 h 753295"/>
                    <a:gd name="connsiteX1" fmla="*/ 122521 w 416145"/>
                    <a:gd name="connsiteY1" fmla="*/ 0 h 753295"/>
                    <a:gd name="connsiteX2" fmla="*/ 245042 w 416145"/>
                    <a:gd name="connsiteY2" fmla="*/ 417129 h 753295"/>
                    <a:gd name="connsiteX3" fmla="*/ 403509 w 416145"/>
                    <a:gd name="connsiteY3" fmla="*/ 753295 h 753295"/>
                    <a:gd name="connsiteX4" fmla="*/ 0 w 416145"/>
                    <a:gd name="connsiteY4" fmla="*/ 417129 h 753295"/>
                    <a:gd name="connsiteX0" fmla="*/ 38868 w 455013"/>
                    <a:gd name="connsiteY0" fmla="*/ 440941 h 777107"/>
                    <a:gd name="connsiteX1" fmla="*/ 32802 w 455013"/>
                    <a:gd name="connsiteY1" fmla="*/ 0 h 777107"/>
                    <a:gd name="connsiteX2" fmla="*/ 283910 w 455013"/>
                    <a:gd name="connsiteY2" fmla="*/ 440941 h 777107"/>
                    <a:gd name="connsiteX3" fmla="*/ 442377 w 455013"/>
                    <a:gd name="connsiteY3" fmla="*/ 777107 h 777107"/>
                    <a:gd name="connsiteX4" fmla="*/ 38868 w 455013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23790"/>
                    <a:gd name="connsiteY0" fmla="*/ 440941 h 777107"/>
                    <a:gd name="connsiteX1" fmla="*/ 1579 w 423790"/>
                    <a:gd name="connsiteY1" fmla="*/ 0 h 777107"/>
                    <a:gd name="connsiteX2" fmla="*/ 252687 w 423790"/>
                    <a:gd name="connsiteY2" fmla="*/ 440941 h 777107"/>
                    <a:gd name="connsiteX3" fmla="*/ 411154 w 423790"/>
                    <a:gd name="connsiteY3" fmla="*/ 777107 h 777107"/>
                    <a:gd name="connsiteX4" fmla="*/ 7645 w 423790"/>
                    <a:gd name="connsiteY4" fmla="*/ 440941 h 777107"/>
                    <a:gd name="connsiteX0" fmla="*/ 7645 w 469533"/>
                    <a:gd name="connsiteY0" fmla="*/ 440941 h 762819"/>
                    <a:gd name="connsiteX1" fmla="*/ 1579 w 469533"/>
                    <a:gd name="connsiteY1" fmla="*/ 0 h 762819"/>
                    <a:gd name="connsiteX2" fmla="*/ 252687 w 469533"/>
                    <a:gd name="connsiteY2" fmla="*/ 440941 h 762819"/>
                    <a:gd name="connsiteX3" fmla="*/ 458779 w 469533"/>
                    <a:gd name="connsiteY3" fmla="*/ 762819 h 762819"/>
                    <a:gd name="connsiteX4" fmla="*/ 7645 w 469533"/>
                    <a:gd name="connsiteY4" fmla="*/ 440941 h 762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9533" h="762819">
                      <a:moveTo>
                        <a:pt x="7645" y="440941"/>
                      </a:moveTo>
                      <a:cubicBezTo>
                        <a:pt x="7645" y="210567"/>
                        <a:pt x="-4174" y="157162"/>
                        <a:pt x="1579" y="0"/>
                      </a:cubicBezTo>
                      <a:cubicBezTo>
                        <a:pt x="121633" y="128588"/>
                        <a:pt x="252687" y="210567"/>
                        <a:pt x="252687" y="440941"/>
                      </a:cubicBezTo>
                      <a:cubicBezTo>
                        <a:pt x="252687" y="671315"/>
                        <a:pt x="526445" y="762819"/>
                        <a:pt x="458779" y="762819"/>
                      </a:cubicBezTo>
                      <a:cubicBezTo>
                        <a:pt x="391113" y="762819"/>
                        <a:pt x="7645" y="671315"/>
                        <a:pt x="7645" y="440941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37" name="楕円 27">
                  <a:extLst>
                    <a:ext uri="{FF2B5EF4-FFF2-40B4-BE49-F238E27FC236}">
                      <a16:creationId xmlns:a16="http://schemas.microsoft.com/office/drawing/2014/main" id="{1130CEA2-E65E-421E-9C8D-98A9EC61E016}"/>
                    </a:ext>
                  </a:extLst>
                </p:cNvPr>
                <p:cNvSpPr/>
                <p:nvPr/>
              </p:nvSpPr>
              <p:spPr bwMode="auto">
                <a:xfrm>
                  <a:off x="1606509" y="4948209"/>
                  <a:ext cx="608467" cy="447781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03074" y="71247"/>
                        <a:pt x="557800" y="0"/>
                      </a:cubicBezTo>
                      <a:cubicBezTo>
                        <a:pt x="930140" y="71247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sp>
          <p:nvSpPr>
            <p:cNvPr id="422" name="月 421">
              <a:extLst>
                <a:ext uri="{FF2B5EF4-FFF2-40B4-BE49-F238E27FC236}">
                  <a16:creationId xmlns:a16="http://schemas.microsoft.com/office/drawing/2014/main" id="{2B2C7A90-7C36-4819-AC86-E5C932EDA590}"/>
                </a:ext>
              </a:extLst>
            </p:cNvPr>
            <p:cNvSpPr/>
            <p:nvPr/>
          </p:nvSpPr>
          <p:spPr>
            <a:xfrm rot="3865240">
              <a:off x="2070590" y="2248430"/>
              <a:ext cx="92819" cy="288134"/>
            </a:xfrm>
            <a:prstGeom prst="moon">
              <a:avLst>
                <a:gd name="adj" fmla="val 39741"/>
              </a:avLst>
            </a:prstGeom>
            <a:solidFill>
              <a:srgbClr val="000000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23" name="月 422">
              <a:extLst>
                <a:ext uri="{FF2B5EF4-FFF2-40B4-BE49-F238E27FC236}">
                  <a16:creationId xmlns:a16="http://schemas.microsoft.com/office/drawing/2014/main" id="{F4AFBB67-5476-4B19-A4CD-FB640564AF02}"/>
                </a:ext>
              </a:extLst>
            </p:cNvPr>
            <p:cNvSpPr/>
            <p:nvPr/>
          </p:nvSpPr>
          <p:spPr>
            <a:xfrm rot="6807209">
              <a:off x="1676561" y="1798652"/>
              <a:ext cx="92819" cy="288134"/>
            </a:xfrm>
            <a:prstGeom prst="moon">
              <a:avLst>
                <a:gd name="adj" fmla="val 39741"/>
              </a:avLst>
            </a:prstGeom>
            <a:solidFill>
              <a:srgbClr val="000000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24" name="月 423">
              <a:extLst>
                <a:ext uri="{FF2B5EF4-FFF2-40B4-BE49-F238E27FC236}">
                  <a16:creationId xmlns:a16="http://schemas.microsoft.com/office/drawing/2014/main" id="{3656C350-3E74-4F95-AAD3-3483B8AD417C}"/>
                </a:ext>
              </a:extLst>
            </p:cNvPr>
            <p:cNvSpPr/>
            <p:nvPr/>
          </p:nvSpPr>
          <p:spPr>
            <a:xfrm rot="5034094">
              <a:off x="2146162" y="1290194"/>
              <a:ext cx="92819" cy="288134"/>
            </a:xfrm>
            <a:prstGeom prst="moon">
              <a:avLst>
                <a:gd name="adj" fmla="val 39741"/>
              </a:avLst>
            </a:prstGeom>
            <a:solidFill>
              <a:srgbClr val="000000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25" name="月 424">
              <a:extLst>
                <a:ext uri="{FF2B5EF4-FFF2-40B4-BE49-F238E27FC236}">
                  <a16:creationId xmlns:a16="http://schemas.microsoft.com/office/drawing/2014/main" id="{6B7FDBC7-BBDC-4B39-9254-E18A4E97666A}"/>
                </a:ext>
              </a:extLst>
            </p:cNvPr>
            <p:cNvSpPr/>
            <p:nvPr/>
          </p:nvSpPr>
          <p:spPr>
            <a:xfrm rot="3600000">
              <a:off x="1137053" y="1879699"/>
              <a:ext cx="92819" cy="288134"/>
            </a:xfrm>
            <a:prstGeom prst="moon">
              <a:avLst>
                <a:gd name="adj" fmla="val 39741"/>
              </a:avLst>
            </a:prstGeom>
            <a:solidFill>
              <a:srgbClr val="000000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26" name="月 425">
              <a:extLst>
                <a:ext uri="{FF2B5EF4-FFF2-40B4-BE49-F238E27FC236}">
                  <a16:creationId xmlns:a16="http://schemas.microsoft.com/office/drawing/2014/main" id="{52468D2A-FC47-4F4F-8AFA-AF7647D5CCC0}"/>
                </a:ext>
              </a:extLst>
            </p:cNvPr>
            <p:cNvSpPr/>
            <p:nvPr/>
          </p:nvSpPr>
          <p:spPr>
            <a:xfrm rot="8697309">
              <a:off x="2526250" y="1563281"/>
              <a:ext cx="92819" cy="288134"/>
            </a:xfrm>
            <a:prstGeom prst="moon">
              <a:avLst>
                <a:gd name="adj" fmla="val 39741"/>
              </a:avLst>
            </a:prstGeom>
            <a:solidFill>
              <a:srgbClr val="000000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27" name="月 426">
              <a:extLst>
                <a:ext uri="{FF2B5EF4-FFF2-40B4-BE49-F238E27FC236}">
                  <a16:creationId xmlns:a16="http://schemas.microsoft.com/office/drawing/2014/main" id="{1E999721-EE4E-4AB3-99CD-CAF69E4C4998}"/>
                </a:ext>
              </a:extLst>
            </p:cNvPr>
            <p:cNvSpPr/>
            <p:nvPr/>
          </p:nvSpPr>
          <p:spPr>
            <a:xfrm rot="8697309">
              <a:off x="2684999" y="2115731"/>
              <a:ext cx="92819" cy="288134"/>
            </a:xfrm>
            <a:prstGeom prst="moon">
              <a:avLst>
                <a:gd name="adj" fmla="val 39741"/>
              </a:avLst>
            </a:prstGeom>
            <a:solidFill>
              <a:srgbClr val="000000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836979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01046B6-5DE3-41D9-94AF-EEBC16F263F2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茨城県と言えば・・・</a:t>
            </a:r>
          </a:p>
        </p:txBody>
      </p:sp>
      <p:sp>
        <p:nvSpPr>
          <p:cNvPr id="444" name="テキスト ボックス 443">
            <a:extLst>
              <a:ext uri="{FF2B5EF4-FFF2-40B4-BE49-F238E27FC236}">
                <a16:creationId xmlns:a16="http://schemas.microsoft.com/office/drawing/2014/main" id="{60725CE0-8819-467F-8427-49C98897C39C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アンコウ</a:t>
            </a:r>
          </a:p>
        </p:txBody>
      </p:sp>
      <p:sp>
        <p:nvSpPr>
          <p:cNvPr id="445" name="テキスト ボックス 444">
            <a:extLst>
              <a:ext uri="{FF2B5EF4-FFF2-40B4-BE49-F238E27FC236}">
                <a16:creationId xmlns:a16="http://schemas.microsoft.com/office/drawing/2014/main" id="{12094881-17B5-4A07-8ADA-4E2E361E6E02}"/>
              </a:ext>
            </a:extLst>
          </p:cNvPr>
          <p:cNvSpPr txBox="1"/>
          <p:nvPr/>
        </p:nvSpPr>
        <p:spPr>
          <a:xfrm>
            <a:off x="638175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土浦全国花火競技大会</a:t>
            </a:r>
            <a:endParaRPr lang="ja-JP" altLang="en-US" sz="11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46" name="テキスト ボックス 445">
            <a:extLst>
              <a:ext uri="{FF2B5EF4-FFF2-40B4-BE49-F238E27FC236}">
                <a16:creationId xmlns:a16="http://schemas.microsoft.com/office/drawing/2014/main" id="{52911A44-3AD5-46C4-9F44-CAC874968132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つくばエキスポセンター</a:t>
            </a:r>
          </a:p>
        </p:txBody>
      </p:sp>
      <p:sp>
        <p:nvSpPr>
          <p:cNvPr id="447" name="テキスト ボックス 446">
            <a:extLst>
              <a:ext uri="{FF2B5EF4-FFF2-40B4-BE49-F238E27FC236}">
                <a16:creationId xmlns:a16="http://schemas.microsoft.com/office/drawing/2014/main" id="{B8224701-C540-4B8A-BED4-AABF8C44DC1F}"/>
              </a:ext>
            </a:extLst>
          </p:cNvPr>
          <p:cNvSpPr txBox="1"/>
          <p:nvPr/>
        </p:nvSpPr>
        <p:spPr>
          <a:xfrm>
            <a:off x="358140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竜神大吊橋</a:t>
            </a:r>
          </a:p>
        </p:txBody>
      </p:sp>
      <p:sp>
        <p:nvSpPr>
          <p:cNvPr id="448" name="テキスト ボックス 447">
            <a:extLst>
              <a:ext uri="{FF2B5EF4-FFF2-40B4-BE49-F238E27FC236}">
                <a16:creationId xmlns:a16="http://schemas.microsoft.com/office/drawing/2014/main" id="{412318EA-FBAF-4F9D-9C64-ADE5C307C4EA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卵</a:t>
            </a:r>
          </a:p>
        </p:txBody>
      </p:sp>
      <p:sp>
        <p:nvSpPr>
          <p:cNvPr id="449" name="テキスト ボックス 448">
            <a:extLst>
              <a:ext uri="{FF2B5EF4-FFF2-40B4-BE49-F238E27FC236}">
                <a16:creationId xmlns:a16="http://schemas.microsoft.com/office/drawing/2014/main" id="{3D5DCCFE-1B17-4152-BEC3-82EAB09690A4}"/>
              </a:ext>
            </a:extLst>
          </p:cNvPr>
          <p:cNvSpPr txBox="1"/>
          <p:nvPr/>
        </p:nvSpPr>
        <p:spPr>
          <a:xfrm>
            <a:off x="653415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たがね餅</a:t>
            </a:r>
          </a:p>
        </p:txBody>
      </p:sp>
      <p:grpSp>
        <p:nvGrpSpPr>
          <p:cNvPr id="450" name="グループ化 449">
            <a:extLst>
              <a:ext uri="{FF2B5EF4-FFF2-40B4-BE49-F238E27FC236}">
                <a16:creationId xmlns:a16="http://schemas.microsoft.com/office/drawing/2014/main" id="{9C468CCB-AC60-4FF1-AB5A-BE88E3B4FF2B}"/>
              </a:ext>
            </a:extLst>
          </p:cNvPr>
          <p:cNvGrpSpPr/>
          <p:nvPr/>
        </p:nvGrpSpPr>
        <p:grpSpPr>
          <a:xfrm>
            <a:off x="761774" y="4268394"/>
            <a:ext cx="2515052" cy="1775309"/>
            <a:chOff x="1334888" y="2309937"/>
            <a:chExt cx="4042540" cy="2983032"/>
          </a:xfrm>
        </p:grpSpPr>
        <p:sp>
          <p:nvSpPr>
            <p:cNvPr id="451" name="楕円 450">
              <a:extLst>
                <a:ext uri="{FF2B5EF4-FFF2-40B4-BE49-F238E27FC236}">
                  <a16:creationId xmlns:a16="http://schemas.microsoft.com/office/drawing/2014/main" id="{225EBFEF-959D-48A6-86A2-B44507BE7B60}"/>
                </a:ext>
              </a:extLst>
            </p:cNvPr>
            <p:cNvSpPr/>
            <p:nvPr/>
          </p:nvSpPr>
          <p:spPr>
            <a:xfrm>
              <a:off x="1390403" y="2309937"/>
              <a:ext cx="3905086" cy="2983032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52" name="グループ化 451">
              <a:extLst>
                <a:ext uri="{FF2B5EF4-FFF2-40B4-BE49-F238E27FC236}">
                  <a16:creationId xmlns:a16="http://schemas.microsoft.com/office/drawing/2014/main" id="{D6A68C5D-50CE-4277-A19B-541C6BC2D81E}"/>
                </a:ext>
              </a:extLst>
            </p:cNvPr>
            <p:cNvGrpSpPr/>
            <p:nvPr/>
          </p:nvGrpSpPr>
          <p:grpSpPr>
            <a:xfrm>
              <a:off x="1334888" y="2347547"/>
              <a:ext cx="4042540" cy="2901448"/>
              <a:chOff x="1132665" y="235186"/>
              <a:chExt cx="8406678" cy="6033716"/>
            </a:xfrm>
          </p:grpSpPr>
          <p:grpSp>
            <p:nvGrpSpPr>
              <p:cNvPr id="458" name="グループ化 457">
                <a:extLst>
                  <a:ext uri="{FF2B5EF4-FFF2-40B4-BE49-F238E27FC236}">
                    <a16:creationId xmlns:a16="http://schemas.microsoft.com/office/drawing/2014/main" id="{460074BA-9987-41ED-9994-AEBDD28BF941}"/>
                  </a:ext>
                </a:extLst>
              </p:cNvPr>
              <p:cNvGrpSpPr/>
              <p:nvPr/>
            </p:nvGrpSpPr>
            <p:grpSpPr>
              <a:xfrm>
                <a:off x="1132665" y="842919"/>
                <a:ext cx="3820335" cy="3474104"/>
                <a:chOff x="2125467" y="1203404"/>
                <a:chExt cx="3820335" cy="3906172"/>
              </a:xfrm>
              <a:solidFill>
                <a:srgbClr val="FF99FF"/>
              </a:solidFill>
            </p:grpSpPr>
            <p:sp>
              <p:nvSpPr>
                <p:cNvPr id="691" name="月 690">
                  <a:extLst>
                    <a:ext uri="{FF2B5EF4-FFF2-40B4-BE49-F238E27FC236}">
                      <a16:creationId xmlns:a16="http://schemas.microsoft.com/office/drawing/2014/main" id="{583A3C68-7FD8-446D-A1AD-CFB0C1E6BBD8}"/>
                    </a:ext>
                  </a:extLst>
                </p:cNvPr>
                <p:cNvSpPr/>
                <p:nvPr/>
              </p:nvSpPr>
              <p:spPr>
                <a:xfrm rot="4500000">
                  <a:off x="2850115" y="267866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2" name="月 691">
                  <a:extLst>
                    <a:ext uri="{FF2B5EF4-FFF2-40B4-BE49-F238E27FC236}">
                      <a16:creationId xmlns:a16="http://schemas.microsoft.com/office/drawing/2014/main" id="{CA5BDD81-3C2B-428F-9786-5FC99EECAB62}"/>
                    </a:ext>
                  </a:extLst>
                </p:cNvPr>
                <p:cNvSpPr/>
                <p:nvPr/>
              </p:nvSpPr>
              <p:spPr>
                <a:xfrm rot="9900000">
                  <a:off x="3701859" y="120340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3" name="月 692">
                  <a:extLst>
                    <a:ext uri="{FF2B5EF4-FFF2-40B4-BE49-F238E27FC236}">
                      <a16:creationId xmlns:a16="http://schemas.microsoft.com/office/drawing/2014/main" id="{DC46A6F1-D1D9-4EFB-B891-3CA0299B248A}"/>
                    </a:ext>
                  </a:extLst>
                </p:cNvPr>
                <p:cNvSpPr/>
                <p:nvPr/>
              </p:nvSpPr>
              <p:spPr>
                <a:xfrm rot="1800000">
                  <a:off x="3411345" y="341007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4" name="月 693">
                  <a:extLst>
                    <a:ext uri="{FF2B5EF4-FFF2-40B4-BE49-F238E27FC236}">
                      <a16:creationId xmlns:a16="http://schemas.microsoft.com/office/drawing/2014/main" id="{FA627743-076F-4830-AEB0-64BA1707E839}"/>
                    </a:ext>
                  </a:extLst>
                </p:cNvPr>
                <p:cNvSpPr/>
                <p:nvPr/>
              </p:nvSpPr>
              <p:spPr>
                <a:xfrm rot="7200000">
                  <a:off x="2970450" y="176463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5" name="月 694">
                  <a:extLst>
                    <a:ext uri="{FF2B5EF4-FFF2-40B4-BE49-F238E27FC236}">
                      <a16:creationId xmlns:a16="http://schemas.microsoft.com/office/drawing/2014/main" id="{C9FB2E48-4B15-4C0D-8B88-BE964FD8CC69}"/>
                    </a:ext>
                  </a:extLst>
                </p:cNvPr>
                <p:cNvSpPr/>
                <p:nvPr/>
              </p:nvSpPr>
              <p:spPr>
                <a:xfrm rot="3600000">
                  <a:off x="2970450" y="296918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6" name="月 695">
                  <a:extLst>
                    <a:ext uri="{FF2B5EF4-FFF2-40B4-BE49-F238E27FC236}">
                      <a16:creationId xmlns:a16="http://schemas.microsoft.com/office/drawing/2014/main" id="{2B755DEB-AD2A-4C81-BA3E-1CB0DDEA1326}"/>
                    </a:ext>
                  </a:extLst>
                </p:cNvPr>
                <p:cNvSpPr/>
                <p:nvPr/>
              </p:nvSpPr>
              <p:spPr>
                <a:xfrm rot="9000000">
                  <a:off x="3411344" y="132373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7" name="月 696">
                  <a:extLst>
                    <a:ext uri="{FF2B5EF4-FFF2-40B4-BE49-F238E27FC236}">
                      <a16:creationId xmlns:a16="http://schemas.microsoft.com/office/drawing/2014/main" id="{174D8B4E-D993-4C69-9D89-FAD1C5544890}"/>
                    </a:ext>
                  </a:extLst>
                </p:cNvPr>
                <p:cNvSpPr/>
                <p:nvPr/>
              </p:nvSpPr>
              <p:spPr>
                <a:xfrm rot="6300000">
                  <a:off x="2850115" y="205514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8" name="月 697">
                  <a:extLst>
                    <a:ext uri="{FF2B5EF4-FFF2-40B4-BE49-F238E27FC236}">
                      <a16:creationId xmlns:a16="http://schemas.microsoft.com/office/drawing/2014/main" id="{E2CCDCED-2F70-4CE5-98C6-26323E326B20}"/>
                    </a:ext>
                  </a:extLst>
                </p:cNvPr>
                <p:cNvSpPr/>
                <p:nvPr/>
              </p:nvSpPr>
              <p:spPr>
                <a:xfrm rot="2700000">
                  <a:off x="3161874" y="321865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9" name="月 698">
                  <a:extLst>
                    <a:ext uri="{FF2B5EF4-FFF2-40B4-BE49-F238E27FC236}">
                      <a16:creationId xmlns:a16="http://schemas.microsoft.com/office/drawing/2014/main" id="{7C3926D0-593B-454B-BD1F-4BFC502CB20C}"/>
                    </a:ext>
                  </a:extLst>
                </p:cNvPr>
                <p:cNvSpPr/>
                <p:nvPr/>
              </p:nvSpPr>
              <p:spPr>
                <a:xfrm rot="8100000">
                  <a:off x="3161873" y="151516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0" name="月 699">
                  <a:extLst>
                    <a:ext uri="{FF2B5EF4-FFF2-40B4-BE49-F238E27FC236}">
                      <a16:creationId xmlns:a16="http://schemas.microsoft.com/office/drawing/2014/main" id="{B1CFFF81-40FD-402C-B504-C38221E62519}"/>
                    </a:ext>
                  </a:extLst>
                </p:cNvPr>
                <p:cNvSpPr/>
                <p:nvPr/>
              </p:nvSpPr>
              <p:spPr>
                <a:xfrm rot="5400000">
                  <a:off x="2809070" y="236690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1" name="月 700">
                  <a:extLst>
                    <a:ext uri="{FF2B5EF4-FFF2-40B4-BE49-F238E27FC236}">
                      <a16:creationId xmlns:a16="http://schemas.microsoft.com/office/drawing/2014/main" id="{983DE752-CFCD-49FB-A96A-0EB158AB3395}"/>
                    </a:ext>
                  </a:extLst>
                </p:cNvPr>
                <p:cNvSpPr/>
                <p:nvPr/>
              </p:nvSpPr>
              <p:spPr>
                <a:xfrm rot="4093622">
                  <a:off x="2893574" y="281409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2" name="月 701">
                  <a:extLst>
                    <a:ext uri="{FF2B5EF4-FFF2-40B4-BE49-F238E27FC236}">
                      <a16:creationId xmlns:a16="http://schemas.microsoft.com/office/drawing/2014/main" id="{A5E7A42F-24B1-4B03-B104-679B9A2B4517}"/>
                    </a:ext>
                  </a:extLst>
                </p:cNvPr>
                <p:cNvSpPr/>
                <p:nvPr/>
              </p:nvSpPr>
              <p:spPr>
                <a:xfrm rot="9493622">
                  <a:off x="3565387" y="124867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3" name="月 702">
                  <a:extLst>
                    <a:ext uri="{FF2B5EF4-FFF2-40B4-BE49-F238E27FC236}">
                      <a16:creationId xmlns:a16="http://schemas.microsoft.com/office/drawing/2014/main" id="{B0AFDAEA-CFB0-4166-A631-610FB5D4470E}"/>
                    </a:ext>
                  </a:extLst>
                </p:cNvPr>
                <p:cNvSpPr/>
                <p:nvPr/>
              </p:nvSpPr>
              <p:spPr>
                <a:xfrm rot="6793622">
                  <a:off x="2905272" y="189224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4" name="月 703">
                  <a:extLst>
                    <a:ext uri="{FF2B5EF4-FFF2-40B4-BE49-F238E27FC236}">
                      <a16:creationId xmlns:a16="http://schemas.microsoft.com/office/drawing/2014/main" id="{10648787-A83F-44D5-AFD2-F84452E2C788}"/>
                    </a:ext>
                  </a:extLst>
                </p:cNvPr>
                <p:cNvSpPr/>
                <p:nvPr/>
              </p:nvSpPr>
              <p:spPr>
                <a:xfrm rot="3193622">
                  <a:off x="3047330" y="308838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5" name="月 704">
                  <a:extLst>
                    <a:ext uri="{FF2B5EF4-FFF2-40B4-BE49-F238E27FC236}">
                      <a16:creationId xmlns:a16="http://schemas.microsoft.com/office/drawing/2014/main" id="{A2C52064-A5B6-4C72-98A3-385948A713D0}"/>
                    </a:ext>
                  </a:extLst>
                </p:cNvPr>
                <p:cNvSpPr/>
                <p:nvPr/>
              </p:nvSpPr>
              <p:spPr>
                <a:xfrm rot="8593622">
                  <a:off x="3291092" y="140243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6" name="月 705">
                  <a:extLst>
                    <a:ext uri="{FF2B5EF4-FFF2-40B4-BE49-F238E27FC236}">
                      <a16:creationId xmlns:a16="http://schemas.microsoft.com/office/drawing/2014/main" id="{1A654EDA-05DE-46A0-BF5A-7A29C1A90C15}"/>
                    </a:ext>
                  </a:extLst>
                </p:cNvPr>
                <p:cNvSpPr/>
                <p:nvPr/>
              </p:nvSpPr>
              <p:spPr>
                <a:xfrm rot="5893622">
                  <a:off x="2820038" y="219492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7" name="月 706">
                  <a:extLst>
                    <a:ext uri="{FF2B5EF4-FFF2-40B4-BE49-F238E27FC236}">
                      <a16:creationId xmlns:a16="http://schemas.microsoft.com/office/drawing/2014/main" id="{DA7C67FE-31F0-4B5B-83B0-9143A16AF00A}"/>
                    </a:ext>
                  </a:extLst>
                </p:cNvPr>
                <p:cNvSpPr/>
                <p:nvPr/>
              </p:nvSpPr>
              <p:spPr>
                <a:xfrm rot="2293622">
                  <a:off x="3266840" y="331353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8" name="月 707">
                  <a:extLst>
                    <a:ext uri="{FF2B5EF4-FFF2-40B4-BE49-F238E27FC236}">
                      <a16:creationId xmlns:a16="http://schemas.microsoft.com/office/drawing/2014/main" id="{600A51EF-FF59-4B87-81A6-2799D71E78F0}"/>
                    </a:ext>
                  </a:extLst>
                </p:cNvPr>
                <p:cNvSpPr/>
                <p:nvPr/>
              </p:nvSpPr>
              <p:spPr>
                <a:xfrm rot="7693622">
                  <a:off x="3065939" y="162194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9" name="月 708">
                  <a:extLst>
                    <a:ext uri="{FF2B5EF4-FFF2-40B4-BE49-F238E27FC236}">
                      <a16:creationId xmlns:a16="http://schemas.microsoft.com/office/drawing/2014/main" id="{63834355-A598-4442-83D9-7641088143BD}"/>
                    </a:ext>
                  </a:extLst>
                </p:cNvPr>
                <p:cNvSpPr/>
                <p:nvPr/>
              </p:nvSpPr>
              <p:spPr>
                <a:xfrm rot="4993622">
                  <a:off x="2816047" y="250934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0" name="月 709">
                  <a:extLst>
                    <a:ext uri="{FF2B5EF4-FFF2-40B4-BE49-F238E27FC236}">
                      <a16:creationId xmlns:a16="http://schemas.microsoft.com/office/drawing/2014/main" id="{88212621-5948-4FFA-A505-B009D64F8510}"/>
                    </a:ext>
                  </a:extLst>
                </p:cNvPr>
                <p:cNvSpPr/>
                <p:nvPr/>
              </p:nvSpPr>
              <p:spPr>
                <a:xfrm rot="3873158">
                  <a:off x="2925935" y="28844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1" name="月 710">
                  <a:extLst>
                    <a:ext uri="{FF2B5EF4-FFF2-40B4-BE49-F238E27FC236}">
                      <a16:creationId xmlns:a16="http://schemas.microsoft.com/office/drawing/2014/main" id="{042A498F-A4C0-4D85-BAD6-990D887FD085}"/>
                    </a:ext>
                  </a:extLst>
                </p:cNvPr>
                <p:cNvSpPr/>
                <p:nvPr/>
              </p:nvSpPr>
              <p:spPr>
                <a:xfrm rot="9273158">
                  <a:off x="3496045" y="127922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2" name="月 711">
                  <a:extLst>
                    <a:ext uri="{FF2B5EF4-FFF2-40B4-BE49-F238E27FC236}">
                      <a16:creationId xmlns:a16="http://schemas.microsoft.com/office/drawing/2014/main" id="{D9C186B8-B9EF-4F43-8BA6-9C0382606668}"/>
                    </a:ext>
                  </a:extLst>
                </p:cNvPr>
                <p:cNvSpPr/>
                <p:nvPr/>
              </p:nvSpPr>
              <p:spPr>
                <a:xfrm rot="6573158">
                  <a:off x="2878531" y="19637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3" name="月 712">
                  <a:extLst>
                    <a:ext uri="{FF2B5EF4-FFF2-40B4-BE49-F238E27FC236}">
                      <a16:creationId xmlns:a16="http://schemas.microsoft.com/office/drawing/2014/main" id="{7BA3D156-E353-4AC2-8278-F7F8942DFD4C}"/>
                    </a:ext>
                  </a:extLst>
                </p:cNvPr>
                <p:cNvSpPr/>
                <p:nvPr/>
              </p:nvSpPr>
              <p:spPr>
                <a:xfrm rot="2973158">
                  <a:off x="3096954" y="314835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4" name="月 713">
                  <a:extLst>
                    <a:ext uri="{FF2B5EF4-FFF2-40B4-BE49-F238E27FC236}">
                      <a16:creationId xmlns:a16="http://schemas.microsoft.com/office/drawing/2014/main" id="{570D6795-EB2C-4DF3-9F80-545693E8171E}"/>
                    </a:ext>
                  </a:extLst>
                </p:cNvPr>
                <p:cNvSpPr/>
                <p:nvPr/>
              </p:nvSpPr>
              <p:spPr>
                <a:xfrm rot="8373158">
                  <a:off x="3232168" y="145024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5" name="月 714">
                  <a:extLst>
                    <a:ext uri="{FF2B5EF4-FFF2-40B4-BE49-F238E27FC236}">
                      <a16:creationId xmlns:a16="http://schemas.microsoft.com/office/drawing/2014/main" id="{C0315716-064D-4C43-8895-990D1506CDAD}"/>
                    </a:ext>
                  </a:extLst>
                </p:cNvPr>
                <p:cNvSpPr/>
                <p:nvPr/>
              </p:nvSpPr>
              <p:spPr>
                <a:xfrm rot="5673158">
                  <a:off x="2812871" y="227129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6" name="月 715">
                  <a:extLst>
                    <a:ext uri="{FF2B5EF4-FFF2-40B4-BE49-F238E27FC236}">
                      <a16:creationId xmlns:a16="http://schemas.microsoft.com/office/drawing/2014/main" id="{A7C0838E-FA0E-4C24-8136-03DA74E3DDF8}"/>
                    </a:ext>
                  </a:extLst>
                </p:cNvPr>
                <p:cNvSpPr/>
                <p:nvPr/>
              </p:nvSpPr>
              <p:spPr>
                <a:xfrm rot="2073158">
                  <a:off x="3330442" y="33589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7" name="月 716">
                  <a:extLst>
                    <a:ext uri="{FF2B5EF4-FFF2-40B4-BE49-F238E27FC236}">
                      <a16:creationId xmlns:a16="http://schemas.microsoft.com/office/drawing/2014/main" id="{80730A82-1399-4938-9A6D-FBE461A64618}"/>
                    </a:ext>
                  </a:extLst>
                </p:cNvPr>
                <p:cNvSpPr/>
                <p:nvPr/>
              </p:nvSpPr>
              <p:spPr>
                <a:xfrm rot="7473158">
                  <a:off x="3021545" y="168373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8" name="月 717">
                  <a:extLst>
                    <a:ext uri="{FF2B5EF4-FFF2-40B4-BE49-F238E27FC236}">
                      <a16:creationId xmlns:a16="http://schemas.microsoft.com/office/drawing/2014/main" id="{239D0489-1540-48CF-8CFF-F7E1B77C95BE}"/>
                    </a:ext>
                  </a:extLst>
                </p:cNvPr>
                <p:cNvSpPr/>
                <p:nvPr/>
              </p:nvSpPr>
              <p:spPr>
                <a:xfrm rot="4773158">
                  <a:off x="2829039" y="258533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9" name="月 718">
                  <a:extLst>
                    <a:ext uri="{FF2B5EF4-FFF2-40B4-BE49-F238E27FC236}">
                      <a16:creationId xmlns:a16="http://schemas.microsoft.com/office/drawing/2014/main" id="{2525BC77-3188-4AF6-8850-8861643B36A4}"/>
                    </a:ext>
                  </a:extLst>
                </p:cNvPr>
                <p:cNvSpPr/>
                <p:nvPr/>
              </p:nvSpPr>
              <p:spPr>
                <a:xfrm rot="17100000" flipH="1">
                  <a:off x="4952990" y="267866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0" name="月 719">
                  <a:extLst>
                    <a:ext uri="{FF2B5EF4-FFF2-40B4-BE49-F238E27FC236}">
                      <a16:creationId xmlns:a16="http://schemas.microsoft.com/office/drawing/2014/main" id="{51695779-D9D4-43A1-8DFA-DBE19CDFD0CA}"/>
                    </a:ext>
                  </a:extLst>
                </p:cNvPr>
                <p:cNvSpPr/>
                <p:nvPr/>
              </p:nvSpPr>
              <p:spPr>
                <a:xfrm rot="11700000" flipH="1">
                  <a:off x="4101246" y="120340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1" name="月 720">
                  <a:extLst>
                    <a:ext uri="{FF2B5EF4-FFF2-40B4-BE49-F238E27FC236}">
                      <a16:creationId xmlns:a16="http://schemas.microsoft.com/office/drawing/2014/main" id="{9BE432E2-9D86-4D29-A4CF-F81DAF96EA05}"/>
                    </a:ext>
                  </a:extLst>
                </p:cNvPr>
                <p:cNvSpPr/>
                <p:nvPr/>
              </p:nvSpPr>
              <p:spPr>
                <a:xfrm rot="19800000" flipH="1">
                  <a:off x="4391760" y="341007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2" name="月 721">
                  <a:extLst>
                    <a:ext uri="{FF2B5EF4-FFF2-40B4-BE49-F238E27FC236}">
                      <a16:creationId xmlns:a16="http://schemas.microsoft.com/office/drawing/2014/main" id="{12707C67-9389-4D0F-9D56-F3BB0D079032}"/>
                    </a:ext>
                  </a:extLst>
                </p:cNvPr>
                <p:cNvSpPr/>
                <p:nvPr/>
              </p:nvSpPr>
              <p:spPr>
                <a:xfrm rot="14400000" flipH="1">
                  <a:off x="4832655" y="176463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3" name="月 722">
                  <a:extLst>
                    <a:ext uri="{FF2B5EF4-FFF2-40B4-BE49-F238E27FC236}">
                      <a16:creationId xmlns:a16="http://schemas.microsoft.com/office/drawing/2014/main" id="{B60C44C8-4044-4B42-8143-31C80FF5459F}"/>
                    </a:ext>
                  </a:extLst>
                </p:cNvPr>
                <p:cNvSpPr/>
                <p:nvPr/>
              </p:nvSpPr>
              <p:spPr>
                <a:xfrm rot="18000000" flipH="1">
                  <a:off x="4832655" y="29691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4" name="月 723">
                  <a:extLst>
                    <a:ext uri="{FF2B5EF4-FFF2-40B4-BE49-F238E27FC236}">
                      <a16:creationId xmlns:a16="http://schemas.microsoft.com/office/drawing/2014/main" id="{D48CDA2E-DA1E-4835-BA1D-CDCA35EEFFDB}"/>
                    </a:ext>
                  </a:extLst>
                </p:cNvPr>
                <p:cNvSpPr/>
                <p:nvPr/>
              </p:nvSpPr>
              <p:spPr>
                <a:xfrm rot="12600000" flipH="1">
                  <a:off x="4391761" y="132373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5" name="月 724">
                  <a:extLst>
                    <a:ext uri="{FF2B5EF4-FFF2-40B4-BE49-F238E27FC236}">
                      <a16:creationId xmlns:a16="http://schemas.microsoft.com/office/drawing/2014/main" id="{59CDCA96-8BA6-4C2E-B5D1-E71E2712DFB8}"/>
                    </a:ext>
                  </a:extLst>
                </p:cNvPr>
                <p:cNvSpPr/>
                <p:nvPr/>
              </p:nvSpPr>
              <p:spPr>
                <a:xfrm rot="15300000" flipH="1">
                  <a:off x="4952990" y="205514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6" name="月 725">
                  <a:extLst>
                    <a:ext uri="{FF2B5EF4-FFF2-40B4-BE49-F238E27FC236}">
                      <a16:creationId xmlns:a16="http://schemas.microsoft.com/office/drawing/2014/main" id="{981394DF-B291-4879-A5BD-3DD918441CA1}"/>
                    </a:ext>
                  </a:extLst>
                </p:cNvPr>
                <p:cNvSpPr/>
                <p:nvPr/>
              </p:nvSpPr>
              <p:spPr>
                <a:xfrm rot="18900000" flipH="1">
                  <a:off x="4641231" y="321864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7" name="月 726">
                  <a:extLst>
                    <a:ext uri="{FF2B5EF4-FFF2-40B4-BE49-F238E27FC236}">
                      <a16:creationId xmlns:a16="http://schemas.microsoft.com/office/drawing/2014/main" id="{F17C15EE-F9D3-4A10-BDAE-DAA5D8635C9D}"/>
                    </a:ext>
                  </a:extLst>
                </p:cNvPr>
                <p:cNvSpPr/>
                <p:nvPr/>
              </p:nvSpPr>
              <p:spPr>
                <a:xfrm rot="13500000" flipH="1">
                  <a:off x="4641232" y="151516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8" name="月 727">
                  <a:extLst>
                    <a:ext uri="{FF2B5EF4-FFF2-40B4-BE49-F238E27FC236}">
                      <a16:creationId xmlns:a16="http://schemas.microsoft.com/office/drawing/2014/main" id="{E5D6EA4F-A355-48CD-8D2C-EBA570870EE8}"/>
                    </a:ext>
                  </a:extLst>
                </p:cNvPr>
                <p:cNvSpPr/>
                <p:nvPr/>
              </p:nvSpPr>
              <p:spPr>
                <a:xfrm rot="16200000" flipH="1">
                  <a:off x="4994035" y="236690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9" name="月 728">
                  <a:extLst>
                    <a:ext uri="{FF2B5EF4-FFF2-40B4-BE49-F238E27FC236}">
                      <a16:creationId xmlns:a16="http://schemas.microsoft.com/office/drawing/2014/main" id="{11FAA798-8712-4894-A9D1-A1498E38430C}"/>
                    </a:ext>
                  </a:extLst>
                </p:cNvPr>
                <p:cNvSpPr/>
                <p:nvPr/>
              </p:nvSpPr>
              <p:spPr>
                <a:xfrm rot="17506378" flipH="1">
                  <a:off x="4909531" y="281409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0" name="月 729">
                  <a:extLst>
                    <a:ext uri="{FF2B5EF4-FFF2-40B4-BE49-F238E27FC236}">
                      <a16:creationId xmlns:a16="http://schemas.microsoft.com/office/drawing/2014/main" id="{0386CE3C-AD70-45F6-9226-47E65B9F73E9}"/>
                    </a:ext>
                  </a:extLst>
                </p:cNvPr>
                <p:cNvSpPr/>
                <p:nvPr/>
              </p:nvSpPr>
              <p:spPr>
                <a:xfrm rot="12106378" flipH="1">
                  <a:off x="4237718" y="124867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1" name="月 730">
                  <a:extLst>
                    <a:ext uri="{FF2B5EF4-FFF2-40B4-BE49-F238E27FC236}">
                      <a16:creationId xmlns:a16="http://schemas.microsoft.com/office/drawing/2014/main" id="{B3E8C235-78D7-4438-BD3A-86A62A53729E}"/>
                    </a:ext>
                  </a:extLst>
                </p:cNvPr>
                <p:cNvSpPr/>
                <p:nvPr/>
              </p:nvSpPr>
              <p:spPr>
                <a:xfrm rot="20206378" flipH="1">
                  <a:off x="4265960" y="347420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2" name="月 731">
                  <a:extLst>
                    <a:ext uri="{FF2B5EF4-FFF2-40B4-BE49-F238E27FC236}">
                      <a16:creationId xmlns:a16="http://schemas.microsoft.com/office/drawing/2014/main" id="{9B68DC82-7ED3-4634-B226-A8C4377AD85A}"/>
                    </a:ext>
                  </a:extLst>
                </p:cNvPr>
                <p:cNvSpPr/>
                <p:nvPr/>
              </p:nvSpPr>
              <p:spPr>
                <a:xfrm rot="14806378" flipH="1">
                  <a:off x="4897833" y="189224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3" name="月 732">
                  <a:extLst>
                    <a:ext uri="{FF2B5EF4-FFF2-40B4-BE49-F238E27FC236}">
                      <a16:creationId xmlns:a16="http://schemas.microsoft.com/office/drawing/2014/main" id="{8D826BBE-36AC-424F-BDDA-B61467794123}"/>
                    </a:ext>
                  </a:extLst>
                </p:cNvPr>
                <p:cNvSpPr/>
                <p:nvPr/>
              </p:nvSpPr>
              <p:spPr>
                <a:xfrm rot="18406378" flipH="1">
                  <a:off x="4755775" y="308838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4" name="月 733">
                  <a:extLst>
                    <a:ext uri="{FF2B5EF4-FFF2-40B4-BE49-F238E27FC236}">
                      <a16:creationId xmlns:a16="http://schemas.microsoft.com/office/drawing/2014/main" id="{FB04A831-5261-450E-BBDE-F7682D519ADD}"/>
                    </a:ext>
                  </a:extLst>
                </p:cNvPr>
                <p:cNvSpPr/>
                <p:nvPr/>
              </p:nvSpPr>
              <p:spPr>
                <a:xfrm rot="13006378" flipH="1">
                  <a:off x="4512013" y="140243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5" name="月 734">
                  <a:extLst>
                    <a:ext uri="{FF2B5EF4-FFF2-40B4-BE49-F238E27FC236}">
                      <a16:creationId xmlns:a16="http://schemas.microsoft.com/office/drawing/2014/main" id="{D5230B70-0029-4084-9BB1-B7BC4FC3EEBD}"/>
                    </a:ext>
                  </a:extLst>
                </p:cNvPr>
                <p:cNvSpPr/>
                <p:nvPr/>
              </p:nvSpPr>
              <p:spPr>
                <a:xfrm rot="15706378" flipH="1">
                  <a:off x="4983067" y="219492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6" name="月 735">
                  <a:extLst>
                    <a:ext uri="{FF2B5EF4-FFF2-40B4-BE49-F238E27FC236}">
                      <a16:creationId xmlns:a16="http://schemas.microsoft.com/office/drawing/2014/main" id="{9195F890-96B1-4BF7-B499-5586FFF306E0}"/>
                    </a:ext>
                  </a:extLst>
                </p:cNvPr>
                <p:cNvSpPr/>
                <p:nvPr/>
              </p:nvSpPr>
              <p:spPr>
                <a:xfrm rot="19306378" flipH="1">
                  <a:off x="4536265" y="331353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7" name="月 736">
                  <a:extLst>
                    <a:ext uri="{FF2B5EF4-FFF2-40B4-BE49-F238E27FC236}">
                      <a16:creationId xmlns:a16="http://schemas.microsoft.com/office/drawing/2014/main" id="{A8330626-F6E0-42EA-9FC3-0AFF1EA42C3E}"/>
                    </a:ext>
                  </a:extLst>
                </p:cNvPr>
                <p:cNvSpPr/>
                <p:nvPr/>
              </p:nvSpPr>
              <p:spPr>
                <a:xfrm rot="13906378" flipH="1">
                  <a:off x="4737166" y="162194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8" name="月 737">
                  <a:extLst>
                    <a:ext uri="{FF2B5EF4-FFF2-40B4-BE49-F238E27FC236}">
                      <a16:creationId xmlns:a16="http://schemas.microsoft.com/office/drawing/2014/main" id="{2594F7FE-1805-466A-B3A0-8715F4E5EB74}"/>
                    </a:ext>
                  </a:extLst>
                </p:cNvPr>
                <p:cNvSpPr/>
                <p:nvPr/>
              </p:nvSpPr>
              <p:spPr>
                <a:xfrm rot="16606378" flipH="1">
                  <a:off x="4987058" y="250934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9" name="月 738">
                  <a:extLst>
                    <a:ext uri="{FF2B5EF4-FFF2-40B4-BE49-F238E27FC236}">
                      <a16:creationId xmlns:a16="http://schemas.microsoft.com/office/drawing/2014/main" id="{C3C76066-0664-4BB0-ADD5-0C3E847D214F}"/>
                    </a:ext>
                  </a:extLst>
                </p:cNvPr>
                <p:cNvSpPr/>
                <p:nvPr/>
              </p:nvSpPr>
              <p:spPr>
                <a:xfrm rot="17726842" flipH="1">
                  <a:off x="4877170" y="28844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0" name="月 739">
                  <a:extLst>
                    <a:ext uri="{FF2B5EF4-FFF2-40B4-BE49-F238E27FC236}">
                      <a16:creationId xmlns:a16="http://schemas.microsoft.com/office/drawing/2014/main" id="{509D97B8-72A9-4EF3-AB5A-F3D9906F4591}"/>
                    </a:ext>
                  </a:extLst>
                </p:cNvPr>
                <p:cNvSpPr/>
                <p:nvPr/>
              </p:nvSpPr>
              <p:spPr>
                <a:xfrm rot="12326842" flipH="1">
                  <a:off x="4307060" y="127922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1" name="月 740">
                  <a:extLst>
                    <a:ext uri="{FF2B5EF4-FFF2-40B4-BE49-F238E27FC236}">
                      <a16:creationId xmlns:a16="http://schemas.microsoft.com/office/drawing/2014/main" id="{07E0B47C-A2E6-42FC-ADD7-7912AE1BA25B}"/>
                    </a:ext>
                  </a:extLst>
                </p:cNvPr>
                <p:cNvSpPr/>
                <p:nvPr/>
              </p:nvSpPr>
              <p:spPr>
                <a:xfrm rot="15026842" flipH="1">
                  <a:off x="4924574" y="19637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2" name="月 741">
                  <a:extLst>
                    <a:ext uri="{FF2B5EF4-FFF2-40B4-BE49-F238E27FC236}">
                      <a16:creationId xmlns:a16="http://schemas.microsoft.com/office/drawing/2014/main" id="{200D8C41-CF2D-4587-998C-F9C6B151D704}"/>
                    </a:ext>
                  </a:extLst>
                </p:cNvPr>
                <p:cNvSpPr/>
                <p:nvPr/>
              </p:nvSpPr>
              <p:spPr>
                <a:xfrm rot="18626842" flipH="1">
                  <a:off x="4706151" y="314835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3" name="月 742">
                  <a:extLst>
                    <a:ext uri="{FF2B5EF4-FFF2-40B4-BE49-F238E27FC236}">
                      <a16:creationId xmlns:a16="http://schemas.microsoft.com/office/drawing/2014/main" id="{4F8FB41D-EB6F-4BFE-8F87-391B368B75CD}"/>
                    </a:ext>
                  </a:extLst>
                </p:cNvPr>
                <p:cNvSpPr/>
                <p:nvPr/>
              </p:nvSpPr>
              <p:spPr>
                <a:xfrm rot="13226842" flipH="1">
                  <a:off x="4570937" y="145024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4" name="月 743">
                  <a:extLst>
                    <a:ext uri="{FF2B5EF4-FFF2-40B4-BE49-F238E27FC236}">
                      <a16:creationId xmlns:a16="http://schemas.microsoft.com/office/drawing/2014/main" id="{66FDD68B-63CC-45E6-A938-FDCD75DB7571}"/>
                    </a:ext>
                  </a:extLst>
                </p:cNvPr>
                <p:cNvSpPr/>
                <p:nvPr/>
              </p:nvSpPr>
              <p:spPr>
                <a:xfrm rot="15926842" flipH="1">
                  <a:off x="4990234" y="227129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5" name="月 744">
                  <a:extLst>
                    <a:ext uri="{FF2B5EF4-FFF2-40B4-BE49-F238E27FC236}">
                      <a16:creationId xmlns:a16="http://schemas.microsoft.com/office/drawing/2014/main" id="{FC3C6A74-AEA5-4158-8757-BBF0F3FAFDB2}"/>
                    </a:ext>
                  </a:extLst>
                </p:cNvPr>
                <p:cNvSpPr/>
                <p:nvPr/>
              </p:nvSpPr>
              <p:spPr>
                <a:xfrm rot="19526842" flipH="1">
                  <a:off x="4472663" y="33589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6" name="月 745">
                  <a:extLst>
                    <a:ext uri="{FF2B5EF4-FFF2-40B4-BE49-F238E27FC236}">
                      <a16:creationId xmlns:a16="http://schemas.microsoft.com/office/drawing/2014/main" id="{2466969F-2615-4CC3-AC33-E6BFD5807612}"/>
                    </a:ext>
                  </a:extLst>
                </p:cNvPr>
                <p:cNvSpPr/>
                <p:nvPr/>
              </p:nvSpPr>
              <p:spPr>
                <a:xfrm rot="14126842" flipH="1">
                  <a:off x="4781560" y="168373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7" name="月 746">
                  <a:extLst>
                    <a:ext uri="{FF2B5EF4-FFF2-40B4-BE49-F238E27FC236}">
                      <a16:creationId xmlns:a16="http://schemas.microsoft.com/office/drawing/2014/main" id="{8D9364B4-D6C5-47A3-9CAB-4DC49F9C1AE7}"/>
                    </a:ext>
                  </a:extLst>
                </p:cNvPr>
                <p:cNvSpPr/>
                <p:nvPr/>
              </p:nvSpPr>
              <p:spPr>
                <a:xfrm rot="16826842" flipH="1">
                  <a:off x="4974066" y="258532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59" name="グループ化 458">
                <a:extLst>
                  <a:ext uri="{FF2B5EF4-FFF2-40B4-BE49-F238E27FC236}">
                    <a16:creationId xmlns:a16="http://schemas.microsoft.com/office/drawing/2014/main" id="{2349E022-D0AA-403F-AB6E-E846CA7EAD8C}"/>
                  </a:ext>
                </a:extLst>
              </p:cNvPr>
              <p:cNvGrpSpPr/>
              <p:nvPr/>
            </p:nvGrpSpPr>
            <p:grpSpPr>
              <a:xfrm>
                <a:off x="3775872" y="1570158"/>
                <a:ext cx="3820335" cy="3474104"/>
                <a:chOff x="2125467" y="1203404"/>
                <a:chExt cx="3820335" cy="3906172"/>
              </a:xfrm>
              <a:solidFill>
                <a:srgbClr val="FF9933"/>
              </a:solidFill>
            </p:grpSpPr>
            <p:sp>
              <p:nvSpPr>
                <p:cNvPr id="634" name="月 633">
                  <a:extLst>
                    <a:ext uri="{FF2B5EF4-FFF2-40B4-BE49-F238E27FC236}">
                      <a16:creationId xmlns:a16="http://schemas.microsoft.com/office/drawing/2014/main" id="{51232E59-AF01-4F28-943F-CBB5E1E37A1E}"/>
                    </a:ext>
                  </a:extLst>
                </p:cNvPr>
                <p:cNvSpPr/>
                <p:nvPr/>
              </p:nvSpPr>
              <p:spPr>
                <a:xfrm rot="4500000">
                  <a:off x="2850115" y="267866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5" name="月 634">
                  <a:extLst>
                    <a:ext uri="{FF2B5EF4-FFF2-40B4-BE49-F238E27FC236}">
                      <a16:creationId xmlns:a16="http://schemas.microsoft.com/office/drawing/2014/main" id="{A6ABBC6F-A831-466A-BFFB-F1576654E9F7}"/>
                    </a:ext>
                  </a:extLst>
                </p:cNvPr>
                <p:cNvSpPr/>
                <p:nvPr/>
              </p:nvSpPr>
              <p:spPr>
                <a:xfrm rot="9900000">
                  <a:off x="3701859" y="120340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6" name="月 635">
                  <a:extLst>
                    <a:ext uri="{FF2B5EF4-FFF2-40B4-BE49-F238E27FC236}">
                      <a16:creationId xmlns:a16="http://schemas.microsoft.com/office/drawing/2014/main" id="{C7914CA6-F177-4855-ABCB-B372298D9EA1}"/>
                    </a:ext>
                  </a:extLst>
                </p:cNvPr>
                <p:cNvSpPr/>
                <p:nvPr/>
              </p:nvSpPr>
              <p:spPr>
                <a:xfrm rot="1800000">
                  <a:off x="3411345" y="341007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7" name="月 636">
                  <a:extLst>
                    <a:ext uri="{FF2B5EF4-FFF2-40B4-BE49-F238E27FC236}">
                      <a16:creationId xmlns:a16="http://schemas.microsoft.com/office/drawing/2014/main" id="{C80AD6A0-F49F-4567-9C69-50075E8CED72}"/>
                    </a:ext>
                  </a:extLst>
                </p:cNvPr>
                <p:cNvSpPr/>
                <p:nvPr/>
              </p:nvSpPr>
              <p:spPr>
                <a:xfrm rot="7200000">
                  <a:off x="2970450" y="176463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8" name="月 637">
                  <a:extLst>
                    <a:ext uri="{FF2B5EF4-FFF2-40B4-BE49-F238E27FC236}">
                      <a16:creationId xmlns:a16="http://schemas.microsoft.com/office/drawing/2014/main" id="{6AD59553-04C9-43CC-9F4E-C889D3059DB7}"/>
                    </a:ext>
                  </a:extLst>
                </p:cNvPr>
                <p:cNvSpPr/>
                <p:nvPr/>
              </p:nvSpPr>
              <p:spPr>
                <a:xfrm rot="3600000">
                  <a:off x="2970450" y="296918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9" name="月 638">
                  <a:extLst>
                    <a:ext uri="{FF2B5EF4-FFF2-40B4-BE49-F238E27FC236}">
                      <a16:creationId xmlns:a16="http://schemas.microsoft.com/office/drawing/2014/main" id="{90CEC2BD-1F6D-4B12-BF63-CD75C182AC2A}"/>
                    </a:ext>
                  </a:extLst>
                </p:cNvPr>
                <p:cNvSpPr/>
                <p:nvPr/>
              </p:nvSpPr>
              <p:spPr>
                <a:xfrm rot="9000000">
                  <a:off x="3411344" y="132373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0" name="月 639">
                  <a:extLst>
                    <a:ext uri="{FF2B5EF4-FFF2-40B4-BE49-F238E27FC236}">
                      <a16:creationId xmlns:a16="http://schemas.microsoft.com/office/drawing/2014/main" id="{DAA988AE-3A6D-4E9D-B538-D936064F4028}"/>
                    </a:ext>
                  </a:extLst>
                </p:cNvPr>
                <p:cNvSpPr/>
                <p:nvPr/>
              </p:nvSpPr>
              <p:spPr>
                <a:xfrm rot="6300000">
                  <a:off x="2850115" y="205514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1" name="月 640">
                  <a:extLst>
                    <a:ext uri="{FF2B5EF4-FFF2-40B4-BE49-F238E27FC236}">
                      <a16:creationId xmlns:a16="http://schemas.microsoft.com/office/drawing/2014/main" id="{AAD1F620-FB15-4D48-B5F8-04402A71068F}"/>
                    </a:ext>
                  </a:extLst>
                </p:cNvPr>
                <p:cNvSpPr/>
                <p:nvPr/>
              </p:nvSpPr>
              <p:spPr>
                <a:xfrm rot="2700000">
                  <a:off x="3161874" y="321865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2" name="月 641">
                  <a:extLst>
                    <a:ext uri="{FF2B5EF4-FFF2-40B4-BE49-F238E27FC236}">
                      <a16:creationId xmlns:a16="http://schemas.microsoft.com/office/drawing/2014/main" id="{9EF5C278-EAB5-4B26-BE90-FA5B8F3066C5}"/>
                    </a:ext>
                  </a:extLst>
                </p:cNvPr>
                <p:cNvSpPr/>
                <p:nvPr/>
              </p:nvSpPr>
              <p:spPr>
                <a:xfrm rot="8100000">
                  <a:off x="3161873" y="151516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3" name="月 642">
                  <a:extLst>
                    <a:ext uri="{FF2B5EF4-FFF2-40B4-BE49-F238E27FC236}">
                      <a16:creationId xmlns:a16="http://schemas.microsoft.com/office/drawing/2014/main" id="{928299E8-82E3-4B79-A76E-045D9B55BC47}"/>
                    </a:ext>
                  </a:extLst>
                </p:cNvPr>
                <p:cNvSpPr/>
                <p:nvPr/>
              </p:nvSpPr>
              <p:spPr>
                <a:xfrm rot="5400000">
                  <a:off x="2809070" y="236690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4" name="月 643">
                  <a:extLst>
                    <a:ext uri="{FF2B5EF4-FFF2-40B4-BE49-F238E27FC236}">
                      <a16:creationId xmlns:a16="http://schemas.microsoft.com/office/drawing/2014/main" id="{E93F804B-3F5A-4D2C-82B6-2DFFED9A604B}"/>
                    </a:ext>
                  </a:extLst>
                </p:cNvPr>
                <p:cNvSpPr/>
                <p:nvPr/>
              </p:nvSpPr>
              <p:spPr>
                <a:xfrm rot="4093622">
                  <a:off x="2893574" y="281409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5" name="月 644">
                  <a:extLst>
                    <a:ext uri="{FF2B5EF4-FFF2-40B4-BE49-F238E27FC236}">
                      <a16:creationId xmlns:a16="http://schemas.microsoft.com/office/drawing/2014/main" id="{1693A5C0-6BB2-4B79-9DA5-3D3D8B1ABA51}"/>
                    </a:ext>
                  </a:extLst>
                </p:cNvPr>
                <p:cNvSpPr/>
                <p:nvPr/>
              </p:nvSpPr>
              <p:spPr>
                <a:xfrm rot="9493622">
                  <a:off x="3565387" y="124867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6" name="月 645">
                  <a:extLst>
                    <a:ext uri="{FF2B5EF4-FFF2-40B4-BE49-F238E27FC236}">
                      <a16:creationId xmlns:a16="http://schemas.microsoft.com/office/drawing/2014/main" id="{B3F73BBC-C1A6-42AF-A7B4-CDFF10A1355A}"/>
                    </a:ext>
                  </a:extLst>
                </p:cNvPr>
                <p:cNvSpPr/>
                <p:nvPr/>
              </p:nvSpPr>
              <p:spPr>
                <a:xfrm rot="6793622">
                  <a:off x="2905272" y="189224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7" name="月 646">
                  <a:extLst>
                    <a:ext uri="{FF2B5EF4-FFF2-40B4-BE49-F238E27FC236}">
                      <a16:creationId xmlns:a16="http://schemas.microsoft.com/office/drawing/2014/main" id="{065FB407-73D7-42A6-B46F-96427F11AD3D}"/>
                    </a:ext>
                  </a:extLst>
                </p:cNvPr>
                <p:cNvSpPr/>
                <p:nvPr/>
              </p:nvSpPr>
              <p:spPr>
                <a:xfrm rot="3193622">
                  <a:off x="3047330" y="308838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8" name="月 647">
                  <a:extLst>
                    <a:ext uri="{FF2B5EF4-FFF2-40B4-BE49-F238E27FC236}">
                      <a16:creationId xmlns:a16="http://schemas.microsoft.com/office/drawing/2014/main" id="{CBEFE731-035C-4936-9D52-16B6EBB6F57D}"/>
                    </a:ext>
                  </a:extLst>
                </p:cNvPr>
                <p:cNvSpPr/>
                <p:nvPr/>
              </p:nvSpPr>
              <p:spPr>
                <a:xfrm rot="8593622">
                  <a:off x="3291092" y="140243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9" name="月 648">
                  <a:extLst>
                    <a:ext uri="{FF2B5EF4-FFF2-40B4-BE49-F238E27FC236}">
                      <a16:creationId xmlns:a16="http://schemas.microsoft.com/office/drawing/2014/main" id="{6996D946-D680-49EB-B5B9-37388473FD7D}"/>
                    </a:ext>
                  </a:extLst>
                </p:cNvPr>
                <p:cNvSpPr/>
                <p:nvPr/>
              </p:nvSpPr>
              <p:spPr>
                <a:xfrm rot="5893622">
                  <a:off x="2820038" y="219492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0" name="月 649">
                  <a:extLst>
                    <a:ext uri="{FF2B5EF4-FFF2-40B4-BE49-F238E27FC236}">
                      <a16:creationId xmlns:a16="http://schemas.microsoft.com/office/drawing/2014/main" id="{F050B379-9D9D-4520-A1E3-80F84B873274}"/>
                    </a:ext>
                  </a:extLst>
                </p:cNvPr>
                <p:cNvSpPr/>
                <p:nvPr/>
              </p:nvSpPr>
              <p:spPr>
                <a:xfrm rot="2293622">
                  <a:off x="3266840" y="331353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1" name="月 650">
                  <a:extLst>
                    <a:ext uri="{FF2B5EF4-FFF2-40B4-BE49-F238E27FC236}">
                      <a16:creationId xmlns:a16="http://schemas.microsoft.com/office/drawing/2014/main" id="{AD62DCBE-EE8F-4053-9F61-BFBBF9CF0C0A}"/>
                    </a:ext>
                  </a:extLst>
                </p:cNvPr>
                <p:cNvSpPr/>
                <p:nvPr/>
              </p:nvSpPr>
              <p:spPr>
                <a:xfrm rot="7693622">
                  <a:off x="3065939" y="162194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2" name="月 651">
                  <a:extLst>
                    <a:ext uri="{FF2B5EF4-FFF2-40B4-BE49-F238E27FC236}">
                      <a16:creationId xmlns:a16="http://schemas.microsoft.com/office/drawing/2014/main" id="{1D09CDA5-3EF9-4089-8B45-B5648E19C96C}"/>
                    </a:ext>
                  </a:extLst>
                </p:cNvPr>
                <p:cNvSpPr/>
                <p:nvPr/>
              </p:nvSpPr>
              <p:spPr>
                <a:xfrm rot="4993622">
                  <a:off x="2816047" y="250934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3" name="月 652">
                  <a:extLst>
                    <a:ext uri="{FF2B5EF4-FFF2-40B4-BE49-F238E27FC236}">
                      <a16:creationId xmlns:a16="http://schemas.microsoft.com/office/drawing/2014/main" id="{4A81C7E5-1E49-4FDF-B85D-B28184C8B2C5}"/>
                    </a:ext>
                  </a:extLst>
                </p:cNvPr>
                <p:cNvSpPr/>
                <p:nvPr/>
              </p:nvSpPr>
              <p:spPr>
                <a:xfrm rot="3873158">
                  <a:off x="2925935" y="28844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4" name="月 653">
                  <a:extLst>
                    <a:ext uri="{FF2B5EF4-FFF2-40B4-BE49-F238E27FC236}">
                      <a16:creationId xmlns:a16="http://schemas.microsoft.com/office/drawing/2014/main" id="{F3E85DF1-FA1A-4AD1-A8EE-25B33A7F147E}"/>
                    </a:ext>
                  </a:extLst>
                </p:cNvPr>
                <p:cNvSpPr/>
                <p:nvPr/>
              </p:nvSpPr>
              <p:spPr>
                <a:xfrm rot="9273158">
                  <a:off x="3496045" y="127922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5" name="月 654">
                  <a:extLst>
                    <a:ext uri="{FF2B5EF4-FFF2-40B4-BE49-F238E27FC236}">
                      <a16:creationId xmlns:a16="http://schemas.microsoft.com/office/drawing/2014/main" id="{9DBFFAB0-6BF7-4F0B-A68B-DB55FC1D5C73}"/>
                    </a:ext>
                  </a:extLst>
                </p:cNvPr>
                <p:cNvSpPr/>
                <p:nvPr/>
              </p:nvSpPr>
              <p:spPr>
                <a:xfrm rot="6573158">
                  <a:off x="2878531" y="19637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6" name="月 655">
                  <a:extLst>
                    <a:ext uri="{FF2B5EF4-FFF2-40B4-BE49-F238E27FC236}">
                      <a16:creationId xmlns:a16="http://schemas.microsoft.com/office/drawing/2014/main" id="{B8F38398-74D5-4032-B3E7-4C205B87C0CD}"/>
                    </a:ext>
                  </a:extLst>
                </p:cNvPr>
                <p:cNvSpPr/>
                <p:nvPr/>
              </p:nvSpPr>
              <p:spPr>
                <a:xfrm rot="2973158">
                  <a:off x="3096954" y="314835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7" name="月 656">
                  <a:extLst>
                    <a:ext uri="{FF2B5EF4-FFF2-40B4-BE49-F238E27FC236}">
                      <a16:creationId xmlns:a16="http://schemas.microsoft.com/office/drawing/2014/main" id="{A413A44B-AB2D-457A-9D35-C8231E4F84C1}"/>
                    </a:ext>
                  </a:extLst>
                </p:cNvPr>
                <p:cNvSpPr/>
                <p:nvPr/>
              </p:nvSpPr>
              <p:spPr>
                <a:xfrm rot="8373158">
                  <a:off x="3232168" y="145024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8" name="月 657">
                  <a:extLst>
                    <a:ext uri="{FF2B5EF4-FFF2-40B4-BE49-F238E27FC236}">
                      <a16:creationId xmlns:a16="http://schemas.microsoft.com/office/drawing/2014/main" id="{488E5C52-8D22-4406-BE69-8E9416DB0A03}"/>
                    </a:ext>
                  </a:extLst>
                </p:cNvPr>
                <p:cNvSpPr/>
                <p:nvPr/>
              </p:nvSpPr>
              <p:spPr>
                <a:xfrm rot="5673158">
                  <a:off x="2812871" y="227129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9" name="月 658">
                  <a:extLst>
                    <a:ext uri="{FF2B5EF4-FFF2-40B4-BE49-F238E27FC236}">
                      <a16:creationId xmlns:a16="http://schemas.microsoft.com/office/drawing/2014/main" id="{22BEC07D-D8EC-4633-BE3E-DD0188A2CEF5}"/>
                    </a:ext>
                  </a:extLst>
                </p:cNvPr>
                <p:cNvSpPr/>
                <p:nvPr/>
              </p:nvSpPr>
              <p:spPr>
                <a:xfrm rot="2073158">
                  <a:off x="3330442" y="33589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0" name="月 659">
                  <a:extLst>
                    <a:ext uri="{FF2B5EF4-FFF2-40B4-BE49-F238E27FC236}">
                      <a16:creationId xmlns:a16="http://schemas.microsoft.com/office/drawing/2014/main" id="{3E2D55B2-890C-48BF-BA3C-5442440817BE}"/>
                    </a:ext>
                  </a:extLst>
                </p:cNvPr>
                <p:cNvSpPr/>
                <p:nvPr/>
              </p:nvSpPr>
              <p:spPr>
                <a:xfrm rot="7473158">
                  <a:off x="3021545" y="168373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1" name="月 660">
                  <a:extLst>
                    <a:ext uri="{FF2B5EF4-FFF2-40B4-BE49-F238E27FC236}">
                      <a16:creationId xmlns:a16="http://schemas.microsoft.com/office/drawing/2014/main" id="{0B165E7C-F206-41B5-B818-E4D5214646AF}"/>
                    </a:ext>
                  </a:extLst>
                </p:cNvPr>
                <p:cNvSpPr/>
                <p:nvPr/>
              </p:nvSpPr>
              <p:spPr>
                <a:xfrm rot="4773158">
                  <a:off x="2829039" y="258533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2" name="月 661">
                  <a:extLst>
                    <a:ext uri="{FF2B5EF4-FFF2-40B4-BE49-F238E27FC236}">
                      <a16:creationId xmlns:a16="http://schemas.microsoft.com/office/drawing/2014/main" id="{44E464C3-06C2-411D-8F51-B0692DE428ED}"/>
                    </a:ext>
                  </a:extLst>
                </p:cNvPr>
                <p:cNvSpPr/>
                <p:nvPr/>
              </p:nvSpPr>
              <p:spPr>
                <a:xfrm rot="17100000" flipH="1">
                  <a:off x="4952990" y="267866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3" name="月 662">
                  <a:extLst>
                    <a:ext uri="{FF2B5EF4-FFF2-40B4-BE49-F238E27FC236}">
                      <a16:creationId xmlns:a16="http://schemas.microsoft.com/office/drawing/2014/main" id="{D213D1A4-1EBB-4930-A3BA-5403ACF1785E}"/>
                    </a:ext>
                  </a:extLst>
                </p:cNvPr>
                <p:cNvSpPr/>
                <p:nvPr/>
              </p:nvSpPr>
              <p:spPr>
                <a:xfrm rot="11700000" flipH="1">
                  <a:off x="4101246" y="120340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4" name="月 663">
                  <a:extLst>
                    <a:ext uri="{FF2B5EF4-FFF2-40B4-BE49-F238E27FC236}">
                      <a16:creationId xmlns:a16="http://schemas.microsoft.com/office/drawing/2014/main" id="{7D7537C0-D47B-4B31-8391-C26DAEEB3F02}"/>
                    </a:ext>
                  </a:extLst>
                </p:cNvPr>
                <p:cNvSpPr/>
                <p:nvPr/>
              </p:nvSpPr>
              <p:spPr>
                <a:xfrm rot="19800000" flipH="1">
                  <a:off x="4391760" y="341007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5" name="月 664">
                  <a:extLst>
                    <a:ext uri="{FF2B5EF4-FFF2-40B4-BE49-F238E27FC236}">
                      <a16:creationId xmlns:a16="http://schemas.microsoft.com/office/drawing/2014/main" id="{9C828A63-FF82-4085-8E9E-A24E06EC277D}"/>
                    </a:ext>
                  </a:extLst>
                </p:cNvPr>
                <p:cNvSpPr/>
                <p:nvPr/>
              </p:nvSpPr>
              <p:spPr>
                <a:xfrm rot="14400000" flipH="1">
                  <a:off x="4832655" y="176463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6" name="月 665">
                  <a:extLst>
                    <a:ext uri="{FF2B5EF4-FFF2-40B4-BE49-F238E27FC236}">
                      <a16:creationId xmlns:a16="http://schemas.microsoft.com/office/drawing/2014/main" id="{2FC1BBA5-7995-4206-8942-702DAA4020AE}"/>
                    </a:ext>
                  </a:extLst>
                </p:cNvPr>
                <p:cNvSpPr/>
                <p:nvPr/>
              </p:nvSpPr>
              <p:spPr>
                <a:xfrm rot="18000000" flipH="1">
                  <a:off x="4832655" y="29691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7" name="月 666">
                  <a:extLst>
                    <a:ext uri="{FF2B5EF4-FFF2-40B4-BE49-F238E27FC236}">
                      <a16:creationId xmlns:a16="http://schemas.microsoft.com/office/drawing/2014/main" id="{3535661E-3709-40D6-BA23-2951408917D3}"/>
                    </a:ext>
                  </a:extLst>
                </p:cNvPr>
                <p:cNvSpPr/>
                <p:nvPr/>
              </p:nvSpPr>
              <p:spPr>
                <a:xfrm rot="12600000" flipH="1">
                  <a:off x="4391761" y="132373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8" name="月 667">
                  <a:extLst>
                    <a:ext uri="{FF2B5EF4-FFF2-40B4-BE49-F238E27FC236}">
                      <a16:creationId xmlns:a16="http://schemas.microsoft.com/office/drawing/2014/main" id="{F376F9CF-E8B0-460E-93C9-A47DAAA0549B}"/>
                    </a:ext>
                  </a:extLst>
                </p:cNvPr>
                <p:cNvSpPr/>
                <p:nvPr/>
              </p:nvSpPr>
              <p:spPr>
                <a:xfrm rot="15300000" flipH="1">
                  <a:off x="4952990" y="205514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9" name="月 668">
                  <a:extLst>
                    <a:ext uri="{FF2B5EF4-FFF2-40B4-BE49-F238E27FC236}">
                      <a16:creationId xmlns:a16="http://schemas.microsoft.com/office/drawing/2014/main" id="{B783AF2A-2594-45DA-8B8E-735A9796006D}"/>
                    </a:ext>
                  </a:extLst>
                </p:cNvPr>
                <p:cNvSpPr/>
                <p:nvPr/>
              </p:nvSpPr>
              <p:spPr>
                <a:xfrm rot="18900000" flipH="1">
                  <a:off x="4641231" y="321864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0" name="月 669">
                  <a:extLst>
                    <a:ext uri="{FF2B5EF4-FFF2-40B4-BE49-F238E27FC236}">
                      <a16:creationId xmlns:a16="http://schemas.microsoft.com/office/drawing/2014/main" id="{BC3AB8ED-7B8D-41B8-A35E-B5ECF176D888}"/>
                    </a:ext>
                  </a:extLst>
                </p:cNvPr>
                <p:cNvSpPr/>
                <p:nvPr/>
              </p:nvSpPr>
              <p:spPr>
                <a:xfrm rot="13500000" flipH="1">
                  <a:off x="4641232" y="151516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1" name="月 670">
                  <a:extLst>
                    <a:ext uri="{FF2B5EF4-FFF2-40B4-BE49-F238E27FC236}">
                      <a16:creationId xmlns:a16="http://schemas.microsoft.com/office/drawing/2014/main" id="{8E37974B-8A34-448F-9462-C72A23E4AA05}"/>
                    </a:ext>
                  </a:extLst>
                </p:cNvPr>
                <p:cNvSpPr/>
                <p:nvPr/>
              </p:nvSpPr>
              <p:spPr>
                <a:xfrm rot="16200000" flipH="1">
                  <a:off x="4994035" y="236690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2" name="月 671">
                  <a:extLst>
                    <a:ext uri="{FF2B5EF4-FFF2-40B4-BE49-F238E27FC236}">
                      <a16:creationId xmlns:a16="http://schemas.microsoft.com/office/drawing/2014/main" id="{CCBE75E0-1522-4A75-88FA-D829A99E6430}"/>
                    </a:ext>
                  </a:extLst>
                </p:cNvPr>
                <p:cNvSpPr/>
                <p:nvPr/>
              </p:nvSpPr>
              <p:spPr>
                <a:xfrm rot="17506378" flipH="1">
                  <a:off x="4909531" y="281409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3" name="月 672">
                  <a:extLst>
                    <a:ext uri="{FF2B5EF4-FFF2-40B4-BE49-F238E27FC236}">
                      <a16:creationId xmlns:a16="http://schemas.microsoft.com/office/drawing/2014/main" id="{56FE9F11-3AFC-435C-9095-5A050830D989}"/>
                    </a:ext>
                  </a:extLst>
                </p:cNvPr>
                <p:cNvSpPr/>
                <p:nvPr/>
              </p:nvSpPr>
              <p:spPr>
                <a:xfrm rot="12106378" flipH="1">
                  <a:off x="4237718" y="124867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4" name="月 673">
                  <a:extLst>
                    <a:ext uri="{FF2B5EF4-FFF2-40B4-BE49-F238E27FC236}">
                      <a16:creationId xmlns:a16="http://schemas.microsoft.com/office/drawing/2014/main" id="{6F2915E8-AF11-49C2-9D0F-5969132F6FC1}"/>
                    </a:ext>
                  </a:extLst>
                </p:cNvPr>
                <p:cNvSpPr/>
                <p:nvPr/>
              </p:nvSpPr>
              <p:spPr>
                <a:xfrm rot="20206378" flipH="1">
                  <a:off x="4265960" y="347420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5" name="月 674">
                  <a:extLst>
                    <a:ext uri="{FF2B5EF4-FFF2-40B4-BE49-F238E27FC236}">
                      <a16:creationId xmlns:a16="http://schemas.microsoft.com/office/drawing/2014/main" id="{DDBB5077-1DA3-4A7F-ADA4-5AA2E8F71741}"/>
                    </a:ext>
                  </a:extLst>
                </p:cNvPr>
                <p:cNvSpPr/>
                <p:nvPr/>
              </p:nvSpPr>
              <p:spPr>
                <a:xfrm rot="14806378" flipH="1">
                  <a:off x="4897833" y="189224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6" name="月 675">
                  <a:extLst>
                    <a:ext uri="{FF2B5EF4-FFF2-40B4-BE49-F238E27FC236}">
                      <a16:creationId xmlns:a16="http://schemas.microsoft.com/office/drawing/2014/main" id="{37E32DDE-18B3-45FF-8E73-B861B4C692CD}"/>
                    </a:ext>
                  </a:extLst>
                </p:cNvPr>
                <p:cNvSpPr/>
                <p:nvPr/>
              </p:nvSpPr>
              <p:spPr>
                <a:xfrm rot="18406378" flipH="1">
                  <a:off x="4755775" y="308838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7" name="月 676">
                  <a:extLst>
                    <a:ext uri="{FF2B5EF4-FFF2-40B4-BE49-F238E27FC236}">
                      <a16:creationId xmlns:a16="http://schemas.microsoft.com/office/drawing/2014/main" id="{B5FE5575-4BFA-40A9-98BA-2BB099B4E00D}"/>
                    </a:ext>
                  </a:extLst>
                </p:cNvPr>
                <p:cNvSpPr/>
                <p:nvPr/>
              </p:nvSpPr>
              <p:spPr>
                <a:xfrm rot="13006378" flipH="1">
                  <a:off x="4512013" y="140243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8" name="月 677">
                  <a:extLst>
                    <a:ext uri="{FF2B5EF4-FFF2-40B4-BE49-F238E27FC236}">
                      <a16:creationId xmlns:a16="http://schemas.microsoft.com/office/drawing/2014/main" id="{26F56B2B-CA98-4E89-81D8-BD1310F4341E}"/>
                    </a:ext>
                  </a:extLst>
                </p:cNvPr>
                <p:cNvSpPr/>
                <p:nvPr/>
              </p:nvSpPr>
              <p:spPr>
                <a:xfrm rot="15706378" flipH="1">
                  <a:off x="4983067" y="219492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9" name="月 678">
                  <a:extLst>
                    <a:ext uri="{FF2B5EF4-FFF2-40B4-BE49-F238E27FC236}">
                      <a16:creationId xmlns:a16="http://schemas.microsoft.com/office/drawing/2014/main" id="{FD42EA09-6642-477D-A09A-2B7AFAA028AB}"/>
                    </a:ext>
                  </a:extLst>
                </p:cNvPr>
                <p:cNvSpPr/>
                <p:nvPr/>
              </p:nvSpPr>
              <p:spPr>
                <a:xfrm rot="19306378" flipH="1">
                  <a:off x="4536265" y="331353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0" name="月 679">
                  <a:extLst>
                    <a:ext uri="{FF2B5EF4-FFF2-40B4-BE49-F238E27FC236}">
                      <a16:creationId xmlns:a16="http://schemas.microsoft.com/office/drawing/2014/main" id="{9D6C0BAC-2AF0-4AF3-8F62-E0DA36D92F63}"/>
                    </a:ext>
                  </a:extLst>
                </p:cNvPr>
                <p:cNvSpPr/>
                <p:nvPr/>
              </p:nvSpPr>
              <p:spPr>
                <a:xfrm rot="13906378" flipH="1">
                  <a:off x="4737166" y="162194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1" name="月 680">
                  <a:extLst>
                    <a:ext uri="{FF2B5EF4-FFF2-40B4-BE49-F238E27FC236}">
                      <a16:creationId xmlns:a16="http://schemas.microsoft.com/office/drawing/2014/main" id="{A684770F-1037-4AAB-8A84-1F166FD7DE5A}"/>
                    </a:ext>
                  </a:extLst>
                </p:cNvPr>
                <p:cNvSpPr/>
                <p:nvPr/>
              </p:nvSpPr>
              <p:spPr>
                <a:xfrm rot="16606378" flipH="1">
                  <a:off x="4987058" y="250934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2" name="月 681">
                  <a:extLst>
                    <a:ext uri="{FF2B5EF4-FFF2-40B4-BE49-F238E27FC236}">
                      <a16:creationId xmlns:a16="http://schemas.microsoft.com/office/drawing/2014/main" id="{4A10AE9D-B329-42AE-B064-4632B446E552}"/>
                    </a:ext>
                  </a:extLst>
                </p:cNvPr>
                <p:cNvSpPr/>
                <p:nvPr/>
              </p:nvSpPr>
              <p:spPr>
                <a:xfrm rot="17726842" flipH="1">
                  <a:off x="4877170" y="28844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3" name="月 682">
                  <a:extLst>
                    <a:ext uri="{FF2B5EF4-FFF2-40B4-BE49-F238E27FC236}">
                      <a16:creationId xmlns:a16="http://schemas.microsoft.com/office/drawing/2014/main" id="{11A98308-78CC-4E32-ACFD-8602A71E69C7}"/>
                    </a:ext>
                  </a:extLst>
                </p:cNvPr>
                <p:cNvSpPr/>
                <p:nvPr/>
              </p:nvSpPr>
              <p:spPr>
                <a:xfrm rot="12326842" flipH="1">
                  <a:off x="4307060" y="127922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4" name="月 683">
                  <a:extLst>
                    <a:ext uri="{FF2B5EF4-FFF2-40B4-BE49-F238E27FC236}">
                      <a16:creationId xmlns:a16="http://schemas.microsoft.com/office/drawing/2014/main" id="{2E82C364-2702-4744-A26D-B931B86201F6}"/>
                    </a:ext>
                  </a:extLst>
                </p:cNvPr>
                <p:cNvSpPr/>
                <p:nvPr/>
              </p:nvSpPr>
              <p:spPr>
                <a:xfrm rot="15026842" flipH="1">
                  <a:off x="4924574" y="19637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5" name="月 684">
                  <a:extLst>
                    <a:ext uri="{FF2B5EF4-FFF2-40B4-BE49-F238E27FC236}">
                      <a16:creationId xmlns:a16="http://schemas.microsoft.com/office/drawing/2014/main" id="{A413B8CA-B71C-4DE1-9F8F-BAE16E68F5FB}"/>
                    </a:ext>
                  </a:extLst>
                </p:cNvPr>
                <p:cNvSpPr/>
                <p:nvPr/>
              </p:nvSpPr>
              <p:spPr>
                <a:xfrm rot="18626842" flipH="1">
                  <a:off x="4706151" y="314835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6" name="月 685">
                  <a:extLst>
                    <a:ext uri="{FF2B5EF4-FFF2-40B4-BE49-F238E27FC236}">
                      <a16:creationId xmlns:a16="http://schemas.microsoft.com/office/drawing/2014/main" id="{00FCBBF4-1D94-4A15-AFBB-2B2D5ECD934B}"/>
                    </a:ext>
                  </a:extLst>
                </p:cNvPr>
                <p:cNvSpPr/>
                <p:nvPr/>
              </p:nvSpPr>
              <p:spPr>
                <a:xfrm rot="13226842" flipH="1">
                  <a:off x="4570937" y="145024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7" name="月 686">
                  <a:extLst>
                    <a:ext uri="{FF2B5EF4-FFF2-40B4-BE49-F238E27FC236}">
                      <a16:creationId xmlns:a16="http://schemas.microsoft.com/office/drawing/2014/main" id="{102FEE4B-FFB9-434B-809F-44B88E9E53E3}"/>
                    </a:ext>
                  </a:extLst>
                </p:cNvPr>
                <p:cNvSpPr/>
                <p:nvPr/>
              </p:nvSpPr>
              <p:spPr>
                <a:xfrm rot="15926842" flipH="1">
                  <a:off x="4990234" y="227129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8" name="月 687">
                  <a:extLst>
                    <a:ext uri="{FF2B5EF4-FFF2-40B4-BE49-F238E27FC236}">
                      <a16:creationId xmlns:a16="http://schemas.microsoft.com/office/drawing/2014/main" id="{D6692776-98E3-4B11-BC74-0E2B8E737B8D}"/>
                    </a:ext>
                  </a:extLst>
                </p:cNvPr>
                <p:cNvSpPr/>
                <p:nvPr/>
              </p:nvSpPr>
              <p:spPr>
                <a:xfrm rot="19526842" flipH="1">
                  <a:off x="4472663" y="33589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9" name="月 688">
                  <a:extLst>
                    <a:ext uri="{FF2B5EF4-FFF2-40B4-BE49-F238E27FC236}">
                      <a16:creationId xmlns:a16="http://schemas.microsoft.com/office/drawing/2014/main" id="{C5FA3327-13B2-4CE8-8CF3-A4E4F92BD6A4}"/>
                    </a:ext>
                  </a:extLst>
                </p:cNvPr>
                <p:cNvSpPr/>
                <p:nvPr/>
              </p:nvSpPr>
              <p:spPr>
                <a:xfrm rot="14126842" flipH="1">
                  <a:off x="4781560" y="168373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0" name="月 689">
                  <a:extLst>
                    <a:ext uri="{FF2B5EF4-FFF2-40B4-BE49-F238E27FC236}">
                      <a16:creationId xmlns:a16="http://schemas.microsoft.com/office/drawing/2014/main" id="{69F07B3D-C6BF-47E9-A41C-550EA4541C54}"/>
                    </a:ext>
                  </a:extLst>
                </p:cNvPr>
                <p:cNvSpPr/>
                <p:nvPr/>
              </p:nvSpPr>
              <p:spPr>
                <a:xfrm rot="16826842" flipH="1">
                  <a:off x="4974066" y="258532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60" name="グループ化 459">
                <a:extLst>
                  <a:ext uri="{FF2B5EF4-FFF2-40B4-BE49-F238E27FC236}">
                    <a16:creationId xmlns:a16="http://schemas.microsoft.com/office/drawing/2014/main" id="{68E692D9-3B2D-4832-93C5-BF0EFB75DBDC}"/>
                  </a:ext>
                </a:extLst>
              </p:cNvPr>
              <p:cNvGrpSpPr/>
              <p:nvPr/>
            </p:nvGrpSpPr>
            <p:grpSpPr>
              <a:xfrm>
                <a:off x="5719008" y="235186"/>
                <a:ext cx="3820335" cy="3474104"/>
                <a:chOff x="2125467" y="1203404"/>
                <a:chExt cx="3820335" cy="3906172"/>
              </a:xfrm>
              <a:solidFill>
                <a:srgbClr val="FFC000"/>
              </a:solidFill>
            </p:grpSpPr>
            <p:sp>
              <p:nvSpPr>
                <p:cNvPr id="577" name="月 576">
                  <a:extLst>
                    <a:ext uri="{FF2B5EF4-FFF2-40B4-BE49-F238E27FC236}">
                      <a16:creationId xmlns:a16="http://schemas.microsoft.com/office/drawing/2014/main" id="{DDD5E2FE-0543-496F-A9C0-CE7B9D71C9FB}"/>
                    </a:ext>
                  </a:extLst>
                </p:cNvPr>
                <p:cNvSpPr/>
                <p:nvPr/>
              </p:nvSpPr>
              <p:spPr>
                <a:xfrm rot="4500000">
                  <a:off x="2850115" y="267866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8" name="月 577">
                  <a:extLst>
                    <a:ext uri="{FF2B5EF4-FFF2-40B4-BE49-F238E27FC236}">
                      <a16:creationId xmlns:a16="http://schemas.microsoft.com/office/drawing/2014/main" id="{A2E45D47-4536-4257-8F0C-A8D02FAAB43D}"/>
                    </a:ext>
                  </a:extLst>
                </p:cNvPr>
                <p:cNvSpPr/>
                <p:nvPr/>
              </p:nvSpPr>
              <p:spPr>
                <a:xfrm rot="9900000">
                  <a:off x="3701859" y="120340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9" name="月 578">
                  <a:extLst>
                    <a:ext uri="{FF2B5EF4-FFF2-40B4-BE49-F238E27FC236}">
                      <a16:creationId xmlns:a16="http://schemas.microsoft.com/office/drawing/2014/main" id="{27B2EFAA-426B-44E9-9D4A-C5177D852541}"/>
                    </a:ext>
                  </a:extLst>
                </p:cNvPr>
                <p:cNvSpPr/>
                <p:nvPr/>
              </p:nvSpPr>
              <p:spPr>
                <a:xfrm rot="1800000">
                  <a:off x="3411345" y="341007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0" name="月 579">
                  <a:extLst>
                    <a:ext uri="{FF2B5EF4-FFF2-40B4-BE49-F238E27FC236}">
                      <a16:creationId xmlns:a16="http://schemas.microsoft.com/office/drawing/2014/main" id="{365BF03E-2DED-4739-A9E9-B6A5B81F5912}"/>
                    </a:ext>
                  </a:extLst>
                </p:cNvPr>
                <p:cNvSpPr/>
                <p:nvPr/>
              </p:nvSpPr>
              <p:spPr>
                <a:xfrm rot="7200000">
                  <a:off x="2970450" y="176463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1" name="月 580">
                  <a:extLst>
                    <a:ext uri="{FF2B5EF4-FFF2-40B4-BE49-F238E27FC236}">
                      <a16:creationId xmlns:a16="http://schemas.microsoft.com/office/drawing/2014/main" id="{A88D2FE3-376D-4538-A513-C58E6668AD11}"/>
                    </a:ext>
                  </a:extLst>
                </p:cNvPr>
                <p:cNvSpPr/>
                <p:nvPr/>
              </p:nvSpPr>
              <p:spPr>
                <a:xfrm rot="3600000">
                  <a:off x="2970450" y="296918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2" name="月 581">
                  <a:extLst>
                    <a:ext uri="{FF2B5EF4-FFF2-40B4-BE49-F238E27FC236}">
                      <a16:creationId xmlns:a16="http://schemas.microsoft.com/office/drawing/2014/main" id="{A6C8C0AC-39AC-4C92-A5E2-10D21F850365}"/>
                    </a:ext>
                  </a:extLst>
                </p:cNvPr>
                <p:cNvSpPr/>
                <p:nvPr/>
              </p:nvSpPr>
              <p:spPr>
                <a:xfrm rot="9000000">
                  <a:off x="3411344" y="132373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3" name="月 582">
                  <a:extLst>
                    <a:ext uri="{FF2B5EF4-FFF2-40B4-BE49-F238E27FC236}">
                      <a16:creationId xmlns:a16="http://schemas.microsoft.com/office/drawing/2014/main" id="{5B0CA6E7-2614-4FC5-8F5A-A2C1617685B7}"/>
                    </a:ext>
                  </a:extLst>
                </p:cNvPr>
                <p:cNvSpPr/>
                <p:nvPr/>
              </p:nvSpPr>
              <p:spPr>
                <a:xfrm rot="6300000">
                  <a:off x="2850115" y="205514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4" name="月 583">
                  <a:extLst>
                    <a:ext uri="{FF2B5EF4-FFF2-40B4-BE49-F238E27FC236}">
                      <a16:creationId xmlns:a16="http://schemas.microsoft.com/office/drawing/2014/main" id="{468DA8E5-0430-4AA3-B290-EB33A69483DE}"/>
                    </a:ext>
                  </a:extLst>
                </p:cNvPr>
                <p:cNvSpPr/>
                <p:nvPr/>
              </p:nvSpPr>
              <p:spPr>
                <a:xfrm rot="2700000">
                  <a:off x="3161874" y="321865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5" name="月 584">
                  <a:extLst>
                    <a:ext uri="{FF2B5EF4-FFF2-40B4-BE49-F238E27FC236}">
                      <a16:creationId xmlns:a16="http://schemas.microsoft.com/office/drawing/2014/main" id="{789FAB28-1C36-4AF4-B01A-4AFDA3DA2D7E}"/>
                    </a:ext>
                  </a:extLst>
                </p:cNvPr>
                <p:cNvSpPr/>
                <p:nvPr/>
              </p:nvSpPr>
              <p:spPr>
                <a:xfrm rot="8100000">
                  <a:off x="3161873" y="151516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6" name="月 585">
                  <a:extLst>
                    <a:ext uri="{FF2B5EF4-FFF2-40B4-BE49-F238E27FC236}">
                      <a16:creationId xmlns:a16="http://schemas.microsoft.com/office/drawing/2014/main" id="{6B9D1B79-ED19-444D-BD73-86F123983F95}"/>
                    </a:ext>
                  </a:extLst>
                </p:cNvPr>
                <p:cNvSpPr/>
                <p:nvPr/>
              </p:nvSpPr>
              <p:spPr>
                <a:xfrm rot="5400000">
                  <a:off x="2809070" y="236690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7" name="月 586">
                  <a:extLst>
                    <a:ext uri="{FF2B5EF4-FFF2-40B4-BE49-F238E27FC236}">
                      <a16:creationId xmlns:a16="http://schemas.microsoft.com/office/drawing/2014/main" id="{403F8953-0B8A-40A4-AD1E-55C135A43CD9}"/>
                    </a:ext>
                  </a:extLst>
                </p:cNvPr>
                <p:cNvSpPr/>
                <p:nvPr/>
              </p:nvSpPr>
              <p:spPr>
                <a:xfrm rot="4093622">
                  <a:off x="2893574" y="281409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8" name="月 587">
                  <a:extLst>
                    <a:ext uri="{FF2B5EF4-FFF2-40B4-BE49-F238E27FC236}">
                      <a16:creationId xmlns:a16="http://schemas.microsoft.com/office/drawing/2014/main" id="{272796B5-DE31-41CA-8560-C347CEA946B8}"/>
                    </a:ext>
                  </a:extLst>
                </p:cNvPr>
                <p:cNvSpPr/>
                <p:nvPr/>
              </p:nvSpPr>
              <p:spPr>
                <a:xfrm rot="9493622">
                  <a:off x="3565387" y="124867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9" name="月 588">
                  <a:extLst>
                    <a:ext uri="{FF2B5EF4-FFF2-40B4-BE49-F238E27FC236}">
                      <a16:creationId xmlns:a16="http://schemas.microsoft.com/office/drawing/2014/main" id="{C82FDBC5-B798-47C2-A246-F181CDE0DAB8}"/>
                    </a:ext>
                  </a:extLst>
                </p:cNvPr>
                <p:cNvSpPr/>
                <p:nvPr/>
              </p:nvSpPr>
              <p:spPr>
                <a:xfrm rot="6793622">
                  <a:off x="2905272" y="189224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0" name="月 589">
                  <a:extLst>
                    <a:ext uri="{FF2B5EF4-FFF2-40B4-BE49-F238E27FC236}">
                      <a16:creationId xmlns:a16="http://schemas.microsoft.com/office/drawing/2014/main" id="{1EEE33FD-E7FF-4B99-BC15-BAAA7C40F942}"/>
                    </a:ext>
                  </a:extLst>
                </p:cNvPr>
                <p:cNvSpPr/>
                <p:nvPr/>
              </p:nvSpPr>
              <p:spPr>
                <a:xfrm rot="3193622">
                  <a:off x="3047330" y="308838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1" name="月 590">
                  <a:extLst>
                    <a:ext uri="{FF2B5EF4-FFF2-40B4-BE49-F238E27FC236}">
                      <a16:creationId xmlns:a16="http://schemas.microsoft.com/office/drawing/2014/main" id="{624A676C-BC39-4A96-B76D-CA015E5DEF04}"/>
                    </a:ext>
                  </a:extLst>
                </p:cNvPr>
                <p:cNvSpPr/>
                <p:nvPr/>
              </p:nvSpPr>
              <p:spPr>
                <a:xfrm rot="8593622">
                  <a:off x="3291092" y="140243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2" name="月 591">
                  <a:extLst>
                    <a:ext uri="{FF2B5EF4-FFF2-40B4-BE49-F238E27FC236}">
                      <a16:creationId xmlns:a16="http://schemas.microsoft.com/office/drawing/2014/main" id="{675E7B23-4E22-4F99-8A47-D98DBAB40CCE}"/>
                    </a:ext>
                  </a:extLst>
                </p:cNvPr>
                <p:cNvSpPr/>
                <p:nvPr/>
              </p:nvSpPr>
              <p:spPr>
                <a:xfrm rot="5893622">
                  <a:off x="2820038" y="219492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3" name="月 592">
                  <a:extLst>
                    <a:ext uri="{FF2B5EF4-FFF2-40B4-BE49-F238E27FC236}">
                      <a16:creationId xmlns:a16="http://schemas.microsoft.com/office/drawing/2014/main" id="{A66230C5-1A11-4361-A0B5-EEB95983E349}"/>
                    </a:ext>
                  </a:extLst>
                </p:cNvPr>
                <p:cNvSpPr/>
                <p:nvPr/>
              </p:nvSpPr>
              <p:spPr>
                <a:xfrm rot="2293622">
                  <a:off x="3266840" y="331353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4" name="月 593">
                  <a:extLst>
                    <a:ext uri="{FF2B5EF4-FFF2-40B4-BE49-F238E27FC236}">
                      <a16:creationId xmlns:a16="http://schemas.microsoft.com/office/drawing/2014/main" id="{F482003E-3D4B-4874-816E-10FA87E173C1}"/>
                    </a:ext>
                  </a:extLst>
                </p:cNvPr>
                <p:cNvSpPr/>
                <p:nvPr/>
              </p:nvSpPr>
              <p:spPr>
                <a:xfrm rot="7693622">
                  <a:off x="3065939" y="162194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5" name="月 594">
                  <a:extLst>
                    <a:ext uri="{FF2B5EF4-FFF2-40B4-BE49-F238E27FC236}">
                      <a16:creationId xmlns:a16="http://schemas.microsoft.com/office/drawing/2014/main" id="{8E1AE03A-7912-4AF8-ABA6-864C378A4E3E}"/>
                    </a:ext>
                  </a:extLst>
                </p:cNvPr>
                <p:cNvSpPr/>
                <p:nvPr/>
              </p:nvSpPr>
              <p:spPr>
                <a:xfrm rot="4993622">
                  <a:off x="2816047" y="250934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6" name="月 595">
                  <a:extLst>
                    <a:ext uri="{FF2B5EF4-FFF2-40B4-BE49-F238E27FC236}">
                      <a16:creationId xmlns:a16="http://schemas.microsoft.com/office/drawing/2014/main" id="{571EE833-82C4-4A48-9E49-805D03F27FC9}"/>
                    </a:ext>
                  </a:extLst>
                </p:cNvPr>
                <p:cNvSpPr/>
                <p:nvPr/>
              </p:nvSpPr>
              <p:spPr>
                <a:xfrm rot="3873158">
                  <a:off x="2925935" y="28844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7" name="月 596">
                  <a:extLst>
                    <a:ext uri="{FF2B5EF4-FFF2-40B4-BE49-F238E27FC236}">
                      <a16:creationId xmlns:a16="http://schemas.microsoft.com/office/drawing/2014/main" id="{66596589-3916-44FA-8F3B-4B0DE161BD5B}"/>
                    </a:ext>
                  </a:extLst>
                </p:cNvPr>
                <p:cNvSpPr/>
                <p:nvPr/>
              </p:nvSpPr>
              <p:spPr>
                <a:xfrm rot="9273158">
                  <a:off x="3496045" y="127922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8" name="月 597">
                  <a:extLst>
                    <a:ext uri="{FF2B5EF4-FFF2-40B4-BE49-F238E27FC236}">
                      <a16:creationId xmlns:a16="http://schemas.microsoft.com/office/drawing/2014/main" id="{6440D639-1AAD-4BF5-B86B-51DD394A1FE5}"/>
                    </a:ext>
                  </a:extLst>
                </p:cNvPr>
                <p:cNvSpPr/>
                <p:nvPr/>
              </p:nvSpPr>
              <p:spPr>
                <a:xfrm rot="6573158">
                  <a:off x="2878531" y="19637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9" name="月 598">
                  <a:extLst>
                    <a:ext uri="{FF2B5EF4-FFF2-40B4-BE49-F238E27FC236}">
                      <a16:creationId xmlns:a16="http://schemas.microsoft.com/office/drawing/2014/main" id="{3AE89179-574A-41A8-868B-5A59A61321B8}"/>
                    </a:ext>
                  </a:extLst>
                </p:cNvPr>
                <p:cNvSpPr/>
                <p:nvPr/>
              </p:nvSpPr>
              <p:spPr>
                <a:xfrm rot="2973158">
                  <a:off x="3096954" y="314835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0" name="月 599">
                  <a:extLst>
                    <a:ext uri="{FF2B5EF4-FFF2-40B4-BE49-F238E27FC236}">
                      <a16:creationId xmlns:a16="http://schemas.microsoft.com/office/drawing/2014/main" id="{B5DC1B78-8A8E-4E8E-81DD-E2F5E08EFCDA}"/>
                    </a:ext>
                  </a:extLst>
                </p:cNvPr>
                <p:cNvSpPr/>
                <p:nvPr/>
              </p:nvSpPr>
              <p:spPr>
                <a:xfrm rot="8373158">
                  <a:off x="3232168" y="145024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1" name="月 600">
                  <a:extLst>
                    <a:ext uri="{FF2B5EF4-FFF2-40B4-BE49-F238E27FC236}">
                      <a16:creationId xmlns:a16="http://schemas.microsoft.com/office/drawing/2014/main" id="{949ECE95-0D0D-4002-A011-DBB6C8586DFF}"/>
                    </a:ext>
                  </a:extLst>
                </p:cNvPr>
                <p:cNvSpPr/>
                <p:nvPr/>
              </p:nvSpPr>
              <p:spPr>
                <a:xfrm rot="5673158">
                  <a:off x="2812871" y="227129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2" name="月 601">
                  <a:extLst>
                    <a:ext uri="{FF2B5EF4-FFF2-40B4-BE49-F238E27FC236}">
                      <a16:creationId xmlns:a16="http://schemas.microsoft.com/office/drawing/2014/main" id="{4EF6A3A8-C966-400A-888D-E83DF23F8DC0}"/>
                    </a:ext>
                  </a:extLst>
                </p:cNvPr>
                <p:cNvSpPr/>
                <p:nvPr/>
              </p:nvSpPr>
              <p:spPr>
                <a:xfrm rot="2073158">
                  <a:off x="3330442" y="33589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3" name="月 602">
                  <a:extLst>
                    <a:ext uri="{FF2B5EF4-FFF2-40B4-BE49-F238E27FC236}">
                      <a16:creationId xmlns:a16="http://schemas.microsoft.com/office/drawing/2014/main" id="{825DF7B1-71C9-4977-8C68-BB39374C7583}"/>
                    </a:ext>
                  </a:extLst>
                </p:cNvPr>
                <p:cNvSpPr/>
                <p:nvPr/>
              </p:nvSpPr>
              <p:spPr>
                <a:xfrm rot="7473158">
                  <a:off x="3021545" y="168373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4" name="月 603">
                  <a:extLst>
                    <a:ext uri="{FF2B5EF4-FFF2-40B4-BE49-F238E27FC236}">
                      <a16:creationId xmlns:a16="http://schemas.microsoft.com/office/drawing/2014/main" id="{658E0C58-3573-4487-8241-2C06FE32646B}"/>
                    </a:ext>
                  </a:extLst>
                </p:cNvPr>
                <p:cNvSpPr/>
                <p:nvPr/>
              </p:nvSpPr>
              <p:spPr>
                <a:xfrm rot="4773158">
                  <a:off x="2829039" y="258533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5" name="月 604">
                  <a:extLst>
                    <a:ext uri="{FF2B5EF4-FFF2-40B4-BE49-F238E27FC236}">
                      <a16:creationId xmlns:a16="http://schemas.microsoft.com/office/drawing/2014/main" id="{A9295CFE-512D-4E42-9D8E-E46EB3C92B39}"/>
                    </a:ext>
                  </a:extLst>
                </p:cNvPr>
                <p:cNvSpPr/>
                <p:nvPr/>
              </p:nvSpPr>
              <p:spPr>
                <a:xfrm rot="17100000" flipH="1">
                  <a:off x="4952990" y="267866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6" name="月 605">
                  <a:extLst>
                    <a:ext uri="{FF2B5EF4-FFF2-40B4-BE49-F238E27FC236}">
                      <a16:creationId xmlns:a16="http://schemas.microsoft.com/office/drawing/2014/main" id="{FF5937DA-2A00-499D-8247-9BF7C30729A9}"/>
                    </a:ext>
                  </a:extLst>
                </p:cNvPr>
                <p:cNvSpPr/>
                <p:nvPr/>
              </p:nvSpPr>
              <p:spPr>
                <a:xfrm rot="11700000" flipH="1">
                  <a:off x="4101246" y="120340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7" name="月 606">
                  <a:extLst>
                    <a:ext uri="{FF2B5EF4-FFF2-40B4-BE49-F238E27FC236}">
                      <a16:creationId xmlns:a16="http://schemas.microsoft.com/office/drawing/2014/main" id="{30EE2CBB-B991-4F49-85C3-F99587B9E43F}"/>
                    </a:ext>
                  </a:extLst>
                </p:cNvPr>
                <p:cNvSpPr/>
                <p:nvPr/>
              </p:nvSpPr>
              <p:spPr>
                <a:xfrm rot="19800000" flipH="1">
                  <a:off x="4391760" y="341007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8" name="月 607">
                  <a:extLst>
                    <a:ext uri="{FF2B5EF4-FFF2-40B4-BE49-F238E27FC236}">
                      <a16:creationId xmlns:a16="http://schemas.microsoft.com/office/drawing/2014/main" id="{29C5F163-5D29-4648-95A8-7864A85BAF47}"/>
                    </a:ext>
                  </a:extLst>
                </p:cNvPr>
                <p:cNvSpPr/>
                <p:nvPr/>
              </p:nvSpPr>
              <p:spPr>
                <a:xfrm rot="14400000" flipH="1">
                  <a:off x="4832655" y="176463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9" name="月 608">
                  <a:extLst>
                    <a:ext uri="{FF2B5EF4-FFF2-40B4-BE49-F238E27FC236}">
                      <a16:creationId xmlns:a16="http://schemas.microsoft.com/office/drawing/2014/main" id="{95FB6AEE-59DD-44E5-897A-8014139905E4}"/>
                    </a:ext>
                  </a:extLst>
                </p:cNvPr>
                <p:cNvSpPr/>
                <p:nvPr/>
              </p:nvSpPr>
              <p:spPr>
                <a:xfrm rot="18000000" flipH="1">
                  <a:off x="4832655" y="29691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0" name="月 609">
                  <a:extLst>
                    <a:ext uri="{FF2B5EF4-FFF2-40B4-BE49-F238E27FC236}">
                      <a16:creationId xmlns:a16="http://schemas.microsoft.com/office/drawing/2014/main" id="{4A01BDD4-DFD7-4956-85CF-C7964A8F8A8D}"/>
                    </a:ext>
                  </a:extLst>
                </p:cNvPr>
                <p:cNvSpPr/>
                <p:nvPr/>
              </p:nvSpPr>
              <p:spPr>
                <a:xfrm rot="12600000" flipH="1">
                  <a:off x="4391761" y="132373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1" name="月 610">
                  <a:extLst>
                    <a:ext uri="{FF2B5EF4-FFF2-40B4-BE49-F238E27FC236}">
                      <a16:creationId xmlns:a16="http://schemas.microsoft.com/office/drawing/2014/main" id="{94D598D4-5673-4E9C-A466-4CAA4493D274}"/>
                    </a:ext>
                  </a:extLst>
                </p:cNvPr>
                <p:cNvSpPr/>
                <p:nvPr/>
              </p:nvSpPr>
              <p:spPr>
                <a:xfrm rot="15300000" flipH="1">
                  <a:off x="4952990" y="205514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2" name="月 611">
                  <a:extLst>
                    <a:ext uri="{FF2B5EF4-FFF2-40B4-BE49-F238E27FC236}">
                      <a16:creationId xmlns:a16="http://schemas.microsoft.com/office/drawing/2014/main" id="{8CD9146B-573C-485D-8534-D54A93128C6F}"/>
                    </a:ext>
                  </a:extLst>
                </p:cNvPr>
                <p:cNvSpPr/>
                <p:nvPr/>
              </p:nvSpPr>
              <p:spPr>
                <a:xfrm rot="18900000" flipH="1">
                  <a:off x="4641231" y="321864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3" name="月 612">
                  <a:extLst>
                    <a:ext uri="{FF2B5EF4-FFF2-40B4-BE49-F238E27FC236}">
                      <a16:creationId xmlns:a16="http://schemas.microsoft.com/office/drawing/2014/main" id="{654D7D79-E527-46CE-AC07-BD92F0B4380C}"/>
                    </a:ext>
                  </a:extLst>
                </p:cNvPr>
                <p:cNvSpPr/>
                <p:nvPr/>
              </p:nvSpPr>
              <p:spPr>
                <a:xfrm rot="13500000" flipH="1">
                  <a:off x="4641232" y="151516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4" name="月 613">
                  <a:extLst>
                    <a:ext uri="{FF2B5EF4-FFF2-40B4-BE49-F238E27FC236}">
                      <a16:creationId xmlns:a16="http://schemas.microsoft.com/office/drawing/2014/main" id="{28EB7563-C0A8-45BE-BE55-4BC67F6A25AD}"/>
                    </a:ext>
                  </a:extLst>
                </p:cNvPr>
                <p:cNvSpPr/>
                <p:nvPr/>
              </p:nvSpPr>
              <p:spPr>
                <a:xfrm rot="16200000" flipH="1">
                  <a:off x="4994035" y="236690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5" name="月 614">
                  <a:extLst>
                    <a:ext uri="{FF2B5EF4-FFF2-40B4-BE49-F238E27FC236}">
                      <a16:creationId xmlns:a16="http://schemas.microsoft.com/office/drawing/2014/main" id="{4154CB23-06F0-4A14-99AC-000FBEF37988}"/>
                    </a:ext>
                  </a:extLst>
                </p:cNvPr>
                <p:cNvSpPr/>
                <p:nvPr/>
              </p:nvSpPr>
              <p:spPr>
                <a:xfrm rot="17506378" flipH="1">
                  <a:off x="4909531" y="281409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6" name="月 615">
                  <a:extLst>
                    <a:ext uri="{FF2B5EF4-FFF2-40B4-BE49-F238E27FC236}">
                      <a16:creationId xmlns:a16="http://schemas.microsoft.com/office/drawing/2014/main" id="{FE8E34CC-C422-462D-93A7-C896E6F6D098}"/>
                    </a:ext>
                  </a:extLst>
                </p:cNvPr>
                <p:cNvSpPr/>
                <p:nvPr/>
              </p:nvSpPr>
              <p:spPr>
                <a:xfrm rot="12106378" flipH="1">
                  <a:off x="4237718" y="124867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7" name="月 616">
                  <a:extLst>
                    <a:ext uri="{FF2B5EF4-FFF2-40B4-BE49-F238E27FC236}">
                      <a16:creationId xmlns:a16="http://schemas.microsoft.com/office/drawing/2014/main" id="{CDD55C24-D330-4167-B404-8907866F2E63}"/>
                    </a:ext>
                  </a:extLst>
                </p:cNvPr>
                <p:cNvSpPr/>
                <p:nvPr/>
              </p:nvSpPr>
              <p:spPr>
                <a:xfrm rot="20206378" flipH="1">
                  <a:off x="4265960" y="347420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8" name="月 617">
                  <a:extLst>
                    <a:ext uri="{FF2B5EF4-FFF2-40B4-BE49-F238E27FC236}">
                      <a16:creationId xmlns:a16="http://schemas.microsoft.com/office/drawing/2014/main" id="{869560E0-394B-49DF-B1FB-DC4A332424EE}"/>
                    </a:ext>
                  </a:extLst>
                </p:cNvPr>
                <p:cNvSpPr/>
                <p:nvPr/>
              </p:nvSpPr>
              <p:spPr>
                <a:xfrm rot="14806378" flipH="1">
                  <a:off x="4897833" y="189224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9" name="月 618">
                  <a:extLst>
                    <a:ext uri="{FF2B5EF4-FFF2-40B4-BE49-F238E27FC236}">
                      <a16:creationId xmlns:a16="http://schemas.microsoft.com/office/drawing/2014/main" id="{A0B4A9D5-86EC-44F5-9206-D45C1D046A47}"/>
                    </a:ext>
                  </a:extLst>
                </p:cNvPr>
                <p:cNvSpPr/>
                <p:nvPr/>
              </p:nvSpPr>
              <p:spPr>
                <a:xfrm rot="18406378" flipH="1">
                  <a:off x="4755775" y="308838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0" name="月 619">
                  <a:extLst>
                    <a:ext uri="{FF2B5EF4-FFF2-40B4-BE49-F238E27FC236}">
                      <a16:creationId xmlns:a16="http://schemas.microsoft.com/office/drawing/2014/main" id="{FCABDBEF-55AC-4963-A536-D547D6EC2645}"/>
                    </a:ext>
                  </a:extLst>
                </p:cNvPr>
                <p:cNvSpPr/>
                <p:nvPr/>
              </p:nvSpPr>
              <p:spPr>
                <a:xfrm rot="13006378" flipH="1">
                  <a:off x="4512013" y="140243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1" name="月 620">
                  <a:extLst>
                    <a:ext uri="{FF2B5EF4-FFF2-40B4-BE49-F238E27FC236}">
                      <a16:creationId xmlns:a16="http://schemas.microsoft.com/office/drawing/2014/main" id="{2396EAB6-86E9-4E85-9C26-628F45A355DC}"/>
                    </a:ext>
                  </a:extLst>
                </p:cNvPr>
                <p:cNvSpPr/>
                <p:nvPr/>
              </p:nvSpPr>
              <p:spPr>
                <a:xfrm rot="15706378" flipH="1">
                  <a:off x="4983067" y="219492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2" name="月 621">
                  <a:extLst>
                    <a:ext uri="{FF2B5EF4-FFF2-40B4-BE49-F238E27FC236}">
                      <a16:creationId xmlns:a16="http://schemas.microsoft.com/office/drawing/2014/main" id="{8739E1BA-11F3-438E-A16E-7EC246EDAE69}"/>
                    </a:ext>
                  </a:extLst>
                </p:cNvPr>
                <p:cNvSpPr/>
                <p:nvPr/>
              </p:nvSpPr>
              <p:spPr>
                <a:xfrm rot="19306378" flipH="1">
                  <a:off x="4536265" y="331353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3" name="月 622">
                  <a:extLst>
                    <a:ext uri="{FF2B5EF4-FFF2-40B4-BE49-F238E27FC236}">
                      <a16:creationId xmlns:a16="http://schemas.microsoft.com/office/drawing/2014/main" id="{4252AAAC-563D-491A-BBBA-E6DD8811170C}"/>
                    </a:ext>
                  </a:extLst>
                </p:cNvPr>
                <p:cNvSpPr/>
                <p:nvPr/>
              </p:nvSpPr>
              <p:spPr>
                <a:xfrm rot="13906378" flipH="1">
                  <a:off x="4737166" y="162194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4" name="月 623">
                  <a:extLst>
                    <a:ext uri="{FF2B5EF4-FFF2-40B4-BE49-F238E27FC236}">
                      <a16:creationId xmlns:a16="http://schemas.microsoft.com/office/drawing/2014/main" id="{EB84C2F8-2067-477C-BF5F-BAEE4C48A833}"/>
                    </a:ext>
                  </a:extLst>
                </p:cNvPr>
                <p:cNvSpPr/>
                <p:nvPr/>
              </p:nvSpPr>
              <p:spPr>
                <a:xfrm rot="16606378" flipH="1">
                  <a:off x="4987058" y="250934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5" name="月 624">
                  <a:extLst>
                    <a:ext uri="{FF2B5EF4-FFF2-40B4-BE49-F238E27FC236}">
                      <a16:creationId xmlns:a16="http://schemas.microsoft.com/office/drawing/2014/main" id="{4BEDA5AB-0A41-4376-8327-1CC18E28A23F}"/>
                    </a:ext>
                  </a:extLst>
                </p:cNvPr>
                <p:cNvSpPr/>
                <p:nvPr/>
              </p:nvSpPr>
              <p:spPr>
                <a:xfrm rot="17726842" flipH="1">
                  <a:off x="4877170" y="28844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6" name="月 625">
                  <a:extLst>
                    <a:ext uri="{FF2B5EF4-FFF2-40B4-BE49-F238E27FC236}">
                      <a16:creationId xmlns:a16="http://schemas.microsoft.com/office/drawing/2014/main" id="{82298F98-7F2C-4441-84F2-8757B9B860DB}"/>
                    </a:ext>
                  </a:extLst>
                </p:cNvPr>
                <p:cNvSpPr/>
                <p:nvPr/>
              </p:nvSpPr>
              <p:spPr>
                <a:xfrm rot="12326842" flipH="1">
                  <a:off x="4307060" y="127922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7" name="月 626">
                  <a:extLst>
                    <a:ext uri="{FF2B5EF4-FFF2-40B4-BE49-F238E27FC236}">
                      <a16:creationId xmlns:a16="http://schemas.microsoft.com/office/drawing/2014/main" id="{E563B987-0186-47BF-A5D0-4A93914DDF90}"/>
                    </a:ext>
                  </a:extLst>
                </p:cNvPr>
                <p:cNvSpPr/>
                <p:nvPr/>
              </p:nvSpPr>
              <p:spPr>
                <a:xfrm rot="15026842" flipH="1">
                  <a:off x="4924574" y="19637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8" name="月 627">
                  <a:extLst>
                    <a:ext uri="{FF2B5EF4-FFF2-40B4-BE49-F238E27FC236}">
                      <a16:creationId xmlns:a16="http://schemas.microsoft.com/office/drawing/2014/main" id="{9A130A5F-5CDD-4A26-9C38-DA40B235DCE8}"/>
                    </a:ext>
                  </a:extLst>
                </p:cNvPr>
                <p:cNvSpPr/>
                <p:nvPr/>
              </p:nvSpPr>
              <p:spPr>
                <a:xfrm rot="18626842" flipH="1">
                  <a:off x="4706151" y="314835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9" name="月 628">
                  <a:extLst>
                    <a:ext uri="{FF2B5EF4-FFF2-40B4-BE49-F238E27FC236}">
                      <a16:creationId xmlns:a16="http://schemas.microsoft.com/office/drawing/2014/main" id="{8C6331C0-9C95-4C67-B2BB-CEDCEBD48258}"/>
                    </a:ext>
                  </a:extLst>
                </p:cNvPr>
                <p:cNvSpPr/>
                <p:nvPr/>
              </p:nvSpPr>
              <p:spPr>
                <a:xfrm rot="13226842" flipH="1">
                  <a:off x="4570937" y="145024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0" name="月 629">
                  <a:extLst>
                    <a:ext uri="{FF2B5EF4-FFF2-40B4-BE49-F238E27FC236}">
                      <a16:creationId xmlns:a16="http://schemas.microsoft.com/office/drawing/2014/main" id="{2C0F4EB2-5569-4FC7-9F7C-6E366CAD50EE}"/>
                    </a:ext>
                  </a:extLst>
                </p:cNvPr>
                <p:cNvSpPr/>
                <p:nvPr/>
              </p:nvSpPr>
              <p:spPr>
                <a:xfrm rot="15926842" flipH="1">
                  <a:off x="4990234" y="227129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1" name="月 630">
                  <a:extLst>
                    <a:ext uri="{FF2B5EF4-FFF2-40B4-BE49-F238E27FC236}">
                      <a16:creationId xmlns:a16="http://schemas.microsoft.com/office/drawing/2014/main" id="{E09EE2FF-6137-457F-8FA6-33BD3F1965C8}"/>
                    </a:ext>
                  </a:extLst>
                </p:cNvPr>
                <p:cNvSpPr/>
                <p:nvPr/>
              </p:nvSpPr>
              <p:spPr>
                <a:xfrm rot="19526842" flipH="1">
                  <a:off x="4472663" y="33589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2" name="月 631">
                  <a:extLst>
                    <a:ext uri="{FF2B5EF4-FFF2-40B4-BE49-F238E27FC236}">
                      <a16:creationId xmlns:a16="http://schemas.microsoft.com/office/drawing/2014/main" id="{ADF3516F-F2EE-4CD4-A9DD-B7CF7D952B6A}"/>
                    </a:ext>
                  </a:extLst>
                </p:cNvPr>
                <p:cNvSpPr/>
                <p:nvPr/>
              </p:nvSpPr>
              <p:spPr>
                <a:xfrm rot="14126842" flipH="1">
                  <a:off x="4781560" y="168373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3" name="月 632">
                  <a:extLst>
                    <a:ext uri="{FF2B5EF4-FFF2-40B4-BE49-F238E27FC236}">
                      <a16:creationId xmlns:a16="http://schemas.microsoft.com/office/drawing/2014/main" id="{438A6A95-CFA4-48DF-93C9-0A903C290383}"/>
                    </a:ext>
                  </a:extLst>
                </p:cNvPr>
                <p:cNvSpPr/>
                <p:nvPr/>
              </p:nvSpPr>
              <p:spPr>
                <a:xfrm rot="16826842" flipH="1">
                  <a:off x="4974066" y="258532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61" name="グループ化 460">
                <a:extLst>
                  <a:ext uri="{FF2B5EF4-FFF2-40B4-BE49-F238E27FC236}">
                    <a16:creationId xmlns:a16="http://schemas.microsoft.com/office/drawing/2014/main" id="{35CB07D7-0334-44EC-9CDC-921F1D8EB87F}"/>
                  </a:ext>
                </a:extLst>
              </p:cNvPr>
              <p:cNvGrpSpPr/>
              <p:nvPr/>
            </p:nvGrpSpPr>
            <p:grpSpPr>
              <a:xfrm>
                <a:off x="2204510" y="3176396"/>
                <a:ext cx="2994627" cy="2723229"/>
                <a:chOff x="2125467" y="1203404"/>
                <a:chExt cx="3820335" cy="3906172"/>
              </a:xfrm>
              <a:solidFill>
                <a:srgbClr val="66FFCC"/>
              </a:solidFill>
            </p:grpSpPr>
            <p:sp>
              <p:nvSpPr>
                <p:cNvPr id="520" name="月 519">
                  <a:extLst>
                    <a:ext uri="{FF2B5EF4-FFF2-40B4-BE49-F238E27FC236}">
                      <a16:creationId xmlns:a16="http://schemas.microsoft.com/office/drawing/2014/main" id="{A158AFA4-5361-4A49-805F-12A28E8A2076}"/>
                    </a:ext>
                  </a:extLst>
                </p:cNvPr>
                <p:cNvSpPr/>
                <p:nvPr/>
              </p:nvSpPr>
              <p:spPr>
                <a:xfrm rot="4500000">
                  <a:off x="2850115" y="267866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1" name="月 520">
                  <a:extLst>
                    <a:ext uri="{FF2B5EF4-FFF2-40B4-BE49-F238E27FC236}">
                      <a16:creationId xmlns:a16="http://schemas.microsoft.com/office/drawing/2014/main" id="{1DD0433D-9594-494A-A72A-F5162B442337}"/>
                    </a:ext>
                  </a:extLst>
                </p:cNvPr>
                <p:cNvSpPr/>
                <p:nvPr/>
              </p:nvSpPr>
              <p:spPr>
                <a:xfrm rot="9900000">
                  <a:off x="3701859" y="120340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2" name="月 521">
                  <a:extLst>
                    <a:ext uri="{FF2B5EF4-FFF2-40B4-BE49-F238E27FC236}">
                      <a16:creationId xmlns:a16="http://schemas.microsoft.com/office/drawing/2014/main" id="{065B2AF5-71EB-40BC-A79B-979A2F1E4E31}"/>
                    </a:ext>
                  </a:extLst>
                </p:cNvPr>
                <p:cNvSpPr/>
                <p:nvPr/>
              </p:nvSpPr>
              <p:spPr>
                <a:xfrm rot="1800000">
                  <a:off x="3411345" y="341007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3" name="月 522">
                  <a:extLst>
                    <a:ext uri="{FF2B5EF4-FFF2-40B4-BE49-F238E27FC236}">
                      <a16:creationId xmlns:a16="http://schemas.microsoft.com/office/drawing/2014/main" id="{A7C7B12E-A883-4C65-B192-ADF51C3FEDE7}"/>
                    </a:ext>
                  </a:extLst>
                </p:cNvPr>
                <p:cNvSpPr/>
                <p:nvPr/>
              </p:nvSpPr>
              <p:spPr>
                <a:xfrm rot="7200000">
                  <a:off x="2970450" y="176463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4" name="月 523">
                  <a:extLst>
                    <a:ext uri="{FF2B5EF4-FFF2-40B4-BE49-F238E27FC236}">
                      <a16:creationId xmlns:a16="http://schemas.microsoft.com/office/drawing/2014/main" id="{B8F91ECD-1470-4937-A3F7-D9B32BA84CB0}"/>
                    </a:ext>
                  </a:extLst>
                </p:cNvPr>
                <p:cNvSpPr/>
                <p:nvPr/>
              </p:nvSpPr>
              <p:spPr>
                <a:xfrm rot="3600000">
                  <a:off x="2970450" y="296918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5" name="月 524">
                  <a:extLst>
                    <a:ext uri="{FF2B5EF4-FFF2-40B4-BE49-F238E27FC236}">
                      <a16:creationId xmlns:a16="http://schemas.microsoft.com/office/drawing/2014/main" id="{84E56F20-C771-42BA-B829-EE03E28280E5}"/>
                    </a:ext>
                  </a:extLst>
                </p:cNvPr>
                <p:cNvSpPr/>
                <p:nvPr/>
              </p:nvSpPr>
              <p:spPr>
                <a:xfrm rot="9000000">
                  <a:off x="3411344" y="132373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6" name="月 525">
                  <a:extLst>
                    <a:ext uri="{FF2B5EF4-FFF2-40B4-BE49-F238E27FC236}">
                      <a16:creationId xmlns:a16="http://schemas.microsoft.com/office/drawing/2014/main" id="{601EACCE-08DE-4EE1-B5A7-9478E4CFA648}"/>
                    </a:ext>
                  </a:extLst>
                </p:cNvPr>
                <p:cNvSpPr/>
                <p:nvPr/>
              </p:nvSpPr>
              <p:spPr>
                <a:xfrm rot="6300000">
                  <a:off x="2850115" y="205514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7" name="月 526">
                  <a:extLst>
                    <a:ext uri="{FF2B5EF4-FFF2-40B4-BE49-F238E27FC236}">
                      <a16:creationId xmlns:a16="http://schemas.microsoft.com/office/drawing/2014/main" id="{1C7F1044-898F-4231-8567-F0EA381B7413}"/>
                    </a:ext>
                  </a:extLst>
                </p:cNvPr>
                <p:cNvSpPr/>
                <p:nvPr/>
              </p:nvSpPr>
              <p:spPr>
                <a:xfrm rot="2700000">
                  <a:off x="3161874" y="321865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8" name="月 527">
                  <a:extLst>
                    <a:ext uri="{FF2B5EF4-FFF2-40B4-BE49-F238E27FC236}">
                      <a16:creationId xmlns:a16="http://schemas.microsoft.com/office/drawing/2014/main" id="{9862EDC8-8234-4A11-92D3-7E2EBBE49250}"/>
                    </a:ext>
                  </a:extLst>
                </p:cNvPr>
                <p:cNvSpPr/>
                <p:nvPr/>
              </p:nvSpPr>
              <p:spPr>
                <a:xfrm rot="8100000">
                  <a:off x="3161873" y="151516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9" name="月 528">
                  <a:extLst>
                    <a:ext uri="{FF2B5EF4-FFF2-40B4-BE49-F238E27FC236}">
                      <a16:creationId xmlns:a16="http://schemas.microsoft.com/office/drawing/2014/main" id="{D2E6000E-25D4-4950-BF78-0EE8E425A801}"/>
                    </a:ext>
                  </a:extLst>
                </p:cNvPr>
                <p:cNvSpPr/>
                <p:nvPr/>
              </p:nvSpPr>
              <p:spPr>
                <a:xfrm rot="5400000">
                  <a:off x="2809070" y="236690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0" name="月 529">
                  <a:extLst>
                    <a:ext uri="{FF2B5EF4-FFF2-40B4-BE49-F238E27FC236}">
                      <a16:creationId xmlns:a16="http://schemas.microsoft.com/office/drawing/2014/main" id="{EA95657C-FF9B-4949-9D9A-386B18B7F848}"/>
                    </a:ext>
                  </a:extLst>
                </p:cNvPr>
                <p:cNvSpPr/>
                <p:nvPr/>
              </p:nvSpPr>
              <p:spPr>
                <a:xfrm rot="4093622">
                  <a:off x="2893574" y="281409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1" name="月 530">
                  <a:extLst>
                    <a:ext uri="{FF2B5EF4-FFF2-40B4-BE49-F238E27FC236}">
                      <a16:creationId xmlns:a16="http://schemas.microsoft.com/office/drawing/2014/main" id="{B1EF8548-AD8F-4823-834F-CF6ABAB79793}"/>
                    </a:ext>
                  </a:extLst>
                </p:cNvPr>
                <p:cNvSpPr/>
                <p:nvPr/>
              </p:nvSpPr>
              <p:spPr>
                <a:xfrm rot="9493622">
                  <a:off x="3565387" y="124867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2" name="月 531">
                  <a:extLst>
                    <a:ext uri="{FF2B5EF4-FFF2-40B4-BE49-F238E27FC236}">
                      <a16:creationId xmlns:a16="http://schemas.microsoft.com/office/drawing/2014/main" id="{EB8B4D9D-4B23-44A4-BAAE-744006EE102E}"/>
                    </a:ext>
                  </a:extLst>
                </p:cNvPr>
                <p:cNvSpPr/>
                <p:nvPr/>
              </p:nvSpPr>
              <p:spPr>
                <a:xfrm rot="6793622">
                  <a:off x="2905272" y="189224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3" name="月 532">
                  <a:extLst>
                    <a:ext uri="{FF2B5EF4-FFF2-40B4-BE49-F238E27FC236}">
                      <a16:creationId xmlns:a16="http://schemas.microsoft.com/office/drawing/2014/main" id="{AA29DDA8-AD9E-4562-B833-0C9B07801F87}"/>
                    </a:ext>
                  </a:extLst>
                </p:cNvPr>
                <p:cNvSpPr/>
                <p:nvPr/>
              </p:nvSpPr>
              <p:spPr>
                <a:xfrm rot="3193622">
                  <a:off x="3047330" y="308838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4" name="月 533">
                  <a:extLst>
                    <a:ext uri="{FF2B5EF4-FFF2-40B4-BE49-F238E27FC236}">
                      <a16:creationId xmlns:a16="http://schemas.microsoft.com/office/drawing/2014/main" id="{82F14A6B-F6C3-4941-BC1B-0A2083CF0161}"/>
                    </a:ext>
                  </a:extLst>
                </p:cNvPr>
                <p:cNvSpPr/>
                <p:nvPr/>
              </p:nvSpPr>
              <p:spPr>
                <a:xfrm rot="8593622">
                  <a:off x="3291092" y="140243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5" name="月 534">
                  <a:extLst>
                    <a:ext uri="{FF2B5EF4-FFF2-40B4-BE49-F238E27FC236}">
                      <a16:creationId xmlns:a16="http://schemas.microsoft.com/office/drawing/2014/main" id="{479F9ACD-E70A-407B-A88B-952EB5BF8E6A}"/>
                    </a:ext>
                  </a:extLst>
                </p:cNvPr>
                <p:cNvSpPr/>
                <p:nvPr/>
              </p:nvSpPr>
              <p:spPr>
                <a:xfrm rot="5893622">
                  <a:off x="2820038" y="219492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6" name="月 535">
                  <a:extLst>
                    <a:ext uri="{FF2B5EF4-FFF2-40B4-BE49-F238E27FC236}">
                      <a16:creationId xmlns:a16="http://schemas.microsoft.com/office/drawing/2014/main" id="{8433812F-7748-409E-89C4-DB5DF2B57E09}"/>
                    </a:ext>
                  </a:extLst>
                </p:cNvPr>
                <p:cNvSpPr/>
                <p:nvPr/>
              </p:nvSpPr>
              <p:spPr>
                <a:xfrm rot="2293622">
                  <a:off x="3266840" y="331353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7" name="月 536">
                  <a:extLst>
                    <a:ext uri="{FF2B5EF4-FFF2-40B4-BE49-F238E27FC236}">
                      <a16:creationId xmlns:a16="http://schemas.microsoft.com/office/drawing/2014/main" id="{60809EEC-FF14-49A1-A99E-6C8EF758A7E3}"/>
                    </a:ext>
                  </a:extLst>
                </p:cNvPr>
                <p:cNvSpPr/>
                <p:nvPr/>
              </p:nvSpPr>
              <p:spPr>
                <a:xfrm rot="7693622">
                  <a:off x="3065939" y="162194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8" name="月 537">
                  <a:extLst>
                    <a:ext uri="{FF2B5EF4-FFF2-40B4-BE49-F238E27FC236}">
                      <a16:creationId xmlns:a16="http://schemas.microsoft.com/office/drawing/2014/main" id="{21BE97B8-AFB8-4737-9621-C05B14A745B8}"/>
                    </a:ext>
                  </a:extLst>
                </p:cNvPr>
                <p:cNvSpPr/>
                <p:nvPr/>
              </p:nvSpPr>
              <p:spPr>
                <a:xfrm rot="4993622">
                  <a:off x="2816047" y="250934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9" name="月 538">
                  <a:extLst>
                    <a:ext uri="{FF2B5EF4-FFF2-40B4-BE49-F238E27FC236}">
                      <a16:creationId xmlns:a16="http://schemas.microsoft.com/office/drawing/2014/main" id="{4E5F783E-B4A7-49B8-BA72-705D49DABBAF}"/>
                    </a:ext>
                  </a:extLst>
                </p:cNvPr>
                <p:cNvSpPr/>
                <p:nvPr/>
              </p:nvSpPr>
              <p:spPr>
                <a:xfrm rot="3873158">
                  <a:off x="2925935" y="28844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0" name="月 539">
                  <a:extLst>
                    <a:ext uri="{FF2B5EF4-FFF2-40B4-BE49-F238E27FC236}">
                      <a16:creationId xmlns:a16="http://schemas.microsoft.com/office/drawing/2014/main" id="{3ACD9EAB-A86E-4BE9-B1B2-E2F029D568A8}"/>
                    </a:ext>
                  </a:extLst>
                </p:cNvPr>
                <p:cNvSpPr/>
                <p:nvPr/>
              </p:nvSpPr>
              <p:spPr>
                <a:xfrm rot="9273158">
                  <a:off x="3496045" y="127922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1" name="月 540">
                  <a:extLst>
                    <a:ext uri="{FF2B5EF4-FFF2-40B4-BE49-F238E27FC236}">
                      <a16:creationId xmlns:a16="http://schemas.microsoft.com/office/drawing/2014/main" id="{9B98EB0A-99D2-4DA4-892F-84A54F62FBD9}"/>
                    </a:ext>
                  </a:extLst>
                </p:cNvPr>
                <p:cNvSpPr/>
                <p:nvPr/>
              </p:nvSpPr>
              <p:spPr>
                <a:xfrm rot="6573158">
                  <a:off x="2878531" y="19637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2" name="月 541">
                  <a:extLst>
                    <a:ext uri="{FF2B5EF4-FFF2-40B4-BE49-F238E27FC236}">
                      <a16:creationId xmlns:a16="http://schemas.microsoft.com/office/drawing/2014/main" id="{478ADE90-9AF6-4141-966B-22D16A4B5D2D}"/>
                    </a:ext>
                  </a:extLst>
                </p:cNvPr>
                <p:cNvSpPr/>
                <p:nvPr/>
              </p:nvSpPr>
              <p:spPr>
                <a:xfrm rot="2973158">
                  <a:off x="3096954" y="314835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3" name="月 542">
                  <a:extLst>
                    <a:ext uri="{FF2B5EF4-FFF2-40B4-BE49-F238E27FC236}">
                      <a16:creationId xmlns:a16="http://schemas.microsoft.com/office/drawing/2014/main" id="{C5012D67-51AD-40FA-A679-89F04FAD20AE}"/>
                    </a:ext>
                  </a:extLst>
                </p:cNvPr>
                <p:cNvSpPr/>
                <p:nvPr/>
              </p:nvSpPr>
              <p:spPr>
                <a:xfrm rot="8373158">
                  <a:off x="3232168" y="145024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4" name="月 543">
                  <a:extLst>
                    <a:ext uri="{FF2B5EF4-FFF2-40B4-BE49-F238E27FC236}">
                      <a16:creationId xmlns:a16="http://schemas.microsoft.com/office/drawing/2014/main" id="{4C95E22D-F7ED-4BCC-A32C-53E256EEE4C7}"/>
                    </a:ext>
                  </a:extLst>
                </p:cNvPr>
                <p:cNvSpPr/>
                <p:nvPr/>
              </p:nvSpPr>
              <p:spPr>
                <a:xfrm rot="5673158">
                  <a:off x="2812871" y="227129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5" name="月 544">
                  <a:extLst>
                    <a:ext uri="{FF2B5EF4-FFF2-40B4-BE49-F238E27FC236}">
                      <a16:creationId xmlns:a16="http://schemas.microsoft.com/office/drawing/2014/main" id="{FE2D84A2-F355-41C7-B72D-22B461CCBC7E}"/>
                    </a:ext>
                  </a:extLst>
                </p:cNvPr>
                <p:cNvSpPr/>
                <p:nvPr/>
              </p:nvSpPr>
              <p:spPr>
                <a:xfrm rot="2073158">
                  <a:off x="3330442" y="33589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6" name="月 545">
                  <a:extLst>
                    <a:ext uri="{FF2B5EF4-FFF2-40B4-BE49-F238E27FC236}">
                      <a16:creationId xmlns:a16="http://schemas.microsoft.com/office/drawing/2014/main" id="{D410C0B9-87FA-48BC-AA64-D1007807266B}"/>
                    </a:ext>
                  </a:extLst>
                </p:cNvPr>
                <p:cNvSpPr/>
                <p:nvPr/>
              </p:nvSpPr>
              <p:spPr>
                <a:xfrm rot="7473158">
                  <a:off x="3021545" y="168373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7" name="月 546">
                  <a:extLst>
                    <a:ext uri="{FF2B5EF4-FFF2-40B4-BE49-F238E27FC236}">
                      <a16:creationId xmlns:a16="http://schemas.microsoft.com/office/drawing/2014/main" id="{353B41D3-9C6D-412D-9700-40736AEEA0A0}"/>
                    </a:ext>
                  </a:extLst>
                </p:cNvPr>
                <p:cNvSpPr/>
                <p:nvPr/>
              </p:nvSpPr>
              <p:spPr>
                <a:xfrm rot="4773158">
                  <a:off x="2829039" y="258533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8" name="月 547">
                  <a:extLst>
                    <a:ext uri="{FF2B5EF4-FFF2-40B4-BE49-F238E27FC236}">
                      <a16:creationId xmlns:a16="http://schemas.microsoft.com/office/drawing/2014/main" id="{E6A84573-42E1-43DF-A80F-897B3BC887F2}"/>
                    </a:ext>
                  </a:extLst>
                </p:cNvPr>
                <p:cNvSpPr/>
                <p:nvPr/>
              </p:nvSpPr>
              <p:spPr>
                <a:xfrm rot="17100000" flipH="1">
                  <a:off x="4952990" y="267866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9" name="月 548">
                  <a:extLst>
                    <a:ext uri="{FF2B5EF4-FFF2-40B4-BE49-F238E27FC236}">
                      <a16:creationId xmlns:a16="http://schemas.microsoft.com/office/drawing/2014/main" id="{2E0F6F2D-8696-4754-B8B7-8D8E09306379}"/>
                    </a:ext>
                  </a:extLst>
                </p:cNvPr>
                <p:cNvSpPr/>
                <p:nvPr/>
              </p:nvSpPr>
              <p:spPr>
                <a:xfrm rot="11700000" flipH="1">
                  <a:off x="4101246" y="120340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0" name="月 549">
                  <a:extLst>
                    <a:ext uri="{FF2B5EF4-FFF2-40B4-BE49-F238E27FC236}">
                      <a16:creationId xmlns:a16="http://schemas.microsoft.com/office/drawing/2014/main" id="{E6C62E52-38C1-46DB-8832-FD81DDE3F4D8}"/>
                    </a:ext>
                  </a:extLst>
                </p:cNvPr>
                <p:cNvSpPr/>
                <p:nvPr/>
              </p:nvSpPr>
              <p:spPr>
                <a:xfrm rot="19800000" flipH="1">
                  <a:off x="4391760" y="341007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1" name="月 550">
                  <a:extLst>
                    <a:ext uri="{FF2B5EF4-FFF2-40B4-BE49-F238E27FC236}">
                      <a16:creationId xmlns:a16="http://schemas.microsoft.com/office/drawing/2014/main" id="{CB8B6B17-0542-4823-870B-782B69AFBDD3}"/>
                    </a:ext>
                  </a:extLst>
                </p:cNvPr>
                <p:cNvSpPr/>
                <p:nvPr/>
              </p:nvSpPr>
              <p:spPr>
                <a:xfrm rot="14400000" flipH="1">
                  <a:off x="4832655" y="176463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2" name="月 551">
                  <a:extLst>
                    <a:ext uri="{FF2B5EF4-FFF2-40B4-BE49-F238E27FC236}">
                      <a16:creationId xmlns:a16="http://schemas.microsoft.com/office/drawing/2014/main" id="{03738321-A459-450C-8DB0-6F9946395216}"/>
                    </a:ext>
                  </a:extLst>
                </p:cNvPr>
                <p:cNvSpPr/>
                <p:nvPr/>
              </p:nvSpPr>
              <p:spPr>
                <a:xfrm rot="18000000" flipH="1">
                  <a:off x="4832655" y="29691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3" name="月 552">
                  <a:extLst>
                    <a:ext uri="{FF2B5EF4-FFF2-40B4-BE49-F238E27FC236}">
                      <a16:creationId xmlns:a16="http://schemas.microsoft.com/office/drawing/2014/main" id="{B0C9B8C1-8EC4-4B7F-8652-31BFEEA87B87}"/>
                    </a:ext>
                  </a:extLst>
                </p:cNvPr>
                <p:cNvSpPr/>
                <p:nvPr/>
              </p:nvSpPr>
              <p:spPr>
                <a:xfrm rot="12600000" flipH="1">
                  <a:off x="4391761" y="132373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4" name="月 553">
                  <a:extLst>
                    <a:ext uri="{FF2B5EF4-FFF2-40B4-BE49-F238E27FC236}">
                      <a16:creationId xmlns:a16="http://schemas.microsoft.com/office/drawing/2014/main" id="{0A42366C-2068-4770-AF44-C640C2A0A456}"/>
                    </a:ext>
                  </a:extLst>
                </p:cNvPr>
                <p:cNvSpPr/>
                <p:nvPr/>
              </p:nvSpPr>
              <p:spPr>
                <a:xfrm rot="15300000" flipH="1">
                  <a:off x="4952990" y="205514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5" name="月 554">
                  <a:extLst>
                    <a:ext uri="{FF2B5EF4-FFF2-40B4-BE49-F238E27FC236}">
                      <a16:creationId xmlns:a16="http://schemas.microsoft.com/office/drawing/2014/main" id="{2EE1D8B5-FE58-4420-90CD-0BF0079A94A0}"/>
                    </a:ext>
                  </a:extLst>
                </p:cNvPr>
                <p:cNvSpPr/>
                <p:nvPr/>
              </p:nvSpPr>
              <p:spPr>
                <a:xfrm rot="18900000" flipH="1">
                  <a:off x="4641231" y="321864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6" name="月 555">
                  <a:extLst>
                    <a:ext uri="{FF2B5EF4-FFF2-40B4-BE49-F238E27FC236}">
                      <a16:creationId xmlns:a16="http://schemas.microsoft.com/office/drawing/2014/main" id="{05C7D428-1FF4-4B38-A377-4EBA0AE9B200}"/>
                    </a:ext>
                  </a:extLst>
                </p:cNvPr>
                <p:cNvSpPr/>
                <p:nvPr/>
              </p:nvSpPr>
              <p:spPr>
                <a:xfrm rot="13500000" flipH="1">
                  <a:off x="4641232" y="151516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7" name="月 556">
                  <a:extLst>
                    <a:ext uri="{FF2B5EF4-FFF2-40B4-BE49-F238E27FC236}">
                      <a16:creationId xmlns:a16="http://schemas.microsoft.com/office/drawing/2014/main" id="{71C58BBE-0FA9-4881-B4BA-87286AF47382}"/>
                    </a:ext>
                  </a:extLst>
                </p:cNvPr>
                <p:cNvSpPr/>
                <p:nvPr/>
              </p:nvSpPr>
              <p:spPr>
                <a:xfrm rot="16200000" flipH="1">
                  <a:off x="4994035" y="236690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8" name="月 557">
                  <a:extLst>
                    <a:ext uri="{FF2B5EF4-FFF2-40B4-BE49-F238E27FC236}">
                      <a16:creationId xmlns:a16="http://schemas.microsoft.com/office/drawing/2014/main" id="{1DD379C4-D31E-4A6E-9092-139A821E081C}"/>
                    </a:ext>
                  </a:extLst>
                </p:cNvPr>
                <p:cNvSpPr/>
                <p:nvPr/>
              </p:nvSpPr>
              <p:spPr>
                <a:xfrm rot="17506378" flipH="1">
                  <a:off x="4909531" y="281409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9" name="月 558">
                  <a:extLst>
                    <a:ext uri="{FF2B5EF4-FFF2-40B4-BE49-F238E27FC236}">
                      <a16:creationId xmlns:a16="http://schemas.microsoft.com/office/drawing/2014/main" id="{058CCA8E-ABBA-47A9-8E46-0D0294CFD8D9}"/>
                    </a:ext>
                  </a:extLst>
                </p:cNvPr>
                <p:cNvSpPr/>
                <p:nvPr/>
              </p:nvSpPr>
              <p:spPr>
                <a:xfrm rot="12106378" flipH="1">
                  <a:off x="4237718" y="124867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0" name="月 559">
                  <a:extLst>
                    <a:ext uri="{FF2B5EF4-FFF2-40B4-BE49-F238E27FC236}">
                      <a16:creationId xmlns:a16="http://schemas.microsoft.com/office/drawing/2014/main" id="{4C9DFE1C-7A1D-4952-A182-50BFA50A836E}"/>
                    </a:ext>
                  </a:extLst>
                </p:cNvPr>
                <p:cNvSpPr/>
                <p:nvPr/>
              </p:nvSpPr>
              <p:spPr>
                <a:xfrm rot="20206378" flipH="1">
                  <a:off x="4265960" y="347420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1" name="月 560">
                  <a:extLst>
                    <a:ext uri="{FF2B5EF4-FFF2-40B4-BE49-F238E27FC236}">
                      <a16:creationId xmlns:a16="http://schemas.microsoft.com/office/drawing/2014/main" id="{F9AAB89E-466B-4866-B95E-C97B56A25506}"/>
                    </a:ext>
                  </a:extLst>
                </p:cNvPr>
                <p:cNvSpPr/>
                <p:nvPr/>
              </p:nvSpPr>
              <p:spPr>
                <a:xfrm rot="14806378" flipH="1">
                  <a:off x="4897833" y="189224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2" name="月 561">
                  <a:extLst>
                    <a:ext uri="{FF2B5EF4-FFF2-40B4-BE49-F238E27FC236}">
                      <a16:creationId xmlns:a16="http://schemas.microsoft.com/office/drawing/2014/main" id="{95424A4D-5B02-4383-8BA8-19854C093624}"/>
                    </a:ext>
                  </a:extLst>
                </p:cNvPr>
                <p:cNvSpPr/>
                <p:nvPr/>
              </p:nvSpPr>
              <p:spPr>
                <a:xfrm rot="18406378" flipH="1">
                  <a:off x="4755775" y="308838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3" name="月 562">
                  <a:extLst>
                    <a:ext uri="{FF2B5EF4-FFF2-40B4-BE49-F238E27FC236}">
                      <a16:creationId xmlns:a16="http://schemas.microsoft.com/office/drawing/2014/main" id="{8043FFBE-692A-4FE3-95C0-24E412AD71C0}"/>
                    </a:ext>
                  </a:extLst>
                </p:cNvPr>
                <p:cNvSpPr/>
                <p:nvPr/>
              </p:nvSpPr>
              <p:spPr>
                <a:xfrm rot="13006378" flipH="1">
                  <a:off x="4512013" y="140243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4" name="月 563">
                  <a:extLst>
                    <a:ext uri="{FF2B5EF4-FFF2-40B4-BE49-F238E27FC236}">
                      <a16:creationId xmlns:a16="http://schemas.microsoft.com/office/drawing/2014/main" id="{9681D18C-4485-4357-8BAF-B613B6B13493}"/>
                    </a:ext>
                  </a:extLst>
                </p:cNvPr>
                <p:cNvSpPr/>
                <p:nvPr/>
              </p:nvSpPr>
              <p:spPr>
                <a:xfrm rot="15706378" flipH="1">
                  <a:off x="4983067" y="219492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5" name="月 564">
                  <a:extLst>
                    <a:ext uri="{FF2B5EF4-FFF2-40B4-BE49-F238E27FC236}">
                      <a16:creationId xmlns:a16="http://schemas.microsoft.com/office/drawing/2014/main" id="{AD516485-E263-45DD-A976-31C773A10646}"/>
                    </a:ext>
                  </a:extLst>
                </p:cNvPr>
                <p:cNvSpPr/>
                <p:nvPr/>
              </p:nvSpPr>
              <p:spPr>
                <a:xfrm rot="19306378" flipH="1">
                  <a:off x="4536265" y="331353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6" name="月 565">
                  <a:extLst>
                    <a:ext uri="{FF2B5EF4-FFF2-40B4-BE49-F238E27FC236}">
                      <a16:creationId xmlns:a16="http://schemas.microsoft.com/office/drawing/2014/main" id="{A44762FC-9433-4A13-96BF-A3F72A2F3085}"/>
                    </a:ext>
                  </a:extLst>
                </p:cNvPr>
                <p:cNvSpPr/>
                <p:nvPr/>
              </p:nvSpPr>
              <p:spPr>
                <a:xfrm rot="13906378" flipH="1">
                  <a:off x="4737166" y="162194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7" name="月 566">
                  <a:extLst>
                    <a:ext uri="{FF2B5EF4-FFF2-40B4-BE49-F238E27FC236}">
                      <a16:creationId xmlns:a16="http://schemas.microsoft.com/office/drawing/2014/main" id="{C11CE847-BE7F-46CD-AD84-24A81EA64369}"/>
                    </a:ext>
                  </a:extLst>
                </p:cNvPr>
                <p:cNvSpPr/>
                <p:nvPr/>
              </p:nvSpPr>
              <p:spPr>
                <a:xfrm rot="16606378" flipH="1">
                  <a:off x="4987058" y="250934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8" name="月 567">
                  <a:extLst>
                    <a:ext uri="{FF2B5EF4-FFF2-40B4-BE49-F238E27FC236}">
                      <a16:creationId xmlns:a16="http://schemas.microsoft.com/office/drawing/2014/main" id="{C129549D-417F-4526-8FFB-CC745AFEAEDD}"/>
                    </a:ext>
                  </a:extLst>
                </p:cNvPr>
                <p:cNvSpPr/>
                <p:nvPr/>
              </p:nvSpPr>
              <p:spPr>
                <a:xfrm rot="17726842" flipH="1">
                  <a:off x="4877170" y="28844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9" name="月 568">
                  <a:extLst>
                    <a:ext uri="{FF2B5EF4-FFF2-40B4-BE49-F238E27FC236}">
                      <a16:creationId xmlns:a16="http://schemas.microsoft.com/office/drawing/2014/main" id="{3BDD6F5D-C20F-488B-ACAF-26569502DB18}"/>
                    </a:ext>
                  </a:extLst>
                </p:cNvPr>
                <p:cNvSpPr/>
                <p:nvPr/>
              </p:nvSpPr>
              <p:spPr>
                <a:xfrm rot="12326842" flipH="1">
                  <a:off x="4307060" y="127922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0" name="月 569">
                  <a:extLst>
                    <a:ext uri="{FF2B5EF4-FFF2-40B4-BE49-F238E27FC236}">
                      <a16:creationId xmlns:a16="http://schemas.microsoft.com/office/drawing/2014/main" id="{085D610B-C3BF-4F12-B882-502671930B38}"/>
                    </a:ext>
                  </a:extLst>
                </p:cNvPr>
                <p:cNvSpPr/>
                <p:nvPr/>
              </p:nvSpPr>
              <p:spPr>
                <a:xfrm rot="15026842" flipH="1">
                  <a:off x="4924574" y="19637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1" name="月 570">
                  <a:extLst>
                    <a:ext uri="{FF2B5EF4-FFF2-40B4-BE49-F238E27FC236}">
                      <a16:creationId xmlns:a16="http://schemas.microsoft.com/office/drawing/2014/main" id="{CE0C8E8F-394E-4324-B997-33F58E2AEA29}"/>
                    </a:ext>
                  </a:extLst>
                </p:cNvPr>
                <p:cNvSpPr/>
                <p:nvPr/>
              </p:nvSpPr>
              <p:spPr>
                <a:xfrm rot="18626842" flipH="1">
                  <a:off x="4706151" y="314835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2" name="月 571">
                  <a:extLst>
                    <a:ext uri="{FF2B5EF4-FFF2-40B4-BE49-F238E27FC236}">
                      <a16:creationId xmlns:a16="http://schemas.microsoft.com/office/drawing/2014/main" id="{F31CC513-6AD1-4204-8470-D2BF8F94FFFB}"/>
                    </a:ext>
                  </a:extLst>
                </p:cNvPr>
                <p:cNvSpPr/>
                <p:nvPr/>
              </p:nvSpPr>
              <p:spPr>
                <a:xfrm rot="13226842" flipH="1">
                  <a:off x="4570937" y="145024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3" name="月 572">
                  <a:extLst>
                    <a:ext uri="{FF2B5EF4-FFF2-40B4-BE49-F238E27FC236}">
                      <a16:creationId xmlns:a16="http://schemas.microsoft.com/office/drawing/2014/main" id="{847D7DB0-D136-4606-A176-034A617E0F66}"/>
                    </a:ext>
                  </a:extLst>
                </p:cNvPr>
                <p:cNvSpPr/>
                <p:nvPr/>
              </p:nvSpPr>
              <p:spPr>
                <a:xfrm rot="15926842" flipH="1">
                  <a:off x="4990234" y="227129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4" name="月 573">
                  <a:extLst>
                    <a:ext uri="{FF2B5EF4-FFF2-40B4-BE49-F238E27FC236}">
                      <a16:creationId xmlns:a16="http://schemas.microsoft.com/office/drawing/2014/main" id="{08D9A7C9-81F9-4C1C-A9EC-F48B75F61E7A}"/>
                    </a:ext>
                  </a:extLst>
                </p:cNvPr>
                <p:cNvSpPr/>
                <p:nvPr/>
              </p:nvSpPr>
              <p:spPr>
                <a:xfrm rot="19526842" flipH="1">
                  <a:off x="4472663" y="33589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5" name="月 574">
                  <a:extLst>
                    <a:ext uri="{FF2B5EF4-FFF2-40B4-BE49-F238E27FC236}">
                      <a16:creationId xmlns:a16="http://schemas.microsoft.com/office/drawing/2014/main" id="{8A7D93D0-3952-4A0E-BCC3-4B0015C2E773}"/>
                    </a:ext>
                  </a:extLst>
                </p:cNvPr>
                <p:cNvSpPr/>
                <p:nvPr/>
              </p:nvSpPr>
              <p:spPr>
                <a:xfrm rot="14126842" flipH="1">
                  <a:off x="4781560" y="168373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6" name="月 575">
                  <a:extLst>
                    <a:ext uri="{FF2B5EF4-FFF2-40B4-BE49-F238E27FC236}">
                      <a16:creationId xmlns:a16="http://schemas.microsoft.com/office/drawing/2014/main" id="{D5A16A0D-78FF-4494-84F6-38A77C923A52}"/>
                    </a:ext>
                  </a:extLst>
                </p:cNvPr>
                <p:cNvSpPr/>
                <p:nvPr/>
              </p:nvSpPr>
              <p:spPr>
                <a:xfrm rot="16826842" flipH="1">
                  <a:off x="4974066" y="258532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62" name="グループ化 461">
                <a:extLst>
                  <a:ext uri="{FF2B5EF4-FFF2-40B4-BE49-F238E27FC236}">
                    <a16:creationId xmlns:a16="http://schemas.microsoft.com/office/drawing/2014/main" id="{DA824269-9C49-4C35-B3AB-587A04219EA1}"/>
                  </a:ext>
                </a:extLst>
              </p:cNvPr>
              <p:cNvGrpSpPr/>
              <p:nvPr/>
            </p:nvGrpSpPr>
            <p:grpSpPr>
              <a:xfrm>
                <a:off x="5026841" y="3545673"/>
                <a:ext cx="2994627" cy="2723229"/>
                <a:chOff x="2125467" y="1203404"/>
                <a:chExt cx="3820335" cy="3906172"/>
              </a:xfrm>
              <a:solidFill>
                <a:srgbClr val="FFFF99"/>
              </a:solidFill>
            </p:grpSpPr>
            <p:sp>
              <p:nvSpPr>
                <p:cNvPr id="463" name="月 462">
                  <a:extLst>
                    <a:ext uri="{FF2B5EF4-FFF2-40B4-BE49-F238E27FC236}">
                      <a16:creationId xmlns:a16="http://schemas.microsoft.com/office/drawing/2014/main" id="{E28F3C30-2AD5-4864-B69C-3542D5302A0A}"/>
                    </a:ext>
                  </a:extLst>
                </p:cNvPr>
                <p:cNvSpPr/>
                <p:nvPr/>
              </p:nvSpPr>
              <p:spPr>
                <a:xfrm rot="4500000">
                  <a:off x="2850115" y="267866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4" name="月 463">
                  <a:extLst>
                    <a:ext uri="{FF2B5EF4-FFF2-40B4-BE49-F238E27FC236}">
                      <a16:creationId xmlns:a16="http://schemas.microsoft.com/office/drawing/2014/main" id="{C68241F6-3AC0-4469-A57B-8277E53F29AC}"/>
                    </a:ext>
                  </a:extLst>
                </p:cNvPr>
                <p:cNvSpPr/>
                <p:nvPr/>
              </p:nvSpPr>
              <p:spPr>
                <a:xfrm rot="9900000">
                  <a:off x="3701859" y="120340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5" name="月 464">
                  <a:extLst>
                    <a:ext uri="{FF2B5EF4-FFF2-40B4-BE49-F238E27FC236}">
                      <a16:creationId xmlns:a16="http://schemas.microsoft.com/office/drawing/2014/main" id="{591DEF8D-7331-49D7-90E0-529047F02868}"/>
                    </a:ext>
                  </a:extLst>
                </p:cNvPr>
                <p:cNvSpPr/>
                <p:nvPr/>
              </p:nvSpPr>
              <p:spPr>
                <a:xfrm rot="1800000">
                  <a:off x="3411345" y="341007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6" name="月 465">
                  <a:extLst>
                    <a:ext uri="{FF2B5EF4-FFF2-40B4-BE49-F238E27FC236}">
                      <a16:creationId xmlns:a16="http://schemas.microsoft.com/office/drawing/2014/main" id="{C22E22A9-B476-42A2-8A30-E1E1F4D9F054}"/>
                    </a:ext>
                  </a:extLst>
                </p:cNvPr>
                <p:cNvSpPr/>
                <p:nvPr/>
              </p:nvSpPr>
              <p:spPr>
                <a:xfrm rot="7200000">
                  <a:off x="2970450" y="176463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7" name="月 466">
                  <a:extLst>
                    <a:ext uri="{FF2B5EF4-FFF2-40B4-BE49-F238E27FC236}">
                      <a16:creationId xmlns:a16="http://schemas.microsoft.com/office/drawing/2014/main" id="{38A74FD1-DA9C-4BFA-94E9-733A774BC0A0}"/>
                    </a:ext>
                  </a:extLst>
                </p:cNvPr>
                <p:cNvSpPr/>
                <p:nvPr/>
              </p:nvSpPr>
              <p:spPr>
                <a:xfrm rot="3600000">
                  <a:off x="2970450" y="296918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8" name="月 467">
                  <a:extLst>
                    <a:ext uri="{FF2B5EF4-FFF2-40B4-BE49-F238E27FC236}">
                      <a16:creationId xmlns:a16="http://schemas.microsoft.com/office/drawing/2014/main" id="{3A820EA3-1504-47D3-8BF1-C03262DC70EC}"/>
                    </a:ext>
                  </a:extLst>
                </p:cNvPr>
                <p:cNvSpPr/>
                <p:nvPr/>
              </p:nvSpPr>
              <p:spPr>
                <a:xfrm rot="9000000">
                  <a:off x="3411344" y="132373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9" name="月 468">
                  <a:extLst>
                    <a:ext uri="{FF2B5EF4-FFF2-40B4-BE49-F238E27FC236}">
                      <a16:creationId xmlns:a16="http://schemas.microsoft.com/office/drawing/2014/main" id="{88DAF433-2A49-4D45-823E-ACC6A1CDB9F4}"/>
                    </a:ext>
                  </a:extLst>
                </p:cNvPr>
                <p:cNvSpPr/>
                <p:nvPr/>
              </p:nvSpPr>
              <p:spPr>
                <a:xfrm rot="6300000">
                  <a:off x="2850115" y="205514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0" name="月 469">
                  <a:extLst>
                    <a:ext uri="{FF2B5EF4-FFF2-40B4-BE49-F238E27FC236}">
                      <a16:creationId xmlns:a16="http://schemas.microsoft.com/office/drawing/2014/main" id="{7439175C-C481-465B-A7A4-EF3A8A9A04ED}"/>
                    </a:ext>
                  </a:extLst>
                </p:cNvPr>
                <p:cNvSpPr/>
                <p:nvPr/>
              </p:nvSpPr>
              <p:spPr>
                <a:xfrm rot="2700000">
                  <a:off x="3161874" y="321865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1" name="月 470">
                  <a:extLst>
                    <a:ext uri="{FF2B5EF4-FFF2-40B4-BE49-F238E27FC236}">
                      <a16:creationId xmlns:a16="http://schemas.microsoft.com/office/drawing/2014/main" id="{C5D22A76-A949-42C2-B5DD-5DCC4F9BFAC6}"/>
                    </a:ext>
                  </a:extLst>
                </p:cNvPr>
                <p:cNvSpPr/>
                <p:nvPr/>
              </p:nvSpPr>
              <p:spPr>
                <a:xfrm rot="8100000">
                  <a:off x="3161873" y="151516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2" name="月 471">
                  <a:extLst>
                    <a:ext uri="{FF2B5EF4-FFF2-40B4-BE49-F238E27FC236}">
                      <a16:creationId xmlns:a16="http://schemas.microsoft.com/office/drawing/2014/main" id="{68466E3E-6C76-4ECA-A7A4-CAA9805AE8A0}"/>
                    </a:ext>
                  </a:extLst>
                </p:cNvPr>
                <p:cNvSpPr/>
                <p:nvPr/>
              </p:nvSpPr>
              <p:spPr>
                <a:xfrm rot="5400000">
                  <a:off x="2809070" y="236690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3" name="月 472">
                  <a:extLst>
                    <a:ext uri="{FF2B5EF4-FFF2-40B4-BE49-F238E27FC236}">
                      <a16:creationId xmlns:a16="http://schemas.microsoft.com/office/drawing/2014/main" id="{7DD6EDA5-2CF6-4574-9033-CF6E3851B87A}"/>
                    </a:ext>
                  </a:extLst>
                </p:cNvPr>
                <p:cNvSpPr/>
                <p:nvPr/>
              </p:nvSpPr>
              <p:spPr>
                <a:xfrm rot="4093622">
                  <a:off x="2893574" y="281409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4" name="月 473">
                  <a:extLst>
                    <a:ext uri="{FF2B5EF4-FFF2-40B4-BE49-F238E27FC236}">
                      <a16:creationId xmlns:a16="http://schemas.microsoft.com/office/drawing/2014/main" id="{E697E7DE-DAA7-4E01-BC43-AF4B18DE87A1}"/>
                    </a:ext>
                  </a:extLst>
                </p:cNvPr>
                <p:cNvSpPr/>
                <p:nvPr/>
              </p:nvSpPr>
              <p:spPr>
                <a:xfrm rot="9493622">
                  <a:off x="3565387" y="124867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5" name="月 474">
                  <a:extLst>
                    <a:ext uri="{FF2B5EF4-FFF2-40B4-BE49-F238E27FC236}">
                      <a16:creationId xmlns:a16="http://schemas.microsoft.com/office/drawing/2014/main" id="{8CC9A6DF-DCFC-4611-96CE-64E582E63A5D}"/>
                    </a:ext>
                  </a:extLst>
                </p:cNvPr>
                <p:cNvSpPr/>
                <p:nvPr/>
              </p:nvSpPr>
              <p:spPr>
                <a:xfrm rot="6793622">
                  <a:off x="2905272" y="189224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6" name="月 475">
                  <a:extLst>
                    <a:ext uri="{FF2B5EF4-FFF2-40B4-BE49-F238E27FC236}">
                      <a16:creationId xmlns:a16="http://schemas.microsoft.com/office/drawing/2014/main" id="{CE233BC1-F9D5-44E8-B063-8C7D96A1DA1A}"/>
                    </a:ext>
                  </a:extLst>
                </p:cNvPr>
                <p:cNvSpPr/>
                <p:nvPr/>
              </p:nvSpPr>
              <p:spPr>
                <a:xfrm rot="3193622">
                  <a:off x="3047330" y="308838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7" name="月 476">
                  <a:extLst>
                    <a:ext uri="{FF2B5EF4-FFF2-40B4-BE49-F238E27FC236}">
                      <a16:creationId xmlns:a16="http://schemas.microsoft.com/office/drawing/2014/main" id="{20AC8FE7-43EF-473E-A8BF-F7957399AEC3}"/>
                    </a:ext>
                  </a:extLst>
                </p:cNvPr>
                <p:cNvSpPr/>
                <p:nvPr/>
              </p:nvSpPr>
              <p:spPr>
                <a:xfrm rot="8593622">
                  <a:off x="3291092" y="140243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8" name="月 477">
                  <a:extLst>
                    <a:ext uri="{FF2B5EF4-FFF2-40B4-BE49-F238E27FC236}">
                      <a16:creationId xmlns:a16="http://schemas.microsoft.com/office/drawing/2014/main" id="{90B039CA-AEA4-49D7-8DB6-2C093954933A}"/>
                    </a:ext>
                  </a:extLst>
                </p:cNvPr>
                <p:cNvSpPr/>
                <p:nvPr/>
              </p:nvSpPr>
              <p:spPr>
                <a:xfrm rot="5893622">
                  <a:off x="2820038" y="219492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9" name="月 478">
                  <a:extLst>
                    <a:ext uri="{FF2B5EF4-FFF2-40B4-BE49-F238E27FC236}">
                      <a16:creationId xmlns:a16="http://schemas.microsoft.com/office/drawing/2014/main" id="{A522C376-E710-475B-BA49-033165474840}"/>
                    </a:ext>
                  </a:extLst>
                </p:cNvPr>
                <p:cNvSpPr/>
                <p:nvPr/>
              </p:nvSpPr>
              <p:spPr>
                <a:xfrm rot="2293622">
                  <a:off x="3266840" y="331353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0" name="月 479">
                  <a:extLst>
                    <a:ext uri="{FF2B5EF4-FFF2-40B4-BE49-F238E27FC236}">
                      <a16:creationId xmlns:a16="http://schemas.microsoft.com/office/drawing/2014/main" id="{25844C70-A89A-4D67-9ED2-F05882FB31B1}"/>
                    </a:ext>
                  </a:extLst>
                </p:cNvPr>
                <p:cNvSpPr/>
                <p:nvPr/>
              </p:nvSpPr>
              <p:spPr>
                <a:xfrm rot="7693622">
                  <a:off x="3065939" y="162194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1" name="月 480">
                  <a:extLst>
                    <a:ext uri="{FF2B5EF4-FFF2-40B4-BE49-F238E27FC236}">
                      <a16:creationId xmlns:a16="http://schemas.microsoft.com/office/drawing/2014/main" id="{774C709F-6B38-4722-BFEB-F54F3F255628}"/>
                    </a:ext>
                  </a:extLst>
                </p:cNvPr>
                <p:cNvSpPr/>
                <p:nvPr/>
              </p:nvSpPr>
              <p:spPr>
                <a:xfrm rot="4993622">
                  <a:off x="2816047" y="250934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2" name="月 481">
                  <a:extLst>
                    <a:ext uri="{FF2B5EF4-FFF2-40B4-BE49-F238E27FC236}">
                      <a16:creationId xmlns:a16="http://schemas.microsoft.com/office/drawing/2014/main" id="{62D2708A-8472-4C63-A7D1-98AC605EA094}"/>
                    </a:ext>
                  </a:extLst>
                </p:cNvPr>
                <p:cNvSpPr/>
                <p:nvPr/>
              </p:nvSpPr>
              <p:spPr>
                <a:xfrm rot="3873158">
                  <a:off x="2925935" y="28844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3" name="月 482">
                  <a:extLst>
                    <a:ext uri="{FF2B5EF4-FFF2-40B4-BE49-F238E27FC236}">
                      <a16:creationId xmlns:a16="http://schemas.microsoft.com/office/drawing/2014/main" id="{DA8CCD56-1C8C-4C9F-AFE1-409BE01C8CA1}"/>
                    </a:ext>
                  </a:extLst>
                </p:cNvPr>
                <p:cNvSpPr/>
                <p:nvPr/>
              </p:nvSpPr>
              <p:spPr>
                <a:xfrm rot="9273158">
                  <a:off x="3496045" y="127922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4" name="月 483">
                  <a:extLst>
                    <a:ext uri="{FF2B5EF4-FFF2-40B4-BE49-F238E27FC236}">
                      <a16:creationId xmlns:a16="http://schemas.microsoft.com/office/drawing/2014/main" id="{A9BEBDB1-23A6-479E-8A93-8F1D45BD8FE7}"/>
                    </a:ext>
                  </a:extLst>
                </p:cNvPr>
                <p:cNvSpPr/>
                <p:nvPr/>
              </p:nvSpPr>
              <p:spPr>
                <a:xfrm rot="6573158">
                  <a:off x="2878531" y="19637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5" name="月 484">
                  <a:extLst>
                    <a:ext uri="{FF2B5EF4-FFF2-40B4-BE49-F238E27FC236}">
                      <a16:creationId xmlns:a16="http://schemas.microsoft.com/office/drawing/2014/main" id="{81B2ABF0-3983-49B6-8D43-16EE8833DA86}"/>
                    </a:ext>
                  </a:extLst>
                </p:cNvPr>
                <p:cNvSpPr/>
                <p:nvPr/>
              </p:nvSpPr>
              <p:spPr>
                <a:xfrm rot="2973158">
                  <a:off x="3096954" y="314835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6" name="月 485">
                  <a:extLst>
                    <a:ext uri="{FF2B5EF4-FFF2-40B4-BE49-F238E27FC236}">
                      <a16:creationId xmlns:a16="http://schemas.microsoft.com/office/drawing/2014/main" id="{54B44979-93AC-4DC0-9FD3-5FC83BAC0247}"/>
                    </a:ext>
                  </a:extLst>
                </p:cNvPr>
                <p:cNvSpPr/>
                <p:nvPr/>
              </p:nvSpPr>
              <p:spPr>
                <a:xfrm rot="8373158">
                  <a:off x="3232168" y="145024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7" name="月 486">
                  <a:extLst>
                    <a:ext uri="{FF2B5EF4-FFF2-40B4-BE49-F238E27FC236}">
                      <a16:creationId xmlns:a16="http://schemas.microsoft.com/office/drawing/2014/main" id="{AC1E4E9A-6C98-4B30-933B-5A84EC677ECA}"/>
                    </a:ext>
                  </a:extLst>
                </p:cNvPr>
                <p:cNvSpPr/>
                <p:nvPr/>
              </p:nvSpPr>
              <p:spPr>
                <a:xfrm rot="5673158">
                  <a:off x="2812871" y="227129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8" name="月 487">
                  <a:extLst>
                    <a:ext uri="{FF2B5EF4-FFF2-40B4-BE49-F238E27FC236}">
                      <a16:creationId xmlns:a16="http://schemas.microsoft.com/office/drawing/2014/main" id="{D8FD2953-ED02-421E-966F-5BC4EA1F4F9A}"/>
                    </a:ext>
                  </a:extLst>
                </p:cNvPr>
                <p:cNvSpPr/>
                <p:nvPr/>
              </p:nvSpPr>
              <p:spPr>
                <a:xfrm rot="2073158">
                  <a:off x="3330442" y="33589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9" name="月 488">
                  <a:extLst>
                    <a:ext uri="{FF2B5EF4-FFF2-40B4-BE49-F238E27FC236}">
                      <a16:creationId xmlns:a16="http://schemas.microsoft.com/office/drawing/2014/main" id="{2235F2ED-370C-4BF7-A292-D740C0144428}"/>
                    </a:ext>
                  </a:extLst>
                </p:cNvPr>
                <p:cNvSpPr/>
                <p:nvPr/>
              </p:nvSpPr>
              <p:spPr>
                <a:xfrm rot="7473158">
                  <a:off x="3021545" y="168373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0" name="月 489">
                  <a:extLst>
                    <a:ext uri="{FF2B5EF4-FFF2-40B4-BE49-F238E27FC236}">
                      <a16:creationId xmlns:a16="http://schemas.microsoft.com/office/drawing/2014/main" id="{D8280DC0-9A1B-4171-A576-043AEECF4D4A}"/>
                    </a:ext>
                  </a:extLst>
                </p:cNvPr>
                <p:cNvSpPr/>
                <p:nvPr/>
              </p:nvSpPr>
              <p:spPr>
                <a:xfrm rot="4773158">
                  <a:off x="2829039" y="258533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1" name="月 490">
                  <a:extLst>
                    <a:ext uri="{FF2B5EF4-FFF2-40B4-BE49-F238E27FC236}">
                      <a16:creationId xmlns:a16="http://schemas.microsoft.com/office/drawing/2014/main" id="{832BCCE5-79CE-4520-8728-D0E8CD189E71}"/>
                    </a:ext>
                  </a:extLst>
                </p:cNvPr>
                <p:cNvSpPr/>
                <p:nvPr/>
              </p:nvSpPr>
              <p:spPr>
                <a:xfrm rot="17100000" flipH="1">
                  <a:off x="4952990" y="267866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2" name="月 491">
                  <a:extLst>
                    <a:ext uri="{FF2B5EF4-FFF2-40B4-BE49-F238E27FC236}">
                      <a16:creationId xmlns:a16="http://schemas.microsoft.com/office/drawing/2014/main" id="{D6876DDC-3033-4B51-8E72-58E1DD15BBE9}"/>
                    </a:ext>
                  </a:extLst>
                </p:cNvPr>
                <p:cNvSpPr/>
                <p:nvPr/>
              </p:nvSpPr>
              <p:spPr>
                <a:xfrm rot="11700000" flipH="1">
                  <a:off x="4101246" y="120340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3" name="月 492">
                  <a:extLst>
                    <a:ext uri="{FF2B5EF4-FFF2-40B4-BE49-F238E27FC236}">
                      <a16:creationId xmlns:a16="http://schemas.microsoft.com/office/drawing/2014/main" id="{56795E05-3736-422B-A61D-6AD755B24627}"/>
                    </a:ext>
                  </a:extLst>
                </p:cNvPr>
                <p:cNvSpPr/>
                <p:nvPr/>
              </p:nvSpPr>
              <p:spPr>
                <a:xfrm rot="19800000" flipH="1">
                  <a:off x="4391760" y="341007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4" name="月 493">
                  <a:extLst>
                    <a:ext uri="{FF2B5EF4-FFF2-40B4-BE49-F238E27FC236}">
                      <a16:creationId xmlns:a16="http://schemas.microsoft.com/office/drawing/2014/main" id="{A254E3B1-5BDF-4BD6-AA98-16DA0B576176}"/>
                    </a:ext>
                  </a:extLst>
                </p:cNvPr>
                <p:cNvSpPr/>
                <p:nvPr/>
              </p:nvSpPr>
              <p:spPr>
                <a:xfrm rot="14400000" flipH="1">
                  <a:off x="4832655" y="176463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5" name="月 494">
                  <a:extLst>
                    <a:ext uri="{FF2B5EF4-FFF2-40B4-BE49-F238E27FC236}">
                      <a16:creationId xmlns:a16="http://schemas.microsoft.com/office/drawing/2014/main" id="{0FC916F0-BC33-4CFE-BA75-BC47BF6AD347}"/>
                    </a:ext>
                  </a:extLst>
                </p:cNvPr>
                <p:cNvSpPr/>
                <p:nvPr/>
              </p:nvSpPr>
              <p:spPr>
                <a:xfrm rot="18000000" flipH="1">
                  <a:off x="4832655" y="29691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6" name="月 495">
                  <a:extLst>
                    <a:ext uri="{FF2B5EF4-FFF2-40B4-BE49-F238E27FC236}">
                      <a16:creationId xmlns:a16="http://schemas.microsoft.com/office/drawing/2014/main" id="{EB1571F6-9F65-42F8-A0EA-B41CC2BEF12D}"/>
                    </a:ext>
                  </a:extLst>
                </p:cNvPr>
                <p:cNvSpPr/>
                <p:nvPr/>
              </p:nvSpPr>
              <p:spPr>
                <a:xfrm rot="12600000" flipH="1">
                  <a:off x="4391761" y="132373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7" name="月 496">
                  <a:extLst>
                    <a:ext uri="{FF2B5EF4-FFF2-40B4-BE49-F238E27FC236}">
                      <a16:creationId xmlns:a16="http://schemas.microsoft.com/office/drawing/2014/main" id="{A8878905-8192-412C-9CDC-4A60046B6384}"/>
                    </a:ext>
                  </a:extLst>
                </p:cNvPr>
                <p:cNvSpPr/>
                <p:nvPr/>
              </p:nvSpPr>
              <p:spPr>
                <a:xfrm rot="15300000" flipH="1">
                  <a:off x="4952990" y="205514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8" name="月 497">
                  <a:extLst>
                    <a:ext uri="{FF2B5EF4-FFF2-40B4-BE49-F238E27FC236}">
                      <a16:creationId xmlns:a16="http://schemas.microsoft.com/office/drawing/2014/main" id="{E04BB767-0165-423D-9262-71D70C0838C4}"/>
                    </a:ext>
                  </a:extLst>
                </p:cNvPr>
                <p:cNvSpPr/>
                <p:nvPr/>
              </p:nvSpPr>
              <p:spPr>
                <a:xfrm rot="18900000" flipH="1">
                  <a:off x="4641231" y="321864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9" name="月 498">
                  <a:extLst>
                    <a:ext uri="{FF2B5EF4-FFF2-40B4-BE49-F238E27FC236}">
                      <a16:creationId xmlns:a16="http://schemas.microsoft.com/office/drawing/2014/main" id="{44315596-9BCE-461D-A95D-30F015359D35}"/>
                    </a:ext>
                  </a:extLst>
                </p:cNvPr>
                <p:cNvSpPr/>
                <p:nvPr/>
              </p:nvSpPr>
              <p:spPr>
                <a:xfrm rot="13500000" flipH="1">
                  <a:off x="4641232" y="151516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0" name="月 499">
                  <a:extLst>
                    <a:ext uri="{FF2B5EF4-FFF2-40B4-BE49-F238E27FC236}">
                      <a16:creationId xmlns:a16="http://schemas.microsoft.com/office/drawing/2014/main" id="{31EF25AF-D2C5-4CDD-A443-EF7A5D4427CA}"/>
                    </a:ext>
                  </a:extLst>
                </p:cNvPr>
                <p:cNvSpPr/>
                <p:nvPr/>
              </p:nvSpPr>
              <p:spPr>
                <a:xfrm rot="16200000" flipH="1">
                  <a:off x="4994035" y="236690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1" name="月 500">
                  <a:extLst>
                    <a:ext uri="{FF2B5EF4-FFF2-40B4-BE49-F238E27FC236}">
                      <a16:creationId xmlns:a16="http://schemas.microsoft.com/office/drawing/2014/main" id="{7EEAAC3B-ECBD-4021-BB9A-BE5D6F499618}"/>
                    </a:ext>
                  </a:extLst>
                </p:cNvPr>
                <p:cNvSpPr/>
                <p:nvPr/>
              </p:nvSpPr>
              <p:spPr>
                <a:xfrm rot="17506378" flipH="1">
                  <a:off x="4909531" y="281409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2" name="月 501">
                  <a:extLst>
                    <a:ext uri="{FF2B5EF4-FFF2-40B4-BE49-F238E27FC236}">
                      <a16:creationId xmlns:a16="http://schemas.microsoft.com/office/drawing/2014/main" id="{818F5120-D801-4A47-9166-14DA56C2FD74}"/>
                    </a:ext>
                  </a:extLst>
                </p:cNvPr>
                <p:cNvSpPr/>
                <p:nvPr/>
              </p:nvSpPr>
              <p:spPr>
                <a:xfrm rot="12106378" flipH="1">
                  <a:off x="4237718" y="124867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3" name="月 502">
                  <a:extLst>
                    <a:ext uri="{FF2B5EF4-FFF2-40B4-BE49-F238E27FC236}">
                      <a16:creationId xmlns:a16="http://schemas.microsoft.com/office/drawing/2014/main" id="{C3CAB220-0F90-47C5-A5A0-8260CBA635F2}"/>
                    </a:ext>
                  </a:extLst>
                </p:cNvPr>
                <p:cNvSpPr/>
                <p:nvPr/>
              </p:nvSpPr>
              <p:spPr>
                <a:xfrm rot="20206378" flipH="1">
                  <a:off x="4265960" y="347420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4" name="月 503">
                  <a:extLst>
                    <a:ext uri="{FF2B5EF4-FFF2-40B4-BE49-F238E27FC236}">
                      <a16:creationId xmlns:a16="http://schemas.microsoft.com/office/drawing/2014/main" id="{99010C1A-0BEE-492E-A317-2AC8C495A8B3}"/>
                    </a:ext>
                  </a:extLst>
                </p:cNvPr>
                <p:cNvSpPr/>
                <p:nvPr/>
              </p:nvSpPr>
              <p:spPr>
                <a:xfrm rot="14806378" flipH="1">
                  <a:off x="4897833" y="189224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5" name="月 504">
                  <a:extLst>
                    <a:ext uri="{FF2B5EF4-FFF2-40B4-BE49-F238E27FC236}">
                      <a16:creationId xmlns:a16="http://schemas.microsoft.com/office/drawing/2014/main" id="{64C9EFD5-3265-4132-A333-7785C5B7F7FC}"/>
                    </a:ext>
                  </a:extLst>
                </p:cNvPr>
                <p:cNvSpPr/>
                <p:nvPr/>
              </p:nvSpPr>
              <p:spPr>
                <a:xfrm rot="18406378" flipH="1">
                  <a:off x="4755775" y="308838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6" name="月 505">
                  <a:extLst>
                    <a:ext uri="{FF2B5EF4-FFF2-40B4-BE49-F238E27FC236}">
                      <a16:creationId xmlns:a16="http://schemas.microsoft.com/office/drawing/2014/main" id="{73AD4DCB-DD5C-4AE9-A3DE-212D3657B068}"/>
                    </a:ext>
                  </a:extLst>
                </p:cNvPr>
                <p:cNvSpPr/>
                <p:nvPr/>
              </p:nvSpPr>
              <p:spPr>
                <a:xfrm rot="13006378" flipH="1">
                  <a:off x="4512013" y="140243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7" name="月 506">
                  <a:extLst>
                    <a:ext uri="{FF2B5EF4-FFF2-40B4-BE49-F238E27FC236}">
                      <a16:creationId xmlns:a16="http://schemas.microsoft.com/office/drawing/2014/main" id="{3AF3CB82-5F46-4CB5-A863-EB7E9CD27A98}"/>
                    </a:ext>
                  </a:extLst>
                </p:cNvPr>
                <p:cNvSpPr/>
                <p:nvPr/>
              </p:nvSpPr>
              <p:spPr>
                <a:xfrm rot="15706378" flipH="1">
                  <a:off x="4983067" y="219492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8" name="月 507">
                  <a:extLst>
                    <a:ext uri="{FF2B5EF4-FFF2-40B4-BE49-F238E27FC236}">
                      <a16:creationId xmlns:a16="http://schemas.microsoft.com/office/drawing/2014/main" id="{CC649FC6-DC12-426B-B1FE-1119D0F5AD06}"/>
                    </a:ext>
                  </a:extLst>
                </p:cNvPr>
                <p:cNvSpPr/>
                <p:nvPr/>
              </p:nvSpPr>
              <p:spPr>
                <a:xfrm rot="19306378" flipH="1">
                  <a:off x="4536265" y="331353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9" name="月 508">
                  <a:extLst>
                    <a:ext uri="{FF2B5EF4-FFF2-40B4-BE49-F238E27FC236}">
                      <a16:creationId xmlns:a16="http://schemas.microsoft.com/office/drawing/2014/main" id="{E0A68C5E-D653-41FE-A366-724FEA0B25EC}"/>
                    </a:ext>
                  </a:extLst>
                </p:cNvPr>
                <p:cNvSpPr/>
                <p:nvPr/>
              </p:nvSpPr>
              <p:spPr>
                <a:xfrm rot="13906378" flipH="1">
                  <a:off x="4737166" y="162194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0" name="月 509">
                  <a:extLst>
                    <a:ext uri="{FF2B5EF4-FFF2-40B4-BE49-F238E27FC236}">
                      <a16:creationId xmlns:a16="http://schemas.microsoft.com/office/drawing/2014/main" id="{FBABC76D-5EA6-4E0E-AB66-1AED6648A19A}"/>
                    </a:ext>
                  </a:extLst>
                </p:cNvPr>
                <p:cNvSpPr/>
                <p:nvPr/>
              </p:nvSpPr>
              <p:spPr>
                <a:xfrm rot="16606378" flipH="1">
                  <a:off x="4987058" y="250934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1" name="月 510">
                  <a:extLst>
                    <a:ext uri="{FF2B5EF4-FFF2-40B4-BE49-F238E27FC236}">
                      <a16:creationId xmlns:a16="http://schemas.microsoft.com/office/drawing/2014/main" id="{D3367D25-2CAA-4E3E-B78E-C3C9FE9F6D7C}"/>
                    </a:ext>
                  </a:extLst>
                </p:cNvPr>
                <p:cNvSpPr/>
                <p:nvPr/>
              </p:nvSpPr>
              <p:spPr>
                <a:xfrm rot="17726842" flipH="1">
                  <a:off x="4877170" y="28844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2" name="月 511">
                  <a:extLst>
                    <a:ext uri="{FF2B5EF4-FFF2-40B4-BE49-F238E27FC236}">
                      <a16:creationId xmlns:a16="http://schemas.microsoft.com/office/drawing/2014/main" id="{2AC6A1DC-D9D7-44E4-9AD9-192C18EAFA3F}"/>
                    </a:ext>
                  </a:extLst>
                </p:cNvPr>
                <p:cNvSpPr/>
                <p:nvPr/>
              </p:nvSpPr>
              <p:spPr>
                <a:xfrm rot="12326842" flipH="1">
                  <a:off x="4307060" y="127922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3" name="月 512">
                  <a:extLst>
                    <a:ext uri="{FF2B5EF4-FFF2-40B4-BE49-F238E27FC236}">
                      <a16:creationId xmlns:a16="http://schemas.microsoft.com/office/drawing/2014/main" id="{DDBA56F9-2EB8-47F1-A1A8-B72DEFC9AC62}"/>
                    </a:ext>
                  </a:extLst>
                </p:cNvPr>
                <p:cNvSpPr/>
                <p:nvPr/>
              </p:nvSpPr>
              <p:spPr>
                <a:xfrm rot="15026842" flipH="1">
                  <a:off x="4924574" y="19637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4" name="月 513">
                  <a:extLst>
                    <a:ext uri="{FF2B5EF4-FFF2-40B4-BE49-F238E27FC236}">
                      <a16:creationId xmlns:a16="http://schemas.microsoft.com/office/drawing/2014/main" id="{C2B045D2-D728-4D2F-B799-706352976CEB}"/>
                    </a:ext>
                  </a:extLst>
                </p:cNvPr>
                <p:cNvSpPr/>
                <p:nvPr/>
              </p:nvSpPr>
              <p:spPr>
                <a:xfrm rot="18626842" flipH="1">
                  <a:off x="4706151" y="314835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5" name="月 514">
                  <a:extLst>
                    <a:ext uri="{FF2B5EF4-FFF2-40B4-BE49-F238E27FC236}">
                      <a16:creationId xmlns:a16="http://schemas.microsoft.com/office/drawing/2014/main" id="{06B3D8BB-E3D5-4CC9-AAA2-D75CE601C9CA}"/>
                    </a:ext>
                  </a:extLst>
                </p:cNvPr>
                <p:cNvSpPr/>
                <p:nvPr/>
              </p:nvSpPr>
              <p:spPr>
                <a:xfrm rot="13226842" flipH="1">
                  <a:off x="4570937" y="145024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6" name="月 515">
                  <a:extLst>
                    <a:ext uri="{FF2B5EF4-FFF2-40B4-BE49-F238E27FC236}">
                      <a16:creationId xmlns:a16="http://schemas.microsoft.com/office/drawing/2014/main" id="{92C1CE5C-D41E-4EB7-AB8F-1CB5C9E895B9}"/>
                    </a:ext>
                  </a:extLst>
                </p:cNvPr>
                <p:cNvSpPr/>
                <p:nvPr/>
              </p:nvSpPr>
              <p:spPr>
                <a:xfrm rot="15926842" flipH="1">
                  <a:off x="4990234" y="227129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7" name="月 516">
                  <a:extLst>
                    <a:ext uri="{FF2B5EF4-FFF2-40B4-BE49-F238E27FC236}">
                      <a16:creationId xmlns:a16="http://schemas.microsoft.com/office/drawing/2014/main" id="{F66803C3-C0DA-4D6B-B9B5-461035262CCB}"/>
                    </a:ext>
                  </a:extLst>
                </p:cNvPr>
                <p:cNvSpPr/>
                <p:nvPr/>
              </p:nvSpPr>
              <p:spPr>
                <a:xfrm rot="19526842" flipH="1">
                  <a:off x="4472663" y="33589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8" name="月 517">
                  <a:extLst>
                    <a:ext uri="{FF2B5EF4-FFF2-40B4-BE49-F238E27FC236}">
                      <a16:creationId xmlns:a16="http://schemas.microsoft.com/office/drawing/2014/main" id="{4A160A48-F91E-4A13-B209-E3329E57FB3B}"/>
                    </a:ext>
                  </a:extLst>
                </p:cNvPr>
                <p:cNvSpPr/>
                <p:nvPr/>
              </p:nvSpPr>
              <p:spPr>
                <a:xfrm rot="14126842" flipH="1">
                  <a:off x="4781560" y="168373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9" name="月 518">
                  <a:extLst>
                    <a:ext uri="{FF2B5EF4-FFF2-40B4-BE49-F238E27FC236}">
                      <a16:creationId xmlns:a16="http://schemas.microsoft.com/office/drawing/2014/main" id="{31DB28D9-9092-412C-B9A9-25EA0C210F97}"/>
                    </a:ext>
                  </a:extLst>
                </p:cNvPr>
                <p:cNvSpPr/>
                <p:nvPr/>
              </p:nvSpPr>
              <p:spPr>
                <a:xfrm rot="16826842" flipH="1">
                  <a:off x="4974066" y="258532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453" name="星: 32 pt 452">
              <a:extLst>
                <a:ext uri="{FF2B5EF4-FFF2-40B4-BE49-F238E27FC236}">
                  <a16:creationId xmlns:a16="http://schemas.microsoft.com/office/drawing/2014/main" id="{72D37DA4-29DA-42C5-BFFC-0A8C863CE4E8}"/>
                </a:ext>
              </a:extLst>
            </p:cNvPr>
            <p:cNvSpPr/>
            <p:nvPr/>
          </p:nvSpPr>
          <p:spPr>
            <a:xfrm>
              <a:off x="2048389" y="3263892"/>
              <a:ext cx="418618" cy="418618"/>
            </a:xfrm>
            <a:prstGeom prst="star32">
              <a:avLst>
                <a:gd name="adj" fmla="val 17023"/>
              </a:avLst>
            </a:prstGeom>
            <a:solidFill>
              <a:srgbClr val="FFE7FF"/>
            </a:solidFill>
            <a:ln w="6350" cap="flat" cmpd="sng" algn="ctr">
              <a:solidFill>
                <a:srgbClr val="FF99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54" name="星: 32 pt 453">
              <a:extLst>
                <a:ext uri="{FF2B5EF4-FFF2-40B4-BE49-F238E27FC236}">
                  <a16:creationId xmlns:a16="http://schemas.microsoft.com/office/drawing/2014/main" id="{7493CD69-EC10-4E15-ABA1-81D0ED2AE650}"/>
                </a:ext>
              </a:extLst>
            </p:cNvPr>
            <p:cNvSpPr/>
            <p:nvPr/>
          </p:nvSpPr>
          <p:spPr>
            <a:xfrm>
              <a:off x="3720026" y="4383079"/>
              <a:ext cx="418618" cy="418618"/>
            </a:xfrm>
            <a:prstGeom prst="star32">
              <a:avLst>
                <a:gd name="adj" fmla="val 17023"/>
              </a:avLst>
            </a:prstGeom>
            <a:solidFill>
              <a:srgbClr val="FFFFCC"/>
            </a:solidFill>
            <a:ln w="6350" cap="flat" cmpd="sng" algn="ctr">
              <a:solidFill>
                <a:srgbClr val="FFFF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55" name="星: 32 pt 454">
              <a:extLst>
                <a:ext uri="{FF2B5EF4-FFF2-40B4-BE49-F238E27FC236}">
                  <a16:creationId xmlns:a16="http://schemas.microsoft.com/office/drawing/2014/main" id="{296AE43E-1675-4E74-B649-14F327096933}"/>
                </a:ext>
              </a:extLst>
            </p:cNvPr>
            <p:cNvSpPr/>
            <p:nvPr/>
          </p:nvSpPr>
          <p:spPr>
            <a:xfrm>
              <a:off x="2362713" y="4202104"/>
              <a:ext cx="418618" cy="418618"/>
            </a:xfrm>
            <a:prstGeom prst="star32">
              <a:avLst>
                <a:gd name="adj" fmla="val 17023"/>
              </a:avLst>
            </a:prstGeom>
            <a:solidFill>
              <a:srgbClr val="FFFFCC"/>
            </a:solidFill>
            <a:ln w="6350" cap="flat" cmpd="sng" algn="ctr">
              <a:solidFill>
                <a:srgbClr val="70AD47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56" name="星: 32 pt 455">
              <a:extLst>
                <a:ext uri="{FF2B5EF4-FFF2-40B4-BE49-F238E27FC236}">
                  <a16:creationId xmlns:a16="http://schemas.microsoft.com/office/drawing/2014/main" id="{59AC28A4-ECBA-487F-B87F-9C10141C3EB7}"/>
                </a:ext>
              </a:extLst>
            </p:cNvPr>
            <p:cNvSpPr/>
            <p:nvPr/>
          </p:nvSpPr>
          <p:spPr>
            <a:xfrm>
              <a:off x="3291431" y="3587772"/>
              <a:ext cx="466182" cy="466182"/>
            </a:xfrm>
            <a:prstGeom prst="star32">
              <a:avLst>
                <a:gd name="adj" fmla="val 17023"/>
              </a:avLst>
            </a:prstGeom>
            <a:solidFill>
              <a:srgbClr val="FFFFCC"/>
            </a:solidFill>
            <a:ln w="6350" cap="flat" cmpd="sng" algn="ctr">
              <a:solidFill>
                <a:srgbClr val="FFC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57" name="星: 32 pt 456">
              <a:extLst>
                <a:ext uri="{FF2B5EF4-FFF2-40B4-BE49-F238E27FC236}">
                  <a16:creationId xmlns:a16="http://schemas.microsoft.com/office/drawing/2014/main" id="{563499DC-0317-4612-B344-C687D5304BB2}"/>
                </a:ext>
              </a:extLst>
            </p:cNvPr>
            <p:cNvSpPr/>
            <p:nvPr/>
          </p:nvSpPr>
          <p:spPr>
            <a:xfrm>
              <a:off x="4229643" y="2935309"/>
              <a:ext cx="466182" cy="466182"/>
            </a:xfrm>
            <a:prstGeom prst="star32">
              <a:avLst>
                <a:gd name="adj" fmla="val 17023"/>
              </a:avLst>
            </a:prstGeom>
            <a:solidFill>
              <a:srgbClr val="FFFFCC"/>
            </a:solidFill>
            <a:ln w="6350" cap="flat" cmpd="sng" algn="ctr">
              <a:solidFill>
                <a:srgbClr val="FFC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748" name="グループ化 747">
            <a:extLst>
              <a:ext uri="{FF2B5EF4-FFF2-40B4-BE49-F238E27FC236}">
                <a16:creationId xmlns:a16="http://schemas.microsoft.com/office/drawing/2014/main" id="{798FDE02-0860-46DE-9ADA-44859C963383}"/>
              </a:ext>
            </a:extLst>
          </p:cNvPr>
          <p:cNvGrpSpPr/>
          <p:nvPr/>
        </p:nvGrpSpPr>
        <p:grpSpPr>
          <a:xfrm>
            <a:off x="6760620" y="987355"/>
            <a:ext cx="2241214" cy="2352575"/>
            <a:chOff x="1814513" y="2904017"/>
            <a:chExt cx="3313112" cy="3477733"/>
          </a:xfrm>
        </p:grpSpPr>
        <p:sp>
          <p:nvSpPr>
            <p:cNvPr id="749" name="フリーフォーム: 図形 748">
              <a:extLst>
                <a:ext uri="{FF2B5EF4-FFF2-40B4-BE49-F238E27FC236}">
                  <a16:creationId xmlns:a16="http://schemas.microsoft.com/office/drawing/2014/main" id="{E24392EA-1CAD-4D46-A20A-7EF92738FD2A}"/>
                </a:ext>
              </a:extLst>
            </p:cNvPr>
            <p:cNvSpPr/>
            <p:nvPr/>
          </p:nvSpPr>
          <p:spPr>
            <a:xfrm>
              <a:off x="1873250" y="4997450"/>
              <a:ext cx="2222500" cy="1384300"/>
            </a:xfrm>
            <a:custGeom>
              <a:avLst/>
              <a:gdLst>
                <a:gd name="connsiteX0" fmla="*/ 139700 w 2222500"/>
                <a:gd name="connsiteY0" fmla="*/ 0 h 1384300"/>
                <a:gd name="connsiteX1" fmla="*/ 1327753 w 2222500"/>
                <a:gd name="connsiteY1" fmla="*/ 926886 h 1384300"/>
                <a:gd name="connsiteX2" fmla="*/ 2222500 w 2222500"/>
                <a:gd name="connsiteY2" fmla="*/ 609600 h 1384300"/>
                <a:gd name="connsiteX3" fmla="*/ 2184400 w 2222500"/>
                <a:gd name="connsiteY3" fmla="*/ 863600 h 1384300"/>
                <a:gd name="connsiteX4" fmla="*/ 2057400 w 2222500"/>
                <a:gd name="connsiteY4" fmla="*/ 1003300 h 1384300"/>
                <a:gd name="connsiteX5" fmla="*/ 1866900 w 2222500"/>
                <a:gd name="connsiteY5" fmla="*/ 984250 h 1384300"/>
                <a:gd name="connsiteX6" fmla="*/ 1784350 w 2222500"/>
                <a:gd name="connsiteY6" fmla="*/ 1060450 h 1384300"/>
                <a:gd name="connsiteX7" fmla="*/ 1739900 w 2222500"/>
                <a:gd name="connsiteY7" fmla="*/ 1225550 h 1384300"/>
                <a:gd name="connsiteX8" fmla="*/ 1485900 w 2222500"/>
                <a:gd name="connsiteY8" fmla="*/ 1384300 h 1384300"/>
                <a:gd name="connsiteX9" fmla="*/ 1365250 w 2222500"/>
                <a:gd name="connsiteY9" fmla="*/ 1384300 h 1384300"/>
                <a:gd name="connsiteX10" fmla="*/ 1197610 w 2222500"/>
                <a:gd name="connsiteY10" fmla="*/ 1358900 h 1384300"/>
                <a:gd name="connsiteX11" fmla="*/ 1073150 w 2222500"/>
                <a:gd name="connsiteY11" fmla="*/ 1358900 h 1384300"/>
                <a:gd name="connsiteX12" fmla="*/ 787400 w 2222500"/>
                <a:gd name="connsiteY12" fmla="*/ 1111250 h 1384300"/>
                <a:gd name="connsiteX13" fmla="*/ 787400 w 2222500"/>
                <a:gd name="connsiteY13" fmla="*/ 965200 h 1384300"/>
                <a:gd name="connsiteX14" fmla="*/ 698500 w 2222500"/>
                <a:gd name="connsiteY14" fmla="*/ 863600 h 1384300"/>
                <a:gd name="connsiteX15" fmla="*/ 622300 w 2222500"/>
                <a:gd name="connsiteY15" fmla="*/ 895350 h 1384300"/>
                <a:gd name="connsiteX16" fmla="*/ 546100 w 2222500"/>
                <a:gd name="connsiteY16" fmla="*/ 889000 h 1384300"/>
                <a:gd name="connsiteX17" fmla="*/ 342900 w 2222500"/>
                <a:gd name="connsiteY17" fmla="*/ 660400 h 1384300"/>
                <a:gd name="connsiteX18" fmla="*/ 330200 w 2222500"/>
                <a:gd name="connsiteY18" fmla="*/ 552450 h 1384300"/>
                <a:gd name="connsiteX19" fmla="*/ 292100 w 2222500"/>
                <a:gd name="connsiteY19" fmla="*/ 514350 h 1384300"/>
                <a:gd name="connsiteX20" fmla="*/ 203200 w 2222500"/>
                <a:gd name="connsiteY20" fmla="*/ 533400 h 1384300"/>
                <a:gd name="connsiteX21" fmla="*/ 107950 w 2222500"/>
                <a:gd name="connsiteY21" fmla="*/ 438150 h 1384300"/>
                <a:gd name="connsiteX22" fmla="*/ 69850 w 2222500"/>
                <a:gd name="connsiteY22" fmla="*/ 374650 h 1384300"/>
                <a:gd name="connsiteX23" fmla="*/ 0 w 2222500"/>
                <a:gd name="connsiteY23" fmla="*/ 57150 h 1384300"/>
                <a:gd name="connsiteX0" fmla="*/ 139700 w 2222500"/>
                <a:gd name="connsiteY0" fmla="*/ 0 h 1384300"/>
                <a:gd name="connsiteX1" fmla="*/ 1327753 w 2222500"/>
                <a:gd name="connsiteY1" fmla="*/ 926886 h 1384300"/>
                <a:gd name="connsiteX2" fmla="*/ 2222500 w 2222500"/>
                <a:gd name="connsiteY2" fmla="*/ 609600 h 1384300"/>
                <a:gd name="connsiteX3" fmla="*/ 2184400 w 2222500"/>
                <a:gd name="connsiteY3" fmla="*/ 863600 h 1384300"/>
                <a:gd name="connsiteX4" fmla="*/ 2057400 w 2222500"/>
                <a:gd name="connsiteY4" fmla="*/ 1003300 h 1384300"/>
                <a:gd name="connsiteX5" fmla="*/ 1866900 w 2222500"/>
                <a:gd name="connsiteY5" fmla="*/ 984250 h 1384300"/>
                <a:gd name="connsiteX6" fmla="*/ 1784350 w 2222500"/>
                <a:gd name="connsiteY6" fmla="*/ 1060450 h 1384300"/>
                <a:gd name="connsiteX7" fmla="*/ 1739900 w 2222500"/>
                <a:gd name="connsiteY7" fmla="*/ 1225550 h 1384300"/>
                <a:gd name="connsiteX8" fmla="*/ 1485900 w 2222500"/>
                <a:gd name="connsiteY8" fmla="*/ 1384300 h 1384300"/>
                <a:gd name="connsiteX9" fmla="*/ 1365250 w 2222500"/>
                <a:gd name="connsiteY9" fmla="*/ 1384300 h 1384300"/>
                <a:gd name="connsiteX10" fmla="*/ 1197610 w 2222500"/>
                <a:gd name="connsiteY10" fmla="*/ 1358900 h 1384300"/>
                <a:gd name="connsiteX11" fmla="*/ 1073150 w 2222500"/>
                <a:gd name="connsiteY11" fmla="*/ 1358900 h 1384300"/>
                <a:gd name="connsiteX12" fmla="*/ 927100 w 2222500"/>
                <a:gd name="connsiteY12" fmla="*/ 1231900 h 1384300"/>
                <a:gd name="connsiteX13" fmla="*/ 787400 w 2222500"/>
                <a:gd name="connsiteY13" fmla="*/ 965200 h 1384300"/>
                <a:gd name="connsiteX14" fmla="*/ 698500 w 2222500"/>
                <a:gd name="connsiteY14" fmla="*/ 863600 h 1384300"/>
                <a:gd name="connsiteX15" fmla="*/ 622300 w 2222500"/>
                <a:gd name="connsiteY15" fmla="*/ 895350 h 1384300"/>
                <a:gd name="connsiteX16" fmla="*/ 546100 w 2222500"/>
                <a:gd name="connsiteY16" fmla="*/ 889000 h 1384300"/>
                <a:gd name="connsiteX17" fmla="*/ 342900 w 2222500"/>
                <a:gd name="connsiteY17" fmla="*/ 660400 h 1384300"/>
                <a:gd name="connsiteX18" fmla="*/ 330200 w 2222500"/>
                <a:gd name="connsiteY18" fmla="*/ 552450 h 1384300"/>
                <a:gd name="connsiteX19" fmla="*/ 292100 w 2222500"/>
                <a:gd name="connsiteY19" fmla="*/ 514350 h 1384300"/>
                <a:gd name="connsiteX20" fmla="*/ 203200 w 2222500"/>
                <a:gd name="connsiteY20" fmla="*/ 533400 h 1384300"/>
                <a:gd name="connsiteX21" fmla="*/ 107950 w 2222500"/>
                <a:gd name="connsiteY21" fmla="*/ 438150 h 1384300"/>
                <a:gd name="connsiteX22" fmla="*/ 69850 w 2222500"/>
                <a:gd name="connsiteY22" fmla="*/ 374650 h 1384300"/>
                <a:gd name="connsiteX23" fmla="*/ 0 w 2222500"/>
                <a:gd name="connsiteY23" fmla="*/ 57150 h 1384300"/>
                <a:gd name="connsiteX24" fmla="*/ 139700 w 2222500"/>
                <a:gd name="connsiteY24" fmla="*/ 0 h 1384300"/>
                <a:gd name="connsiteX0" fmla="*/ 139700 w 2222500"/>
                <a:gd name="connsiteY0" fmla="*/ 0 h 1384300"/>
                <a:gd name="connsiteX1" fmla="*/ 1327753 w 2222500"/>
                <a:gd name="connsiteY1" fmla="*/ 926886 h 1384300"/>
                <a:gd name="connsiteX2" fmla="*/ 2222500 w 2222500"/>
                <a:gd name="connsiteY2" fmla="*/ 609600 h 1384300"/>
                <a:gd name="connsiteX3" fmla="*/ 2184400 w 2222500"/>
                <a:gd name="connsiteY3" fmla="*/ 863600 h 1384300"/>
                <a:gd name="connsiteX4" fmla="*/ 2057400 w 2222500"/>
                <a:gd name="connsiteY4" fmla="*/ 1003300 h 1384300"/>
                <a:gd name="connsiteX5" fmla="*/ 1866900 w 2222500"/>
                <a:gd name="connsiteY5" fmla="*/ 984250 h 1384300"/>
                <a:gd name="connsiteX6" fmla="*/ 1784350 w 2222500"/>
                <a:gd name="connsiteY6" fmla="*/ 1060450 h 1384300"/>
                <a:gd name="connsiteX7" fmla="*/ 1739900 w 2222500"/>
                <a:gd name="connsiteY7" fmla="*/ 1225550 h 1384300"/>
                <a:gd name="connsiteX8" fmla="*/ 1485900 w 2222500"/>
                <a:gd name="connsiteY8" fmla="*/ 1384300 h 1384300"/>
                <a:gd name="connsiteX9" fmla="*/ 1365250 w 2222500"/>
                <a:gd name="connsiteY9" fmla="*/ 1384300 h 1384300"/>
                <a:gd name="connsiteX10" fmla="*/ 1197610 w 2222500"/>
                <a:gd name="connsiteY10" fmla="*/ 1358900 h 1384300"/>
                <a:gd name="connsiteX11" fmla="*/ 1073150 w 2222500"/>
                <a:gd name="connsiteY11" fmla="*/ 1358900 h 1384300"/>
                <a:gd name="connsiteX12" fmla="*/ 927100 w 2222500"/>
                <a:gd name="connsiteY12" fmla="*/ 1231900 h 1384300"/>
                <a:gd name="connsiteX13" fmla="*/ 914400 w 2222500"/>
                <a:gd name="connsiteY13" fmla="*/ 1085850 h 1384300"/>
                <a:gd name="connsiteX14" fmla="*/ 698500 w 2222500"/>
                <a:gd name="connsiteY14" fmla="*/ 863600 h 1384300"/>
                <a:gd name="connsiteX15" fmla="*/ 622300 w 2222500"/>
                <a:gd name="connsiteY15" fmla="*/ 895350 h 1384300"/>
                <a:gd name="connsiteX16" fmla="*/ 546100 w 2222500"/>
                <a:gd name="connsiteY16" fmla="*/ 889000 h 1384300"/>
                <a:gd name="connsiteX17" fmla="*/ 342900 w 2222500"/>
                <a:gd name="connsiteY17" fmla="*/ 660400 h 1384300"/>
                <a:gd name="connsiteX18" fmla="*/ 330200 w 2222500"/>
                <a:gd name="connsiteY18" fmla="*/ 552450 h 1384300"/>
                <a:gd name="connsiteX19" fmla="*/ 292100 w 2222500"/>
                <a:gd name="connsiteY19" fmla="*/ 514350 h 1384300"/>
                <a:gd name="connsiteX20" fmla="*/ 203200 w 2222500"/>
                <a:gd name="connsiteY20" fmla="*/ 533400 h 1384300"/>
                <a:gd name="connsiteX21" fmla="*/ 107950 w 2222500"/>
                <a:gd name="connsiteY21" fmla="*/ 438150 h 1384300"/>
                <a:gd name="connsiteX22" fmla="*/ 69850 w 2222500"/>
                <a:gd name="connsiteY22" fmla="*/ 374650 h 1384300"/>
                <a:gd name="connsiteX23" fmla="*/ 0 w 2222500"/>
                <a:gd name="connsiteY23" fmla="*/ 57150 h 1384300"/>
                <a:gd name="connsiteX24" fmla="*/ 139700 w 2222500"/>
                <a:gd name="connsiteY24" fmla="*/ 0 h 1384300"/>
                <a:gd name="connsiteX0" fmla="*/ 139700 w 2222500"/>
                <a:gd name="connsiteY0" fmla="*/ 0 h 1384300"/>
                <a:gd name="connsiteX1" fmla="*/ 1327753 w 2222500"/>
                <a:gd name="connsiteY1" fmla="*/ 926886 h 1384300"/>
                <a:gd name="connsiteX2" fmla="*/ 2222500 w 2222500"/>
                <a:gd name="connsiteY2" fmla="*/ 609600 h 1384300"/>
                <a:gd name="connsiteX3" fmla="*/ 2184400 w 2222500"/>
                <a:gd name="connsiteY3" fmla="*/ 863600 h 1384300"/>
                <a:gd name="connsiteX4" fmla="*/ 2057400 w 2222500"/>
                <a:gd name="connsiteY4" fmla="*/ 1003300 h 1384300"/>
                <a:gd name="connsiteX5" fmla="*/ 1866900 w 2222500"/>
                <a:gd name="connsiteY5" fmla="*/ 984250 h 1384300"/>
                <a:gd name="connsiteX6" fmla="*/ 1784350 w 2222500"/>
                <a:gd name="connsiteY6" fmla="*/ 1060450 h 1384300"/>
                <a:gd name="connsiteX7" fmla="*/ 1739900 w 2222500"/>
                <a:gd name="connsiteY7" fmla="*/ 1225550 h 1384300"/>
                <a:gd name="connsiteX8" fmla="*/ 1485900 w 2222500"/>
                <a:gd name="connsiteY8" fmla="*/ 1384300 h 1384300"/>
                <a:gd name="connsiteX9" fmla="*/ 1365250 w 2222500"/>
                <a:gd name="connsiteY9" fmla="*/ 1384300 h 1384300"/>
                <a:gd name="connsiteX10" fmla="*/ 1197610 w 2222500"/>
                <a:gd name="connsiteY10" fmla="*/ 1358900 h 1384300"/>
                <a:gd name="connsiteX11" fmla="*/ 1073150 w 2222500"/>
                <a:gd name="connsiteY11" fmla="*/ 1358900 h 1384300"/>
                <a:gd name="connsiteX12" fmla="*/ 927100 w 2222500"/>
                <a:gd name="connsiteY12" fmla="*/ 1231900 h 1384300"/>
                <a:gd name="connsiteX13" fmla="*/ 914400 w 2222500"/>
                <a:gd name="connsiteY13" fmla="*/ 1085850 h 1384300"/>
                <a:gd name="connsiteX14" fmla="*/ 755650 w 2222500"/>
                <a:gd name="connsiteY14" fmla="*/ 965200 h 1384300"/>
                <a:gd name="connsiteX15" fmla="*/ 622300 w 2222500"/>
                <a:gd name="connsiteY15" fmla="*/ 895350 h 1384300"/>
                <a:gd name="connsiteX16" fmla="*/ 546100 w 2222500"/>
                <a:gd name="connsiteY16" fmla="*/ 889000 h 1384300"/>
                <a:gd name="connsiteX17" fmla="*/ 342900 w 2222500"/>
                <a:gd name="connsiteY17" fmla="*/ 660400 h 1384300"/>
                <a:gd name="connsiteX18" fmla="*/ 330200 w 2222500"/>
                <a:gd name="connsiteY18" fmla="*/ 552450 h 1384300"/>
                <a:gd name="connsiteX19" fmla="*/ 292100 w 2222500"/>
                <a:gd name="connsiteY19" fmla="*/ 514350 h 1384300"/>
                <a:gd name="connsiteX20" fmla="*/ 203200 w 2222500"/>
                <a:gd name="connsiteY20" fmla="*/ 533400 h 1384300"/>
                <a:gd name="connsiteX21" fmla="*/ 107950 w 2222500"/>
                <a:gd name="connsiteY21" fmla="*/ 438150 h 1384300"/>
                <a:gd name="connsiteX22" fmla="*/ 69850 w 2222500"/>
                <a:gd name="connsiteY22" fmla="*/ 374650 h 1384300"/>
                <a:gd name="connsiteX23" fmla="*/ 0 w 2222500"/>
                <a:gd name="connsiteY23" fmla="*/ 57150 h 1384300"/>
                <a:gd name="connsiteX24" fmla="*/ 139700 w 2222500"/>
                <a:gd name="connsiteY24" fmla="*/ 0 h 1384300"/>
                <a:gd name="connsiteX0" fmla="*/ 139700 w 2222500"/>
                <a:gd name="connsiteY0" fmla="*/ 0 h 1384300"/>
                <a:gd name="connsiteX1" fmla="*/ 1327753 w 2222500"/>
                <a:gd name="connsiteY1" fmla="*/ 926886 h 1384300"/>
                <a:gd name="connsiteX2" fmla="*/ 2222500 w 2222500"/>
                <a:gd name="connsiteY2" fmla="*/ 609600 h 1384300"/>
                <a:gd name="connsiteX3" fmla="*/ 2184400 w 2222500"/>
                <a:gd name="connsiteY3" fmla="*/ 863600 h 1384300"/>
                <a:gd name="connsiteX4" fmla="*/ 2057400 w 2222500"/>
                <a:gd name="connsiteY4" fmla="*/ 1003300 h 1384300"/>
                <a:gd name="connsiteX5" fmla="*/ 1866900 w 2222500"/>
                <a:gd name="connsiteY5" fmla="*/ 984250 h 1384300"/>
                <a:gd name="connsiteX6" fmla="*/ 1784350 w 2222500"/>
                <a:gd name="connsiteY6" fmla="*/ 1060450 h 1384300"/>
                <a:gd name="connsiteX7" fmla="*/ 1739900 w 2222500"/>
                <a:gd name="connsiteY7" fmla="*/ 1225550 h 1384300"/>
                <a:gd name="connsiteX8" fmla="*/ 1485900 w 2222500"/>
                <a:gd name="connsiteY8" fmla="*/ 1384300 h 1384300"/>
                <a:gd name="connsiteX9" fmla="*/ 1365250 w 2222500"/>
                <a:gd name="connsiteY9" fmla="*/ 1384300 h 1384300"/>
                <a:gd name="connsiteX10" fmla="*/ 1197610 w 2222500"/>
                <a:gd name="connsiteY10" fmla="*/ 1358900 h 1384300"/>
                <a:gd name="connsiteX11" fmla="*/ 1073150 w 2222500"/>
                <a:gd name="connsiteY11" fmla="*/ 1358900 h 1384300"/>
                <a:gd name="connsiteX12" fmla="*/ 927100 w 2222500"/>
                <a:gd name="connsiteY12" fmla="*/ 1231900 h 1384300"/>
                <a:gd name="connsiteX13" fmla="*/ 914400 w 2222500"/>
                <a:gd name="connsiteY13" fmla="*/ 1085850 h 1384300"/>
                <a:gd name="connsiteX14" fmla="*/ 755650 w 2222500"/>
                <a:gd name="connsiteY14" fmla="*/ 965200 h 1384300"/>
                <a:gd name="connsiteX15" fmla="*/ 679450 w 2222500"/>
                <a:gd name="connsiteY15" fmla="*/ 977900 h 1384300"/>
                <a:gd name="connsiteX16" fmla="*/ 546100 w 2222500"/>
                <a:gd name="connsiteY16" fmla="*/ 889000 h 1384300"/>
                <a:gd name="connsiteX17" fmla="*/ 342900 w 2222500"/>
                <a:gd name="connsiteY17" fmla="*/ 660400 h 1384300"/>
                <a:gd name="connsiteX18" fmla="*/ 330200 w 2222500"/>
                <a:gd name="connsiteY18" fmla="*/ 552450 h 1384300"/>
                <a:gd name="connsiteX19" fmla="*/ 292100 w 2222500"/>
                <a:gd name="connsiteY19" fmla="*/ 514350 h 1384300"/>
                <a:gd name="connsiteX20" fmla="*/ 203200 w 2222500"/>
                <a:gd name="connsiteY20" fmla="*/ 533400 h 1384300"/>
                <a:gd name="connsiteX21" fmla="*/ 107950 w 2222500"/>
                <a:gd name="connsiteY21" fmla="*/ 438150 h 1384300"/>
                <a:gd name="connsiteX22" fmla="*/ 69850 w 2222500"/>
                <a:gd name="connsiteY22" fmla="*/ 374650 h 1384300"/>
                <a:gd name="connsiteX23" fmla="*/ 0 w 2222500"/>
                <a:gd name="connsiteY23" fmla="*/ 57150 h 1384300"/>
                <a:gd name="connsiteX24" fmla="*/ 139700 w 2222500"/>
                <a:gd name="connsiteY24" fmla="*/ 0 h 1384300"/>
                <a:gd name="connsiteX0" fmla="*/ 139700 w 2222500"/>
                <a:gd name="connsiteY0" fmla="*/ 0 h 1384300"/>
                <a:gd name="connsiteX1" fmla="*/ 1327753 w 2222500"/>
                <a:gd name="connsiteY1" fmla="*/ 926886 h 1384300"/>
                <a:gd name="connsiteX2" fmla="*/ 2222500 w 2222500"/>
                <a:gd name="connsiteY2" fmla="*/ 609600 h 1384300"/>
                <a:gd name="connsiteX3" fmla="*/ 2184400 w 2222500"/>
                <a:gd name="connsiteY3" fmla="*/ 863600 h 1384300"/>
                <a:gd name="connsiteX4" fmla="*/ 2057400 w 2222500"/>
                <a:gd name="connsiteY4" fmla="*/ 1003300 h 1384300"/>
                <a:gd name="connsiteX5" fmla="*/ 1866900 w 2222500"/>
                <a:gd name="connsiteY5" fmla="*/ 984250 h 1384300"/>
                <a:gd name="connsiteX6" fmla="*/ 1784350 w 2222500"/>
                <a:gd name="connsiteY6" fmla="*/ 1060450 h 1384300"/>
                <a:gd name="connsiteX7" fmla="*/ 1739900 w 2222500"/>
                <a:gd name="connsiteY7" fmla="*/ 1225550 h 1384300"/>
                <a:gd name="connsiteX8" fmla="*/ 1485900 w 2222500"/>
                <a:gd name="connsiteY8" fmla="*/ 1384300 h 1384300"/>
                <a:gd name="connsiteX9" fmla="*/ 1365250 w 2222500"/>
                <a:gd name="connsiteY9" fmla="*/ 1384300 h 1384300"/>
                <a:gd name="connsiteX10" fmla="*/ 1197610 w 2222500"/>
                <a:gd name="connsiteY10" fmla="*/ 1358900 h 1384300"/>
                <a:gd name="connsiteX11" fmla="*/ 1073150 w 2222500"/>
                <a:gd name="connsiteY11" fmla="*/ 1358900 h 1384300"/>
                <a:gd name="connsiteX12" fmla="*/ 927100 w 2222500"/>
                <a:gd name="connsiteY12" fmla="*/ 1231900 h 1384300"/>
                <a:gd name="connsiteX13" fmla="*/ 914400 w 2222500"/>
                <a:gd name="connsiteY13" fmla="*/ 1085850 h 1384300"/>
                <a:gd name="connsiteX14" fmla="*/ 755650 w 2222500"/>
                <a:gd name="connsiteY14" fmla="*/ 965200 h 1384300"/>
                <a:gd name="connsiteX15" fmla="*/ 679450 w 2222500"/>
                <a:gd name="connsiteY15" fmla="*/ 977900 h 1384300"/>
                <a:gd name="connsiteX16" fmla="*/ 584200 w 2222500"/>
                <a:gd name="connsiteY16" fmla="*/ 984250 h 1384300"/>
                <a:gd name="connsiteX17" fmla="*/ 342900 w 2222500"/>
                <a:gd name="connsiteY17" fmla="*/ 660400 h 1384300"/>
                <a:gd name="connsiteX18" fmla="*/ 330200 w 2222500"/>
                <a:gd name="connsiteY18" fmla="*/ 552450 h 1384300"/>
                <a:gd name="connsiteX19" fmla="*/ 292100 w 2222500"/>
                <a:gd name="connsiteY19" fmla="*/ 514350 h 1384300"/>
                <a:gd name="connsiteX20" fmla="*/ 203200 w 2222500"/>
                <a:gd name="connsiteY20" fmla="*/ 533400 h 1384300"/>
                <a:gd name="connsiteX21" fmla="*/ 107950 w 2222500"/>
                <a:gd name="connsiteY21" fmla="*/ 438150 h 1384300"/>
                <a:gd name="connsiteX22" fmla="*/ 69850 w 2222500"/>
                <a:gd name="connsiteY22" fmla="*/ 374650 h 1384300"/>
                <a:gd name="connsiteX23" fmla="*/ 0 w 2222500"/>
                <a:gd name="connsiteY23" fmla="*/ 57150 h 1384300"/>
                <a:gd name="connsiteX24" fmla="*/ 139700 w 2222500"/>
                <a:gd name="connsiteY24" fmla="*/ 0 h 1384300"/>
                <a:gd name="connsiteX0" fmla="*/ 139700 w 2222500"/>
                <a:gd name="connsiteY0" fmla="*/ 0 h 1384300"/>
                <a:gd name="connsiteX1" fmla="*/ 1327753 w 2222500"/>
                <a:gd name="connsiteY1" fmla="*/ 926886 h 1384300"/>
                <a:gd name="connsiteX2" fmla="*/ 2222500 w 2222500"/>
                <a:gd name="connsiteY2" fmla="*/ 609600 h 1384300"/>
                <a:gd name="connsiteX3" fmla="*/ 2184400 w 2222500"/>
                <a:gd name="connsiteY3" fmla="*/ 863600 h 1384300"/>
                <a:gd name="connsiteX4" fmla="*/ 2057400 w 2222500"/>
                <a:gd name="connsiteY4" fmla="*/ 1003300 h 1384300"/>
                <a:gd name="connsiteX5" fmla="*/ 1866900 w 2222500"/>
                <a:gd name="connsiteY5" fmla="*/ 984250 h 1384300"/>
                <a:gd name="connsiteX6" fmla="*/ 1784350 w 2222500"/>
                <a:gd name="connsiteY6" fmla="*/ 1060450 h 1384300"/>
                <a:gd name="connsiteX7" fmla="*/ 1739900 w 2222500"/>
                <a:gd name="connsiteY7" fmla="*/ 1225550 h 1384300"/>
                <a:gd name="connsiteX8" fmla="*/ 1485900 w 2222500"/>
                <a:gd name="connsiteY8" fmla="*/ 1384300 h 1384300"/>
                <a:gd name="connsiteX9" fmla="*/ 1365250 w 2222500"/>
                <a:gd name="connsiteY9" fmla="*/ 1384300 h 1384300"/>
                <a:gd name="connsiteX10" fmla="*/ 1197610 w 2222500"/>
                <a:gd name="connsiteY10" fmla="*/ 1358900 h 1384300"/>
                <a:gd name="connsiteX11" fmla="*/ 1073150 w 2222500"/>
                <a:gd name="connsiteY11" fmla="*/ 1358900 h 1384300"/>
                <a:gd name="connsiteX12" fmla="*/ 927100 w 2222500"/>
                <a:gd name="connsiteY12" fmla="*/ 1231900 h 1384300"/>
                <a:gd name="connsiteX13" fmla="*/ 914400 w 2222500"/>
                <a:gd name="connsiteY13" fmla="*/ 1085850 h 1384300"/>
                <a:gd name="connsiteX14" fmla="*/ 755650 w 2222500"/>
                <a:gd name="connsiteY14" fmla="*/ 965200 h 1384300"/>
                <a:gd name="connsiteX15" fmla="*/ 679450 w 2222500"/>
                <a:gd name="connsiteY15" fmla="*/ 977900 h 1384300"/>
                <a:gd name="connsiteX16" fmla="*/ 584200 w 2222500"/>
                <a:gd name="connsiteY16" fmla="*/ 984250 h 1384300"/>
                <a:gd name="connsiteX17" fmla="*/ 374650 w 2222500"/>
                <a:gd name="connsiteY17" fmla="*/ 730250 h 1384300"/>
                <a:gd name="connsiteX18" fmla="*/ 330200 w 2222500"/>
                <a:gd name="connsiteY18" fmla="*/ 552450 h 1384300"/>
                <a:gd name="connsiteX19" fmla="*/ 292100 w 2222500"/>
                <a:gd name="connsiteY19" fmla="*/ 514350 h 1384300"/>
                <a:gd name="connsiteX20" fmla="*/ 203200 w 2222500"/>
                <a:gd name="connsiteY20" fmla="*/ 533400 h 1384300"/>
                <a:gd name="connsiteX21" fmla="*/ 107950 w 2222500"/>
                <a:gd name="connsiteY21" fmla="*/ 438150 h 1384300"/>
                <a:gd name="connsiteX22" fmla="*/ 69850 w 2222500"/>
                <a:gd name="connsiteY22" fmla="*/ 374650 h 1384300"/>
                <a:gd name="connsiteX23" fmla="*/ 0 w 2222500"/>
                <a:gd name="connsiteY23" fmla="*/ 57150 h 1384300"/>
                <a:gd name="connsiteX24" fmla="*/ 139700 w 2222500"/>
                <a:gd name="connsiteY24" fmla="*/ 0 h 1384300"/>
                <a:gd name="connsiteX0" fmla="*/ 139700 w 2222500"/>
                <a:gd name="connsiteY0" fmla="*/ 0 h 1384300"/>
                <a:gd name="connsiteX1" fmla="*/ 1327753 w 2222500"/>
                <a:gd name="connsiteY1" fmla="*/ 926886 h 1384300"/>
                <a:gd name="connsiteX2" fmla="*/ 2222500 w 2222500"/>
                <a:gd name="connsiteY2" fmla="*/ 609600 h 1384300"/>
                <a:gd name="connsiteX3" fmla="*/ 2184400 w 2222500"/>
                <a:gd name="connsiteY3" fmla="*/ 863600 h 1384300"/>
                <a:gd name="connsiteX4" fmla="*/ 2057400 w 2222500"/>
                <a:gd name="connsiteY4" fmla="*/ 1003300 h 1384300"/>
                <a:gd name="connsiteX5" fmla="*/ 1866900 w 2222500"/>
                <a:gd name="connsiteY5" fmla="*/ 984250 h 1384300"/>
                <a:gd name="connsiteX6" fmla="*/ 1784350 w 2222500"/>
                <a:gd name="connsiteY6" fmla="*/ 1060450 h 1384300"/>
                <a:gd name="connsiteX7" fmla="*/ 1739900 w 2222500"/>
                <a:gd name="connsiteY7" fmla="*/ 1225550 h 1384300"/>
                <a:gd name="connsiteX8" fmla="*/ 1485900 w 2222500"/>
                <a:gd name="connsiteY8" fmla="*/ 1384300 h 1384300"/>
                <a:gd name="connsiteX9" fmla="*/ 1365250 w 2222500"/>
                <a:gd name="connsiteY9" fmla="*/ 1384300 h 1384300"/>
                <a:gd name="connsiteX10" fmla="*/ 1197610 w 2222500"/>
                <a:gd name="connsiteY10" fmla="*/ 1358900 h 1384300"/>
                <a:gd name="connsiteX11" fmla="*/ 1073150 w 2222500"/>
                <a:gd name="connsiteY11" fmla="*/ 1358900 h 1384300"/>
                <a:gd name="connsiteX12" fmla="*/ 927100 w 2222500"/>
                <a:gd name="connsiteY12" fmla="*/ 1231900 h 1384300"/>
                <a:gd name="connsiteX13" fmla="*/ 914400 w 2222500"/>
                <a:gd name="connsiteY13" fmla="*/ 1085850 h 1384300"/>
                <a:gd name="connsiteX14" fmla="*/ 755650 w 2222500"/>
                <a:gd name="connsiteY14" fmla="*/ 965200 h 1384300"/>
                <a:gd name="connsiteX15" fmla="*/ 679450 w 2222500"/>
                <a:gd name="connsiteY15" fmla="*/ 977900 h 1384300"/>
                <a:gd name="connsiteX16" fmla="*/ 590550 w 2222500"/>
                <a:gd name="connsiteY16" fmla="*/ 977900 h 1384300"/>
                <a:gd name="connsiteX17" fmla="*/ 374650 w 2222500"/>
                <a:gd name="connsiteY17" fmla="*/ 730250 h 1384300"/>
                <a:gd name="connsiteX18" fmla="*/ 330200 w 2222500"/>
                <a:gd name="connsiteY18" fmla="*/ 552450 h 1384300"/>
                <a:gd name="connsiteX19" fmla="*/ 292100 w 2222500"/>
                <a:gd name="connsiteY19" fmla="*/ 514350 h 1384300"/>
                <a:gd name="connsiteX20" fmla="*/ 203200 w 2222500"/>
                <a:gd name="connsiteY20" fmla="*/ 533400 h 1384300"/>
                <a:gd name="connsiteX21" fmla="*/ 107950 w 2222500"/>
                <a:gd name="connsiteY21" fmla="*/ 438150 h 1384300"/>
                <a:gd name="connsiteX22" fmla="*/ 69850 w 2222500"/>
                <a:gd name="connsiteY22" fmla="*/ 374650 h 1384300"/>
                <a:gd name="connsiteX23" fmla="*/ 0 w 2222500"/>
                <a:gd name="connsiteY23" fmla="*/ 57150 h 1384300"/>
                <a:gd name="connsiteX24" fmla="*/ 139700 w 2222500"/>
                <a:gd name="connsiteY24" fmla="*/ 0 h 1384300"/>
                <a:gd name="connsiteX0" fmla="*/ 139700 w 2222500"/>
                <a:gd name="connsiteY0" fmla="*/ 0 h 1384300"/>
                <a:gd name="connsiteX1" fmla="*/ 1327753 w 2222500"/>
                <a:gd name="connsiteY1" fmla="*/ 926886 h 1384300"/>
                <a:gd name="connsiteX2" fmla="*/ 2222500 w 2222500"/>
                <a:gd name="connsiteY2" fmla="*/ 609600 h 1384300"/>
                <a:gd name="connsiteX3" fmla="*/ 2184400 w 2222500"/>
                <a:gd name="connsiteY3" fmla="*/ 863600 h 1384300"/>
                <a:gd name="connsiteX4" fmla="*/ 2057400 w 2222500"/>
                <a:gd name="connsiteY4" fmla="*/ 1003300 h 1384300"/>
                <a:gd name="connsiteX5" fmla="*/ 1866900 w 2222500"/>
                <a:gd name="connsiteY5" fmla="*/ 984250 h 1384300"/>
                <a:gd name="connsiteX6" fmla="*/ 1784350 w 2222500"/>
                <a:gd name="connsiteY6" fmla="*/ 1060450 h 1384300"/>
                <a:gd name="connsiteX7" fmla="*/ 1739900 w 2222500"/>
                <a:gd name="connsiteY7" fmla="*/ 1225550 h 1384300"/>
                <a:gd name="connsiteX8" fmla="*/ 1485900 w 2222500"/>
                <a:gd name="connsiteY8" fmla="*/ 1384300 h 1384300"/>
                <a:gd name="connsiteX9" fmla="*/ 1365250 w 2222500"/>
                <a:gd name="connsiteY9" fmla="*/ 1384300 h 1384300"/>
                <a:gd name="connsiteX10" fmla="*/ 1197610 w 2222500"/>
                <a:gd name="connsiteY10" fmla="*/ 1358900 h 1384300"/>
                <a:gd name="connsiteX11" fmla="*/ 1073150 w 2222500"/>
                <a:gd name="connsiteY11" fmla="*/ 1358900 h 1384300"/>
                <a:gd name="connsiteX12" fmla="*/ 927100 w 2222500"/>
                <a:gd name="connsiteY12" fmla="*/ 1231900 h 1384300"/>
                <a:gd name="connsiteX13" fmla="*/ 914400 w 2222500"/>
                <a:gd name="connsiteY13" fmla="*/ 1085850 h 1384300"/>
                <a:gd name="connsiteX14" fmla="*/ 755650 w 2222500"/>
                <a:gd name="connsiteY14" fmla="*/ 965200 h 1384300"/>
                <a:gd name="connsiteX15" fmla="*/ 679450 w 2222500"/>
                <a:gd name="connsiteY15" fmla="*/ 977900 h 1384300"/>
                <a:gd name="connsiteX16" fmla="*/ 590550 w 2222500"/>
                <a:gd name="connsiteY16" fmla="*/ 977900 h 1384300"/>
                <a:gd name="connsiteX17" fmla="*/ 374650 w 2222500"/>
                <a:gd name="connsiteY17" fmla="*/ 730250 h 1384300"/>
                <a:gd name="connsiteX18" fmla="*/ 330200 w 2222500"/>
                <a:gd name="connsiteY18" fmla="*/ 552450 h 1384300"/>
                <a:gd name="connsiteX19" fmla="*/ 368300 w 2222500"/>
                <a:gd name="connsiteY19" fmla="*/ 596900 h 1384300"/>
                <a:gd name="connsiteX20" fmla="*/ 203200 w 2222500"/>
                <a:gd name="connsiteY20" fmla="*/ 533400 h 1384300"/>
                <a:gd name="connsiteX21" fmla="*/ 107950 w 2222500"/>
                <a:gd name="connsiteY21" fmla="*/ 438150 h 1384300"/>
                <a:gd name="connsiteX22" fmla="*/ 69850 w 2222500"/>
                <a:gd name="connsiteY22" fmla="*/ 374650 h 1384300"/>
                <a:gd name="connsiteX23" fmla="*/ 0 w 2222500"/>
                <a:gd name="connsiteY23" fmla="*/ 57150 h 1384300"/>
                <a:gd name="connsiteX24" fmla="*/ 139700 w 2222500"/>
                <a:gd name="connsiteY24" fmla="*/ 0 h 1384300"/>
                <a:gd name="connsiteX0" fmla="*/ 139700 w 2222500"/>
                <a:gd name="connsiteY0" fmla="*/ 0 h 1384300"/>
                <a:gd name="connsiteX1" fmla="*/ 1327753 w 2222500"/>
                <a:gd name="connsiteY1" fmla="*/ 926886 h 1384300"/>
                <a:gd name="connsiteX2" fmla="*/ 2222500 w 2222500"/>
                <a:gd name="connsiteY2" fmla="*/ 609600 h 1384300"/>
                <a:gd name="connsiteX3" fmla="*/ 2184400 w 2222500"/>
                <a:gd name="connsiteY3" fmla="*/ 863600 h 1384300"/>
                <a:gd name="connsiteX4" fmla="*/ 2057400 w 2222500"/>
                <a:gd name="connsiteY4" fmla="*/ 1003300 h 1384300"/>
                <a:gd name="connsiteX5" fmla="*/ 1866900 w 2222500"/>
                <a:gd name="connsiteY5" fmla="*/ 984250 h 1384300"/>
                <a:gd name="connsiteX6" fmla="*/ 1784350 w 2222500"/>
                <a:gd name="connsiteY6" fmla="*/ 1060450 h 1384300"/>
                <a:gd name="connsiteX7" fmla="*/ 1739900 w 2222500"/>
                <a:gd name="connsiteY7" fmla="*/ 1225550 h 1384300"/>
                <a:gd name="connsiteX8" fmla="*/ 1485900 w 2222500"/>
                <a:gd name="connsiteY8" fmla="*/ 1384300 h 1384300"/>
                <a:gd name="connsiteX9" fmla="*/ 1365250 w 2222500"/>
                <a:gd name="connsiteY9" fmla="*/ 1384300 h 1384300"/>
                <a:gd name="connsiteX10" fmla="*/ 1197610 w 2222500"/>
                <a:gd name="connsiteY10" fmla="*/ 1358900 h 1384300"/>
                <a:gd name="connsiteX11" fmla="*/ 1073150 w 2222500"/>
                <a:gd name="connsiteY11" fmla="*/ 1358900 h 1384300"/>
                <a:gd name="connsiteX12" fmla="*/ 927100 w 2222500"/>
                <a:gd name="connsiteY12" fmla="*/ 1231900 h 1384300"/>
                <a:gd name="connsiteX13" fmla="*/ 914400 w 2222500"/>
                <a:gd name="connsiteY13" fmla="*/ 1085850 h 1384300"/>
                <a:gd name="connsiteX14" fmla="*/ 755650 w 2222500"/>
                <a:gd name="connsiteY14" fmla="*/ 965200 h 1384300"/>
                <a:gd name="connsiteX15" fmla="*/ 679450 w 2222500"/>
                <a:gd name="connsiteY15" fmla="*/ 977900 h 1384300"/>
                <a:gd name="connsiteX16" fmla="*/ 590550 w 2222500"/>
                <a:gd name="connsiteY16" fmla="*/ 977900 h 1384300"/>
                <a:gd name="connsiteX17" fmla="*/ 374650 w 2222500"/>
                <a:gd name="connsiteY17" fmla="*/ 730250 h 1384300"/>
                <a:gd name="connsiteX18" fmla="*/ 330200 w 2222500"/>
                <a:gd name="connsiteY18" fmla="*/ 552450 h 1384300"/>
                <a:gd name="connsiteX19" fmla="*/ 298450 w 2222500"/>
                <a:gd name="connsiteY19" fmla="*/ 514350 h 1384300"/>
                <a:gd name="connsiteX20" fmla="*/ 203200 w 2222500"/>
                <a:gd name="connsiteY20" fmla="*/ 533400 h 1384300"/>
                <a:gd name="connsiteX21" fmla="*/ 107950 w 2222500"/>
                <a:gd name="connsiteY21" fmla="*/ 438150 h 1384300"/>
                <a:gd name="connsiteX22" fmla="*/ 69850 w 2222500"/>
                <a:gd name="connsiteY22" fmla="*/ 374650 h 1384300"/>
                <a:gd name="connsiteX23" fmla="*/ 0 w 2222500"/>
                <a:gd name="connsiteY23" fmla="*/ 57150 h 1384300"/>
                <a:gd name="connsiteX24" fmla="*/ 139700 w 2222500"/>
                <a:gd name="connsiteY24" fmla="*/ 0 h 1384300"/>
                <a:gd name="connsiteX0" fmla="*/ 139700 w 2222500"/>
                <a:gd name="connsiteY0" fmla="*/ 0 h 1384300"/>
                <a:gd name="connsiteX1" fmla="*/ 1327753 w 2222500"/>
                <a:gd name="connsiteY1" fmla="*/ 926886 h 1384300"/>
                <a:gd name="connsiteX2" fmla="*/ 2222500 w 2222500"/>
                <a:gd name="connsiteY2" fmla="*/ 609600 h 1384300"/>
                <a:gd name="connsiteX3" fmla="*/ 2184400 w 2222500"/>
                <a:gd name="connsiteY3" fmla="*/ 863600 h 1384300"/>
                <a:gd name="connsiteX4" fmla="*/ 2057400 w 2222500"/>
                <a:gd name="connsiteY4" fmla="*/ 1003300 h 1384300"/>
                <a:gd name="connsiteX5" fmla="*/ 1866900 w 2222500"/>
                <a:gd name="connsiteY5" fmla="*/ 984250 h 1384300"/>
                <a:gd name="connsiteX6" fmla="*/ 1784350 w 2222500"/>
                <a:gd name="connsiteY6" fmla="*/ 1060450 h 1384300"/>
                <a:gd name="connsiteX7" fmla="*/ 1739900 w 2222500"/>
                <a:gd name="connsiteY7" fmla="*/ 1225550 h 1384300"/>
                <a:gd name="connsiteX8" fmla="*/ 1485900 w 2222500"/>
                <a:gd name="connsiteY8" fmla="*/ 1384300 h 1384300"/>
                <a:gd name="connsiteX9" fmla="*/ 1365250 w 2222500"/>
                <a:gd name="connsiteY9" fmla="*/ 1384300 h 1384300"/>
                <a:gd name="connsiteX10" fmla="*/ 1197610 w 2222500"/>
                <a:gd name="connsiteY10" fmla="*/ 1358900 h 1384300"/>
                <a:gd name="connsiteX11" fmla="*/ 1073150 w 2222500"/>
                <a:gd name="connsiteY11" fmla="*/ 1358900 h 1384300"/>
                <a:gd name="connsiteX12" fmla="*/ 927100 w 2222500"/>
                <a:gd name="connsiteY12" fmla="*/ 1231900 h 1384300"/>
                <a:gd name="connsiteX13" fmla="*/ 914400 w 2222500"/>
                <a:gd name="connsiteY13" fmla="*/ 1085850 h 1384300"/>
                <a:gd name="connsiteX14" fmla="*/ 755650 w 2222500"/>
                <a:gd name="connsiteY14" fmla="*/ 965200 h 1384300"/>
                <a:gd name="connsiteX15" fmla="*/ 679450 w 2222500"/>
                <a:gd name="connsiteY15" fmla="*/ 977900 h 1384300"/>
                <a:gd name="connsiteX16" fmla="*/ 590550 w 2222500"/>
                <a:gd name="connsiteY16" fmla="*/ 977900 h 1384300"/>
                <a:gd name="connsiteX17" fmla="*/ 374650 w 2222500"/>
                <a:gd name="connsiteY17" fmla="*/ 730250 h 1384300"/>
                <a:gd name="connsiteX18" fmla="*/ 368300 w 2222500"/>
                <a:gd name="connsiteY18" fmla="*/ 609600 h 1384300"/>
                <a:gd name="connsiteX19" fmla="*/ 298450 w 2222500"/>
                <a:gd name="connsiteY19" fmla="*/ 514350 h 1384300"/>
                <a:gd name="connsiteX20" fmla="*/ 203200 w 2222500"/>
                <a:gd name="connsiteY20" fmla="*/ 533400 h 1384300"/>
                <a:gd name="connsiteX21" fmla="*/ 107950 w 2222500"/>
                <a:gd name="connsiteY21" fmla="*/ 438150 h 1384300"/>
                <a:gd name="connsiteX22" fmla="*/ 69850 w 2222500"/>
                <a:gd name="connsiteY22" fmla="*/ 374650 h 1384300"/>
                <a:gd name="connsiteX23" fmla="*/ 0 w 2222500"/>
                <a:gd name="connsiteY23" fmla="*/ 57150 h 1384300"/>
                <a:gd name="connsiteX24" fmla="*/ 139700 w 2222500"/>
                <a:gd name="connsiteY24" fmla="*/ 0 h 1384300"/>
                <a:gd name="connsiteX0" fmla="*/ 139700 w 2222500"/>
                <a:gd name="connsiteY0" fmla="*/ 0 h 1384300"/>
                <a:gd name="connsiteX1" fmla="*/ 1327753 w 2222500"/>
                <a:gd name="connsiteY1" fmla="*/ 926886 h 1384300"/>
                <a:gd name="connsiteX2" fmla="*/ 2222500 w 2222500"/>
                <a:gd name="connsiteY2" fmla="*/ 609600 h 1384300"/>
                <a:gd name="connsiteX3" fmla="*/ 2184400 w 2222500"/>
                <a:gd name="connsiteY3" fmla="*/ 863600 h 1384300"/>
                <a:gd name="connsiteX4" fmla="*/ 2057400 w 2222500"/>
                <a:gd name="connsiteY4" fmla="*/ 1003300 h 1384300"/>
                <a:gd name="connsiteX5" fmla="*/ 1866900 w 2222500"/>
                <a:gd name="connsiteY5" fmla="*/ 984250 h 1384300"/>
                <a:gd name="connsiteX6" fmla="*/ 1784350 w 2222500"/>
                <a:gd name="connsiteY6" fmla="*/ 1060450 h 1384300"/>
                <a:gd name="connsiteX7" fmla="*/ 1739900 w 2222500"/>
                <a:gd name="connsiteY7" fmla="*/ 1225550 h 1384300"/>
                <a:gd name="connsiteX8" fmla="*/ 1485900 w 2222500"/>
                <a:gd name="connsiteY8" fmla="*/ 1384300 h 1384300"/>
                <a:gd name="connsiteX9" fmla="*/ 1365250 w 2222500"/>
                <a:gd name="connsiteY9" fmla="*/ 1384300 h 1384300"/>
                <a:gd name="connsiteX10" fmla="*/ 1197610 w 2222500"/>
                <a:gd name="connsiteY10" fmla="*/ 1358900 h 1384300"/>
                <a:gd name="connsiteX11" fmla="*/ 1073150 w 2222500"/>
                <a:gd name="connsiteY11" fmla="*/ 1358900 h 1384300"/>
                <a:gd name="connsiteX12" fmla="*/ 927100 w 2222500"/>
                <a:gd name="connsiteY12" fmla="*/ 1231900 h 1384300"/>
                <a:gd name="connsiteX13" fmla="*/ 914400 w 2222500"/>
                <a:gd name="connsiteY13" fmla="*/ 1085850 h 1384300"/>
                <a:gd name="connsiteX14" fmla="*/ 755650 w 2222500"/>
                <a:gd name="connsiteY14" fmla="*/ 965200 h 1384300"/>
                <a:gd name="connsiteX15" fmla="*/ 679450 w 2222500"/>
                <a:gd name="connsiteY15" fmla="*/ 977900 h 1384300"/>
                <a:gd name="connsiteX16" fmla="*/ 590550 w 2222500"/>
                <a:gd name="connsiteY16" fmla="*/ 977900 h 1384300"/>
                <a:gd name="connsiteX17" fmla="*/ 374650 w 2222500"/>
                <a:gd name="connsiteY17" fmla="*/ 730250 h 1384300"/>
                <a:gd name="connsiteX18" fmla="*/ 393700 w 2222500"/>
                <a:gd name="connsiteY18" fmla="*/ 635000 h 1384300"/>
                <a:gd name="connsiteX19" fmla="*/ 298450 w 2222500"/>
                <a:gd name="connsiteY19" fmla="*/ 514350 h 1384300"/>
                <a:gd name="connsiteX20" fmla="*/ 203200 w 2222500"/>
                <a:gd name="connsiteY20" fmla="*/ 533400 h 1384300"/>
                <a:gd name="connsiteX21" fmla="*/ 107950 w 2222500"/>
                <a:gd name="connsiteY21" fmla="*/ 438150 h 1384300"/>
                <a:gd name="connsiteX22" fmla="*/ 69850 w 2222500"/>
                <a:gd name="connsiteY22" fmla="*/ 374650 h 1384300"/>
                <a:gd name="connsiteX23" fmla="*/ 0 w 2222500"/>
                <a:gd name="connsiteY23" fmla="*/ 57150 h 1384300"/>
                <a:gd name="connsiteX24" fmla="*/ 139700 w 2222500"/>
                <a:gd name="connsiteY24" fmla="*/ 0 h 1384300"/>
                <a:gd name="connsiteX0" fmla="*/ 139700 w 2222500"/>
                <a:gd name="connsiteY0" fmla="*/ 0 h 1384300"/>
                <a:gd name="connsiteX1" fmla="*/ 1327753 w 2222500"/>
                <a:gd name="connsiteY1" fmla="*/ 926886 h 1384300"/>
                <a:gd name="connsiteX2" fmla="*/ 2222500 w 2222500"/>
                <a:gd name="connsiteY2" fmla="*/ 609600 h 1384300"/>
                <a:gd name="connsiteX3" fmla="*/ 2184400 w 2222500"/>
                <a:gd name="connsiteY3" fmla="*/ 863600 h 1384300"/>
                <a:gd name="connsiteX4" fmla="*/ 2057400 w 2222500"/>
                <a:gd name="connsiteY4" fmla="*/ 1003300 h 1384300"/>
                <a:gd name="connsiteX5" fmla="*/ 1866900 w 2222500"/>
                <a:gd name="connsiteY5" fmla="*/ 984250 h 1384300"/>
                <a:gd name="connsiteX6" fmla="*/ 1784350 w 2222500"/>
                <a:gd name="connsiteY6" fmla="*/ 1060450 h 1384300"/>
                <a:gd name="connsiteX7" fmla="*/ 1739900 w 2222500"/>
                <a:gd name="connsiteY7" fmla="*/ 1225550 h 1384300"/>
                <a:gd name="connsiteX8" fmla="*/ 1485900 w 2222500"/>
                <a:gd name="connsiteY8" fmla="*/ 1384300 h 1384300"/>
                <a:gd name="connsiteX9" fmla="*/ 1365250 w 2222500"/>
                <a:gd name="connsiteY9" fmla="*/ 1384300 h 1384300"/>
                <a:gd name="connsiteX10" fmla="*/ 1197610 w 2222500"/>
                <a:gd name="connsiteY10" fmla="*/ 1358900 h 1384300"/>
                <a:gd name="connsiteX11" fmla="*/ 1073150 w 2222500"/>
                <a:gd name="connsiteY11" fmla="*/ 1358900 h 1384300"/>
                <a:gd name="connsiteX12" fmla="*/ 927100 w 2222500"/>
                <a:gd name="connsiteY12" fmla="*/ 1231900 h 1384300"/>
                <a:gd name="connsiteX13" fmla="*/ 914400 w 2222500"/>
                <a:gd name="connsiteY13" fmla="*/ 1085850 h 1384300"/>
                <a:gd name="connsiteX14" fmla="*/ 755650 w 2222500"/>
                <a:gd name="connsiteY14" fmla="*/ 965200 h 1384300"/>
                <a:gd name="connsiteX15" fmla="*/ 679450 w 2222500"/>
                <a:gd name="connsiteY15" fmla="*/ 977900 h 1384300"/>
                <a:gd name="connsiteX16" fmla="*/ 590550 w 2222500"/>
                <a:gd name="connsiteY16" fmla="*/ 977900 h 1384300"/>
                <a:gd name="connsiteX17" fmla="*/ 374650 w 2222500"/>
                <a:gd name="connsiteY17" fmla="*/ 730250 h 1384300"/>
                <a:gd name="connsiteX18" fmla="*/ 393700 w 2222500"/>
                <a:gd name="connsiteY18" fmla="*/ 635000 h 1384300"/>
                <a:gd name="connsiteX19" fmla="*/ 349250 w 2222500"/>
                <a:gd name="connsiteY19" fmla="*/ 571500 h 1384300"/>
                <a:gd name="connsiteX20" fmla="*/ 203200 w 2222500"/>
                <a:gd name="connsiteY20" fmla="*/ 533400 h 1384300"/>
                <a:gd name="connsiteX21" fmla="*/ 107950 w 2222500"/>
                <a:gd name="connsiteY21" fmla="*/ 438150 h 1384300"/>
                <a:gd name="connsiteX22" fmla="*/ 69850 w 2222500"/>
                <a:gd name="connsiteY22" fmla="*/ 374650 h 1384300"/>
                <a:gd name="connsiteX23" fmla="*/ 0 w 2222500"/>
                <a:gd name="connsiteY23" fmla="*/ 57150 h 1384300"/>
                <a:gd name="connsiteX24" fmla="*/ 139700 w 2222500"/>
                <a:gd name="connsiteY24" fmla="*/ 0 h 1384300"/>
                <a:gd name="connsiteX0" fmla="*/ 139700 w 2222500"/>
                <a:gd name="connsiteY0" fmla="*/ 0 h 1384300"/>
                <a:gd name="connsiteX1" fmla="*/ 1327753 w 2222500"/>
                <a:gd name="connsiteY1" fmla="*/ 926886 h 1384300"/>
                <a:gd name="connsiteX2" fmla="*/ 2222500 w 2222500"/>
                <a:gd name="connsiteY2" fmla="*/ 609600 h 1384300"/>
                <a:gd name="connsiteX3" fmla="*/ 2184400 w 2222500"/>
                <a:gd name="connsiteY3" fmla="*/ 863600 h 1384300"/>
                <a:gd name="connsiteX4" fmla="*/ 2057400 w 2222500"/>
                <a:gd name="connsiteY4" fmla="*/ 1003300 h 1384300"/>
                <a:gd name="connsiteX5" fmla="*/ 1866900 w 2222500"/>
                <a:gd name="connsiteY5" fmla="*/ 984250 h 1384300"/>
                <a:gd name="connsiteX6" fmla="*/ 1784350 w 2222500"/>
                <a:gd name="connsiteY6" fmla="*/ 1060450 h 1384300"/>
                <a:gd name="connsiteX7" fmla="*/ 1739900 w 2222500"/>
                <a:gd name="connsiteY7" fmla="*/ 1225550 h 1384300"/>
                <a:gd name="connsiteX8" fmla="*/ 1485900 w 2222500"/>
                <a:gd name="connsiteY8" fmla="*/ 1384300 h 1384300"/>
                <a:gd name="connsiteX9" fmla="*/ 1365250 w 2222500"/>
                <a:gd name="connsiteY9" fmla="*/ 1384300 h 1384300"/>
                <a:gd name="connsiteX10" fmla="*/ 1197610 w 2222500"/>
                <a:gd name="connsiteY10" fmla="*/ 1358900 h 1384300"/>
                <a:gd name="connsiteX11" fmla="*/ 1073150 w 2222500"/>
                <a:gd name="connsiteY11" fmla="*/ 1358900 h 1384300"/>
                <a:gd name="connsiteX12" fmla="*/ 927100 w 2222500"/>
                <a:gd name="connsiteY12" fmla="*/ 1231900 h 1384300"/>
                <a:gd name="connsiteX13" fmla="*/ 914400 w 2222500"/>
                <a:gd name="connsiteY13" fmla="*/ 1085850 h 1384300"/>
                <a:gd name="connsiteX14" fmla="*/ 755650 w 2222500"/>
                <a:gd name="connsiteY14" fmla="*/ 965200 h 1384300"/>
                <a:gd name="connsiteX15" fmla="*/ 679450 w 2222500"/>
                <a:gd name="connsiteY15" fmla="*/ 977900 h 1384300"/>
                <a:gd name="connsiteX16" fmla="*/ 590550 w 2222500"/>
                <a:gd name="connsiteY16" fmla="*/ 977900 h 1384300"/>
                <a:gd name="connsiteX17" fmla="*/ 374650 w 2222500"/>
                <a:gd name="connsiteY17" fmla="*/ 730250 h 1384300"/>
                <a:gd name="connsiteX18" fmla="*/ 393700 w 2222500"/>
                <a:gd name="connsiteY18" fmla="*/ 635000 h 1384300"/>
                <a:gd name="connsiteX19" fmla="*/ 349250 w 2222500"/>
                <a:gd name="connsiteY19" fmla="*/ 571500 h 1384300"/>
                <a:gd name="connsiteX20" fmla="*/ 234950 w 2222500"/>
                <a:gd name="connsiteY20" fmla="*/ 577850 h 1384300"/>
                <a:gd name="connsiteX21" fmla="*/ 107950 w 2222500"/>
                <a:gd name="connsiteY21" fmla="*/ 438150 h 1384300"/>
                <a:gd name="connsiteX22" fmla="*/ 69850 w 2222500"/>
                <a:gd name="connsiteY22" fmla="*/ 374650 h 1384300"/>
                <a:gd name="connsiteX23" fmla="*/ 0 w 2222500"/>
                <a:gd name="connsiteY23" fmla="*/ 57150 h 1384300"/>
                <a:gd name="connsiteX24" fmla="*/ 139700 w 2222500"/>
                <a:gd name="connsiteY24" fmla="*/ 0 h 138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222500" h="1384300">
                  <a:moveTo>
                    <a:pt x="139700" y="0"/>
                  </a:moveTo>
                  <a:lnTo>
                    <a:pt x="1327753" y="926886"/>
                  </a:lnTo>
                  <a:lnTo>
                    <a:pt x="2222500" y="609600"/>
                  </a:lnTo>
                  <a:lnTo>
                    <a:pt x="2184400" y="863600"/>
                  </a:lnTo>
                  <a:lnTo>
                    <a:pt x="2057400" y="1003300"/>
                  </a:lnTo>
                  <a:lnTo>
                    <a:pt x="1866900" y="984250"/>
                  </a:lnTo>
                  <a:lnTo>
                    <a:pt x="1784350" y="1060450"/>
                  </a:lnTo>
                  <a:lnTo>
                    <a:pt x="1739900" y="1225550"/>
                  </a:lnTo>
                  <a:lnTo>
                    <a:pt x="1485900" y="1384300"/>
                  </a:lnTo>
                  <a:lnTo>
                    <a:pt x="1365250" y="1384300"/>
                  </a:lnTo>
                  <a:lnTo>
                    <a:pt x="1197610" y="1358900"/>
                  </a:lnTo>
                  <a:lnTo>
                    <a:pt x="1073150" y="1358900"/>
                  </a:lnTo>
                  <a:lnTo>
                    <a:pt x="927100" y="1231900"/>
                  </a:lnTo>
                  <a:lnTo>
                    <a:pt x="914400" y="1085850"/>
                  </a:lnTo>
                  <a:lnTo>
                    <a:pt x="755650" y="965200"/>
                  </a:lnTo>
                  <a:lnTo>
                    <a:pt x="679450" y="977900"/>
                  </a:lnTo>
                  <a:lnTo>
                    <a:pt x="590550" y="977900"/>
                  </a:lnTo>
                  <a:lnTo>
                    <a:pt x="374650" y="730250"/>
                  </a:lnTo>
                  <a:lnTo>
                    <a:pt x="393700" y="635000"/>
                  </a:lnTo>
                  <a:lnTo>
                    <a:pt x="349250" y="571500"/>
                  </a:lnTo>
                  <a:lnTo>
                    <a:pt x="234950" y="577850"/>
                  </a:lnTo>
                  <a:lnTo>
                    <a:pt x="107950" y="438150"/>
                  </a:lnTo>
                  <a:lnTo>
                    <a:pt x="69850" y="374650"/>
                  </a:lnTo>
                  <a:lnTo>
                    <a:pt x="0" y="57150"/>
                  </a:lnTo>
                  <a:lnTo>
                    <a:pt x="139700" y="0"/>
                  </a:ln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50" name="フリーフォーム: 図形 749">
              <a:extLst>
                <a:ext uri="{FF2B5EF4-FFF2-40B4-BE49-F238E27FC236}">
                  <a16:creationId xmlns:a16="http://schemas.microsoft.com/office/drawing/2014/main" id="{F7DC1EF1-7DE3-4662-9BAA-0EF4CACBA2C8}"/>
                </a:ext>
              </a:extLst>
            </p:cNvPr>
            <p:cNvSpPr/>
            <p:nvPr/>
          </p:nvSpPr>
          <p:spPr>
            <a:xfrm>
              <a:off x="2990850" y="4438650"/>
              <a:ext cx="1152525" cy="857250"/>
            </a:xfrm>
            <a:custGeom>
              <a:avLst/>
              <a:gdLst>
                <a:gd name="connsiteX0" fmla="*/ 0 w 1152525"/>
                <a:gd name="connsiteY0" fmla="*/ 33338 h 857250"/>
                <a:gd name="connsiteX1" fmla="*/ 133350 w 1152525"/>
                <a:gd name="connsiteY1" fmla="*/ 0 h 857250"/>
                <a:gd name="connsiteX2" fmla="*/ 1152525 w 1152525"/>
                <a:gd name="connsiteY2" fmla="*/ 742950 h 857250"/>
                <a:gd name="connsiteX3" fmla="*/ 1076325 w 1152525"/>
                <a:gd name="connsiteY3" fmla="*/ 857250 h 857250"/>
                <a:gd name="connsiteX4" fmla="*/ 0 w 1152525"/>
                <a:gd name="connsiteY4" fmla="*/ 33338 h 85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2525" h="857250">
                  <a:moveTo>
                    <a:pt x="0" y="33338"/>
                  </a:moveTo>
                  <a:lnTo>
                    <a:pt x="133350" y="0"/>
                  </a:lnTo>
                  <a:lnTo>
                    <a:pt x="1152525" y="742950"/>
                  </a:lnTo>
                  <a:lnTo>
                    <a:pt x="1076325" y="857250"/>
                  </a:lnTo>
                  <a:lnTo>
                    <a:pt x="0" y="33338"/>
                  </a:ln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51" name="フリーフォーム: 図形 750">
              <a:extLst>
                <a:ext uri="{FF2B5EF4-FFF2-40B4-BE49-F238E27FC236}">
                  <a16:creationId xmlns:a16="http://schemas.microsoft.com/office/drawing/2014/main" id="{CD246F55-ADAD-4FB2-A0E5-255A796179C3}"/>
                </a:ext>
              </a:extLst>
            </p:cNvPr>
            <p:cNvSpPr/>
            <p:nvPr/>
          </p:nvSpPr>
          <p:spPr>
            <a:xfrm>
              <a:off x="2925763" y="2904017"/>
              <a:ext cx="2201862" cy="2407280"/>
            </a:xfrm>
            <a:custGeom>
              <a:avLst/>
              <a:gdLst>
                <a:gd name="connsiteX0" fmla="*/ 23812 w 2119312"/>
                <a:gd name="connsiteY0" fmla="*/ 1395412 h 2319337"/>
                <a:gd name="connsiteX1" fmla="*/ 1304925 w 2119312"/>
                <a:gd name="connsiteY1" fmla="*/ 2319337 h 2319337"/>
                <a:gd name="connsiteX2" fmla="*/ 1438275 w 2119312"/>
                <a:gd name="connsiteY2" fmla="*/ 2319337 h 2319337"/>
                <a:gd name="connsiteX3" fmla="*/ 1828800 w 2119312"/>
                <a:gd name="connsiteY3" fmla="*/ 1947862 h 2319337"/>
                <a:gd name="connsiteX4" fmla="*/ 2119312 w 2119312"/>
                <a:gd name="connsiteY4" fmla="*/ 1181100 h 2319337"/>
                <a:gd name="connsiteX5" fmla="*/ 2119312 w 2119312"/>
                <a:gd name="connsiteY5" fmla="*/ 1019175 h 2319337"/>
                <a:gd name="connsiteX6" fmla="*/ 561975 w 2119312"/>
                <a:gd name="connsiteY6" fmla="*/ 0 h 2319337"/>
                <a:gd name="connsiteX7" fmla="*/ 395287 w 2119312"/>
                <a:gd name="connsiteY7" fmla="*/ 19050 h 2319337"/>
                <a:gd name="connsiteX8" fmla="*/ 0 w 2119312"/>
                <a:gd name="connsiteY8" fmla="*/ 1019175 h 2319337"/>
                <a:gd name="connsiteX9" fmla="*/ 23812 w 2119312"/>
                <a:gd name="connsiteY9" fmla="*/ 1395412 h 2319337"/>
                <a:gd name="connsiteX0" fmla="*/ 23812 w 2119312"/>
                <a:gd name="connsiteY0" fmla="*/ 1398504 h 2322429"/>
                <a:gd name="connsiteX1" fmla="*/ 1304925 w 2119312"/>
                <a:gd name="connsiteY1" fmla="*/ 2322429 h 2322429"/>
                <a:gd name="connsiteX2" fmla="*/ 1438275 w 2119312"/>
                <a:gd name="connsiteY2" fmla="*/ 2322429 h 2322429"/>
                <a:gd name="connsiteX3" fmla="*/ 1828800 w 2119312"/>
                <a:gd name="connsiteY3" fmla="*/ 1950954 h 2322429"/>
                <a:gd name="connsiteX4" fmla="*/ 2119312 w 2119312"/>
                <a:gd name="connsiteY4" fmla="*/ 1184192 h 2322429"/>
                <a:gd name="connsiteX5" fmla="*/ 2119312 w 2119312"/>
                <a:gd name="connsiteY5" fmla="*/ 1022267 h 2322429"/>
                <a:gd name="connsiteX6" fmla="*/ 592891 w 2119312"/>
                <a:gd name="connsiteY6" fmla="*/ 0 h 2322429"/>
                <a:gd name="connsiteX7" fmla="*/ 395287 w 2119312"/>
                <a:gd name="connsiteY7" fmla="*/ 22142 h 2322429"/>
                <a:gd name="connsiteX8" fmla="*/ 0 w 2119312"/>
                <a:gd name="connsiteY8" fmla="*/ 1022267 h 2322429"/>
                <a:gd name="connsiteX9" fmla="*/ 23812 w 2119312"/>
                <a:gd name="connsiteY9" fmla="*/ 1398504 h 2322429"/>
                <a:gd name="connsiteX0" fmla="*/ 23812 w 2125495"/>
                <a:gd name="connsiteY0" fmla="*/ 1398504 h 2322429"/>
                <a:gd name="connsiteX1" fmla="*/ 1304925 w 2125495"/>
                <a:gd name="connsiteY1" fmla="*/ 2322429 h 2322429"/>
                <a:gd name="connsiteX2" fmla="*/ 1438275 w 2125495"/>
                <a:gd name="connsiteY2" fmla="*/ 2322429 h 2322429"/>
                <a:gd name="connsiteX3" fmla="*/ 1828800 w 2125495"/>
                <a:gd name="connsiteY3" fmla="*/ 1950954 h 2322429"/>
                <a:gd name="connsiteX4" fmla="*/ 2119312 w 2125495"/>
                <a:gd name="connsiteY4" fmla="*/ 1184192 h 2322429"/>
                <a:gd name="connsiteX5" fmla="*/ 2125495 w 2125495"/>
                <a:gd name="connsiteY5" fmla="*/ 1000625 h 2322429"/>
                <a:gd name="connsiteX6" fmla="*/ 592891 w 2125495"/>
                <a:gd name="connsiteY6" fmla="*/ 0 h 2322429"/>
                <a:gd name="connsiteX7" fmla="*/ 395287 w 2125495"/>
                <a:gd name="connsiteY7" fmla="*/ 22142 h 2322429"/>
                <a:gd name="connsiteX8" fmla="*/ 0 w 2125495"/>
                <a:gd name="connsiteY8" fmla="*/ 1022267 h 2322429"/>
                <a:gd name="connsiteX9" fmla="*/ 23812 w 2125495"/>
                <a:gd name="connsiteY9" fmla="*/ 1398504 h 2322429"/>
                <a:gd name="connsiteX0" fmla="*/ 23812 w 2125495"/>
                <a:gd name="connsiteY0" fmla="*/ 1398504 h 2322429"/>
                <a:gd name="connsiteX1" fmla="*/ 1304925 w 2125495"/>
                <a:gd name="connsiteY1" fmla="*/ 2322429 h 2322429"/>
                <a:gd name="connsiteX2" fmla="*/ 1438275 w 2125495"/>
                <a:gd name="connsiteY2" fmla="*/ 2322429 h 2322429"/>
                <a:gd name="connsiteX3" fmla="*/ 1828800 w 2125495"/>
                <a:gd name="connsiteY3" fmla="*/ 1950954 h 2322429"/>
                <a:gd name="connsiteX4" fmla="*/ 2119312 w 2125495"/>
                <a:gd name="connsiteY4" fmla="*/ 1184192 h 2322429"/>
                <a:gd name="connsiteX5" fmla="*/ 2125495 w 2125495"/>
                <a:gd name="connsiteY5" fmla="*/ 1000625 h 2322429"/>
                <a:gd name="connsiteX6" fmla="*/ 592891 w 2125495"/>
                <a:gd name="connsiteY6" fmla="*/ 0 h 2322429"/>
                <a:gd name="connsiteX7" fmla="*/ 395287 w 2125495"/>
                <a:gd name="connsiteY7" fmla="*/ 22142 h 2322429"/>
                <a:gd name="connsiteX8" fmla="*/ 0 w 2125495"/>
                <a:gd name="connsiteY8" fmla="*/ 1022267 h 2322429"/>
                <a:gd name="connsiteX9" fmla="*/ 23812 w 2125495"/>
                <a:gd name="connsiteY9" fmla="*/ 1398504 h 2322429"/>
                <a:gd name="connsiteX0" fmla="*/ 23812 w 2131678"/>
                <a:gd name="connsiteY0" fmla="*/ 1398504 h 2322429"/>
                <a:gd name="connsiteX1" fmla="*/ 1304925 w 2131678"/>
                <a:gd name="connsiteY1" fmla="*/ 2322429 h 2322429"/>
                <a:gd name="connsiteX2" fmla="*/ 1438275 w 2131678"/>
                <a:gd name="connsiteY2" fmla="*/ 2322429 h 2322429"/>
                <a:gd name="connsiteX3" fmla="*/ 1828800 w 2131678"/>
                <a:gd name="connsiteY3" fmla="*/ 1950954 h 2322429"/>
                <a:gd name="connsiteX4" fmla="*/ 2131678 w 2131678"/>
                <a:gd name="connsiteY4" fmla="*/ 1187284 h 2322429"/>
                <a:gd name="connsiteX5" fmla="*/ 2125495 w 2131678"/>
                <a:gd name="connsiteY5" fmla="*/ 1000625 h 2322429"/>
                <a:gd name="connsiteX6" fmla="*/ 592891 w 2131678"/>
                <a:gd name="connsiteY6" fmla="*/ 0 h 2322429"/>
                <a:gd name="connsiteX7" fmla="*/ 395287 w 2131678"/>
                <a:gd name="connsiteY7" fmla="*/ 22142 h 2322429"/>
                <a:gd name="connsiteX8" fmla="*/ 0 w 2131678"/>
                <a:gd name="connsiteY8" fmla="*/ 1022267 h 2322429"/>
                <a:gd name="connsiteX9" fmla="*/ 23812 w 2131678"/>
                <a:gd name="connsiteY9" fmla="*/ 1398504 h 2322429"/>
                <a:gd name="connsiteX0" fmla="*/ 23812 w 2131678"/>
                <a:gd name="connsiteY0" fmla="*/ 1398504 h 2322429"/>
                <a:gd name="connsiteX1" fmla="*/ 1304925 w 2131678"/>
                <a:gd name="connsiteY1" fmla="*/ 2322429 h 2322429"/>
                <a:gd name="connsiteX2" fmla="*/ 1438275 w 2131678"/>
                <a:gd name="connsiteY2" fmla="*/ 2322429 h 2322429"/>
                <a:gd name="connsiteX3" fmla="*/ 1838074 w 2131678"/>
                <a:gd name="connsiteY3" fmla="*/ 1957137 h 2322429"/>
                <a:gd name="connsiteX4" fmla="*/ 2131678 w 2131678"/>
                <a:gd name="connsiteY4" fmla="*/ 1187284 h 2322429"/>
                <a:gd name="connsiteX5" fmla="*/ 2125495 w 2131678"/>
                <a:gd name="connsiteY5" fmla="*/ 1000625 h 2322429"/>
                <a:gd name="connsiteX6" fmla="*/ 592891 w 2131678"/>
                <a:gd name="connsiteY6" fmla="*/ 0 h 2322429"/>
                <a:gd name="connsiteX7" fmla="*/ 395287 w 2131678"/>
                <a:gd name="connsiteY7" fmla="*/ 22142 h 2322429"/>
                <a:gd name="connsiteX8" fmla="*/ 0 w 2131678"/>
                <a:gd name="connsiteY8" fmla="*/ 1022267 h 2322429"/>
                <a:gd name="connsiteX9" fmla="*/ 23812 w 2131678"/>
                <a:gd name="connsiteY9" fmla="*/ 1398504 h 2322429"/>
                <a:gd name="connsiteX0" fmla="*/ 23812 w 2131678"/>
                <a:gd name="connsiteY0" fmla="*/ 1398504 h 2334796"/>
                <a:gd name="connsiteX1" fmla="*/ 1304925 w 2131678"/>
                <a:gd name="connsiteY1" fmla="*/ 2322429 h 2334796"/>
                <a:gd name="connsiteX2" fmla="*/ 1444458 w 2131678"/>
                <a:gd name="connsiteY2" fmla="*/ 2334796 h 2334796"/>
                <a:gd name="connsiteX3" fmla="*/ 1838074 w 2131678"/>
                <a:gd name="connsiteY3" fmla="*/ 1957137 h 2334796"/>
                <a:gd name="connsiteX4" fmla="*/ 2131678 w 2131678"/>
                <a:gd name="connsiteY4" fmla="*/ 1187284 h 2334796"/>
                <a:gd name="connsiteX5" fmla="*/ 2125495 w 2131678"/>
                <a:gd name="connsiteY5" fmla="*/ 1000625 h 2334796"/>
                <a:gd name="connsiteX6" fmla="*/ 592891 w 2131678"/>
                <a:gd name="connsiteY6" fmla="*/ 0 h 2334796"/>
                <a:gd name="connsiteX7" fmla="*/ 395287 w 2131678"/>
                <a:gd name="connsiteY7" fmla="*/ 22142 h 2334796"/>
                <a:gd name="connsiteX8" fmla="*/ 0 w 2131678"/>
                <a:gd name="connsiteY8" fmla="*/ 1022267 h 2334796"/>
                <a:gd name="connsiteX9" fmla="*/ 23812 w 2131678"/>
                <a:gd name="connsiteY9" fmla="*/ 1398504 h 2334796"/>
                <a:gd name="connsiteX0" fmla="*/ 23812 w 2131678"/>
                <a:gd name="connsiteY0" fmla="*/ 1398504 h 2344071"/>
                <a:gd name="connsiteX1" fmla="*/ 1289467 w 2131678"/>
                <a:gd name="connsiteY1" fmla="*/ 2344071 h 2344071"/>
                <a:gd name="connsiteX2" fmla="*/ 1444458 w 2131678"/>
                <a:gd name="connsiteY2" fmla="*/ 2334796 h 2344071"/>
                <a:gd name="connsiteX3" fmla="*/ 1838074 w 2131678"/>
                <a:gd name="connsiteY3" fmla="*/ 1957137 h 2344071"/>
                <a:gd name="connsiteX4" fmla="*/ 2131678 w 2131678"/>
                <a:gd name="connsiteY4" fmla="*/ 1187284 h 2344071"/>
                <a:gd name="connsiteX5" fmla="*/ 2125495 w 2131678"/>
                <a:gd name="connsiteY5" fmla="*/ 1000625 h 2344071"/>
                <a:gd name="connsiteX6" fmla="*/ 592891 w 2131678"/>
                <a:gd name="connsiteY6" fmla="*/ 0 h 2344071"/>
                <a:gd name="connsiteX7" fmla="*/ 395287 w 2131678"/>
                <a:gd name="connsiteY7" fmla="*/ 22142 h 2344071"/>
                <a:gd name="connsiteX8" fmla="*/ 0 w 2131678"/>
                <a:gd name="connsiteY8" fmla="*/ 1022267 h 2344071"/>
                <a:gd name="connsiteX9" fmla="*/ 23812 w 2131678"/>
                <a:gd name="connsiteY9" fmla="*/ 1398504 h 2344071"/>
                <a:gd name="connsiteX0" fmla="*/ 17629 w 2131678"/>
                <a:gd name="connsiteY0" fmla="*/ 1410870 h 2344071"/>
                <a:gd name="connsiteX1" fmla="*/ 1289467 w 2131678"/>
                <a:gd name="connsiteY1" fmla="*/ 2344071 h 2344071"/>
                <a:gd name="connsiteX2" fmla="*/ 1444458 w 2131678"/>
                <a:gd name="connsiteY2" fmla="*/ 2334796 h 2344071"/>
                <a:gd name="connsiteX3" fmla="*/ 1838074 w 2131678"/>
                <a:gd name="connsiteY3" fmla="*/ 1957137 h 2344071"/>
                <a:gd name="connsiteX4" fmla="*/ 2131678 w 2131678"/>
                <a:gd name="connsiteY4" fmla="*/ 1187284 h 2344071"/>
                <a:gd name="connsiteX5" fmla="*/ 2125495 w 2131678"/>
                <a:gd name="connsiteY5" fmla="*/ 1000625 h 2344071"/>
                <a:gd name="connsiteX6" fmla="*/ 592891 w 2131678"/>
                <a:gd name="connsiteY6" fmla="*/ 0 h 2344071"/>
                <a:gd name="connsiteX7" fmla="*/ 395287 w 2131678"/>
                <a:gd name="connsiteY7" fmla="*/ 22142 h 2344071"/>
                <a:gd name="connsiteX8" fmla="*/ 0 w 2131678"/>
                <a:gd name="connsiteY8" fmla="*/ 1022267 h 2344071"/>
                <a:gd name="connsiteX9" fmla="*/ 17629 w 2131678"/>
                <a:gd name="connsiteY9" fmla="*/ 1410870 h 2344071"/>
                <a:gd name="connsiteX0" fmla="*/ 17629 w 2131678"/>
                <a:gd name="connsiteY0" fmla="*/ 1410870 h 2344071"/>
                <a:gd name="connsiteX1" fmla="*/ 1289467 w 2131678"/>
                <a:gd name="connsiteY1" fmla="*/ 2344071 h 2344071"/>
                <a:gd name="connsiteX2" fmla="*/ 1444458 w 2131678"/>
                <a:gd name="connsiteY2" fmla="*/ 2334796 h 2344071"/>
                <a:gd name="connsiteX3" fmla="*/ 1838074 w 2131678"/>
                <a:gd name="connsiteY3" fmla="*/ 1957137 h 2344071"/>
                <a:gd name="connsiteX4" fmla="*/ 2131678 w 2131678"/>
                <a:gd name="connsiteY4" fmla="*/ 1187284 h 2344071"/>
                <a:gd name="connsiteX5" fmla="*/ 2125495 w 2131678"/>
                <a:gd name="connsiteY5" fmla="*/ 1000625 h 2344071"/>
                <a:gd name="connsiteX6" fmla="*/ 592891 w 2131678"/>
                <a:gd name="connsiteY6" fmla="*/ 0 h 2344071"/>
                <a:gd name="connsiteX7" fmla="*/ 395287 w 2131678"/>
                <a:gd name="connsiteY7" fmla="*/ 22142 h 2344071"/>
                <a:gd name="connsiteX8" fmla="*/ 0 w 2131678"/>
                <a:gd name="connsiteY8" fmla="*/ 1022267 h 2344071"/>
                <a:gd name="connsiteX9" fmla="*/ 17629 w 2131678"/>
                <a:gd name="connsiteY9" fmla="*/ 1410870 h 2344071"/>
                <a:gd name="connsiteX0" fmla="*/ 29996 w 2144045"/>
                <a:gd name="connsiteY0" fmla="*/ 1410870 h 2344071"/>
                <a:gd name="connsiteX1" fmla="*/ 1301834 w 2144045"/>
                <a:gd name="connsiteY1" fmla="*/ 2344071 h 2344071"/>
                <a:gd name="connsiteX2" fmla="*/ 1456825 w 2144045"/>
                <a:gd name="connsiteY2" fmla="*/ 2334796 h 2344071"/>
                <a:gd name="connsiteX3" fmla="*/ 1850441 w 2144045"/>
                <a:gd name="connsiteY3" fmla="*/ 1957137 h 2344071"/>
                <a:gd name="connsiteX4" fmla="*/ 2144045 w 2144045"/>
                <a:gd name="connsiteY4" fmla="*/ 1187284 h 2344071"/>
                <a:gd name="connsiteX5" fmla="*/ 2137862 w 2144045"/>
                <a:gd name="connsiteY5" fmla="*/ 1000625 h 2344071"/>
                <a:gd name="connsiteX6" fmla="*/ 605258 w 2144045"/>
                <a:gd name="connsiteY6" fmla="*/ 0 h 2344071"/>
                <a:gd name="connsiteX7" fmla="*/ 407654 w 2144045"/>
                <a:gd name="connsiteY7" fmla="*/ 22142 h 2344071"/>
                <a:gd name="connsiteX8" fmla="*/ 0 w 2144045"/>
                <a:gd name="connsiteY8" fmla="*/ 1022267 h 2344071"/>
                <a:gd name="connsiteX9" fmla="*/ 29996 w 2144045"/>
                <a:gd name="connsiteY9" fmla="*/ 1410870 h 2344071"/>
                <a:gd name="connsiteX0" fmla="*/ 29996 w 2144045"/>
                <a:gd name="connsiteY0" fmla="*/ 1410870 h 2344071"/>
                <a:gd name="connsiteX1" fmla="*/ 1301834 w 2144045"/>
                <a:gd name="connsiteY1" fmla="*/ 2344071 h 2344071"/>
                <a:gd name="connsiteX2" fmla="*/ 1456825 w 2144045"/>
                <a:gd name="connsiteY2" fmla="*/ 2334796 h 2344071"/>
                <a:gd name="connsiteX3" fmla="*/ 1850441 w 2144045"/>
                <a:gd name="connsiteY3" fmla="*/ 1957137 h 2344071"/>
                <a:gd name="connsiteX4" fmla="*/ 2144045 w 2144045"/>
                <a:gd name="connsiteY4" fmla="*/ 1187284 h 2344071"/>
                <a:gd name="connsiteX5" fmla="*/ 2137862 w 2144045"/>
                <a:gd name="connsiteY5" fmla="*/ 1000625 h 2344071"/>
                <a:gd name="connsiteX6" fmla="*/ 605258 w 2144045"/>
                <a:gd name="connsiteY6" fmla="*/ 0 h 2344071"/>
                <a:gd name="connsiteX7" fmla="*/ 395288 w 2144045"/>
                <a:gd name="connsiteY7" fmla="*/ 19050 h 2344071"/>
                <a:gd name="connsiteX8" fmla="*/ 0 w 2144045"/>
                <a:gd name="connsiteY8" fmla="*/ 1022267 h 2344071"/>
                <a:gd name="connsiteX9" fmla="*/ 29996 w 2144045"/>
                <a:gd name="connsiteY9" fmla="*/ 1410870 h 2344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44045" h="2344071">
                  <a:moveTo>
                    <a:pt x="29996" y="1410870"/>
                  </a:moveTo>
                  <a:lnTo>
                    <a:pt x="1301834" y="2344071"/>
                  </a:lnTo>
                  <a:lnTo>
                    <a:pt x="1456825" y="2334796"/>
                  </a:lnTo>
                  <a:lnTo>
                    <a:pt x="1850441" y="1957137"/>
                  </a:lnTo>
                  <a:lnTo>
                    <a:pt x="2144045" y="1187284"/>
                  </a:lnTo>
                  <a:lnTo>
                    <a:pt x="2137862" y="1000625"/>
                  </a:lnTo>
                  <a:lnTo>
                    <a:pt x="605258" y="0"/>
                  </a:lnTo>
                  <a:lnTo>
                    <a:pt x="395288" y="19050"/>
                  </a:lnTo>
                  <a:lnTo>
                    <a:pt x="0" y="1022267"/>
                  </a:lnTo>
                  <a:lnTo>
                    <a:pt x="29996" y="1410870"/>
                  </a:ln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52" name="フリーフォーム: 図形 751">
              <a:extLst>
                <a:ext uri="{FF2B5EF4-FFF2-40B4-BE49-F238E27FC236}">
                  <a16:creationId xmlns:a16="http://schemas.microsoft.com/office/drawing/2014/main" id="{EAEE8DFE-6D3A-4602-AB37-E9D5806BB1BC}"/>
                </a:ext>
              </a:extLst>
            </p:cNvPr>
            <p:cNvSpPr/>
            <p:nvPr/>
          </p:nvSpPr>
          <p:spPr>
            <a:xfrm>
              <a:off x="1814513" y="4433888"/>
              <a:ext cx="2419350" cy="1900237"/>
            </a:xfrm>
            <a:custGeom>
              <a:avLst/>
              <a:gdLst>
                <a:gd name="connsiteX0" fmla="*/ 1157287 w 2419350"/>
                <a:gd name="connsiteY0" fmla="*/ 14287 h 1900237"/>
                <a:gd name="connsiteX1" fmla="*/ 919162 w 2419350"/>
                <a:gd name="connsiteY1" fmla="*/ 0 h 1900237"/>
                <a:gd name="connsiteX2" fmla="*/ 42862 w 2419350"/>
                <a:gd name="connsiteY2" fmla="*/ 476250 h 1900237"/>
                <a:gd name="connsiteX3" fmla="*/ 0 w 2419350"/>
                <a:gd name="connsiteY3" fmla="*/ 652462 h 1900237"/>
                <a:gd name="connsiteX4" fmla="*/ 1295400 w 2419350"/>
                <a:gd name="connsiteY4" fmla="*/ 1900237 h 1900237"/>
                <a:gd name="connsiteX5" fmla="*/ 1547812 w 2419350"/>
                <a:gd name="connsiteY5" fmla="*/ 1900237 h 1900237"/>
                <a:gd name="connsiteX6" fmla="*/ 2405062 w 2419350"/>
                <a:gd name="connsiteY6" fmla="*/ 1171575 h 1900237"/>
                <a:gd name="connsiteX7" fmla="*/ 2419350 w 2419350"/>
                <a:gd name="connsiteY7" fmla="*/ 981075 h 1900237"/>
                <a:gd name="connsiteX8" fmla="*/ 1157287 w 2419350"/>
                <a:gd name="connsiteY8" fmla="*/ 14287 h 1900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19350" h="1900237">
                  <a:moveTo>
                    <a:pt x="1157287" y="14287"/>
                  </a:moveTo>
                  <a:lnTo>
                    <a:pt x="919162" y="0"/>
                  </a:lnTo>
                  <a:lnTo>
                    <a:pt x="42862" y="476250"/>
                  </a:lnTo>
                  <a:lnTo>
                    <a:pt x="0" y="652462"/>
                  </a:lnTo>
                  <a:lnTo>
                    <a:pt x="1295400" y="1900237"/>
                  </a:lnTo>
                  <a:lnTo>
                    <a:pt x="1547812" y="1900237"/>
                  </a:lnTo>
                  <a:lnTo>
                    <a:pt x="2405062" y="1171575"/>
                  </a:lnTo>
                  <a:lnTo>
                    <a:pt x="2419350" y="981075"/>
                  </a:lnTo>
                  <a:lnTo>
                    <a:pt x="1157287" y="14287"/>
                  </a:ln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53" name="フリーフォーム: 図形 752">
              <a:extLst>
                <a:ext uri="{FF2B5EF4-FFF2-40B4-BE49-F238E27FC236}">
                  <a16:creationId xmlns:a16="http://schemas.microsoft.com/office/drawing/2014/main" id="{ED8DBFD7-7BAA-4D2A-A73E-6C5FEBB6FA3F}"/>
                </a:ext>
              </a:extLst>
            </p:cNvPr>
            <p:cNvSpPr/>
            <p:nvPr/>
          </p:nvSpPr>
          <p:spPr>
            <a:xfrm>
              <a:off x="2967038" y="2938463"/>
              <a:ext cx="2119312" cy="2319337"/>
            </a:xfrm>
            <a:custGeom>
              <a:avLst/>
              <a:gdLst>
                <a:gd name="connsiteX0" fmla="*/ 23812 w 2119312"/>
                <a:gd name="connsiteY0" fmla="*/ 1395412 h 2319337"/>
                <a:gd name="connsiteX1" fmla="*/ 1304925 w 2119312"/>
                <a:gd name="connsiteY1" fmla="*/ 2319337 h 2319337"/>
                <a:gd name="connsiteX2" fmla="*/ 1438275 w 2119312"/>
                <a:gd name="connsiteY2" fmla="*/ 2319337 h 2319337"/>
                <a:gd name="connsiteX3" fmla="*/ 1828800 w 2119312"/>
                <a:gd name="connsiteY3" fmla="*/ 1947862 h 2319337"/>
                <a:gd name="connsiteX4" fmla="*/ 2119312 w 2119312"/>
                <a:gd name="connsiteY4" fmla="*/ 1181100 h 2319337"/>
                <a:gd name="connsiteX5" fmla="*/ 2119312 w 2119312"/>
                <a:gd name="connsiteY5" fmla="*/ 1019175 h 2319337"/>
                <a:gd name="connsiteX6" fmla="*/ 561975 w 2119312"/>
                <a:gd name="connsiteY6" fmla="*/ 0 h 2319337"/>
                <a:gd name="connsiteX7" fmla="*/ 395287 w 2119312"/>
                <a:gd name="connsiteY7" fmla="*/ 19050 h 2319337"/>
                <a:gd name="connsiteX8" fmla="*/ 0 w 2119312"/>
                <a:gd name="connsiteY8" fmla="*/ 1019175 h 2319337"/>
                <a:gd name="connsiteX9" fmla="*/ 23812 w 2119312"/>
                <a:gd name="connsiteY9" fmla="*/ 1395412 h 2319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19312" h="2319337">
                  <a:moveTo>
                    <a:pt x="23812" y="1395412"/>
                  </a:moveTo>
                  <a:lnTo>
                    <a:pt x="1304925" y="2319337"/>
                  </a:lnTo>
                  <a:lnTo>
                    <a:pt x="1438275" y="2319337"/>
                  </a:lnTo>
                  <a:lnTo>
                    <a:pt x="1828800" y="1947862"/>
                  </a:lnTo>
                  <a:lnTo>
                    <a:pt x="2119312" y="1181100"/>
                  </a:lnTo>
                  <a:lnTo>
                    <a:pt x="2119312" y="1019175"/>
                  </a:lnTo>
                  <a:lnTo>
                    <a:pt x="561975" y="0"/>
                  </a:lnTo>
                  <a:lnTo>
                    <a:pt x="395287" y="19050"/>
                  </a:lnTo>
                  <a:lnTo>
                    <a:pt x="0" y="1019175"/>
                  </a:lnTo>
                  <a:lnTo>
                    <a:pt x="23812" y="1395412"/>
                  </a:ln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54" name="フリーフォーム: 図形 753">
              <a:extLst>
                <a:ext uri="{FF2B5EF4-FFF2-40B4-BE49-F238E27FC236}">
                  <a16:creationId xmlns:a16="http://schemas.microsoft.com/office/drawing/2014/main" id="{C3E23EA5-9746-47D8-9E88-D76F73AF87BE}"/>
                </a:ext>
              </a:extLst>
            </p:cNvPr>
            <p:cNvSpPr/>
            <p:nvPr/>
          </p:nvSpPr>
          <p:spPr>
            <a:xfrm>
              <a:off x="2967038" y="2938463"/>
              <a:ext cx="730558" cy="1238250"/>
            </a:xfrm>
            <a:custGeom>
              <a:avLst/>
              <a:gdLst>
                <a:gd name="connsiteX0" fmla="*/ 561975 w 730558"/>
                <a:gd name="connsiteY0" fmla="*/ 0 h 1238250"/>
                <a:gd name="connsiteX1" fmla="*/ 730558 w 730558"/>
                <a:gd name="connsiteY1" fmla="*/ 110327 h 1238250"/>
                <a:gd name="connsiteX2" fmla="*/ 366712 w 730558"/>
                <a:gd name="connsiteY2" fmla="*/ 1238250 h 1238250"/>
                <a:gd name="connsiteX3" fmla="*/ 12105 w 730558"/>
                <a:gd name="connsiteY3" fmla="*/ 1210438 h 1238250"/>
                <a:gd name="connsiteX4" fmla="*/ 0 w 730558"/>
                <a:gd name="connsiteY4" fmla="*/ 1019175 h 1238250"/>
                <a:gd name="connsiteX5" fmla="*/ 395287 w 730558"/>
                <a:gd name="connsiteY5" fmla="*/ 19050 h 1238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0558" h="1238250">
                  <a:moveTo>
                    <a:pt x="561975" y="0"/>
                  </a:moveTo>
                  <a:lnTo>
                    <a:pt x="730558" y="110327"/>
                  </a:lnTo>
                  <a:lnTo>
                    <a:pt x="366712" y="1238250"/>
                  </a:lnTo>
                  <a:lnTo>
                    <a:pt x="12105" y="1210438"/>
                  </a:lnTo>
                  <a:lnTo>
                    <a:pt x="0" y="1019175"/>
                  </a:lnTo>
                  <a:lnTo>
                    <a:pt x="395287" y="19050"/>
                  </a:ln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55" name="フリーフォーム: 図形 754">
              <a:extLst>
                <a:ext uri="{FF2B5EF4-FFF2-40B4-BE49-F238E27FC236}">
                  <a16:creationId xmlns:a16="http://schemas.microsoft.com/office/drawing/2014/main" id="{32E4A788-203D-43C7-98EF-47533D540D8F}"/>
                </a:ext>
              </a:extLst>
            </p:cNvPr>
            <p:cNvSpPr/>
            <p:nvPr/>
          </p:nvSpPr>
          <p:spPr>
            <a:xfrm>
              <a:off x="2978943" y="4148901"/>
              <a:ext cx="1622806" cy="1108899"/>
            </a:xfrm>
            <a:custGeom>
              <a:avLst/>
              <a:gdLst>
                <a:gd name="connsiteX0" fmla="*/ 0 w 1622806"/>
                <a:gd name="connsiteY0" fmla="*/ 0 h 1108899"/>
                <a:gd name="connsiteX1" fmla="*/ 354607 w 1622806"/>
                <a:gd name="connsiteY1" fmla="*/ 27812 h 1108899"/>
                <a:gd name="connsiteX2" fmla="*/ 362127 w 1622806"/>
                <a:gd name="connsiteY2" fmla="*/ 4501 h 1108899"/>
                <a:gd name="connsiteX3" fmla="*/ 364132 w 1622806"/>
                <a:gd name="connsiteY3" fmla="*/ 32574 h 1108899"/>
                <a:gd name="connsiteX4" fmla="*/ 1622806 w 1622806"/>
                <a:gd name="connsiteY4" fmla="*/ 921855 h 1108899"/>
                <a:gd name="connsiteX5" fmla="*/ 1426170 w 1622806"/>
                <a:gd name="connsiteY5" fmla="*/ 1108899 h 1108899"/>
                <a:gd name="connsiteX6" fmla="*/ 1292820 w 1622806"/>
                <a:gd name="connsiteY6" fmla="*/ 1108899 h 1108899"/>
                <a:gd name="connsiteX7" fmla="*/ 11707 w 1622806"/>
                <a:gd name="connsiteY7" fmla="*/ 184974 h 1108899"/>
                <a:gd name="connsiteX0" fmla="*/ 0 w 1622806"/>
                <a:gd name="connsiteY0" fmla="*/ 0 h 1108899"/>
                <a:gd name="connsiteX1" fmla="*/ 354607 w 1622806"/>
                <a:gd name="connsiteY1" fmla="*/ 27812 h 1108899"/>
                <a:gd name="connsiteX2" fmla="*/ 362127 w 1622806"/>
                <a:gd name="connsiteY2" fmla="*/ 4501 h 1108899"/>
                <a:gd name="connsiteX3" fmla="*/ 1622806 w 1622806"/>
                <a:gd name="connsiteY3" fmla="*/ 921855 h 1108899"/>
                <a:gd name="connsiteX4" fmla="*/ 1426170 w 1622806"/>
                <a:gd name="connsiteY4" fmla="*/ 1108899 h 1108899"/>
                <a:gd name="connsiteX5" fmla="*/ 1292820 w 1622806"/>
                <a:gd name="connsiteY5" fmla="*/ 1108899 h 1108899"/>
                <a:gd name="connsiteX6" fmla="*/ 11707 w 1622806"/>
                <a:gd name="connsiteY6" fmla="*/ 184974 h 1108899"/>
                <a:gd name="connsiteX7" fmla="*/ 0 w 1622806"/>
                <a:gd name="connsiteY7" fmla="*/ 0 h 1108899"/>
                <a:gd name="connsiteX0" fmla="*/ 0 w 1622806"/>
                <a:gd name="connsiteY0" fmla="*/ 0 h 1108899"/>
                <a:gd name="connsiteX1" fmla="*/ 354607 w 1622806"/>
                <a:gd name="connsiteY1" fmla="*/ 27812 h 1108899"/>
                <a:gd name="connsiteX2" fmla="*/ 1622806 w 1622806"/>
                <a:gd name="connsiteY2" fmla="*/ 921855 h 1108899"/>
                <a:gd name="connsiteX3" fmla="*/ 1426170 w 1622806"/>
                <a:gd name="connsiteY3" fmla="*/ 1108899 h 1108899"/>
                <a:gd name="connsiteX4" fmla="*/ 1292820 w 1622806"/>
                <a:gd name="connsiteY4" fmla="*/ 1108899 h 1108899"/>
                <a:gd name="connsiteX5" fmla="*/ 11707 w 1622806"/>
                <a:gd name="connsiteY5" fmla="*/ 184974 h 1108899"/>
                <a:gd name="connsiteX6" fmla="*/ 0 w 1622806"/>
                <a:gd name="connsiteY6" fmla="*/ 0 h 1108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22806" h="1108899">
                  <a:moveTo>
                    <a:pt x="0" y="0"/>
                  </a:moveTo>
                  <a:lnTo>
                    <a:pt x="354607" y="27812"/>
                  </a:lnTo>
                  <a:lnTo>
                    <a:pt x="1622806" y="921855"/>
                  </a:lnTo>
                  <a:lnTo>
                    <a:pt x="1426170" y="1108899"/>
                  </a:lnTo>
                  <a:lnTo>
                    <a:pt x="1292820" y="1108899"/>
                  </a:lnTo>
                  <a:lnTo>
                    <a:pt x="11707" y="1849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56" name="フリーフォーム: 図形 755">
              <a:extLst>
                <a:ext uri="{FF2B5EF4-FFF2-40B4-BE49-F238E27FC236}">
                  <a16:creationId xmlns:a16="http://schemas.microsoft.com/office/drawing/2014/main" id="{238630B7-8ED5-42D0-8420-D84D278836A6}"/>
                </a:ext>
              </a:extLst>
            </p:cNvPr>
            <p:cNvSpPr/>
            <p:nvPr/>
          </p:nvSpPr>
          <p:spPr>
            <a:xfrm>
              <a:off x="1814513" y="4405313"/>
              <a:ext cx="2419350" cy="1900237"/>
            </a:xfrm>
            <a:custGeom>
              <a:avLst/>
              <a:gdLst>
                <a:gd name="connsiteX0" fmla="*/ 1157287 w 2419350"/>
                <a:gd name="connsiteY0" fmla="*/ 14287 h 1900237"/>
                <a:gd name="connsiteX1" fmla="*/ 919162 w 2419350"/>
                <a:gd name="connsiteY1" fmla="*/ 0 h 1900237"/>
                <a:gd name="connsiteX2" fmla="*/ 42862 w 2419350"/>
                <a:gd name="connsiteY2" fmla="*/ 476250 h 1900237"/>
                <a:gd name="connsiteX3" fmla="*/ 0 w 2419350"/>
                <a:gd name="connsiteY3" fmla="*/ 652462 h 1900237"/>
                <a:gd name="connsiteX4" fmla="*/ 1295400 w 2419350"/>
                <a:gd name="connsiteY4" fmla="*/ 1900237 h 1900237"/>
                <a:gd name="connsiteX5" fmla="*/ 1547812 w 2419350"/>
                <a:gd name="connsiteY5" fmla="*/ 1900237 h 1900237"/>
                <a:gd name="connsiteX6" fmla="*/ 2405062 w 2419350"/>
                <a:gd name="connsiteY6" fmla="*/ 1171575 h 1900237"/>
                <a:gd name="connsiteX7" fmla="*/ 2419350 w 2419350"/>
                <a:gd name="connsiteY7" fmla="*/ 981075 h 1900237"/>
                <a:gd name="connsiteX8" fmla="*/ 1157287 w 2419350"/>
                <a:gd name="connsiteY8" fmla="*/ 14287 h 1900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19350" h="1900237">
                  <a:moveTo>
                    <a:pt x="1157287" y="14287"/>
                  </a:moveTo>
                  <a:lnTo>
                    <a:pt x="919162" y="0"/>
                  </a:lnTo>
                  <a:lnTo>
                    <a:pt x="42862" y="476250"/>
                  </a:lnTo>
                  <a:lnTo>
                    <a:pt x="0" y="652462"/>
                  </a:lnTo>
                  <a:lnTo>
                    <a:pt x="1295400" y="1900237"/>
                  </a:lnTo>
                  <a:lnTo>
                    <a:pt x="1547812" y="1900237"/>
                  </a:lnTo>
                  <a:lnTo>
                    <a:pt x="2405062" y="1171575"/>
                  </a:lnTo>
                  <a:lnTo>
                    <a:pt x="2419350" y="981075"/>
                  </a:lnTo>
                  <a:lnTo>
                    <a:pt x="1157287" y="14287"/>
                  </a:ln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57" name="楕円 756">
              <a:extLst>
                <a:ext uri="{FF2B5EF4-FFF2-40B4-BE49-F238E27FC236}">
                  <a16:creationId xmlns:a16="http://schemas.microsoft.com/office/drawing/2014/main" id="{FFDFFF98-14CC-4E32-9154-2D2175459F35}"/>
                </a:ext>
              </a:extLst>
            </p:cNvPr>
            <p:cNvSpPr/>
            <p:nvPr/>
          </p:nvSpPr>
          <p:spPr>
            <a:xfrm>
              <a:off x="2487488" y="4500330"/>
              <a:ext cx="639112" cy="391357"/>
            </a:xfrm>
            <a:prstGeom prst="ellipse">
              <a:avLst/>
            </a:prstGeom>
            <a:solidFill>
              <a:srgbClr val="FFC000">
                <a:lumMod val="75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58" name="楕円 757">
              <a:extLst>
                <a:ext uri="{FF2B5EF4-FFF2-40B4-BE49-F238E27FC236}">
                  <a16:creationId xmlns:a16="http://schemas.microsoft.com/office/drawing/2014/main" id="{27185896-ACF6-4D4E-94FF-FAE7A362A2AA}"/>
                </a:ext>
              </a:extLst>
            </p:cNvPr>
            <p:cNvSpPr/>
            <p:nvPr/>
          </p:nvSpPr>
          <p:spPr>
            <a:xfrm>
              <a:off x="1952376" y="4795006"/>
              <a:ext cx="639112" cy="391357"/>
            </a:xfrm>
            <a:prstGeom prst="ellipse">
              <a:avLst/>
            </a:prstGeom>
            <a:solidFill>
              <a:srgbClr val="FFC000">
                <a:lumMod val="75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759" name="グループ化 758">
              <a:extLst>
                <a:ext uri="{FF2B5EF4-FFF2-40B4-BE49-F238E27FC236}">
                  <a16:creationId xmlns:a16="http://schemas.microsoft.com/office/drawing/2014/main" id="{A69BC4DE-C973-4312-BDBD-F387FBE84AD0}"/>
                </a:ext>
              </a:extLst>
            </p:cNvPr>
            <p:cNvGrpSpPr/>
            <p:nvPr/>
          </p:nvGrpSpPr>
          <p:grpSpPr>
            <a:xfrm>
              <a:off x="2489481" y="4216702"/>
              <a:ext cx="635125" cy="633410"/>
              <a:chOff x="1770101" y="2713039"/>
              <a:chExt cx="737627" cy="735635"/>
            </a:xfrm>
          </p:grpSpPr>
          <p:sp>
            <p:nvSpPr>
              <p:cNvPr id="788" name="フリーフォーム: 図形 787">
                <a:extLst>
                  <a:ext uri="{FF2B5EF4-FFF2-40B4-BE49-F238E27FC236}">
                    <a16:creationId xmlns:a16="http://schemas.microsoft.com/office/drawing/2014/main" id="{AF429E12-F892-4F40-B95B-464181F95746}"/>
                  </a:ext>
                </a:extLst>
              </p:cNvPr>
              <p:cNvSpPr/>
              <p:nvPr/>
            </p:nvSpPr>
            <p:spPr>
              <a:xfrm>
                <a:off x="1770101" y="2713039"/>
                <a:ext cx="737627" cy="735635"/>
              </a:xfrm>
              <a:custGeom>
                <a:avLst/>
                <a:gdLst>
                  <a:gd name="connsiteX0" fmla="*/ 374070 w 737627"/>
                  <a:gd name="connsiteY0" fmla="*/ 0 h 735635"/>
                  <a:gd name="connsiteX1" fmla="*/ 737627 w 737627"/>
                  <a:gd name="connsiteY1" fmla="*/ 508980 h 735635"/>
                  <a:gd name="connsiteX2" fmla="*/ 730209 w 737627"/>
                  <a:gd name="connsiteY2" fmla="*/ 581880 h 735635"/>
                  <a:gd name="connsiteX3" fmla="*/ 716753 w 737627"/>
                  <a:gd name="connsiteY3" fmla="*/ 623253 h 735635"/>
                  <a:gd name="connsiteX4" fmla="*/ 711858 w 737627"/>
                  <a:gd name="connsiteY4" fmla="*/ 628019 h 735635"/>
                  <a:gd name="connsiteX5" fmla="*/ 371108 w 737627"/>
                  <a:gd name="connsiteY5" fmla="*/ 735635 h 735635"/>
                  <a:gd name="connsiteX6" fmla="*/ 28064 w 737627"/>
                  <a:gd name="connsiteY6" fmla="*/ 628019 h 735635"/>
                  <a:gd name="connsiteX7" fmla="*/ 20425 w 737627"/>
                  <a:gd name="connsiteY7" fmla="*/ 620686 h 735635"/>
                  <a:gd name="connsiteX8" fmla="*/ 7568 w 737627"/>
                  <a:gd name="connsiteY8" fmla="*/ 581880 h 735635"/>
                  <a:gd name="connsiteX9" fmla="*/ 0 w 737627"/>
                  <a:gd name="connsiteY9" fmla="*/ 508980 h 735635"/>
                  <a:gd name="connsiteX10" fmla="*/ 374070 w 737627"/>
                  <a:gd name="connsiteY10" fmla="*/ 0 h 735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37627" h="735635">
                    <a:moveTo>
                      <a:pt x="374070" y="0"/>
                    </a:moveTo>
                    <a:cubicBezTo>
                      <a:pt x="577759" y="0"/>
                      <a:pt x="737627" y="305290"/>
                      <a:pt x="737627" y="508980"/>
                    </a:cubicBezTo>
                    <a:cubicBezTo>
                      <a:pt x="737627" y="534441"/>
                      <a:pt x="735074" y="558781"/>
                      <a:pt x="730209" y="581880"/>
                    </a:cubicBezTo>
                    <a:lnTo>
                      <a:pt x="716753" y="623253"/>
                    </a:lnTo>
                    <a:lnTo>
                      <a:pt x="711858" y="628019"/>
                    </a:lnTo>
                    <a:cubicBezTo>
                      <a:pt x="624933" y="696816"/>
                      <a:pt x="504627" y="735635"/>
                      <a:pt x="371108" y="735635"/>
                    </a:cubicBezTo>
                    <a:cubicBezTo>
                      <a:pt x="237589" y="735635"/>
                      <a:pt x="116136" y="696816"/>
                      <a:pt x="28064" y="628019"/>
                    </a:cubicBezTo>
                    <a:lnTo>
                      <a:pt x="20425" y="620686"/>
                    </a:lnTo>
                    <a:lnTo>
                      <a:pt x="7568" y="581880"/>
                    </a:lnTo>
                    <a:cubicBezTo>
                      <a:pt x="2607" y="558781"/>
                      <a:pt x="0" y="534441"/>
                      <a:pt x="0" y="508980"/>
                    </a:cubicBezTo>
                    <a:cubicBezTo>
                      <a:pt x="0" y="305290"/>
                      <a:pt x="170380" y="0"/>
                      <a:pt x="37407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9" name="楕円 788">
                <a:extLst>
                  <a:ext uri="{FF2B5EF4-FFF2-40B4-BE49-F238E27FC236}">
                    <a16:creationId xmlns:a16="http://schemas.microsoft.com/office/drawing/2014/main" id="{3E7BF1EB-B3D0-4D9A-8064-367166AB088C}"/>
                  </a:ext>
                </a:extLst>
              </p:cNvPr>
              <p:cNvSpPr/>
              <p:nvPr/>
            </p:nvSpPr>
            <p:spPr>
              <a:xfrm>
                <a:off x="2239554" y="2796145"/>
                <a:ext cx="53848" cy="53848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0" name="楕円 52">
                <a:extLst>
                  <a:ext uri="{FF2B5EF4-FFF2-40B4-BE49-F238E27FC236}">
                    <a16:creationId xmlns:a16="http://schemas.microsoft.com/office/drawing/2014/main" id="{B30BC990-A112-4EF1-BCE9-20915B627521}"/>
                  </a:ext>
                </a:extLst>
              </p:cNvPr>
              <p:cNvSpPr/>
              <p:nvPr/>
            </p:nvSpPr>
            <p:spPr>
              <a:xfrm rot="19800000">
                <a:off x="2321329" y="2834891"/>
                <a:ext cx="53789" cy="184133"/>
              </a:xfrm>
              <a:custGeom>
                <a:avLst/>
                <a:gdLst>
                  <a:gd name="connsiteX0" fmla="*/ 0 w 230147"/>
                  <a:gd name="connsiteY0" fmla="*/ 418157 h 836313"/>
                  <a:gd name="connsiteX1" fmla="*/ 115074 w 230147"/>
                  <a:gd name="connsiteY1" fmla="*/ 0 h 836313"/>
                  <a:gd name="connsiteX2" fmla="*/ 230148 w 230147"/>
                  <a:gd name="connsiteY2" fmla="*/ 418157 h 836313"/>
                  <a:gd name="connsiteX3" fmla="*/ 115074 w 230147"/>
                  <a:gd name="connsiteY3" fmla="*/ 836314 h 836313"/>
                  <a:gd name="connsiteX4" fmla="*/ 0 w 230147"/>
                  <a:gd name="connsiteY4" fmla="*/ 418157 h 836313"/>
                  <a:gd name="connsiteX0" fmla="*/ 25 w 230198"/>
                  <a:gd name="connsiteY0" fmla="*/ 418157 h 836713"/>
                  <a:gd name="connsiteX1" fmla="*/ 115099 w 230198"/>
                  <a:gd name="connsiteY1" fmla="*/ 0 h 836713"/>
                  <a:gd name="connsiteX2" fmla="*/ 230173 w 230198"/>
                  <a:gd name="connsiteY2" fmla="*/ 418157 h 836713"/>
                  <a:gd name="connsiteX3" fmla="*/ 115099 w 230198"/>
                  <a:gd name="connsiteY3" fmla="*/ 836314 h 836713"/>
                  <a:gd name="connsiteX4" fmla="*/ 25 w 230198"/>
                  <a:gd name="connsiteY4" fmla="*/ 418157 h 836713"/>
                  <a:gd name="connsiteX0" fmla="*/ 11088 w 241236"/>
                  <a:gd name="connsiteY0" fmla="*/ 418157 h 842823"/>
                  <a:gd name="connsiteX1" fmla="*/ 126162 w 241236"/>
                  <a:gd name="connsiteY1" fmla="*/ 0 h 842823"/>
                  <a:gd name="connsiteX2" fmla="*/ 241236 w 241236"/>
                  <a:gd name="connsiteY2" fmla="*/ 418157 h 842823"/>
                  <a:gd name="connsiteX3" fmla="*/ 85966 w 241236"/>
                  <a:gd name="connsiteY3" fmla="*/ 842436 h 842823"/>
                  <a:gd name="connsiteX4" fmla="*/ 11088 w 241236"/>
                  <a:gd name="connsiteY4" fmla="*/ 418157 h 842823"/>
                  <a:gd name="connsiteX0" fmla="*/ 16833 w 246981"/>
                  <a:gd name="connsiteY0" fmla="*/ 418157 h 849019"/>
                  <a:gd name="connsiteX1" fmla="*/ 131907 w 246981"/>
                  <a:gd name="connsiteY1" fmla="*/ 0 h 849019"/>
                  <a:gd name="connsiteX2" fmla="*/ 246981 w 246981"/>
                  <a:gd name="connsiteY2" fmla="*/ 418157 h 849019"/>
                  <a:gd name="connsiteX3" fmla="*/ 91711 w 246981"/>
                  <a:gd name="connsiteY3" fmla="*/ 842436 h 849019"/>
                  <a:gd name="connsiteX4" fmla="*/ 16833 w 246981"/>
                  <a:gd name="connsiteY4" fmla="*/ 418157 h 849019"/>
                  <a:gd name="connsiteX0" fmla="*/ 16833 w 247116"/>
                  <a:gd name="connsiteY0" fmla="*/ 418466 h 849328"/>
                  <a:gd name="connsiteX1" fmla="*/ 131907 w 247116"/>
                  <a:gd name="connsiteY1" fmla="*/ 309 h 849328"/>
                  <a:gd name="connsiteX2" fmla="*/ 246981 w 247116"/>
                  <a:gd name="connsiteY2" fmla="*/ 418466 h 849328"/>
                  <a:gd name="connsiteX3" fmla="*/ 91711 w 247116"/>
                  <a:gd name="connsiteY3" fmla="*/ 842745 h 849328"/>
                  <a:gd name="connsiteX4" fmla="*/ 16833 w 247116"/>
                  <a:gd name="connsiteY4" fmla="*/ 418466 h 849328"/>
                  <a:gd name="connsiteX0" fmla="*/ 15196 w 245344"/>
                  <a:gd name="connsiteY0" fmla="*/ 432733 h 863595"/>
                  <a:gd name="connsiteX1" fmla="*/ 105523 w 245344"/>
                  <a:gd name="connsiteY1" fmla="*/ 289 h 863595"/>
                  <a:gd name="connsiteX2" fmla="*/ 245344 w 245344"/>
                  <a:gd name="connsiteY2" fmla="*/ 432733 h 863595"/>
                  <a:gd name="connsiteX3" fmla="*/ 90074 w 245344"/>
                  <a:gd name="connsiteY3" fmla="*/ 857012 h 863595"/>
                  <a:gd name="connsiteX4" fmla="*/ 15196 w 245344"/>
                  <a:gd name="connsiteY4" fmla="*/ 432733 h 863595"/>
                  <a:gd name="connsiteX0" fmla="*/ 9572 w 239720"/>
                  <a:gd name="connsiteY0" fmla="*/ 432733 h 858553"/>
                  <a:gd name="connsiteX1" fmla="*/ 99899 w 239720"/>
                  <a:gd name="connsiteY1" fmla="*/ 289 h 858553"/>
                  <a:gd name="connsiteX2" fmla="*/ 239720 w 239720"/>
                  <a:gd name="connsiteY2" fmla="*/ 432733 h 858553"/>
                  <a:gd name="connsiteX3" fmla="*/ 84450 w 239720"/>
                  <a:gd name="connsiteY3" fmla="*/ 857012 h 858553"/>
                  <a:gd name="connsiteX4" fmla="*/ 9572 w 239720"/>
                  <a:gd name="connsiteY4" fmla="*/ 432733 h 858553"/>
                  <a:gd name="connsiteX0" fmla="*/ 4216 w 234364"/>
                  <a:gd name="connsiteY0" fmla="*/ 432733 h 855090"/>
                  <a:gd name="connsiteX1" fmla="*/ 94543 w 234364"/>
                  <a:gd name="connsiteY1" fmla="*/ 289 h 855090"/>
                  <a:gd name="connsiteX2" fmla="*/ 234364 w 234364"/>
                  <a:gd name="connsiteY2" fmla="*/ 432733 h 855090"/>
                  <a:gd name="connsiteX3" fmla="*/ 92107 w 234364"/>
                  <a:gd name="connsiteY3" fmla="*/ 853526 h 855090"/>
                  <a:gd name="connsiteX4" fmla="*/ 4216 w 234364"/>
                  <a:gd name="connsiteY4" fmla="*/ 432733 h 855090"/>
                  <a:gd name="connsiteX0" fmla="*/ 6776 w 236924"/>
                  <a:gd name="connsiteY0" fmla="*/ 433863 h 856220"/>
                  <a:gd name="connsiteX1" fmla="*/ 97103 w 236924"/>
                  <a:gd name="connsiteY1" fmla="*/ 1419 h 856220"/>
                  <a:gd name="connsiteX2" fmla="*/ 236924 w 236924"/>
                  <a:gd name="connsiteY2" fmla="*/ 433863 h 856220"/>
                  <a:gd name="connsiteX3" fmla="*/ 94667 w 236924"/>
                  <a:gd name="connsiteY3" fmla="*/ 854656 h 856220"/>
                  <a:gd name="connsiteX4" fmla="*/ 6776 w 236924"/>
                  <a:gd name="connsiteY4" fmla="*/ 433863 h 856220"/>
                  <a:gd name="connsiteX0" fmla="*/ 5585 w 236090"/>
                  <a:gd name="connsiteY0" fmla="*/ 434172 h 856529"/>
                  <a:gd name="connsiteX1" fmla="*/ 114422 w 236090"/>
                  <a:gd name="connsiteY1" fmla="*/ 1417 h 856529"/>
                  <a:gd name="connsiteX2" fmla="*/ 235733 w 236090"/>
                  <a:gd name="connsiteY2" fmla="*/ 434172 h 856529"/>
                  <a:gd name="connsiteX3" fmla="*/ 93476 w 236090"/>
                  <a:gd name="connsiteY3" fmla="*/ 854965 h 856529"/>
                  <a:gd name="connsiteX4" fmla="*/ 5585 w 236090"/>
                  <a:gd name="connsiteY4" fmla="*/ 434172 h 856529"/>
                  <a:gd name="connsiteX0" fmla="*/ 17322 w 247470"/>
                  <a:gd name="connsiteY0" fmla="*/ 457219 h 879576"/>
                  <a:gd name="connsiteX1" fmla="*/ 86028 w 247470"/>
                  <a:gd name="connsiteY1" fmla="*/ 1293 h 879576"/>
                  <a:gd name="connsiteX2" fmla="*/ 247470 w 247470"/>
                  <a:gd name="connsiteY2" fmla="*/ 457219 h 879576"/>
                  <a:gd name="connsiteX3" fmla="*/ 105213 w 247470"/>
                  <a:gd name="connsiteY3" fmla="*/ 878012 h 879576"/>
                  <a:gd name="connsiteX4" fmla="*/ 17322 w 247470"/>
                  <a:gd name="connsiteY4" fmla="*/ 457219 h 879576"/>
                  <a:gd name="connsiteX0" fmla="*/ 24663 w 254811"/>
                  <a:gd name="connsiteY0" fmla="*/ 458286 h 880643"/>
                  <a:gd name="connsiteX1" fmla="*/ 93369 w 254811"/>
                  <a:gd name="connsiteY1" fmla="*/ 2360 h 880643"/>
                  <a:gd name="connsiteX2" fmla="*/ 254811 w 254811"/>
                  <a:gd name="connsiteY2" fmla="*/ 458286 h 880643"/>
                  <a:gd name="connsiteX3" fmla="*/ 112554 w 254811"/>
                  <a:gd name="connsiteY3" fmla="*/ 879079 h 880643"/>
                  <a:gd name="connsiteX4" fmla="*/ 24663 w 254811"/>
                  <a:gd name="connsiteY4" fmla="*/ 458286 h 880643"/>
                  <a:gd name="connsiteX0" fmla="*/ 24663 w 254826"/>
                  <a:gd name="connsiteY0" fmla="*/ 458286 h 881401"/>
                  <a:gd name="connsiteX1" fmla="*/ 93369 w 254826"/>
                  <a:gd name="connsiteY1" fmla="*/ 2360 h 881401"/>
                  <a:gd name="connsiteX2" fmla="*/ 254811 w 254826"/>
                  <a:gd name="connsiteY2" fmla="*/ 458286 h 881401"/>
                  <a:gd name="connsiteX3" fmla="*/ 112554 w 254826"/>
                  <a:gd name="connsiteY3" fmla="*/ 879079 h 881401"/>
                  <a:gd name="connsiteX4" fmla="*/ 24663 w 254826"/>
                  <a:gd name="connsiteY4" fmla="*/ 458286 h 881401"/>
                  <a:gd name="connsiteX0" fmla="*/ 26332 w 259445"/>
                  <a:gd name="connsiteY0" fmla="*/ 458286 h 892397"/>
                  <a:gd name="connsiteX1" fmla="*/ 95038 w 259445"/>
                  <a:gd name="connsiteY1" fmla="*/ 2360 h 892397"/>
                  <a:gd name="connsiteX2" fmla="*/ 256480 w 259445"/>
                  <a:gd name="connsiteY2" fmla="*/ 458286 h 892397"/>
                  <a:gd name="connsiteX3" fmla="*/ 141868 w 259445"/>
                  <a:gd name="connsiteY3" fmla="*/ 890176 h 892397"/>
                  <a:gd name="connsiteX4" fmla="*/ 26332 w 259445"/>
                  <a:gd name="connsiteY4" fmla="*/ 458286 h 892397"/>
                  <a:gd name="connsiteX0" fmla="*/ 24965 w 255236"/>
                  <a:gd name="connsiteY0" fmla="*/ 458286 h 922887"/>
                  <a:gd name="connsiteX1" fmla="*/ 93671 w 255236"/>
                  <a:gd name="connsiteY1" fmla="*/ 2360 h 922887"/>
                  <a:gd name="connsiteX2" fmla="*/ 255113 w 255236"/>
                  <a:gd name="connsiteY2" fmla="*/ 458286 h 922887"/>
                  <a:gd name="connsiteX3" fmla="*/ 117896 w 255236"/>
                  <a:gd name="connsiteY3" fmla="*/ 920905 h 922887"/>
                  <a:gd name="connsiteX4" fmla="*/ 24965 w 255236"/>
                  <a:gd name="connsiteY4" fmla="*/ 458286 h 922887"/>
                  <a:gd name="connsiteX0" fmla="*/ 26237 w 259019"/>
                  <a:gd name="connsiteY0" fmla="*/ 458286 h 886692"/>
                  <a:gd name="connsiteX1" fmla="*/ 94943 w 259019"/>
                  <a:gd name="connsiteY1" fmla="*/ 2360 h 886692"/>
                  <a:gd name="connsiteX2" fmla="*/ 256385 w 259019"/>
                  <a:gd name="connsiteY2" fmla="*/ 458286 h 886692"/>
                  <a:gd name="connsiteX3" fmla="*/ 140231 w 259019"/>
                  <a:gd name="connsiteY3" fmla="*/ 884420 h 886692"/>
                  <a:gd name="connsiteX4" fmla="*/ 26237 w 259019"/>
                  <a:gd name="connsiteY4" fmla="*/ 458286 h 886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019" h="886692">
                    <a:moveTo>
                      <a:pt x="26237" y="458286"/>
                    </a:moveTo>
                    <a:cubicBezTo>
                      <a:pt x="18689" y="311276"/>
                      <a:pt x="-58964" y="31978"/>
                      <a:pt x="94943" y="2360"/>
                    </a:cubicBezTo>
                    <a:cubicBezTo>
                      <a:pt x="248850" y="-27258"/>
                      <a:pt x="256385" y="227344"/>
                      <a:pt x="256385" y="458286"/>
                    </a:cubicBezTo>
                    <a:cubicBezTo>
                      <a:pt x="256385" y="689228"/>
                      <a:pt x="286894" y="911675"/>
                      <a:pt x="140231" y="884420"/>
                    </a:cubicBezTo>
                    <a:cubicBezTo>
                      <a:pt x="-6432" y="857165"/>
                      <a:pt x="33785" y="605296"/>
                      <a:pt x="26237" y="458286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254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60" name="グループ化 759">
              <a:extLst>
                <a:ext uri="{FF2B5EF4-FFF2-40B4-BE49-F238E27FC236}">
                  <a16:creationId xmlns:a16="http://schemas.microsoft.com/office/drawing/2014/main" id="{8207AE4E-E2BA-4509-B6F1-AAC94D05373C}"/>
                </a:ext>
              </a:extLst>
            </p:cNvPr>
            <p:cNvGrpSpPr/>
            <p:nvPr/>
          </p:nvGrpSpPr>
          <p:grpSpPr>
            <a:xfrm>
              <a:off x="1956081" y="4492927"/>
              <a:ext cx="635125" cy="633410"/>
              <a:chOff x="1770101" y="2713039"/>
              <a:chExt cx="737627" cy="735635"/>
            </a:xfrm>
          </p:grpSpPr>
          <p:sp>
            <p:nvSpPr>
              <p:cNvPr id="785" name="フリーフォーム: 図形 784">
                <a:extLst>
                  <a:ext uri="{FF2B5EF4-FFF2-40B4-BE49-F238E27FC236}">
                    <a16:creationId xmlns:a16="http://schemas.microsoft.com/office/drawing/2014/main" id="{818FBA78-C96B-417E-B39A-C8E6F8274837}"/>
                  </a:ext>
                </a:extLst>
              </p:cNvPr>
              <p:cNvSpPr/>
              <p:nvPr/>
            </p:nvSpPr>
            <p:spPr>
              <a:xfrm>
                <a:off x="1770101" y="2713039"/>
                <a:ext cx="737627" cy="735635"/>
              </a:xfrm>
              <a:custGeom>
                <a:avLst/>
                <a:gdLst>
                  <a:gd name="connsiteX0" fmla="*/ 374070 w 737627"/>
                  <a:gd name="connsiteY0" fmla="*/ 0 h 735635"/>
                  <a:gd name="connsiteX1" fmla="*/ 737627 w 737627"/>
                  <a:gd name="connsiteY1" fmla="*/ 508980 h 735635"/>
                  <a:gd name="connsiteX2" fmla="*/ 730209 w 737627"/>
                  <a:gd name="connsiteY2" fmla="*/ 581880 h 735635"/>
                  <a:gd name="connsiteX3" fmla="*/ 716753 w 737627"/>
                  <a:gd name="connsiteY3" fmla="*/ 623253 h 735635"/>
                  <a:gd name="connsiteX4" fmla="*/ 711858 w 737627"/>
                  <a:gd name="connsiteY4" fmla="*/ 628019 h 735635"/>
                  <a:gd name="connsiteX5" fmla="*/ 371108 w 737627"/>
                  <a:gd name="connsiteY5" fmla="*/ 735635 h 735635"/>
                  <a:gd name="connsiteX6" fmla="*/ 28064 w 737627"/>
                  <a:gd name="connsiteY6" fmla="*/ 628019 h 735635"/>
                  <a:gd name="connsiteX7" fmla="*/ 20425 w 737627"/>
                  <a:gd name="connsiteY7" fmla="*/ 620686 h 735635"/>
                  <a:gd name="connsiteX8" fmla="*/ 7568 w 737627"/>
                  <a:gd name="connsiteY8" fmla="*/ 581880 h 735635"/>
                  <a:gd name="connsiteX9" fmla="*/ 0 w 737627"/>
                  <a:gd name="connsiteY9" fmla="*/ 508980 h 735635"/>
                  <a:gd name="connsiteX10" fmla="*/ 374070 w 737627"/>
                  <a:gd name="connsiteY10" fmla="*/ 0 h 735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37627" h="735635">
                    <a:moveTo>
                      <a:pt x="374070" y="0"/>
                    </a:moveTo>
                    <a:cubicBezTo>
                      <a:pt x="577759" y="0"/>
                      <a:pt x="737627" y="305290"/>
                      <a:pt x="737627" y="508980"/>
                    </a:cubicBezTo>
                    <a:cubicBezTo>
                      <a:pt x="737627" y="534441"/>
                      <a:pt x="735074" y="558781"/>
                      <a:pt x="730209" y="581880"/>
                    </a:cubicBezTo>
                    <a:lnTo>
                      <a:pt x="716753" y="623253"/>
                    </a:lnTo>
                    <a:lnTo>
                      <a:pt x="711858" y="628019"/>
                    </a:lnTo>
                    <a:cubicBezTo>
                      <a:pt x="624933" y="696816"/>
                      <a:pt x="504627" y="735635"/>
                      <a:pt x="371108" y="735635"/>
                    </a:cubicBezTo>
                    <a:cubicBezTo>
                      <a:pt x="237589" y="735635"/>
                      <a:pt x="116136" y="696816"/>
                      <a:pt x="28064" y="628019"/>
                    </a:cubicBezTo>
                    <a:lnTo>
                      <a:pt x="20425" y="620686"/>
                    </a:lnTo>
                    <a:lnTo>
                      <a:pt x="7568" y="581880"/>
                    </a:lnTo>
                    <a:cubicBezTo>
                      <a:pt x="2607" y="558781"/>
                      <a:pt x="0" y="534441"/>
                      <a:pt x="0" y="508980"/>
                    </a:cubicBezTo>
                    <a:cubicBezTo>
                      <a:pt x="0" y="305290"/>
                      <a:pt x="170380" y="0"/>
                      <a:pt x="37407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6" name="楕円 785">
                <a:extLst>
                  <a:ext uri="{FF2B5EF4-FFF2-40B4-BE49-F238E27FC236}">
                    <a16:creationId xmlns:a16="http://schemas.microsoft.com/office/drawing/2014/main" id="{7980A750-7452-47D9-A3C5-470CF0556DD7}"/>
                  </a:ext>
                </a:extLst>
              </p:cNvPr>
              <p:cNvSpPr/>
              <p:nvPr/>
            </p:nvSpPr>
            <p:spPr>
              <a:xfrm>
                <a:off x="2239554" y="2796145"/>
                <a:ext cx="53848" cy="53848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7" name="楕円 52">
                <a:extLst>
                  <a:ext uri="{FF2B5EF4-FFF2-40B4-BE49-F238E27FC236}">
                    <a16:creationId xmlns:a16="http://schemas.microsoft.com/office/drawing/2014/main" id="{21F76A3D-2479-40F1-A06A-27A39FF44B13}"/>
                  </a:ext>
                </a:extLst>
              </p:cNvPr>
              <p:cNvSpPr/>
              <p:nvPr/>
            </p:nvSpPr>
            <p:spPr>
              <a:xfrm rot="19800000">
                <a:off x="2321329" y="2834891"/>
                <a:ext cx="53789" cy="184133"/>
              </a:xfrm>
              <a:custGeom>
                <a:avLst/>
                <a:gdLst>
                  <a:gd name="connsiteX0" fmla="*/ 0 w 230147"/>
                  <a:gd name="connsiteY0" fmla="*/ 418157 h 836313"/>
                  <a:gd name="connsiteX1" fmla="*/ 115074 w 230147"/>
                  <a:gd name="connsiteY1" fmla="*/ 0 h 836313"/>
                  <a:gd name="connsiteX2" fmla="*/ 230148 w 230147"/>
                  <a:gd name="connsiteY2" fmla="*/ 418157 h 836313"/>
                  <a:gd name="connsiteX3" fmla="*/ 115074 w 230147"/>
                  <a:gd name="connsiteY3" fmla="*/ 836314 h 836313"/>
                  <a:gd name="connsiteX4" fmla="*/ 0 w 230147"/>
                  <a:gd name="connsiteY4" fmla="*/ 418157 h 836313"/>
                  <a:gd name="connsiteX0" fmla="*/ 25 w 230198"/>
                  <a:gd name="connsiteY0" fmla="*/ 418157 h 836713"/>
                  <a:gd name="connsiteX1" fmla="*/ 115099 w 230198"/>
                  <a:gd name="connsiteY1" fmla="*/ 0 h 836713"/>
                  <a:gd name="connsiteX2" fmla="*/ 230173 w 230198"/>
                  <a:gd name="connsiteY2" fmla="*/ 418157 h 836713"/>
                  <a:gd name="connsiteX3" fmla="*/ 115099 w 230198"/>
                  <a:gd name="connsiteY3" fmla="*/ 836314 h 836713"/>
                  <a:gd name="connsiteX4" fmla="*/ 25 w 230198"/>
                  <a:gd name="connsiteY4" fmla="*/ 418157 h 836713"/>
                  <a:gd name="connsiteX0" fmla="*/ 11088 w 241236"/>
                  <a:gd name="connsiteY0" fmla="*/ 418157 h 842823"/>
                  <a:gd name="connsiteX1" fmla="*/ 126162 w 241236"/>
                  <a:gd name="connsiteY1" fmla="*/ 0 h 842823"/>
                  <a:gd name="connsiteX2" fmla="*/ 241236 w 241236"/>
                  <a:gd name="connsiteY2" fmla="*/ 418157 h 842823"/>
                  <a:gd name="connsiteX3" fmla="*/ 85966 w 241236"/>
                  <a:gd name="connsiteY3" fmla="*/ 842436 h 842823"/>
                  <a:gd name="connsiteX4" fmla="*/ 11088 w 241236"/>
                  <a:gd name="connsiteY4" fmla="*/ 418157 h 842823"/>
                  <a:gd name="connsiteX0" fmla="*/ 16833 w 246981"/>
                  <a:gd name="connsiteY0" fmla="*/ 418157 h 849019"/>
                  <a:gd name="connsiteX1" fmla="*/ 131907 w 246981"/>
                  <a:gd name="connsiteY1" fmla="*/ 0 h 849019"/>
                  <a:gd name="connsiteX2" fmla="*/ 246981 w 246981"/>
                  <a:gd name="connsiteY2" fmla="*/ 418157 h 849019"/>
                  <a:gd name="connsiteX3" fmla="*/ 91711 w 246981"/>
                  <a:gd name="connsiteY3" fmla="*/ 842436 h 849019"/>
                  <a:gd name="connsiteX4" fmla="*/ 16833 w 246981"/>
                  <a:gd name="connsiteY4" fmla="*/ 418157 h 849019"/>
                  <a:gd name="connsiteX0" fmla="*/ 16833 w 247116"/>
                  <a:gd name="connsiteY0" fmla="*/ 418466 h 849328"/>
                  <a:gd name="connsiteX1" fmla="*/ 131907 w 247116"/>
                  <a:gd name="connsiteY1" fmla="*/ 309 h 849328"/>
                  <a:gd name="connsiteX2" fmla="*/ 246981 w 247116"/>
                  <a:gd name="connsiteY2" fmla="*/ 418466 h 849328"/>
                  <a:gd name="connsiteX3" fmla="*/ 91711 w 247116"/>
                  <a:gd name="connsiteY3" fmla="*/ 842745 h 849328"/>
                  <a:gd name="connsiteX4" fmla="*/ 16833 w 247116"/>
                  <a:gd name="connsiteY4" fmla="*/ 418466 h 849328"/>
                  <a:gd name="connsiteX0" fmla="*/ 15196 w 245344"/>
                  <a:gd name="connsiteY0" fmla="*/ 432733 h 863595"/>
                  <a:gd name="connsiteX1" fmla="*/ 105523 w 245344"/>
                  <a:gd name="connsiteY1" fmla="*/ 289 h 863595"/>
                  <a:gd name="connsiteX2" fmla="*/ 245344 w 245344"/>
                  <a:gd name="connsiteY2" fmla="*/ 432733 h 863595"/>
                  <a:gd name="connsiteX3" fmla="*/ 90074 w 245344"/>
                  <a:gd name="connsiteY3" fmla="*/ 857012 h 863595"/>
                  <a:gd name="connsiteX4" fmla="*/ 15196 w 245344"/>
                  <a:gd name="connsiteY4" fmla="*/ 432733 h 863595"/>
                  <a:gd name="connsiteX0" fmla="*/ 9572 w 239720"/>
                  <a:gd name="connsiteY0" fmla="*/ 432733 h 858553"/>
                  <a:gd name="connsiteX1" fmla="*/ 99899 w 239720"/>
                  <a:gd name="connsiteY1" fmla="*/ 289 h 858553"/>
                  <a:gd name="connsiteX2" fmla="*/ 239720 w 239720"/>
                  <a:gd name="connsiteY2" fmla="*/ 432733 h 858553"/>
                  <a:gd name="connsiteX3" fmla="*/ 84450 w 239720"/>
                  <a:gd name="connsiteY3" fmla="*/ 857012 h 858553"/>
                  <a:gd name="connsiteX4" fmla="*/ 9572 w 239720"/>
                  <a:gd name="connsiteY4" fmla="*/ 432733 h 858553"/>
                  <a:gd name="connsiteX0" fmla="*/ 4216 w 234364"/>
                  <a:gd name="connsiteY0" fmla="*/ 432733 h 855090"/>
                  <a:gd name="connsiteX1" fmla="*/ 94543 w 234364"/>
                  <a:gd name="connsiteY1" fmla="*/ 289 h 855090"/>
                  <a:gd name="connsiteX2" fmla="*/ 234364 w 234364"/>
                  <a:gd name="connsiteY2" fmla="*/ 432733 h 855090"/>
                  <a:gd name="connsiteX3" fmla="*/ 92107 w 234364"/>
                  <a:gd name="connsiteY3" fmla="*/ 853526 h 855090"/>
                  <a:gd name="connsiteX4" fmla="*/ 4216 w 234364"/>
                  <a:gd name="connsiteY4" fmla="*/ 432733 h 855090"/>
                  <a:gd name="connsiteX0" fmla="*/ 6776 w 236924"/>
                  <a:gd name="connsiteY0" fmla="*/ 433863 h 856220"/>
                  <a:gd name="connsiteX1" fmla="*/ 97103 w 236924"/>
                  <a:gd name="connsiteY1" fmla="*/ 1419 h 856220"/>
                  <a:gd name="connsiteX2" fmla="*/ 236924 w 236924"/>
                  <a:gd name="connsiteY2" fmla="*/ 433863 h 856220"/>
                  <a:gd name="connsiteX3" fmla="*/ 94667 w 236924"/>
                  <a:gd name="connsiteY3" fmla="*/ 854656 h 856220"/>
                  <a:gd name="connsiteX4" fmla="*/ 6776 w 236924"/>
                  <a:gd name="connsiteY4" fmla="*/ 433863 h 856220"/>
                  <a:gd name="connsiteX0" fmla="*/ 5585 w 236090"/>
                  <a:gd name="connsiteY0" fmla="*/ 434172 h 856529"/>
                  <a:gd name="connsiteX1" fmla="*/ 114422 w 236090"/>
                  <a:gd name="connsiteY1" fmla="*/ 1417 h 856529"/>
                  <a:gd name="connsiteX2" fmla="*/ 235733 w 236090"/>
                  <a:gd name="connsiteY2" fmla="*/ 434172 h 856529"/>
                  <a:gd name="connsiteX3" fmla="*/ 93476 w 236090"/>
                  <a:gd name="connsiteY3" fmla="*/ 854965 h 856529"/>
                  <a:gd name="connsiteX4" fmla="*/ 5585 w 236090"/>
                  <a:gd name="connsiteY4" fmla="*/ 434172 h 856529"/>
                  <a:gd name="connsiteX0" fmla="*/ 17322 w 247470"/>
                  <a:gd name="connsiteY0" fmla="*/ 457219 h 879576"/>
                  <a:gd name="connsiteX1" fmla="*/ 86028 w 247470"/>
                  <a:gd name="connsiteY1" fmla="*/ 1293 h 879576"/>
                  <a:gd name="connsiteX2" fmla="*/ 247470 w 247470"/>
                  <a:gd name="connsiteY2" fmla="*/ 457219 h 879576"/>
                  <a:gd name="connsiteX3" fmla="*/ 105213 w 247470"/>
                  <a:gd name="connsiteY3" fmla="*/ 878012 h 879576"/>
                  <a:gd name="connsiteX4" fmla="*/ 17322 w 247470"/>
                  <a:gd name="connsiteY4" fmla="*/ 457219 h 879576"/>
                  <a:gd name="connsiteX0" fmla="*/ 24663 w 254811"/>
                  <a:gd name="connsiteY0" fmla="*/ 458286 h 880643"/>
                  <a:gd name="connsiteX1" fmla="*/ 93369 w 254811"/>
                  <a:gd name="connsiteY1" fmla="*/ 2360 h 880643"/>
                  <a:gd name="connsiteX2" fmla="*/ 254811 w 254811"/>
                  <a:gd name="connsiteY2" fmla="*/ 458286 h 880643"/>
                  <a:gd name="connsiteX3" fmla="*/ 112554 w 254811"/>
                  <a:gd name="connsiteY3" fmla="*/ 879079 h 880643"/>
                  <a:gd name="connsiteX4" fmla="*/ 24663 w 254811"/>
                  <a:gd name="connsiteY4" fmla="*/ 458286 h 880643"/>
                  <a:gd name="connsiteX0" fmla="*/ 24663 w 254826"/>
                  <a:gd name="connsiteY0" fmla="*/ 458286 h 881401"/>
                  <a:gd name="connsiteX1" fmla="*/ 93369 w 254826"/>
                  <a:gd name="connsiteY1" fmla="*/ 2360 h 881401"/>
                  <a:gd name="connsiteX2" fmla="*/ 254811 w 254826"/>
                  <a:gd name="connsiteY2" fmla="*/ 458286 h 881401"/>
                  <a:gd name="connsiteX3" fmla="*/ 112554 w 254826"/>
                  <a:gd name="connsiteY3" fmla="*/ 879079 h 881401"/>
                  <a:gd name="connsiteX4" fmla="*/ 24663 w 254826"/>
                  <a:gd name="connsiteY4" fmla="*/ 458286 h 881401"/>
                  <a:gd name="connsiteX0" fmla="*/ 26332 w 259445"/>
                  <a:gd name="connsiteY0" fmla="*/ 458286 h 892397"/>
                  <a:gd name="connsiteX1" fmla="*/ 95038 w 259445"/>
                  <a:gd name="connsiteY1" fmla="*/ 2360 h 892397"/>
                  <a:gd name="connsiteX2" fmla="*/ 256480 w 259445"/>
                  <a:gd name="connsiteY2" fmla="*/ 458286 h 892397"/>
                  <a:gd name="connsiteX3" fmla="*/ 141868 w 259445"/>
                  <a:gd name="connsiteY3" fmla="*/ 890176 h 892397"/>
                  <a:gd name="connsiteX4" fmla="*/ 26332 w 259445"/>
                  <a:gd name="connsiteY4" fmla="*/ 458286 h 892397"/>
                  <a:gd name="connsiteX0" fmla="*/ 24965 w 255236"/>
                  <a:gd name="connsiteY0" fmla="*/ 458286 h 922887"/>
                  <a:gd name="connsiteX1" fmla="*/ 93671 w 255236"/>
                  <a:gd name="connsiteY1" fmla="*/ 2360 h 922887"/>
                  <a:gd name="connsiteX2" fmla="*/ 255113 w 255236"/>
                  <a:gd name="connsiteY2" fmla="*/ 458286 h 922887"/>
                  <a:gd name="connsiteX3" fmla="*/ 117896 w 255236"/>
                  <a:gd name="connsiteY3" fmla="*/ 920905 h 922887"/>
                  <a:gd name="connsiteX4" fmla="*/ 24965 w 255236"/>
                  <a:gd name="connsiteY4" fmla="*/ 458286 h 922887"/>
                  <a:gd name="connsiteX0" fmla="*/ 26237 w 259019"/>
                  <a:gd name="connsiteY0" fmla="*/ 458286 h 886692"/>
                  <a:gd name="connsiteX1" fmla="*/ 94943 w 259019"/>
                  <a:gd name="connsiteY1" fmla="*/ 2360 h 886692"/>
                  <a:gd name="connsiteX2" fmla="*/ 256385 w 259019"/>
                  <a:gd name="connsiteY2" fmla="*/ 458286 h 886692"/>
                  <a:gd name="connsiteX3" fmla="*/ 140231 w 259019"/>
                  <a:gd name="connsiteY3" fmla="*/ 884420 h 886692"/>
                  <a:gd name="connsiteX4" fmla="*/ 26237 w 259019"/>
                  <a:gd name="connsiteY4" fmla="*/ 458286 h 886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019" h="886692">
                    <a:moveTo>
                      <a:pt x="26237" y="458286"/>
                    </a:moveTo>
                    <a:cubicBezTo>
                      <a:pt x="18689" y="311276"/>
                      <a:pt x="-58964" y="31978"/>
                      <a:pt x="94943" y="2360"/>
                    </a:cubicBezTo>
                    <a:cubicBezTo>
                      <a:pt x="248850" y="-27258"/>
                      <a:pt x="256385" y="227344"/>
                      <a:pt x="256385" y="458286"/>
                    </a:cubicBezTo>
                    <a:cubicBezTo>
                      <a:pt x="256385" y="689228"/>
                      <a:pt x="286894" y="911675"/>
                      <a:pt x="140231" y="884420"/>
                    </a:cubicBezTo>
                    <a:cubicBezTo>
                      <a:pt x="-6432" y="857165"/>
                      <a:pt x="33785" y="605296"/>
                      <a:pt x="26237" y="458286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254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761" name="台形 760">
              <a:extLst>
                <a:ext uri="{FF2B5EF4-FFF2-40B4-BE49-F238E27FC236}">
                  <a16:creationId xmlns:a16="http://schemas.microsoft.com/office/drawing/2014/main" id="{FA2B1E41-77C5-4CFE-9FAD-82FBA11ADFE1}"/>
                </a:ext>
              </a:extLst>
            </p:cNvPr>
            <p:cNvSpPr/>
            <p:nvPr/>
          </p:nvSpPr>
          <p:spPr>
            <a:xfrm>
              <a:off x="2699740" y="4674850"/>
              <a:ext cx="328353" cy="375287"/>
            </a:xfrm>
            <a:prstGeom prst="trapezoid">
              <a:avLst>
                <a:gd name="adj" fmla="val 21374"/>
              </a:avLst>
            </a:prstGeom>
            <a:solidFill>
              <a:srgbClr val="FFC000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62" name="楕円 761">
              <a:extLst>
                <a:ext uri="{FF2B5EF4-FFF2-40B4-BE49-F238E27FC236}">
                  <a16:creationId xmlns:a16="http://schemas.microsoft.com/office/drawing/2014/main" id="{942BC602-DAD2-484D-8D7E-03C1FC553A48}"/>
                </a:ext>
              </a:extLst>
            </p:cNvPr>
            <p:cNvSpPr/>
            <p:nvPr/>
          </p:nvSpPr>
          <p:spPr>
            <a:xfrm>
              <a:off x="2914059" y="4838468"/>
              <a:ext cx="693554" cy="424694"/>
            </a:xfrm>
            <a:prstGeom prst="ellipse">
              <a:avLst/>
            </a:prstGeom>
            <a:solidFill>
              <a:srgbClr val="FFC000">
                <a:lumMod val="75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63" name="楕円 762">
              <a:extLst>
                <a:ext uri="{FF2B5EF4-FFF2-40B4-BE49-F238E27FC236}">
                  <a16:creationId xmlns:a16="http://schemas.microsoft.com/office/drawing/2014/main" id="{D1A5686F-F4FC-497C-B776-C214B76808F7}"/>
                </a:ext>
              </a:extLst>
            </p:cNvPr>
            <p:cNvSpPr/>
            <p:nvPr/>
          </p:nvSpPr>
          <p:spPr>
            <a:xfrm>
              <a:off x="2350372" y="5176007"/>
              <a:ext cx="693554" cy="424694"/>
            </a:xfrm>
            <a:prstGeom prst="ellipse">
              <a:avLst/>
            </a:prstGeom>
            <a:solidFill>
              <a:srgbClr val="FFC000">
                <a:lumMod val="75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764" name="グループ化 763">
              <a:extLst>
                <a:ext uri="{FF2B5EF4-FFF2-40B4-BE49-F238E27FC236}">
                  <a16:creationId xmlns:a16="http://schemas.microsoft.com/office/drawing/2014/main" id="{08F8155C-249A-4FC6-87D3-DE2AC122AB33}"/>
                </a:ext>
              </a:extLst>
            </p:cNvPr>
            <p:cNvGrpSpPr/>
            <p:nvPr/>
          </p:nvGrpSpPr>
          <p:grpSpPr>
            <a:xfrm>
              <a:off x="2937156" y="4564833"/>
              <a:ext cx="658532" cy="656754"/>
              <a:chOff x="1770101" y="2713039"/>
              <a:chExt cx="737627" cy="735635"/>
            </a:xfrm>
          </p:grpSpPr>
          <p:sp>
            <p:nvSpPr>
              <p:cNvPr id="782" name="フリーフォーム: 図形 781">
                <a:extLst>
                  <a:ext uri="{FF2B5EF4-FFF2-40B4-BE49-F238E27FC236}">
                    <a16:creationId xmlns:a16="http://schemas.microsoft.com/office/drawing/2014/main" id="{7813F224-47B2-4FF4-B911-888EB508C92B}"/>
                  </a:ext>
                </a:extLst>
              </p:cNvPr>
              <p:cNvSpPr/>
              <p:nvPr/>
            </p:nvSpPr>
            <p:spPr>
              <a:xfrm>
                <a:off x="1770101" y="2713039"/>
                <a:ext cx="737627" cy="735635"/>
              </a:xfrm>
              <a:custGeom>
                <a:avLst/>
                <a:gdLst>
                  <a:gd name="connsiteX0" fmla="*/ 374070 w 737627"/>
                  <a:gd name="connsiteY0" fmla="*/ 0 h 735635"/>
                  <a:gd name="connsiteX1" fmla="*/ 737627 w 737627"/>
                  <a:gd name="connsiteY1" fmla="*/ 508980 h 735635"/>
                  <a:gd name="connsiteX2" fmla="*/ 730209 w 737627"/>
                  <a:gd name="connsiteY2" fmla="*/ 581880 h 735635"/>
                  <a:gd name="connsiteX3" fmla="*/ 716753 w 737627"/>
                  <a:gd name="connsiteY3" fmla="*/ 623253 h 735635"/>
                  <a:gd name="connsiteX4" fmla="*/ 711858 w 737627"/>
                  <a:gd name="connsiteY4" fmla="*/ 628019 h 735635"/>
                  <a:gd name="connsiteX5" fmla="*/ 371108 w 737627"/>
                  <a:gd name="connsiteY5" fmla="*/ 735635 h 735635"/>
                  <a:gd name="connsiteX6" fmla="*/ 28064 w 737627"/>
                  <a:gd name="connsiteY6" fmla="*/ 628019 h 735635"/>
                  <a:gd name="connsiteX7" fmla="*/ 20425 w 737627"/>
                  <a:gd name="connsiteY7" fmla="*/ 620686 h 735635"/>
                  <a:gd name="connsiteX8" fmla="*/ 7568 w 737627"/>
                  <a:gd name="connsiteY8" fmla="*/ 581880 h 735635"/>
                  <a:gd name="connsiteX9" fmla="*/ 0 w 737627"/>
                  <a:gd name="connsiteY9" fmla="*/ 508980 h 735635"/>
                  <a:gd name="connsiteX10" fmla="*/ 374070 w 737627"/>
                  <a:gd name="connsiteY10" fmla="*/ 0 h 735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37627" h="735635">
                    <a:moveTo>
                      <a:pt x="374070" y="0"/>
                    </a:moveTo>
                    <a:cubicBezTo>
                      <a:pt x="577759" y="0"/>
                      <a:pt x="737627" y="305290"/>
                      <a:pt x="737627" y="508980"/>
                    </a:cubicBezTo>
                    <a:cubicBezTo>
                      <a:pt x="737627" y="534441"/>
                      <a:pt x="735074" y="558781"/>
                      <a:pt x="730209" y="581880"/>
                    </a:cubicBezTo>
                    <a:lnTo>
                      <a:pt x="716753" y="623253"/>
                    </a:lnTo>
                    <a:lnTo>
                      <a:pt x="711858" y="628019"/>
                    </a:lnTo>
                    <a:cubicBezTo>
                      <a:pt x="624933" y="696816"/>
                      <a:pt x="504627" y="735635"/>
                      <a:pt x="371108" y="735635"/>
                    </a:cubicBezTo>
                    <a:cubicBezTo>
                      <a:pt x="237589" y="735635"/>
                      <a:pt x="116136" y="696816"/>
                      <a:pt x="28064" y="628019"/>
                    </a:cubicBezTo>
                    <a:lnTo>
                      <a:pt x="20425" y="620686"/>
                    </a:lnTo>
                    <a:lnTo>
                      <a:pt x="7568" y="581880"/>
                    </a:lnTo>
                    <a:cubicBezTo>
                      <a:pt x="2607" y="558781"/>
                      <a:pt x="0" y="534441"/>
                      <a:pt x="0" y="508980"/>
                    </a:cubicBezTo>
                    <a:cubicBezTo>
                      <a:pt x="0" y="305290"/>
                      <a:pt x="170380" y="0"/>
                      <a:pt x="37407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3" name="楕円 782">
                <a:extLst>
                  <a:ext uri="{FF2B5EF4-FFF2-40B4-BE49-F238E27FC236}">
                    <a16:creationId xmlns:a16="http://schemas.microsoft.com/office/drawing/2014/main" id="{D078EC50-F5D9-46D7-9E5F-1F1916004225}"/>
                  </a:ext>
                </a:extLst>
              </p:cNvPr>
              <p:cNvSpPr/>
              <p:nvPr/>
            </p:nvSpPr>
            <p:spPr>
              <a:xfrm>
                <a:off x="2239554" y="2796145"/>
                <a:ext cx="53848" cy="53848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4" name="楕円 52">
                <a:extLst>
                  <a:ext uri="{FF2B5EF4-FFF2-40B4-BE49-F238E27FC236}">
                    <a16:creationId xmlns:a16="http://schemas.microsoft.com/office/drawing/2014/main" id="{C50A5DC9-440E-47BA-AD9A-25AA5CA6C30C}"/>
                  </a:ext>
                </a:extLst>
              </p:cNvPr>
              <p:cNvSpPr/>
              <p:nvPr/>
            </p:nvSpPr>
            <p:spPr>
              <a:xfrm rot="19800000">
                <a:off x="2321329" y="2834891"/>
                <a:ext cx="53789" cy="184133"/>
              </a:xfrm>
              <a:custGeom>
                <a:avLst/>
                <a:gdLst>
                  <a:gd name="connsiteX0" fmla="*/ 0 w 230147"/>
                  <a:gd name="connsiteY0" fmla="*/ 418157 h 836313"/>
                  <a:gd name="connsiteX1" fmla="*/ 115074 w 230147"/>
                  <a:gd name="connsiteY1" fmla="*/ 0 h 836313"/>
                  <a:gd name="connsiteX2" fmla="*/ 230148 w 230147"/>
                  <a:gd name="connsiteY2" fmla="*/ 418157 h 836313"/>
                  <a:gd name="connsiteX3" fmla="*/ 115074 w 230147"/>
                  <a:gd name="connsiteY3" fmla="*/ 836314 h 836313"/>
                  <a:gd name="connsiteX4" fmla="*/ 0 w 230147"/>
                  <a:gd name="connsiteY4" fmla="*/ 418157 h 836313"/>
                  <a:gd name="connsiteX0" fmla="*/ 25 w 230198"/>
                  <a:gd name="connsiteY0" fmla="*/ 418157 h 836713"/>
                  <a:gd name="connsiteX1" fmla="*/ 115099 w 230198"/>
                  <a:gd name="connsiteY1" fmla="*/ 0 h 836713"/>
                  <a:gd name="connsiteX2" fmla="*/ 230173 w 230198"/>
                  <a:gd name="connsiteY2" fmla="*/ 418157 h 836713"/>
                  <a:gd name="connsiteX3" fmla="*/ 115099 w 230198"/>
                  <a:gd name="connsiteY3" fmla="*/ 836314 h 836713"/>
                  <a:gd name="connsiteX4" fmla="*/ 25 w 230198"/>
                  <a:gd name="connsiteY4" fmla="*/ 418157 h 836713"/>
                  <a:gd name="connsiteX0" fmla="*/ 11088 w 241236"/>
                  <a:gd name="connsiteY0" fmla="*/ 418157 h 842823"/>
                  <a:gd name="connsiteX1" fmla="*/ 126162 w 241236"/>
                  <a:gd name="connsiteY1" fmla="*/ 0 h 842823"/>
                  <a:gd name="connsiteX2" fmla="*/ 241236 w 241236"/>
                  <a:gd name="connsiteY2" fmla="*/ 418157 h 842823"/>
                  <a:gd name="connsiteX3" fmla="*/ 85966 w 241236"/>
                  <a:gd name="connsiteY3" fmla="*/ 842436 h 842823"/>
                  <a:gd name="connsiteX4" fmla="*/ 11088 w 241236"/>
                  <a:gd name="connsiteY4" fmla="*/ 418157 h 842823"/>
                  <a:gd name="connsiteX0" fmla="*/ 16833 w 246981"/>
                  <a:gd name="connsiteY0" fmla="*/ 418157 h 849019"/>
                  <a:gd name="connsiteX1" fmla="*/ 131907 w 246981"/>
                  <a:gd name="connsiteY1" fmla="*/ 0 h 849019"/>
                  <a:gd name="connsiteX2" fmla="*/ 246981 w 246981"/>
                  <a:gd name="connsiteY2" fmla="*/ 418157 h 849019"/>
                  <a:gd name="connsiteX3" fmla="*/ 91711 w 246981"/>
                  <a:gd name="connsiteY3" fmla="*/ 842436 h 849019"/>
                  <a:gd name="connsiteX4" fmla="*/ 16833 w 246981"/>
                  <a:gd name="connsiteY4" fmla="*/ 418157 h 849019"/>
                  <a:gd name="connsiteX0" fmla="*/ 16833 w 247116"/>
                  <a:gd name="connsiteY0" fmla="*/ 418466 h 849328"/>
                  <a:gd name="connsiteX1" fmla="*/ 131907 w 247116"/>
                  <a:gd name="connsiteY1" fmla="*/ 309 h 849328"/>
                  <a:gd name="connsiteX2" fmla="*/ 246981 w 247116"/>
                  <a:gd name="connsiteY2" fmla="*/ 418466 h 849328"/>
                  <a:gd name="connsiteX3" fmla="*/ 91711 w 247116"/>
                  <a:gd name="connsiteY3" fmla="*/ 842745 h 849328"/>
                  <a:gd name="connsiteX4" fmla="*/ 16833 w 247116"/>
                  <a:gd name="connsiteY4" fmla="*/ 418466 h 849328"/>
                  <a:gd name="connsiteX0" fmla="*/ 15196 w 245344"/>
                  <a:gd name="connsiteY0" fmla="*/ 432733 h 863595"/>
                  <a:gd name="connsiteX1" fmla="*/ 105523 w 245344"/>
                  <a:gd name="connsiteY1" fmla="*/ 289 h 863595"/>
                  <a:gd name="connsiteX2" fmla="*/ 245344 w 245344"/>
                  <a:gd name="connsiteY2" fmla="*/ 432733 h 863595"/>
                  <a:gd name="connsiteX3" fmla="*/ 90074 w 245344"/>
                  <a:gd name="connsiteY3" fmla="*/ 857012 h 863595"/>
                  <a:gd name="connsiteX4" fmla="*/ 15196 w 245344"/>
                  <a:gd name="connsiteY4" fmla="*/ 432733 h 863595"/>
                  <a:gd name="connsiteX0" fmla="*/ 9572 w 239720"/>
                  <a:gd name="connsiteY0" fmla="*/ 432733 h 858553"/>
                  <a:gd name="connsiteX1" fmla="*/ 99899 w 239720"/>
                  <a:gd name="connsiteY1" fmla="*/ 289 h 858553"/>
                  <a:gd name="connsiteX2" fmla="*/ 239720 w 239720"/>
                  <a:gd name="connsiteY2" fmla="*/ 432733 h 858553"/>
                  <a:gd name="connsiteX3" fmla="*/ 84450 w 239720"/>
                  <a:gd name="connsiteY3" fmla="*/ 857012 h 858553"/>
                  <a:gd name="connsiteX4" fmla="*/ 9572 w 239720"/>
                  <a:gd name="connsiteY4" fmla="*/ 432733 h 858553"/>
                  <a:gd name="connsiteX0" fmla="*/ 4216 w 234364"/>
                  <a:gd name="connsiteY0" fmla="*/ 432733 h 855090"/>
                  <a:gd name="connsiteX1" fmla="*/ 94543 w 234364"/>
                  <a:gd name="connsiteY1" fmla="*/ 289 h 855090"/>
                  <a:gd name="connsiteX2" fmla="*/ 234364 w 234364"/>
                  <a:gd name="connsiteY2" fmla="*/ 432733 h 855090"/>
                  <a:gd name="connsiteX3" fmla="*/ 92107 w 234364"/>
                  <a:gd name="connsiteY3" fmla="*/ 853526 h 855090"/>
                  <a:gd name="connsiteX4" fmla="*/ 4216 w 234364"/>
                  <a:gd name="connsiteY4" fmla="*/ 432733 h 855090"/>
                  <a:gd name="connsiteX0" fmla="*/ 6776 w 236924"/>
                  <a:gd name="connsiteY0" fmla="*/ 433863 h 856220"/>
                  <a:gd name="connsiteX1" fmla="*/ 97103 w 236924"/>
                  <a:gd name="connsiteY1" fmla="*/ 1419 h 856220"/>
                  <a:gd name="connsiteX2" fmla="*/ 236924 w 236924"/>
                  <a:gd name="connsiteY2" fmla="*/ 433863 h 856220"/>
                  <a:gd name="connsiteX3" fmla="*/ 94667 w 236924"/>
                  <a:gd name="connsiteY3" fmla="*/ 854656 h 856220"/>
                  <a:gd name="connsiteX4" fmla="*/ 6776 w 236924"/>
                  <a:gd name="connsiteY4" fmla="*/ 433863 h 856220"/>
                  <a:gd name="connsiteX0" fmla="*/ 5585 w 236090"/>
                  <a:gd name="connsiteY0" fmla="*/ 434172 h 856529"/>
                  <a:gd name="connsiteX1" fmla="*/ 114422 w 236090"/>
                  <a:gd name="connsiteY1" fmla="*/ 1417 h 856529"/>
                  <a:gd name="connsiteX2" fmla="*/ 235733 w 236090"/>
                  <a:gd name="connsiteY2" fmla="*/ 434172 h 856529"/>
                  <a:gd name="connsiteX3" fmla="*/ 93476 w 236090"/>
                  <a:gd name="connsiteY3" fmla="*/ 854965 h 856529"/>
                  <a:gd name="connsiteX4" fmla="*/ 5585 w 236090"/>
                  <a:gd name="connsiteY4" fmla="*/ 434172 h 856529"/>
                  <a:gd name="connsiteX0" fmla="*/ 17322 w 247470"/>
                  <a:gd name="connsiteY0" fmla="*/ 457219 h 879576"/>
                  <a:gd name="connsiteX1" fmla="*/ 86028 w 247470"/>
                  <a:gd name="connsiteY1" fmla="*/ 1293 h 879576"/>
                  <a:gd name="connsiteX2" fmla="*/ 247470 w 247470"/>
                  <a:gd name="connsiteY2" fmla="*/ 457219 h 879576"/>
                  <a:gd name="connsiteX3" fmla="*/ 105213 w 247470"/>
                  <a:gd name="connsiteY3" fmla="*/ 878012 h 879576"/>
                  <a:gd name="connsiteX4" fmla="*/ 17322 w 247470"/>
                  <a:gd name="connsiteY4" fmla="*/ 457219 h 879576"/>
                  <a:gd name="connsiteX0" fmla="*/ 24663 w 254811"/>
                  <a:gd name="connsiteY0" fmla="*/ 458286 h 880643"/>
                  <a:gd name="connsiteX1" fmla="*/ 93369 w 254811"/>
                  <a:gd name="connsiteY1" fmla="*/ 2360 h 880643"/>
                  <a:gd name="connsiteX2" fmla="*/ 254811 w 254811"/>
                  <a:gd name="connsiteY2" fmla="*/ 458286 h 880643"/>
                  <a:gd name="connsiteX3" fmla="*/ 112554 w 254811"/>
                  <a:gd name="connsiteY3" fmla="*/ 879079 h 880643"/>
                  <a:gd name="connsiteX4" fmla="*/ 24663 w 254811"/>
                  <a:gd name="connsiteY4" fmla="*/ 458286 h 880643"/>
                  <a:gd name="connsiteX0" fmla="*/ 24663 w 254826"/>
                  <a:gd name="connsiteY0" fmla="*/ 458286 h 881401"/>
                  <a:gd name="connsiteX1" fmla="*/ 93369 w 254826"/>
                  <a:gd name="connsiteY1" fmla="*/ 2360 h 881401"/>
                  <a:gd name="connsiteX2" fmla="*/ 254811 w 254826"/>
                  <a:gd name="connsiteY2" fmla="*/ 458286 h 881401"/>
                  <a:gd name="connsiteX3" fmla="*/ 112554 w 254826"/>
                  <a:gd name="connsiteY3" fmla="*/ 879079 h 881401"/>
                  <a:gd name="connsiteX4" fmla="*/ 24663 w 254826"/>
                  <a:gd name="connsiteY4" fmla="*/ 458286 h 881401"/>
                  <a:gd name="connsiteX0" fmla="*/ 26332 w 259445"/>
                  <a:gd name="connsiteY0" fmla="*/ 458286 h 892397"/>
                  <a:gd name="connsiteX1" fmla="*/ 95038 w 259445"/>
                  <a:gd name="connsiteY1" fmla="*/ 2360 h 892397"/>
                  <a:gd name="connsiteX2" fmla="*/ 256480 w 259445"/>
                  <a:gd name="connsiteY2" fmla="*/ 458286 h 892397"/>
                  <a:gd name="connsiteX3" fmla="*/ 141868 w 259445"/>
                  <a:gd name="connsiteY3" fmla="*/ 890176 h 892397"/>
                  <a:gd name="connsiteX4" fmla="*/ 26332 w 259445"/>
                  <a:gd name="connsiteY4" fmla="*/ 458286 h 892397"/>
                  <a:gd name="connsiteX0" fmla="*/ 24965 w 255236"/>
                  <a:gd name="connsiteY0" fmla="*/ 458286 h 922887"/>
                  <a:gd name="connsiteX1" fmla="*/ 93671 w 255236"/>
                  <a:gd name="connsiteY1" fmla="*/ 2360 h 922887"/>
                  <a:gd name="connsiteX2" fmla="*/ 255113 w 255236"/>
                  <a:gd name="connsiteY2" fmla="*/ 458286 h 922887"/>
                  <a:gd name="connsiteX3" fmla="*/ 117896 w 255236"/>
                  <a:gd name="connsiteY3" fmla="*/ 920905 h 922887"/>
                  <a:gd name="connsiteX4" fmla="*/ 24965 w 255236"/>
                  <a:gd name="connsiteY4" fmla="*/ 458286 h 922887"/>
                  <a:gd name="connsiteX0" fmla="*/ 26237 w 259019"/>
                  <a:gd name="connsiteY0" fmla="*/ 458286 h 886692"/>
                  <a:gd name="connsiteX1" fmla="*/ 94943 w 259019"/>
                  <a:gd name="connsiteY1" fmla="*/ 2360 h 886692"/>
                  <a:gd name="connsiteX2" fmla="*/ 256385 w 259019"/>
                  <a:gd name="connsiteY2" fmla="*/ 458286 h 886692"/>
                  <a:gd name="connsiteX3" fmla="*/ 140231 w 259019"/>
                  <a:gd name="connsiteY3" fmla="*/ 884420 h 886692"/>
                  <a:gd name="connsiteX4" fmla="*/ 26237 w 259019"/>
                  <a:gd name="connsiteY4" fmla="*/ 458286 h 886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019" h="886692">
                    <a:moveTo>
                      <a:pt x="26237" y="458286"/>
                    </a:moveTo>
                    <a:cubicBezTo>
                      <a:pt x="18689" y="311276"/>
                      <a:pt x="-58964" y="31978"/>
                      <a:pt x="94943" y="2360"/>
                    </a:cubicBezTo>
                    <a:cubicBezTo>
                      <a:pt x="248850" y="-27258"/>
                      <a:pt x="256385" y="227344"/>
                      <a:pt x="256385" y="458286"/>
                    </a:cubicBezTo>
                    <a:cubicBezTo>
                      <a:pt x="256385" y="689228"/>
                      <a:pt x="286894" y="911675"/>
                      <a:pt x="140231" y="884420"/>
                    </a:cubicBezTo>
                    <a:cubicBezTo>
                      <a:pt x="-6432" y="857165"/>
                      <a:pt x="33785" y="605296"/>
                      <a:pt x="26237" y="458286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254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65" name="グループ化 764">
              <a:extLst>
                <a:ext uri="{FF2B5EF4-FFF2-40B4-BE49-F238E27FC236}">
                  <a16:creationId xmlns:a16="http://schemas.microsoft.com/office/drawing/2014/main" id="{A5EF6465-99A4-4476-8FE2-888A1B3AE336}"/>
                </a:ext>
              </a:extLst>
            </p:cNvPr>
            <p:cNvGrpSpPr/>
            <p:nvPr/>
          </p:nvGrpSpPr>
          <p:grpSpPr>
            <a:xfrm>
              <a:off x="2375181" y="4883920"/>
              <a:ext cx="658532" cy="656754"/>
              <a:chOff x="1770101" y="2713039"/>
              <a:chExt cx="737627" cy="735635"/>
            </a:xfrm>
          </p:grpSpPr>
          <p:sp>
            <p:nvSpPr>
              <p:cNvPr id="779" name="フリーフォーム: 図形 778">
                <a:extLst>
                  <a:ext uri="{FF2B5EF4-FFF2-40B4-BE49-F238E27FC236}">
                    <a16:creationId xmlns:a16="http://schemas.microsoft.com/office/drawing/2014/main" id="{E7214A5E-F512-433C-BF90-CBDD0C708BB0}"/>
                  </a:ext>
                </a:extLst>
              </p:cNvPr>
              <p:cNvSpPr/>
              <p:nvPr/>
            </p:nvSpPr>
            <p:spPr>
              <a:xfrm>
                <a:off x="1770101" y="2713039"/>
                <a:ext cx="737627" cy="735635"/>
              </a:xfrm>
              <a:custGeom>
                <a:avLst/>
                <a:gdLst>
                  <a:gd name="connsiteX0" fmla="*/ 374070 w 737627"/>
                  <a:gd name="connsiteY0" fmla="*/ 0 h 735635"/>
                  <a:gd name="connsiteX1" fmla="*/ 737627 w 737627"/>
                  <a:gd name="connsiteY1" fmla="*/ 508980 h 735635"/>
                  <a:gd name="connsiteX2" fmla="*/ 730209 w 737627"/>
                  <a:gd name="connsiteY2" fmla="*/ 581880 h 735635"/>
                  <a:gd name="connsiteX3" fmla="*/ 716753 w 737627"/>
                  <a:gd name="connsiteY3" fmla="*/ 623253 h 735635"/>
                  <a:gd name="connsiteX4" fmla="*/ 711858 w 737627"/>
                  <a:gd name="connsiteY4" fmla="*/ 628019 h 735635"/>
                  <a:gd name="connsiteX5" fmla="*/ 371108 w 737627"/>
                  <a:gd name="connsiteY5" fmla="*/ 735635 h 735635"/>
                  <a:gd name="connsiteX6" fmla="*/ 28064 w 737627"/>
                  <a:gd name="connsiteY6" fmla="*/ 628019 h 735635"/>
                  <a:gd name="connsiteX7" fmla="*/ 20425 w 737627"/>
                  <a:gd name="connsiteY7" fmla="*/ 620686 h 735635"/>
                  <a:gd name="connsiteX8" fmla="*/ 7568 w 737627"/>
                  <a:gd name="connsiteY8" fmla="*/ 581880 h 735635"/>
                  <a:gd name="connsiteX9" fmla="*/ 0 w 737627"/>
                  <a:gd name="connsiteY9" fmla="*/ 508980 h 735635"/>
                  <a:gd name="connsiteX10" fmla="*/ 374070 w 737627"/>
                  <a:gd name="connsiteY10" fmla="*/ 0 h 735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37627" h="735635">
                    <a:moveTo>
                      <a:pt x="374070" y="0"/>
                    </a:moveTo>
                    <a:cubicBezTo>
                      <a:pt x="577759" y="0"/>
                      <a:pt x="737627" y="305290"/>
                      <a:pt x="737627" y="508980"/>
                    </a:cubicBezTo>
                    <a:cubicBezTo>
                      <a:pt x="737627" y="534441"/>
                      <a:pt x="735074" y="558781"/>
                      <a:pt x="730209" y="581880"/>
                    </a:cubicBezTo>
                    <a:lnTo>
                      <a:pt x="716753" y="623253"/>
                    </a:lnTo>
                    <a:lnTo>
                      <a:pt x="711858" y="628019"/>
                    </a:lnTo>
                    <a:cubicBezTo>
                      <a:pt x="624933" y="696816"/>
                      <a:pt x="504627" y="735635"/>
                      <a:pt x="371108" y="735635"/>
                    </a:cubicBezTo>
                    <a:cubicBezTo>
                      <a:pt x="237589" y="735635"/>
                      <a:pt x="116136" y="696816"/>
                      <a:pt x="28064" y="628019"/>
                    </a:cubicBezTo>
                    <a:lnTo>
                      <a:pt x="20425" y="620686"/>
                    </a:lnTo>
                    <a:lnTo>
                      <a:pt x="7568" y="581880"/>
                    </a:lnTo>
                    <a:cubicBezTo>
                      <a:pt x="2607" y="558781"/>
                      <a:pt x="0" y="534441"/>
                      <a:pt x="0" y="508980"/>
                    </a:cubicBezTo>
                    <a:cubicBezTo>
                      <a:pt x="0" y="305290"/>
                      <a:pt x="170380" y="0"/>
                      <a:pt x="37407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0" name="楕円 779">
                <a:extLst>
                  <a:ext uri="{FF2B5EF4-FFF2-40B4-BE49-F238E27FC236}">
                    <a16:creationId xmlns:a16="http://schemas.microsoft.com/office/drawing/2014/main" id="{D04155C9-3413-486E-B57F-824FB55517D3}"/>
                  </a:ext>
                </a:extLst>
              </p:cNvPr>
              <p:cNvSpPr/>
              <p:nvPr/>
            </p:nvSpPr>
            <p:spPr>
              <a:xfrm>
                <a:off x="2239554" y="2796145"/>
                <a:ext cx="53848" cy="53848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1" name="楕円 52">
                <a:extLst>
                  <a:ext uri="{FF2B5EF4-FFF2-40B4-BE49-F238E27FC236}">
                    <a16:creationId xmlns:a16="http://schemas.microsoft.com/office/drawing/2014/main" id="{4560EBC1-B5AF-4472-9EC5-43C150CFC979}"/>
                  </a:ext>
                </a:extLst>
              </p:cNvPr>
              <p:cNvSpPr/>
              <p:nvPr/>
            </p:nvSpPr>
            <p:spPr>
              <a:xfrm rot="19800000">
                <a:off x="2321329" y="2834891"/>
                <a:ext cx="53789" cy="184133"/>
              </a:xfrm>
              <a:custGeom>
                <a:avLst/>
                <a:gdLst>
                  <a:gd name="connsiteX0" fmla="*/ 0 w 230147"/>
                  <a:gd name="connsiteY0" fmla="*/ 418157 h 836313"/>
                  <a:gd name="connsiteX1" fmla="*/ 115074 w 230147"/>
                  <a:gd name="connsiteY1" fmla="*/ 0 h 836313"/>
                  <a:gd name="connsiteX2" fmla="*/ 230148 w 230147"/>
                  <a:gd name="connsiteY2" fmla="*/ 418157 h 836313"/>
                  <a:gd name="connsiteX3" fmla="*/ 115074 w 230147"/>
                  <a:gd name="connsiteY3" fmla="*/ 836314 h 836313"/>
                  <a:gd name="connsiteX4" fmla="*/ 0 w 230147"/>
                  <a:gd name="connsiteY4" fmla="*/ 418157 h 836313"/>
                  <a:gd name="connsiteX0" fmla="*/ 25 w 230198"/>
                  <a:gd name="connsiteY0" fmla="*/ 418157 h 836713"/>
                  <a:gd name="connsiteX1" fmla="*/ 115099 w 230198"/>
                  <a:gd name="connsiteY1" fmla="*/ 0 h 836713"/>
                  <a:gd name="connsiteX2" fmla="*/ 230173 w 230198"/>
                  <a:gd name="connsiteY2" fmla="*/ 418157 h 836713"/>
                  <a:gd name="connsiteX3" fmla="*/ 115099 w 230198"/>
                  <a:gd name="connsiteY3" fmla="*/ 836314 h 836713"/>
                  <a:gd name="connsiteX4" fmla="*/ 25 w 230198"/>
                  <a:gd name="connsiteY4" fmla="*/ 418157 h 836713"/>
                  <a:gd name="connsiteX0" fmla="*/ 11088 w 241236"/>
                  <a:gd name="connsiteY0" fmla="*/ 418157 h 842823"/>
                  <a:gd name="connsiteX1" fmla="*/ 126162 w 241236"/>
                  <a:gd name="connsiteY1" fmla="*/ 0 h 842823"/>
                  <a:gd name="connsiteX2" fmla="*/ 241236 w 241236"/>
                  <a:gd name="connsiteY2" fmla="*/ 418157 h 842823"/>
                  <a:gd name="connsiteX3" fmla="*/ 85966 w 241236"/>
                  <a:gd name="connsiteY3" fmla="*/ 842436 h 842823"/>
                  <a:gd name="connsiteX4" fmla="*/ 11088 w 241236"/>
                  <a:gd name="connsiteY4" fmla="*/ 418157 h 842823"/>
                  <a:gd name="connsiteX0" fmla="*/ 16833 w 246981"/>
                  <a:gd name="connsiteY0" fmla="*/ 418157 h 849019"/>
                  <a:gd name="connsiteX1" fmla="*/ 131907 w 246981"/>
                  <a:gd name="connsiteY1" fmla="*/ 0 h 849019"/>
                  <a:gd name="connsiteX2" fmla="*/ 246981 w 246981"/>
                  <a:gd name="connsiteY2" fmla="*/ 418157 h 849019"/>
                  <a:gd name="connsiteX3" fmla="*/ 91711 w 246981"/>
                  <a:gd name="connsiteY3" fmla="*/ 842436 h 849019"/>
                  <a:gd name="connsiteX4" fmla="*/ 16833 w 246981"/>
                  <a:gd name="connsiteY4" fmla="*/ 418157 h 849019"/>
                  <a:gd name="connsiteX0" fmla="*/ 16833 w 247116"/>
                  <a:gd name="connsiteY0" fmla="*/ 418466 h 849328"/>
                  <a:gd name="connsiteX1" fmla="*/ 131907 w 247116"/>
                  <a:gd name="connsiteY1" fmla="*/ 309 h 849328"/>
                  <a:gd name="connsiteX2" fmla="*/ 246981 w 247116"/>
                  <a:gd name="connsiteY2" fmla="*/ 418466 h 849328"/>
                  <a:gd name="connsiteX3" fmla="*/ 91711 w 247116"/>
                  <a:gd name="connsiteY3" fmla="*/ 842745 h 849328"/>
                  <a:gd name="connsiteX4" fmla="*/ 16833 w 247116"/>
                  <a:gd name="connsiteY4" fmla="*/ 418466 h 849328"/>
                  <a:gd name="connsiteX0" fmla="*/ 15196 w 245344"/>
                  <a:gd name="connsiteY0" fmla="*/ 432733 h 863595"/>
                  <a:gd name="connsiteX1" fmla="*/ 105523 w 245344"/>
                  <a:gd name="connsiteY1" fmla="*/ 289 h 863595"/>
                  <a:gd name="connsiteX2" fmla="*/ 245344 w 245344"/>
                  <a:gd name="connsiteY2" fmla="*/ 432733 h 863595"/>
                  <a:gd name="connsiteX3" fmla="*/ 90074 w 245344"/>
                  <a:gd name="connsiteY3" fmla="*/ 857012 h 863595"/>
                  <a:gd name="connsiteX4" fmla="*/ 15196 w 245344"/>
                  <a:gd name="connsiteY4" fmla="*/ 432733 h 863595"/>
                  <a:gd name="connsiteX0" fmla="*/ 9572 w 239720"/>
                  <a:gd name="connsiteY0" fmla="*/ 432733 h 858553"/>
                  <a:gd name="connsiteX1" fmla="*/ 99899 w 239720"/>
                  <a:gd name="connsiteY1" fmla="*/ 289 h 858553"/>
                  <a:gd name="connsiteX2" fmla="*/ 239720 w 239720"/>
                  <a:gd name="connsiteY2" fmla="*/ 432733 h 858553"/>
                  <a:gd name="connsiteX3" fmla="*/ 84450 w 239720"/>
                  <a:gd name="connsiteY3" fmla="*/ 857012 h 858553"/>
                  <a:gd name="connsiteX4" fmla="*/ 9572 w 239720"/>
                  <a:gd name="connsiteY4" fmla="*/ 432733 h 858553"/>
                  <a:gd name="connsiteX0" fmla="*/ 4216 w 234364"/>
                  <a:gd name="connsiteY0" fmla="*/ 432733 h 855090"/>
                  <a:gd name="connsiteX1" fmla="*/ 94543 w 234364"/>
                  <a:gd name="connsiteY1" fmla="*/ 289 h 855090"/>
                  <a:gd name="connsiteX2" fmla="*/ 234364 w 234364"/>
                  <a:gd name="connsiteY2" fmla="*/ 432733 h 855090"/>
                  <a:gd name="connsiteX3" fmla="*/ 92107 w 234364"/>
                  <a:gd name="connsiteY3" fmla="*/ 853526 h 855090"/>
                  <a:gd name="connsiteX4" fmla="*/ 4216 w 234364"/>
                  <a:gd name="connsiteY4" fmla="*/ 432733 h 855090"/>
                  <a:gd name="connsiteX0" fmla="*/ 6776 w 236924"/>
                  <a:gd name="connsiteY0" fmla="*/ 433863 h 856220"/>
                  <a:gd name="connsiteX1" fmla="*/ 97103 w 236924"/>
                  <a:gd name="connsiteY1" fmla="*/ 1419 h 856220"/>
                  <a:gd name="connsiteX2" fmla="*/ 236924 w 236924"/>
                  <a:gd name="connsiteY2" fmla="*/ 433863 h 856220"/>
                  <a:gd name="connsiteX3" fmla="*/ 94667 w 236924"/>
                  <a:gd name="connsiteY3" fmla="*/ 854656 h 856220"/>
                  <a:gd name="connsiteX4" fmla="*/ 6776 w 236924"/>
                  <a:gd name="connsiteY4" fmla="*/ 433863 h 856220"/>
                  <a:gd name="connsiteX0" fmla="*/ 5585 w 236090"/>
                  <a:gd name="connsiteY0" fmla="*/ 434172 h 856529"/>
                  <a:gd name="connsiteX1" fmla="*/ 114422 w 236090"/>
                  <a:gd name="connsiteY1" fmla="*/ 1417 h 856529"/>
                  <a:gd name="connsiteX2" fmla="*/ 235733 w 236090"/>
                  <a:gd name="connsiteY2" fmla="*/ 434172 h 856529"/>
                  <a:gd name="connsiteX3" fmla="*/ 93476 w 236090"/>
                  <a:gd name="connsiteY3" fmla="*/ 854965 h 856529"/>
                  <a:gd name="connsiteX4" fmla="*/ 5585 w 236090"/>
                  <a:gd name="connsiteY4" fmla="*/ 434172 h 856529"/>
                  <a:gd name="connsiteX0" fmla="*/ 17322 w 247470"/>
                  <a:gd name="connsiteY0" fmla="*/ 457219 h 879576"/>
                  <a:gd name="connsiteX1" fmla="*/ 86028 w 247470"/>
                  <a:gd name="connsiteY1" fmla="*/ 1293 h 879576"/>
                  <a:gd name="connsiteX2" fmla="*/ 247470 w 247470"/>
                  <a:gd name="connsiteY2" fmla="*/ 457219 h 879576"/>
                  <a:gd name="connsiteX3" fmla="*/ 105213 w 247470"/>
                  <a:gd name="connsiteY3" fmla="*/ 878012 h 879576"/>
                  <a:gd name="connsiteX4" fmla="*/ 17322 w 247470"/>
                  <a:gd name="connsiteY4" fmla="*/ 457219 h 879576"/>
                  <a:gd name="connsiteX0" fmla="*/ 24663 w 254811"/>
                  <a:gd name="connsiteY0" fmla="*/ 458286 h 880643"/>
                  <a:gd name="connsiteX1" fmla="*/ 93369 w 254811"/>
                  <a:gd name="connsiteY1" fmla="*/ 2360 h 880643"/>
                  <a:gd name="connsiteX2" fmla="*/ 254811 w 254811"/>
                  <a:gd name="connsiteY2" fmla="*/ 458286 h 880643"/>
                  <a:gd name="connsiteX3" fmla="*/ 112554 w 254811"/>
                  <a:gd name="connsiteY3" fmla="*/ 879079 h 880643"/>
                  <a:gd name="connsiteX4" fmla="*/ 24663 w 254811"/>
                  <a:gd name="connsiteY4" fmla="*/ 458286 h 880643"/>
                  <a:gd name="connsiteX0" fmla="*/ 24663 w 254826"/>
                  <a:gd name="connsiteY0" fmla="*/ 458286 h 881401"/>
                  <a:gd name="connsiteX1" fmla="*/ 93369 w 254826"/>
                  <a:gd name="connsiteY1" fmla="*/ 2360 h 881401"/>
                  <a:gd name="connsiteX2" fmla="*/ 254811 w 254826"/>
                  <a:gd name="connsiteY2" fmla="*/ 458286 h 881401"/>
                  <a:gd name="connsiteX3" fmla="*/ 112554 w 254826"/>
                  <a:gd name="connsiteY3" fmla="*/ 879079 h 881401"/>
                  <a:gd name="connsiteX4" fmla="*/ 24663 w 254826"/>
                  <a:gd name="connsiteY4" fmla="*/ 458286 h 881401"/>
                  <a:gd name="connsiteX0" fmla="*/ 26332 w 259445"/>
                  <a:gd name="connsiteY0" fmla="*/ 458286 h 892397"/>
                  <a:gd name="connsiteX1" fmla="*/ 95038 w 259445"/>
                  <a:gd name="connsiteY1" fmla="*/ 2360 h 892397"/>
                  <a:gd name="connsiteX2" fmla="*/ 256480 w 259445"/>
                  <a:gd name="connsiteY2" fmla="*/ 458286 h 892397"/>
                  <a:gd name="connsiteX3" fmla="*/ 141868 w 259445"/>
                  <a:gd name="connsiteY3" fmla="*/ 890176 h 892397"/>
                  <a:gd name="connsiteX4" fmla="*/ 26332 w 259445"/>
                  <a:gd name="connsiteY4" fmla="*/ 458286 h 892397"/>
                  <a:gd name="connsiteX0" fmla="*/ 24965 w 255236"/>
                  <a:gd name="connsiteY0" fmla="*/ 458286 h 922887"/>
                  <a:gd name="connsiteX1" fmla="*/ 93671 w 255236"/>
                  <a:gd name="connsiteY1" fmla="*/ 2360 h 922887"/>
                  <a:gd name="connsiteX2" fmla="*/ 255113 w 255236"/>
                  <a:gd name="connsiteY2" fmla="*/ 458286 h 922887"/>
                  <a:gd name="connsiteX3" fmla="*/ 117896 w 255236"/>
                  <a:gd name="connsiteY3" fmla="*/ 920905 h 922887"/>
                  <a:gd name="connsiteX4" fmla="*/ 24965 w 255236"/>
                  <a:gd name="connsiteY4" fmla="*/ 458286 h 922887"/>
                  <a:gd name="connsiteX0" fmla="*/ 26237 w 259019"/>
                  <a:gd name="connsiteY0" fmla="*/ 458286 h 886692"/>
                  <a:gd name="connsiteX1" fmla="*/ 94943 w 259019"/>
                  <a:gd name="connsiteY1" fmla="*/ 2360 h 886692"/>
                  <a:gd name="connsiteX2" fmla="*/ 256385 w 259019"/>
                  <a:gd name="connsiteY2" fmla="*/ 458286 h 886692"/>
                  <a:gd name="connsiteX3" fmla="*/ 140231 w 259019"/>
                  <a:gd name="connsiteY3" fmla="*/ 884420 h 886692"/>
                  <a:gd name="connsiteX4" fmla="*/ 26237 w 259019"/>
                  <a:gd name="connsiteY4" fmla="*/ 458286 h 886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019" h="886692">
                    <a:moveTo>
                      <a:pt x="26237" y="458286"/>
                    </a:moveTo>
                    <a:cubicBezTo>
                      <a:pt x="18689" y="311276"/>
                      <a:pt x="-58964" y="31978"/>
                      <a:pt x="94943" y="2360"/>
                    </a:cubicBezTo>
                    <a:cubicBezTo>
                      <a:pt x="248850" y="-27258"/>
                      <a:pt x="256385" y="227344"/>
                      <a:pt x="256385" y="458286"/>
                    </a:cubicBezTo>
                    <a:cubicBezTo>
                      <a:pt x="256385" y="689228"/>
                      <a:pt x="286894" y="911675"/>
                      <a:pt x="140231" y="884420"/>
                    </a:cubicBezTo>
                    <a:cubicBezTo>
                      <a:pt x="-6432" y="857165"/>
                      <a:pt x="33785" y="605296"/>
                      <a:pt x="26237" y="458286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254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766" name="台形 765">
              <a:extLst>
                <a:ext uri="{FF2B5EF4-FFF2-40B4-BE49-F238E27FC236}">
                  <a16:creationId xmlns:a16="http://schemas.microsoft.com/office/drawing/2014/main" id="{88DE5E15-6B96-4D01-B1CE-238850EF601B}"/>
                </a:ext>
              </a:extLst>
            </p:cNvPr>
            <p:cNvSpPr/>
            <p:nvPr/>
          </p:nvSpPr>
          <p:spPr>
            <a:xfrm>
              <a:off x="3090265" y="5074900"/>
              <a:ext cx="328353" cy="375287"/>
            </a:xfrm>
            <a:prstGeom prst="trapezoid">
              <a:avLst>
                <a:gd name="adj" fmla="val 19923"/>
              </a:avLst>
            </a:prstGeom>
            <a:solidFill>
              <a:srgbClr val="FFC000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67" name="楕円 766">
              <a:extLst>
                <a:ext uri="{FF2B5EF4-FFF2-40B4-BE49-F238E27FC236}">
                  <a16:creationId xmlns:a16="http://schemas.microsoft.com/office/drawing/2014/main" id="{00CEF028-EEDF-45DF-B0F1-6DC40B1C1D7F}"/>
                </a:ext>
              </a:extLst>
            </p:cNvPr>
            <p:cNvSpPr/>
            <p:nvPr/>
          </p:nvSpPr>
          <p:spPr>
            <a:xfrm>
              <a:off x="3373812" y="5223929"/>
              <a:ext cx="731463" cy="447908"/>
            </a:xfrm>
            <a:prstGeom prst="ellipse">
              <a:avLst/>
            </a:prstGeom>
            <a:solidFill>
              <a:srgbClr val="FFC000">
                <a:lumMod val="75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68" name="楕円 767">
              <a:extLst>
                <a:ext uri="{FF2B5EF4-FFF2-40B4-BE49-F238E27FC236}">
                  <a16:creationId xmlns:a16="http://schemas.microsoft.com/office/drawing/2014/main" id="{6492DE97-F4D7-4781-8E0B-7B3354DE7939}"/>
                </a:ext>
              </a:extLst>
            </p:cNvPr>
            <p:cNvSpPr/>
            <p:nvPr/>
          </p:nvSpPr>
          <p:spPr>
            <a:xfrm>
              <a:off x="2781550" y="5585280"/>
              <a:ext cx="731463" cy="447908"/>
            </a:xfrm>
            <a:prstGeom prst="ellipse">
              <a:avLst/>
            </a:prstGeom>
            <a:solidFill>
              <a:srgbClr val="FFC000">
                <a:lumMod val="75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769" name="グループ化 768">
              <a:extLst>
                <a:ext uri="{FF2B5EF4-FFF2-40B4-BE49-F238E27FC236}">
                  <a16:creationId xmlns:a16="http://schemas.microsoft.com/office/drawing/2014/main" id="{13D6C5ED-AAE7-4461-90AA-4C2F8769556F}"/>
                </a:ext>
              </a:extLst>
            </p:cNvPr>
            <p:cNvGrpSpPr/>
            <p:nvPr/>
          </p:nvGrpSpPr>
          <p:grpSpPr>
            <a:xfrm>
              <a:off x="3380067" y="4914900"/>
              <a:ext cx="713425" cy="711499"/>
              <a:chOff x="1770101" y="2713039"/>
              <a:chExt cx="737627" cy="735635"/>
            </a:xfrm>
          </p:grpSpPr>
          <p:sp>
            <p:nvSpPr>
              <p:cNvPr id="776" name="フリーフォーム: 図形 775">
                <a:extLst>
                  <a:ext uri="{FF2B5EF4-FFF2-40B4-BE49-F238E27FC236}">
                    <a16:creationId xmlns:a16="http://schemas.microsoft.com/office/drawing/2014/main" id="{9239D5F8-81F8-4FBB-92EA-F65561307318}"/>
                  </a:ext>
                </a:extLst>
              </p:cNvPr>
              <p:cNvSpPr/>
              <p:nvPr/>
            </p:nvSpPr>
            <p:spPr>
              <a:xfrm>
                <a:off x="1770101" y="2713039"/>
                <a:ext cx="737627" cy="735635"/>
              </a:xfrm>
              <a:custGeom>
                <a:avLst/>
                <a:gdLst>
                  <a:gd name="connsiteX0" fmla="*/ 374070 w 737627"/>
                  <a:gd name="connsiteY0" fmla="*/ 0 h 735635"/>
                  <a:gd name="connsiteX1" fmla="*/ 737627 w 737627"/>
                  <a:gd name="connsiteY1" fmla="*/ 508980 h 735635"/>
                  <a:gd name="connsiteX2" fmla="*/ 730209 w 737627"/>
                  <a:gd name="connsiteY2" fmla="*/ 581880 h 735635"/>
                  <a:gd name="connsiteX3" fmla="*/ 716753 w 737627"/>
                  <a:gd name="connsiteY3" fmla="*/ 623253 h 735635"/>
                  <a:gd name="connsiteX4" fmla="*/ 711858 w 737627"/>
                  <a:gd name="connsiteY4" fmla="*/ 628019 h 735635"/>
                  <a:gd name="connsiteX5" fmla="*/ 371108 w 737627"/>
                  <a:gd name="connsiteY5" fmla="*/ 735635 h 735635"/>
                  <a:gd name="connsiteX6" fmla="*/ 28064 w 737627"/>
                  <a:gd name="connsiteY6" fmla="*/ 628019 h 735635"/>
                  <a:gd name="connsiteX7" fmla="*/ 20425 w 737627"/>
                  <a:gd name="connsiteY7" fmla="*/ 620686 h 735635"/>
                  <a:gd name="connsiteX8" fmla="*/ 7568 w 737627"/>
                  <a:gd name="connsiteY8" fmla="*/ 581880 h 735635"/>
                  <a:gd name="connsiteX9" fmla="*/ 0 w 737627"/>
                  <a:gd name="connsiteY9" fmla="*/ 508980 h 735635"/>
                  <a:gd name="connsiteX10" fmla="*/ 374070 w 737627"/>
                  <a:gd name="connsiteY10" fmla="*/ 0 h 735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37627" h="735635">
                    <a:moveTo>
                      <a:pt x="374070" y="0"/>
                    </a:moveTo>
                    <a:cubicBezTo>
                      <a:pt x="577759" y="0"/>
                      <a:pt x="737627" y="305290"/>
                      <a:pt x="737627" y="508980"/>
                    </a:cubicBezTo>
                    <a:cubicBezTo>
                      <a:pt x="737627" y="534441"/>
                      <a:pt x="735074" y="558781"/>
                      <a:pt x="730209" y="581880"/>
                    </a:cubicBezTo>
                    <a:lnTo>
                      <a:pt x="716753" y="623253"/>
                    </a:lnTo>
                    <a:lnTo>
                      <a:pt x="711858" y="628019"/>
                    </a:lnTo>
                    <a:cubicBezTo>
                      <a:pt x="624933" y="696816"/>
                      <a:pt x="504627" y="735635"/>
                      <a:pt x="371108" y="735635"/>
                    </a:cubicBezTo>
                    <a:cubicBezTo>
                      <a:pt x="237589" y="735635"/>
                      <a:pt x="116136" y="696816"/>
                      <a:pt x="28064" y="628019"/>
                    </a:cubicBezTo>
                    <a:lnTo>
                      <a:pt x="20425" y="620686"/>
                    </a:lnTo>
                    <a:lnTo>
                      <a:pt x="7568" y="581880"/>
                    </a:lnTo>
                    <a:cubicBezTo>
                      <a:pt x="2607" y="558781"/>
                      <a:pt x="0" y="534441"/>
                      <a:pt x="0" y="508980"/>
                    </a:cubicBezTo>
                    <a:cubicBezTo>
                      <a:pt x="0" y="305290"/>
                      <a:pt x="170380" y="0"/>
                      <a:pt x="37407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7" name="楕円 776">
                <a:extLst>
                  <a:ext uri="{FF2B5EF4-FFF2-40B4-BE49-F238E27FC236}">
                    <a16:creationId xmlns:a16="http://schemas.microsoft.com/office/drawing/2014/main" id="{8FA95CB6-6092-49B2-A6BB-47DE8FD09B6A}"/>
                  </a:ext>
                </a:extLst>
              </p:cNvPr>
              <p:cNvSpPr/>
              <p:nvPr/>
            </p:nvSpPr>
            <p:spPr>
              <a:xfrm>
                <a:off x="2239554" y="2796145"/>
                <a:ext cx="53848" cy="53848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8" name="楕円 52">
                <a:extLst>
                  <a:ext uri="{FF2B5EF4-FFF2-40B4-BE49-F238E27FC236}">
                    <a16:creationId xmlns:a16="http://schemas.microsoft.com/office/drawing/2014/main" id="{4B4345D3-3D6B-4133-AA5B-5C2C3503FF68}"/>
                  </a:ext>
                </a:extLst>
              </p:cNvPr>
              <p:cNvSpPr/>
              <p:nvPr/>
            </p:nvSpPr>
            <p:spPr>
              <a:xfrm rot="19800000">
                <a:off x="2321329" y="2834891"/>
                <a:ext cx="53789" cy="184133"/>
              </a:xfrm>
              <a:custGeom>
                <a:avLst/>
                <a:gdLst>
                  <a:gd name="connsiteX0" fmla="*/ 0 w 230147"/>
                  <a:gd name="connsiteY0" fmla="*/ 418157 h 836313"/>
                  <a:gd name="connsiteX1" fmla="*/ 115074 w 230147"/>
                  <a:gd name="connsiteY1" fmla="*/ 0 h 836313"/>
                  <a:gd name="connsiteX2" fmla="*/ 230148 w 230147"/>
                  <a:gd name="connsiteY2" fmla="*/ 418157 h 836313"/>
                  <a:gd name="connsiteX3" fmla="*/ 115074 w 230147"/>
                  <a:gd name="connsiteY3" fmla="*/ 836314 h 836313"/>
                  <a:gd name="connsiteX4" fmla="*/ 0 w 230147"/>
                  <a:gd name="connsiteY4" fmla="*/ 418157 h 836313"/>
                  <a:gd name="connsiteX0" fmla="*/ 25 w 230198"/>
                  <a:gd name="connsiteY0" fmla="*/ 418157 h 836713"/>
                  <a:gd name="connsiteX1" fmla="*/ 115099 w 230198"/>
                  <a:gd name="connsiteY1" fmla="*/ 0 h 836713"/>
                  <a:gd name="connsiteX2" fmla="*/ 230173 w 230198"/>
                  <a:gd name="connsiteY2" fmla="*/ 418157 h 836713"/>
                  <a:gd name="connsiteX3" fmla="*/ 115099 w 230198"/>
                  <a:gd name="connsiteY3" fmla="*/ 836314 h 836713"/>
                  <a:gd name="connsiteX4" fmla="*/ 25 w 230198"/>
                  <a:gd name="connsiteY4" fmla="*/ 418157 h 836713"/>
                  <a:gd name="connsiteX0" fmla="*/ 11088 w 241236"/>
                  <a:gd name="connsiteY0" fmla="*/ 418157 h 842823"/>
                  <a:gd name="connsiteX1" fmla="*/ 126162 w 241236"/>
                  <a:gd name="connsiteY1" fmla="*/ 0 h 842823"/>
                  <a:gd name="connsiteX2" fmla="*/ 241236 w 241236"/>
                  <a:gd name="connsiteY2" fmla="*/ 418157 h 842823"/>
                  <a:gd name="connsiteX3" fmla="*/ 85966 w 241236"/>
                  <a:gd name="connsiteY3" fmla="*/ 842436 h 842823"/>
                  <a:gd name="connsiteX4" fmla="*/ 11088 w 241236"/>
                  <a:gd name="connsiteY4" fmla="*/ 418157 h 842823"/>
                  <a:gd name="connsiteX0" fmla="*/ 16833 w 246981"/>
                  <a:gd name="connsiteY0" fmla="*/ 418157 h 849019"/>
                  <a:gd name="connsiteX1" fmla="*/ 131907 w 246981"/>
                  <a:gd name="connsiteY1" fmla="*/ 0 h 849019"/>
                  <a:gd name="connsiteX2" fmla="*/ 246981 w 246981"/>
                  <a:gd name="connsiteY2" fmla="*/ 418157 h 849019"/>
                  <a:gd name="connsiteX3" fmla="*/ 91711 w 246981"/>
                  <a:gd name="connsiteY3" fmla="*/ 842436 h 849019"/>
                  <a:gd name="connsiteX4" fmla="*/ 16833 w 246981"/>
                  <a:gd name="connsiteY4" fmla="*/ 418157 h 849019"/>
                  <a:gd name="connsiteX0" fmla="*/ 16833 w 247116"/>
                  <a:gd name="connsiteY0" fmla="*/ 418466 h 849328"/>
                  <a:gd name="connsiteX1" fmla="*/ 131907 w 247116"/>
                  <a:gd name="connsiteY1" fmla="*/ 309 h 849328"/>
                  <a:gd name="connsiteX2" fmla="*/ 246981 w 247116"/>
                  <a:gd name="connsiteY2" fmla="*/ 418466 h 849328"/>
                  <a:gd name="connsiteX3" fmla="*/ 91711 w 247116"/>
                  <a:gd name="connsiteY3" fmla="*/ 842745 h 849328"/>
                  <a:gd name="connsiteX4" fmla="*/ 16833 w 247116"/>
                  <a:gd name="connsiteY4" fmla="*/ 418466 h 849328"/>
                  <a:gd name="connsiteX0" fmla="*/ 15196 w 245344"/>
                  <a:gd name="connsiteY0" fmla="*/ 432733 h 863595"/>
                  <a:gd name="connsiteX1" fmla="*/ 105523 w 245344"/>
                  <a:gd name="connsiteY1" fmla="*/ 289 h 863595"/>
                  <a:gd name="connsiteX2" fmla="*/ 245344 w 245344"/>
                  <a:gd name="connsiteY2" fmla="*/ 432733 h 863595"/>
                  <a:gd name="connsiteX3" fmla="*/ 90074 w 245344"/>
                  <a:gd name="connsiteY3" fmla="*/ 857012 h 863595"/>
                  <a:gd name="connsiteX4" fmla="*/ 15196 w 245344"/>
                  <a:gd name="connsiteY4" fmla="*/ 432733 h 863595"/>
                  <a:gd name="connsiteX0" fmla="*/ 9572 w 239720"/>
                  <a:gd name="connsiteY0" fmla="*/ 432733 h 858553"/>
                  <a:gd name="connsiteX1" fmla="*/ 99899 w 239720"/>
                  <a:gd name="connsiteY1" fmla="*/ 289 h 858553"/>
                  <a:gd name="connsiteX2" fmla="*/ 239720 w 239720"/>
                  <a:gd name="connsiteY2" fmla="*/ 432733 h 858553"/>
                  <a:gd name="connsiteX3" fmla="*/ 84450 w 239720"/>
                  <a:gd name="connsiteY3" fmla="*/ 857012 h 858553"/>
                  <a:gd name="connsiteX4" fmla="*/ 9572 w 239720"/>
                  <a:gd name="connsiteY4" fmla="*/ 432733 h 858553"/>
                  <a:gd name="connsiteX0" fmla="*/ 4216 w 234364"/>
                  <a:gd name="connsiteY0" fmla="*/ 432733 h 855090"/>
                  <a:gd name="connsiteX1" fmla="*/ 94543 w 234364"/>
                  <a:gd name="connsiteY1" fmla="*/ 289 h 855090"/>
                  <a:gd name="connsiteX2" fmla="*/ 234364 w 234364"/>
                  <a:gd name="connsiteY2" fmla="*/ 432733 h 855090"/>
                  <a:gd name="connsiteX3" fmla="*/ 92107 w 234364"/>
                  <a:gd name="connsiteY3" fmla="*/ 853526 h 855090"/>
                  <a:gd name="connsiteX4" fmla="*/ 4216 w 234364"/>
                  <a:gd name="connsiteY4" fmla="*/ 432733 h 855090"/>
                  <a:gd name="connsiteX0" fmla="*/ 6776 w 236924"/>
                  <a:gd name="connsiteY0" fmla="*/ 433863 h 856220"/>
                  <a:gd name="connsiteX1" fmla="*/ 97103 w 236924"/>
                  <a:gd name="connsiteY1" fmla="*/ 1419 h 856220"/>
                  <a:gd name="connsiteX2" fmla="*/ 236924 w 236924"/>
                  <a:gd name="connsiteY2" fmla="*/ 433863 h 856220"/>
                  <a:gd name="connsiteX3" fmla="*/ 94667 w 236924"/>
                  <a:gd name="connsiteY3" fmla="*/ 854656 h 856220"/>
                  <a:gd name="connsiteX4" fmla="*/ 6776 w 236924"/>
                  <a:gd name="connsiteY4" fmla="*/ 433863 h 856220"/>
                  <a:gd name="connsiteX0" fmla="*/ 5585 w 236090"/>
                  <a:gd name="connsiteY0" fmla="*/ 434172 h 856529"/>
                  <a:gd name="connsiteX1" fmla="*/ 114422 w 236090"/>
                  <a:gd name="connsiteY1" fmla="*/ 1417 h 856529"/>
                  <a:gd name="connsiteX2" fmla="*/ 235733 w 236090"/>
                  <a:gd name="connsiteY2" fmla="*/ 434172 h 856529"/>
                  <a:gd name="connsiteX3" fmla="*/ 93476 w 236090"/>
                  <a:gd name="connsiteY3" fmla="*/ 854965 h 856529"/>
                  <a:gd name="connsiteX4" fmla="*/ 5585 w 236090"/>
                  <a:gd name="connsiteY4" fmla="*/ 434172 h 856529"/>
                  <a:gd name="connsiteX0" fmla="*/ 17322 w 247470"/>
                  <a:gd name="connsiteY0" fmla="*/ 457219 h 879576"/>
                  <a:gd name="connsiteX1" fmla="*/ 86028 w 247470"/>
                  <a:gd name="connsiteY1" fmla="*/ 1293 h 879576"/>
                  <a:gd name="connsiteX2" fmla="*/ 247470 w 247470"/>
                  <a:gd name="connsiteY2" fmla="*/ 457219 h 879576"/>
                  <a:gd name="connsiteX3" fmla="*/ 105213 w 247470"/>
                  <a:gd name="connsiteY3" fmla="*/ 878012 h 879576"/>
                  <a:gd name="connsiteX4" fmla="*/ 17322 w 247470"/>
                  <a:gd name="connsiteY4" fmla="*/ 457219 h 879576"/>
                  <a:gd name="connsiteX0" fmla="*/ 24663 w 254811"/>
                  <a:gd name="connsiteY0" fmla="*/ 458286 h 880643"/>
                  <a:gd name="connsiteX1" fmla="*/ 93369 w 254811"/>
                  <a:gd name="connsiteY1" fmla="*/ 2360 h 880643"/>
                  <a:gd name="connsiteX2" fmla="*/ 254811 w 254811"/>
                  <a:gd name="connsiteY2" fmla="*/ 458286 h 880643"/>
                  <a:gd name="connsiteX3" fmla="*/ 112554 w 254811"/>
                  <a:gd name="connsiteY3" fmla="*/ 879079 h 880643"/>
                  <a:gd name="connsiteX4" fmla="*/ 24663 w 254811"/>
                  <a:gd name="connsiteY4" fmla="*/ 458286 h 880643"/>
                  <a:gd name="connsiteX0" fmla="*/ 24663 w 254826"/>
                  <a:gd name="connsiteY0" fmla="*/ 458286 h 881401"/>
                  <a:gd name="connsiteX1" fmla="*/ 93369 w 254826"/>
                  <a:gd name="connsiteY1" fmla="*/ 2360 h 881401"/>
                  <a:gd name="connsiteX2" fmla="*/ 254811 w 254826"/>
                  <a:gd name="connsiteY2" fmla="*/ 458286 h 881401"/>
                  <a:gd name="connsiteX3" fmla="*/ 112554 w 254826"/>
                  <a:gd name="connsiteY3" fmla="*/ 879079 h 881401"/>
                  <a:gd name="connsiteX4" fmla="*/ 24663 w 254826"/>
                  <a:gd name="connsiteY4" fmla="*/ 458286 h 881401"/>
                  <a:gd name="connsiteX0" fmla="*/ 26332 w 259445"/>
                  <a:gd name="connsiteY0" fmla="*/ 458286 h 892397"/>
                  <a:gd name="connsiteX1" fmla="*/ 95038 w 259445"/>
                  <a:gd name="connsiteY1" fmla="*/ 2360 h 892397"/>
                  <a:gd name="connsiteX2" fmla="*/ 256480 w 259445"/>
                  <a:gd name="connsiteY2" fmla="*/ 458286 h 892397"/>
                  <a:gd name="connsiteX3" fmla="*/ 141868 w 259445"/>
                  <a:gd name="connsiteY3" fmla="*/ 890176 h 892397"/>
                  <a:gd name="connsiteX4" fmla="*/ 26332 w 259445"/>
                  <a:gd name="connsiteY4" fmla="*/ 458286 h 892397"/>
                  <a:gd name="connsiteX0" fmla="*/ 24965 w 255236"/>
                  <a:gd name="connsiteY0" fmla="*/ 458286 h 922887"/>
                  <a:gd name="connsiteX1" fmla="*/ 93671 w 255236"/>
                  <a:gd name="connsiteY1" fmla="*/ 2360 h 922887"/>
                  <a:gd name="connsiteX2" fmla="*/ 255113 w 255236"/>
                  <a:gd name="connsiteY2" fmla="*/ 458286 h 922887"/>
                  <a:gd name="connsiteX3" fmla="*/ 117896 w 255236"/>
                  <a:gd name="connsiteY3" fmla="*/ 920905 h 922887"/>
                  <a:gd name="connsiteX4" fmla="*/ 24965 w 255236"/>
                  <a:gd name="connsiteY4" fmla="*/ 458286 h 922887"/>
                  <a:gd name="connsiteX0" fmla="*/ 26237 w 259019"/>
                  <a:gd name="connsiteY0" fmla="*/ 458286 h 886692"/>
                  <a:gd name="connsiteX1" fmla="*/ 94943 w 259019"/>
                  <a:gd name="connsiteY1" fmla="*/ 2360 h 886692"/>
                  <a:gd name="connsiteX2" fmla="*/ 256385 w 259019"/>
                  <a:gd name="connsiteY2" fmla="*/ 458286 h 886692"/>
                  <a:gd name="connsiteX3" fmla="*/ 140231 w 259019"/>
                  <a:gd name="connsiteY3" fmla="*/ 884420 h 886692"/>
                  <a:gd name="connsiteX4" fmla="*/ 26237 w 259019"/>
                  <a:gd name="connsiteY4" fmla="*/ 458286 h 886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019" h="886692">
                    <a:moveTo>
                      <a:pt x="26237" y="458286"/>
                    </a:moveTo>
                    <a:cubicBezTo>
                      <a:pt x="18689" y="311276"/>
                      <a:pt x="-58964" y="31978"/>
                      <a:pt x="94943" y="2360"/>
                    </a:cubicBezTo>
                    <a:cubicBezTo>
                      <a:pt x="248850" y="-27258"/>
                      <a:pt x="256385" y="227344"/>
                      <a:pt x="256385" y="458286"/>
                    </a:cubicBezTo>
                    <a:cubicBezTo>
                      <a:pt x="256385" y="689228"/>
                      <a:pt x="286894" y="911675"/>
                      <a:pt x="140231" y="884420"/>
                    </a:cubicBezTo>
                    <a:cubicBezTo>
                      <a:pt x="-6432" y="857165"/>
                      <a:pt x="33785" y="605296"/>
                      <a:pt x="26237" y="458286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254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70" name="グループ化 769">
              <a:extLst>
                <a:ext uri="{FF2B5EF4-FFF2-40B4-BE49-F238E27FC236}">
                  <a16:creationId xmlns:a16="http://schemas.microsoft.com/office/drawing/2014/main" id="{EF6328F9-D9E4-4B9B-A3A8-35EB310B234B}"/>
                </a:ext>
              </a:extLst>
            </p:cNvPr>
            <p:cNvGrpSpPr/>
            <p:nvPr/>
          </p:nvGrpSpPr>
          <p:grpSpPr>
            <a:xfrm>
              <a:off x="2784755" y="5276850"/>
              <a:ext cx="713425" cy="711499"/>
              <a:chOff x="1770101" y="2713039"/>
              <a:chExt cx="737627" cy="735635"/>
            </a:xfrm>
          </p:grpSpPr>
          <p:sp>
            <p:nvSpPr>
              <p:cNvPr id="773" name="フリーフォーム: 図形 772">
                <a:extLst>
                  <a:ext uri="{FF2B5EF4-FFF2-40B4-BE49-F238E27FC236}">
                    <a16:creationId xmlns:a16="http://schemas.microsoft.com/office/drawing/2014/main" id="{E76610FD-5AB6-45DD-9B27-0241853D992C}"/>
                  </a:ext>
                </a:extLst>
              </p:cNvPr>
              <p:cNvSpPr/>
              <p:nvPr/>
            </p:nvSpPr>
            <p:spPr>
              <a:xfrm>
                <a:off x="1770101" y="2713039"/>
                <a:ext cx="737627" cy="735635"/>
              </a:xfrm>
              <a:custGeom>
                <a:avLst/>
                <a:gdLst>
                  <a:gd name="connsiteX0" fmla="*/ 374070 w 737627"/>
                  <a:gd name="connsiteY0" fmla="*/ 0 h 735635"/>
                  <a:gd name="connsiteX1" fmla="*/ 737627 w 737627"/>
                  <a:gd name="connsiteY1" fmla="*/ 508980 h 735635"/>
                  <a:gd name="connsiteX2" fmla="*/ 730209 w 737627"/>
                  <a:gd name="connsiteY2" fmla="*/ 581880 h 735635"/>
                  <a:gd name="connsiteX3" fmla="*/ 716753 w 737627"/>
                  <a:gd name="connsiteY3" fmla="*/ 623253 h 735635"/>
                  <a:gd name="connsiteX4" fmla="*/ 711858 w 737627"/>
                  <a:gd name="connsiteY4" fmla="*/ 628019 h 735635"/>
                  <a:gd name="connsiteX5" fmla="*/ 371108 w 737627"/>
                  <a:gd name="connsiteY5" fmla="*/ 735635 h 735635"/>
                  <a:gd name="connsiteX6" fmla="*/ 28064 w 737627"/>
                  <a:gd name="connsiteY6" fmla="*/ 628019 h 735635"/>
                  <a:gd name="connsiteX7" fmla="*/ 20425 w 737627"/>
                  <a:gd name="connsiteY7" fmla="*/ 620686 h 735635"/>
                  <a:gd name="connsiteX8" fmla="*/ 7568 w 737627"/>
                  <a:gd name="connsiteY8" fmla="*/ 581880 h 735635"/>
                  <a:gd name="connsiteX9" fmla="*/ 0 w 737627"/>
                  <a:gd name="connsiteY9" fmla="*/ 508980 h 735635"/>
                  <a:gd name="connsiteX10" fmla="*/ 374070 w 737627"/>
                  <a:gd name="connsiteY10" fmla="*/ 0 h 735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37627" h="735635">
                    <a:moveTo>
                      <a:pt x="374070" y="0"/>
                    </a:moveTo>
                    <a:cubicBezTo>
                      <a:pt x="577759" y="0"/>
                      <a:pt x="737627" y="305290"/>
                      <a:pt x="737627" y="508980"/>
                    </a:cubicBezTo>
                    <a:cubicBezTo>
                      <a:pt x="737627" y="534441"/>
                      <a:pt x="735074" y="558781"/>
                      <a:pt x="730209" y="581880"/>
                    </a:cubicBezTo>
                    <a:lnTo>
                      <a:pt x="716753" y="623253"/>
                    </a:lnTo>
                    <a:lnTo>
                      <a:pt x="711858" y="628019"/>
                    </a:lnTo>
                    <a:cubicBezTo>
                      <a:pt x="624933" y="696816"/>
                      <a:pt x="504627" y="735635"/>
                      <a:pt x="371108" y="735635"/>
                    </a:cubicBezTo>
                    <a:cubicBezTo>
                      <a:pt x="237589" y="735635"/>
                      <a:pt x="116136" y="696816"/>
                      <a:pt x="28064" y="628019"/>
                    </a:cubicBezTo>
                    <a:lnTo>
                      <a:pt x="20425" y="620686"/>
                    </a:lnTo>
                    <a:lnTo>
                      <a:pt x="7568" y="581880"/>
                    </a:lnTo>
                    <a:cubicBezTo>
                      <a:pt x="2607" y="558781"/>
                      <a:pt x="0" y="534441"/>
                      <a:pt x="0" y="508980"/>
                    </a:cubicBezTo>
                    <a:cubicBezTo>
                      <a:pt x="0" y="305290"/>
                      <a:pt x="170380" y="0"/>
                      <a:pt x="37407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4" name="楕円 773">
                <a:extLst>
                  <a:ext uri="{FF2B5EF4-FFF2-40B4-BE49-F238E27FC236}">
                    <a16:creationId xmlns:a16="http://schemas.microsoft.com/office/drawing/2014/main" id="{2C8B4ECD-A980-4EFE-9623-6242441A0672}"/>
                  </a:ext>
                </a:extLst>
              </p:cNvPr>
              <p:cNvSpPr/>
              <p:nvPr/>
            </p:nvSpPr>
            <p:spPr>
              <a:xfrm>
                <a:off x="2239554" y="2796145"/>
                <a:ext cx="53848" cy="53848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5" name="楕円 52">
                <a:extLst>
                  <a:ext uri="{FF2B5EF4-FFF2-40B4-BE49-F238E27FC236}">
                    <a16:creationId xmlns:a16="http://schemas.microsoft.com/office/drawing/2014/main" id="{9567561F-DA80-4B63-AE13-0380EF192E63}"/>
                  </a:ext>
                </a:extLst>
              </p:cNvPr>
              <p:cNvSpPr/>
              <p:nvPr/>
            </p:nvSpPr>
            <p:spPr>
              <a:xfrm rot="19800000">
                <a:off x="2321329" y="2834891"/>
                <a:ext cx="53789" cy="184133"/>
              </a:xfrm>
              <a:custGeom>
                <a:avLst/>
                <a:gdLst>
                  <a:gd name="connsiteX0" fmla="*/ 0 w 230147"/>
                  <a:gd name="connsiteY0" fmla="*/ 418157 h 836313"/>
                  <a:gd name="connsiteX1" fmla="*/ 115074 w 230147"/>
                  <a:gd name="connsiteY1" fmla="*/ 0 h 836313"/>
                  <a:gd name="connsiteX2" fmla="*/ 230148 w 230147"/>
                  <a:gd name="connsiteY2" fmla="*/ 418157 h 836313"/>
                  <a:gd name="connsiteX3" fmla="*/ 115074 w 230147"/>
                  <a:gd name="connsiteY3" fmla="*/ 836314 h 836313"/>
                  <a:gd name="connsiteX4" fmla="*/ 0 w 230147"/>
                  <a:gd name="connsiteY4" fmla="*/ 418157 h 836313"/>
                  <a:gd name="connsiteX0" fmla="*/ 25 w 230198"/>
                  <a:gd name="connsiteY0" fmla="*/ 418157 h 836713"/>
                  <a:gd name="connsiteX1" fmla="*/ 115099 w 230198"/>
                  <a:gd name="connsiteY1" fmla="*/ 0 h 836713"/>
                  <a:gd name="connsiteX2" fmla="*/ 230173 w 230198"/>
                  <a:gd name="connsiteY2" fmla="*/ 418157 h 836713"/>
                  <a:gd name="connsiteX3" fmla="*/ 115099 w 230198"/>
                  <a:gd name="connsiteY3" fmla="*/ 836314 h 836713"/>
                  <a:gd name="connsiteX4" fmla="*/ 25 w 230198"/>
                  <a:gd name="connsiteY4" fmla="*/ 418157 h 836713"/>
                  <a:gd name="connsiteX0" fmla="*/ 11088 w 241236"/>
                  <a:gd name="connsiteY0" fmla="*/ 418157 h 842823"/>
                  <a:gd name="connsiteX1" fmla="*/ 126162 w 241236"/>
                  <a:gd name="connsiteY1" fmla="*/ 0 h 842823"/>
                  <a:gd name="connsiteX2" fmla="*/ 241236 w 241236"/>
                  <a:gd name="connsiteY2" fmla="*/ 418157 h 842823"/>
                  <a:gd name="connsiteX3" fmla="*/ 85966 w 241236"/>
                  <a:gd name="connsiteY3" fmla="*/ 842436 h 842823"/>
                  <a:gd name="connsiteX4" fmla="*/ 11088 w 241236"/>
                  <a:gd name="connsiteY4" fmla="*/ 418157 h 842823"/>
                  <a:gd name="connsiteX0" fmla="*/ 16833 w 246981"/>
                  <a:gd name="connsiteY0" fmla="*/ 418157 h 849019"/>
                  <a:gd name="connsiteX1" fmla="*/ 131907 w 246981"/>
                  <a:gd name="connsiteY1" fmla="*/ 0 h 849019"/>
                  <a:gd name="connsiteX2" fmla="*/ 246981 w 246981"/>
                  <a:gd name="connsiteY2" fmla="*/ 418157 h 849019"/>
                  <a:gd name="connsiteX3" fmla="*/ 91711 w 246981"/>
                  <a:gd name="connsiteY3" fmla="*/ 842436 h 849019"/>
                  <a:gd name="connsiteX4" fmla="*/ 16833 w 246981"/>
                  <a:gd name="connsiteY4" fmla="*/ 418157 h 849019"/>
                  <a:gd name="connsiteX0" fmla="*/ 16833 w 247116"/>
                  <a:gd name="connsiteY0" fmla="*/ 418466 h 849328"/>
                  <a:gd name="connsiteX1" fmla="*/ 131907 w 247116"/>
                  <a:gd name="connsiteY1" fmla="*/ 309 h 849328"/>
                  <a:gd name="connsiteX2" fmla="*/ 246981 w 247116"/>
                  <a:gd name="connsiteY2" fmla="*/ 418466 h 849328"/>
                  <a:gd name="connsiteX3" fmla="*/ 91711 w 247116"/>
                  <a:gd name="connsiteY3" fmla="*/ 842745 h 849328"/>
                  <a:gd name="connsiteX4" fmla="*/ 16833 w 247116"/>
                  <a:gd name="connsiteY4" fmla="*/ 418466 h 849328"/>
                  <a:gd name="connsiteX0" fmla="*/ 15196 w 245344"/>
                  <a:gd name="connsiteY0" fmla="*/ 432733 h 863595"/>
                  <a:gd name="connsiteX1" fmla="*/ 105523 w 245344"/>
                  <a:gd name="connsiteY1" fmla="*/ 289 h 863595"/>
                  <a:gd name="connsiteX2" fmla="*/ 245344 w 245344"/>
                  <a:gd name="connsiteY2" fmla="*/ 432733 h 863595"/>
                  <a:gd name="connsiteX3" fmla="*/ 90074 w 245344"/>
                  <a:gd name="connsiteY3" fmla="*/ 857012 h 863595"/>
                  <a:gd name="connsiteX4" fmla="*/ 15196 w 245344"/>
                  <a:gd name="connsiteY4" fmla="*/ 432733 h 863595"/>
                  <a:gd name="connsiteX0" fmla="*/ 9572 w 239720"/>
                  <a:gd name="connsiteY0" fmla="*/ 432733 h 858553"/>
                  <a:gd name="connsiteX1" fmla="*/ 99899 w 239720"/>
                  <a:gd name="connsiteY1" fmla="*/ 289 h 858553"/>
                  <a:gd name="connsiteX2" fmla="*/ 239720 w 239720"/>
                  <a:gd name="connsiteY2" fmla="*/ 432733 h 858553"/>
                  <a:gd name="connsiteX3" fmla="*/ 84450 w 239720"/>
                  <a:gd name="connsiteY3" fmla="*/ 857012 h 858553"/>
                  <a:gd name="connsiteX4" fmla="*/ 9572 w 239720"/>
                  <a:gd name="connsiteY4" fmla="*/ 432733 h 858553"/>
                  <a:gd name="connsiteX0" fmla="*/ 4216 w 234364"/>
                  <a:gd name="connsiteY0" fmla="*/ 432733 h 855090"/>
                  <a:gd name="connsiteX1" fmla="*/ 94543 w 234364"/>
                  <a:gd name="connsiteY1" fmla="*/ 289 h 855090"/>
                  <a:gd name="connsiteX2" fmla="*/ 234364 w 234364"/>
                  <a:gd name="connsiteY2" fmla="*/ 432733 h 855090"/>
                  <a:gd name="connsiteX3" fmla="*/ 92107 w 234364"/>
                  <a:gd name="connsiteY3" fmla="*/ 853526 h 855090"/>
                  <a:gd name="connsiteX4" fmla="*/ 4216 w 234364"/>
                  <a:gd name="connsiteY4" fmla="*/ 432733 h 855090"/>
                  <a:gd name="connsiteX0" fmla="*/ 6776 w 236924"/>
                  <a:gd name="connsiteY0" fmla="*/ 433863 h 856220"/>
                  <a:gd name="connsiteX1" fmla="*/ 97103 w 236924"/>
                  <a:gd name="connsiteY1" fmla="*/ 1419 h 856220"/>
                  <a:gd name="connsiteX2" fmla="*/ 236924 w 236924"/>
                  <a:gd name="connsiteY2" fmla="*/ 433863 h 856220"/>
                  <a:gd name="connsiteX3" fmla="*/ 94667 w 236924"/>
                  <a:gd name="connsiteY3" fmla="*/ 854656 h 856220"/>
                  <a:gd name="connsiteX4" fmla="*/ 6776 w 236924"/>
                  <a:gd name="connsiteY4" fmla="*/ 433863 h 856220"/>
                  <a:gd name="connsiteX0" fmla="*/ 5585 w 236090"/>
                  <a:gd name="connsiteY0" fmla="*/ 434172 h 856529"/>
                  <a:gd name="connsiteX1" fmla="*/ 114422 w 236090"/>
                  <a:gd name="connsiteY1" fmla="*/ 1417 h 856529"/>
                  <a:gd name="connsiteX2" fmla="*/ 235733 w 236090"/>
                  <a:gd name="connsiteY2" fmla="*/ 434172 h 856529"/>
                  <a:gd name="connsiteX3" fmla="*/ 93476 w 236090"/>
                  <a:gd name="connsiteY3" fmla="*/ 854965 h 856529"/>
                  <a:gd name="connsiteX4" fmla="*/ 5585 w 236090"/>
                  <a:gd name="connsiteY4" fmla="*/ 434172 h 856529"/>
                  <a:gd name="connsiteX0" fmla="*/ 17322 w 247470"/>
                  <a:gd name="connsiteY0" fmla="*/ 457219 h 879576"/>
                  <a:gd name="connsiteX1" fmla="*/ 86028 w 247470"/>
                  <a:gd name="connsiteY1" fmla="*/ 1293 h 879576"/>
                  <a:gd name="connsiteX2" fmla="*/ 247470 w 247470"/>
                  <a:gd name="connsiteY2" fmla="*/ 457219 h 879576"/>
                  <a:gd name="connsiteX3" fmla="*/ 105213 w 247470"/>
                  <a:gd name="connsiteY3" fmla="*/ 878012 h 879576"/>
                  <a:gd name="connsiteX4" fmla="*/ 17322 w 247470"/>
                  <a:gd name="connsiteY4" fmla="*/ 457219 h 879576"/>
                  <a:gd name="connsiteX0" fmla="*/ 24663 w 254811"/>
                  <a:gd name="connsiteY0" fmla="*/ 458286 h 880643"/>
                  <a:gd name="connsiteX1" fmla="*/ 93369 w 254811"/>
                  <a:gd name="connsiteY1" fmla="*/ 2360 h 880643"/>
                  <a:gd name="connsiteX2" fmla="*/ 254811 w 254811"/>
                  <a:gd name="connsiteY2" fmla="*/ 458286 h 880643"/>
                  <a:gd name="connsiteX3" fmla="*/ 112554 w 254811"/>
                  <a:gd name="connsiteY3" fmla="*/ 879079 h 880643"/>
                  <a:gd name="connsiteX4" fmla="*/ 24663 w 254811"/>
                  <a:gd name="connsiteY4" fmla="*/ 458286 h 880643"/>
                  <a:gd name="connsiteX0" fmla="*/ 24663 w 254826"/>
                  <a:gd name="connsiteY0" fmla="*/ 458286 h 881401"/>
                  <a:gd name="connsiteX1" fmla="*/ 93369 w 254826"/>
                  <a:gd name="connsiteY1" fmla="*/ 2360 h 881401"/>
                  <a:gd name="connsiteX2" fmla="*/ 254811 w 254826"/>
                  <a:gd name="connsiteY2" fmla="*/ 458286 h 881401"/>
                  <a:gd name="connsiteX3" fmla="*/ 112554 w 254826"/>
                  <a:gd name="connsiteY3" fmla="*/ 879079 h 881401"/>
                  <a:gd name="connsiteX4" fmla="*/ 24663 w 254826"/>
                  <a:gd name="connsiteY4" fmla="*/ 458286 h 881401"/>
                  <a:gd name="connsiteX0" fmla="*/ 26332 w 259445"/>
                  <a:gd name="connsiteY0" fmla="*/ 458286 h 892397"/>
                  <a:gd name="connsiteX1" fmla="*/ 95038 w 259445"/>
                  <a:gd name="connsiteY1" fmla="*/ 2360 h 892397"/>
                  <a:gd name="connsiteX2" fmla="*/ 256480 w 259445"/>
                  <a:gd name="connsiteY2" fmla="*/ 458286 h 892397"/>
                  <a:gd name="connsiteX3" fmla="*/ 141868 w 259445"/>
                  <a:gd name="connsiteY3" fmla="*/ 890176 h 892397"/>
                  <a:gd name="connsiteX4" fmla="*/ 26332 w 259445"/>
                  <a:gd name="connsiteY4" fmla="*/ 458286 h 892397"/>
                  <a:gd name="connsiteX0" fmla="*/ 24965 w 255236"/>
                  <a:gd name="connsiteY0" fmla="*/ 458286 h 922887"/>
                  <a:gd name="connsiteX1" fmla="*/ 93671 w 255236"/>
                  <a:gd name="connsiteY1" fmla="*/ 2360 h 922887"/>
                  <a:gd name="connsiteX2" fmla="*/ 255113 w 255236"/>
                  <a:gd name="connsiteY2" fmla="*/ 458286 h 922887"/>
                  <a:gd name="connsiteX3" fmla="*/ 117896 w 255236"/>
                  <a:gd name="connsiteY3" fmla="*/ 920905 h 922887"/>
                  <a:gd name="connsiteX4" fmla="*/ 24965 w 255236"/>
                  <a:gd name="connsiteY4" fmla="*/ 458286 h 922887"/>
                  <a:gd name="connsiteX0" fmla="*/ 26237 w 259019"/>
                  <a:gd name="connsiteY0" fmla="*/ 458286 h 886692"/>
                  <a:gd name="connsiteX1" fmla="*/ 94943 w 259019"/>
                  <a:gd name="connsiteY1" fmla="*/ 2360 h 886692"/>
                  <a:gd name="connsiteX2" fmla="*/ 256385 w 259019"/>
                  <a:gd name="connsiteY2" fmla="*/ 458286 h 886692"/>
                  <a:gd name="connsiteX3" fmla="*/ 140231 w 259019"/>
                  <a:gd name="connsiteY3" fmla="*/ 884420 h 886692"/>
                  <a:gd name="connsiteX4" fmla="*/ 26237 w 259019"/>
                  <a:gd name="connsiteY4" fmla="*/ 458286 h 886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019" h="886692">
                    <a:moveTo>
                      <a:pt x="26237" y="458286"/>
                    </a:moveTo>
                    <a:cubicBezTo>
                      <a:pt x="18689" y="311276"/>
                      <a:pt x="-58964" y="31978"/>
                      <a:pt x="94943" y="2360"/>
                    </a:cubicBezTo>
                    <a:cubicBezTo>
                      <a:pt x="248850" y="-27258"/>
                      <a:pt x="256385" y="227344"/>
                      <a:pt x="256385" y="458286"/>
                    </a:cubicBezTo>
                    <a:cubicBezTo>
                      <a:pt x="256385" y="689228"/>
                      <a:pt x="286894" y="911675"/>
                      <a:pt x="140231" y="884420"/>
                    </a:cubicBezTo>
                    <a:cubicBezTo>
                      <a:pt x="-6432" y="857165"/>
                      <a:pt x="33785" y="605296"/>
                      <a:pt x="26237" y="458286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254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771" name="六角形 770">
              <a:extLst>
                <a:ext uri="{FF2B5EF4-FFF2-40B4-BE49-F238E27FC236}">
                  <a16:creationId xmlns:a16="http://schemas.microsoft.com/office/drawing/2014/main" id="{2E284ADD-6467-4A21-8C00-27934106ED14}"/>
                </a:ext>
              </a:extLst>
            </p:cNvPr>
            <p:cNvSpPr/>
            <p:nvPr/>
          </p:nvSpPr>
          <p:spPr>
            <a:xfrm>
              <a:off x="2766409" y="4622232"/>
              <a:ext cx="195399" cy="105434"/>
            </a:xfrm>
            <a:prstGeom prst="hexagon">
              <a:avLst/>
            </a:prstGeom>
            <a:solidFill>
              <a:srgbClr val="FFC000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72" name="六角形 771">
              <a:extLst>
                <a:ext uri="{FF2B5EF4-FFF2-40B4-BE49-F238E27FC236}">
                  <a16:creationId xmlns:a16="http://schemas.microsoft.com/office/drawing/2014/main" id="{B1D88D84-9426-46DB-B15D-42A7E99A3042}"/>
                </a:ext>
              </a:extLst>
            </p:cNvPr>
            <p:cNvSpPr/>
            <p:nvPr/>
          </p:nvSpPr>
          <p:spPr>
            <a:xfrm>
              <a:off x="3154553" y="5017618"/>
              <a:ext cx="195399" cy="105434"/>
            </a:xfrm>
            <a:prstGeom prst="hexagon">
              <a:avLst/>
            </a:prstGeom>
            <a:solidFill>
              <a:srgbClr val="FFC000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791" name="グループ化 790">
            <a:extLst>
              <a:ext uri="{FF2B5EF4-FFF2-40B4-BE49-F238E27FC236}">
                <a16:creationId xmlns:a16="http://schemas.microsoft.com/office/drawing/2014/main" id="{240C68F6-F0D5-45D4-AD85-22CAC0BE5BBC}"/>
              </a:ext>
            </a:extLst>
          </p:cNvPr>
          <p:cNvGrpSpPr/>
          <p:nvPr/>
        </p:nvGrpSpPr>
        <p:grpSpPr>
          <a:xfrm>
            <a:off x="785918" y="1524619"/>
            <a:ext cx="2497096" cy="1526018"/>
            <a:chOff x="1869764" y="3283036"/>
            <a:chExt cx="3801497" cy="2323159"/>
          </a:xfrm>
        </p:grpSpPr>
        <p:grpSp>
          <p:nvGrpSpPr>
            <p:cNvPr id="792" name="グループ化 791">
              <a:extLst>
                <a:ext uri="{FF2B5EF4-FFF2-40B4-BE49-F238E27FC236}">
                  <a16:creationId xmlns:a16="http://schemas.microsoft.com/office/drawing/2014/main" id="{2036AC1A-5701-4BC1-ADB1-106BF8FF991B}"/>
                </a:ext>
              </a:extLst>
            </p:cNvPr>
            <p:cNvGrpSpPr/>
            <p:nvPr/>
          </p:nvGrpSpPr>
          <p:grpSpPr>
            <a:xfrm>
              <a:off x="1869764" y="3283036"/>
              <a:ext cx="3801497" cy="2323159"/>
              <a:chOff x="1869764" y="3283036"/>
              <a:chExt cx="3801497" cy="2323159"/>
            </a:xfrm>
          </p:grpSpPr>
          <p:sp>
            <p:nvSpPr>
              <p:cNvPr id="799" name="フリーフォーム: 図形 798">
                <a:extLst>
                  <a:ext uri="{FF2B5EF4-FFF2-40B4-BE49-F238E27FC236}">
                    <a16:creationId xmlns:a16="http://schemas.microsoft.com/office/drawing/2014/main" id="{CBCD6D41-110A-4898-8345-E0A1BFF033E6}"/>
                  </a:ext>
                </a:extLst>
              </p:cNvPr>
              <p:cNvSpPr/>
              <p:nvPr/>
            </p:nvSpPr>
            <p:spPr>
              <a:xfrm rot="532499">
                <a:off x="4921300" y="3283036"/>
                <a:ext cx="749961" cy="573468"/>
              </a:xfrm>
              <a:custGeom>
                <a:avLst/>
                <a:gdLst>
                  <a:gd name="connsiteX0" fmla="*/ 358250 w 670149"/>
                  <a:gd name="connsiteY0" fmla="*/ 0 h 728244"/>
                  <a:gd name="connsiteX1" fmla="*/ 408577 w 670149"/>
                  <a:gd name="connsiteY1" fmla="*/ 46241 h 728244"/>
                  <a:gd name="connsiteX2" fmla="*/ 470615 w 670149"/>
                  <a:gd name="connsiteY2" fmla="*/ 36739 h 728244"/>
                  <a:gd name="connsiteX3" fmla="*/ 500096 w 670149"/>
                  <a:gd name="connsiteY3" fmla="*/ 92145 h 728244"/>
                  <a:gd name="connsiteX4" fmla="*/ 567254 w 670149"/>
                  <a:gd name="connsiteY4" fmla="*/ 104833 h 728244"/>
                  <a:gd name="connsiteX5" fmla="*/ 571399 w 670149"/>
                  <a:gd name="connsiteY5" fmla="*/ 160971 h 728244"/>
                  <a:gd name="connsiteX6" fmla="*/ 633456 w 670149"/>
                  <a:gd name="connsiteY6" fmla="*/ 193917 h 728244"/>
                  <a:gd name="connsiteX7" fmla="*/ 612675 w 670149"/>
                  <a:gd name="connsiteY7" fmla="*/ 239928 h 728244"/>
                  <a:gd name="connsiteX8" fmla="*/ 617572 w 670149"/>
                  <a:gd name="connsiteY8" fmla="*/ 244493 h 728244"/>
                  <a:gd name="connsiteX9" fmla="*/ 633242 w 670149"/>
                  <a:gd name="connsiteY9" fmla="*/ 264158 h 728244"/>
                  <a:gd name="connsiteX10" fmla="*/ 659137 w 670149"/>
                  <a:gd name="connsiteY10" fmla="*/ 290427 h 728244"/>
                  <a:gd name="connsiteX11" fmla="*/ 653348 w 670149"/>
                  <a:gd name="connsiteY11" fmla="*/ 294742 h 728244"/>
                  <a:gd name="connsiteX12" fmla="*/ 663307 w 670149"/>
                  <a:gd name="connsiteY12" fmla="*/ 314007 h 728244"/>
                  <a:gd name="connsiteX13" fmla="*/ 664916 w 670149"/>
                  <a:gd name="connsiteY13" fmla="*/ 377326 h 728244"/>
                  <a:gd name="connsiteX14" fmla="*/ 94252 w 670149"/>
                  <a:gd name="connsiteY14" fmla="*/ 719725 h 728244"/>
                  <a:gd name="connsiteX15" fmla="*/ 73143 w 670149"/>
                  <a:gd name="connsiteY15" fmla="*/ 140132 h 728244"/>
                  <a:gd name="connsiteX16" fmla="*/ 96028 w 670149"/>
                  <a:gd name="connsiteY16" fmla="*/ 109646 h 728244"/>
                  <a:gd name="connsiteX17" fmla="*/ 94230 w 670149"/>
                  <a:gd name="connsiteY17" fmla="*/ 105724 h 728244"/>
                  <a:gd name="connsiteX18" fmla="*/ 102950 w 670149"/>
                  <a:gd name="connsiteY18" fmla="*/ 103856 h 728244"/>
                  <a:gd name="connsiteX19" fmla="*/ 128314 w 670149"/>
                  <a:gd name="connsiteY19" fmla="*/ 85607 h 728244"/>
                  <a:gd name="connsiteX20" fmla="*/ 154566 w 670149"/>
                  <a:gd name="connsiteY20" fmla="*/ 76392 h 728244"/>
                  <a:gd name="connsiteX21" fmla="*/ 154549 w 670149"/>
                  <a:gd name="connsiteY21" fmla="*/ 37335 h 728244"/>
                  <a:gd name="connsiteX22" fmla="*/ 221582 w 670149"/>
                  <a:gd name="connsiteY22" fmla="*/ 46594 h 728244"/>
                  <a:gd name="connsiteX23" fmla="*/ 247260 w 670149"/>
                  <a:gd name="connsiteY23" fmla="*/ 207 h 728244"/>
                  <a:gd name="connsiteX24" fmla="*/ 310776 w 670149"/>
                  <a:gd name="connsiteY24" fmla="*/ 30247 h 728244"/>
                  <a:gd name="connsiteX0" fmla="*/ 410539 w 766424"/>
                  <a:gd name="connsiteY0" fmla="*/ 0 h 803551"/>
                  <a:gd name="connsiteX1" fmla="*/ 460866 w 766424"/>
                  <a:gd name="connsiteY1" fmla="*/ 46241 h 803551"/>
                  <a:gd name="connsiteX2" fmla="*/ 522904 w 766424"/>
                  <a:gd name="connsiteY2" fmla="*/ 36739 h 803551"/>
                  <a:gd name="connsiteX3" fmla="*/ 552385 w 766424"/>
                  <a:gd name="connsiteY3" fmla="*/ 92145 h 803551"/>
                  <a:gd name="connsiteX4" fmla="*/ 619543 w 766424"/>
                  <a:gd name="connsiteY4" fmla="*/ 104833 h 803551"/>
                  <a:gd name="connsiteX5" fmla="*/ 623688 w 766424"/>
                  <a:gd name="connsiteY5" fmla="*/ 160971 h 803551"/>
                  <a:gd name="connsiteX6" fmla="*/ 685745 w 766424"/>
                  <a:gd name="connsiteY6" fmla="*/ 193917 h 803551"/>
                  <a:gd name="connsiteX7" fmla="*/ 664964 w 766424"/>
                  <a:gd name="connsiteY7" fmla="*/ 239928 h 803551"/>
                  <a:gd name="connsiteX8" fmla="*/ 669861 w 766424"/>
                  <a:gd name="connsiteY8" fmla="*/ 244493 h 803551"/>
                  <a:gd name="connsiteX9" fmla="*/ 685531 w 766424"/>
                  <a:gd name="connsiteY9" fmla="*/ 264158 h 803551"/>
                  <a:gd name="connsiteX10" fmla="*/ 711426 w 766424"/>
                  <a:gd name="connsiteY10" fmla="*/ 290427 h 803551"/>
                  <a:gd name="connsiteX11" fmla="*/ 705637 w 766424"/>
                  <a:gd name="connsiteY11" fmla="*/ 294742 h 803551"/>
                  <a:gd name="connsiteX12" fmla="*/ 715596 w 766424"/>
                  <a:gd name="connsiteY12" fmla="*/ 314007 h 803551"/>
                  <a:gd name="connsiteX13" fmla="*/ 717205 w 766424"/>
                  <a:gd name="connsiteY13" fmla="*/ 377326 h 803551"/>
                  <a:gd name="connsiteX14" fmla="*/ 70858 w 766424"/>
                  <a:gd name="connsiteY14" fmla="*/ 796406 h 803551"/>
                  <a:gd name="connsiteX15" fmla="*/ 125432 w 766424"/>
                  <a:gd name="connsiteY15" fmla="*/ 140132 h 803551"/>
                  <a:gd name="connsiteX16" fmla="*/ 148317 w 766424"/>
                  <a:gd name="connsiteY16" fmla="*/ 109646 h 803551"/>
                  <a:gd name="connsiteX17" fmla="*/ 146519 w 766424"/>
                  <a:gd name="connsiteY17" fmla="*/ 105724 h 803551"/>
                  <a:gd name="connsiteX18" fmla="*/ 155239 w 766424"/>
                  <a:gd name="connsiteY18" fmla="*/ 103856 h 803551"/>
                  <a:gd name="connsiteX19" fmla="*/ 180603 w 766424"/>
                  <a:gd name="connsiteY19" fmla="*/ 85607 h 803551"/>
                  <a:gd name="connsiteX20" fmla="*/ 206855 w 766424"/>
                  <a:gd name="connsiteY20" fmla="*/ 76392 h 803551"/>
                  <a:gd name="connsiteX21" fmla="*/ 206838 w 766424"/>
                  <a:gd name="connsiteY21" fmla="*/ 37335 h 803551"/>
                  <a:gd name="connsiteX22" fmla="*/ 273871 w 766424"/>
                  <a:gd name="connsiteY22" fmla="*/ 46594 h 803551"/>
                  <a:gd name="connsiteX23" fmla="*/ 299549 w 766424"/>
                  <a:gd name="connsiteY23" fmla="*/ 207 h 803551"/>
                  <a:gd name="connsiteX24" fmla="*/ 363065 w 766424"/>
                  <a:gd name="connsiteY24" fmla="*/ 30247 h 803551"/>
                  <a:gd name="connsiteX25" fmla="*/ 410539 w 766424"/>
                  <a:gd name="connsiteY25" fmla="*/ 0 h 803551"/>
                  <a:gd name="connsiteX0" fmla="*/ 387139 w 743024"/>
                  <a:gd name="connsiteY0" fmla="*/ 0 h 796639"/>
                  <a:gd name="connsiteX1" fmla="*/ 437466 w 743024"/>
                  <a:gd name="connsiteY1" fmla="*/ 46241 h 796639"/>
                  <a:gd name="connsiteX2" fmla="*/ 499504 w 743024"/>
                  <a:gd name="connsiteY2" fmla="*/ 36739 h 796639"/>
                  <a:gd name="connsiteX3" fmla="*/ 528985 w 743024"/>
                  <a:gd name="connsiteY3" fmla="*/ 92145 h 796639"/>
                  <a:gd name="connsiteX4" fmla="*/ 596143 w 743024"/>
                  <a:gd name="connsiteY4" fmla="*/ 104833 h 796639"/>
                  <a:gd name="connsiteX5" fmla="*/ 600288 w 743024"/>
                  <a:gd name="connsiteY5" fmla="*/ 160971 h 796639"/>
                  <a:gd name="connsiteX6" fmla="*/ 662345 w 743024"/>
                  <a:gd name="connsiteY6" fmla="*/ 193917 h 796639"/>
                  <a:gd name="connsiteX7" fmla="*/ 641564 w 743024"/>
                  <a:gd name="connsiteY7" fmla="*/ 239928 h 796639"/>
                  <a:gd name="connsiteX8" fmla="*/ 646461 w 743024"/>
                  <a:gd name="connsiteY8" fmla="*/ 244493 h 796639"/>
                  <a:gd name="connsiteX9" fmla="*/ 662131 w 743024"/>
                  <a:gd name="connsiteY9" fmla="*/ 264158 h 796639"/>
                  <a:gd name="connsiteX10" fmla="*/ 688026 w 743024"/>
                  <a:gd name="connsiteY10" fmla="*/ 290427 h 796639"/>
                  <a:gd name="connsiteX11" fmla="*/ 682237 w 743024"/>
                  <a:gd name="connsiteY11" fmla="*/ 294742 h 796639"/>
                  <a:gd name="connsiteX12" fmla="*/ 692196 w 743024"/>
                  <a:gd name="connsiteY12" fmla="*/ 314007 h 796639"/>
                  <a:gd name="connsiteX13" fmla="*/ 693805 w 743024"/>
                  <a:gd name="connsiteY13" fmla="*/ 377326 h 796639"/>
                  <a:gd name="connsiteX14" fmla="*/ 47458 w 743024"/>
                  <a:gd name="connsiteY14" fmla="*/ 796406 h 796639"/>
                  <a:gd name="connsiteX15" fmla="*/ 54782 w 743024"/>
                  <a:gd name="connsiteY15" fmla="*/ 432387 h 796639"/>
                  <a:gd name="connsiteX16" fmla="*/ 102032 w 743024"/>
                  <a:gd name="connsiteY16" fmla="*/ 140132 h 796639"/>
                  <a:gd name="connsiteX17" fmla="*/ 124917 w 743024"/>
                  <a:gd name="connsiteY17" fmla="*/ 109646 h 796639"/>
                  <a:gd name="connsiteX18" fmla="*/ 123119 w 743024"/>
                  <a:gd name="connsiteY18" fmla="*/ 105724 h 796639"/>
                  <a:gd name="connsiteX19" fmla="*/ 131839 w 743024"/>
                  <a:gd name="connsiteY19" fmla="*/ 103856 h 796639"/>
                  <a:gd name="connsiteX20" fmla="*/ 157203 w 743024"/>
                  <a:gd name="connsiteY20" fmla="*/ 85607 h 796639"/>
                  <a:gd name="connsiteX21" fmla="*/ 183455 w 743024"/>
                  <a:gd name="connsiteY21" fmla="*/ 76392 h 796639"/>
                  <a:gd name="connsiteX22" fmla="*/ 183438 w 743024"/>
                  <a:gd name="connsiteY22" fmla="*/ 37335 h 796639"/>
                  <a:gd name="connsiteX23" fmla="*/ 250471 w 743024"/>
                  <a:gd name="connsiteY23" fmla="*/ 46594 h 796639"/>
                  <a:gd name="connsiteX24" fmla="*/ 276149 w 743024"/>
                  <a:gd name="connsiteY24" fmla="*/ 207 h 796639"/>
                  <a:gd name="connsiteX25" fmla="*/ 339665 w 743024"/>
                  <a:gd name="connsiteY25" fmla="*/ 30247 h 796639"/>
                  <a:gd name="connsiteX26" fmla="*/ 387139 w 743024"/>
                  <a:gd name="connsiteY26" fmla="*/ 0 h 796639"/>
                  <a:gd name="connsiteX0" fmla="*/ 387770 w 749961"/>
                  <a:gd name="connsiteY0" fmla="*/ 0 h 796406"/>
                  <a:gd name="connsiteX1" fmla="*/ 438097 w 749961"/>
                  <a:gd name="connsiteY1" fmla="*/ 46241 h 796406"/>
                  <a:gd name="connsiteX2" fmla="*/ 500135 w 749961"/>
                  <a:gd name="connsiteY2" fmla="*/ 36739 h 796406"/>
                  <a:gd name="connsiteX3" fmla="*/ 529616 w 749961"/>
                  <a:gd name="connsiteY3" fmla="*/ 92145 h 796406"/>
                  <a:gd name="connsiteX4" fmla="*/ 596774 w 749961"/>
                  <a:gd name="connsiteY4" fmla="*/ 104833 h 796406"/>
                  <a:gd name="connsiteX5" fmla="*/ 600919 w 749961"/>
                  <a:gd name="connsiteY5" fmla="*/ 160971 h 796406"/>
                  <a:gd name="connsiteX6" fmla="*/ 662976 w 749961"/>
                  <a:gd name="connsiteY6" fmla="*/ 193917 h 796406"/>
                  <a:gd name="connsiteX7" fmla="*/ 642195 w 749961"/>
                  <a:gd name="connsiteY7" fmla="*/ 239928 h 796406"/>
                  <a:gd name="connsiteX8" fmla="*/ 647092 w 749961"/>
                  <a:gd name="connsiteY8" fmla="*/ 244493 h 796406"/>
                  <a:gd name="connsiteX9" fmla="*/ 662762 w 749961"/>
                  <a:gd name="connsiteY9" fmla="*/ 264158 h 796406"/>
                  <a:gd name="connsiteX10" fmla="*/ 688657 w 749961"/>
                  <a:gd name="connsiteY10" fmla="*/ 290427 h 796406"/>
                  <a:gd name="connsiteX11" fmla="*/ 682868 w 749961"/>
                  <a:gd name="connsiteY11" fmla="*/ 294742 h 796406"/>
                  <a:gd name="connsiteX12" fmla="*/ 692827 w 749961"/>
                  <a:gd name="connsiteY12" fmla="*/ 314007 h 796406"/>
                  <a:gd name="connsiteX13" fmla="*/ 702961 w 749961"/>
                  <a:gd name="connsiteY13" fmla="*/ 429102 h 796406"/>
                  <a:gd name="connsiteX14" fmla="*/ 48089 w 749961"/>
                  <a:gd name="connsiteY14" fmla="*/ 796406 h 796406"/>
                  <a:gd name="connsiteX15" fmla="*/ 55413 w 749961"/>
                  <a:gd name="connsiteY15" fmla="*/ 432387 h 796406"/>
                  <a:gd name="connsiteX16" fmla="*/ 102663 w 749961"/>
                  <a:gd name="connsiteY16" fmla="*/ 140132 h 796406"/>
                  <a:gd name="connsiteX17" fmla="*/ 125548 w 749961"/>
                  <a:gd name="connsiteY17" fmla="*/ 109646 h 796406"/>
                  <a:gd name="connsiteX18" fmla="*/ 123750 w 749961"/>
                  <a:gd name="connsiteY18" fmla="*/ 105724 h 796406"/>
                  <a:gd name="connsiteX19" fmla="*/ 132470 w 749961"/>
                  <a:gd name="connsiteY19" fmla="*/ 103856 h 796406"/>
                  <a:gd name="connsiteX20" fmla="*/ 157834 w 749961"/>
                  <a:gd name="connsiteY20" fmla="*/ 85607 h 796406"/>
                  <a:gd name="connsiteX21" fmla="*/ 184086 w 749961"/>
                  <a:gd name="connsiteY21" fmla="*/ 76392 h 796406"/>
                  <a:gd name="connsiteX22" fmla="*/ 184069 w 749961"/>
                  <a:gd name="connsiteY22" fmla="*/ 37335 h 796406"/>
                  <a:gd name="connsiteX23" fmla="*/ 251102 w 749961"/>
                  <a:gd name="connsiteY23" fmla="*/ 46594 h 796406"/>
                  <a:gd name="connsiteX24" fmla="*/ 276780 w 749961"/>
                  <a:gd name="connsiteY24" fmla="*/ 207 h 796406"/>
                  <a:gd name="connsiteX25" fmla="*/ 340296 w 749961"/>
                  <a:gd name="connsiteY25" fmla="*/ 30247 h 796406"/>
                  <a:gd name="connsiteX26" fmla="*/ 387770 w 749961"/>
                  <a:gd name="connsiteY26" fmla="*/ 0 h 796406"/>
                  <a:gd name="connsiteX0" fmla="*/ 387770 w 749961"/>
                  <a:gd name="connsiteY0" fmla="*/ 0 h 796406"/>
                  <a:gd name="connsiteX1" fmla="*/ 438097 w 749961"/>
                  <a:gd name="connsiteY1" fmla="*/ 46241 h 796406"/>
                  <a:gd name="connsiteX2" fmla="*/ 500135 w 749961"/>
                  <a:gd name="connsiteY2" fmla="*/ 36739 h 796406"/>
                  <a:gd name="connsiteX3" fmla="*/ 529616 w 749961"/>
                  <a:gd name="connsiteY3" fmla="*/ 92145 h 796406"/>
                  <a:gd name="connsiteX4" fmla="*/ 596774 w 749961"/>
                  <a:gd name="connsiteY4" fmla="*/ 104833 h 796406"/>
                  <a:gd name="connsiteX5" fmla="*/ 600919 w 749961"/>
                  <a:gd name="connsiteY5" fmla="*/ 160971 h 796406"/>
                  <a:gd name="connsiteX6" fmla="*/ 662976 w 749961"/>
                  <a:gd name="connsiteY6" fmla="*/ 193917 h 796406"/>
                  <a:gd name="connsiteX7" fmla="*/ 642195 w 749961"/>
                  <a:gd name="connsiteY7" fmla="*/ 239928 h 796406"/>
                  <a:gd name="connsiteX8" fmla="*/ 647092 w 749961"/>
                  <a:gd name="connsiteY8" fmla="*/ 244493 h 796406"/>
                  <a:gd name="connsiteX9" fmla="*/ 662762 w 749961"/>
                  <a:gd name="connsiteY9" fmla="*/ 264158 h 796406"/>
                  <a:gd name="connsiteX10" fmla="*/ 688657 w 749961"/>
                  <a:gd name="connsiteY10" fmla="*/ 290427 h 796406"/>
                  <a:gd name="connsiteX11" fmla="*/ 682868 w 749961"/>
                  <a:gd name="connsiteY11" fmla="*/ 294742 h 796406"/>
                  <a:gd name="connsiteX12" fmla="*/ 692827 w 749961"/>
                  <a:gd name="connsiteY12" fmla="*/ 314007 h 796406"/>
                  <a:gd name="connsiteX13" fmla="*/ 702961 w 749961"/>
                  <a:gd name="connsiteY13" fmla="*/ 429102 h 796406"/>
                  <a:gd name="connsiteX14" fmla="*/ 48089 w 749961"/>
                  <a:gd name="connsiteY14" fmla="*/ 796406 h 796406"/>
                  <a:gd name="connsiteX15" fmla="*/ 55413 w 749961"/>
                  <a:gd name="connsiteY15" fmla="*/ 432387 h 796406"/>
                  <a:gd name="connsiteX16" fmla="*/ 102663 w 749961"/>
                  <a:gd name="connsiteY16" fmla="*/ 140132 h 796406"/>
                  <a:gd name="connsiteX17" fmla="*/ 125548 w 749961"/>
                  <a:gd name="connsiteY17" fmla="*/ 109646 h 796406"/>
                  <a:gd name="connsiteX18" fmla="*/ 123750 w 749961"/>
                  <a:gd name="connsiteY18" fmla="*/ 105724 h 796406"/>
                  <a:gd name="connsiteX19" fmla="*/ 132470 w 749961"/>
                  <a:gd name="connsiteY19" fmla="*/ 103856 h 796406"/>
                  <a:gd name="connsiteX20" fmla="*/ 157834 w 749961"/>
                  <a:gd name="connsiteY20" fmla="*/ 85607 h 796406"/>
                  <a:gd name="connsiteX21" fmla="*/ 184086 w 749961"/>
                  <a:gd name="connsiteY21" fmla="*/ 76392 h 796406"/>
                  <a:gd name="connsiteX22" fmla="*/ 184069 w 749961"/>
                  <a:gd name="connsiteY22" fmla="*/ 37335 h 796406"/>
                  <a:gd name="connsiteX23" fmla="*/ 251102 w 749961"/>
                  <a:gd name="connsiteY23" fmla="*/ 46594 h 796406"/>
                  <a:gd name="connsiteX24" fmla="*/ 276780 w 749961"/>
                  <a:gd name="connsiteY24" fmla="*/ 207 h 796406"/>
                  <a:gd name="connsiteX25" fmla="*/ 340296 w 749961"/>
                  <a:gd name="connsiteY25" fmla="*/ 30247 h 796406"/>
                  <a:gd name="connsiteX26" fmla="*/ 387770 w 749961"/>
                  <a:gd name="connsiteY26" fmla="*/ 0 h 796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49961" h="796406">
                    <a:moveTo>
                      <a:pt x="387770" y="0"/>
                    </a:moveTo>
                    <a:lnTo>
                      <a:pt x="438097" y="46241"/>
                    </a:lnTo>
                    <a:lnTo>
                      <a:pt x="500135" y="36739"/>
                    </a:lnTo>
                    <a:lnTo>
                      <a:pt x="529616" y="92145"/>
                    </a:lnTo>
                    <a:lnTo>
                      <a:pt x="596774" y="104833"/>
                    </a:lnTo>
                    <a:lnTo>
                      <a:pt x="600919" y="160971"/>
                    </a:lnTo>
                    <a:lnTo>
                      <a:pt x="662976" y="193917"/>
                    </a:lnTo>
                    <a:lnTo>
                      <a:pt x="642195" y="239928"/>
                    </a:lnTo>
                    <a:lnTo>
                      <a:pt x="647092" y="244493"/>
                    </a:lnTo>
                    <a:lnTo>
                      <a:pt x="662762" y="264158"/>
                    </a:lnTo>
                    <a:lnTo>
                      <a:pt x="688657" y="290427"/>
                    </a:lnTo>
                    <a:lnTo>
                      <a:pt x="682868" y="294742"/>
                    </a:lnTo>
                    <a:lnTo>
                      <a:pt x="692827" y="314007"/>
                    </a:lnTo>
                    <a:cubicBezTo>
                      <a:pt x="701148" y="336606"/>
                      <a:pt x="810417" y="348702"/>
                      <a:pt x="702961" y="429102"/>
                    </a:cubicBezTo>
                    <a:cubicBezTo>
                      <a:pt x="487378" y="520528"/>
                      <a:pt x="156014" y="795859"/>
                      <a:pt x="48089" y="796406"/>
                    </a:cubicBezTo>
                    <a:cubicBezTo>
                      <a:pt x="-59836" y="796954"/>
                      <a:pt x="46317" y="541766"/>
                      <a:pt x="55413" y="432387"/>
                    </a:cubicBezTo>
                    <a:cubicBezTo>
                      <a:pt x="64509" y="323008"/>
                      <a:pt x="82364" y="193523"/>
                      <a:pt x="102663" y="140132"/>
                    </a:cubicBezTo>
                    <a:lnTo>
                      <a:pt x="125548" y="109646"/>
                    </a:lnTo>
                    <a:lnTo>
                      <a:pt x="123750" y="105724"/>
                    </a:lnTo>
                    <a:lnTo>
                      <a:pt x="132470" y="103856"/>
                    </a:lnTo>
                    <a:lnTo>
                      <a:pt x="157834" y="85607"/>
                    </a:lnTo>
                    <a:lnTo>
                      <a:pt x="184086" y="76392"/>
                    </a:lnTo>
                    <a:cubicBezTo>
                      <a:pt x="184080" y="63373"/>
                      <a:pt x="184075" y="50354"/>
                      <a:pt x="184069" y="37335"/>
                    </a:cubicBezTo>
                    <a:lnTo>
                      <a:pt x="251102" y="46594"/>
                    </a:lnTo>
                    <a:lnTo>
                      <a:pt x="276780" y="207"/>
                    </a:lnTo>
                    <a:lnTo>
                      <a:pt x="340296" y="30247"/>
                    </a:lnTo>
                    <a:lnTo>
                      <a:pt x="387770" y="0"/>
                    </a:lnTo>
                    <a:close/>
                  </a:path>
                </a:pathLst>
              </a:custGeom>
              <a:pattFill prst="wdUpDiag">
                <a:fgClr>
                  <a:sysClr val="windowText" lastClr="000000"/>
                </a:fgClr>
                <a:bgClr>
                  <a:srgbClr val="C000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0" name="フリーフォーム: 図形 799">
                <a:extLst>
                  <a:ext uri="{FF2B5EF4-FFF2-40B4-BE49-F238E27FC236}">
                    <a16:creationId xmlns:a16="http://schemas.microsoft.com/office/drawing/2014/main" id="{8FE80C06-132A-4371-B303-73095FAD20D5}"/>
                  </a:ext>
                </a:extLst>
              </p:cNvPr>
              <p:cNvSpPr/>
              <p:nvPr/>
            </p:nvSpPr>
            <p:spPr>
              <a:xfrm rot="5400000">
                <a:off x="2404772" y="3512437"/>
                <a:ext cx="779622" cy="635621"/>
              </a:xfrm>
              <a:custGeom>
                <a:avLst/>
                <a:gdLst>
                  <a:gd name="connsiteX0" fmla="*/ 0 w 779622"/>
                  <a:gd name="connsiteY0" fmla="*/ 326562 h 635621"/>
                  <a:gd name="connsiteX1" fmla="*/ 36308 w 779622"/>
                  <a:gd name="connsiteY1" fmla="*/ 275369 h 635621"/>
                  <a:gd name="connsiteX2" fmla="*/ 17539 w 779622"/>
                  <a:gd name="connsiteY2" fmla="*/ 209651 h 635621"/>
                  <a:gd name="connsiteX3" fmla="*/ 65860 w 779622"/>
                  <a:gd name="connsiteY3" fmla="*/ 180777 h 635621"/>
                  <a:gd name="connsiteX4" fmla="*/ 67486 w 779622"/>
                  <a:gd name="connsiteY4" fmla="*/ 110535 h 635621"/>
                  <a:gd name="connsiteX5" fmla="*/ 117931 w 779622"/>
                  <a:gd name="connsiteY5" fmla="*/ 108482 h 635621"/>
                  <a:gd name="connsiteX6" fmla="*/ 119816 w 779622"/>
                  <a:gd name="connsiteY6" fmla="*/ 102058 h 635621"/>
                  <a:gd name="connsiteX7" fmla="*/ 130368 w 779622"/>
                  <a:gd name="connsiteY7" fmla="*/ 79234 h 635621"/>
                  <a:gd name="connsiteX8" fmla="*/ 142239 w 779622"/>
                  <a:gd name="connsiteY8" fmla="*/ 44310 h 635621"/>
                  <a:gd name="connsiteX9" fmla="*/ 148691 w 779622"/>
                  <a:gd name="connsiteY9" fmla="*/ 47550 h 635621"/>
                  <a:gd name="connsiteX10" fmla="*/ 161446 w 779622"/>
                  <a:gd name="connsiteY10" fmla="*/ 30011 h 635621"/>
                  <a:gd name="connsiteX11" fmla="*/ 217324 w 779622"/>
                  <a:gd name="connsiteY11" fmla="*/ 184 h 635621"/>
                  <a:gd name="connsiteX12" fmla="*/ 779235 w 779622"/>
                  <a:gd name="connsiteY12" fmla="*/ 356765 h 635621"/>
                  <a:gd name="connsiteX13" fmla="*/ 270623 w 779622"/>
                  <a:gd name="connsiteY13" fmla="*/ 635491 h 635621"/>
                  <a:gd name="connsiteX14" fmla="*/ 233113 w 779622"/>
                  <a:gd name="connsiteY14" fmla="*/ 628703 h 635621"/>
                  <a:gd name="connsiteX15" fmla="*/ 230413 w 779622"/>
                  <a:gd name="connsiteY15" fmla="*/ 632069 h 635621"/>
                  <a:gd name="connsiteX16" fmla="*/ 224834 w 779622"/>
                  <a:gd name="connsiteY16" fmla="*/ 625112 h 635621"/>
                  <a:gd name="connsiteX17" fmla="*/ 197150 w 779622"/>
                  <a:gd name="connsiteY17" fmla="*/ 610622 h 635621"/>
                  <a:gd name="connsiteX18" fmla="*/ 177144 w 779622"/>
                  <a:gd name="connsiteY18" fmla="*/ 591288 h 635621"/>
                  <a:gd name="connsiteX19" fmla="*/ 142239 w 779622"/>
                  <a:gd name="connsiteY19" fmla="*/ 608814 h 635621"/>
                  <a:gd name="connsiteX20" fmla="*/ 120462 w 779622"/>
                  <a:gd name="connsiteY20" fmla="*/ 544745 h 635621"/>
                  <a:gd name="connsiteX21" fmla="*/ 67486 w 779622"/>
                  <a:gd name="connsiteY21" fmla="*/ 542589 h 635621"/>
                  <a:gd name="connsiteX22" fmla="*/ 65860 w 779622"/>
                  <a:gd name="connsiteY22" fmla="*/ 472347 h 635621"/>
                  <a:gd name="connsiteX23" fmla="*/ 17539 w 779622"/>
                  <a:gd name="connsiteY23" fmla="*/ 443473 h 635621"/>
                  <a:gd name="connsiteX24" fmla="*/ 36308 w 779622"/>
                  <a:gd name="connsiteY24" fmla="*/ 377755 h 635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779622" h="635621">
                    <a:moveTo>
                      <a:pt x="0" y="326562"/>
                    </a:moveTo>
                    <a:lnTo>
                      <a:pt x="36308" y="275369"/>
                    </a:lnTo>
                    <a:lnTo>
                      <a:pt x="17539" y="209651"/>
                    </a:lnTo>
                    <a:lnTo>
                      <a:pt x="65860" y="180777"/>
                    </a:lnTo>
                    <a:lnTo>
                      <a:pt x="67486" y="110535"/>
                    </a:lnTo>
                    <a:lnTo>
                      <a:pt x="117931" y="108482"/>
                    </a:lnTo>
                    <a:lnTo>
                      <a:pt x="119816" y="102058"/>
                    </a:lnTo>
                    <a:lnTo>
                      <a:pt x="130368" y="79234"/>
                    </a:lnTo>
                    <a:lnTo>
                      <a:pt x="142239" y="44310"/>
                    </a:lnTo>
                    <a:lnTo>
                      <a:pt x="148691" y="47550"/>
                    </a:lnTo>
                    <a:lnTo>
                      <a:pt x="161446" y="30011"/>
                    </a:lnTo>
                    <a:cubicBezTo>
                      <a:pt x="177916" y="12441"/>
                      <a:pt x="196761" y="1909"/>
                      <a:pt x="217324" y="184"/>
                    </a:cubicBezTo>
                    <a:cubicBezTo>
                      <a:pt x="299579" y="-6717"/>
                      <a:pt x="764517" y="181330"/>
                      <a:pt x="779235" y="356765"/>
                    </a:cubicBezTo>
                    <a:cubicBezTo>
                      <a:pt x="793953" y="532200"/>
                      <a:pt x="384656" y="639896"/>
                      <a:pt x="270623" y="635491"/>
                    </a:cubicBezTo>
                    <a:lnTo>
                      <a:pt x="233113" y="628703"/>
                    </a:lnTo>
                    <a:lnTo>
                      <a:pt x="230413" y="632069"/>
                    </a:lnTo>
                    <a:lnTo>
                      <a:pt x="224834" y="625112"/>
                    </a:lnTo>
                    <a:lnTo>
                      <a:pt x="197150" y="610622"/>
                    </a:lnTo>
                    <a:lnTo>
                      <a:pt x="177144" y="591288"/>
                    </a:lnTo>
                    <a:lnTo>
                      <a:pt x="142239" y="608814"/>
                    </a:lnTo>
                    <a:lnTo>
                      <a:pt x="120462" y="544745"/>
                    </a:lnTo>
                    <a:lnTo>
                      <a:pt x="67486" y="542589"/>
                    </a:lnTo>
                    <a:lnTo>
                      <a:pt x="65860" y="472347"/>
                    </a:lnTo>
                    <a:lnTo>
                      <a:pt x="17539" y="443473"/>
                    </a:lnTo>
                    <a:lnTo>
                      <a:pt x="36308" y="377755"/>
                    </a:lnTo>
                    <a:close/>
                  </a:path>
                </a:pathLst>
              </a:custGeom>
              <a:pattFill prst="dkVert">
                <a:fgClr>
                  <a:sysClr val="windowText" lastClr="000000"/>
                </a:fgClr>
                <a:bgClr>
                  <a:srgbClr val="C000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1" name="フリーフォーム: 図形 800">
                <a:extLst>
                  <a:ext uri="{FF2B5EF4-FFF2-40B4-BE49-F238E27FC236}">
                    <a16:creationId xmlns:a16="http://schemas.microsoft.com/office/drawing/2014/main" id="{D6C0D1F0-AA2B-416F-94BB-6DAEAB0F04BF}"/>
                  </a:ext>
                </a:extLst>
              </p:cNvPr>
              <p:cNvSpPr/>
              <p:nvPr/>
            </p:nvSpPr>
            <p:spPr>
              <a:xfrm>
                <a:off x="1872048" y="3610609"/>
                <a:ext cx="3287849" cy="1845226"/>
              </a:xfrm>
              <a:custGeom>
                <a:avLst/>
                <a:gdLst>
                  <a:gd name="connsiteX0" fmla="*/ 3145700 w 3287849"/>
                  <a:gd name="connsiteY0" fmla="*/ 17 h 1845226"/>
                  <a:gd name="connsiteX1" fmla="*/ 3258227 w 3287849"/>
                  <a:gd name="connsiteY1" fmla="*/ 139304 h 1845226"/>
                  <a:gd name="connsiteX2" fmla="*/ 2966554 w 3287849"/>
                  <a:gd name="connsiteY2" fmla="*/ 467722 h 1845226"/>
                  <a:gd name="connsiteX3" fmla="*/ 2873052 w 3287849"/>
                  <a:gd name="connsiteY3" fmla="*/ 577317 h 1845226"/>
                  <a:gd name="connsiteX4" fmla="*/ 2874797 w 3287849"/>
                  <a:gd name="connsiteY4" fmla="*/ 585785 h 1845226"/>
                  <a:gd name="connsiteX5" fmla="*/ 2950255 w 3287849"/>
                  <a:gd name="connsiteY5" fmla="*/ 728595 h 1845226"/>
                  <a:gd name="connsiteX6" fmla="*/ 2870016 w 3287849"/>
                  <a:gd name="connsiteY6" fmla="*/ 898181 h 1845226"/>
                  <a:gd name="connsiteX7" fmla="*/ 2833126 w 3287849"/>
                  <a:gd name="connsiteY7" fmla="*/ 1065153 h 1845226"/>
                  <a:gd name="connsiteX8" fmla="*/ 2652881 w 3287849"/>
                  <a:gd name="connsiteY8" fmla="*/ 1223374 h 1845226"/>
                  <a:gd name="connsiteX9" fmla="*/ 2509236 w 3287849"/>
                  <a:gd name="connsiteY9" fmla="*/ 1389090 h 1845226"/>
                  <a:gd name="connsiteX10" fmla="*/ 2256447 w 3287849"/>
                  <a:gd name="connsiteY10" fmla="*/ 1511861 h 1845226"/>
                  <a:gd name="connsiteX11" fmla="*/ 2027927 w 3287849"/>
                  <a:gd name="connsiteY11" fmla="*/ 1651084 h 1845226"/>
                  <a:gd name="connsiteX12" fmla="*/ 1741062 w 3287849"/>
                  <a:gd name="connsiteY12" fmla="*/ 1719716 h 1845226"/>
                  <a:gd name="connsiteX13" fmla="*/ 1462459 w 3287849"/>
                  <a:gd name="connsiteY13" fmla="*/ 1811256 h 1845226"/>
                  <a:gd name="connsiteX14" fmla="*/ 1185188 w 3287849"/>
                  <a:gd name="connsiteY14" fmla="*/ 1815297 h 1845226"/>
                  <a:gd name="connsiteX15" fmla="*/ 898909 w 3287849"/>
                  <a:gd name="connsiteY15" fmla="*/ 1845226 h 1845226"/>
                  <a:gd name="connsiteX16" fmla="*/ 673457 w 3287849"/>
                  <a:gd name="connsiteY16" fmla="*/ 1784058 h 1845226"/>
                  <a:gd name="connsiteX17" fmla="*/ 423090 w 3287849"/>
                  <a:gd name="connsiteY17" fmla="*/ 1747805 h 1845226"/>
                  <a:gd name="connsiteX18" fmla="*/ 283768 w 3287849"/>
                  <a:gd name="connsiteY18" fmla="*/ 1630752 h 1845226"/>
                  <a:gd name="connsiteX19" fmla="*/ 107435 w 3287849"/>
                  <a:gd name="connsiteY19" fmla="*/ 1533843 h 1845226"/>
                  <a:gd name="connsiteX20" fmla="*/ 75458 w 3287849"/>
                  <a:gd name="connsiteY20" fmla="*/ 1378716 h 1845226"/>
                  <a:gd name="connsiteX21" fmla="*/ 0 w 3287849"/>
                  <a:gd name="connsiteY21" fmla="*/ 1235907 h 1845226"/>
                  <a:gd name="connsiteX22" fmla="*/ 80239 w 3287849"/>
                  <a:gd name="connsiteY22" fmla="*/ 1066320 h 1845226"/>
                  <a:gd name="connsiteX23" fmla="*/ 117130 w 3287849"/>
                  <a:gd name="connsiteY23" fmla="*/ 899348 h 1845226"/>
                  <a:gd name="connsiteX24" fmla="*/ 297374 w 3287849"/>
                  <a:gd name="connsiteY24" fmla="*/ 741128 h 1845226"/>
                  <a:gd name="connsiteX25" fmla="*/ 441019 w 3287849"/>
                  <a:gd name="connsiteY25" fmla="*/ 575412 h 1845226"/>
                  <a:gd name="connsiteX26" fmla="*/ 693809 w 3287849"/>
                  <a:gd name="connsiteY26" fmla="*/ 452641 h 1845226"/>
                  <a:gd name="connsiteX27" fmla="*/ 922330 w 3287849"/>
                  <a:gd name="connsiteY27" fmla="*/ 313417 h 1845226"/>
                  <a:gd name="connsiteX28" fmla="*/ 1209195 w 3287849"/>
                  <a:gd name="connsiteY28" fmla="*/ 244785 h 1845226"/>
                  <a:gd name="connsiteX29" fmla="*/ 1487797 w 3287849"/>
                  <a:gd name="connsiteY29" fmla="*/ 153245 h 1845226"/>
                  <a:gd name="connsiteX30" fmla="*/ 1765068 w 3287849"/>
                  <a:gd name="connsiteY30" fmla="*/ 149204 h 1845226"/>
                  <a:gd name="connsiteX31" fmla="*/ 2051346 w 3287849"/>
                  <a:gd name="connsiteY31" fmla="*/ 119275 h 1845226"/>
                  <a:gd name="connsiteX32" fmla="*/ 2276798 w 3287849"/>
                  <a:gd name="connsiteY32" fmla="*/ 180444 h 1845226"/>
                  <a:gd name="connsiteX33" fmla="*/ 2527166 w 3287849"/>
                  <a:gd name="connsiteY33" fmla="*/ 216697 h 1845226"/>
                  <a:gd name="connsiteX34" fmla="*/ 2544691 w 3287849"/>
                  <a:gd name="connsiteY34" fmla="*/ 231421 h 1845226"/>
                  <a:gd name="connsiteX35" fmla="*/ 2706543 w 3287849"/>
                  <a:gd name="connsiteY35" fmla="*/ 172436 h 1845226"/>
                  <a:gd name="connsiteX36" fmla="*/ 3060169 w 3287849"/>
                  <a:gd name="connsiteY36" fmla="*/ 23983 h 1845226"/>
                  <a:gd name="connsiteX37" fmla="*/ 3145700 w 3287849"/>
                  <a:gd name="connsiteY37" fmla="*/ 17 h 18452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3287849" h="1845226">
                    <a:moveTo>
                      <a:pt x="3145700" y="17"/>
                    </a:moveTo>
                    <a:cubicBezTo>
                      <a:pt x="3239719" y="-1203"/>
                      <a:pt x="3338711" y="60668"/>
                      <a:pt x="3258227" y="139304"/>
                    </a:cubicBezTo>
                    <a:cubicBezTo>
                      <a:pt x="3204571" y="191728"/>
                      <a:pt x="3092824" y="320216"/>
                      <a:pt x="2966554" y="467722"/>
                    </a:cubicBezTo>
                    <a:lnTo>
                      <a:pt x="2873052" y="577317"/>
                    </a:lnTo>
                    <a:lnTo>
                      <a:pt x="2874797" y="585785"/>
                    </a:lnTo>
                    <a:lnTo>
                      <a:pt x="2950255" y="728595"/>
                    </a:lnTo>
                    <a:lnTo>
                      <a:pt x="2870016" y="898181"/>
                    </a:lnTo>
                    <a:lnTo>
                      <a:pt x="2833126" y="1065153"/>
                    </a:lnTo>
                    <a:lnTo>
                      <a:pt x="2652881" y="1223374"/>
                    </a:lnTo>
                    <a:lnTo>
                      <a:pt x="2509236" y="1389090"/>
                    </a:lnTo>
                    <a:lnTo>
                      <a:pt x="2256447" y="1511861"/>
                    </a:lnTo>
                    <a:lnTo>
                      <a:pt x="2027927" y="1651084"/>
                    </a:lnTo>
                    <a:lnTo>
                      <a:pt x="1741062" y="1719716"/>
                    </a:lnTo>
                    <a:lnTo>
                      <a:pt x="1462459" y="1811256"/>
                    </a:lnTo>
                    <a:lnTo>
                      <a:pt x="1185188" y="1815297"/>
                    </a:lnTo>
                    <a:lnTo>
                      <a:pt x="898909" y="1845226"/>
                    </a:lnTo>
                    <a:lnTo>
                      <a:pt x="673457" y="1784058"/>
                    </a:lnTo>
                    <a:lnTo>
                      <a:pt x="423090" y="1747805"/>
                    </a:lnTo>
                    <a:lnTo>
                      <a:pt x="283768" y="1630752"/>
                    </a:lnTo>
                    <a:lnTo>
                      <a:pt x="107435" y="1533843"/>
                    </a:lnTo>
                    <a:lnTo>
                      <a:pt x="75458" y="1378716"/>
                    </a:lnTo>
                    <a:lnTo>
                      <a:pt x="0" y="1235907"/>
                    </a:lnTo>
                    <a:lnTo>
                      <a:pt x="80239" y="1066320"/>
                    </a:lnTo>
                    <a:lnTo>
                      <a:pt x="117130" y="899348"/>
                    </a:lnTo>
                    <a:lnTo>
                      <a:pt x="297374" y="741128"/>
                    </a:lnTo>
                    <a:lnTo>
                      <a:pt x="441019" y="575412"/>
                    </a:lnTo>
                    <a:lnTo>
                      <a:pt x="693809" y="452641"/>
                    </a:lnTo>
                    <a:lnTo>
                      <a:pt x="922330" y="313417"/>
                    </a:lnTo>
                    <a:lnTo>
                      <a:pt x="1209195" y="244785"/>
                    </a:lnTo>
                    <a:lnTo>
                      <a:pt x="1487797" y="153245"/>
                    </a:lnTo>
                    <a:lnTo>
                      <a:pt x="1765068" y="149204"/>
                    </a:lnTo>
                    <a:lnTo>
                      <a:pt x="2051346" y="119275"/>
                    </a:lnTo>
                    <a:lnTo>
                      <a:pt x="2276798" y="180444"/>
                    </a:lnTo>
                    <a:lnTo>
                      <a:pt x="2527166" y="216697"/>
                    </a:lnTo>
                    <a:lnTo>
                      <a:pt x="2544691" y="231421"/>
                    </a:lnTo>
                    <a:lnTo>
                      <a:pt x="2706543" y="172436"/>
                    </a:lnTo>
                    <a:cubicBezTo>
                      <a:pt x="2871798" y="111486"/>
                      <a:pt x="3013363" y="56269"/>
                      <a:pt x="3060169" y="23983"/>
                    </a:cubicBezTo>
                    <a:cubicBezTo>
                      <a:pt x="3083572" y="7841"/>
                      <a:pt x="3114360" y="424"/>
                      <a:pt x="3145700" y="17"/>
                    </a:cubicBezTo>
                    <a:close/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rgbClr val="C000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2" name="フリーフォーム: 図形 801">
                <a:extLst>
                  <a:ext uri="{FF2B5EF4-FFF2-40B4-BE49-F238E27FC236}">
                    <a16:creationId xmlns:a16="http://schemas.microsoft.com/office/drawing/2014/main" id="{02586416-ED8F-451E-B78C-8394F4146C3E}"/>
                  </a:ext>
                </a:extLst>
              </p:cNvPr>
              <p:cNvSpPr/>
              <p:nvPr/>
            </p:nvSpPr>
            <p:spPr>
              <a:xfrm>
                <a:off x="1869764" y="3729885"/>
                <a:ext cx="2766012" cy="1503792"/>
              </a:xfrm>
              <a:custGeom>
                <a:avLst/>
                <a:gdLst>
                  <a:gd name="connsiteX0" fmla="*/ 2051346 w 2766012"/>
                  <a:gd name="connsiteY0" fmla="*/ 0 h 1503792"/>
                  <a:gd name="connsiteX1" fmla="*/ 2276798 w 2766012"/>
                  <a:gd name="connsiteY1" fmla="*/ 61169 h 1503792"/>
                  <a:gd name="connsiteX2" fmla="*/ 2527166 w 2766012"/>
                  <a:gd name="connsiteY2" fmla="*/ 97422 h 1503792"/>
                  <a:gd name="connsiteX3" fmla="*/ 2666487 w 2766012"/>
                  <a:gd name="connsiteY3" fmla="*/ 214475 h 1503792"/>
                  <a:gd name="connsiteX4" fmla="*/ 2766012 w 2766012"/>
                  <a:gd name="connsiteY4" fmla="*/ 269171 h 1503792"/>
                  <a:gd name="connsiteX5" fmla="*/ 2501271 w 2766012"/>
                  <a:gd name="connsiteY5" fmla="*/ 296666 h 1503792"/>
                  <a:gd name="connsiteX6" fmla="*/ 2134086 w 2766012"/>
                  <a:gd name="connsiteY6" fmla="*/ 301982 h 1503792"/>
                  <a:gd name="connsiteX7" fmla="*/ 1765137 w 2766012"/>
                  <a:gd name="connsiteY7" fmla="*/ 422408 h 1503792"/>
                  <a:gd name="connsiteX8" fmla="*/ 1385247 w 2766012"/>
                  <a:gd name="connsiteY8" fmla="*/ 512696 h 1503792"/>
                  <a:gd name="connsiteX9" fmla="*/ 1082620 w 2766012"/>
                  <a:gd name="connsiteY9" fmla="*/ 695851 h 1503792"/>
                  <a:gd name="connsiteX10" fmla="*/ 747854 w 2766012"/>
                  <a:gd name="connsiteY10" fmla="*/ 857362 h 1503792"/>
                  <a:gd name="connsiteX11" fmla="*/ 557628 w 2766012"/>
                  <a:gd name="connsiteY11" fmla="*/ 1075369 h 1503792"/>
                  <a:gd name="connsiteX12" fmla="*/ 318934 w 2766012"/>
                  <a:gd name="connsiteY12" fmla="*/ 1283516 h 1503792"/>
                  <a:gd name="connsiteX13" fmla="*/ 270079 w 2766012"/>
                  <a:gd name="connsiteY13" fmla="*/ 1503175 h 1503792"/>
                  <a:gd name="connsiteX14" fmla="*/ 269785 w 2766012"/>
                  <a:gd name="connsiteY14" fmla="*/ 1503792 h 1503792"/>
                  <a:gd name="connsiteX15" fmla="*/ 107436 w 2766012"/>
                  <a:gd name="connsiteY15" fmla="*/ 1414568 h 1503792"/>
                  <a:gd name="connsiteX16" fmla="*/ 75458 w 2766012"/>
                  <a:gd name="connsiteY16" fmla="*/ 1259441 h 1503792"/>
                  <a:gd name="connsiteX17" fmla="*/ 0 w 2766012"/>
                  <a:gd name="connsiteY17" fmla="*/ 1116632 h 1503792"/>
                  <a:gd name="connsiteX18" fmla="*/ 80239 w 2766012"/>
                  <a:gd name="connsiteY18" fmla="*/ 947045 h 1503792"/>
                  <a:gd name="connsiteX19" fmla="*/ 117130 w 2766012"/>
                  <a:gd name="connsiteY19" fmla="*/ 780073 h 1503792"/>
                  <a:gd name="connsiteX20" fmla="*/ 297374 w 2766012"/>
                  <a:gd name="connsiteY20" fmla="*/ 621853 h 1503792"/>
                  <a:gd name="connsiteX21" fmla="*/ 441019 w 2766012"/>
                  <a:gd name="connsiteY21" fmla="*/ 456137 h 1503792"/>
                  <a:gd name="connsiteX22" fmla="*/ 693809 w 2766012"/>
                  <a:gd name="connsiteY22" fmla="*/ 333366 h 1503792"/>
                  <a:gd name="connsiteX23" fmla="*/ 922330 w 2766012"/>
                  <a:gd name="connsiteY23" fmla="*/ 194142 h 1503792"/>
                  <a:gd name="connsiteX24" fmla="*/ 1209195 w 2766012"/>
                  <a:gd name="connsiteY24" fmla="*/ 125510 h 1503792"/>
                  <a:gd name="connsiteX25" fmla="*/ 1487797 w 2766012"/>
                  <a:gd name="connsiteY25" fmla="*/ 33970 h 1503792"/>
                  <a:gd name="connsiteX26" fmla="*/ 1765068 w 2766012"/>
                  <a:gd name="connsiteY26" fmla="*/ 29929 h 1503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2766012" h="1503792">
                    <a:moveTo>
                      <a:pt x="2051346" y="0"/>
                    </a:moveTo>
                    <a:lnTo>
                      <a:pt x="2276798" y="61169"/>
                    </a:lnTo>
                    <a:lnTo>
                      <a:pt x="2527166" y="97422"/>
                    </a:lnTo>
                    <a:lnTo>
                      <a:pt x="2666487" y="214475"/>
                    </a:lnTo>
                    <a:lnTo>
                      <a:pt x="2766012" y="269171"/>
                    </a:lnTo>
                    <a:lnTo>
                      <a:pt x="2501271" y="296666"/>
                    </a:lnTo>
                    <a:lnTo>
                      <a:pt x="2134086" y="301982"/>
                    </a:lnTo>
                    <a:lnTo>
                      <a:pt x="1765137" y="422408"/>
                    </a:lnTo>
                    <a:lnTo>
                      <a:pt x="1385247" y="512696"/>
                    </a:lnTo>
                    <a:lnTo>
                      <a:pt x="1082620" y="695851"/>
                    </a:lnTo>
                    <a:lnTo>
                      <a:pt x="747854" y="857362"/>
                    </a:lnTo>
                    <a:lnTo>
                      <a:pt x="557628" y="1075369"/>
                    </a:lnTo>
                    <a:lnTo>
                      <a:pt x="318934" y="1283516"/>
                    </a:lnTo>
                    <a:lnTo>
                      <a:pt x="270079" y="1503175"/>
                    </a:lnTo>
                    <a:lnTo>
                      <a:pt x="269785" y="1503792"/>
                    </a:lnTo>
                    <a:lnTo>
                      <a:pt x="107436" y="1414568"/>
                    </a:lnTo>
                    <a:lnTo>
                      <a:pt x="75458" y="1259441"/>
                    </a:lnTo>
                    <a:lnTo>
                      <a:pt x="0" y="1116632"/>
                    </a:lnTo>
                    <a:lnTo>
                      <a:pt x="80239" y="947045"/>
                    </a:lnTo>
                    <a:lnTo>
                      <a:pt x="117130" y="780073"/>
                    </a:lnTo>
                    <a:lnTo>
                      <a:pt x="297374" y="621853"/>
                    </a:lnTo>
                    <a:lnTo>
                      <a:pt x="441019" y="456137"/>
                    </a:lnTo>
                    <a:lnTo>
                      <a:pt x="693809" y="333366"/>
                    </a:lnTo>
                    <a:lnTo>
                      <a:pt x="922330" y="194142"/>
                    </a:lnTo>
                    <a:lnTo>
                      <a:pt x="1209195" y="125510"/>
                    </a:lnTo>
                    <a:lnTo>
                      <a:pt x="1487797" y="33970"/>
                    </a:lnTo>
                    <a:lnTo>
                      <a:pt x="1765068" y="29929"/>
                    </a:lnTo>
                    <a:close/>
                  </a:path>
                </a:pathLst>
              </a:custGeom>
              <a:solidFill>
                <a:sysClr val="windowText" lastClr="000000">
                  <a:alpha val="2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3" name="フリーフォーム: 図形 802">
                <a:extLst>
                  <a:ext uri="{FF2B5EF4-FFF2-40B4-BE49-F238E27FC236}">
                    <a16:creationId xmlns:a16="http://schemas.microsoft.com/office/drawing/2014/main" id="{9664A65C-2A84-4CC8-826A-1260ED4726D6}"/>
                  </a:ext>
                </a:extLst>
              </p:cNvPr>
              <p:cNvSpPr/>
              <p:nvPr/>
            </p:nvSpPr>
            <p:spPr>
              <a:xfrm rot="941278">
                <a:off x="1946677" y="4775224"/>
                <a:ext cx="1067294" cy="476807"/>
              </a:xfrm>
              <a:custGeom>
                <a:avLst/>
                <a:gdLst>
                  <a:gd name="connsiteX0" fmla="*/ 362679 w 1397949"/>
                  <a:gd name="connsiteY0" fmla="*/ 166 h 1039064"/>
                  <a:gd name="connsiteX1" fmla="*/ 910608 w 1397949"/>
                  <a:gd name="connsiteY1" fmla="*/ 152973 h 1039064"/>
                  <a:gd name="connsiteX2" fmla="*/ 1397949 w 1397949"/>
                  <a:gd name="connsiteY2" fmla="*/ 818827 h 1039064"/>
                  <a:gd name="connsiteX3" fmla="*/ 1389285 w 1397949"/>
                  <a:gd name="connsiteY3" fmla="*/ 918082 h 1039064"/>
                  <a:gd name="connsiteX4" fmla="*/ 1307659 w 1397949"/>
                  <a:gd name="connsiteY4" fmla="*/ 975215 h 1039064"/>
                  <a:gd name="connsiteX5" fmla="*/ 487343 w 1397949"/>
                  <a:gd name="connsiteY5" fmla="*/ 886090 h 1039064"/>
                  <a:gd name="connsiteX6" fmla="*/ 0 w 1397949"/>
                  <a:gd name="connsiteY6" fmla="*/ 220237 h 1039064"/>
                  <a:gd name="connsiteX7" fmla="*/ 8666 w 1397949"/>
                  <a:gd name="connsiteY7" fmla="*/ 120982 h 1039064"/>
                  <a:gd name="connsiteX8" fmla="*/ 90291 w 1397949"/>
                  <a:gd name="connsiteY8" fmla="*/ 63850 h 1039064"/>
                  <a:gd name="connsiteX9" fmla="*/ 362679 w 1397949"/>
                  <a:gd name="connsiteY9" fmla="*/ 166 h 1039064"/>
                  <a:gd name="connsiteX0" fmla="*/ 90291 w 1397949"/>
                  <a:gd name="connsiteY0" fmla="*/ 2635 h 977849"/>
                  <a:gd name="connsiteX1" fmla="*/ 910608 w 1397949"/>
                  <a:gd name="connsiteY1" fmla="*/ 91758 h 977849"/>
                  <a:gd name="connsiteX2" fmla="*/ 1397949 w 1397949"/>
                  <a:gd name="connsiteY2" fmla="*/ 757612 h 977849"/>
                  <a:gd name="connsiteX3" fmla="*/ 1389285 w 1397949"/>
                  <a:gd name="connsiteY3" fmla="*/ 856867 h 977849"/>
                  <a:gd name="connsiteX4" fmla="*/ 1307659 w 1397949"/>
                  <a:gd name="connsiteY4" fmla="*/ 914000 h 977849"/>
                  <a:gd name="connsiteX5" fmla="*/ 487343 w 1397949"/>
                  <a:gd name="connsiteY5" fmla="*/ 824875 h 977849"/>
                  <a:gd name="connsiteX6" fmla="*/ 0 w 1397949"/>
                  <a:gd name="connsiteY6" fmla="*/ 159022 h 977849"/>
                  <a:gd name="connsiteX7" fmla="*/ 8666 w 1397949"/>
                  <a:gd name="connsiteY7" fmla="*/ 59767 h 977849"/>
                  <a:gd name="connsiteX8" fmla="*/ 90291 w 1397949"/>
                  <a:gd name="connsiteY8" fmla="*/ 2635 h 977849"/>
                  <a:gd name="connsiteX0" fmla="*/ 90291 w 1397949"/>
                  <a:gd name="connsiteY0" fmla="*/ 158887 h 1134101"/>
                  <a:gd name="connsiteX1" fmla="*/ 739820 w 1397949"/>
                  <a:gd name="connsiteY1" fmla="*/ 34915 h 1134101"/>
                  <a:gd name="connsiteX2" fmla="*/ 1397949 w 1397949"/>
                  <a:gd name="connsiteY2" fmla="*/ 913864 h 1134101"/>
                  <a:gd name="connsiteX3" fmla="*/ 1389285 w 1397949"/>
                  <a:gd name="connsiteY3" fmla="*/ 1013119 h 1134101"/>
                  <a:gd name="connsiteX4" fmla="*/ 1307659 w 1397949"/>
                  <a:gd name="connsiteY4" fmla="*/ 1070252 h 1134101"/>
                  <a:gd name="connsiteX5" fmla="*/ 487343 w 1397949"/>
                  <a:gd name="connsiteY5" fmla="*/ 981127 h 1134101"/>
                  <a:gd name="connsiteX6" fmla="*/ 0 w 1397949"/>
                  <a:gd name="connsiteY6" fmla="*/ 315274 h 1134101"/>
                  <a:gd name="connsiteX7" fmla="*/ 8666 w 1397949"/>
                  <a:gd name="connsiteY7" fmla="*/ 216019 h 1134101"/>
                  <a:gd name="connsiteX8" fmla="*/ 90291 w 1397949"/>
                  <a:gd name="connsiteY8" fmla="*/ 158887 h 1134101"/>
                  <a:gd name="connsiteX0" fmla="*/ 90291 w 1397949"/>
                  <a:gd name="connsiteY0" fmla="*/ 143305 h 1118519"/>
                  <a:gd name="connsiteX1" fmla="*/ 739820 w 1397949"/>
                  <a:gd name="connsiteY1" fmla="*/ 19333 h 1118519"/>
                  <a:gd name="connsiteX2" fmla="*/ 1397949 w 1397949"/>
                  <a:gd name="connsiteY2" fmla="*/ 898282 h 1118519"/>
                  <a:gd name="connsiteX3" fmla="*/ 1389285 w 1397949"/>
                  <a:gd name="connsiteY3" fmla="*/ 997537 h 1118519"/>
                  <a:gd name="connsiteX4" fmla="*/ 1307659 w 1397949"/>
                  <a:gd name="connsiteY4" fmla="*/ 1054670 h 1118519"/>
                  <a:gd name="connsiteX5" fmla="*/ 487343 w 1397949"/>
                  <a:gd name="connsiteY5" fmla="*/ 965545 h 1118519"/>
                  <a:gd name="connsiteX6" fmla="*/ 0 w 1397949"/>
                  <a:gd name="connsiteY6" fmla="*/ 299692 h 1118519"/>
                  <a:gd name="connsiteX7" fmla="*/ 8666 w 1397949"/>
                  <a:gd name="connsiteY7" fmla="*/ 200437 h 1118519"/>
                  <a:gd name="connsiteX8" fmla="*/ 90291 w 1397949"/>
                  <a:gd name="connsiteY8" fmla="*/ 143305 h 1118519"/>
                  <a:gd name="connsiteX0" fmla="*/ 90291 w 1397949"/>
                  <a:gd name="connsiteY0" fmla="*/ 143305 h 1133981"/>
                  <a:gd name="connsiteX1" fmla="*/ 739820 w 1397949"/>
                  <a:gd name="connsiteY1" fmla="*/ 19333 h 1133981"/>
                  <a:gd name="connsiteX2" fmla="*/ 1397949 w 1397949"/>
                  <a:gd name="connsiteY2" fmla="*/ 898282 h 1133981"/>
                  <a:gd name="connsiteX3" fmla="*/ 1389285 w 1397949"/>
                  <a:gd name="connsiteY3" fmla="*/ 997537 h 1133981"/>
                  <a:gd name="connsiteX4" fmla="*/ 1307659 w 1397949"/>
                  <a:gd name="connsiteY4" fmla="*/ 1054670 h 1133981"/>
                  <a:gd name="connsiteX5" fmla="*/ 561105 w 1397949"/>
                  <a:gd name="connsiteY5" fmla="*/ 1004602 h 1133981"/>
                  <a:gd name="connsiteX6" fmla="*/ 0 w 1397949"/>
                  <a:gd name="connsiteY6" fmla="*/ 299692 h 1133981"/>
                  <a:gd name="connsiteX7" fmla="*/ 8666 w 1397949"/>
                  <a:gd name="connsiteY7" fmla="*/ 200437 h 1133981"/>
                  <a:gd name="connsiteX8" fmla="*/ 90291 w 1397949"/>
                  <a:gd name="connsiteY8" fmla="*/ 143305 h 1133981"/>
                  <a:gd name="connsiteX0" fmla="*/ 90291 w 1389285"/>
                  <a:gd name="connsiteY0" fmla="*/ 165290 h 1155966"/>
                  <a:gd name="connsiteX1" fmla="*/ 739820 w 1389285"/>
                  <a:gd name="connsiteY1" fmla="*/ 41318 h 1155966"/>
                  <a:gd name="connsiteX2" fmla="*/ 1389285 w 1389285"/>
                  <a:gd name="connsiteY2" fmla="*/ 1019522 h 1155966"/>
                  <a:gd name="connsiteX3" fmla="*/ 1307659 w 1389285"/>
                  <a:gd name="connsiteY3" fmla="*/ 1076655 h 1155966"/>
                  <a:gd name="connsiteX4" fmla="*/ 561105 w 1389285"/>
                  <a:gd name="connsiteY4" fmla="*/ 1026587 h 1155966"/>
                  <a:gd name="connsiteX5" fmla="*/ 0 w 1389285"/>
                  <a:gd name="connsiteY5" fmla="*/ 321677 h 1155966"/>
                  <a:gd name="connsiteX6" fmla="*/ 8666 w 1389285"/>
                  <a:gd name="connsiteY6" fmla="*/ 222422 h 1155966"/>
                  <a:gd name="connsiteX7" fmla="*/ 90291 w 1389285"/>
                  <a:gd name="connsiteY7" fmla="*/ 165290 h 1155966"/>
                  <a:gd name="connsiteX0" fmla="*/ 90291 w 1506446"/>
                  <a:gd name="connsiteY0" fmla="*/ 154874 h 1145550"/>
                  <a:gd name="connsiteX1" fmla="*/ 739820 w 1506446"/>
                  <a:gd name="connsiteY1" fmla="*/ 30902 h 1145550"/>
                  <a:gd name="connsiteX2" fmla="*/ 1506447 w 1506446"/>
                  <a:gd name="connsiteY2" fmla="*/ 846265 h 1145550"/>
                  <a:gd name="connsiteX3" fmla="*/ 1307659 w 1506446"/>
                  <a:gd name="connsiteY3" fmla="*/ 1066239 h 1145550"/>
                  <a:gd name="connsiteX4" fmla="*/ 561105 w 1506446"/>
                  <a:gd name="connsiteY4" fmla="*/ 1016171 h 1145550"/>
                  <a:gd name="connsiteX5" fmla="*/ 0 w 1506446"/>
                  <a:gd name="connsiteY5" fmla="*/ 311261 h 1145550"/>
                  <a:gd name="connsiteX6" fmla="*/ 8666 w 1506446"/>
                  <a:gd name="connsiteY6" fmla="*/ 212006 h 1145550"/>
                  <a:gd name="connsiteX7" fmla="*/ 90291 w 1506446"/>
                  <a:gd name="connsiteY7" fmla="*/ 154874 h 1145550"/>
                  <a:gd name="connsiteX0" fmla="*/ 90291 w 1506447"/>
                  <a:gd name="connsiteY0" fmla="*/ 154874 h 1145550"/>
                  <a:gd name="connsiteX1" fmla="*/ 739820 w 1506447"/>
                  <a:gd name="connsiteY1" fmla="*/ 30902 h 1145550"/>
                  <a:gd name="connsiteX2" fmla="*/ 1506447 w 1506447"/>
                  <a:gd name="connsiteY2" fmla="*/ 846265 h 1145550"/>
                  <a:gd name="connsiteX3" fmla="*/ 1307659 w 1506447"/>
                  <a:gd name="connsiteY3" fmla="*/ 1066239 h 1145550"/>
                  <a:gd name="connsiteX4" fmla="*/ 561105 w 1506447"/>
                  <a:gd name="connsiteY4" fmla="*/ 1016171 h 1145550"/>
                  <a:gd name="connsiteX5" fmla="*/ 0 w 1506447"/>
                  <a:gd name="connsiteY5" fmla="*/ 311261 h 1145550"/>
                  <a:gd name="connsiteX6" fmla="*/ 8666 w 1506447"/>
                  <a:gd name="connsiteY6" fmla="*/ 212006 h 1145550"/>
                  <a:gd name="connsiteX7" fmla="*/ 90291 w 1506447"/>
                  <a:gd name="connsiteY7" fmla="*/ 154874 h 1145550"/>
                  <a:gd name="connsiteX0" fmla="*/ 90291 w 1506447"/>
                  <a:gd name="connsiteY0" fmla="*/ 154874 h 1145550"/>
                  <a:gd name="connsiteX1" fmla="*/ 739820 w 1506447"/>
                  <a:gd name="connsiteY1" fmla="*/ 30902 h 1145550"/>
                  <a:gd name="connsiteX2" fmla="*/ 1506447 w 1506447"/>
                  <a:gd name="connsiteY2" fmla="*/ 846265 h 1145550"/>
                  <a:gd name="connsiteX3" fmla="*/ 1307659 w 1506447"/>
                  <a:gd name="connsiteY3" fmla="*/ 1066239 h 1145550"/>
                  <a:gd name="connsiteX4" fmla="*/ 561105 w 1506447"/>
                  <a:gd name="connsiteY4" fmla="*/ 1016171 h 1145550"/>
                  <a:gd name="connsiteX5" fmla="*/ 0 w 1506447"/>
                  <a:gd name="connsiteY5" fmla="*/ 311261 h 1145550"/>
                  <a:gd name="connsiteX6" fmla="*/ 90291 w 1506447"/>
                  <a:gd name="connsiteY6" fmla="*/ 154874 h 1145550"/>
                  <a:gd name="connsiteX0" fmla="*/ 249798 w 1506447"/>
                  <a:gd name="connsiteY0" fmla="*/ 170173 h 1142829"/>
                  <a:gd name="connsiteX1" fmla="*/ 739820 w 1506447"/>
                  <a:gd name="connsiteY1" fmla="*/ 28181 h 1142829"/>
                  <a:gd name="connsiteX2" fmla="*/ 1506447 w 1506447"/>
                  <a:gd name="connsiteY2" fmla="*/ 843544 h 1142829"/>
                  <a:gd name="connsiteX3" fmla="*/ 1307659 w 1506447"/>
                  <a:gd name="connsiteY3" fmla="*/ 1063518 h 1142829"/>
                  <a:gd name="connsiteX4" fmla="*/ 561105 w 1506447"/>
                  <a:gd name="connsiteY4" fmla="*/ 1013450 h 1142829"/>
                  <a:gd name="connsiteX5" fmla="*/ 0 w 1506447"/>
                  <a:gd name="connsiteY5" fmla="*/ 308540 h 1142829"/>
                  <a:gd name="connsiteX6" fmla="*/ 249798 w 1506447"/>
                  <a:gd name="connsiteY6" fmla="*/ 170173 h 1142829"/>
                  <a:gd name="connsiteX0" fmla="*/ 249798 w 1506447"/>
                  <a:gd name="connsiteY0" fmla="*/ 186811 h 1159467"/>
                  <a:gd name="connsiteX1" fmla="*/ 739820 w 1506447"/>
                  <a:gd name="connsiteY1" fmla="*/ 44819 h 1159467"/>
                  <a:gd name="connsiteX2" fmla="*/ 1506447 w 1506447"/>
                  <a:gd name="connsiteY2" fmla="*/ 860182 h 1159467"/>
                  <a:gd name="connsiteX3" fmla="*/ 1307659 w 1506447"/>
                  <a:gd name="connsiteY3" fmla="*/ 1080156 h 1159467"/>
                  <a:gd name="connsiteX4" fmla="*/ 561105 w 1506447"/>
                  <a:gd name="connsiteY4" fmla="*/ 1030088 h 1159467"/>
                  <a:gd name="connsiteX5" fmla="*/ 0 w 1506447"/>
                  <a:gd name="connsiteY5" fmla="*/ 325178 h 1159467"/>
                  <a:gd name="connsiteX6" fmla="*/ 249798 w 1506447"/>
                  <a:gd name="connsiteY6" fmla="*/ 186811 h 1159467"/>
                  <a:gd name="connsiteX0" fmla="*/ 249798 w 1506447"/>
                  <a:gd name="connsiteY0" fmla="*/ 190199 h 1162855"/>
                  <a:gd name="connsiteX1" fmla="*/ 736913 w 1506447"/>
                  <a:gd name="connsiteY1" fmla="*/ 31333 h 1162855"/>
                  <a:gd name="connsiteX2" fmla="*/ 1506447 w 1506447"/>
                  <a:gd name="connsiteY2" fmla="*/ 863570 h 1162855"/>
                  <a:gd name="connsiteX3" fmla="*/ 1307659 w 1506447"/>
                  <a:gd name="connsiteY3" fmla="*/ 1083544 h 1162855"/>
                  <a:gd name="connsiteX4" fmla="*/ 561105 w 1506447"/>
                  <a:gd name="connsiteY4" fmla="*/ 1033476 h 1162855"/>
                  <a:gd name="connsiteX5" fmla="*/ 0 w 1506447"/>
                  <a:gd name="connsiteY5" fmla="*/ 328566 h 1162855"/>
                  <a:gd name="connsiteX6" fmla="*/ 249798 w 1506447"/>
                  <a:gd name="connsiteY6" fmla="*/ 190199 h 1162855"/>
                  <a:gd name="connsiteX0" fmla="*/ 249798 w 1506447"/>
                  <a:gd name="connsiteY0" fmla="*/ 178727 h 1151383"/>
                  <a:gd name="connsiteX1" fmla="*/ 736913 w 1506447"/>
                  <a:gd name="connsiteY1" fmla="*/ 19861 h 1151383"/>
                  <a:gd name="connsiteX2" fmla="*/ 1506447 w 1506447"/>
                  <a:gd name="connsiteY2" fmla="*/ 852098 h 1151383"/>
                  <a:gd name="connsiteX3" fmla="*/ 1307659 w 1506447"/>
                  <a:gd name="connsiteY3" fmla="*/ 1072072 h 1151383"/>
                  <a:gd name="connsiteX4" fmla="*/ 561105 w 1506447"/>
                  <a:gd name="connsiteY4" fmla="*/ 1022004 h 1151383"/>
                  <a:gd name="connsiteX5" fmla="*/ 0 w 1506447"/>
                  <a:gd name="connsiteY5" fmla="*/ 317094 h 1151383"/>
                  <a:gd name="connsiteX6" fmla="*/ 249798 w 1506447"/>
                  <a:gd name="connsiteY6" fmla="*/ 178727 h 1151383"/>
                  <a:gd name="connsiteX0" fmla="*/ 249798 w 1506447"/>
                  <a:gd name="connsiteY0" fmla="*/ 178727 h 1151383"/>
                  <a:gd name="connsiteX1" fmla="*/ 736913 w 1506447"/>
                  <a:gd name="connsiteY1" fmla="*/ 19861 h 1151383"/>
                  <a:gd name="connsiteX2" fmla="*/ 1506447 w 1506447"/>
                  <a:gd name="connsiteY2" fmla="*/ 852098 h 1151383"/>
                  <a:gd name="connsiteX3" fmla="*/ 1307659 w 1506447"/>
                  <a:gd name="connsiteY3" fmla="*/ 1072072 h 1151383"/>
                  <a:gd name="connsiteX4" fmla="*/ 561105 w 1506447"/>
                  <a:gd name="connsiteY4" fmla="*/ 1022004 h 1151383"/>
                  <a:gd name="connsiteX5" fmla="*/ 0 w 1506447"/>
                  <a:gd name="connsiteY5" fmla="*/ 317094 h 1151383"/>
                  <a:gd name="connsiteX6" fmla="*/ 249798 w 1506447"/>
                  <a:gd name="connsiteY6" fmla="*/ 178727 h 1151383"/>
                  <a:gd name="connsiteX0" fmla="*/ 249798 w 1506447"/>
                  <a:gd name="connsiteY0" fmla="*/ 178727 h 1022003"/>
                  <a:gd name="connsiteX1" fmla="*/ 736913 w 1506447"/>
                  <a:gd name="connsiteY1" fmla="*/ 19861 h 1022003"/>
                  <a:gd name="connsiteX2" fmla="*/ 1506447 w 1506447"/>
                  <a:gd name="connsiteY2" fmla="*/ 852098 h 1022003"/>
                  <a:gd name="connsiteX3" fmla="*/ 561105 w 1506447"/>
                  <a:gd name="connsiteY3" fmla="*/ 1022004 h 1022003"/>
                  <a:gd name="connsiteX4" fmla="*/ 0 w 1506447"/>
                  <a:gd name="connsiteY4" fmla="*/ 317094 h 1022003"/>
                  <a:gd name="connsiteX5" fmla="*/ 249798 w 1506447"/>
                  <a:gd name="connsiteY5" fmla="*/ 178727 h 1022003"/>
                  <a:gd name="connsiteX0" fmla="*/ 249798 w 1506447"/>
                  <a:gd name="connsiteY0" fmla="*/ 178727 h 1065950"/>
                  <a:gd name="connsiteX1" fmla="*/ 736913 w 1506447"/>
                  <a:gd name="connsiteY1" fmla="*/ 19861 h 1065950"/>
                  <a:gd name="connsiteX2" fmla="*/ 1506447 w 1506447"/>
                  <a:gd name="connsiteY2" fmla="*/ 852098 h 1065950"/>
                  <a:gd name="connsiteX3" fmla="*/ 561105 w 1506447"/>
                  <a:gd name="connsiteY3" fmla="*/ 1022004 h 1065950"/>
                  <a:gd name="connsiteX4" fmla="*/ 0 w 1506447"/>
                  <a:gd name="connsiteY4" fmla="*/ 317094 h 1065950"/>
                  <a:gd name="connsiteX5" fmla="*/ 249798 w 1506447"/>
                  <a:gd name="connsiteY5" fmla="*/ 178727 h 1065950"/>
                  <a:gd name="connsiteX0" fmla="*/ 0 w 1506447"/>
                  <a:gd name="connsiteY0" fmla="*/ 317814 h 1066670"/>
                  <a:gd name="connsiteX1" fmla="*/ 736913 w 1506447"/>
                  <a:gd name="connsiteY1" fmla="*/ 20581 h 1066670"/>
                  <a:gd name="connsiteX2" fmla="*/ 1506447 w 1506447"/>
                  <a:gd name="connsiteY2" fmla="*/ 852818 h 1066670"/>
                  <a:gd name="connsiteX3" fmla="*/ 561105 w 1506447"/>
                  <a:gd name="connsiteY3" fmla="*/ 1022724 h 1066670"/>
                  <a:gd name="connsiteX4" fmla="*/ 0 w 1506447"/>
                  <a:gd name="connsiteY4" fmla="*/ 317814 h 1066670"/>
                  <a:gd name="connsiteX0" fmla="*/ 0 w 1506447"/>
                  <a:gd name="connsiteY0" fmla="*/ 312023 h 1060879"/>
                  <a:gd name="connsiteX1" fmla="*/ 736913 w 1506447"/>
                  <a:gd name="connsiteY1" fmla="*/ 14790 h 1060879"/>
                  <a:gd name="connsiteX2" fmla="*/ 1506447 w 1506447"/>
                  <a:gd name="connsiteY2" fmla="*/ 847027 h 1060879"/>
                  <a:gd name="connsiteX3" fmla="*/ 561105 w 1506447"/>
                  <a:gd name="connsiteY3" fmla="*/ 1016933 h 1060879"/>
                  <a:gd name="connsiteX4" fmla="*/ 0 w 1506447"/>
                  <a:gd name="connsiteY4" fmla="*/ 312023 h 1060879"/>
                  <a:gd name="connsiteX0" fmla="*/ 0 w 1506447"/>
                  <a:gd name="connsiteY0" fmla="*/ 347761 h 1096617"/>
                  <a:gd name="connsiteX1" fmla="*/ 618824 w 1506447"/>
                  <a:gd name="connsiteY1" fmla="*/ 13554 h 1096617"/>
                  <a:gd name="connsiteX2" fmla="*/ 1506447 w 1506447"/>
                  <a:gd name="connsiteY2" fmla="*/ 882765 h 1096617"/>
                  <a:gd name="connsiteX3" fmla="*/ 561105 w 1506447"/>
                  <a:gd name="connsiteY3" fmla="*/ 1052671 h 1096617"/>
                  <a:gd name="connsiteX4" fmla="*/ 0 w 1506447"/>
                  <a:gd name="connsiteY4" fmla="*/ 347761 h 10966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06447" h="1096617">
                    <a:moveTo>
                      <a:pt x="0" y="347761"/>
                    </a:moveTo>
                    <a:cubicBezTo>
                      <a:pt x="240230" y="302646"/>
                      <a:pt x="367750" y="-75613"/>
                      <a:pt x="618824" y="13554"/>
                    </a:cubicBezTo>
                    <a:cubicBezTo>
                      <a:pt x="856421" y="94694"/>
                      <a:pt x="1217051" y="617304"/>
                      <a:pt x="1506447" y="882765"/>
                    </a:cubicBezTo>
                    <a:cubicBezTo>
                      <a:pt x="1191333" y="939400"/>
                      <a:pt x="911117" y="1198507"/>
                      <a:pt x="561105" y="1052671"/>
                    </a:cubicBezTo>
                    <a:cubicBezTo>
                      <a:pt x="211093" y="906835"/>
                      <a:pt x="9885" y="579415"/>
                      <a:pt x="0" y="347761"/>
                    </a:cubicBezTo>
                    <a:close/>
                  </a:path>
                </a:pathLst>
              </a:custGeom>
              <a:solidFill>
                <a:srgbClr val="FFCC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4" name="フリーフォーム: 図形 803">
                <a:extLst>
                  <a:ext uri="{FF2B5EF4-FFF2-40B4-BE49-F238E27FC236}">
                    <a16:creationId xmlns:a16="http://schemas.microsoft.com/office/drawing/2014/main" id="{3217B520-C132-46F5-99C1-8E1CA017A359}"/>
                  </a:ext>
                </a:extLst>
              </p:cNvPr>
              <p:cNvSpPr/>
              <p:nvPr/>
            </p:nvSpPr>
            <p:spPr>
              <a:xfrm>
                <a:off x="1965664" y="3851128"/>
                <a:ext cx="2600714" cy="1376915"/>
              </a:xfrm>
              <a:custGeom>
                <a:avLst/>
                <a:gdLst>
                  <a:gd name="connsiteX0" fmla="*/ 1205985 w 2600714"/>
                  <a:gd name="connsiteY0" fmla="*/ 1336054 h 1376915"/>
                  <a:gd name="connsiteX1" fmla="*/ 1241331 w 2600714"/>
                  <a:gd name="connsiteY1" fmla="*/ 1356485 h 1376915"/>
                  <a:gd name="connsiteX2" fmla="*/ 1205985 w 2600714"/>
                  <a:gd name="connsiteY2" fmla="*/ 1376915 h 1376915"/>
                  <a:gd name="connsiteX3" fmla="*/ 1170639 w 2600714"/>
                  <a:gd name="connsiteY3" fmla="*/ 1356485 h 1376915"/>
                  <a:gd name="connsiteX4" fmla="*/ 1205985 w 2600714"/>
                  <a:gd name="connsiteY4" fmla="*/ 1336054 h 1376915"/>
                  <a:gd name="connsiteX5" fmla="*/ 1543180 w 2600714"/>
                  <a:gd name="connsiteY5" fmla="*/ 1283036 h 1376915"/>
                  <a:gd name="connsiteX6" fmla="*/ 1578526 w 2600714"/>
                  <a:gd name="connsiteY6" fmla="*/ 1303467 h 1376915"/>
                  <a:gd name="connsiteX7" fmla="*/ 1543180 w 2600714"/>
                  <a:gd name="connsiteY7" fmla="*/ 1323897 h 1376915"/>
                  <a:gd name="connsiteX8" fmla="*/ 1507834 w 2600714"/>
                  <a:gd name="connsiteY8" fmla="*/ 1303467 h 1376915"/>
                  <a:gd name="connsiteX9" fmla="*/ 1543180 w 2600714"/>
                  <a:gd name="connsiteY9" fmla="*/ 1283036 h 1376915"/>
                  <a:gd name="connsiteX10" fmla="*/ 682167 w 2600714"/>
                  <a:gd name="connsiteY10" fmla="*/ 1244863 h 1376915"/>
                  <a:gd name="connsiteX11" fmla="*/ 717513 w 2600714"/>
                  <a:gd name="connsiteY11" fmla="*/ 1265294 h 1376915"/>
                  <a:gd name="connsiteX12" fmla="*/ 682167 w 2600714"/>
                  <a:gd name="connsiteY12" fmla="*/ 1285724 h 1376915"/>
                  <a:gd name="connsiteX13" fmla="*/ 646820 w 2600714"/>
                  <a:gd name="connsiteY13" fmla="*/ 1265294 h 1376915"/>
                  <a:gd name="connsiteX14" fmla="*/ 682167 w 2600714"/>
                  <a:gd name="connsiteY14" fmla="*/ 1244863 h 1376915"/>
                  <a:gd name="connsiteX15" fmla="*/ 1848564 w 2600714"/>
                  <a:gd name="connsiteY15" fmla="*/ 1183362 h 1376915"/>
                  <a:gd name="connsiteX16" fmla="*/ 1883910 w 2600714"/>
                  <a:gd name="connsiteY16" fmla="*/ 1203793 h 1376915"/>
                  <a:gd name="connsiteX17" fmla="*/ 1848564 w 2600714"/>
                  <a:gd name="connsiteY17" fmla="*/ 1224223 h 1376915"/>
                  <a:gd name="connsiteX18" fmla="*/ 1813218 w 2600714"/>
                  <a:gd name="connsiteY18" fmla="*/ 1203793 h 1376915"/>
                  <a:gd name="connsiteX19" fmla="*/ 1848564 w 2600714"/>
                  <a:gd name="connsiteY19" fmla="*/ 1183362 h 1376915"/>
                  <a:gd name="connsiteX20" fmla="*/ 943016 w 2600714"/>
                  <a:gd name="connsiteY20" fmla="*/ 1181242 h 1376915"/>
                  <a:gd name="connsiteX21" fmla="*/ 978362 w 2600714"/>
                  <a:gd name="connsiteY21" fmla="*/ 1201672 h 1376915"/>
                  <a:gd name="connsiteX22" fmla="*/ 943016 w 2600714"/>
                  <a:gd name="connsiteY22" fmla="*/ 1222102 h 1376915"/>
                  <a:gd name="connsiteX23" fmla="*/ 907669 w 2600714"/>
                  <a:gd name="connsiteY23" fmla="*/ 1201672 h 1376915"/>
                  <a:gd name="connsiteX24" fmla="*/ 943016 w 2600714"/>
                  <a:gd name="connsiteY24" fmla="*/ 1181242 h 1376915"/>
                  <a:gd name="connsiteX25" fmla="*/ 1146605 w 2600714"/>
                  <a:gd name="connsiteY25" fmla="*/ 1034912 h 1376915"/>
                  <a:gd name="connsiteX26" fmla="*/ 1181951 w 2600714"/>
                  <a:gd name="connsiteY26" fmla="*/ 1055342 h 1376915"/>
                  <a:gd name="connsiteX27" fmla="*/ 1146605 w 2600714"/>
                  <a:gd name="connsiteY27" fmla="*/ 1075773 h 1376915"/>
                  <a:gd name="connsiteX28" fmla="*/ 1111259 w 2600714"/>
                  <a:gd name="connsiteY28" fmla="*/ 1055342 h 1376915"/>
                  <a:gd name="connsiteX29" fmla="*/ 1146605 w 2600714"/>
                  <a:gd name="connsiteY29" fmla="*/ 1034912 h 1376915"/>
                  <a:gd name="connsiteX30" fmla="*/ 298316 w 2600714"/>
                  <a:gd name="connsiteY30" fmla="*/ 1009463 h 1376915"/>
                  <a:gd name="connsiteX31" fmla="*/ 333662 w 2600714"/>
                  <a:gd name="connsiteY31" fmla="*/ 1029894 h 1376915"/>
                  <a:gd name="connsiteX32" fmla="*/ 298316 w 2600714"/>
                  <a:gd name="connsiteY32" fmla="*/ 1050324 h 1376915"/>
                  <a:gd name="connsiteX33" fmla="*/ 262970 w 2600714"/>
                  <a:gd name="connsiteY33" fmla="*/ 1029894 h 1376915"/>
                  <a:gd name="connsiteX34" fmla="*/ 298316 w 2600714"/>
                  <a:gd name="connsiteY34" fmla="*/ 1009463 h 1376915"/>
                  <a:gd name="connsiteX35" fmla="*/ 635511 w 2600714"/>
                  <a:gd name="connsiteY35" fmla="*/ 956445 h 1376915"/>
                  <a:gd name="connsiteX36" fmla="*/ 670857 w 2600714"/>
                  <a:gd name="connsiteY36" fmla="*/ 976876 h 1376915"/>
                  <a:gd name="connsiteX37" fmla="*/ 635511 w 2600714"/>
                  <a:gd name="connsiteY37" fmla="*/ 997306 h 1376915"/>
                  <a:gd name="connsiteX38" fmla="*/ 600165 w 2600714"/>
                  <a:gd name="connsiteY38" fmla="*/ 976876 h 1376915"/>
                  <a:gd name="connsiteX39" fmla="*/ 635511 w 2600714"/>
                  <a:gd name="connsiteY39" fmla="*/ 956445 h 1376915"/>
                  <a:gd name="connsiteX40" fmla="*/ 1464713 w 2600714"/>
                  <a:gd name="connsiteY40" fmla="*/ 947962 h 1376915"/>
                  <a:gd name="connsiteX41" fmla="*/ 1500059 w 2600714"/>
                  <a:gd name="connsiteY41" fmla="*/ 968393 h 1376915"/>
                  <a:gd name="connsiteX42" fmla="*/ 1464713 w 2600714"/>
                  <a:gd name="connsiteY42" fmla="*/ 988823 h 1376915"/>
                  <a:gd name="connsiteX43" fmla="*/ 1429367 w 2600714"/>
                  <a:gd name="connsiteY43" fmla="*/ 968393 h 1376915"/>
                  <a:gd name="connsiteX44" fmla="*/ 1464713 w 2600714"/>
                  <a:gd name="connsiteY44" fmla="*/ 947962 h 1376915"/>
                  <a:gd name="connsiteX45" fmla="*/ 1801908 w 2600714"/>
                  <a:gd name="connsiteY45" fmla="*/ 894944 h 1376915"/>
                  <a:gd name="connsiteX46" fmla="*/ 1837254 w 2600714"/>
                  <a:gd name="connsiteY46" fmla="*/ 915375 h 1376915"/>
                  <a:gd name="connsiteX47" fmla="*/ 1801908 w 2600714"/>
                  <a:gd name="connsiteY47" fmla="*/ 935805 h 1376915"/>
                  <a:gd name="connsiteX48" fmla="*/ 1766562 w 2600714"/>
                  <a:gd name="connsiteY48" fmla="*/ 915375 h 1376915"/>
                  <a:gd name="connsiteX49" fmla="*/ 1801908 w 2600714"/>
                  <a:gd name="connsiteY49" fmla="*/ 894944 h 1376915"/>
                  <a:gd name="connsiteX50" fmla="*/ 940895 w 2600714"/>
                  <a:gd name="connsiteY50" fmla="*/ 856771 h 1376915"/>
                  <a:gd name="connsiteX51" fmla="*/ 976241 w 2600714"/>
                  <a:gd name="connsiteY51" fmla="*/ 877202 h 1376915"/>
                  <a:gd name="connsiteX52" fmla="*/ 940895 w 2600714"/>
                  <a:gd name="connsiteY52" fmla="*/ 897632 h 1376915"/>
                  <a:gd name="connsiteX53" fmla="*/ 905549 w 2600714"/>
                  <a:gd name="connsiteY53" fmla="*/ 877202 h 1376915"/>
                  <a:gd name="connsiteX54" fmla="*/ 940895 w 2600714"/>
                  <a:gd name="connsiteY54" fmla="*/ 856771 h 1376915"/>
                  <a:gd name="connsiteX55" fmla="*/ 35347 w 2600714"/>
                  <a:gd name="connsiteY55" fmla="*/ 854650 h 1376915"/>
                  <a:gd name="connsiteX56" fmla="*/ 70693 w 2600714"/>
                  <a:gd name="connsiteY56" fmla="*/ 875081 h 1376915"/>
                  <a:gd name="connsiteX57" fmla="*/ 35347 w 2600714"/>
                  <a:gd name="connsiteY57" fmla="*/ 895511 h 1376915"/>
                  <a:gd name="connsiteX58" fmla="*/ 0 w 2600714"/>
                  <a:gd name="connsiteY58" fmla="*/ 875081 h 1376915"/>
                  <a:gd name="connsiteX59" fmla="*/ 35347 w 2600714"/>
                  <a:gd name="connsiteY59" fmla="*/ 854650 h 1376915"/>
                  <a:gd name="connsiteX60" fmla="*/ 2228173 w 2600714"/>
                  <a:gd name="connsiteY60" fmla="*/ 767701 h 1376915"/>
                  <a:gd name="connsiteX61" fmla="*/ 2263519 w 2600714"/>
                  <a:gd name="connsiteY61" fmla="*/ 788131 h 1376915"/>
                  <a:gd name="connsiteX62" fmla="*/ 2228173 w 2600714"/>
                  <a:gd name="connsiteY62" fmla="*/ 808562 h 1376915"/>
                  <a:gd name="connsiteX63" fmla="*/ 2192827 w 2600714"/>
                  <a:gd name="connsiteY63" fmla="*/ 788131 h 1376915"/>
                  <a:gd name="connsiteX64" fmla="*/ 2228173 w 2600714"/>
                  <a:gd name="connsiteY64" fmla="*/ 767701 h 1376915"/>
                  <a:gd name="connsiteX65" fmla="*/ 2565368 w 2600714"/>
                  <a:gd name="connsiteY65" fmla="*/ 714683 h 1376915"/>
                  <a:gd name="connsiteX66" fmla="*/ 2600714 w 2600714"/>
                  <a:gd name="connsiteY66" fmla="*/ 735113 h 1376915"/>
                  <a:gd name="connsiteX67" fmla="*/ 2565368 w 2600714"/>
                  <a:gd name="connsiteY67" fmla="*/ 755544 h 1376915"/>
                  <a:gd name="connsiteX68" fmla="*/ 2530022 w 2600714"/>
                  <a:gd name="connsiteY68" fmla="*/ 735113 h 1376915"/>
                  <a:gd name="connsiteX69" fmla="*/ 2565368 w 2600714"/>
                  <a:gd name="connsiteY69" fmla="*/ 714683 h 1376915"/>
                  <a:gd name="connsiteX70" fmla="*/ 238936 w 2600714"/>
                  <a:gd name="connsiteY70" fmla="*/ 708321 h 1376915"/>
                  <a:gd name="connsiteX71" fmla="*/ 274282 w 2600714"/>
                  <a:gd name="connsiteY71" fmla="*/ 728751 h 1376915"/>
                  <a:gd name="connsiteX72" fmla="*/ 238936 w 2600714"/>
                  <a:gd name="connsiteY72" fmla="*/ 749181 h 1376915"/>
                  <a:gd name="connsiteX73" fmla="*/ 203590 w 2600714"/>
                  <a:gd name="connsiteY73" fmla="*/ 728751 h 1376915"/>
                  <a:gd name="connsiteX74" fmla="*/ 238936 w 2600714"/>
                  <a:gd name="connsiteY74" fmla="*/ 708321 h 1376915"/>
                  <a:gd name="connsiteX75" fmla="*/ 1704355 w 2600714"/>
                  <a:gd name="connsiteY75" fmla="*/ 676510 h 1376915"/>
                  <a:gd name="connsiteX76" fmla="*/ 1739701 w 2600714"/>
                  <a:gd name="connsiteY76" fmla="*/ 696940 h 1376915"/>
                  <a:gd name="connsiteX77" fmla="*/ 1704355 w 2600714"/>
                  <a:gd name="connsiteY77" fmla="*/ 717371 h 1376915"/>
                  <a:gd name="connsiteX78" fmla="*/ 1669008 w 2600714"/>
                  <a:gd name="connsiteY78" fmla="*/ 696940 h 1376915"/>
                  <a:gd name="connsiteX79" fmla="*/ 1704355 w 2600714"/>
                  <a:gd name="connsiteY79" fmla="*/ 676510 h 1376915"/>
                  <a:gd name="connsiteX80" fmla="*/ 1405333 w 2600714"/>
                  <a:gd name="connsiteY80" fmla="*/ 646820 h 1376915"/>
                  <a:gd name="connsiteX81" fmla="*/ 1440679 w 2600714"/>
                  <a:gd name="connsiteY81" fmla="*/ 667250 h 1376915"/>
                  <a:gd name="connsiteX82" fmla="*/ 1405333 w 2600714"/>
                  <a:gd name="connsiteY82" fmla="*/ 687681 h 1376915"/>
                  <a:gd name="connsiteX83" fmla="*/ 1369987 w 2600714"/>
                  <a:gd name="connsiteY83" fmla="*/ 667250 h 1376915"/>
                  <a:gd name="connsiteX84" fmla="*/ 1405333 w 2600714"/>
                  <a:gd name="connsiteY84" fmla="*/ 646820 h 1376915"/>
                  <a:gd name="connsiteX85" fmla="*/ 557044 w 2600714"/>
                  <a:gd name="connsiteY85" fmla="*/ 621371 h 1376915"/>
                  <a:gd name="connsiteX86" fmla="*/ 592390 w 2600714"/>
                  <a:gd name="connsiteY86" fmla="*/ 641802 h 1376915"/>
                  <a:gd name="connsiteX87" fmla="*/ 557044 w 2600714"/>
                  <a:gd name="connsiteY87" fmla="*/ 662232 h 1376915"/>
                  <a:gd name="connsiteX88" fmla="*/ 521698 w 2600714"/>
                  <a:gd name="connsiteY88" fmla="*/ 641802 h 1376915"/>
                  <a:gd name="connsiteX89" fmla="*/ 557044 w 2600714"/>
                  <a:gd name="connsiteY89" fmla="*/ 621371 h 1376915"/>
                  <a:gd name="connsiteX90" fmla="*/ 1965204 w 2600714"/>
                  <a:gd name="connsiteY90" fmla="*/ 612888 h 1376915"/>
                  <a:gd name="connsiteX91" fmla="*/ 2000550 w 2600714"/>
                  <a:gd name="connsiteY91" fmla="*/ 633319 h 1376915"/>
                  <a:gd name="connsiteX92" fmla="*/ 1965204 w 2600714"/>
                  <a:gd name="connsiteY92" fmla="*/ 653749 h 1376915"/>
                  <a:gd name="connsiteX93" fmla="*/ 1929857 w 2600714"/>
                  <a:gd name="connsiteY93" fmla="*/ 633319 h 1376915"/>
                  <a:gd name="connsiteX94" fmla="*/ 1965204 w 2600714"/>
                  <a:gd name="connsiteY94" fmla="*/ 612888 h 1376915"/>
                  <a:gd name="connsiteX95" fmla="*/ 894239 w 2600714"/>
                  <a:gd name="connsiteY95" fmla="*/ 568353 h 1376915"/>
                  <a:gd name="connsiteX96" fmla="*/ 929585 w 2600714"/>
                  <a:gd name="connsiteY96" fmla="*/ 588783 h 1376915"/>
                  <a:gd name="connsiteX97" fmla="*/ 894239 w 2600714"/>
                  <a:gd name="connsiteY97" fmla="*/ 609214 h 1376915"/>
                  <a:gd name="connsiteX98" fmla="*/ 858893 w 2600714"/>
                  <a:gd name="connsiteY98" fmla="*/ 588783 h 1376915"/>
                  <a:gd name="connsiteX99" fmla="*/ 894239 w 2600714"/>
                  <a:gd name="connsiteY99" fmla="*/ 568353 h 1376915"/>
                  <a:gd name="connsiteX100" fmla="*/ 2168793 w 2600714"/>
                  <a:gd name="connsiteY100" fmla="*/ 466558 h 1376915"/>
                  <a:gd name="connsiteX101" fmla="*/ 2204139 w 2600714"/>
                  <a:gd name="connsiteY101" fmla="*/ 486989 h 1376915"/>
                  <a:gd name="connsiteX102" fmla="*/ 2168793 w 2600714"/>
                  <a:gd name="connsiteY102" fmla="*/ 507419 h 1376915"/>
                  <a:gd name="connsiteX103" fmla="*/ 2133447 w 2600714"/>
                  <a:gd name="connsiteY103" fmla="*/ 486989 h 1376915"/>
                  <a:gd name="connsiteX104" fmla="*/ 2168793 w 2600714"/>
                  <a:gd name="connsiteY104" fmla="*/ 466558 h 1376915"/>
                  <a:gd name="connsiteX105" fmla="*/ 1320504 w 2600714"/>
                  <a:gd name="connsiteY105" fmla="*/ 441110 h 1376915"/>
                  <a:gd name="connsiteX106" fmla="*/ 1355850 w 2600714"/>
                  <a:gd name="connsiteY106" fmla="*/ 461540 h 1376915"/>
                  <a:gd name="connsiteX107" fmla="*/ 1320504 w 2600714"/>
                  <a:gd name="connsiteY107" fmla="*/ 481971 h 1376915"/>
                  <a:gd name="connsiteX108" fmla="*/ 1285158 w 2600714"/>
                  <a:gd name="connsiteY108" fmla="*/ 461540 h 1376915"/>
                  <a:gd name="connsiteX109" fmla="*/ 1320504 w 2600714"/>
                  <a:gd name="connsiteY109" fmla="*/ 441110 h 1376915"/>
                  <a:gd name="connsiteX110" fmla="*/ 1657699 w 2600714"/>
                  <a:gd name="connsiteY110" fmla="*/ 388092 h 1376915"/>
                  <a:gd name="connsiteX111" fmla="*/ 1693045 w 2600714"/>
                  <a:gd name="connsiteY111" fmla="*/ 408522 h 1376915"/>
                  <a:gd name="connsiteX112" fmla="*/ 1657699 w 2600714"/>
                  <a:gd name="connsiteY112" fmla="*/ 428953 h 1376915"/>
                  <a:gd name="connsiteX113" fmla="*/ 1622353 w 2600714"/>
                  <a:gd name="connsiteY113" fmla="*/ 408522 h 1376915"/>
                  <a:gd name="connsiteX114" fmla="*/ 1657699 w 2600714"/>
                  <a:gd name="connsiteY114" fmla="*/ 388092 h 1376915"/>
                  <a:gd name="connsiteX115" fmla="*/ 2486901 w 2600714"/>
                  <a:gd name="connsiteY115" fmla="*/ 379609 h 1376915"/>
                  <a:gd name="connsiteX116" fmla="*/ 2522247 w 2600714"/>
                  <a:gd name="connsiteY116" fmla="*/ 400039 h 1376915"/>
                  <a:gd name="connsiteX117" fmla="*/ 2486901 w 2600714"/>
                  <a:gd name="connsiteY117" fmla="*/ 420470 h 1376915"/>
                  <a:gd name="connsiteX118" fmla="*/ 2451555 w 2600714"/>
                  <a:gd name="connsiteY118" fmla="*/ 400039 h 1376915"/>
                  <a:gd name="connsiteX119" fmla="*/ 2486901 w 2600714"/>
                  <a:gd name="connsiteY119" fmla="*/ 379609 h 1376915"/>
                  <a:gd name="connsiteX120" fmla="*/ 497664 w 2600714"/>
                  <a:gd name="connsiteY120" fmla="*/ 320229 h 1376915"/>
                  <a:gd name="connsiteX121" fmla="*/ 533010 w 2600714"/>
                  <a:gd name="connsiteY121" fmla="*/ 340659 h 1376915"/>
                  <a:gd name="connsiteX122" fmla="*/ 497664 w 2600714"/>
                  <a:gd name="connsiteY122" fmla="*/ 361089 h 1376915"/>
                  <a:gd name="connsiteX123" fmla="*/ 462318 w 2600714"/>
                  <a:gd name="connsiteY123" fmla="*/ 340659 h 1376915"/>
                  <a:gd name="connsiteX124" fmla="*/ 497664 w 2600714"/>
                  <a:gd name="connsiteY124" fmla="*/ 320229 h 1376915"/>
                  <a:gd name="connsiteX125" fmla="*/ 1963083 w 2600714"/>
                  <a:gd name="connsiteY125" fmla="*/ 288418 h 1376915"/>
                  <a:gd name="connsiteX126" fmla="*/ 1998429 w 2600714"/>
                  <a:gd name="connsiteY126" fmla="*/ 308848 h 1376915"/>
                  <a:gd name="connsiteX127" fmla="*/ 1963083 w 2600714"/>
                  <a:gd name="connsiteY127" fmla="*/ 329279 h 1376915"/>
                  <a:gd name="connsiteX128" fmla="*/ 1927737 w 2600714"/>
                  <a:gd name="connsiteY128" fmla="*/ 308848 h 1376915"/>
                  <a:gd name="connsiteX129" fmla="*/ 1963083 w 2600714"/>
                  <a:gd name="connsiteY129" fmla="*/ 288418 h 1376915"/>
                  <a:gd name="connsiteX130" fmla="*/ 1057535 w 2600714"/>
                  <a:gd name="connsiteY130" fmla="*/ 286297 h 1376915"/>
                  <a:gd name="connsiteX131" fmla="*/ 1092881 w 2600714"/>
                  <a:gd name="connsiteY131" fmla="*/ 306727 h 1376915"/>
                  <a:gd name="connsiteX132" fmla="*/ 1057535 w 2600714"/>
                  <a:gd name="connsiteY132" fmla="*/ 327158 h 1376915"/>
                  <a:gd name="connsiteX133" fmla="*/ 1022188 w 2600714"/>
                  <a:gd name="connsiteY133" fmla="*/ 306727 h 1376915"/>
                  <a:gd name="connsiteX134" fmla="*/ 1057535 w 2600714"/>
                  <a:gd name="connsiteY134" fmla="*/ 286297 h 1376915"/>
                  <a:gd name="connsiteX135" fmla="*/ 1261124 w 2600714"/>
                  <a:gd name="connsiteY135" fmla="*/ 139967 h 1376915"/>
                  <a:gd name="connsiteX136" fmla="*/ 1296470 w 2600714"/>
                  <a:gd name="connsiteY136" fmla="*/ 160398 h 1376915"/>
                  <a:gd name="connsiteX137" fmla="*/ 1261124 w 2600714"/>
                  <a:gd name="connsiteY137" fmla="*/ 180828 h 1376915"/>
                  <a:gd name="connsiteX138" fmla="*/ 1225778 w 2600714"/>
                  <a:gd name="connsiteY138" fmla="*/ 160398 h 1376915"/>
                  <a:gd name="connsiteX139" fmla="*/ 1261124 w 2600714"/>
                  <a:gd name="connsiteY139" fmla="*/ 139967 h 1376915"/>
                  <a:gd name="connsiteX140" fmla="*/ 2427521 w 2600714"/>
                  <a:gd name="connsiteY140" fmla="*/ 78466 h 1376915"/>
                  <a:gd name="connsiteX141" fmla="*/ 2462867 w 2600714"/>
                  <a:gd name="connsiteY141" fmla="*/ 98897 h 1376915"/>
                  <a:gd name="connsiteX142" fmla="*/ 2427521 w 2600714"/>
                  <a:gd name="connsiteY142" fmla="*/ 119327 h 1376915"/>
                  <a:gd name="connsiteX143" fmla="*/ 2392174 w 2600714"/>
                  <a:gd name="connsiteY143" fmla="*/ 98897 h 1376915"/>
                  <a:gd name="connsiteX144" fmla="*/ 2427521 w 2600714"/>
                  <a:gd name="connsiteY144" fmla="*/ 78466 h 1376915"/>
                  <a:gd name="connsiteX145" fmla="*/ 1579232 w 2600714"/>
                  <a:gd name="connsiteY145" fmla="*/ 53018 h 1376915"/>
                  <a:gd name="connsiteX146" fmla="*/ 1614578 w 2600714"/>
                  <a:gd name="connsiteY146" fmla="*/ 73448 h 1376915"/>
                  <a:gd name="connsiteX147" fmla="*/ 1579232 w 2600714"/>
                  <a:gd name="connsiteY147" fmla="*/ 93878 h 1376915"/>
                  <a:gd name="connsiteX148" fmla="*/ 1543886 w 2600714"/>
                  <a:gd name="connsiteY148" fmla="*/ 73448 h 1376915"/>
                  <a:gd name="connsiteX149" fmla="*/ 1579232 w 2600714"/>
                  <a:gd name="connsiteY149" fmla="*/ 53018 h 1376915"/>
                  <a:gd name="connsiteX150" fmla="*/ 1916427 w 2600714"/>
                  <a:gd name="connsiteY150" fmla="*/ 0 h 1376915"/>
                  <a:gd name="connsiteX151" fmla="*/ 1951773 w 2600714"/>
                  <a:gd name="connsiteY151" fmla="*/ 20430 h 1376915"/>
                  <a:gd name="connsiteX152" fmla="*/ 1916427 w 2600714"/>
                  <a:gd name="connsiteY152" fmla="*/ 40860 h 1376915"/>
                  <a:gd name="connsiteX153" fmla="*/ 1881081 w 2600714"/>
                  <a:gd name="connsiteY153" fmla="*/ 20430 h 1376915"/>
                  <a:gd name="connsiteX154" fmla="*/ 1916427 w 2600714"/>
                  <a:gd name="connsiteY154" fmla="*/ 0 h 1376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</a:cxnLst>
                <a:rect l="l" t="t" r="r" b="b"/>
                <a:pathLst>
                  <a:path w="2600714" h="1376915">
                    <a:moveTo>
                      <a:pt x="1205985" y="1336054"/>
                    </a:moveTo>
                    <a:cubicBezTo>
                      <a:pt x="1225506" y="1336054"/>
                      <a:pt x="1241331" y="1345201"/>
                      <a:pt x="1241331" y="1356485"/>
                    </a:cubicBezTo>
                    <a:cubicBezTo>
                      <a:pt x="1241331" y="1367768"/>
                      <a:pt x="1225506" y="1376915"/>
                      <a:pt x="1205985" y="1376915"/>
                    </a:cubicBezTo>
                    <a:cubicBezTo>
                      <a:pt x="1186464" y="1376915"/>
                      <a:pt x="1170639" y="1367768"/>
                      <a:pt x="1170639" y="1356485"/>
                    </a:cubicBezTo>
                    <a:cubicBezTo>
                      <a:pt x="1170639" y="1345201"/>
                      <a:pt x="1186464" y="1336054"/>
                      <a:pt x="1205985" y="1336054"/>
                    </a:cubicBezTo>
                    <a:close/>
                    <a:moveTo>
                      <a:pt x="1543180" y="1283036"/>
                    </a:moveTo>
                    <a:cubicBezTo>
                      <a:pt x="1562701" y="1283036"/>
                      <a:pt x="1578526" y="1292183"/>
                      <a:pt x="1578526" y="1303467"/>
                    </a:cubicBezTo>
                    <a:cubicBezTo>
                      <a:pt x="1578526" y="1314750"/>
                      <a:pt x="1562701" y="1323897"/>
                      <a:pt x="1543180" y="1323897"/>
                    </a:cubicBezTo>
                    <a:cubicBezTo>
                      <a:pt x="1523659" y="1323897"/>
                      <a:pt x="1507834" y="1314750"/>
                      <a:pt x="1507834" y="1303467"/>
                    </a:cubicBezTo>
                    <a:cubicBezTo>
                      <a:pt x="1507834" y="1292183"/>
                      <a:pt x="1523659" y="1283036"/>
                      <a:pt x="1543180" y="1283036"/>
                    </a:cubicBezTo>
                    <a:close/>
                    <a:moveTo>
                      <a:pt x="682167" y="1244863"/>
                    </a:moveTo>
                    <a:cubicBezTo>
                      <a:pt x="701688" y="1244863"/>
                      <a:pt x="717513" y="1254010"/>
                      <a:pt x="717513" y="1265294"/>
                    </a:cubicBezTo>
                    <a:cubicBezTo>
                      <a:pt x="717513" y="1276577"/>
                      <a:pt x="701688" y="1285724"/>
                      <a:pt x="682167" y="1285724"/>
                    </a:cubicBezTo>
                    <a:cubicBezTo>
                      <a:pt x="662645" y="1285724"/>
                      <a:pt x="646820" y="1276577"/>
                      <a:pt x="646820" y="1265294"/>
                    </a:cubicBezTo>
                    <a:cubicBezTo>
                      <a:pt x="646820" y="1254010"/>
                      <a:pt x="662645" y="1244863"/>
                      <a:pt x="682167" y="1244863"/>
                    </a:cubicBezTo>
                    <a:close/>
                    <a:moveTo>
                      <a:pt x="1848564" y="1183362"/>
                    </a:moveTo>
                    <a:cubicBezTo>
                      <a:pt x="1868085" y="1183362"/>
                      <a:pt x="1883910" y="1192509"/>
                      <a:pt x="1883910" y="1203793"/>
                    </a:cubicBezTo>
                    <a:cubicBezTo>
                      <a:pt x="1883910" y="1215076"/>
                      <a:pt x="1868085" y="1224223"/>
                      <a:pt x="1848564" y="1224223"/>
                    </a:cubicBezTo>
                    <a:cubicBezTo>
                      <a:pt x="1829043" y="1224223"/>
                      <a:pt x="1813218" y="1215076"/>
                      <a:pt x="1813218" y="1203793"/>
                    </a:cubicBezTo>
                    <a:cubicBezTo>
                      <a:pt x="1813218" y="1192509"/>
                      <a:pt x="1829043" y="1183362"/>
                      <a:pt x="1848564" y="1183362"/>
                    </a:cubicBezTo>
                    <a:close/>
                    <a:moveTo>
                      <a:pt x="943016" y="1181242"/>
                    </a:moveTo>
                    <a:cubicBezTo>
                      <a:pt x="962537" y="1181242"/>
                      <a:pt x="978362" y="1190388"/>
                      <a:pt x="978362" y="1201672"/>
                    </a:cubicBezTo>
                    <a:cubicBezTo>
                      <a:pt x="978362" y="1212956"/>
                      <a:pt x="962537" y="1222102"/>
                      <a:pt x="943016" y="1222102"/>
                    </a:cubicBezTo>
                    <a:cubicBezTo>
                      <a:pt x="923494" y="1222102"/>
                      <a:pt x="907669" y="1212956"/>
                      <a:pt x="907669" y="1201672"/>
                    </a:cubicBezTo>
                    <a:cubicBezTo>
                      <a:pt x="907669" y="1190388"/>
                      <a:pt x="923494" y="1181242"/>
                      <a:pt x="943016" y="1181242"/>
                    </a:cubicBezTo>
                    <a:close/>
                    <a:moveTo>
                      <a:pt x="1146605" y="1034912"/>
                    </a:moveTo>
                    <a:cubicBezTo>
                      <a:pt x="1166126" y="1034912"/>
                      <a:pt x="1181951" y="1044059"/>
                      <a:pt x="1181951" y="1055342"/>
                    </a:cubicBezTo>
                    <a:cubicBezTo>
                      <a:pt x="1181951" y="1066626"/>
                      <a:pt x="1166126" y="1075773"/>
                      <a:pt x="1146605" y="1075773"/>
                    </a:cubicBezTo>
                    <a:cubicBezTo>
                      <a:pt x="1127084" y="1075773"/>
                      <a:pt x="1111259" y="1066626"/>
                      <a:pt x="1111259" y="1055342"/>
                    </a:cubicBezTo>
                    <a:cubicBezTo>
                      <a:pt x="1111259" y="1044059"/>
                      <a:pt x="1127084" y="1034912"/>
                      <a:pt x="1146605" y="1034912"/>
                    </a:cubicBezTo>
                    <a:close/>
                    <a:moveTo>
                      <a:pt x="298316" y="1009463"/>
                    </a:moveTo>
                    <a:cubicBezTo>
                      <a:pt x="317837" y="1009463"/>
                      <a:pt x="333662" y="1018610"/>
                      <a:pt x="333662" y="1029894"/>
                    </a:cubicBezTo>
                    <a:cubicBezTo>
                      <a:pt x="333662" y="1041177"/>
                      <a:pt x="317837" y="1050324"/>
                      <a:pt x="298316" y="1050324"/>
                    </a:cubicBezTo>
                    <a:cubicBezTo>
                      <a:pt x="278795" y="1050324"/>
                      <a:pt x="262970" y="1041177"/>
                      <a:pt x="262970" y="1029894"/>
                    </a:cubicBezTo>
                    <a:cubicBezTo>
                      <a:pt x="262970" y="1018610"/>
                      <a:pt x="278795" y="1009463"/>
                      <a:pt x="298316" y="1009463"/>
                    </a:cubicBezTo>
                    <a:close/>
                    <a:moveTo>
                      <a:pt x="635511" y="956445"/>
                    </a:moveTo>
                    <a:cubicBezTo>
                      <a:pt x="655032" y="956445"/>
                      <a:pt x="670857" y="965592"/>
                      <a:pt x="670857" y="976876"/>
                    </a:cubicBezTo>
                    <a:cubicBezTo>
                      <a:pt x="670857" y="988159"/>
                      <a:pt x="655032" y="997306"/>
                      <a:pt x="635511" y="997306"/>
                    </a:cubicBezTo>
                    <a:cubicBezTo>
                      <a:pt x="615990" y="997306"/>
                      <a:pt x="600165" y="988159"/>
                      <a:pt x="600165" y="976876"/>
                    </a:cubicBezTo>
                    <a:cubicBezTo>
                      <a:pt x="600165" y="965592"/>
                      <a:pt x="615990" y="956445"/>
                      <a:pt x="635511" y="956445"/>
                    </a:cubicBezTo>
                    <a:close/>
                    <a:moveTo>
                      <a:pt x="1464713" y="947962"/>
                    </a:moveTo>
                    <a:cubicBezTo>
                      <a:pt x="1484234" y="947962"/>
                      <a:pt x="1500059" y="957109"/>
                      <a:pt x="1500059" y="968393"/>
                    </a:cubicBezTo>
                    <a:cubicBezTo>
                      <a:pt x="1500059" y="979676"/>
                      <a:pt x="1484234" y="988823"/>
                      <a:pt x="1464713" y="988823"/>
                    </a:cubicBezTo>
                    <a:cubicBezTo>
                      <a:pt x="1445192" y="988823"/>
                      <a:pt x="1429367" y="979676"/>
                      <a:pt x="1429367" y="968393"/>
                    </a:cubicBezTo>
                    <a:cubicBezTo>
                      <a:pt x="1429367" y="957109"/>
                      <a:pt x="1445192" y="947962"/>
                      <a:pt x="1464713" y="947962"/>
                    </a:cubicBezTo>
                    <a:close/>
                    <a:moveTo>
                      <a:pt x="1801908" y="894944"/>
                    </a:moveTo>
                    <a:cubicBezTo>
                      <a:pt x="1821429" y="894944"/>
                      <a:pt x="1837254" y="904091"/>
                      <a:pt x="1837254" y="915375"/>
                    </a:cubicBezTo>
                    <a:cubicBezTo>
                      <a:pt x="1837254" y="926658"/>
                      <a:pt x="1821429" y="935805"/>
                      <a:pt x="1801908" y="935805"/>
                    </a:cubicBezTo>
                    <a:cubicBezTo>
                      <a:pt x="1782387" y="935805"/>
                      <a:pt x="1766562" y="926658"/>
                      <a:pt x="1766562" y="915375"/>
                    </a:cubicBezTo>
                    <a:cubicBezTo>
                      <a:pt x="1766562" y="904091"/>
                      <a:pt x="1782387" y="894944"/>
                      <a:pt x="1801908" y="894944"/>
                    </a:cubicBezTo>
                    <a:close/>
                    <a:moveTo>
                      <a:pt x="940895" y="856771"/>
                    </a:moveTo>
                    <a:cubicBezTo>
                      <a:pt x="960416" y="856771"/>
                      <a:pt x="976241" y="865918"/>
                      <a:pt x="976241" y="877202"/>
                    </a:cubicBezTo>
                    <a:cubicBezTo>
                      <a:pt x="976241" y="888485"/>
                      <a:pt x="960416" y="897632"/>
                      <a:pt x="940895" y="897632"/>
                    </a:cubicBezTo>
                    <a:cubicBezTo>
                      <a:pt x="921373" y="897632"/>
                      <a:pt x="905549" y="888485"/>
                      <a:pt x="905549" y="877202"/>
                    </a:cubicBezTo>
                    <a:cubicBezTo>
                      <a:pt x="905549" y="865918"/>
                      <a:pt x="921373" y="856771"/>
                      <a:pt x="940895" y="856771"/>
                    </a:cubicBezTo>
                    <a:close/>
                    <a:moveTo>
                      <a:pt x="35347" y="854650"/>
                    </a:moveTo>
                    <a:cubicBezTo>
                      <a:pt x="54868" y="854650"/>
                      <a:pt x="70693" y="863797"/>
                      <a:pt x="70693" y="875081"/>
                    </a:cubicBezTo>
                    <a:cubicBezTo>
                      <a:pt x="70693" y="886364"/>
                      <a:pt x="54868" y="895511"/>
                      <a:pt x="35347" y="895511"/>
                    </a:cubicBezTo>
                    <a:cubicBezTo>
                      <a:pt x="15825" y="895511"/>
                      <a:pt x="0" y="886364"/>
                      <a:pt x="0" y="875081"/>
                    </a:cubicBezTo>
                    <a:cubicBezTo>
                      <a:pt x="0" y="863797"/>
                      <a:pt x="15825" y="854650"/>
                      <a:pt x="35347" y="854650"/>
                    </a:cubicBezTo>
                    <a:close/>
                    <a:moveTo>
                      <a:pt x="2228173" y="767701"/>
                    </a:moveTo>
                    <a:cubicBezTo>
                      <a:pt x="2247694" y="767701"/>
                      <a:pt x="2263519" y="776848"/>
                      <a:pt x="2263519" y="788131"/>
                    </a:cubicBezTo>
                    <a:cubicBezTo>
                      <a:pt x="2263519" y="799415"/>
                      <a:pt x="2247694" y="808562"/>
                      <a:pt x="2228173" y="808562"/>
                    </a:cubicBezTo>
                    <a:cubicBezTo>
                      <a:pt x="2208652" y="808562"/>
                      <a:pt x="2192827" y="799415"/>
                      <a:pt x="2192827" y="788131"/>
                    </a:cubicBezTo>
                    <a:cubicBezTo>
                      <a:pt x="2192827" y="776848"/>
                      <a:pt x="2208652" y="767701"/>
                      <a:pt x="2228173" y="767701"/>
                    </a:cubicBezTo>
                    <a:close/>
                    <a:moveTo>
                      <a:pt x="2565368" y="714683"/>
                    </a:moveTo>
                    <a:cubicBezTo>
                      <a:pt x="2584889" y="714683"/>
                      <a:pt x="2600714" y="723830"/>
                      <a:pt x="2600714" y="735113"/>
                    </a:cubicBezTo>
                    <a:cubicBezTo>
                      <a:pt x="2600714" y="746397"/>
                      <a:pt x="2584889" y="755544"/>
                      <a:pt x="2565368" y="755544"/>
                    </a:cubicBezTo>
                    <a:cubicBezTo>
                      <a:pt x="2545846" y="755544"/>
                      <a:pt x="2530022" y="746397"/>
                      <a:pt x="2530022" y="735113"/>
                    </a:cubicBezTo>
                    <a:cubicBezTo>
                      <a:pt x="2530022" y="723830"/>
                      <a:pt x="2545846" y="714683"/>
                      <a:pt x="2565368" y="714683"/>
                    </a:cubicBezTo>
                    <a:close/>
                    <a:moveTo>
                      <a:pt x="238936" y="708321"/>
                    </a:moveTo>
                    <a:cubicBezTo>
                      <a:pt x="258457" y="708321"/>
                      <a:pt x="274282" y="717468"/>
                      <a:pt x="274282" y="728751"/>
                    </a:cubicBezTo>
                    <a:cubicBezTo>
                      <a:pt x="274282" y="740035"/>
                      <a:pt x="258457" y="749181"/>
                      <a:pt x="238936" y="749181"/>
                    </a:cubicBezTo>
                    <a:cubicBezTo>
                      <a:pt x="219414" y="749181"/>
                      <a:pt x="203590" y="740035"/>
                      <a:pt x="203590" y="728751"/>
                    </a:cubicBezTo>
                    <a:cubicBezTo>
                      <a:pt x="203590" y="717468"/>
                      <a:pt x="219414" y="708321"/>
                      <a:pt x="238936" y="708321"/>
                    </a:cubicBezTo>
                    <a:close/>
                    <a:moveTo>
                      <a:pt x="1704355" y="676510"/>
                    </a:moveTo>
                    <a:cubicBezTo>
                      <a:pt x="1723876" y="676510"/>
                      <a:pt x="1739701" y="685657"/>
                      <a:pt x="1739701" y="696940"/>
                    </a:cubicBezTo>
                    <a:cubicBezTo>
                      <a:pt x="1739701" y="708224"/>
                      <a:pt x="1723876" y="717371"/>
                      <a:pt x="1704355" y="717371"/>
                    </a:cubicBezTo>
                    <a:cubicBezTo>
                      <a:pt x="1684833" y="717371"/>
                      <a:pt x="1669008" y="708224"/>
                      <a:pt x="1669008" y="696940"/>
                    </a:cubicBezTo>
                    <a:cubicBezTo>
                      <a:pt x="1669008" y="685657"/>
                      <a:pt x="1684833" y="676510"/>
                      <a:pt x="1704355" y="676510"/>
                    </a:cubicBezTo>
                    <a:close/>
                    <a:moveTo>
                      <a:pt x="1405333" y="646820"/>
                    </a:moveTo>
                    <a:cubicBezTo>
                      <a:pt x="1424854" y="646820"/>
                      <a:pt x="1440679" y="655967"/>
                      <a:pt x="1440679" y="667250"/>
                    </a:cubicBezTo>
                    <a:cubicBezTo>
                      <a:pt x="1440679" y="678534"/>
                      <a:pt x="1424854" y="687681"/>
                      <a:pt x="1405333" y="687681"/>
                    </a:cubicBezTo>
                    <a:cubicBezTo>
                      <a:pt x="1385812" y="687681"/>
                      <a:pt x="1369987" y="678534"/>
                      <a:pt x="1369987" y="667250"/>
                    </a:cubicBezTo>
                    <a:cubicBezTo>
                      <a:pt x="1369987" y="655967"/>
                      <a:pt x="1385812" y="646820"/>
                      <a:pt x="1405333" y="646820"/>
                    </a:cubicBezTo>
                    <a:close/>
                    <a:moveTo>
                      <a:pt x="557044" y="621371"/>
                    </a:moveTo>
                    <a:cubicBezTo>
                      <a:pt x="576565" y="621371"/>
                      <a:pt x="592390" y="630518"/>
                      <a:pt x="592390" y="641802"/>
                    </a:cubicBezTo>
                    <a:cubicBezTo>
                      <a:pt x="592390" y="653085"/>
                      <a:pt x="576565" y="662232"/>
                      <a:pt x="557044" y="662232"/>
                    </a:cubicBezTo>
                    <a:cubicBezTo>
                      <a:pt x="537523" y="662232"/>
                      <a:pt x="521698" y="653085"/>
                      <a:pt x="521698" y="641802"/>
                    </a:cubicBezTo>
                    <a:cubicBezTo>
                      <a:pt x="521698" y="630518"/>
                      <a:pt x="537523" y="621371"/>
                      <a:pt x="557044" y="621371"/>
                    </a:cubicBezTo>
                    <a:close/>
                    <a:moveTo>
                      <a:pt x="1965204" y="612888"/>
                    </a:moveTo>
                    <a:cubicBezTo>
                      <a:pt x="1984725" y="612888"/>
                      <a:pt x="2000550" y="622035"/>
                      <a:pt x="2000550" y="633319"/>
                    </a:cubicBezTo>
                    <a:cubicBezTo>
                      <a:pt x="2000550" y="644602"/>
                      <a:pt x="1984725" y="653749"/>
                      <a:pt x="1965204" y="653749"/>
                    </a:cubicBezTo>
                    <a:cubicBezTo>
                      <a:pt x="1945682" y="653749"/>
                      <a:pt x="1929857" y="644602"/>
                      <a:pt x="1929857" y="633319"/>
                    </a:cubicBezTo>
                    <a:cubicBezTo>
                      <a:pt x="1929857" y="622035"/>
                      <a:pt x="1945682" y="612888"/>
                      <a:pt x="1965204" y="612888"/>
                    </a:cubicBezTo>
                    <a:close/>
                    <a:moveTo>
                      <a:pt x="894239" y="568353"/>
                    </a:moveTo>
                    <a:cubicBezTo>
                      <a:pt x="913760" y="568353"/>
                      <a:pt x="929585" y="577500"/>
                      <a:pt x="929585" y="588783"/>
                    </a:cubicBezTo>
                    <a:cubicBezTo>
                      <a:pt x="929585" y="600067"/>
                      <a:pt x="913760" y="609214"/>
                      <a:pt x="894239" y="609214"/>
                    </a:cubicBezTo>
                    <a:cubicBezTo>
                      <a:pt x="874718" y="609214"/>
                      <a:pt x="858893" y="600067"/>
                      <a:pt x="858893" y="588783"/>
                    </a:cubicBezTo>
                    <a:cubicBezTo>
                      <a:pt x="858893" y="577500"/>
                      <a:pt x="874718" y="568353"/>
                      <a:pt x="894239" y="568353"/>
                    </a:cubicBezTo>
                    <a:close/>
                    <a:moveTo>
                      <a:pt x="2168793" y="466558"/>
                    </a:moveTo>
                    <a:cubicBezTo>
                      <a:pt x="2188314" y="466558"/>
                      <a:pt x="2204139" y="475705"/>
                      <a:pt x="2204139" y="486989"/>
                    </a:cubicBezTo>
                    <a:cubicBezTo>
                      <a:pt x="2204139" y="498272"/>
                      <a:pt x="2188314" y="507419"/>
                      <a:pt x="2168793" y="507419"/>
                    </a:cubicBezTo>
                    <a:cubicBezTo>
                      <a:pt x="2149272" y="507419"/>
                      <a:pt x="2133447" y="498272"/>
                      <a:pt x="2133447" y="486989"/>
                    </a:cubicBezTo>
                    <a:cubicBezTo>
                      <a:pt x="2133447" y="475705"/>
                      <a:pt x="2149272" y="466558"/>
                      <a:pt x="2168793" y="466558"/>
                    </a:cubicBezTo>
                    <a:close/>
                    <a:moveTo>
                      <a:pt x="1320504" y="441110"/>
                    </a:moveTo>
                    <a:cubicBezTo>
                      <a:pt x="1340025" y="441110"/>
                      <a:pt x="1355850" y="450257"/>
                      <a:pt x="1355850" y="461540"/>
                    </a:cubicBezTo>
                    <a:cubicBezTo>
                      <a:pt x="1355850" y="472824"/>
                      <a:pt x="1340025" y="481971"/>
                      <a:pt x="1320504" y="481971"/>
                    </a:cubicBezTo>
                    <a:cubicBezTo>
                      <a:pt x="1300983" y="481971"/>
                      <a:pt x="1285158" y="472824"/>
                      <a:pt x="1285158" y="461540"/>
                    </a:cubicBezTo>
                    <a:cubicBezTo>
                      <a:pt x="1285158" y="450257"/>
                      <a:pt x="1300983" y="441110"/>
                      <a:pt x="1320504" y="441110"/>
                    </a:cubicBezTo>
                    <a:close/>
                    <a:moveTo>
                      <a:pt x="1657699" y="388092"/>
                    </a:moveTo>
                    <a:cubicBezTo>
                      <a:pt x="1677220" y="388092"/>
                      <a:pt x="1693045" y="397239"/>
                      <a:pt x="1693045" y="408522"/>
                    </a:cubicBezTo>
                    <a:cubicBezTo>
                      <a:pt x="1693045" y="419806"/>
                      <a:pt x="1677220" y="428953"/>
                      <a:pt x="1657699" y="428953"/>
                    </a:cubicBezTo>
                    <a:cubicBezTo>
                      <a:pt x="1638178" y="428953"/>
                      <a:pt x="1622353" y="419806"/>
                      <a:pt x="1622353" y="408522"/>
                    </a:cubicBezTo>
                    <a:cubicBezTo>
                      <a:pt x="1622353" y="397239"/>
                      <a:pt x="1638178" y="388092"/>
                      <a:pt x="1657699" y="388092"/>
                    </a:cubicBezTo>
                    <a:close/>
                    <a:moveTo>
                      <a:pt x="2486901" y="379609"/>
                    </a:moveTo>
                    <a:cubicBezTo>
                      <a:pt x="2506422" y="379609"/>
                      <a:pt x="2522247" y="388756"/>
                      <a:pt x="2522247" y="400039"/>
                    </a:cubicBezTo>
                    <a:cubicBezTo>
                      <a:pt x="2522247" y="411323"/>
                      <a:pt x="2506422" y="420470"/>
                      <a:pt x="2486901" y="420470"/>
                    </a:cubicBezTo>
                    <a:cubicBezTo>
                      <a:pt x="2467380" y="420470"/>
                      <a:pt x="2451555" y="411323"/>
                      <a:pt x="2451555" y="400039"/>
                    </a:cubicBezTo>
                    <a:cubicBezTo>
                      <a:pt x="2451555" y="388756"/>
                      <a:pt x="2467380" y="379609"/>
                      <a:pt x="2486901" y="379609"/>
                    </a:cubicBezTo>
                    <a:close/>
                    <a:moveTo>
                      <a:pt x="497664" y="320229"/>
                    </a:moveTo>
                    <a:cubicBezTo>
                      <a:pt x="517185" y="320229"/>
                      <a:pt x="533010" y="329375"/>
                      <a:pt x="533010" y="340659"/>
                    </a:cubicBezTo>
                    <a:cubicBezTo>
                      <a:pt x="533010" y="351943"/>
                      <a:pt x="517185" y="361089"/>
                      <a:pt x="497664" y="361089"/>
                    </a:cubicBezTo>
                    <a:cubicBezTo>
                      <a:pt x="478143" y="361089"/>
                      <a:pt x="462318" y="351943"/>
                      <a:pt x="462318" y="340659"/>
                    </a:cubicBezTo>
                    <a:cubicBezTo>
                      <a:pt x="462318" y="329375"/>
                      <a:pt x="478143" y="320229"/>
                      <a:pt x="497664" y="320229"/>
                    </a:cubicBezTo>
                    <a:close/>
                    <a:moveTo>
                      <a:pt x="1963083" y="288418"/>
                    </a:moveTo>
                    <a:cubicBezTo>
                      <a:pt x="1982604" y="288418"/>
                      <a:pt x="1998429" y="297565"/>
                      <a:pt x="1998429" y="308848"/>
                    </a:cubicBezTo>
                    <a:cubicBezTo>
                      <a:pt x="1998429" y="320132"/>
                      <a:pt x="1982604" y="329279"/>
                      <a:pt x="1963083" y="329279"/>
                    </a:cubicBezTo>
                    <a:cubicBezTo>
                      <a:pt x="1943562" y="329279"/>
                      <a:pt x="1927737" y="320132"/>
                      <a:pt x="1927737" y="308848"/>
                    </a:cubicBezTo>
                    <a:cubicBezTo>
                      <a:pt x="1927737" y="297565"/>
                      <a:pt x="1943562" y="288418"/>
                      <a:pt x="1963083" y="288418"/>
                    </a:cubicBezTo>
                    <a:close/>
                    <a:moveTo>
                      <a:pt x="1057535" y="286297"/>
                    </a:moveTo>
                    <a:cubicBezTo>
                      <a:pt x="1077056" y="286297"/>
                      <a:pt x="1092881" y="295444"/>
                      <a:pt x="1092881" y="306727"/>
                    </a:cubicBezTo>
                    <a:cubicBezTo>
                      <a:pt x="1092881" y="318011"/>
                      <a:pt x="1077056" y="327158"/>
                      <a:pt x="1057535" y="327158"/>
                    </a:cubicBezTo>
                    <a:cubicBezTo>
                      <a:pt x="1038013" y="327158"/>
                      <a:pt x="1022188" y="318011"/>
                      <a:pt x="1022188" y="306727"/>
                    </a:cubicBezTo>
                    <a:cubicBezTo>
                      <a:pt x="1022188" y="295444"/>
                      <a:pt x="1038013" y="286297"/>
                      <a:pt x="1057535" y="286297"/>
                    </a:cubicBezTo>
                    <a:close/>
                    <a:moveTo>
                      <a:pt x="1261124" y="139967"/>
                    </a:moveTo>
                    <a:cubicBezTo>
                      <a:pt x="1280645" y="139967"/>
                      <a:pt x="1296470" y="149114"/>
                      <a:pt x="1296470" y="160398"/>
                    </a:cubicBezTo>
                    <a:cubicBezTo>
                      <a:pt x="1296470" y="171681"/>
                      <a:pt x="1280645" y="180828"/>
                      <a:pt x="1261124" y="180828"/>
                    </a:cubicBezTo>
                    <a:cubicBezTo>
                      <a:pt x="1241603" y="180828"/>
                      <a:pt x="1225778" y="171681"/>
                      <a:pt x="1225778" y="160398"/>
                    </a:cubicBezTo>
                    <a:cubicBezTo>
                      <a:pt x="1225778" y="149114"/>
                      <a:pt x="1241603" y="139967"/>
                      <a:pt x="1261124" y="139967"/>
                    </a:cubicBezTo>
                    <a:close/>
                    <a:moveTo>
                      <a:pt x="2427521" y="78466"/>
                    </a:moveTo>
                    <a:cubicBezTo>
                      <a:pt x="2447042" y="78466"/>
                      <a:pt x="2462867" y="87613"/>
                      <a:pt x="2462867" y="98897"/>
                    </a:cubicBezTo>
                    <a:cubicBezTo>
                      <a:pt x="2462867" y="110180"/>
                      <a:pt x="2447042" y="119327"/>
                      <a:pt x="2427521" y="119327"/>
                    </a:cubicBezTo>
                    <a:cubicBezTo>
                      <a:pt x="2408000" y="119327"/>
                      <a:pt x="2392174" y="110180"/>
                      <a:pt x="2392174" y="98897"/>
                    </a:cubicBezTo>
                    <a:cubicBezTo>
                      <a:pt x="2392174" y="87613"/>
                      <a:pt x="2408000" y="78466"/>
                      <a:pt x="2427521" y="78466"/>
                    </a:cubicBezTo>
                    <a:close/>
                    <a:moveTo>
                      <a:pt x="1579232" y="53018"/>
                    </a:moveTo>
                    <a:cubicBezTo>
                      <a:pt x="1598753" y="53018"/>
                      <a:pt x="1614578" y="62164"/>
                      <a:pt x="1614578" y="73448"/>
                    </a:cubicBezTo>
                    <a:cubicBezTo>
                      <a:pt x="1614578" y="84732"/>
                      <a:pt x="1598753" y="93878"/>
                      <a:pt x="1579232" y="93878"/>
                    </a:cubicBezTo>
                    <a:cubicBezTo>
                      <a:pt x="1559711" y="93878"/>
                      <a:pt x="1543886" y="84732"/>
                      <a:pt x="1543886" y="73448"/>
                    </a:cubicBezTo>
                    <a:cubicBezTo>
                      <a:pt x="1543886" y="62164"/>
                      <a:pt x="1559711" y="53018"/>
                      <a:pt x="1579232" y="53018"/>
                    </a:cubicBezTo>
                    <a:close/>
                    <a:moveTo>
                      <a:pt x="1916427" y="0"/>
                    </a:moveTo>
                    <a:cubicBezTo>
                      <a:pt x="1935948" y="0"/>
                      <a:pt x="1951773" y="9146"/>
                      <a:pt x="1951773" y="20430"/>
                    </a:cubicBezTo>
                    <a:cubicBezTo>
                      <a:pt x="1951773" y="31714"/>
                      <a:pt x="1935948" y="40860"/>
                      <a:pt x="1916427" y="40860"/>
                    </a:cubicBezTo>
                    <a:cubicBezTo>
                      <a:pt x="1896906" y="40860"/>
                      <a:pt x="1881081" y="31714"/>
                      <a:pt x="1881081" y="20430"/>
                    </a:cubicBezTo>
                    <a:cubicBezTo>
                      <a:pt x="1881081" y="9146"/>
                      <a:pt x="1896906" y="0"/>
                      <a:pt x="1916427" y="0"/>
                    </a:cubicBezTo>
                    <a:close/>
                  </a:path>
                </a:pathLst>
              </a:custGeom>
              <a:solidFill>
                <a:sysClr val="windowText" lastClr="000000">
                  <a:alpha val="3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5" name="フリーフォーム: 図形 804">
                <a:extLst>
                  <a:ext uri="{FF2B5EF4-FFF2-40B4-BE49-F238E27FC236}">
                    <a16:creationId xmlns:a16="http://schemas.microsoft.com/office/drawing/2014/main" id="{D1010436-E6B4-4559-8C93-B6DF7AF2E9D4}"/>
                  </a:ext>
                </a:extLst>
              </p:cNvPr>
              <p:cNvSpPr/>
              <p:nvPr/>
            </p:nvSpPr>
            <p:spPr>
              <a:xfrm rot="941278">
                <a:off x="1982018" y="4862690"/>
                <a:ext cx="947146" cy="295446"/>
              </a:xfrm>
              <a:custGeom>
                <a:avLst/>
                <a:gdLst>
                  <a:gd name="connsiteX0" fmla="*/ 362679 w 1397949"/>
                  <a:gd name="connsiteY0" fmla="*/ 166 h 1039064"/>
                  <a:gd name="connsiteX1" fmla="*/ 910608 w 1397949"/>
                  <a:gd name="connsiteY1" fmla="*/ 152973 h 1039064"/>
                  <a:gd name="connsiteX2" fmla="*/ 1397949 w 1397949"/>
                  <a:gd name="connsiteY2" fmla="*/ 818827 h 1039064"/>
                  <a:gd name="connsiteX3" fmla="*/ 1389285 w 1397949"/>
                  <a:gd name="connsiteY3" fmla="*/ 918082 h 1039064"/>
                  <a:gd name="connsiteX4" fmla="*/ 1307659 w 1397949"/>
                  <a:gd name="connsiteY4" fmla="*/ 975215 h 1039064"/>
                  <a:gd name="connsiteX5" fmla="*/ 487343 w 1397949"/>
                  <a:gd name="connsiteY5" fmla="*/ 886090 h 1039064"/>
                  <a:gd name="connsiteX6" fmla="*/ 0 w 1397949"/>
                  <a:gd name="connsiteY6" fmla="*/ 220237 h 1039064"/>
                  <a:gd name="connsiteX7" fmla="*/ 8666 w 1397949"/>
                  <a:gd name="connsiteY7" fmla="*/ 120982 h 1039064"/>
                  <a:gd name="connsiteX8" fmla="*/ 90291 w 1397949"/>
                  <a:gd name="connsiteY8" fmla="*/ 63850 h 1039064"/>
                  <a:gd name="connsiteX9" fmla="*/ 362679 w 1397949"/>
                  <a:gd name="connsiteY9" fmla="*/ 166 h 1039064"/>
                  <a:gd name="connsiteX0" fmla="*/ 90291 w 1397949"/>
                  <a:gd name="connsiteY0" fmla="*/ 2635 h 977849"/>
                  <a:gd name="connsiteX1" fmla="*/ 910608 w 1397949"/>
                  <a:gd name="connsiteY1" fmla="*/ 91758 h 977849"/>
                  <a:gd name="connsiteX2" fmla="*/ 1397949 w 1397949"/>
                  <a:gd name="connsiteY2" fmla="*/ 757612 h 977849"/>
                  <a:gd name="connsiteX3" fmla="*/ 1389285 w 1397949"/>
                  <a:gd name="connsiteY3" fmla="*/ 856867 h 977849"/>
                  <a:gd name="connsiteX4" fmla="*/ 1307659 w 1397949"/>
                  <a:gd name="connsiteY4" fmla="*/ 914000 h 977849"/>
                  <a:gd name="connsiteX5" fmla="*/ 487343 w 1397949"/>
                  <a:gd name="connsiteY5" fmla="*/ 824875 h 977849"/>
                  <a:gd name="connsiteX6" fmla="*/ 0 w 1397949"/>
                  <a:gd name="connsiteY6" fmla="*/ 159022 h 977849"/>
                  <a:gd name="connsiteX7" fmla="*/ 8666 w 1397949"/>
                  <a:gd name="connsiteY7" fmla="*/ 59767 h 977849"/>
                  <a:gd name="connsiteX8" fmla="*/ 90291 w 1397949"/>
                  <a:gd name="connsiteY8" fmla="*/ 2635 h 977849"/>
                  <a:gd name="connsiteX0" fmla="*/ 90291 w 1397949"/>
                  <a:gd name="connsiteY0" fmla="*/ 158887 h 1134101"/>
                  <a:gd name="connsiteX1" fmla="*/ 739820 w 1397949"/>
                  <a:gd name="connsiteY1" fmla="*/ 34915 h 1134101"/>
                  <a:gd name="connsiteX2" fmla="*/ 1397949 w 1397949"/>
                  <a:gd name="connsiteY2" fmla="*/ 913864 h 1134101"/>
                  <a:gd name="connsiteX3" fmla="*/ 1389285 w 1397949"/>
                  <a:gd name="connsiteY3" fmla="*/ 1013119 h 1134101"/>
                  <a:gd name="connsiteX4" fmla="*/ 1307659 w 1397949"/>
                  <a:gd name="connsiteY4" fmla="*/ 1070252 h 1134101"/>
                  <a:gd name="connsiteX5" fmla="*/ 487343 w 1397949"/>
                  <a:gd name="connsiteY5" fmla="*/ 981127 h 1134101"/>
                  <a:gd name="connsiteX6" fmla="*/ 0 w 1397949"/>
                  <a:gd name="connsiteY6" fmla="*/ 315274 h 1134101"/>
                  <a:gd name="connsiteX7" fmla="*/ 8666 w 1397949"/>
                  <a:gd name="connsiteY7" fmla="*/ 216019 h 1134101"/>
                  <a:gd name="connsiteX8" fmla="*/ 90291 w 1397949"/>
                  <a:gd name="connsiteY8" fmla="*/ 158887 h 1134101"/>
                  <a:gd name="connsiteX0" fmla="*/ 90291 w 1397949"/>
                  <a:gd name="connsiteY0" fmla="*/ 143305 h 1118519"/>
                  <a:gd name="connsiteX1" fmla="*/ 739820 w 1397949"/>
                  <a:gd name="connsiteY1" fmla="*/ 19333 h 1118519"/>
                  <a:gd name="connsiteX2" fmla="*/ 1397949 w 1397949"/>
                  <a:gd name="connsiteY2" fmla="*/ 898282 h 1118519"/>
                  <a:gd name="connsiteX3" fmla="*/ 1389285 w 1397949"/>
                  <a:gd name="connsiteY3" fmla="*/ 997537 h 1118519"/>
                  <a:gd name="connsiteX4" fmla="*/ 1307659 w 1397949"/>
                  <a:gd name="connsiteY4" fmla="*/ 1054670 h 1118519"/>
                  <a:gd name="connsiteX5" fmla="*/ 487343 w 1397949"/>
                  <a:gd name="connsiteY5" fmla="*/ 965545 h 1118519"/>
                  <a:gd name="connsiteX6" fmla="*/ 0 w 1397949"/>
                  <a:gd name="connsiteY6" fmla="*/ 299692 h 1118519"/>
                  <a:gd name="connsiteX7" fmla="*/ 8666 w 1397949"/>
                  <a:gd name="connsiteY7" fmla="*/ 200437 h 1118519"/>
                  <a:gd name="connsiteX8" fmla="*/ 90291 w 1397949"/>
                  <a:gd name="connsiteY8" fmla="*/ 143305 h 1118519"/>
                  <a:gd name="connsiteX0" fmla="*/ 90291 w 1397949"/>
                  <a:gd name="connsiteY0" fmla="*/ 143305 h 1133981"/>
                  <a:gd name="connsiteX1" fmla="*/ 739820 w 1397949"/>
                  <a:gd name="connsiteY1" fmla="*/ 19333 h 1133981"/>
                  <a:gd name="connsiteX2" fmla="*/ 1397949 w 1397949"/>
                  <a:gd name="connsiteY2" fmla="*/ 898282 h 1133981"/>
                  <a:gd name="connsiteX3" fmla="*/ 1389285 w 1397949"/>
                  <a:gd name="connsiteY3" fmla="*/ 997537 h 1133981"/>
                  <a:gd name="connsiteX4" fmla="*/ 1307659 w 1397949"/>
                  <a:gd name="connsiteY4" fmla="*/ 1054670 h 1133981"/>
                  <a:gd name="connsiteX5" fmla="*/ 561105 w 1397949"/>
                  <a:gd name="connsiteY5" fmla="*/ 1004602 h 1133981"/>
                  <a:gd name="connsiteX6" fmla="*/ 0 w 1397949"/>
                  <a:gd name="connsiteY6" fmla="*/ 299692 h 1133981"/>
                  <a:gd name="connsiteX7" fmla="*/ 8666 w 1397949"/>
                  <a:gd name="connsiteY7" fmla="*/ 200437 h 1133981"/>
                  <a:gd name="connsiteX8" fmla="*/ 90291 w 1397949"/>
                  <a:gd name="connsiteY8" fmla="*/ 143305 h 1133981"/>
                  <a:gd name="connsiteX0" fmla="*/ 90291 w 1389285"/>
                  <a:gd name="connsiteY0" fmla="*/ 165290 h 1155966"/>
                  <a:gd name="connsiteX1" fmla="*/ 739820 w 1389285"/>
                  <a:gd name="connsiteY1" fmla="*/ 41318 h 1155966"/>
                  <a:gd name="connsiteX2" fmla="*/ 1389285 w 1389285"/>
                  <a:gd name="connsiteY2" fmla="*/ 1019522 h 1155966"/>
                  <a:gd name="connsiteX3" fmla="*/ 1307659 w 1389285"/>
                  <a:gd name="connsiteY3" fmla="*/ 1076655 h 1155966"/>
                  <a:gd name="connsiteX4" fmla="*/ 561105 w 1389285"/>
                  <a:gd name="connsiteY4" fmla="*/ 1026587 h 1155966"/>
                  <a:gd name="connsiteX5" fmla="*/ 0 w 1389285"/>
                  <a:gd name="connsiteY5" fmla="*/ 321677 h 1155966"/>
                  <a:gd name="connsiteX6" fmla="*/ 8666 w 1389285"/>
                  <a:gd name="connsiteY6" fmla="*/ 222422 h 1155966"/>
                  <a:gd name="connsiteX7" fmla="*/ 90291 w 1389285"/>
                  <a:gd name="connsiteY7" fmla="*/ 165290 h 1155966"/>
                  <a:gd name="connsiteX0" fmla="*/ 90291 w 1506446"/>
                  <a:gd name="connsiteY0" fmla="*/ 154874 h 1145550"/>
                  <a:gd name="connsiteX1" fmla="*/ 739820 w 1506446"/>
                  <a:gd name="connsiteY1" fmla="*/ 30902 h 1145550"/>
                  <a:gd name="connsiteX2" fmla="*/ 1506447 w 1506446"/>
                  <a:gd name="connsiteY2" fmla="*/ 846265 h 1145550"/>
                  <a:gd name="connsiteX3" fmla="*/ 1307659 w 1506446"/>
                  <a:gd name="connsiteY3" fmla="*/ 1066239 h 1145550"/>
                  <a:gd name="connsiteX4" fmla="*/ 561105 w 1506446"/>
                  <a:gd name="connsiteY4" fmla="*/ 1016171 h 1145550"/>
                  <a:gd name="connsiteX5" fmla="*/ 0 w 1506446"/>
                  <a:gd name="connsiteY5" fmla="*/ 311261 h 1145550"/>
                  <a:gd name="connsiteX6" fmla="*/ 8666 w 1506446"/>
                  <a:gd name="connsiteY6" fmla="*/ 212006 h 1145550"/>
                  <a:gd name="connsiteX7" fmla="*/ 90291 w 1506446"/>
                  <a:gd name="connsiteY7" fmla="*/ 154874 h 1145550"/>
                  <a:gd name="connsiteX0" fmla="*/ 90291 w 1506447"/>
                  <a:gd name="connsiteY0" fmla="*/ 154874 h 1145550"/>
                  <a:gd name="connsiteX1" fmla="*/ 739820 w 1506447"/>
                  <a:gd name="connsiteY1" fmla="*/ 30902 h 1145550"/>
                  <a:gd name="connsiteX2" fmla="*/ 1506447 w 1506447"/>
                  <a:gd name="connsiteY2" fmla="*/ 846265 h 1145550"/>
                  <a:gd name="connsiteX3" fmla="*/ 1307659 w 1506447"/>
                  <a:gd name="connsiteY3" fmla="*/ 1066239 h 1145550"/>
                  <a:gd name="connsiteX4" fmla="*/ 561105 w 1506447"/>
                  <a:gd name="connsiteY4" fmla="*/ 1016171 h 1145550"/>
                  <a:gd name="connsiteX5" fmla="*/ 0 w 1506447"/>
                  <a:gd name="connsiteY5" fmla="*/ 311261 h 1145550"/>
                  <a:gd name="connsiteX6" fmla="*/ 8666 w 1506447"/>
                  <a:gd name="connsiteY6" fmla="*/ 212006 h 1145550"/>
                  <a:gd name="connsiteX7" fmla="*/ 90291 w 1506447"/>
                  <a:gd name="connsiteY7" fmla="*/ 154874 h 1145550"/>
                  <a:gd name="connsiteX0" fmla="*/ 90291 w 1506447"/>
                  <a:gd name="connsiteY0" fmla="*/ 154874 h 1145550"/>
                  <a:gd name="connsiteX1" fmla="*/ 739820 w 1506447"/>
                  <a:gd name="connsiteY1" fmla="*/ 30902 h 1145550"/>
                  <a:gd name="connsiteX2" fmla="*/ 1506447 w 1506447"/>
                  <a:gd name="connsiteY2" fmla="*/ 846265 h 1145550"/>
                  <a:gd name="connsiteX3" fmla="*/ 1307659 w 1506447"/>
                  <a:gd name="connsiteY3" fmla="*/ 1066239 h 1145550"/>
                  <a:gd name="connsiteX4" fmla="*/ 561105 w 1506447"/>
                  <a:gd name="connsiteY4" fmla="*/ 1016171 h 1145550"/>
                  <a:gd name="connsiteX5" fmla="*/ 0 w 1506447"/>
                  <a:gd name="connsiteY5" fmla="*/ 311261 h 1145550"/>
                  <a:gd name="connsiteX6" fmla="*/ 90291 w 1506447"/>
                  <a:gd name="connsiteY6" fmla="*/ 154874 h 1145550"/>
                  <a:gd name="connsiteX0" fmla="*/ 249798 w 1506447"/>
                  <a:gd name="connsiteY0" fmla="*/ 170173 h 1142829"/>
                  <a:gd name="connsiteX1" fmla="*/ 739820 w 1506447"/>
                  <a:gd name="connsiteY1" fmla="*/ 28181 h 1142829"/>
                  <a:gd name="connsiteX2" fmla="*/ 1506447 w 1506447"/>
                  <a:gd name="connsiteY2" fmla="*/ 843544 h 1142829"/>
                  <a:gd name="connsiteX3" fmla="*/ 1307659 w 1506447"/>
                  <a:gd name="connsiteY3" fmla="*/ 1063518 h 1142829"/>
                  <a:gd name="connsiteX4" fmla="*/ 561105 w 1506447"/>
                  <a:gd name="connsiteY4" fmla="*/ 1013450 h 1142829"/>
                  <a:gd name="connsiteX5" fmla="*/ 0 w 1506447"/>
                  <a:gd name="connsiteY5" fmla="*/ 308540 h 1142829"/>
                  <a:gd name="connsiteX6" fmla="*/ 249798 w 1506447"/>
                  <a:gd name="connsiteY6" fmla="*/ 170173 h 1142829"/>
                  <a:gd name="connsiteX0" fmla="*/ 249798 w 1506447"/>
                  <a:gd name="connsiteY0" fmla="*/ 186811 h 1159467"/>
                  <a:gd name="connsiteX1" fmla="*/ 739820 w 1506447"/>
                  <a:gd name="connsiteY1" fmla="*/ 44819 h 1159467"/>
                  <a:gd name="connsiteX2" fmla="*/ 1506447 w 1506447"/>
                  <a:gd name="connsiteY2" fmla="*/ 860182 h 1159467"/>
                  <a:gd name="connsiteX3" fmla="*/ 1307659 w 1506447"/>
                  <a:gd name="connsiteY3" fmla="*/ 1080156 h 1159467"/>
                  <a:gd name="connsiteX4" fmla="*/ 561105 w 1506447"/>
                  <a:gd name="connsiteY4" fmla="*/ 1030088 h 1159467"/>
                  <a:gd name="connsiteX5" fmla="*/ 0 w 1506447"/>
                  <a:gd name="connsiteY5" fmla="*/ 325178 h 1159467"/>
                  <a:gd name="connsiteX6" fmla="*/ 249798 w 1506447"/>
                  <a:gd name="connsiteY6" fmla="*/ 186811 h 1159467"/>
                  <a:gd name="connsiteX0" fmla="*/ 249798 w 1506447"/>
                  <a:gd name="connsiteY0" fmla="*/ 190199 h 1162855"/>
                  <a:gd name="connsiteX1" fmla="*/ 736913 w 1506447"/>
                  <a:gd name="connsiteY1" fmla="*/ 31333 h 1162855"/>
                  <a:gd name="connsiteX2" fmla="*/ 1506447 w 1506447"/>
                  <a:gd name="connsiteY2" fmla="*/ 863570 h 1162855"/>
                  <a:gd name="connsiteX3" fmla="*/ 1307659 w 1506447"/>
                  <a:gd name="connsiteY3" fmla="*/ 1083544 h 1162855"/>
                  <a:gd name="connsiteX4" fmla="*/ 561105 w 1506447"/>
                  <a:gd name="connsiteY4" fmla="*/ 1033476 h 1162855"/>
                  <a:gd name="connsiteX5" fmla="*/ 0 w 1506447"/>
                  <a:gd name="connsiteY5" fmla="*/ 328566 h 1162855"/>
                  <a:gd name="connsiteX6" fmla="*/ 249798 w 1506447"/>
                  <a:gd name="connsiteY6" fmla="*/ 190199 h 1162855"/>
                  <a:gd name="connsiteX0" fmla="*/ 249798 w 1506447"/>
                  <a:gd name="connsiteY0" fmla="*/ 178727 h 1151383"/>
                  <a:gd name="connsiteX1" fmla="*/ 736913 w 1506447"/>
                  <a:gd name="connsiteY1" fmla="*/ 19861 h 1151383"/>
                  <a:gd name="connsiteX2" fmla="*/ 1506447 w 1506447"/>
                  <a:gd name="connsiteY2" fmla="*/ 852098 h 1151383"/>
                  <a:gd name="connsiteX3" fmla="*/ 1307659 w 1506447"/>
                  <a:gd name="connsiteY3" fmla="*/ 1072072 h 1151383"/>
                  <a:gd name="connsiteX4" fmla="*/ 561105 w 1506447"/>
                  <a:gd name="connsiteY4" fmla="*/ 1022004 h 1151383"/>
                  <a:gd name="connsiteX5" fmla="*/ 0 w 1506447"/>
                  <a:gd name="connsiteY5" fmla="*/ 317094 h 1151383"/>
                  <a:gd name="connsiteX6" fmla="*/ 249798 w 1506447"/>
                  <a:gd name="connsiteY6" fmla="*/ 178727 h 1151383"/>
                  <a:gd name="connsiteX0" fmla="*/ 249798 w 1506447"/>
                  <a:gd name="connsiteY0" fmla="*/ 178727 h 1151383"/>
                  <a:gd name="connsiteX1" fmla="*/ 736913 w 1506447"/>
                  <a:gd name="connsiteY1" fmla="*/ 19861 h 1151383"/>
                  <a:gd name="connsiteX2" fmla="*/ 1506447 w 1506447"/>
                  <a:gd name="connsiteY2" fmla="*/ 852098 h 1151383"/>
                  <a:gd name="connsiteX3" fmla="*/ 1307659 w 1506447"/>
                  <a:gd name="connsiteY3" fmla="*/ 1072072 h 1151383"/>
                  <a:gd name="connsiteX4" fmla="*/ 561105 w 1506447"/>
                  <a:gd name="connsiteY4" fmla="*/ 1022004 h 1151383"/>
                  <a:gd name="connsiteX5" fmla="*/ 0 w 1506447"/>
                  <a:gd name="connsiteY5" fmla="*/ 317094 h 1151383"/>
                  <a:gd name="connsiteX6" fmla="*/ 249798 w 1506447"/>
                  <a:gd name="connsiteY6" fmla="*/ 178727 h 1151383"/>
                  <a:gd name="connsiteX0" fmla="*/ 249798 w 1506447"/>
                  <a:gd name="connsiteY0" fmla="*/ 178727 h 1022003"/>
                  <a:gd name="connsiteX1" fmla="*/ 736913 w 1506447"/>
                  <a:gd name="connsiteY1" fmla="*/ 19861 h 1022003"/>
                  <a:gd name="connsiteX2" fmla="*/ 1506447 w 1506447"/>
                  <a:gd name="connsiteY2" fmla="*/ 852098 h 1022003"/>
                  <a:gd name="connsiteX3" fmla="*/ 561105 w 1506447"/>
                  <a:gd name="connsiteY3" fmla="*/ 1022004 h 1022003"/>
                  <a:gd name="connsiteX4" fmla="*/ 0 w 1506447"/>
                  <a:gd name="connsiteY4" fmla="*/ 317094 h 1022003"/>
                  <a:gd name="connsiteX5" fmla="*/ 249798 w 1506447"/>
                  <a:gd name="connsiteY5" fmla="*/ 178727 h 1022003"/>
                  <a:gd name="connsiteX0" fmla="*/ 249798 w 1506447"/>
                  <a:gd name="connsiteY0" fmla="*/ 178727 h 1065950"/>
                  <a:gd name="connsiteX1" fmla="*/ 736913 w 1506447"/>
                  <a:gd name="connsiteY1" fmla="*/ 19861 h 1065950"/>
                  <a:gd name="connsiteX2" fmla="*/ 1506447 w 1506447"/>
                  <a:gd name="connsiteY2" fmla="*/ 852098 h 1065950"/>
                  <a:gd name="connsiteX3" fmla="*/ 561105 w 1506447"/>
                  <a:gd name="connsiteY3" fmla="*/ 1022004 h 1065950"/>
                  <a:gd name="connsiteX4" fmla="*/ 0 w 1506447"/>
                  <a:gd name="connsiteY4" fmla="*/ 317094 h 1065950"/>
                  <a:gd name="connsiteX5" fmla="*/ 249798 w 1506447"/>
                  <a:gd name="connsiteY5" fmla="*/ 178727 h 1065950"/>
                  <a:gd name="connsiteX0" fmla="*/ 0 w 1506447"/>
                  <a:gd name="connsiteY0" fmla="*/ 317814 h 1066670"/>
                  <a:gd name="connsiteX1" fmla="*/ 736913 w 1506447"/>
                  <a:gd name="connsiteY1" fmla="*/ 20581 h 1066670"/>
                  <a:gd name="connsiteX2" fmla="*/ 1506447 w 1506447"/>
                  <a:gd name="connsiteY2" fmla="*/ 852818 h 1066670"/>
                  <a:gd name="connsiteX3" fmla="*/ 561105 w 1506447"/>
                  <a:gd name="connsiteY3" fmla="*/ 1022724 h 1066670"/>
                  <a:gd name="connsiteX4" fmla="*/ 0 w 1506447"/>
                  <a:gd name="connsiteY4" fmla="*/ 317814 h 1066670"/>
                  <a:gd name="connsiteX0" fmla="*/ 0 w 1506447"/>
                  <a:gd name="connsiteY0" fmla="*/ 312023 h 1060879"/>
                  <a:gd name="connsiteX1" fmla="*/ 736913 w 1506447"/>
                  <a:gd name="connsiteY1" fmla="*/ 14790 h 1060879"/>
                  <a:gd name="connsiteX2" fmla="*/ 1506447 w 1506447"/>
                  <a:gd name="connsiteY2" fmla="*/ 847027 h 1060879"/>
                  <a:gd name="connsiteX3" fmla="*/ 561105 w 1506447"/>
                  <a:gd name="connsiteY3" fmla="*/ 1016933 h 1060879"/>
                  <a:gd name="connsiteX4" fmla="*/ 0 w 1506447"/>
                  <a:gd name="connsiteY4" fmla="*/ 312023 h 1060879"/>
                  <a:gd name="connsiteX0" fmla="*/ 0 w 1506447"/>
                  <a:gd name="connsiteY0" fmla="*/ 347761 h 1096617"/>
                  <a:gd name="connsiteX1" fmla="*/ 618824 w 1506447"/>
                  <a:gd name="connsiteY1" fmla="*/ 13554 h 1096617"/>
                  <a:gd name="connsiteX2" fmla="*/ 1506447 w 1506447"/>
                  <a:gd name="connsiteY2" fmla="*/ 882765 h 1096617"/>
                  <a:gd name="connsiteX3" fmla="*/ 561105 w 1506447"/>
                  <a:gd name="connsiteY3" fmla="*/ 1052671 h 1096617"/>
                  <a:gd name="connsiteX4" fmla="*/ 0 w 1506447"/>
                  <a:gd name="connsiteY4" fmla="*/ 347761 h 1096617"/>
                  <a:gd name="connsiteX0" fmla="*/ 0 w 1506447"/>
                  <a:gd name="connsiteY0" fmla="*/ 347761 h 947842"/>
                  <a:gd name="connsiteX1" fmla="*/ 618824 w 1506447"/>
                  <a:gd name="connsiteY1" fmla="*/ 13554 h 947842"/>
                  <a:gd name="connsiteX2" fmla="*/ 1506447 w 1506447"/>
                  <a:gd name="connsiteY2" fmla="*/ 882765 h 947842"/>
                  <a:gd name="connsiteX3" fmla="*/ 561577 w 1506447"/>
                  <a:gd name="connsiteY3" fmla="*/ 859450 h 947842"/>
                  <a:gd name="connsiteX4" fmla="*/ 0 w 1506447"/>
                  <a:gd name="connsiteY4" fmla="*/ 347761 h 947842"/>
                  <a:gd name="connsiteX0" fmla="*/ 0 w 1494409"/>
                  <a:gd name="connsiteY0" fmla="*/ 329324 h 928618"/>
                  <a:gd name="connsiteX1" fmla="*/ 606786 w 1494409"/>
                  <a:gd name="connsiteY1" fmla="*/ 15070 h 928618"/>
                  <a:gd name="connsiteX2" fmla="*/ 1494409 w 1494409"/>
                  <a:gd name="connsiteY2" fmla="*/ 884281 h 928618"/>
                  <a:gd name="connsiteX3" fmla="*/ 549539 w 1494409"/>
                  <a:gd name="connsiteY3" fmla="*/ 860966 h 928618"/>
                  <a:gd name="connsiteX4" fmla="*/ 0 w 1494409"/>
                  <a:gd name="connsiteY4" fmla="*/ 329324 h 928618"/>
                  <a:gd name="connsiteX0" fmla="*/ 0 w 1446494"/>
                  <a:gd name="connsiteY0" fmla="*/ 328586 h 918612"/>
                  <a:gd name="connsiteX1" fmla="*/ 606786 w 1446494"/>
                  <a:gd name="connsiteY1" fmla="*/ 14332 h 918612"/>
                  <a:gd name="connsiteX2" fmla="*/ 1446494 w 1446494"/>
                  <a:gd name="connsiteY2" fmla="*/ 866746 h 918612"/>
                  <a:gd name="connsiteX3" fmla="*/ 549539 w 1446494"/>
                  <a:gd name="connsiteY3" fmla="*/ 860228 h 918612"/>
                  <a:gd name="connsiteX4" fmla="*/ 0 w 1446494"/>
                  <a:gd name="connsiteY4" fmla="*/ 328586 h 918612"/>
                  <a:gd name="connsiteX0" fmla="*/ 0 w 1446494"/>
                  <a:gd name="connsiteY0" fmla="*/ 233225 h 823251"/>
                  <a:gd name="connsiteX1" fmla="*/ 546596 w 1446494"/>
                  <a:gd name="connsiteY1" fmla="*/ 18736 h 823251"/>
                  <a:gd name="connsiteX2" fmla="*/ 1446494 w 1446494"/>
                  <a:gd name="connsiteY2" fmla="*/ 771385 h 823251"/>
                  <a:gd name="connsiteX3" fmla="*/ 549539 w 1446494"/>
                  <a:gd name="connsiteY3" fmla="*/ 764867 h 823251"/>
                  <a:gd name="connsiteX4" fmla="*/ 0 w 1446494"/>
                  <a:gd name="connsiteY4" fmla="*/ 233225 h 823251"/>
                  <a:gd name="connsiteX0" fmla="*/ 0 w 1446494"/>
                  <a:gd name="connsiteY0" fmla="*/ 233225 h 823251"/>
                  <a:gd name="connsiteX1" fmla="*/ 546596 w 1446494"/>
                  <a:gd name="connsiteY1" fmla="*/ 18736 h 823251"/>
                  <a:gd name="connsiteX2" fmla="*/ 1446494 w 1446494"/>
                  <a:gd name="connsiteY2" fmla="*/ 771385 h 823251"/>
                  <a:gd name="connsiteX3" fmla="*/ 549539 w 1446494"/>
                  <a:gd name="connsiteY3" fmla="*/ 764867 h 823251"/>
                  <a:gd name="connsiteX4" fmla="*/ 0 w 1446494"/>
                  <a:gd name="connsiteY4" fmla="*/ 233225 h 823251"/>
                  <a:gd name="connsiteX0" fmla="*/ 0 w 1446494"/>
                  <a:gd name="connsiteY0" fmla="*/ 233225 h 823251"/>
                  <a:gd name="connsiteX1" fmla="*/ 546596 w 1446494"/>
                  <a:gd name="connsiteY1" fmla="*/ 18736 h 823251"/>
                  <a:gd name="connsiteX2" fmla="*/ 1446494 w 1446494"/>
                  <a:gd name="connsiteY2" fmla="*/ 771385 h 823251"/>
                  <a:gd name="connsiteX3" fmla="*/ 549539 w 1446494"/>
                  <a:gd name="connsiteY3" fmla="*/ 764867 h 823251"/>
                  <a:gd name="connsiteX4" fmla="*/ 0 w 1446494"/>
                  <a:gd name="connsiteY4" fmla="*/ 233225 h 8232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46494" h="823251">
                    <a:moveTo>
                      <a:pt x="0" y="233225"/>
                    </a:moveTo>
                    <a:cubicBezTo>
                      <a:pt x="240230" y="188110"/>
                      <a:pt x="305514" y="-70957"/>
                      <a:pt x="546596" y="18736"/>
                    </a:cubicBezTo>
                    <a:cubicBezTo>
                      <a:pt x="797749" y="75701"/>
                      <a:pt x="1018154" y="535772"/>
                      <a:pt x="1446494" y="771385"/>
                    </a:cubicBezTo>
                    <a:cubicBezTo>
                      <a:pt x="1131380" y="828020"/>
                      <a:pt x="790621" y="854560"/>
                      <a:pt x="549539" y="764867"/>
                    </a:cubicBezTo>
                    <a:cubicBezTo>
                      <a:pt x="308457" y="675174"/>
                      <a:pt x="9885" y="464879"/>
                      <a:pt x="0" y="233225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6" name="楕円 805">
                <a:extLst>
                  <a:ext uri="{FF2B5EF4-FFF2-40B4-BE49-F238E27FC236}">
                    <a16:creationId xmlns:a16="http://schemas.microsoft.com/office/drawing/2014/main" id="{6FCBC008-E3E0-4969-8F42-3504EBBDC2CE}"/>
                  </a:ext>
                </a:extLst>
              </p:cNvPr>
              <p:cNvSpPr/>
              <p:nvPr/>
            </p:nvSpPr>
            <p:spPr>
              <a:xfrm rot="1650798">
                <a:off x="2057244" y="4939141"/>
                <a:ext cx="635622" cy="142542"/>
              </a:xfrm>
              <a:prstGeom prst="ellipse">
                <a:avLst/>
              </a:prstGeom>
              <a:solidFill>
                <a:srgbClr val="FF99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7" name="フリーフォーム: 図形 806">
                <a:extLst>
                  <a:ext uri="{FF2B5EF4-FFF2-40B4-BE49-F238E27FC236}">
                    <a16:creationId xmlns:a16="http://schemas.microsoft.com/office/drawing/2014/main" id="{E321307F-6A24-4414-8CD9-18A98C8D1FC9}"/>
                  </a:ext>
                </a:extLst>
              </p:cNvPr>
              <p:cNvSpPr/>
              <p:nvPr/>
            </p:nvSpPr>
            <p:spPr>
              <a:xfrm rot="1118488">
                <a:off x="3736023" y="4782374"/>
                <a:ext cx="1075422" cy="823821"/>
              </a:xfrm>
              <a:custGeom>
                <a:avLst/>
                <a:gdLst>
                  <a:gd name="connsiteX0" fmla="*/ 394956 w 1287332"/>
                  <a:gd name="connsiteY0" fmla="*/ 137791 h 863141"/>
                  <a:gd name="connsiteX1" fmla="*/ 978446 w 1287332"/>
                  <a:gd name="connsiteY1" fmla="*/ 20643 h 863141"/>
                  <a:gd name="connsiteX2" fmla="*/ 1028714 w 1287332"/>
                  <a:gd name="connsiteY2" fmla="*/ 34793 h 863141"/>
                  <a:gd name="connsiteX3" fmla="*/ 1034926 w 1287332"/>
                  <a:gd name="connsiteY3" fmla="*/ 38739 h 863141"/>
                  <a:gd name="connsiteX4" fmla="*/ 1056919 w 1287332"/>
                  <a:gd name="connsiteY4" fmla="*/ 0 h 863141"/>
                  <a:gd name="connsiteX5" fmla="*/ 1095529 w 1287332"/>
                  <a:gd name="connsiteY5" fmla="*/ 68007 h 863141"/>
                  <a:gd name="connsiteX6" fmla="*/ 1145093 w 1287332"/>
                  <a:gd name="connsiteY6" fmla="*/ 32851 h 863141"/>
                  <a:gd name="connsiteX7" fmla="*/ 1166870 w 1287332"/>
                  <a:gd name="connsiteY7" fmla="*/ 123357 h 863141"/>
                  <a:gd name="connsiteX8" fmla="*/ 1219846 w 1287332"/>
                  <a:gd name="connsiteY8" fmla="*/ 126403 h 863141"/>
                  <a:gd name="connsiteX9" fmla="*/ 1221472 w 1287332"/>
                  <a:gd name="connsiteY9" fmla="*/ 225629 h 863141"/>
                  <a:gd name="connsiteX10" fmla="*/ 1269793 w 1287332"/>
                  <a:gd name="connsiteY10" fmla="*/ 266417 h 863141"/>
                  <a:gd name="connsiteX11" fmla="*/ 1251024 w 1287332"/>
                  <a:gd name="connsiteY11" fmla="*/ 359254 h 863141"/>
                  <a:gd name="connsiteX12" fmla="*/ 1287332 w 1287332"/>
                  <a:gd name="connsiteY12" fmla="*/ 431571 h 863141"/>
                  <a:gd name="connsiteX13" fmla="*/ 1251024 w 1287332"/>
                  <a:gd name="connsiteY13" fmla="*/ 503887 h 863141"/>
                  <a:gd name="connsiteX14" fmla="*/ 1269793 w 1287332"/>
                  <a:gd name="connsiteY14" fmla="*/ 596724 h 863141"/>
                  <a:gd name="connsiteX15" fmla="*/ 1221472 w 1287332"/>
                  <a:gd name="connsiteY15" fmla="*/ 637512 h 863141"/>
                  <a:gd name="connsiteX16" fmla="*/ 1219846 w 1287332"/>
                  <a:gd name="connsiteY16" fmla="*/ 736738 h 863141"/>
                  <a:gd name="connsiteX17" fmla="*/ 1166870 w 1287332"/>
                  <a:gd name="connsiteY17" fmla="*/ 739784 h 863141"/>
                  <a:gd name="connsiteX18" fmla="*/ 1145093 w 1287332"/>
                  <a:gd name="connsiteY18" fmla="*/ 830290 h 863141"/>
                  <a:gd name="connsiteX19" fmla="*/ 1095529 w 1287332"/>
                  <a:gd name="connsiteY19" fmla="*/ 795134 h 863141"/>
                  <a:gd name="connsiteX20" fmla="*/ 1056919 w 1287332"/>
                  <a:gd name="connsiteY20" fmla="*/ 863141 h 863141"/>
                  <a:gd name="connsiteX21" fmla="*/ 1018309 w 1287332"/>
                  <a:gd name="connsiteY21" fmla="*/ 795134 h 863141"/>
                  <a:gd name="connsiteX22" fmla="*/ 968745 w 1287332"/>
                  <a:gd name="connsiteY22" fmla="*/ 830290 h 863141"/>
                  <a:gd name="connsiteX23" fmla="*/ 960345 w 1287332"/>
                  <a:gd name="connsiteY23" fmla="*/ 795377 h 863141"/>
                  <a:gd name="connsiteX24" fmla="*/ 957225 w 1287332"/>
                  <a:gd name="connsiteY24" fmla="*/ 796357 h 863141"/>
                  <a:gd name="connsiteX25" fmla="*/ 883700 w 1287332"/>
                  <a:gd name="connsiteY25" fmla="*/ 802366 h 863141"/>
                  <a:gd name="connsiteX26" fmla="*/ 10060 w 1287332"/>
                  <a:gd name="connsiteY26" fmla="*/ 578617 h 863141"/>
                  <a:gd name="connsiteX27" fmla="*/ 0 w 1287332"/>
                  <a:gd name="connsiteY27" fmla="*/ 571647 h 863141"/>
                  <a:gd name="connsiteX28" fmla="*/ 593 w 1287332"/>
                  <a:gd name="connsiteY28" fmla="*/ 570012 h 863141"/>
                  <a:gd name="connsiteX29" fmla="*/ 28561 w 1287332"/>
                  <a:gd name="connsiteY29" fmla="*/ 422386 h 863141"/>
                  <a:gd name="connsiteX30" fmla="*/ 27249 w 1287332"/>
                  <a:gd name="connsiteY30" fmla="*/ 290485 h 863141"/>
                  <a:gd name="connsiteX31" fmla="*/ 57388 w 1287332"/>
                  <a:gd name="connsiteY31" fmla="*/ 272241 h 863141"/>
                  <a:gd name="connsiteX32" fmla="*/ 394956 w 1287332"/>
                  <a:gd name="connsiteY32" fmla="*/ 137791 h 863141"/>
                  <a:gd name="connsiteX0" fmla="*/ 28561 w 1287332"/>
                  <a:gd name="connsiteY0" fmla="*/ 422386 h 863141"/>
                  <a:gd name="connsiteX1" fmla="*/ 27249 w 1287332"/>
                  <a:gd name="connsiteY1" fmla="*/ 290485 h 863141"/>
                  <a:gd name="connsiteX2" fmla="*/ 57388 w 1287332"/>
                  <a:gd name="connsiteY2" fmla="*/ 272241 h 863141"/>
                  <a:gd name="connsiteX3" fmla="*/ 394956 w 1287332"/>
                  <a:gd name="connsiteY3" fmla="*/ 137791 h 863141"/>
                  <a:gd name="connsiteX4" fmla="*/ 978446 w 1287332"/>
                  <a:gd name="connsiteY4" fmla="*/ 20643 h 863141"/>
                  <a:gd name="connsiteX5" fmla="*/ 1028714 w 1287332"/>
                  <a:gd name="connsiteY5" fmla="*/ 34793 h 863141"/>
                  <a:gd name="connsiteX6" fmla="*/ 1034926 w 1287332"/>
                  <a:gd name="connsiteY6" fmla="*/ 38739 h 863141"/>
                  <a:gd name="connsiteX7" fmla="*/ 1056919 w 1287332"/>
                  <a:gd name="connsiteY7" fmla="*/ 0 h 863141"/>
                  <a:gd name="connsiteX8" fmla="*/ 1095529 w 1287332"/>
                  <a:gd name="connsiteY8" fmla="*/ 68007 h 863141"/>
                  <a:gd name="connsiteX9" fmla="*/ 1145093 w 1287332"/>
                  <a:gd name="connsiteY9" fmla="*/ 32851 h 863141"/>
                  <a:gd name="connsiteX10" fmla="*/ 1166870 w 1287332"/>
                  <a:gd name="connsiteY10" fmla="*/ 123357 h 863141"/>
                  <a:gd name="connsiteX11" fmla="*/ 1219846 w 1287332"/>
                  <a:gd name="connsiteY11" fmla="*/ 126403 h 863141"/>
                  <a:gd name="connsiteX12" fmla="*/ 1221472 w 1287332"/>
                  <a:gd name="connsiteY12" fmla="*/ 225629 h 863141"/>
                  <a:gd name="connsiteX13" fmla="*/ 1269793 w 1287332"/>
                  <a:gd name="connsiteY13" fmla="*/ 266417 h 863141"/>
                  <a:gd name="connsiteX14" fmla="*/ 1251024 w 1287332"/>
                  <a:gd name="connsiteY14" fmla="*/ 359254 h 863141"/>
                  <a:gd name="connsiteX15" fmla="*/ 1287332 w 1287332"/>
                  <a:gd name="connsiteY15" fmla="*/ 431571 h 863141"/>
                  <a:gd name="connsiteX16" fmla="*/ 1251024 w 1287332"/>
                  <a:gd name="connsiteY16" fmla="*/ 503887 h 863141"/>
                  <a:gd name="connsiteX17" fmla="*/ 1269793 w 1287332"/>
                  <a:gd name="connsiteY17" fmla="*/ 596724 h 863141"/>
                  <a:gd name="connsiteX18" fmla="*/ 1221472 w 1287332"/>
                  <a:gd name="connsiteY18" fmla="*/ 637512 h 863141"/>
                  <a:gd name="connsiteX19" fmla="*/ 1219846 w 1287332"/>
                  <a:gd name="connsiteY19" fmla="*/ 736738 h 863141"/>
                  <a:gd name="connsiteX20" fmla="*/ 1166870 w 1287332"/>
                  <a:gd name="connsiteY20" fmla="*/ 739784 h 863141"/>
                  <a:gd name="connsiteX21" fmla="*/ 1145093 w 1287332"/>
                  <a:gd name="connsiteY21" fmla="*/ 830290 h 863141"/>
                  <a:gd name="connsiteX22" fmla="*/ 1095529 w 1287332"/>
                  <a:gd name="connsiteY22" fmla="*/ 795134 h 863141"/>
                  <a:gd name="connsiteX23" fmla="*/ 1056919 w 1287332"/>
                  <a:gd name="connsiteY23" fmla="*/ 863141 h 863141"/>
                  <a:gd name="connsiteX24" fmla="*/ 1018309 w 1287332"/>
                  <a:gd name="connsiteY24" fmla="*/ 795134 h 863141"/>
                  <a:gd name="connsiteX25" fmla="*/ 968745 w 1287332"/>
                  <a:gd name="connsiteY25" fmla="*/ 830290 h 863141"/>
                  <a:gd name="connsiteX26" fmla="*/ 960345 w 1287332"/>
                  <a:gd name="connsiteY26" fmla="*/ 795377 h 863141"/>
                  <a:gd name="connsiteX27" fmla="*/ 957225 w 1287332"/>
                  <a:gd name="connsiteY27" fmla="*/ 796357 h 863141"/>
                  <a:gd name="connsiteX28" fmla="*/ 883700 w 1287332"/>
                  <a:gd name="connsiteY28" fmla="*/ 802366 h 863141"/>
                  <a:gd name="connsiteX29" fmla="*/ 10060 w 1287332"/>
                  <a:gd name="connsiteY29" fmla="*/ 578617 h 863141"/>
                  <a:gd name="connsiteX30" fmla="*/ 0 w 1287332"/>
                  <a:gd name="connsiteY30" fmla="*/ 571647 h 863141"/>
                  <a:gd name="connsiteX31" fmla="*/ 593 w 1287332"/>
                  <a:gd name="connsiteY31" fmla="*/ 570012 h 863141"/>
                  <a:gd name="connsiteX32" fmla="*/ 120001 w 1287332"/>
                  <a:gd name="connsiteY32" fmla="*/ 513826 h 863141"/>
                  <a:gd name="connsiteX0" fmla="*/ 28561 w 1287332"/>
                  <a:gd name="connsiteY0" fmla="*/ 422386 h 863141"/>
                  <a:gd name="connsiteX1" fmla="*/ 27249 w 1287332"/>
                  <a:gd name="connsiteY1" fmla="*/ 290485 h 863141"/>
                  <a:gd name="connsiteX2" fmla="*/ 57388 w 1287332"/>
                  <a:gd name="connsiteY2" fmla="*/ 272241 h 863141"/>
                  <a:gd name="connsiteX3" fmla="*/ 394956 w 1287332"/>
                  <a:gd name="connsiteY3" fmla="*/ 137791 h 863141"/>
                  <a:gd name="connsiteX4" fmla="*/ 978446 w 1287332"/>
                  <a:gd name="connsiteY4" fmla="*/ 20643 h 863141"/>
                  <a:gd name="connsiteX5" fmla="*/ 1028714 w 1287332"/>
                  <a:gd name="connsiteY5" fmla="*/ 34793 h 863141"/>
                  <a:gd name="connsiteX6" fmla="*/ 1034926 w 1287332"/>
                  <a:gd name="connsiteY6" fmla="*/ 38739 h 863141"/>
                  <a:gd name="connsiteX7" fmla="*/ 1056919 w 1287332"/>
                  <a:gd name="connsiteY7" fmla="*/ 0 h 863141"/>
                  <a:gd name="connsiteX8" fmla="*/ 1095529 w 1287332"/>
                  <a:gd name="connsiteY8" fmla="*/ 68007 h 863141"/>
                  <a:gd name="connsiteX9" fmla="*/ 1145093 w 1287332"/>
                  <a:gd name="connsiteY9" fmla="*/ 32851 h 863141"/>
                  <a:gd name="connsiteX10" fmla="*/ 1166870 w 1287332"/>
                  <a:gd name="connsiteY10" fmla="*/ 123357 h 863141"/>
                  <a:gd name="connsiteX11" fmla="*/ 1219846 w 1287332"/>
                  <a:gd name="connsiteY11" fmla="*/ 126403 h 863141"/>
                  <a:gd name="connsiteX12" fmla="*/ 1221472 w 1287332"/>
                  <a:gd name="connsiteY12" fmla="*/ 225629 h 863141"/>
                  <a:gd name="connsiteX13" fmla="*/ 1269793 w 1287332"/>
                  <a:gd name="connsiteY13" fmla="*/ 266417 h 863141"/>
                  <a:gd name="connsiteX14" fmla="*/ 1251024 w 1287332"/>
                  <a:gd name="connsiteY14" fmla="*/ 359254 h 863141"/>
                  <a:gd name="connsiteX15" fmla="*/ 1287332 w 1287332"/>
                  <a:gd name="connsiteY15" fmla="*/ 431571 h 863141"/>
                  <a:gd name="connsiteX16" fmla="*/ 1251024 w 1287332"/>
                  <a:gd name="connsiteY16" fmla="*/ 503887 h 863141"/>
                  <a:gd name="connsiteX17" fmla="*/ 1269793 w 1287332"/>
                  <a:gd name="connsiteY17" fmla="*/ 596724 h 863141"/>
                  <a:gd name="connsiteX18" fmla="*/ 1221472 w 1287332"/>
                  <a:gd name="connsiteY18" fmla="*/ 637512 h 863141"/>
                  <a:gd name="connsiteX19" fmla="*/ 1219846 w 1287332"/>
                  <a:gd name="connsiteY19" fmla="*/ 736738 h 863141"/>
                  <a:gd name="connsiteX20" fmla="*/ 1166870 w 1287332"/>
                  <a:gd name="connsiteY20" fmla="*/ 739784 h 863141"/>
                  <a:gd name="connsiteX21" fmla="*/ 1145093 w 1287332"/>
                  <a:gd name="connsiteY21" fmla="*/ 830290 h 863141"/>
                  <a:gd name="connsiteX22" fmla="*/ 1095529 w 1287332"/>
                  <a:gd name="connsiteY22" fmla="*/ 795134 h 863141"/>
                  <a:gd name="connsiteX23" fmla="*/ 1056919 w 1287332"/>
                  <a:gd name="connsiteY23" fmla="*/ 863141 h 863141"/>
                  <a:gd name="connsiteX24" fmla="*/ 1018309 w 1287332"/>
                  <a:gd name="connsiteY24" fmla="*/ 795134 h 863141"/>
                  <a:gd name="connsiteX25" fmla="*/ 968745 w 1287332"/>
                  <a:gd name="connsiteY25" fmla="*/ 830290 h 863141"/>
                  <a:gd name="connsiteX26" fmla="*/ 960345 w 1287332"/>
                  <a:gd name="connsiteY26" fmla="*/ 795377 h 863141"/>
                  <a:gd name="connsiteX27" fmla="*/ 957225 w 1287332"/>
                  <a:gd name="connsiteY27" fmla="*/ 796357 h 863141"/>
                  <a:gd name="connsiteX28" fmla="*/ 883700 w 1287332"/>
                  <a:gd name="connsiteY28" fmla="*/ 802366 h 863141"/>
                  <a:gd name="connsiteX29" fmla="*/ 10060 w 1287332"/>
                  <a:gd name="connsiteY29" fmla="*/ 578617 h 863141"/>
                  <a:gd name="connsiteX30" fmla="*/ 0 w 1287332"/>
                  <a:gd name="connsiteY30" fmla="*/ 571647 h 863141"/>
                  <a:gd name="connsiteX31" fmla="*/ 593 w 1287332"/>
                  <a:gd name="connsiteY31" fmla="*/ 570012 h 863141"/>
                  <a:gd name="connsiteX0" fmla="*/ 27249 w 1287332"/>
                  <a:gd name="connsiteY0" fmla="*/ 290485 h 863141"/>
                  <a:gd name="connsiteX1" fmla="*/ 57388 w 1287332"/>
                  <a:gd name="connsiteY1" fmla="*/ 272241 h 863141"/>
                  <a:gd name="connsiteX2" fmla="*/ 394956 w 1287332"/>
                  <a:gd name="connsiteY2" fmla="*/ 137791 h 863141"/>
                  <a:gd name="connsiteX3" fmla="*/ 978446 w 1287332"/>
                  <a:gd name="connsiteY3" fmla="*/ 20643 h 863141"/>
                  <a:gd name="connsiteX4" fmla="*/ 1028714 w 1287332"/>
                  <a:gd name="connsiteY4" fmla="*/ 34793 h 863141"/>
                  <a:gd name="connsiteX5" fmla="*/ 1034926 w 1287332"/>
                  <a:gd name="connsiteY5" fmla="*/ 38739 h 863141"/>
                  <a:gd name="connsiteX6" fmla="*/ 1056919 w 1287332"/>
                  <a:gd name="connsiteY6" fmla="*/ 0 h 863141"/>
                  <a:gd name="connsiteX7" fmla="*/ 1095529 w 1287332"/>
                  <a:gd name="connsiteY7" fmla="*/ 68007 h 863141"/>
                  <a:gd name="connsiteX8" fmla="*/ 1145093 w 1287332"/>
                  <a:gd name="connsiteY8" fmla="*/ 32851 h 863141"/>
                  <a:gd name="connsiteX9" fmla="*/ 1166870 w 1287332"/>
                  <a:gd name="connsiteY9" fmla="*/ 123357 h 863141"/>
                  <a:gd name="connsiteX10" fmla="*/ 1219846 w 1287332"/>
                  <a:gd name="connsiteY10" fmla="*/ 126403 h 863141"/>
                  <a:gd name="connsiteX11" fmla="*/ 1221472 w 1287332"/>
                  <a:gd name="connsiteY11" fmla="*/ 225629 h 863141"/>
                  <a:gd name="connsiteX12" fmla="*/ 1269793 w 1287332"/>
                  <a:gd name="connsiteY12" fmla="*/ 266417 h 863141"/>
                  <a:gd name="connsiteX13" fmla="*/ 1251024 w 1287332"/>
                  <a:gd name="connsiteY13" fmla="*/ 359254 h 863141"/>
                  <a:gd name="connsiteX14" fmla="*/ 1287332 w 1287332"/>
                  <a:gd name="connsiteY14" fmla="*/ 431571 h 863141"/>
                  <a:gd name="connsiteX15" fmla="*/ 1251024 w 1287332"/>
                  <a:gd name="connsiteY15" fmla="*/ 503887 h 863141"/>
                  <a:gd name="connsiteX16" fmla="*/ 1269793 w 1287332"/>
                  <a:gd name="connsiteY16" fmla="*/ 596724 h 863141"/>
                  <a:gd name="connsiteX17" fmla="*/ 1221472 w 1287332"/>
                  <a:gd name="connsiteY17" fmla="*/ 637512 h 863141"/>
                  <a:gd name="connsiteX18" fmla="*/ 1219846 w 1287332"/>
                  <a:gd name="connsiteY18" fmla="*/ 736738 h 863141"/>
                  <a:gd name="connsiteX19" fmla="*/ 1166870 w 1287332"/>
                  <a:gd name="connsiteY19" fmla="*/ 739784 h 863141"/>
                  <a:gd name="connsiteX20" fmla="*/ 1145093 w 1287332"/>
                  <a:gd name="connsiteY20" fmla="*/ 830290 h 863141"/>
                  <a:gd name="connsiteX21" fmla="*/ 1095529 w 1287332"/>
                  <a:gd name="connsiteY21" fmla="*/ 795134 h 863141"/>
                  <a:gd name="connsiteX22" fmla="*/ 1056919 w 1287332"/>
                  <a:gd name="connsiteY22" fmla="*/ 863141 h 863141"/>
                  <a:gd name="connsiteX23" fmla="*/ 1018309 w 1287332"/>
                  <a:gd name="connsiteY23" fmla="*/ 795134 h 863141"/>
                  <a:gd name="connsiteX24" fmla="*/ 968745 w 1287332"/>
                  <a:gd name="connsiteY24" fmla="*/ 830290 h 863141"/>
                  <a:gd name="connsiteX25" fmla="*/ 960345 w 1287332"/>
                  <a:gd name="connsiteY25" fmla="*/ 795377 h 863141"/>
                  <a:gd name="connsiteX26" fmla="*/ 957225 w 1287332"/>
                  <a:gd name="connsiteY26" fmla="*/ 796357 h 863141"/>
                  <a:gd name="connsiteX27" fmla="*/ 883700 w 1287332"/>
                  <a:gd name="connsiteY27" fmla="*/ 802366 h 863141"/>
                  <a:gd name="connsiteX28" fmla="*/ 10060 w 1287332"/>
                  <a:gd name="connsiteY28" fmla="*/ 578617 h 863141"/>
                  <a:gd name="connsiteX29" fmla="*/ 0 w 1287332"/>
                  <a:gd name="connsiteY29" fmla="*/ 571647 h 863141"/>
                  <a:gd name="connsiteX30" fmla="*/ 593 w 1287332"/>
                  <a:gd name="connsiteY30" fmla="*/ 570012 h 8631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287332" h="863141">
                    <a:moveTo>
                      <a:pt x="27249" y="290485"/>
                    </a:moveTo>
                    <a:lnTo>
                      <a:pt x="57388" y="272241"/>
                    </a:lnTo>
                    <a:cubicBezTo>
                      <a:pt x="149018" y="222452"/>
                      <a:pt x="270203" y="176483"/>
                      <a:pt x="394956" y="137791"/>
                    </a:cubicBezTo>
                    <a:cubicBezTo>
                      <a:pt x="644464" y="60408"/>
                      <a:pt x="908250" y="12135"/>
                      <a:pt x="978446" y="20643"/>
                    </a:cubicBezTo>
                    <a:cubicBezTo>
                      <a:pt x="995995" y="22770"/>
                      <a:pt x="1012797" y="27581"/>
                      <a:pt x="1028714" y="34793"/>
                    </a:cubicBezTo>
                    <a:lnTo>
                      <a:pt x="1034926" y="38739"/>
                    </a:lnTo>
                    <a:lnTo>
                      <a:pt x="1056919" y="0"/>
                    </a:lnTo>
                    <a:lnTo>
                      <a:pt x="1095529" y="68007"/>
                    </a:lnTo>
                    <a:lnTo>
                      <a:pt x="1145093" y="32851"/>
                    </a:lnTo>
                    <a:lnTo>
                      <a:pt x="1166870" y="123357"/>
                    </a:lnTo>
                    <a:lnTo>
                      <a:pt x="1219846" y="126403"/>
                    </a:lnTo>
                    <a:lnTo>
                      <a:pt x="1221472" y="225629"/>
                    </a:lnTo>
                    <a:lnTo>
                      <a:pt x="1269793" y="266417"/>
                    </a:lnTo>
                    <a:lnTo>
                      <a:pt x="1251024" y="359254"/>
                    </a:lnTo>
                    <a:lnTo>
                      <a:pt x="1287332" y="431571"/>
                    </a:lnTo>
                    <a:lnTo>
                      <a:pt x="1251024" y="503887"/>
                    </a:lnTo>
                    <a:lnTo>
                      <a:pt x="1269793" y="596724"/>
                    </a:lnTo>
                    <a:lnTo>
                      <a:pt x="1221472" y="637512"/>
                    </a:lnTo>
                    <a:lnTo>
                      <a:pt x="1219846" y="736738"/>
                    </a:lnTo>
                    <a:lnTo>
                      <a:pt x="1166870" y="739784"/>
                    </a:lnTo>
                    <a:lnTo>
                      <a:pt x="1145093" y="830290"/>
                    </a:lnTo>
                    <a:lnTo>
                      <a:pt x="1095529" y="795134"/>
                    </a:lnTo>
                    <a:lnTo>
                      <a:pt x="1056919" y="863141"/>
                    </a:lnTo>
                    <a:lnTo>
                      <a:pt x="1018309" y="795134"/>
                    </a:lnTo>
                    <a:lnTo>
                      <a:pt x="968745" y="830290"/>
                    </a:lnTo>
                    <a:lnTo>
                      <a:pt x="960345" y="795377"/>
                    </a:lnTo>
                    <a:lnTo>
                      <a:pt x="957225" y="796357"/>
                    </a:lnTo>
                    <a:cubicBezTo>
                      <a:pt x="934967" y="800576"/>
                      <a:pt x="910536" y="802631"/>
                      <a:pt x="883700" y="802366"/>
                    </a:cubicBezTo>
                    <a:cubicBezTo>
                      <a:pt x="722684" y="800777"/>
                      <a:pt x="233533" y="713317"/>
                      <a:pt x="10060" y="578617"/>
                    </a:cubicBezTo>
                    <a:lnTo>
                      <a:pt x="0" y="571647"/>
                    </a:lnTo>
                    <a:lnTo>
                      <a:pt x="593" y="570012"/>
                    </a:lnTo>
                  </a:path>
                </a:pathLst>
              </a:custGeom>
              <a:pattFill prst="dkHorz">
                <a:fgClr>
                  <a:sysClr val="windowText" lastClr="000000"/>
                </a:fgClr>
                <a:bgClr>
                  <a:srgbClr val="C000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793" name="フリーフォーム: 図形 792">
              <a:extLst>
                <a:ext uri="{FF2B5EF4-FFF2-40B4-BE49-F238E27FC236}">
                  <a16:creationId xmlns:a16="http://schemas.microsoft.com/office/drawing/2014/main" id="{1C138645-FF88-4707-B0B2-872B55772E19}"/>
                </a:ext>
              </a:extLst>
            </p:cNvPr>
            <p:cNvSpPr/>
            <p:nvPr/>
          </p:nvSpPr>
          <p:spPr>
            <a:xfrm rot="2692204">
              <a:off x="2227606" y="4354977"/>
              <a:ext cx="200538" cy="244045"/>
            </a:xfrm>
            <a:custGeom>
              <a:avLst/>
              <a:gdLst>
                <a:gd name="connsiteX0" fmla="*/ 47601 w 200538"/>
                <a:gd name="connsiteY0" fmla="*/ 35223 h 244045"/>
                <a:gd name="connsiteX1" fmla="*/ 92710 w 200538"/>
                <a:gd name="connsiteY1" fmla="*/ 2968 h 244045"/>
                <a:gd name="connsiteX2" fmla="*/ 102935 w 200538"/>
                <a:gd name="connsiteY2" fmla="*/ 0 h 244045"/>
                <a:gd name="connsiteX3" fmla="*/ 114673 w 200538"/>
                <a:gd name="connsiteY3" fmla="*/ 2817 h 244045"/>
                <a:gd name="connsiteX4" fmla="*/ 200538 w 200538"/>
                <a:gd name="connsiteY4" fmla="*/ 156812 h 244045"/>
                <a:gd name="connsiteX5" fmla="*/ 191672 w 200538"/>
                <a:gd name="connsiteY5" fmla="*/ 209018 h 244045"/>
                <a:gd name="connsiteX6" fmla="*/ 163469 w 200538"/>
                <a:gd name="connsiteY6" fmla="*/ 229184 h 244045"/>
                <a:gd name="connsiteX7" fmla="*/ 28453 w 200538"/>
                <a:gd name="connsiteY7" fmla="*/ 215262 h 244045"/>
                <a:gd name="connsiteX8" fmla="*/ 47601 w 200538"/>
                <a:gd name="connsiteY8" fmla="*/ 35223 h 244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0538" h="244045">
                  <a:moveTo>
                    <a:pt x="47601" y="35223"/>
                  </a:moveTo>
                  <a:cubicBezTo>
                    <a:pt x="61358" y="21528"/>
                    <a:pt x="76716" y="10744"/>
                    <a:pt x="92710" y="2968"/>
                  </a:cubicBezTo>
                  <a:lnTo>
                    <a:pt x="102935" y="0"/>
                  </a:lnTo>
                  <a:lnTo>
                    <a:pt x="114673" y="2817"/>
                  </a:lnTo>
                  <a:cubicBezTo>
                    <a:pt x="165132" y="28188"/>
                    <a:pt x="200538" y="87585"/>
                    <a:pt x="200538" y="156812"/>
                  </a:cubicBezTo>
                  <a:lnTo>
                    <a:pt x="191672" y="209018"/>
                  </a:lnTo>
                  <a:lnTo>
                    <a:pt x="163469" y="229184"/>
                  </a:lnTo>
                  <a:cubicBezTo>
                    <a:pt x="115489" y="252509"/>
                    <a:pt x="61792" y="248753"/>
                    <a:pt x="28453" y="215262"/>
                  </a:cubicBezTo>
                  <a:cubicBezTo>
                    <a:pt x="-16000" y="170608"/>
                    <a:pt x="-7426" y="90001"/>
                    <a:pt x="47601" y="35223"/>
                  </a:cubicBezTo>
                  <a:close/>
                </a:path>
              </a:pathLst>
            </a:custGeom>
            <a:solidFill>
              <a:srgbClr val="FFFF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94" name="フリーフォーム: 図形 793">
              <a:extLst>
                <a:ext uri="{FF2B5EF4-FFF2-40B4-BE49-F238E27FC236}">
                  <a16:creationId xmlns:a16="http://schemas.microsoft.com/office/drawing/2014/main" id="{0AA7C73D-B59E-4A03-A705-F5256B4DF15B}"/>
                </a:ext>
              </a:extLst>
            </p:cNvPr>
            <p:cNvSpPr/>
            <p:nvPr/>
          </p:nvSpPr>
          <p:spPr>
            <a:xfrm rot="2692204">
              <a:off x="3081832" y="4702303"/>
              <a:ext cx="176555" cy="253283"/>
            </a:xfrm>
            <a:custGeom>
              <a:avLst/>
              <a:gdLst>
                <a:gd name="connsiteX0" fmla="*/ 41177 w 176555"/>
                <a:gd name="connsiteY0" fmla="*/ 27932 h 253283"/>
                <a:gd name="connsiteX1" fmla="*/ 76027 w 176555"/>
                <a:gd name="connsiteY1" fmla="*/ 0 h 253283"/>
                <a:gd name="connsiteX2" fmla="*/ 108944 w 176555"/>
                <a:gd name="connsiteY2" fmla="*/ 3116 h 253283"/>
                <a:gd name="connsiteX3" fmla="*/ 148103 w 176555"/>
                <a:gd name="connsiteY3" fmla="*/ 26793 h 253283"/>
                <a:gd name="connsiteX4" fmla="*/ 128954 w 176555"/>
                <a:gd name="connsiteY4" fmla="*/ 206833 h 253283"/>
                <a:gd name="connsiteX5" fmla="*/ 83846 w 176555"/>
                <a:gd name="connsiteY5" fmla="*/ 239087 h 253283"/>
                <a:gd name="connsiteX6" fmla="*/ 34936 w 176555"/>
                <a:gd name="connsiteY6" fmla="*/ 253283 h 253283"/>
                <a:gd name="connsiteX7" fmla="*/ 11048 w 176555"/>
                <a:gd name="connsiteY7" fmla="*/ 211164 h 253283"/>
                <a:gd name="connsiteX8" fmla="*/ 0 w 176555"/>
                <a:gd name="connsiteY8" fmla="*/ 146110 h 253283"/>
                <a:gd name="connsiteX9" fmla="*/ 41177 w 176555"/>
                <a:gd name="connsiteY9" fmla="*/ 27932 h 253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6555" h="253283">
                  <a:moveTo>
                    <a:pt x="41177" y="27932"/>
                  </a:moveTo>
                  <a:lnTo>
                    <a:pt x="76027" y="0"/>
                  </a:lnTo>
                  <a:lnTo>
                    <a:pt x="108944" y="3116"/>
                  </a:lnTo>
                  <a:cubicBezTo>
                    <a:pt x="123615" y="7770"/>
                    <a:pt x="136990" y="15630"/>
                    <a:pt x="148103" y="26793"/>
                  </a:cubicBezTo>
                  <a:cubicBezTo>
                    <a:pt x="192555" y="71448"/>
                    <a:pt x="183982" y="152054"/>
                    <a:pt x="128954" y="206833"/>
                  </a:cubicBezTo>
                  <a:cubicBezTo>
                    <a:pt x="115197" y="220527"/>
                    <a:pt x="99839" y="231311"/>
                    <a:pt x="83846" y="239087"/>
                  </a:cubicBezTo>
                  <a:lnTo>
                    <a:pt x="34936" y="253283"/>
                  </a:lnTo>
                  <a:lnTo>
                    <a:pt x="11048" y="211164"/>
                  </a:lnTo>
                  <a:cubicBezTo>
                    <a:pt x="3934" y="191169"/>
                    <a:pt x="0" y="169186"/>
                    <a:pt x="0" y="146110"/>
                  </a:cubicBezTo>
                  <a:cubicBezTo>
                    <a:pt x="0" y="99959"/>
                    <a:pt x="15735" y="58177"/>
                    <a:pt x="41177" y="27932"/>
                  </a:cubicBezTo>
                  <a:close/>
                </a:path>
              </a:pathLst>
            </a:custGeom>
            <a:solidFill>
              <a:srgbClr val="FFFF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95" name="フリーフォーム: 図形 794">
              <a:extLst>
                <a:ext uri="{FF2B5EF4-FFF2-40B4-BE49-F238E27FC236}">
                  <a16:creationId xmlns:a16="http://schemas.microsoft.com/office/drawing/2014/main" id="{E0419113-534D-49BE-9237-01B378A83DAC}"/>
                </a:ext>
              </a:extLst>
            </p:cNvPr>
            <p:cNvSpPr/>
            <p:nvPr/>
          </p:nvSpPr>
          <p:spPr>
            <a:xfrm rot="2692204">
              <a:off x="2323997" y="4405854"/>
              <a:ext cx="153244" cy="220912"/>
            </a:xfrm>
            <a:custGeom>
              <a:avLst/>
              <a:gdLst>
                <a:gd name="connsiteX0" fmla="*/ 0 w 153244"/>
                <a:gd name="connsiteY0" fmla="*/ 11894 h 220912"/>
                <a:gd name="connsiteX1" fmla="*/ 38694 w 153244"/>
                <a:gd name="connsiteY1" fmla="*/ 663 h 220912"/>
                <a:gd name="connsiteX2" fmla="*/ 124791 w 153244"/>
                <a:gd name="connsiteY2" fmla="*/ 28785 h 220912"/>
                <a:gd name="connsiteX3" fmla="*/ 105642 w 153244"/>
                <a:gd name="connsiteY3" fmla="*/ 208824 h 220912"/>
                <a:gd name="connsiteX4" fmla="*/ 88737 w 153244"/>
                <a:gd name="connsiteY4" fmla="*/ 220912 h 220912"/>
                <a:gd name="connsiteX5" fmla="*/ 97603 w 153244"/>
                <a:gd name="connsiteY5" fmla="*/ 168706 h 220912"/>
                <a:gd name="connsiteX6" fmla="*/ 11738 w 153244"/>
                <a:gd name="connsiteY6" fmla="*/ 14711 h 220912"/>
                <a:gd name="connsiteX7" fmla="*/ 0 w 153244"/>
                <a:gd name="connsiteY7" fmla="*/ 11894 h 220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3244" h="220912">
                  <a:moveTo>
                    <a:pt x="0" y="11894"/>
                  </a:moveTo>
                  <a:lnTo>
                    <a:pt x="38694" y="663"/>
                  </a:lnTo>
                  <a:cubicBezTo>
                    <a:pt x="71291" y="-2654"/>
                    <a:pt x="102565" y="6457"/>
                    <a:pt x="124791" y="28785"/>
                  </a:cubicBezTo>
                  <a:cubicBezTo>
                    <a:pt x="169243" y="73439"/>
                    <a:pt x="160670" y="154045"/>
                    <a:pt x="105642" y="208824"/>
                  </a:cubicBezTo>
                  <a:lnTo>
                    <a:pt x="88737" y="220912"/>
                  </a:lnTo>
                  <a:lnTo>
                    <a:pt x="97603" y="168706"/>
                  </a:lnTo>
                  <a:cubicBezTo>
                    <a:pt x="97603" y="99479"/>
                    <a:pt x="62197" y="40082"/>
                    <a:pt x="11738" y="14711"/>
                  </a:cubicBezTo>
                  <a:lnTo>
                    <a:pt x="0" y="11894"/>
                  </a:ln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96" name="フリーフォーム: 図形 795">
              <a:extLst>
                <a:ext uri="{FF2B5EF4-FFF2-40B4-BE49-F238E27FC236}">
                  <a16:creationId xmlns:a16="http://schemas.microsoft.com/office/drawing/2014/main" id="{C62F5BA7-980F-470B-A329-E93279EB268D}"/>
                </a:ext>
              </a:extLst>
            </p:cNvPr>
            <p:cNvSpPr/>
            <p:nvPr/>
          </p:nvSpPr>
          <p:spPr>
            <a:xfrm rot="2692204">
              <a:off x="3028681" y="4637522"/>
              <a:ext cx="155650" cy="255276"/>
            </a:xfrm>
            <a:custGeom>
              <a:avLst/>
              <a:gdLst>
                <a:gd name="connsiteX0" fmla="*/ 47601 w 155650"/>
                <a:gd name="connsiteY0" fmla="*/ 46453 h 255276"/>
                <a:gd name="connsiteX1" fmla="*/ 141629 w 155650"/>
                <a:gd name="connsiteY1" fmla="*/ 0 h 255276"/>
                <a:gd name="connsiteX2" fmla="*/ 155650 w 155650"/>
                <a:gd name="connsiteY2" fmla="*/ 1328 h 255276"/>
                <a:gd name="connsiteX3" fmla="*/ 120800 w 155650"/>
                <a:gd name="connsiteY3" fmla="*/ 29260 h 255276"/>
                <a:gd name="connsiteX4" fmla="*/ 79623 w 155650"/>
                <a:gd name="connsiteY4" fmla="*/ 147438 h 255276"/>
                <a:gd name="connsiteX5" fmla="*/ 90671 w 155650"/>
                <a:gd name="connsiteY5" fmla="*/ 212492 h 255276"/>
                <a:gd name="connsiteX6" fmla="*/ 114559 w 155650"/>
                <a:gd name="connsiteY6" fmla="*/ 254611 h 255276"/>
                <a:gd name="connsiteX7" fmla="*/ 114549 w 155650"/>
                <a:gd name="connsiteY7" fmla="*/ 254614 h 255276"/>
                <a:gd name="connsiteX8" fmla="*/ 28453 w 155650"/>
                <a:gd name="connsiteY8" fmla="*/ 226493 h 255276"/>
                <a:gd name="connsiteX9" fmla="*/ 47601 w 155650"/>
                <a:gd name="connsiteY9" fmla="*/ 46453 h 255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5650" h="255276">
                  <a:moveTo>
                    <a:pt x="47601" y="46453"/>
                  </a:moveTo>
                  <a:cubicBezTo>
                    <a:pt x="75115" y="19064"/>
                    <a:pt x="109033" y="3317"/>
                    <a:pt x="141629" y="0"/>
                  </a:cubicBezTo>
                  <a:lnTo>
                    <a:pt x="155650" y="1328"/>
                  </a:lnTo>
                  <a:lnTo>
                    <a:pt x="120800" y="29260"/>
                  </a:lnTo>
                  <a:cubicBezTo>
                    <a:pt x="95358" y="59505"/>
                    <a:pt x="79623" y="101287"/>
                    <a:pt x="79623" y="147438"/>
                  </a:cubicBezTo>
                  <a:cubicBezTo>
                    <a:pt x="79623" y="170514"/>
                    <a:pt x="83557" y="192497"/>
                    <a:pt x="90671" y="212492"/>
                  </a:cubicBezTo>
                  <a:lnTo>
                    <a:pt x="114559" y="254611"/>
                  </a:lnTo>
                  <a:lnTo>
                    <a:pt x="114549" y="254614"/>
                  </a:lnTo>
                  <a:cubicBezTo>
                    <a:pt x="81953" y="257932"/>
                    <a:pt x="50679" y="248820"/>
                    <a:pt x="28453" y="226493"/>
                  </a:cubicBezTo>
                  <a:cubicBezTo>
                    <a:pt x="-16000" y="181838"/>
                    <a:pt x="-7426" y="101232"/>
                    <a:pt x="47601" y="46453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97" name="楕円 796">
              <a:extLst>
                <a:ext uri="{FF2B5EF4-FFF2-40B4-BE49-F238E27FC236}">
                  <a16:creationId xmlns:a16="http://schemas.microsoft.com/office/drawing/2014/main" id="{A5C31193-A36F-4EA0-A594-76EE739410E9}"/>
                </a:ext>
              </a:extLst>
            </p:cNvPr>
            <p:cNvSpPr/>
            <p:nvPr/>
          </p:nvSpPr>
          <p:spPr>
            <a:xfrm>
              <a:off x="2268389" y="4440863"/>
              <a:ext cx="98722" cy="98722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98" name="楕円 797">
              <a:extLst>
                <a:ext uri="{FF2B5EF4-FFF2-40B4-BE49-F238E27FC236}">
                  <a16:creationId xmlns:a16="http://schemas.microsoft.com/office/drawing/2014/main" id="{4F7A0200-C0C0-472C-9600-D089FD8365F3}"/>
                </a:ext>
              </a:extLst>
            </p:cNvPr>
            <p:cNvSpPr/>
            <p:nvPr/>
          </p:nvSpPr>
          <p:spPr>
            <a:xfrm>
              <a:off x="3103414" y="4783763"/>
              <a:ext cx="98722" cy="98722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808" name="グループ化 807">
            <a:extLst>
              <a:ext uri="{FF2B5EF4-FFF2-40B4-BE49-F238E27FC236}">
                <a16:creationId xmlns:a16="http://schemas.microsoft.com/office/drawing/2014/main" id="{13BFF277-BC07-474C-9D57-33C5C48F8E2A}"/>
              </a:ext>
            </a:extLst>
          </p:cNvPr>
          <p:cNvGrpSpPr/>
          <p:nvPr/>
        </p:nvGrpSpPr>
        <p:grpSpPr>
          <a:xfrm>
            <a:off x="3659399" y="4761360"/>
            <a:ext cx="2608051" cy="806238"/>
            <a:chOff x="2011679" y="3259538"/>
            <a:chExt cx="3925253" cy="1213430"/>
          </a:xfrm>
        </p:grpSpPr>
        <p:sp>
          <p:nvSpPr>
            <p:cNvPr id="809" name="フリーフォーム: 図形 808">
              <a:extLst>
                <a:ext uri="{FF2B5EF4-FFF2-40B4-BE49-F238E27FC236}">
                  <a16:creationId xmlns:a16="http://schemas.microsoft.com/office/drawing/2014/main" id="{D51263EC-1EFB-4D57-B2E1-05183139BC77}"/>
                </a:ext>
              </a:extLst>
            </p:cNvPr>
            <p:cNvSpPr/>
            <p:nvPr/>
          </p:nvSpPr>
          <p:spPr>
            <a:xfrm>
              <a:off x="2011679" y="3259538"/>
              <a:ext cx="2262709" cy="1213429"/>
            </a:xfrm>
            <a:custGeom>
              <a:avLst/>
              <a:gdLst>
                <a:gd name="connsiteX0" fmla="*/ 1336 w 963202"/>
                <a:gd name="connsiteY0" fmla="*/ 0 h 444501"/>
                <a:gd name="connsiteX1" fmla="*/ 932247 w 963202"/>
                <a:gd name="connsiteY1" fmla="*/ 391552 h 444501"/>
                <a:gd name="connsiteX2" fmla="*/ 963202 w 963202"/>
                <a:gd name="connsiteY2" fmla="*/ 444501 h 444501"/>
                <a:gd name="connsiteX3" fmla="*/ 0 w 963202"/>
                <a:gd name="connsiteY3" fmla="*/ 444501 h 444501"/>
                <a:gd name="connsiteX4" fmla="*/ 0 w 963202"/>
                <a:gd name="connsiteY4" fmla="*/ 91 h 444501"/>
                <a:gd name="connsiteX5" fmla="*/ 1336 w 963202"/>
                <a:gd name="connsiteY5" fmla="*/ 0 h 444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63202" h="444501">
                  <a:moveTo>
                    <a:pt x="1336" y="0"/>
                  </a:moveTo>
                  <a:cubicBezTo>
                    <a:pt x="417340" y="0"/>
                    <a:pt x="777944" y="189335"/>
                    <a:pt x="932247" y="391552"/>
                  </a:cubicBezTo>
                  <a:lnTo>
                    <a:pt x="963202" y="444501"/>
                  </a:lnTo>
                  <a:lnTo>
                    <a:pt x="0" y="444501"/>
                  </a:lnTo>
                  <a:lnTo>
                    <a:pt x="0" y="91"/>
                  </a:lnTo>
                  <a:lnTo>
                    <a:pt x="1336" y="0"/>
                  </a:lnTo>
                  <a:close/>
                </a:path>
              </a:pathLst>
            </a:custGeom>
            <a:gradFill>
              <a:gsLst>
                <a:gs pos="100000">
                  <a:srgbClr val="008000"/>
                </a:gs>
                <a:gs pos="0">
                  <a:srgbClr val="92D050"/>
                </a:gs>
              </a:gsLst>
              <a:path path="circle">
                <a:fillToRect l="50000" t="50000" r="50000" b="50000"/>
              </a:path>
            </a:gra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10" name="フリーフォーム: 図形 809">
              <a:extLst>
                <a:ext uri="{FF2B5EF4-FFF2-40B4-BE49-F238E27FC236}">
                  <a16:creationId xmlns:a16="http://schemas.microsoft.com/office/drawing/2014/main" id="{7E4AFDC2-84C1-444E-ADAC-B728934BAB36}"/>
                </a:ext>
              </a:extLst>
            </p:cNvPr>
            <p:cNvSpPr/>
            <p:nvPr/>
          </p:nvSpPr>
          <p:spPr>
            <a:xfrm>
              <a:off x="2011680" y="3561922"/>
              <a:ext cx="594996" cy="316450"/>
            </a:xfrm>
            <a:custGeom>
              <a:avLst/>
              <a:gdLst>
                <a:gd name="connsiteX0" fmla="*/ 581445 w 594996"/>
                <a:gd name="connsiteY0" fmla="*/ 0 h 316450"/>
                <a:gd name="connsiteX1" fmla="*/ 594996 w 594996"/>
                <a:gd name="connsiteY1" fmla="*/ 0 h 316450"/>
                <a:gd name="connsiteX2" fmla="*/ 594996 w 594996"/>
                <a:gd name="connsiteY2" fmla="*/ 21531 h 316450"/>
                <a:gd name="connsiteX3" fmla="*/ 545061 w 594996"/>
                <a:gd name="connsiteY3" fmla="*/ 86438 h 316450"/>
                <a:gd name="connsiteX4" fmla="*/ 135776 w 594996"/>
                <a:gd name="connsiteY4" fmla="*/ 285581 h 316450"/>
                <a:gd name="connsiteX5" fmla="*/ 0 w 594996"/>
                <a:gd name="connsiteY5" fmla="*/ 316450 h 316450"/>
                <a:gd name="connsiteX6" fmla="*/ 0 w 594996"/>
                <a:gd name="connsiteY6" fmla="*/ 293678 h 316450"/>
                <a:gd name="connsiteX7" fmla="*/ 44027 w 594996"/>
                <a:gd name="connsiteY7" fmla="*/ 286002 h 316450"/>
                <a:gd name="connsiteX8" fmla="*/ 578803 w 594996"/>
                <a:gd name="connsiteY8" fmla="*/ 9798 h 316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4996" h="316450">
                  <a:moveTo>
                    <a:pt x="581445" y="0"/>
                  </a:moveTo>
                  <a:lnTo>
                    <a:pt x="594996" y="0"/>
                  </a:lnTo>
                  <a:lnTo>
                    <a:pt x="594996" y="21531"/>
                  </a:lnTo>
                  <a:lnTo>
                    <a:pt x="545061" y="86438"/>
                  </a:lnTo>
                  <a:cubicBezTo>
                    <a:pt x="462293" y="167469"/>
                    <a:pt x="318602" y="236654"/>
                    <a:pt x="135776" y="285581"/>
                  </a:cubicBezTo>
                  <a:lnTo>
                    <a:pt x="0" y="316450"/>
                  </a:lnTo>
                  <a:lnTo>
                    <a:pt x="0" y="293678"/>
                  </a:lnTo>
                  <a:lnTo>
                    <a:pt x="44027" y="286002"/>
                  </a:lnTo>
                  <a:cubicBezTo>
                    <a:pt x="315115" y="227742"/>
                    <a:pt x="514133" y="127916"/>
                    <a:pt x="578803" y="9798"/>
                  </a:cubicBezTo>
                  <a:close/>
                </a:path>
              </a:pathLst>
            </a:custGeom>
            <a:solidFill>
              <a:sysClr val="window" lastClr="FFFFFF"/>
            </a:soli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11" name="正方形/長方形 810">
              <a:extLst>
                <a:ext uri="{FF2B5EF4-FFF2-40B4-BE49-F238E27FC236}">
                  <a16:creationId xmlns:a16="http://schemas.microsoft.com/office/drawing/2014/main" id="{5A94024D-AE2A-4A79-A9C1-CFE300622288}"/>
                </a:ext>
              </a:extLst>
            </p:cNvPr>
            <p:cNvSpPr/>
            <p:nvPr/>
          </p:nvSpPr>
          <p:spPr>
            <a:xfrm>
              <a:off x="2011680" y="3727450"/>
              <a:ext cx="85635" cy="260989"/>
            </a:xfrm>
            <a:prstGeom prst="rect">
              <a:avLst/>
            </a:prstGeom>
            <a:solidFill>
              <a:srgbClr val="5B9BD5">
                <a:lumMod val="20000"/>
                <a:lumOff val="80000"/>
              </a:srgbClr>
            </a:soli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812" name="グループ化 811">
              <a:extLst>
                <a:ext uri="{FF2B5EF4-FFF2-40B4-BE49-F238E27FC236}">
                  <a16:creationId xmlns:a16="http://schemas.microsoft.com/office/drawing/2014/main" id="{35A37739-5BEC-4C53-8C2B-6CE17E0B7C83}"/>
                </a:ext>
              </a:extLst>
            </p:cNvPr>
            <p:cNvGrpSpPr/>
            <p:nvPr/>
          </p:nvGrpSpPr>
          <p:grpSpPr>
            <a:xfrm>
              <a:off x="2013450" y="3938405"/>
              <a:ext cx="3375025" cy="50034"/>
              <a:chOff x="2025650" y="3874266"/>
              <a:chExt cx="3375025" cy="114173"/>
            </a:xfrm>
            <a:solidFill>
              <a:sysClr val="window" lastClr="FFFFFF"/>
            </a:solidFill>
          </p:grpSpPr>
          <p:sp>
            <p:nvSpPr>
              <p:cNvPr id="820" name="フリーフォーム: 図形 819">
                <a:extLst>
                  <a:ext uri="{FF2B5EF4-FFF2-40B4-BE49-F238E27FC236}">
                    <a16:creationId xmlns:a16="http://schemas.microsoft.com/office/drawing/2014/main" id="{C52604BD-32A2-4B99-993E-FE9401B7CC5D}"/>
                  </a:ext>
                </a:extLst>
              </p:cNvPr>
              <p:cNvSpPr/>
              <p:nvPr/>
            </p:nvSpPr>
            <p:spPr>
              <a:xfrm>
                <a:off x="2025650" y="3892867"/>
                <a:ext cx="3375025" cy="95572"/>
              </a:xfrm>
              <a:custGeom>
                <a:avLst/>
                <a:gdLst>
                  <a:gd name="connsiteX0" fmla="*/ 0 w 3375025"/>
                  <a:gd name="connsiteY0" fmla="*/ 76971 h 95572"/>
                  <a:gd name="connsiteX1" fmla="*/ 3375025 w 3375025"/>
                  <a:gd name="connsiteY1" fmla="*/ 76971 h 95572"/>
                  <a:gd name="connsiteX2" fmla="*/ 3375025 w 3375025"/>
                  <a:gd name="connsiteY2" fmla="*/ 95572 h 95572"/>
                  <a:gd name="connsiteX3" fmla="*/ 0 w 3375025"/>
                  <a:gd name="connsiteY3" fmla="*/ 95572 h 95572"/>
                  <a:gd name="connsiteX4" fmla="*/ 24032 w 3375025"/>
                  <a:gd name="connsiteY4" fmla="*/ 21595 h 95572"/>
                  <a:gd name="connsiteX5" fmla="*/ 33240 w 3375025"/>
                  <a:gd name="connsiteY5" fmla="*/ 21595 h 95572"/>
                  <a:gd name="connsiteX6" fmla="*/ 58737 w 3375025"/>
                  <a:gd name="connsiteY6" fmla="*/ 65557 h 95572"/>
                  <a:gd name="connsiteX7" fmla="*/ 84235 w 3375025"/>
                  <a:gd name="connsiteY7" fmla="*/ 21595 h 95572"/>
                  <a:gd name="connsiteX8" fmla="*/ 93442 w 3375025"/>
                  <a:gd name="connsiteY8" fmla="*/ 21595 h 95572"/>
                  <a:gd name="connsiteX9" fmla="*/ 118940 w 3375025"/>
                  <a:gd name="connsiteY9" fmla="*/ 65557 h 95572"/>
                  <a:gd name="connsiteX10" fmla="*/ 144438 w 3375025"/>
                  <a:gd name="connsiteY10" fmla="*/ 21595 h 95572"/>
                  <a:gd name="connsiteX11" fmla="*/ 153645 w 3375025"/>
                  <a:gd name="connsiteY11" fmla="*/ 21595 h 95572"/>
                  <a:gd name="connsiteX12" fmla="*/ 179143 w 3375025"/>
                  <a:gd name="connsiteY12" fmla="*/ 65557 h 95572"/>
                  <a:gd name="connsiteX13" fmla="*/ 204641 w 3375025"/>
                  <a:gd name="connsiteY13" fmla="*/ 21595 h 95572"/>
                  <a:gd name="connsiteX14" fmla="*/ 213848 w 3375025"/>
                  <a:gd name="connsiteY14" fmla="*/ 21595 h 95572"/>
                  <a:gd name="connsiteX15" fmla="*/ 239346 w 3375025"/>
                  <a:gd name="connsiteY15" fmla="*/ 65556 h 95572"/>
                  <a:gd name="connsiteX16" fmla="*/ 264844 w 3375025"/>
                  <a:gd name="connsiteY16" fmla="*/ 21595 h 95572"/>
                  <a:gd name="connsiteX17" fmla="*/ 274051 w 3375025"/>
                  <a:gd name="connsiteY17" fmla="*/ 21595 h 95572"/>
                  <a:gd name="connsiteX18" fmla="*/ 299549 w 3375025"/>
                  <a:gd name="connsiteY18" fmla="*/ 65557 h 95572"/>
                  <a:gd name="connsiteX19" fmla="*/ 325046 w 3375025"/>
                  <a:gd name="connsiteY19" fmla="*/ 21595 h 95572"/>
                  <a:gd name="connsiteX20" fmla="*/ 334254 w 3375025"/>
                  <a:gd name="connsiteY20" fmla="*/ 21595 h 95572"/>
                  <a:gd name="connsiteX21" fmla="*/ 359751 w 3375025"/>
                  <a:gd name="connsiteY21" fmla="*/ 65557 h 95572"/>
                  <a:gd name="connsiteX22" fmla="*/ 385249 w 3375025"/>
                  <a:gd name="connsiteY22" fmla="*/ 21595 h 95572"/>
                  <a:gd name="connsiteX23" fmla="*/ 394457 w 3375025"/>
                  <a:gd name="connsiteY23" fmla="*/ 21595 h 95572"/>
                  <a:gd name="connsiteX24" fmla="*/ 419954 w 3375025"/>
                  <a:gd name="connsiteY24" fmla="*/ 65557 h 95572"/>
                  <a:gd name="connsiteX25" fmla="*/ 445452 w 3375025"/>
                  <a:gd name="connsiteY25" fmla="*/ 21595 h 95572"/>
                  <a:gd name="connsiteX26" fmla="*/ 454659 w 3375025"/>
                  <a:gd name="connsiteY26" fmla="*/ 21595 h 95572"/>
                  <a:gd name="connsiteX27" fmla="*/ 480157 w 3375025"/>
                  <a:gd name="connsiteY27" fmla="*/ 65557 h 95572"/>
                  <a:gd name="connsiteX28" fmla="*/ 505655 w 3375025"/>
                  <a:gd name="connsiteY28" fmla="*/ 21595 h 95572"/>
                  <a:gd name="connsiteX29" fmla="*/ 514862 w 3375025"/>
                  <a:gd name="connsiteY29" fmla="*/ 21595 h 95572"/>
                  <a:gd name="connsiteX30" fmla="*/ 540360 w 3375025"/>
                  <a:gd name="connsiteY30" fmla="*/ 65557 h 95572"/>
                  <a:gd name="connsiteX31" fmla="*/ 565858 w 3375025"/>
                  <a:gd name="connsiteY31" fmla="*/ 21595 h 95572"/>
                  <a:gd name="connsiteX32" fmla="*/ 575065 w 3375025"/>
                  <a:gd name="connsiteY32" fmla="*/ 21595 h 95572"/>
                  <a:gd name="connsiteX33" fmla="*/ 600563 w 3375025"/>
                  <a:gd name="connsiteY33" fmla="*/ 65557 h 95572"/>
                  <a:gd name="connsiteX34" fmla="*/ 626060 w 3375025"/>
                  <a:gd name="connsiteY34" fmla="*/ 21595 h 95572"/>
                  <a:gd name="connsiteX35" fmla="*/ 635268 w 3375025"/>
                  <a:gd name="connsiteY35" fmla="*/ 21595 h 95572"/>
                  <a:gd name="connsiteX36" fmla="*/ 660766 w 3375025"/>
                  <a:gd name="connsiteY36" fmla="*/ 65557 h 95572"/>
                  <a:gd name="connsiteX37" fmla="*/ 686263 w 3375025"/>
                  <a:gd name="connsiteY37" fmla="*/ 21595 h 95572"/>
                  <a:gd name="connsiteX38" fmla="*/ 695471 w 3375025"/>
                  <a:gd name="connsiteY38" fmla="*/ 21595 h 95572"/>
                  <a:gd name="connsiteX39" fmla="*/ 720968 w 3375025"/>
                  <a:gd name="connsiteY39" fmla="*/ 65557 h 95572"/>
                  <a:gd name="connsiteX40" fmla="*/ 746466 w 3375025"/>
                  <a:gd name="connsiteY40" fmla="*/ 21595 h 95572"/>
                  <a:gd name="connsiteX41" fmla="*/ 755673 w 3375025"/>
                  <a:gd name="connsiteY41" fmla="*/ 21595 h 95572"/>
                  <a:gd name="connsiteX42" fmla="*/ 781171 w 3375025"/>
                  <a:gd name="connsiteY42" fmla="*/ 65557 h 95572"/>
                  <a:gd name="connsiteX43" fmla="*/ 806669 w 3375025"/>
                  <a:gd name="connsiteY43" fmla="*/ 21595 h 95572"/>
                  <a:gd name="connsiteX44" fmla="*/ 815876 w 3375025"/>
                  <a:gd name="connsiteY44" fmla="*/ 21595 h 95572"/>
                  <a:gd name="connsiteX45" fmla="*/ 841374 w 3375025"/>
                  <a:gd name="connsiteY45" fmla="*/ 65557 h 95572"/>
                  <a:gd name="connsiteX46" fmla="*/ 866872 w 3375025"/>
                  <a:gd name="connsiteY46" fmla="*/ 21595 h 95572"/>
                  <a:gd name="connsiteX47" fmla="*/ 876079 w 3375025"/>
                  <a:gd name="connsiteY47" fmla="*/ 21595 h 95572"/>
                  <a:gd name="connsiteX48" fmla="*/ 901577 w 3375025"/>
                  <a:gd name="connsiteY48" fmla="*/ 65557 h 95572"/>
                  <a:gd name="connsiteX49" fmla="*/ 927075 w 3375025"/>
                  <a:gd name="connsiteY49" fmla="*/ 21595 h 95572"/>
                  <a:gd name="connsiteX50" fmla="*/ 936282 w 3375025"/>
                  <a:gd name="connsiteY50" fmla="*/ 21595 h 95572"/>
                  <a:gd name="connsiteX51" fmla="*/ 961780 w 3375025"/>
                  <a:gd name="connsiteY51" fmla="*/ 65557 h 95572"/>
                  <a:gd name="connsiteX52" fmla="*/ 987277 w 3375025"/>
                  <a:gd name="connsiteY52" fmla="*/ 21595 h 95572"/>
                  <a:gd name="connsiteX53" fmla="*/ 996485 w 3375025"/>
                  <a:gd name="connsiteY53" fmla="*/ 21595 h 95572"/>
                  <a:gd name="connsiteX54" fmla="*/ 1021982 w 3375025"/>
                  <a:gd name="connsiteY54" fmla="*/ 65557 h 95572"/>
                  <a:gd name="connsiteX55" fmla="*/ 1047480 w 3375025"/>
                  <a:gd name="connsiteY55" fmla="*/ 21595 h 95572"/>
                  <a:gd name="connsiteX56" fmla="*/ 1056688 w 3375025"/>
                  <a:gd name="connsiteY56" fmla="*/ 21595 h 95572"/>
                  <a:gd name="connsiteX57" fmla="*/ 1082185 w 3375025"/>
                  <a:gd name="connsiteY57" fmla="*/ 65557 h 95572"/>
                  <a:gd name="connsiteX58" fmla="*/ 1107683 w 3375025"/>
                  <a:gd name="connsiteY58" fmla="*/ 21595 h 95572"/>
                  <a:gd name="connsiteX59" fmla="*/ 1116890 w 3375025"/>
                  <a:gd name="connsiteY59" fmla="*/ 21595 h 95572"/>
                  <a:gd name="connsiteX60" fmla="*/ 1142388 w 3375025"/>
                  <a:gd name="connsiteY60" fmla="*/ 65557 h 95572"/>
                  <a:gd name="connsiteX61" fmla="*/ 1167886 w 3375025"/>
                  <a:gd name="connsiteY61" fmla="*/ 21595 h 95572"/>
                  <a:gd name="connsiteX62" fmla="*/ 1177093 w 3375025"/>
                  <a:gd name="connsiteY62" fmla="*/ 21595 h 95572"/>
                  <a:gd name="connsiteX63" fmla="*/ 1202591 w 3375025"/>
                  <a:gd name="connsiteY63" fmla="*/ 65557 h 95572"/>
                  <a:gd name="connsiteX64" fmla="*/ 1228089 w 3375025"/>
                  <a:gd name="connsiteY64" fmla="*/ 21595 h 95572"/>
                  <a:gd name="connsiteX65" fmla="*/ 1237296 w 3375025"/>
                  <a:gd name="connsiteY65" fmla="*/ 21595 h 95572"/>
                  <a:gd name="connsiteX66" fmla="*/ 1262794 w 3375025"/>
                  <a:gd name="connsiteY66" fmla="*/ 65557 h 95572"/>
                  <a:gd name="connsiteX67" fmla="*/ 1288292 w 3375025"/>
                  <a:gd name="connsiteY67" fmla="*/ 21595 h 95572"/>
                  <a:gd name="connsiteX68" fmla="*/ 1297499 w 3375025"/>
                  <a:gd name="connsiteY68" fmla="*/ 21595 h 95572"/>
                  <a:gd name="connsiteX69" fmla="*/ 1322997 w 3375025"/>
                  <a:gd name="connsiteY69" fmla="*/ 65557 h 95572"/>
                  <a:gd name="connsiteX70" fmla="*/ 1348494 w 3375025"/>
                  <a:gd name="connsiteY70" fmla="*/ 21595 h 95572"/>
                  <a:gd name="connsiteX71" fmla="*/ 1357702 w 3375025"/>
                  <a:gd name="connsiteY71" fmla="*/ 21595 h 95572"/>
                  <a:gd name="connsiteX72" fmla="*/ 1383199 w 3375025"/>
                  <a:gd name="connsiteY72" fmla="*/ 65557 h 95572"/>
                  <a:gd name="connsiteX73" fmla="*/ 1408697 w 3375025"/>
                  <a:gd name="connsiteY73" fmla="*/ 21595 h 95572"/>
                  <a:gd name="connsiteX74" fmla="*/ 1417904 w 3375025"/>
                  <a:gd name="connsiteY74" fmla="*/ 21595 h 95572"/>
                  <a:gd name="connsiteX75" fmla="*/ 1443402 w 3375025"/>
                  <a:gd name="connsiteY75" fmla="*/ 65557 h 95572"/>
                  <a:gd name="connsiteX76" fmla="*/ 1468900 w 3375025"/>
                  <a:gd name="connsiteY76" fmla="*/ 21595 h 95572"/>
                  <a:gd name="connsiteX77" fmla="*/ 1478107 w 3375025"/>
                  <a:gd name="connsiteY77" fmla="*/ 21595 h 95572"/>
                  <a:gd name="connsiteX78" fmla="*/ 1503605 w 3375025"/>
                  <a:gd name="connsiteY78" fmla="*/ 65557 h 95572"/>
                  <a:gd name="connsiteX79" fmla="*/ 1529103 w 3375025"/>
                  <a:gd name="connsiteY79" fmla="*/ 21595 h 95572"/>
                  <a:gd name="connsiteX80" fmla="*/ 1538310 w 3375025"/>
                  <a:gd name="connsiteY80" fmla="*/ 21595 h 95572"/>
                  <a:gd name="connsiteX81" fmla="*/ 1563808 w 3375025"/>
                  <a:gd name="connsiteY81" fmla="*/ 65557 h 95572"/>
                  <a:gd name="connsiteX82" fmla="*/ 1589306 w 3375025"/>
                  <a:gd name="connsiteY82" fmla="*/ 21595 h 95572"/>
                  <a:gd name="connsiteX83" fmla="*/ 1598513 w 3375025"/>
                  <a:gd name="connsiteY83" fmla="*/ 21595 h 95572"/>
                  <a:gd name="connsiteX84" fmla="*/ 1624012 w 3375025"/>
                  <a:gd name="connsiteY84" fmla="*/ 65558 h 95572"/>
                  <a:gd name="connsiteX85" fmla="*/ 1649510 w 3375025"/>
                  <a:gd name="connsiteY85" fmla="*/ 21595 h 95572"/>
                  <a:gd name="connsiteX86" fmla="*/ 1658718 w 3375025"/>
                  <a:gd name="connsiteY86" fmla="*/ 21595 h 95572"/>
                  <a:gd name="connsiteX87" fmla="*/ 1687910 w 3375025"/>
                  <a:gd name="connsiteY87" fmla="*/ 71926 h 95572"/>
                  <a:gd name="connsiteX88" fmla="*/ 1717102 w 3375025"/>
                  <a:gd name="connsiteY88" fmla="*/ 21595 h 95572"/>
                  <a:gd name="connsiteX89" fmla="*/ 1726309 w 3375025"/>
                  <a:gd name="connsiteY89" fmla="*/ 21595 h 95572"/>
                  <a:gd name="connsiteX90" fmla="*/ 1751807 w 3375025"/>
                  <a:gd name="connsiteY90" fmla="*/ 65557 h 95572"/>
                  <a:gd name="connsiteX91" fmla="*/ 1777304 w 3375025"/>
                  <a:gd name="connsiteY91" fmla="*/ 21595 h 95572"/>
                  <a:gd name="connsiteX92" fmla="*/ 1786512 w 3375025"/>
                  <a:gd name="connsiteY92" fmla="*/ 21595 h 95572"/>
                  <a:gd name="connsiteX93" fmla="*/ 1812009 w 3375025"/>
                  <a:gd name="connsiteY93" fmla="*/ 65557 h 95572"/>
                  <a:gd name="connsiteX94" fmla="*/ 1837507 w 3375025"/>
                  <a:gd name="connsiteY94" fmla="*/ 21595 h 95572"/>
                  <a:gd name="connsiteX95" fmla="*/ 1846714 w 3375025"/>
                  <a:gd name="connsiteY95" fmla="*/ 21595 h 95572"/>
                  <a:gd name="connsiteX96" fmla="*/ 1872212 w 3375025"/>
                  <a:gd name="connsiteY96" fmla="*/ 65557 h 95572"/>
                  <a:gd name="connsiteX97" fmla="*/ 1897710 w 3375025"/>
                  <a:gd name="connsiteY97" fmla="*/ 21595 h 95572"/>
                  <a:gd name="connsiteX98" fmla="*/ 1906918 w 3375025"/>
                  <a:gd name="connsiteY98" fmla="*/ 21595 h 95572"/>
                  <a:gd name="connsiteX99" fmla="*/ 1932415 w 3375025"/>
                  <a:gd name="connsiteY99" fmla="*/ 65556 h 95572"/>
                  <a:gd name="connsiteX100" fmla="*/ 1957913 w 3375025"/>
                  <a:gd name="connsiteY100" fmla="*/ 21595 h 95572"/>
                  <a:gd name="connsiteX101" fmla="*/ 1967120 w 3375025"/>
                  <a:gd name="connsiteY101" fmla="*/ 21595 h 95572"/>
                  <a:gd name="connsiteX102" fmla="*/ 1992618 w 3375025"/>
                  <a:gd name="connsiteY102" fmla="*/ 65557 h 95572"/>
                  <a:gd name="connsiteX103" fmla="*/ 2018116 w 3375025"/>
                  <a:gd name="connsiteY103" fmla="*/ 21595 h 95572"/>
                  <a:gd name="connsiteX104" fmla="*/ 2027323 w 3375025"/>
                  <a:gd name="connsiteY104" fmla="*/ 21595 h 95572"/>
                  <a:gd name="connsiteX105" fmla="*/ 2052821 w 3375025"/>
                  <a:gd name="connsiteY105" fmla="*/ 65557 h 95572"/>
                  <a:gd name="connsiteX106" fmla="*/ 2078318 w 3375025"/>
                  <a:gd name="connsiteY106" fmla="*/ 21595 h 95572"/>
                  <a:gd name="connsiteX107" fmla="*/ 2087526 w 3375025"/>
                  <a:gd name="connsiteY107" fmla="*/ 21595 h 95572"/>
                  <a:gd name="connsiteX108" fmla="*/ 2113024 w 3375025"/>
                  <a:gd name="connsiteY108" fmla="*/ 65557 h 95572"/>
                  <a:gd name="connsiteX109" fmla="*/ 2138521 w 3375025"/>
                  <a:gd name="connsiteY109" fmla="*/ 21595 h 95572"/>
                  <a:gd name="connsiteX110" fmla="*/ 2147729 w 3375025"/>
                  <a:gd name="connsiteY110" fmla="*/ 21595 h 95572"/>
                  <a:gd name="connsiteX111" fmla="*/ 2173226 w 3375025"/>
                  <a:gd name="connsiteY111" fmla="*/ 65557 h 95572"/>
                  <a:gd name="connsiteX112" fmla="*/ 2198724 w 3375025"/>
                  <a:gd name="connsiteY112" fmla="*/ 21595 h 95572"/>
                  <a:gd name="connsiteX113" fmla="*/ 2207932 w 3375025"/>
                  <a:gd name="connsiteY113" fmla="*/ 21595 h 95572"/>
                  <a:gd name="connsiteX114" fmla="*/ 2233429 w 3375025"/>
                  <a:gd name="connsiteY114" fmla="*/ 65557 h 95572"/>
                  <a:gd name="connsiteX115" fmla="*/ 2258927 w 3375025"/>
                  <a:gd name="connsiteY115" fmla="*/ 21595 h 95572"/>
                  <a:gd name="connsiteX116" fmla="*/ 2268134 w 3375025"/>
                  <a:gd name="connsiteY116" fmla="*/ 21595 h 95572"/>
                  <a:gd name="connsiteX117" fmla="*/ 2293632 w 3375025"/>
                  <a:gd name="connsiteY117" fmla="*/ 65557 h 95572"/>
                  <a:gd name="connsiteX118" fmla="*/ 2319130 w 3375025"/>
                  <a:gd name="connsiteY118" fmla="*/ 21595 h 95572"/>
                  <a:gd name="connsiteX119" fmla="*/ 2328337 w 3375025"/>
                  <a:gd name="connsiteY119" fmla="*/ 21595 h 95572"/>
                  <a:gd name="connsiteX120" fmla="*/ 2353835 w 3375025"/>
                  <a:gd name="connsiteY120" fmla="*/ 65557 h 95572"/>
                  <a:gd name="connsiteX121" fmla="*/ 2379333 w 3375025"/>
                  <a:gd name="connsiteY121" fmla="*/ 21595 h 95572"/>
                  <a:gd name="connsiteX122" fmla="*/ 2388540 w 3375025"/>
                  <a:gd name="connsiteY122" fmla="*/ 21595 h 95572"/>
                  <a:gd name="connsiteX123" fmla="*/ 2414038 w 3375025"/>
                  <a:gd name="connsiteY123" fmla="*/ 65557 h 95572"/>
                  <a:gd name="connsiteX124" fmla="*/ 2439535 w 3375025"/>
                  <a:gd name="connsiteY124" fmla="*/ 21595 h 95572"/>
                  <a:gd name="connsiteX125" fmla="*/ 2448743 w 3375025"/>
                  <a:gd name="connsiteY125" fmla="*/ 21595 h 95572"/>
                  <a:gd name="connsiteX126" fmla="*/ 2474241 w 3375025"/>
                  <a:gd name="connsiteY126" fmla="*/ 65557 h 95572"/>
                  <a:gd name="connsiteX127" fmla="*/ 2499738 w 3375025"/>
                  <a:gd name="connsiteY127" fmla="*/ 21595 h 95572"/>
                  <a:gd name="connsiteX128" fmla="*/ 2508946 w 3375025"/>
                  <a:gd name="connsiteY128" fmla="*/ 21595 h 95572"/>
                  <a:gd name="connsiteX129" fmla="*/ 2534443 w 3375025"/>
                  <a:gd name="connsiteY129" fmla="*/ 65557 h 95572"/>
                  <a:gd name="connsiteX130" fmla="*/ 2559941 w 3375025"/>
                  <a:gd name="connsiteY130" fmla="*/ 21595 h 95572"/>
                  <a:gd name="connsiteX131" fmla="*/ 2569148 w 3375025"/>
                  <a:gd name="connsiteY131" fmla="*/ 21595 h 95572"/>
                  <a:gd name="connsiteX132" fmla="*/ 2594646 w 3375025"/>
                  <a:gd name="connsiteY132" fmla="*/ 65557 h 95572"/>
                  <a:gd name="connsiteX133" fmla="*/ 2620144 w 3375025"/>
                  <a:gd name="connsiteY133" fmla="*/ 21595 h 95572"/>
                  <a:gd name="connsiteX134" fmla="*/ 2629351 w 3375025"/>
                  <a:gd name="connsiteY134" fmla="*/ 21595 h 95572"/>
                  <a:gd name="connsiteX135" fmla="*/ 2654849 w 3375025"/>
                  <a:gd name="connsiteY135" fmla="*/ 65557 h 95572"/>
                  <a:gd name="connsiteX136" fmla="*/ 2680347 w 3375025"/>
                  <a:gd name="connsiteY136" fmla="*/ 21595 h 95572"/>
                  <a:gd name="connsiteX137" fmla="*/ 2689554 w 3375025"/>
                  <a:gd name="connsiteY137" fmla="*/ 21595 h 95572"/>
                  <a:gd name="connsiteX138" fmla="*/ 2715052 w 3375025"/>
                  <a:gd name="connsiteY138" fmla="*/ 65557 h 95572"/>
                  <a:gd name="connsiteX139" fmla="*/ 2740550 w 3375025"/>
                  <a:gd name="connsiteY139" fmla="*/ 21595 h 95572"/>
                  <a:gd name="connsiteX140" fmla="*/ 2749757 w 3375025"/>
                  <a:gd name="connsiteY140" fmla="*/ 21595 h 95572"/>
                  <a:gd name="connsiteX141" fmla="*/ 2775255 w 3375025"/>
                  <a:gd name="connsiteY141" fmla="*/ 65557 h 95572"/>
                  <a:gd name="connsiteX142" fmla="*/ 2800752 w 3375025"/>
                  <a:gd name="connsiteY142" fmla="*/ 21595 h 95572"/>
                  <a:gd name="connsiteX143" fmla="*/ 2809960 w 3375025"/>
                  <a:gd name="connsiteY143" fmla="*/ 21595 h 95572"/>
                  <a:gd name="connsiteX144" fmla="*/ 2835457 w 3375025"/>
                  <a:gd name="connsiteY144" fmla="*/ 65557 h 95572"/>
                  <a:gd name="connsiteX145" fmla="*/ 2860955 w 3375025"/>
                  <a:gd name="connsiteY145" fmla="*/ 21595 h 95572"/>
                  <a:gd name="connsiteX146" fmla="*/ 2870163 w 3375025"/>
                  <a:gd name="connsiteY146" fmla="*/ 21595 h 95572"/>
                  <a:gd name="connsiteX147" fmla="*/ 2895660 w 3375025"/>
                  <a:gd name="connsiteY147" fmla="*/ 65557 h 95572"/>
                  <a:gd name="connsiteX148" fmla="*/ 2921158 w 3375025"/>
                  <a:gd name="connsiteY148" fmla="*/ 21595 h 95572"/>
                  <a:gd name="connsiteX149" fmla="*/ 2930365 w 3375025"/>
                  <a:gd name="connsiteY149" fmla="*/ 21595 h 95572"/>
                  <a:gd name="connsiteX150" fmla="*/ 2955863 w 3375025"/>
                  <a:gd name="connsiteY150" fmla="*/ 65557 h 95572"/>
                  <a:gd name="connsiteX151" fmla="*/ 2981361 w 3375025"/>
                  <a:gd name="connsiteY151" fmla="*/ 21595 h 95572"/>
                  <a:gd name="connsiteX152" fmla="*/ 2990568 w 3375025"/>
                  <a:gd name="connsiteY152" fmla="*/ 21595 h 95572"/>
                  <a:gd name="connsiteX153" fmla="*/ 3016066 w 3375025"/>
                  <a:gd name="connsiteY153" fmla="*/ 65557 h 95572"/>
                  <a:gd name="connsiteX154" fmla="*/ 3041564 w 3375025"/>
                  <a:gd name="connsiteY154" fmla="*/ 21595 h 95572"/>
                  <a:gd name="connsiteX155" fmla="*/ 3050771 w 3375025"/>
                  <a:gd name="connsiteY155" fmla="*/ 21595 h 95572"/>
                  <a:gd name="connsiteX156" fmla="*/ 3076269 w 3375025"/>
                  <a:gd name="connsiteY156" fmla="*/ 65557 h 95572"/>
                  <a:gd name="connsiteX157" fmla="*/ 3101767 w 3375025"/>
                  <a:gd name="connsiteY157" fmla="*/ 21595 h 95572"/>
                  <a:gd name="connsiteX158" fmla="*/ 3110974 w 3375025"/>
                  <a:gd name="connsiteY158" fmla="*/ 21595 h 95572"/>
                  <a:gd name="connsiteX159" fmla="*/ 3136472 w 3375025"/>
                  <a:gd name="connsiteY159" fmla="*/ 65557 h 95572"/>
                  <a:gd name="connsiteX160" fmla="*/ 3161969 w 3375025"/>
                  <a:gd name="connsiteY160" fmla="*/ 21595 h 95572"/>
                  <a:gd name="connsiteX161" fmla="*/ 3171177 w 3375025"/>
                  <a:gd name="connsiteY161" fmla="*/ 21595 h 95572"/>
                  <a:gd name="connsiteX162" fmla="*/ 3196674 w 3375025"/>
                  <a:gd name="connsiteY162" fmla="*/ 65557 h 95572"/>
                  <a:gd name="connsiteX163" fmla="*/ 3222172 w 3375025"/>
                  <a:gd name="connsiteY163" fmla="*/ 21595 h 95572"/>
                  <a:gd name="connsiteX164" fmla="*/ 3231379 w 3375025"/>
                  <a:gd name="connsiteY164" fmla="*/ 21595 h 95572"/>
                  <a:gd name="connsiteX165" fmla="*/ 3256877 w 3375025"/>
                  <a:gd name="connsiteY165" fmla="*/ 65557 h 95572"/>
                  <a:gd name="connsiteX166" fmla="*/ 3282375 w 3375025"/>
                  <a:gd name="connsiteY166" fmla="*/ 21595 h 95572"/>
                  <a:gd name="connsiteX167" fmla="*/ 3291582 w 3375025"/>
                  <a:gd name="connsiteY167" fmla="*/ 21595 h 95572"/>
                  <a:gd name="connsiteX168" fmla="*/ 3317081 w 3375025"/>
                  <a:gd name="connsiteY168" fmla="*/ 65558 h 95572"/>
                  <a:gd name="connsiteX169" fmla="*/ 3342580 w 3375025"/>
                  <a:gd name="connsiteY169" fmla="*/ 21595 h 95572"/>
                  <a:gd name="connsiteX170" fmla="*/ 3351787 w 3375025"/>
                  <a:gd name="connsiteY170" fmla="*/ 21595 h 95572"/>
                  <a:gd name="connsiteX171" fmla="*/ 3375025 w 3375025"/>
                  <a:gd name="connsiteY171" fmla="*/ 61661 h 95572"/>
                  <a:gd name="connsiteX172" fmla="*/ 3375025 w 3375025"/>
                  <a:gd name="connsiteY172" fmla="*/ 73978 h 95572"/>
                  <a:gd name="connsiteX173" fmla="*/ 3369280 w 3375025"/>
                  <a:gd name="connsiteY173" fmla="*/ 73978 h 95572"/>
                  <a:gd name="connsiteX174" fmla="*/ 3347183 w 3375025"/>
                  <a:gd name="connsiteY174" fmla="*/ 35881 h 95572"/>
                  <a:gd name="connsiteX175" fmla="*/ 3325087 w 3375025"/>
                  <a:gd name="connsiteY175" fmla="*/ 73978 h 95572"/>
                  <a:gd name="connsiteX176" fmla="*/ 3321964 w 3375025"/>
                  <a:gd name="connsiteY176" fmla="*/ 73978 h 95572"/>
                  <a:gd name="connsiteX177" fmla="*/ 3312197 w 3375025"/>
                  <a:gd name="connsiteY177" fmla="*/ 73978 h 95572"/>
                  <a:gd name="connsiteX178" fmla="*/ 3309075 w 3375025"/>
                  <a:gd name="connsiteY178" fmla="*/ 73978 h 95572"/>
                  <a:gd name="connsiteX179" fmla="*/ 3286979 w 3375025"/>
                  <a:gd name="connsiteY179" fmla="*/ 35881 h 95572"/>
                  <a:gd name="connsiteX180" fmla="*/ 3264882 w 3375025"/>
                  <a:gd name="connsiteY180" fmla="*/ 73978 h 95572"/>
                  <a:gd name="connsiteX181" fmla="*/ 3261762 w 3375025"/>
                  <a:gd name="connsiteY181" fmla="*/ 73978 h 95572"/>
                  <a:gd name="connsiteX182" fmla="*/ 3251993 w 3375025"/>
                  <a:gd name="connsiteY182" fmla="*/ 73978 h 95572"/>
                  <a:gd name="connsiteX183" fmla="*/ 3248872 w 3375025"/>
                  <a:gd name="connsiteY183" fmla="*/ 73978 h 95572"/>
                  <a:gd name="connsiteX184" fmla="*/ 3226776 w 3375025"/>
                  <a:gd name="connsiteY184" fmla="*/ 35881 h 95572"/>
                  <a:gd name="connsiteX185" fmla="*/ 3204679 w 3375025"/>
                  <a:gd name="connsiteY185" fmla="*/ 73978 h 95572"/>
                  <a:gd name="connsiteX186" fmla="*/ 3201559 w 3375025"/>
                  <a:gd name="connsiteY186" fmla="*/ 73978 h 95572"/>
                  <a:gd name="connsiteX187" fmla="*/ 3191790 w 3375025"/>
                  <a:gd name="connsiteY187" fmla="*/ 73978 h 95572"/>
                  <a:gd name="connsiteX188" fmla="*/ 3188669 w 3375025"/>
                  <a:gd name="connsiteY188" fmla="*/ 73978 h 95572"/>
                  <a:gd name="connsiteX189" fmla="*/ 3166573 w 3375025"/>
                  <a:gd name="connsiteY189" fmla="*/ 35881 h 95572"/>
                  <a:gd name="connsiteX190" fmla="*/ 3144477 w 3375025"/>
                  <a:gd name="connsiteY190" fmla="*/ 73978 h 95572"/>
                  <a:gd name="connsiteX191" fmla="*/ 3141356 w 3375025"/>
                  <a:gd name="connsiteY191" fmla="*/ 73978 h 95572"/>
                  <a:gd name="connsiteX192" fmla="*/ 3131587 w 3375025"/>
                  <a:gd name="connsiteY192" fmla="*/ 73978 h 95572"/>
                  <a:gd name="connsiteX193" fmla="*/ 3128467 w 3375025"/>
                  <a:gd name="connsiteY193" fmla="*/ 73978 h 95572"/>
                  <a:gd name="connsiteX194" fmla="*/ 3106370 w 3375025"/>
                  <a:gd name="connsiteY194" fmla="*/ 35881 h 95572"/>
                  <a:gd name="connsiteX195" fmla="*/ 3084274 w 3375025"/>
                  <a:gd name="connsiteY195" fmla="*/ 73978 h 95572"/>
                  <a:gd name="connsiteX196" fmla="*/ 3081153 w 3375025"/>
                  <a:gd name="connsiteY196" fmla="*/ 73978 h 95572"/>
                  <a:gd name="connsiteX197" fmla="*/ 3071384 w 3375025"/>
                  <a:gd name="connsiteY197" fmla="*/ 73978 h 95572"/>
                  <a:gd name="connsiteX198" fmla="*/ 3068264 w 3375025"/>
                  <a:gd name="connsiteY198" fmla="*/ 73978 h 95572"/>
                  <a:gd name="connsiteX199" fmla="*/ 3046167 w 3375025"/>
                  <a:gd name="connsiteY199" fmla="*/ 35881 h 95572"/>
                  <a:gd name="connsiteX200" fmla="*/ 3024071 w 3375025"/>
                  <a:gd name="connsiteY200" fmla="*/ 73978 h 95572"/>
                  <a:gd name="connsiteX201" fmla="*/ 3020950 w 3375025"/>
                  <a:gd name="connsiteY201" fmla="*/ 73978 h 95572"/>
                  <a:gd name="connsiteX202" fmla="*/ 3011181 w 3375025"/>
                  <a:gd name="connsiteY202" fmla="*/ 73978 h 95572"/>
                  <a:gd name="connsiteX203" fmla="*/ 3008061 w 3375025"/>
                  <a:gd name="connsiteY203" fmla="*/ 73978 h 95572"/>
                  <a:gd name="connsiteX204" fmla="*/ 2985965 w 3375025"/>
                  <a:gd name="connsiteY204" fmla="*/ 35881 h 95572"/>
                  <a:gd name="connsiteX205" fmla="*/ 2963868 w 3375025"/>
                  <a:gd name="connsiteY205" fmla="*/ 73978 h 95572"/>
                  <a:gd name="connsiteX206" fmla="*/ 2960747 w 3375025"/>
                  <a:gd name="connsiteY206" fmla="*/ 73978 h 95572"/>
                  <a:gd name="connsiteX207" fmla="*/ 2950978 w 3375025"/>
                  <a:gd name="connsiteY207" fmla="*/ 73978 h 95572"/>
                  <a:gd name="connsiteX208" fmla="*/ 2947858 w 3375025"/>
                  <a:gd name="connsiteY208" fmla="*/ 73978 h 95572"/>
                  <a:gd name="connsiteX209" fmla="*/ 2925762 w 3375025"/>
                  <a:gd name="connsiteY209" fmla="*/ 35881 h 95572"/>
                  <a:gd name="connsiteX210" fmla="*/ 2903665 w 3375025"/>
                  <a:gd name="connsiteY210" fmla="*/ 73978 h 95572"/>
                  <a:gd name="connsiteX211" fmla="*/ 2900545 w 3375025"/>
                  <a:gd name="connsiteY211" fmla="*/ 73978 h 95572"/>
                  <a:gd name="connsiteX212" fmla="*/ 2890776 w 3375025"/>
                  <a:gd name="connsiteY212" fmla="*/ 73978 h 95572"/>
                  <a:gd name="connsiteX213" fmla="*/ 2887655 w 3375025"/>
                  <a:gd name="connsiteY213" fmla="*/ 73978 h 95572"/>
                  <a:gd name="connsiteX214" fmla="*/ 2865559 w 3375025"/>
                  <a:gd name="connsiteY214" fmla="*/ 35881 h 95572"/>
                  <a:gd name="connsiteX215" fmla="*/ 2843463 w 3375025"/>
                  <a:gd name="connsiteY215" fmla="*/ 73978 h 95572"/>
                  <a:gd name="connsiteX216" fmla="*/ 2840342 w 3375025"/>
                  <a:gd name="connsiteY216" fmla="*/ 73978 h 95572"/>
                  <a:gd name="connsiteX217" fmla="*/ 2830573 w 3375025"/>
                  <a:gd name="connsiteY217" fmla="*/ 73978 h 95572"/>
                  <a:gd name="connsiteX218" fmla="*/ 2827452 w 3375025"/>
                  <a:gd name="connsiteY218" fmla="*/ 73978 h 95572"/>
                  <a:gd name="connsiteX219" fmla="*/ 2805356 w 3375025"/>
                  <a:gd name="connsiteY219" fmla="*/ 35881 h 95572"/>
                  <a:gd name="connsiteX220" fmla="*/ 2783260 w 3375025"/>
                  <a:gd name="connsiteY220" fmla="*/ 73978 h 95572"/>
                  <a:gd name="connsiteX221" fmla="*/ 2780139 w 3375025"/>
                  <a:gd name="connsiteY221" fmla="*/ 73978 h 95572"/>
                  <a:gd name="connsiteX222" fmla="*/ 2770370 w 3375025"/>
                  <a:gd name="connsiteY222" fmla="*/ 73978 h 95572"/>
                  <a:gd name="connsiteX223" fmla="*/ 2767250 w 3375025"/>
                  <a:gd name="connsiteY223" fmla="*/ 73978 h 95572"/>
                  <a:gd name="connsiteX224" fmla="*/ 2745153 w 3375025"/>
                  <a:gd name="connsiteY224" fmla="*/ 35881 h 95572"/>
                  <a:gd name="connsiteX225" fmla="*/ 2723057 w 3375025"/>
                  <a:gd name="connsiteY225" fmla="*/ 73978 h 95572"/>
                  <a:gd name="connsiteX226" fmla="*/ 2719936 w 3375025"/>
                  <a:gd name="connsiteY226" fmla="*/ 73978 h 95572"/>
                  <a:gd name="connsiteX227" fmla="*/ 2710167 w 3375025"/>
                  <a:gd name="connsiteY227" fmla="*/ 73978 h 95572"/>
                  <a:gd name="connsiteX228" fmla="*/ 2707047 w 3375025"/>
                  <a:gd name="connsiteY228" fmla="*/ 73978 h 95572"/>
                  <a:gd name="connsiteX229" fmla="*/ 2684950 w 3375025"/>
                  <a:gd name="connsiteY229" fmla="*/ 35881 h 95572"/>
                  <a:gd name="connsiteX230" fmla="*/ 2662854 w 3375025"/>
                  <a:gd name="connsiteY230" fmla="*/ 73978 h 95572"/>
                  <a:gd name="connsiteX231" fmla="*/ 2659733 w 3375025"/>
                  <a:gd name="connsiteY231" fmla="*/ 73978 h 95572"/>
                  <a:gd name="connsiteX232" fmla="*/ 2649964 w 3375025"/>
                  <a:gd name="connsiteY232" fmla="*/ 73978 h 95572"/>
                  <a:gd name="connsiteX233" fmla="*/ 2646844 w 3375025"/>
                  <a:gd name="connsiteY233" fmla="*/ 73978 h 95572"/>
                  <a:gd name="connsiteX234" fmla="*/ 2624748 w 3375025"/>
                  <a:gd name="connsiteY234" fmla="*/ 35881 h 95572"/>
                  <a:gd name="connsiteX235" fmla="*/ 2602651 w 3375025"/>
                  <a:gd name="connsiteY235" fmla="*/ 73978 h 95572"/>
                  <a:gd name="connsiteX236" fmla="*/ 2599531 w 3375025"/>
                  <a:gd name="connsiteY236" fmla="*/ 73978 h 95572"/>
                  <a:gd name="connsiteX237" fmla="*/ 2589762 w 3375025"/>
                  <a:gd name="connsiteY237" fmla="*/ 73978 h 95572"/>
                  <a:gd name="connsiteX238" fmla="*/ 2586641 w 3375025"/>
                  <a:gd name="connsiteY238" fmla="*/ 73978 h 95572"/>
                  <a:gd name="connsiteX239" fmla="*/ 2564545 w 3375025"/>
                  <a:gd name="connsiteY239" fmla="*/ 35881 h 95572"/>
                  <a:gd name="connsiteX240" fmla="*/ 2542448 w 3375025"/>
                  <a:gd name="connsiteY240" fmla="*/ 73978 h 95572"/>
                  <a:gd name="connsiteX241" fmla="*/ 2539328 w 3375025"/>
                  <a:gd name="connsiteY241" fmla="*/ 73978 h 95572"/>
                  <a:gd name="connsiteX242" fmla="*/ 2529559 w 3375025"/>
                  <a:gd name="connsiteY242" fmla="*/ 73978 h 95572"/>
                  <a:gd name="connsiteX243" fmla="*/ 2526438 w 3375025"/>
                  <a:gd name="connsiteY243" fmla="*/ 73978 h 95572"/>
                  <a:gd name="connsiteX244" fmla="*/ 2504342 w 3375025"/>
                  <a:gd name="connsiteY244" fmla="*/ 35881 h 95572"/>
                  <a:gd name="connsiteX245" fmla="*/ 2482246 w 3375025"/>
                  <a:gd name="connsiteY245" fmla="*/ 73978 h 95572"/>
                  <a:gd name="connsiteX246" fmla="*/ 2479125 w 3375025"/>
                  <a:gd name="connsiteY246" fmla="*/ 73978 h 95572"/>
                  <a:gd name="connsiteX247" fmla="*/ 2469356 w 3375025"/>
                  <a:gd name="connsiteY247" fmla="*/ 73978 h 95572"/>
                  <a:gd name="connsiteX248" fmla="*/ 2466235 w 3375025"/>
                  <a:gd name="connsiteY248" fmla="*/ 73978 h 95572"/>
                  <a:gd name="connsiteX249" fmla="*/ 2444139 w 3375025"/>
                  <a:gd name="connsiteY249" fmla="*/ 35881 h 95572"/>
                  <a:gd name="connsiteX250" fmla="*/ 2422043 w 3375025"/>
                  <a:gd name="connsiteY250" fmla="*/ 73978 h 95572"/>
                  <a:gd name="connsiteX251" fmla="*/ 2418922 w 3375025"/>
                  <a:gd name="connsiteY251" fmla="*/ 73978 h 95572"/>
                  <a:gd name="connsiteX252" fmla="*/ 2409153 w 3375025"/>
                  <a:gd name="connsiteY252" fmla="*/ 73978 h 95572"/>
                  <a:gd name="connsiteX253" fmla="*/ 2406033 w 3375025"/>
                  <a:gd name="connsiteY253" fmla="*/ 73978 h 95572"/>
                  <a:gd name="connsiteX254" fmla="*/ 2383936 w 3375025"/>
                  <a:gd name="connsiteY254" fmla="*/ 35881 h 95572"/>
                  <a:gd name="connsiteX255" fmla="*/ 2361840 w 3375025"/>
                  <a:gd name="connsiteY255" fmla="*/ 73978 h 95572"/>
                  <a:gd name="connsiteX256" fmla="*/ 2358719 w 3375025"/>
                  <a:gd name="connsiteY256" fmla="*/ 73978 h 95572"/>
                  <a:gd name="connsiteX257" fmla="*/ 2348950 w 3375025"/>
                  <a:gd name="connsiteY257" fmla="*/ 73978 h 95572"/>
                  <a:gd name="connsiteX258" fmla="*/ 2345830 w 3375025"/>
                  <a:gd name="connsiteY258" fmla="*/ 73978 h 95572"/>
                  <a:gd name="connsiteX259" fmla="*/ 2323734 w 3375025"/>
                  <a:gd name="connsiteY259" fmla="*/ 35881 h 95572"/>
                  <a:gd name="connsiteX260" fmla="*/ 2301637 w 3375025"/>
                  <a:gd name="connsiteY260" fmla="*/ 73978 h 95572"/>
                  <a:gd name="connsiteX261" fmla="*/ 2298516 w 3375025"/>
                  <a:gd name="connsiteY261" fmla="*/ 73978 h 95572"/>
                  <a:gd name="connsiteX262" fmla="*/ 2288747 w 3375025"/>
                  <a:gd name="connsiteY262" fmla="*/ 73978 h 95572"/>
                  <a:gd name="connsiteX263" fmla="*/ 2285627 w 3375025"/>
                  <a:gd name="connsiteY263" fmla="*/ 73978 h 95572"/>
                  <a:gd name="connsiteX264" fmla="*/ 2263531 w 3375025"/>
                  <a:gd name="connsiteY264" fmla="*/ 35881 h 95572"/>
                  <a:gd name="connsiteX265" fmla="*/ 2241434 w 3375025"/>
                  <a:gd name="connsiteY265" fmla="*/ 73978 h 95572"/>
                  <a:gd name="connsiteX266" fmla="*/ 2238314 w 3375025"/>
                  <a:gd name="connsiteY266" fmla="*/ 73978 h 95572"/>
                  <a:gd name="connsiteX267" fmla="*/ 2228545 w 3375025"/>
                  <a:gd name="connsiteY267" fmla="*/ 73978 h 95572"/>
                  <a:gd name="connsiteX268" fmla="*/ 2225424 w 3375025"/>
                  <a:gd name="connsiteY268" fmla="*/ 73978 h 95572"/>
                  <a:gd name="connsiteX269" fmla="*/ 2203328 w 3375025"/>
                  <a:gd name="connsiteY269" fmla="*/ 35881 h 95572"/>
                  <a:gd name="connsiteX270" fmla="*/ 2181232 w 3375025"/>
                  <a:gd name="connsiteY270" fmla="*/ 73978 h 95572"/>
                  <a:gd name="connsiteX271" fmla="*/ 2178111 w 3375025"/>
                  <a:gd name="connsiteY271" fmla="*/ 73978 h 95572"/>
                  <a:gd name="connsiteX272" fmla="*/ 2168342 w 3375025"/>
                  <a:gd name="connsiteY272" fmla="*/ 73978 h 95572"/>
                  <a:gd name="connsiteX273" fmla="*/ 2165221 w 3375025"/>
                  <a:gd name="connsiteY273" fmla="*/ 73978 h 95572"/>
                  <a:gd name="connsiteX274" fmla="*/ 2143125 w 3375025"/>
                  <a:gd name="connsiteY274" fmla="*/ 35881 h 95572"/>
                  <a:gd name="connsiteX275" fmla="*/ 2121029 w 3375025"/>
                  <a:gd name="connsiteY275" fmla="*/ 73978 h 95572"/>
                  <a:gd name="connsiteX276" fmla="*/ 2117908 w 3375025"/>
                  <a:gd name="connsiteY276" fmla="*/ 73978 h 95572"/>
                  <a:gd name="connsiteX277" fmla="*/ 2108139 w 3375025"/>
                  <a:gd name="connsiteY277" fmla="*/ 73978 h 95572"/>
                  <a:gd name="connsiteX278" fmla="*/ 2105018 w 3375025"/>
                  <a:gd name="connsiteY278" fmla="*/ 73978 h 95572"/>
                  <a:gd name="connsiteX279" fmla="*/ 2082922 w 3375025"/>
                  <a:gd name="connsiteY279" fmla="*/ 35881 h 95572"/>
                  <a:gd name="connsiteX280" fmla="*/ 2060826 w 3375025"/>
                  <a:gd name="connsiteY280" fmla="*/ 73978 h 95572"/>
                  <a:gd name="connsiteX281" fmla="*/ 2057705 w 3375025"/>
                  <a:gd name="connsiteY281" fmla="*/ 73978 h 95572"/>
                  <a:gd name="connsiteX282" fmla="*/ 2047936 w 3375025"/>
                  <a:gd name="connsiteY282" fmla="*/ 73978 h 95572"/>
                  <a:gd name="connsiteX283" fmla="*/ 2044816 w 3375025"/>
                  <a:gd name="connsiteY283" fmla="*/ 73978 h 95572"/>
                  <a:gd name="connsiteX284" fmla="*/ 2022719 w 3375025"/>
                  <a:gd name="connsiteY284" fmla="*/ 35881 h 95572"/>
                  <a:gd name="connsiteX285" fmla="*/ 2000623 w 3375025"/>
                  <a:gd name="connsiteY285" fmla="*/ 73978 h 95572"/>
                  <a:gd name="connsiteX286" fmla="*/ 1997502 w 3375025"/>
                  <a:gd name="connsiteY286" fmla="*/ 73978 h 95572"/>
                  <a:gd name="connsiteX287" fmla="*/ 1987733 w 3375025"/>
                  <a:gd name="connsiteY287" fmla="*/ 73978 h 95572"/>
                  <a:gd name="connsiteX288" fmla="*/ 1984613 w 3375025"/>
                  <a:gd name="connsiteY288" fmla="*/ 73978 h 95572"/>
                  <a:gd name="connsiteX289" fmla="*/ 1962517 w 3375025"/>
                  <a:gd name="connsiteY289" fmla="*/ 35881 h 95572"/>
                  <a:gd name="connsiteX290" fmla="*/ 1940420 w 3375025"/>
                  <a:gd name="connsiteY290" fmla="*/ 73978 h 95572"/>
                  <a:gd name="connsiteX291" fmla="*/ 1937300 w 3375025"/>
                  <a:gd name="connsiteY291" fmla="*/ 73978 h 95572"/>
                  <a:gd name="connsiteX292" fmla="*/ 1927530 w 3375025"/>
                  <a:gd name="connsiteY292" fmla="*/ 73978 h 95572"/>
                  <a:gd name="connsiteX293" fmla="*/ 1924410 w 3375025"/>
                  <a:gd name="connsiteY293" fmla="*/ 73978 h 95572"/>
                  <a:gd name="connsiteX294" fmla="*/ 1902314 w 3375025"/>
                  <a:gd name="connsiteY294" fmla="*/ 35881 h 95572"/>
                  <a:gd name="connsiteX295" fmla="*/ 1880218 w 3375025"/>
                  <a:gd name="connsiteY295" fmla="*/ 73978 h 95572"/>
                  <a:gd name="connsiteX296" fmla="*/ 1877097 w 3375025"/>
                  <a:gd name="connsiteY296" fmla="*/ 73978 h 95572"/>
                  <a:gd name="connsiteX297" fmla="*/ 1867328 w 3375025"/>
                  <a:gd name="connsiteY297" fmla="*/ 73978 h 95572"/>
                  <a:gd name="connsiteX298" fmla="*/ 1864207 w 3375025"/>
                  <a:gd name="connsiteY298" fmla="*/ 73978 h 95572"/>
                  <a:gd name="connsiteX299" fmla="*/ 1842111 w 3375025"/>
                  <a:gd name="connsiteY299" fmla="*/ 35881 h 95572"/>
                  <a:gd name="connsiteX300" fmla="*/ 1820014 w 3375025"/>
                  <a:gd name="connsiteY300" fmla="*/ 73978 h 95572"/>
                  <a:gd name="connsiteX301" fmla="*/ 1816894 w 3375025"/>
                  <a:gd name="connsiteY301" fmla="*/ 73978 h 95572"/>
                  <a:gd name="connsiteX302" fmla="*/ 1807125 w 3375025"/>
                  <a:gd name="connsiteY302" fmla="*/ 73978 h 95572"/>
                  <a:gd name="connsiteX303" fmla="*/ 1804004 w 3375025"/>
                  <a:gd name="connsiteY303" fmla="*/ 73978 h 95572"/>
                  <a:gd name="connsiteX304" fmla="*/ 1781908 w 3375025"/>
                  <a:gd name="connsiteY304" fmla="*/ 35881 h 95572"/>
                  <a:gd name="connsiteX305" fmla="*/ 1759812 w 3375025"/>
                  <a:gd name="connsiteY305" fmla="*/ 73978 h 95572"/>
                  <a:gd name="connsiteX306" fmla="*/ 1756691 w 3375025"/>
                  <a:gd name="connsiteY306" fmla="*/ 73978 h 95572"/>
                  <a:gd name="connsiteX307" fmla="*/ 1746922 w 3375025"/>
                  <a:gd name="connsiteY307" fmla="*/ 73978 h 95572"/>
                  <a:gd name="connsiteX308" fmla="*/ 1743802 w 3375025"/>
                  <a:gd name="connsiteY308" fmla="*/ 73978 h 95572"/>
                  <a:gd name="connsiteX309" fmla="*/ 1721705 w 3375025"/>
                  <a:gd name="connsiteY309" fmla="*/ 35881 h 95572"/>
                  <a:gd name="connsiteX310" fmla="*/ 1699609 w 3375025"/>
                  <a:gd name="connsiteY310" fmla="*/ 73978 h 95572"/>
                  <a:gd name="connsiteX311" fmla="*/ 1689100 w 3375025"/>
                  <a:gd name="connsiteY311" fmla="*/ 73978 h 95572"/>
                  <a:gd name="connsiteX312" fmla="*/ 1686719 w 3375025"/>
                  <a:gd name="connsiteY312" fmla="*/ 73978 h 95572"/>
                  <a:gd name="connsiteX313" fmla="*/ 1676210 w 3375025"/>
                  <a:gd name="connsiteY313" fmla="*/ 73978 h 95572"/>
                  <a:gd name="connsiteX314" fmla="*/ 1654114 w 3375025"/>
                  <a:gd name="connsiteY314" fmla="*/ 35881 h 95572"/>
                  <a:gd name="connsiteX315" fmla="*/ 1632018 w 3375025"/>
                  <a:gd name="connsiteY315" fmla="*/ 73978 h 95572"/>
                  <a:gd name="connsiteX316" fmla="*/ 1628895 w 3375025"/>
                  <a:gd name="connsiteY316" fmla="*/ 73978 h 95572"/>
                  <a:gd name="connsiteX317" fmla="*/ 1619128 w 3375025"/>
                  <a:gd name="connsiteY317" fmla="*/ 73978 h 95572"/>
                  <a:gd name="connsiteX318" fmla="*/ 1616006 w 3375025"/>
                  <a:gd name="connsiteY318" fmla="*/ 73978 h 95572"/>
                  <a:gd name="connsiteX319" fmla="*/ 1593909 w 3375025"/>
                  <a:gd name="connsiteY319" fmla="*/ 35881 h 95572"/>
                  <a:gd name="connsiteX320" fmla="*/ 1571813 w 3375025"/>
                  <a:gd name="connsiteY320" fmla="*/ 73978 h 95572"/>
                  <a:gd name="connsiteX321" fmla="*/ 1568692 w 3375025"/>
                  <a:gd name="connsiteY321" fmla="*/ 73978 h 95572"/>
                  <a:gd name="connsiteX322" fmla="*/ 1558923 w 3375025"/>
                  <a:gd name="connsiteY322" fmla="*/ 73978 h 95572"/>
                  <a:gd name="connsiteX323" fmla="*/ 1555803 w 3375025"/>
                  <a:gd name="connsiteY323" fmla="*/ 73978 h 95572"/>
                  <a:gd name="connsiteX324" fmla="*/ 1533706 w 3375025"/>
                  <a:gd name="connsiteY324" fmla="*/ 35881 h 95572"/>
                  <a:gd name="connsiteX325" fmla="*/ 1511610 w 3375025"/>
                  <a:gd name="connsiteY325" fmla="*/ 73978 h 95572"/>
                  <a:gd name="connsiteX326" fmla="*/ 1508489 w 3375025"/>
                  <a:gd name="connsiteY326" fmla="*/ 73978 h 95572"/>
                  <a:gd name="connsiteX327" fmla="*/ 1498720 w 3375025"/>
                  <a:gd name="connsiteY327" fmla="*/ 73978 h 95572"/>
                  <a:gd name="connsiteX328" fmla="*/ 1495600 w 3375025"/>
                  <a:gd name="connsiteY328" fmla="*/ 73978 h 95572"/>
                  <a:gd name="connsiteX329" fmla="*/ 1473504 w 3375025"/>
                  <a:gd name="connsiteY329" fmla="*/ 35881 h 95572"/>
                  <a:gd name="connsiteX330" fmla="*/ 1451407 w 3375025"/>
                  <a:gd name="connsiteY330" fmla="*/ 73978 h 95572"/>
                  <a:gd name="connsiteX331" fmla="*/ 1448287 w 3375025"/>
                  <a:gd name="connsiteY331" fmla="*/ 73978 h 95572"/>
                  <a:gd name="connsiteX332" fmla="*/ 1438518 w 3375025"/>
                  <a:gd name="connsiteY332" fmla="*/ 73978 h 95572"/>
                  <a:gd name="connsiteX333" fmla="*/ 1435397 w 3375025"/>
                  <a:gd name="connsiteY333" fmla="*/ 73978 h 95572"/>
                  <a:gd name="connsiteX334" fmla="*/ 1413301 w 3375025"/>
                  <a:gd name="connsiteY334" fmla="*/ 35881 h 95572"/>
                  <a:gd name="connsiteX335" fmla="*/ 1391204 w 3375025"/>
                  <a:gd name="connsiteY335" fmla="*/ 73978 h 95572"/>
                  <a:gd name="connsiteX336" fmla="*/ 1388084 w 3375025"/>
                  <a:gd name="connsiteY336" fmla="*/ 73978 h 95572"/>
                  <a:gd name="connsiteX337" fmla="*/ 1378315 w 3375025"/>
                  <a:gd name="connsiteY337" fmla="*/ 73978 h 95572"/>
                  <a:gd name="connsiteX338" fmla="*/ 1375194 w 3375025"/>
                  <a:gd name="connsiteY338" fmla="*/ 73978 h 95572"/>
                  <a:gd name="connsiteX339" fmla="*/ 1353098 w 3375025"/>
                  <a:gd name="connsiteY339" fmla="*/ 35881 h 95572"/>
                  <a:gd name="connsiteX340" fmla="*/ 1331002 w 3375025"/>
                  <a:gd name="connsiteY340" fmla="*/ 73978 h 95572"/>
                  <a:gd name="connsiteX341" fmla="*/ 1327881 w 3375025"/>
                  <a:gd name="connsiteY341" fmla="*/ 73978 h 95572"/>
                  <a:gd name="connsiteX342" fmla="*/ 1318112 w 3375025"/>
                  <a:gd name="connsiteY342" fmla="*/ 73978 h 95572"/>
                  <a:gd name="connsiteX343" fmla="*/ 1314992 w 3375025"/>
                  <a:gd name="connsiteY343" fmla="*/ 73978 h 95572"/>
                  <a:gd name="connsiteX344" fmla="*/ 1292895 w 3375025"/>
                  <a:gd name="connsiteY344" fmla="*/ 35881 h 95572"/>
                  <a:gd name="connsiteX345" fmla="*/ 1270799 w 3375025"/>
                  <a:gd name="connsiteY345" fmla="*/ 73978 h 95572"/>
                  <a:gd name="connsiteX346" fmla="*/ 1267678 w 3375025"/>
                  <a:gd name="connsiteY346" fmla="*/ 73978 h 95572"/>
                  <a:gd name="connsiteX347" fmla="*/ 1257909 w 3375025"/>
                  <a:gd name="connsiteY347" fmla="*/ 73978 h 95572"/>
                  <a:gd name="connsiteX348" fmla="*/ 1254789 w 3375025"/>
                  <a:gd name="connsiteY348" fmla="*/ 73978 h 95572"/>
                  <a:gd name="connsiteX349" fmla="*/ 1232692 w 3375025"/>
                  <a:gd name="connsiteY349" fmla="*/ 35881 h 95572"/>
                  <a:gd name="connsiteX350" fmla="*/ 1210596 w 3375025"/>
                  <a:gd name="connsiteY350" fmla="*/ 73978 h 95572"/>
                  <a:gd name="connsiteX351" fmla="*/ 1207475 w 3375025"/>
                  <a:gd name="connsiteY351" fmla="*/ 73978 h 95572"/>
                  <a:gd name="connsiteX352" fmla="*/ 1197706 w 3375025"/>
                  <a:gd name="connsiteY352" fmla="*/ 73978 h 95572"/>
                  <a:gd name="connsiteX353" fmla="*/ 1194586 w 3375025"/>
                  <a:gd name="connsiteY353" fmla="*/ 73978 h 95572"/>
                  <a:gd name="connsiteX354" fmla="*/ 1172490 w 3375025"/>
                  <a:gd name="connsiteY354" fmla="*/ 35881 h 95572"/>
                  <a:gd name="connsiteX355" fmla="*/ 1150393 w 3375025"/>
                  <a:gd name="connsiteY355" fmla="*/ 73978 h 95572"/>
                  <a:gd name="connsiteX356" fmla="*/ 1147272 w 3375025"/>
                  <a:gd name="connsiteY356" fmla="*/ 73978 h 95572"/>
                  <a:gd name="connsiteX357" fmla="*/ 1137503 w 3375025"/>
                  <a:gd name="connsiteY357" fmla="*/ 73978 h 95572"/>
                  <a:gd name="connsiteX358" fmla="*/ 1134383 w 3375025"/>
                  <a:gd name="connsiteY358" fmla="*/ 73978 h 95572"/>
                  <a:gd name="connsiteX359" fmla="*/ 1112287 w 3375025"/>
                  <a:gd name="connsiteY359" fmla="*/ 35881 h 95572"/>
                  <a:gd name="connsiteX360" fmla="*/ 1090190 w 3375025"/>
                  <a:gd name="connsiteY360" fmla="*/ 73978 h 95572"/>
                  <a:gd name="connsiteX361" fmla="*/ 1087070 w 3375025"/>
                  <a:gd name="connsiteY361" fmla="*/ 73978 h 95572"/>
                  <a:gd name="connsiteX362" fmla="*/ 1077301 w 3375025"/>
                  <a:gd name="connsiteY362" fmla="*/ 73978 h 95572"/>
                  <a:gd name="connsiteX363" fmla="*/ 1074180 w 3375025"/>
                  <a:gd name="connsiteY363" fmla="*/ 73978 h 95572"/>
                  <a:gd name="connsiteX364" fmla="*/ 1052084 w 3375025"/>
                  <a:gd name="connsiteY364" fmla="*/ 35881 h 95572"/>
                  <a:gd name="connsiteX365" fmla="*/ 1029988 w 3375025"/>
                  <a:gd name="connsiteY365" fmla="*/ 73978 h 95572"/>
                  <a:gd name="connsiteX366" fmla="*/ 1026867 w 3375025"/>
                  <a:gd name="connsiteY366" fmla="*/ 73978 h 95572"/>
                  <a:gd name="connsiteX367" fmla="*/ 1017098 w 3375025"/>
                  <a:gd name="connsiteY367" fmla="*/ 73978 h 95572"/>
                  <a:gd name="connsiteX368" fmla="*/ 1013977 w 3375025"/>
                  <a:gd name="connsiteY368" fmla="*/ 73978 h 95572"/>
                  <a:gd name="connsiteX369" fmla="*/ 991881 w 3375025"/>
                  <a:gd name="connsiteY369" fmla="*/ 35881 h 95572"/>
                  <a:gd name="connsiteX370" fmla="*/ 969785 w 3375025"/>
                  <a:gd name="connsiteY370" fmla="*/ 73978 h 95572"/>
                  <a:gd name="connsiteX371" fmla="*/ 966664 w 3375025"/>
                  <a:gd name="connsiteY371" fmla="*/ 73978 h 95572"/>
                  <a:gd name="connsiteX372" fmla="*/ 956895 w 3375025"/>
                  <a:gd name="connsiteY372" fmla="*/ 73978 h 95572"/>
                  <a:gd name="connsiteX373" fmla="*/ 953775 w 3375025"/>
                  <a:gd name="connsiteY373" fmla="*/ 73978 h 95572"/>
                  <a:gd name="connsiteX374" fmla="*/ 931678 w 3375025"/>
                  <a:gd name="connsiteY374" fmla="*/ 35881 h 95572"/>
                  <a:gd name="connsiteX375" fmla="*/ 909582 w 3375025"/>
                  <a:gd name="connsiteY375" fmla="*/ 73978 h 95572"/>
                  <a:gd name="connsiteX376" fmla="*/ 906461 w 3375025"/>
                  <a:gd name="connsiteY376" fmla="*/ 73978 h 95572"/>
                  <a:gd name="connsiteX377" fmla="*/ 896692 w 3375025"/>
                  <a:gd name="connsiteY377" fmla="*/ 73978 h 95572"/>
                  <a:gd name="connsiteX378" fmla="*/ 893572 w 3375025"/>
                  <a:gd name="connsiteY378" fmla="*/ 73978 h 95572"/>
                  <a:gd name="connsiteX379" fmla="*/ 871475 w 3375025"/>
                  <a:gd name="connsiteY379" fmla="*/ 35881 h 95572"/>
                  <a:gd name="connsiteX380" fmla="*/ 849379 w 3375025"/>
                  <a:gd name="connsiteY380" fmla="*/ 73978 h 95572"/>
                  <a:gd name="connsiteX381" fmla="*/ 846258 w 3375025"/>
                  <a:gd name="connsiteY381" fmla="*/ 73978 h 95572"/>
                  <a:gd name="connsiteX382" fmla="*/ 836489 w 3375025"/>
                  <a:gd name="connsiteY382" fmla="*/ 73978 h 95572"/>
                  <a:gd name="connsiteX383" fmla="*/ 833369 w 3375025"/>
                  <a:gd name="connsiteY383" fmla="*/ 73978 h 95572"/>
                  <a:gd name="connsiteX384" fmla="*/ 811273 w 3375025"/>
                  <a:gd name="connsiteY384" fmla="*/ 35881 h 95572"/>
                  <a:gd name="connsiteX385" fmla="*/ 789176 w 3375025"/>
                  <a:gd name="connsiteY385" fmla="*/ 73978 h 95572"/>
                  <a:gd name="connsiteX386" fmla="*/ 786055 w 3375025"/>
                  <a:gd name="connsiteY386" fmla="*/ 73978 h 95572"/>
                  <a:gd name="connsiteX387" fmla="*/ 776287 w 3375025"/>
                  <a:gd name="connsiteY387" fmla="*/ 73978 h 95572"/>
                  <a:gd name="connsiteX388" fmla="*/ 773166 w 3375025"/>
                  <a:gd name="connsiteY388" fmla="*/ 73978 h 95572"/>
                  <a:gd name="connsiteX389" fmla="*/ 751070 w 3375025"/>
                  <a:gd name="connsiteY389" fmla="*/ 35881 h 95572"/>
                  <a:gd name="connsiteX390" fmla="*/ 728973 w 3375025"/>
                  <a:gd name="connsiteY390" fmla="*/ 73978 h 95572"/>
                  <a:gd name="connsiteX391" fmla="*/ 725853 w 3375025"/>
                  <a:gd name="connsiteY391" fmla="*/ 73978 h 95572"/>
                  <a:gd name="connsiteX392" fmla="*/ 716084 w 3375025"/>
                  <a:gd name="connsiteY392" fmla="*/ 73978 h 95572"/>
                  <a:gd name="connsiteX393" fmla="*/ 712963 w 3375025"/>
                  <a:gd name="connsiteY393" fmla="*/ 73978 h 95572"/>
                  <a:gd name="connsiteX394" fmla="*/ 690867 w 3375025"/>
                  <a:gd name="connsiteY394" fmla="*/ 35881 h 95572"/>
                  <a:gd name="connsiteX395" fmla="*/ 668771 w 3375025"/>
                  <a:gd name="connsiteY395" fmla="*/ 73978 h 95572"/>
                  <a:gd name="connsiteX396" fmla="*/ 665650 w 3375025"/>
                  <a:gd name="connsiteY396" fmla="*/ 73978 h 95572"/>
                  <a:gd name="connsiteX397" fmla="*/ 655881 w 3375025"/>
                  <a:gd name="connsiteY397" fmla="*/ 73978 h 95572"/>
                  <a:gd name="connsiteX398" fmla="*/ 652760 w 3375025"/>
                  <a:gd name="connsiteY398" fmla="*/ 73978 h 95572"/>
                  <a:gd name="connsiteX399" fmla="*/ 630664 w 3375025"/>
                  <a:gd name="connsiteY399" fmla="*/ 35881 h 95572"/>
                  <a:gd name="connsiteX400" fmla="*/ 608568 w 3375025"/>
                  <a:gd name="connsiteY400" fmla="*/ 73978 h 95572"/>
                  <a:gd name="connsiteX401" fmla="*/ 605447 w 3375025"/>
                  <a:gd name="connsiteY401" fmla="*/ 73978 h 95572"/>
                  <a:gd name="connsiteX402" fmla="*/ 595678 w 3375025"/>
                  <a:gd name="connsiteY402" fmla="*/ 73978 h 95572"/>
                  <a:gd name="connsiteX403" fmla="*/ 592558 w 3375025"/>
                  <a:gd name="connsiteY403" fmla="*/ 73978 h 95572"/>
                  <a:gd name="connsiteX404" fmla="*/ 570461 w 3375025"/>
                  <a:gd name="connsiteY404" fmla="*/ 35881 h 95572"/>
                  <a:gd name="connsiteX405" fmla="*/ 548365 w 3375025"/>
                  <a:gd name="connsiteY405" fmla="*/ 73978 h 95572"/>
                  <a:gd name="connsiteX406" fmla="*/ 545244 w 3375025"/>
                  <a:gd name="connsiteY406" fmla="*/ 73978 h 95572"/>
                  <a:gd name="connsiteX407" fmla="*/ 535475 w 3375025"/>
                  <a:gd name="connsiteY407" fmla="*/ 73978 h 95572"/>
                  <a:gd name="connsiteX408" fmla="*/ 532355 w 3375025"/>
                  <a:gd name="connsiteY408" fmla="*/ 73978 h 95572"/>
                  <a:gd name="connsiteX409" fmla="*/ 510258 w 3375025"/>
                  <a:gd name="connsiteY409" fmla="*/ 35881 h 95572"/>
                  <a:gd name="connsiteX410" fmla="*/ 488162 w 3375025"/>
                  <a:gd name="connsiteY410" fmla="*/ 73978 h 95572"/>
                  <a:gd name="connsiteX411" fmla="*/ 485041 w 3375025"/>
                  <a:gd name="connsiteY411" fmla="*/ 73978 h 95572"/>
                  <a:gd name="connsiteX412" fmla="*/ 475272 w 3375025"/>
                  <a:gd name="connsiteY412" fmla="*/ 73978 h 95572"/>
                  <a:gd name="connsiteX413" fmla="*/ 472152 w 3375025"/>
                  <a:gd name="connsiteY413" fmla="*/ 73978 h 95572"/>
                  <a:gd name="connsiteX414" fmla="*/ 450056 w 3375025"/>
                  <a:gd name="connsiteY414" fmla="*/ 35881 h 95572"/>
                  <a:gd name="connsiteX415" fmla="*/ 427959 w 3375025"/>
                  <a:gd name="connsiteY415" fmla="*/ 73978 h 95572"/>
                  <a:gd name="connsiteX416" fmla="*/ 424839 w 3375025"/>
                  <a:gd name="connsiteY416" fmla="*/ 73978 h 95572"/>
                  <a:gd name="connsiteX417" fmla="*/ 415070 w 3375025"/>
                  <a:gd name="connsiteY417" fmla="*/ 73978 h 95572"/>
                  <a:gd name="connsiteX418" fmla="*/ 411949 w 3375025"/>
                  <a:gd name="connsiteY418" fmla="*/ 73978 h 95572"/>
                  <a:gd name="connsiteX419" fmla="*/ 389853 w 3375025"/>
                  <a:gd name="connsiteY419" fmla="*/ 35881 h 95572"/>
                  <a:gd name="connsiteX420" fmla="*/ 367757 w 3375025"/>
                  <a:gd name="connsiteY420" fmla="*/ 73978 h 95572"/>
                  <a:gd name="connsiteX421" fmla="*/ 364636 w 3375025"/>
                  <a:gd name="connsiteY421" fmla="*/ 73978 h 95572"/>
                  <a:gd name="connsiteX422" fmla="*/ 354867 w 3375025"/>
                  <a:gd name="connsiteY422" fmla="*/ 73978 h 95572"/>
                  <a:gd name="connsiteX423" fmla="*/ 351746 w 3375025"/>
                  <a:gd name="connsiteY423" fmla="*/ 73978 h 95572"/>
                  <a:gd name="connsiteX424" fmla="*/ 329650 w 3375025"/>
                  <a:gd name="connsiteY424" fmla="*/ 35881 h 95572"/>
                  <a:gd name="connsiteX425" fmla="*/ 307554 w 3375025"/>
                  <a:gd name="connsiteY425" fmla="*/ 73978 h 95572"/>
                  <a:gd name="connsiteX426" fmla="*/ 304433 w 3375025"/>
                  <a:gd name="connsiteY426" fmla="*/ 73978 h 95572"/>
                  <a:gd name="connsiteX427" fmla="*/ 294664 w 3375025"/>
                  <a:gd name="connsiteY427" fmla="*/ 73978 h 95572"/>
                  <a:gd name="connsiteX428" fmla="*/ 291544 w 3375025"/>
                  <a:gd name="connsiteY428" fmla="*/ 73978 h 95572"/>
                  <a:gd name="connsiteX429" fmla="*/ 269448 w 3375025"/>
                  <a:gd name="connsiteY429" fmla="*/ 35881 h 95572"/>
                  <a:gd name="connsiteX430" fmla="*/ 247351 w 3375025"/>
                  <a:gd name="connsiteY430" fmla="*/ 73978 h 95572"/>
                  <a:gd name="connsiteX431" fmla="*/ 244230 w 3375025"/>
                  <a:gd name="connsiteY431" fmla="*/ 73978 h 95572"/>
                  <a:gd name="connsiteX432" fmla="*/ 234461 w 3375025"/>
                  <a:gd name="connsiteY432" fmla="*/ 73978 h 95572"/>
                  <a:gd name="connsiteX433" fmla="*/ 231341 w 3375025"/>
                  <a:gd name="connsiteY433" fmla="*/ 73978 h 95572"/>
                  <a:gd name="connsiteX434" fmla="*/ 209245 w 3375025"/>
                  <a:gd name="connsiteY434" fmla="*/ 35881 h 95572"/>
                  <a:gd name="connsiteX435" fmla="*/ 187148 w 3375025"/>
                  <a:gd name="connsiteY435" fmla="*/ 73978 h 95572"/>
                  <a:gd name="connsiteX436" fmla="*/ 184027 w 3375025"/>
                  <a:gd name="connsiteY436" fmla="*/ 73978 h 95572"/>
                  <a:gd name="connsiteX437" fmla="*/ 174259 w 3375025"/>
                  <a:gd name="connsiteY437" fmla="*/ 73978 h 95572"/>
                  <a:gd name="connsiteX438" fmla="*/ 171138 w 3375025"/>
                  <a:gd name="connsiteY438" fmla="*/ 73978 h 95572"/>
                  <a:gd name="connsiteX439" fmla="*/ 149042 w 3375025"/>
                  <a:gd name="connsiteY439" fmla="*/ 35881 h 95572"/>
                  <a:gd name="connsiteX440" fmla="*/ 126945 w 3375025"/>
                  <a:gd name="connsiteY440" fmla="*/ 73978 h 95572"/>
                  <a:gd name="connsiteX441" fmla="*/ 123824 w 3375025"/>
                  <a:gd name="connsiteY441" fmla="*/ 73978 h 95572"/>
                  <a:gd name="connsiteX442" fmla="*/ 114056 w 3375025"/>
                  <a:gd name="connsiteY442" fmla="*/ 73978 h 95572"/>
                  <a:gd name="connsiteX443" fmla="*/ 110935 w 3375025"/>
                  <a:gd name="connsiteY443" fmla="*/ 73978 h 95572"/>
                  <a:gd name="connsiteX444" fmla="*/ 88839 w 3375025"/>
                  <a:gd name="connsiteY444" fmla="*/ 35881 h 95572"/>
                  <a:gd name="connsiteX445" fmla="*/ 66742 w 3375025"/>
                  <a:gd name="connsiteY445" fmla="*/ 73978 h 95572"/>
                  <a:gd name="connsiteX446" fmla="*/ 63622 w 3375025"/>
                  <a:gd name="connsiteY446" fmla="*/ 73978 h 95572"/>
                  <a:gd name="connsiteX447" fmla="*/ 53853 w 3375025"/>
                  <a:gd name="connsiteY447" fmla="*/ 73978 h 95572"/>
                  <a:gd name="connsiteX448" fmla="*/ 50732 w 3375025"/>
                  <a:gd name="connsiteY448" fmla="*/ 73978 h 95572"/>
                  <a:gd name="connsiteX449" fmla="*/ 28636 w 3375025"/>
                  <a:gd name="connsiteY449" fmla="*/ 35881 h 95572"/>
                  <a:gd name="connsiteX450" fmla="*/ 6540 w 3375025"/>
                  <a:gd name="connsiteY450" fmla="*/ 73978 h 95572"/>
                  <a:gd name="connsiteX451" fmla="*/ 0 w 3375025"/>
                  <a:gd name="connsiteY451" fmla="*/ 73978 h 95572"/>
                  <a:gd name="connsiteX452" fmla="*/ 0 w 3375025"/>
                  <a:gd name="connsiteY452" fmla="*/ 63030 h 95572"/>
                  <a:gd name="connsiteX453" fmla="*/ 0 w 3375025"/>
                  <a:gd name="connsiteY453" fmla="*/ 0 h 95572"/>
                  <a:gd name="connsiteX454" fmla="*/ 3375025 w 3375025"/>
                  <a:gd name="connsiteY454" fmla="*/ 0 h 95572"/>
                  <a:gd name="connsiteX455" fmla="*/ 3375025 w 3375025"/>
                  <a:gd name="connsiteY455" fmla="*/ 18601 h 95572"/>
                  <a:gd name="connsiteX456" fmla="*/ 0 w 3375025"/>
                  <a:gd name="connsiteY456" fmla="*/ 18601 h 955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</a:cxnLst>
                <a:rect l="l" t="t" r="r" b="b"/>
                <a:pathLst>
                  <a:path w="3375025" h="95572">
                    <a:moveTo>
                      <a:pt x="0" y="76971"/>
                    </a:moveTo>
                    <a:lnTo>
                      <a:pt x="3375025" y="76971"/>
                    </a:lnTo>
                    <a:lnTo>
                      <a:pt x="3375025" y="95572"/>
                    </a:lnTo>
                    <a:lnTo>
                      <a:pt x="0" y="95572"/>
                    </a:lnTo>
                    <a:close/>
                    <a:moveTo>
                      <a:pt x="24032" y="21595"/>
                    </a:moveTo>
                    <a:lnTo>
                      <a:pt x="33240" y="21595"/>
                    </a:lnTo>
                    <a:lnTo>
                      <a:pt x="58737" y="65557"/>
                    </a:lnTo>
                    <a:lnTo>
                      <a:pt x="84235" y="21595"/>
                    </a:lnTo>
                    <a:lnTo>
                      <a:pt x="93442" y="21595"/>
                    </a:lnTo>
                    <a:lnTo>
                      <a:pt x="118940" y="65557"/>
                    </a:lnTo>
                    <a:lnTo>
                      <a:pt x="144438" y="21595"/>
                    </a:lnTo>
                    <a:lnTo>
                      <a:pt x="153645" y="21595"/>
                    </a:lnTo>
                    <a:lnTo>
                      <a:pt x="179143" y="65557"/>
                    </a:lnTo>
                    <a:lnTo>
                      <a:pt x="204641" y="21595"/>
                    </a:lnTo>
                    <a:lnTo>
                      <a:pt x="213848" y="21595"/>
                    </a:lnTo>
                    <a:lnTo>
                      <a:pt x="239346" y="65556"/>
                    </a:lnTo>
                    <a:lnTo>
                      <a:pt x="264844" y="21595"/>
                    </a:lnTo>
                    <a:lnTo>
                      <a:pt x="274051" y="21595"/>
                    </a:lnTo>
                    <a:lnTo>
                      <a:pt x="299549" y="65557"/>
                    </a:lnTo>
                    <a:lnTo>
                      <a:pt x="325046" y="21595"/>
                    </a:lnTo>
                    <a:lnTo>
                      <a:pt x="334254" y="21595"/>
                    </a:lnTo>
                    <a:lnTo>
                      <a:pt x="359751" y="65557"/>
                    </a:lnTo>
                    <a:lnTo>
                      <a:pt x="385249" y="21595"/>
                    </a:lnTo>
                    <a:lnTo>
                      <a:pt x="394457" y="21595"/>
                    </a:lnTo>
                    <a:lnTo>
                      <a:pt x="419954" y="65557"/>
                    </a:lnTo>
                    <a:lnTo>
                      <a:pt x="445452" y="21595"/>
                    </a:lnTo>
                    <a:lnTo>
                      <a:pt x="454659" y="21595"/>
                    </a:lnTo>
                    <a:lnTo>
                      <a:pt x="480157" y="65557"/>
                    </a:lnTo>
                    <a:lnTo>
                      <a:pt x="505655" y="21595"/>
                    </a:lnTo>
                    <a:lnTo>
                      <a:pt x="514862" y="21595"/>
                    </a:lnTo>
                    <a:lnTo>
                      <a:pt x="540360" y="65557"/>
                    </a:lnTo>
                    <a:lnTo>
                      <a:pt x="565858" y="21595"/>
                    </a:lnTo>
                    <a:lnTo>
                      <a:pt x="575065" y="21595"/>
                    </a:lnTo>
                    <a:lnTo>
                      <a:pt x="600563" y="65557"/>
                    </a:lnTo>
                    <a:lnTo>
                      <a:pt x="626060" y="21595"/>
                    </a:lnTo>
                    <a:lnTo>
                      <a:pt x="635268" y="21595"/>
                    </a:lnTo>
                    <a:lnTo>
                      <a:pt x="660766" y="65557"/>
                    </a:lnTo>
                    <a:lnTo>
                      <a:pt x="686263" y="21595"/>
                    </a:lnTo>
                    <a:lnTo>
                      <a:pt x="695471" y="21595"/>
                    </a:lnTo>
                    <a:lnTo>
                      <a:pt x="720968" y="65557"/>
                    </a:lnTo>
                    <a:lnTo>
                      <a:pt x="746466" y="21595"/>
                    </a:lnTo>
                    <a:lnTo>
                      <a:pt x="755673" y="21595"/>
                    </a:lnTo>
                    <a:lnTo>
                      <a:pt x="781171" y="65557"/>
                    </a:lnTo>
                    <a:lnTo>
                      <a:pt x="806669" y="21595"/>
                    </a:lnTo>
                    <a:lnTo>
                      <a:pt x="815876" y="21595"/>
                    </a:lnTo>
                    <a:lnTo>
                      <a:pt x="841374" y="65557"/>
                    </a:lnTo>
                    <a:lnTo>
                      <a:pt x="866872" y="21595"/>
                    </a:lnTo>
                    <a:lnTo>
                      <a:pt x="876079" y="21595"/>
                    </a:lnTo>
                    <a:lnTo>
                      <a:pt x="901577" y="65557"/>
                    </a:lnTo>
                    <a:lnTo>
                      <a:pt x="927075" y="21595"/>
                    </a:lnTo>
                    <a:lnTo>
                      <a:pt x="936282" y="21595"/>
                    </a:lnTo>
                    <a:lnTo>
                      <a:pt x="961780" y="65557"/>
                    </a:lnTo>
                    <a:lnTo>
                      <a:pt x="987277" y="21595"/>
                    </a:lnTo>
                    <a:lnTo>
                      <a:pt x="996485" y="21595"/>
                    </a:lnTo>
                    <a:lnTo>
                      <a:pt x="1021982" y="65557"/>
                    </a:lnTo>
                    <a:lnTo>
                      <a:pt x="1047480" y="21595"/>
                    </a:lnTo>
                    <a:lnTo>
                      <a:pt x="1056688" y="21595"/>
                    </a:lnTo>
                    <a:lnTo>
                      <a:pt x="1082185" y="65557"/>
                    </a:lnTo>
                    <a:lnTo>
                      <a:pt x="1107683" y="21595"/>
                    </a:lnTo>
                    <a:lnTo>
                      <a:pt x="1116890" y="21595"/>
                    </a:lnTo>
                    <a:lnTo>
                      <a:pt x="1142388" y="65557"/>
                    </a:lnTo>
                    <a:lnTo>
                      <a:pt x="1167886" y="21595"/>
                    </a:lnTo>
                    <a:lnTo>
                      <a:pt x="1177093" y="21595"/>
                    </a:lnTo>
                    <a:lnTo>
                      <a:pt x="1202591" y="65557"/>
                    </a:lnTo>
                    <a:lnTo>
                      <a:pt x="1228089" y="21595"/>
                    </a:lnTo>
                    <a:lnTo>
                      <a:pt x="1237296" y="21595"/>
                    </a:lnTo>
                    <a:lnTo>
                      <a:pt x="1262794" y="65557"/>
                    </a:lnTo>
                    <a:lnTo>
                      <a:pt x="1288292" y="21595"/>
                    </a:lnTo>
                    <a:lnTo>
                      <a:pt x="1297499" y="21595"/>
                    </a:lnTo>
                    <a:lnTo>
                      <a:pt x="1322997" y="65557"/>
                    </a:lnTo>
                    <a:lnTo>
                      <a:pt x="1348494" y="21595"/>
                    </a:lnTo>
                    <a:lnTo>
                      <a:pt x="1357702" y="21595"/>
                    </a:lnTo>
                    <a:lnTo>
                      <a:pt x="1383199" y="65557"/>
                    </a:lnTo>
                    <a:lnTo>
                      <a:pt x="1408697" y="21595"/>
                    </a:lnTo>
                    <a:lnTo>
                      <a:pt x="1417904" y="21595"/>
                    </a:lnTo>
                    <a:lnTo>
                      <a:pt x="1443402" y="65557"/>
                    </a:lnTo>
                    <a:lnTo>
                      <a:pt x="1468900" y="21595"/>
                    </a:lnTo>
                    <a:lnTo>
                      <a:pt x="1478107" y="21595"/>
                    </a:lnTo>
                    <a:lnTo>
                      <a:pt x="1503605" y="65557"/>
                    </a:lnTo>
                    <a:lnTo>
                      <a:pt x="1529103" y="21595"/>
                    </a:lnTo>
                    <a:lnTo>
                      <a:pt x="1538310" y="21595"/>
                    </a:lnTo>
                    <a:lnTo>
                      <a:pt x="1563808" y="65557"/>
                    </a:lnTo>
                    <a:lnTo>
                      <a:pt x="1589306" y="21595"/>
                    </a:lnTo>
                    <a:lnTo>
                      <a:pt x="1598513" y="21595"/>
                    </a:lnTo>
                    <a:lnTo>
                      <a:pt x="1624012" y="65558"/>
                    </a:lnTo>
                    <a:lnTo>
                      <a:pt x="1649510" y="21595"/>
                    </a:lnTo>
                    <a:lnTo>
                      <a:pt x="1658718" y="21595"/>
                    </a:lnTo>
                    <a:lnTo>
                      <a:pt x="1687910" y="71926"/>
                    </a:lnTo>
                    <a:lnTo>
                      <a:pt x="1717102" y="21595"/>
                    </a:lnTo>
                    <a:lnTo>
                      <a:pt x="1726309" y="21595"/>
                    </a:lnTo>
                    <a:lnTo>
                      <a:pt x="1751807" y="65557"/>
                    </a:lnTo>
                    <a:lnTo>
                      <a:pt x="1777304" y="21595"/>
                    </a:lnTo>
                    <a:lnTo>
                      <a:pt x="1786512" y="21595"/>
                    </a:lnTo>
                    <a:lnTo>
                      <a:pt x="1812009" y="65557"/>
                    </a:lnTo>
                    <a:lnTo>
                      <a:pt x="1837507" y="21595"/>
                    </a:lnTo>
                    <a:lnTo>
                      <a:pt x="1846714" y="21595"/>
                    </a:lnTo>
                    <a:lnTo>
                      <a:pt x="1872212" y="65557"/>
                    </a:lnTo>
                    <a:lnTo>
                      <a:pt x="1897710" y="21595"/>
                    </a:lnTo>
                    <a:lnTo>
                      <a:pt x="1906918" y="21595"/>
                    </a:lnTo>
                    <a:lnTo>
                      <a:pt x="1932415" y="65556"/>
                    </a:lnTo>
                    <a:lnTo>
                      <a:pt x="1957913" y="21595"/>
                    </a:lnTo>
                    <a:lnTo>
                      <a:pt x="1967120" y="21595"/>
                    </a:lnTo>
                    <a:lnTo>
                      <a:pt x="1992618" y="65557"/>
                    </a:lnTo>
                    <a:lnTo>
                      <a:pt x="2018116" y="21595"/>
                    </a:lnTo>
                    <a:lnTo>
                      <a:pt x="2027323" y="21595"/>
                    </a:lnTo>
                    <a:lnTo>
                      <a:pt x="2052821" y="65557"/>
                    </a:lnTo>
                    <a:lnTo>
                      <a:pt x="2078318" y="21595"/>
                    </a:lnTo>
                    <a:lnTo>
                      <a:pt x="2087526" y="21595"/>
                    </a:lnTo>
                    <a:lnTo>
                      <a:pt x="2113024" y="65557"/>
                    </a:lnTo>
                    <a:lnTo>
                      <a:pt x="2138521" y="21595"/>
                    </a:lnTo>
                    <a:lnTo>
                      <a:pt x="2147729" y="21595"/>
                    </a:lnTo>
                    <a:lnTo>
                      <a:pt x="2173226" y="65557"/>
                    </a:lnTo>
                    <a:lnTo>
                      <a:pt x="2198724" y="21595"/>
                    </a:lnTo>
                    <a:lnTo>
                      <a:pt x="2207932" y="21595"/>
                    </a:lnTo>
                    <a:lnTo>
                      <a:pt x="2233429" y="65557"/>
                    </a:lnTo>
                    <a:lnTo>
                      <a:pt x="2258927" y="21595"/>
                    </a:lnTo>
                    <a:lnTo>
                      <a:pt x="2268134" y="21595"/>
                    </a:lnTo>
                    <a:lnTo>
                      <a:pt x="2293632" y="65557"/>
                    </a:lnTo>
                    <a:lnTo>
                      <a:pt x="2319130" y="21595"/>
                    </a:lnTo>
                    <a:lnTo>
                      <a:pt x="2328337" y="21595"/>
                    </a:lnTo>
                    <a:lnTo>
                      <a:pt x="2353835" y="65557"/>
                    </a:lnTo>
                    <a:lnTo>
                      <a:pt x="2379333" y="21595"/>
                    </a:lnTo>
                    <a:lnTo>
                      <a:pt x="2388540" y="21595"/>
                    </a:lnTo>
                    <a:lnTo>
                      <a:pt x="2414038" y="65557"/>
                    </a:lnTo>
                    <a:lnTo>
                      <a:pt x="2439535" y="21595"/>
                    </a:lnTo>
                    <a:lnTo>
                      <a:pt x="2448743" y="21595"/>
                    </a:lnTo>
                    <a:lnTo>
                      <a:pt x="2474241" y="65557"/>
                    </a:lnTo>
                    <a:lnTo>
                      <a:pt x="2499738" y="21595"/>
                    </a:lnTo>
                    <a:lnTo>
                      <a:pt x="2508946" y="21595"/>
                    </a:lnTo>
                    <a:lnTo>
                      <a:pt x="2534443" y="65557"/>
                    </a:lnTo>
                    <a:lnTo>
                      <a:pt x="2559941" y="21595"/>
                    </a:lnTo>
                    <a:lnTo>
                      <a:pt x="2569148" y="21595"/>
                    </a:lnTo>
                    <a:lnTo>
                      <a:pt x="2594646" y="65557"/>
                    </a:lnTo>
                    <a:lnTo>
                      <a:pt x="2620144" y="21595"/>
                    </a:lnTo>
                    <a:lnTo>
                      <a:pt x="2629351" y="21595"/>
                    </a:lnTo>
                    <a:lnTo>
                      <a:pt x="2654849" y="65557"/>
                    </a:lnTo>
                    <a:lnTo>
                      <a:pt x="2680347" y="21595"/>
                    </a:lnTo>
                    <a:lnTo>
                      <a:pt x="2689554" y="21595"/>
                    </a:lnTo>
                    <a:lnTo>
                      <a:pt x="2715052" y="65557"/>
                    </a:lnTo>
                    <a:lnTo>
                      <a:pt x="2740550" y="21595"/>
                    </a:lnTo>
                    <a:lnTo>
                      <a:pt x="2749757" y="21595"/>
                    </a:lnTo>
                    <a:lnTo>
                      <a:pt x="2775255" y="65557"/>
                    </a:lnTo>
                    <a:lnTo>
                      <a:pt x="2800752" y="21595"/>
                    </a:lnTo>
                    <a:lnTo>
                      <a:pt x="2809960" y="21595"/>
                    </a:lnTo>
                    <a:lnTo>
                      <a:pt x="2835457" y="65557"/>
                    </a:lnTo>
                    <a:lnTo>
                      <a:pt x="2860955" y="21595"/>
                    </a:lnTo>
                    <a:lnTo>
                      <a:pt x="2870163" y="21595"/>
                    </a:lnTo>
                    <a:lnTo>
                      <a:pt x="2895660" y="65557"/>
                    </a:lnTo>
                    <a:lnTo>
                      <a:pt x="2921158" y="21595"/>
                    </a:lnTo>
                    <a:lnTo>
                      <a:pt x="2930365" y="21595"/>
                    </a:lnTo>
                    <a:lnTo>
                      <a:pt x="2955863" y="65557"/>
                    </a:lnTo>
                    <a:lnTo>
                      <a:pt x="2981361" y="21595"/>
                    </a:lnTo>
                    <a:lnTo>
                      <a:pt x="2990568" y="21595"/>
                    </a:lnTo>
                    <a:lnTo>
                      <a:pt x="3016066" y="65557"/>
                    </a:lnTo>
                    <a:lnTo>
                      <a:pt x="3041564" y="21595"/>
                    </a:lnTo>
                    <a:lnTo>
                      <a:pt x="3050771" y="21595"/>
                    </a:lnTo>
                    <a:lnTo>
                      <a:pt x="3076269" y="65557"/>
                    </a:lnTo>
                    <a:lnTo>
                      <a:pt x="3101767" y="21595"/>
                    </a:lnTo>
                    <a:lnTo>
                      <a:pt x="3110974" y="21595"/>
                    </a:lnTo>
                    <a:lnTo>
                      <a:pt x="3136472" y="65557"/>
                    </a:lnTo>
                    <a:lnTo>
                      <a:pt x="3161969" y="21595"/>
                    </a:lnTo>
                    <a:lnTo>
                      <a:pt x="3171177" y="21595"/>
                    </a:lnTo>
                    <a:lnTo>
                      <a:pt x="3196674" y="65557"/>
                    </a:lnTo>
                    <a:lnTo>
                      <a:pt x="3222172" y="21595"/>
                    </a:lnTo>
                    <a:lnTo>
                      <a:pt x="3231379" y="21595"/>
                    </a:lnTo>
                    <a:lnTo>
                      <a:pt x="3256877" y="65557"/>
                    </a:lnTo>
                    <a:lnTo>
                      <a:pt x="3282375" y="21595"/>
                    </a:lnTo>
                    <a:lnTo>
                      <a:pt x="3291582" y="21595"/>
                    </a:lnTo>
                    <a:lnTo>
                      <a:pt x="3317081" y="65558"/>
                    </a:lnTo>
                    <a:lnTo>
                      <a:pt x="3342580" y="21595"/>
                    </a:lnTo>
                    <a:lnTo>
                      <a:pt x="3351787" y="21595"/>
                    </a:lnTo>
                    <a:lnTo>
                      <a:pt x="3375025" y="61661"/>
                    </a:lnTo>
                    <a:lnTo>
                      <a:pt x="3375025" y="73978"/>
                    </a:lnTo>
                    <a:lnTo>
                      <a:pt x="3369280" y="73978"/>
                    </a:lnTo>
                    <a:lnTo>
                      <a:pt x="3347183" y="35881"/>
                    </a:lnTo>
                    <a:lnTo>
                      <a:pt x="3325087" y="73978"/>
                    </a:lnTo>
                    <a:lnTo>
                      <a:pt x="3321964" y="73978"/>
                    </a:lnTo>
                    <a:lnTo>
                      <a:pt x="3312197" y="73978"/>
                    </a:lnTo>
                    <a:lnTo>
                      <a:pt x="3309075" y="73978"/>
                    </a:lnTo>
                    <a:lnTo>
                      <a:pt x="3286979" y="35881"/>
                    </a:lnTo>
                    <a:lnTo>
                      <a:pt x="3264882" y="73978"/>
                    </a:lnTo>
                    <a:lnTo>
                      <a:pt x="3261762" y="73978"/>
                    </a:lnTo>
                    <a:lnTo>
                      <a:pt x="3251993" y="73978"/>
                    </a:lnTo>
                    <a:lnTo>
                      <a:pt x="3248872" y="73978"/>
                    </a:lnTo>
                    <a:lnTo>
                      <a:pt x="3226776" y="35881"/>
                    </a:lnTo>
                    <a:lnTo>
                      <a:pt x="3204679" y="73978"/>
                    </a:lnTo>
                    <a:lnTo>
                      <a:pt x="3201559" y="73978"/>
                    </a:lnTo>
                    <a:lnTo>
                      <a:pt x="3191790" y="73978"/>
                    </a:lnTo>
                    <a:lnTo>
                      <a:pt x="3188669" y="73978"/>
                    </a:lnTo>
                    <a:lnTo>
                      <a:pt x="3166573" y="35881"/>
                    </a:lnTo>
                    <a:lnTo>
                      <a:pt x="3144477" y="73978"/>
                    </a:lnTo>
                    <a:lnTo>
                      <a:pt x="3141356" y="73978"/>
                    </a:lnTo>
                    <a:lnTo>
                      <a:pt x="3131587" y="73978"/>
                    </a:lnTo>
                    <a:lnTo>
                      <a:pt x="3128467" y="73978"/>
                    </a:lnTo>
                    <a:lnTo>
                      <a:pt x="3106370" y="35881"/>
                    </a:lnTo>
                    <a:lnTo>
                      <a:pt x="3084274" y="73978"/>
                    </a:lnTo>
                    <a:lnTo>
                      <a:pt x="3081153" y="73978"/>
                    </a:lnTo>
                    <a:lnTo>
                      <a:pt x="3071384" y="73978"/>
                    </a:lnTo>
                    <a:lnTo>
                      <a:pt x="3068264" y="73978"/>
                    </a:lnTo>
                    <a:lnTo>
                      <a:pt x="3046167" y="35881"/>
                    </a:lnTo>
                    <a:lnTo>
                      <a:pt x="3024071" y="73978"/>
                    </a:lnTo>
                    <a:lnTo>
                      <a:pt x="3020950" y="73978"/>
                    </a:lnTo>
                    <a:lnTo>
                      <a:pt x="3011181" y="73978"/>
                    </a:lnTo>
                    <a:lnTo>
                      <a:pt x="3008061" y="73978"/>
                    </a:lnTo>
                    <a:lnTo>
                      <a:pt x="2985965" y="35881"/>
                    </a:lnTo>
                    <a:lnTo>
                      <a:pt x="2963868" y="73978"/>
                    </a:lnTo>
                    <a:lnTo>
                      <a:pt x="2960747" y="73978"/>
                    </a:lnTo>
                    <a:lnTo>
                      <a:pt x="2950978" y="73978"/>
                    </a:lnTo>
                    <a:lnTo>
                      <a:pt x="2947858" y="73978"/>
                    </a:lnTo>
                    <a:lnTo>
                      <a:pt x="2925762" y="35881"/>
                    </a:lnTo>
                    <a:lnTo>
                      <a:pt x="2903665" y="73978"/>
                    </a:lnTo>
                    <a:lnTo>
                      <a:pt x="2900545" y="73978"/>
                    </a:lnTo>
                    <a:lnTo>
                      <a:pt x="2890776" y="73978"/>
                    </a:lnTo>
                    <a:lnTo>
                      <a:pt x="2887655" y="73978"/>
                    </a:lnTo>
                    <a:lnTo>
                      <a:pt x="2865559" y="35881"/>
                    </a:lnTo>
                    <a:lnTo>
                      <a:pt x="2843463" y="73978"/>
                    </a:lnTo>
                    <a:lnTo>
                      <a:pt x="2840342" y="73978"/>
                    </a:lnTo>
                    <a:lnTo>
                      <a:pt x="2830573" y="73978"/>
                    </a:lnTo>
                    <a:lnTo>
                      <a:pt x="2827452" y="73978"/>
                    </a:lnTo>
                    <a:lnTo>
                      <a:pt x="2805356" y="35881"/>
                    </a:lnTo>
                    <a:lnTo>
                      <a:pt x="2783260" y="73978"/>
                    </a:lnTo>
                    <a:lnTo>
                      <a:pt x="2780139" y="73978"/>
                    </a:lnTo>
                    <a:lnTo>
                      <a:pt x="2770370" y="73978"/>
                    </a:lnTo>
                    <a:lnTo>
                      <a:pt x="2767250" y="73978"/>
                    </a:lnTo>
                    <a:lnTo>
                      <a:pt x="2745153" y="35881"/>
                    </a:lnTo>
                    <a:lnTo>
                      <a:pt x="2723057" y="73978"/>
                    </a:lnTo>
                    <a:lnTo>
                      <a:pt x="2719936" y="73978"/>
                    </a:lnTo>
                    <a:lnTo>
                      <a:pt x="2710167" y="73978"/>
                    </a:lnTo>
                    <a:lnTo>
                      <a:pt x="2707047" y="73978"/>
                    </a:lnTo>
                    <a:lnTo>
                      <a:pt x="2684950" y="35881"/>
                    </a:lnTo>
                    <a:lnTo>
                      <a:pt x="2662854" y="73978"/>
                    </a:lnTo>
                    <a:lnTo>
                      <a:pt x="2659733" y="73978"/>
                    </a:lnTo>
                    <a:lnTo>
                      <a:pt x="2649964" y="73978"/>
                    </a:lnTo>
                    <a:lnTo>
                      <a:pt x="2646844" y="73978"/>
                    </a:lnTo>
                    <a:lnTo>
                      <a:pt x="2624748" y="35881"/>
                    </a:lnTo>
                    <a:lnTo>
                      <a:pt x="2602651" y="73978"/>
                    </a:lnTo>
                    <a:lnTo>
                      <a:pt x="2599531" y="73978"/>
                    </a:lnTo>
                    <a:lnTo>
                      <a:pt x="2589762" y="73978"/>
                    </a:lnTo>
                    <a:lnTo>
                      <a:pt x="2586641" y="73978"/>
                    </a:lnTo>
                    <a:lnTo>
                      <a:pt x="2564545" y="35881"/>
                    </a:lnTo>
                    <a:lnTo>
                      <a:pt x="2542448" y="73978"/>
                    </a:lnTo>
                    <a:lnTo>
                      <a:pt x="2539328" y="73978"/>
                    </a:lnTo>
                    <a:lnTo>
                      <a:pt x="2529559" y="73978"/>
                    </a:lnTo>
                    <a:lnTo>
                      <a:pt x="2526438" y="73978"/>
                    </a:lnTo>
                    <a:lnTo>
                      <a:pt x="2504342" y="35881"/>
                    </a:lnTo>
                    <a:lnTo>
                      <a:pt x="2482246" y="73978"/>
                    </a:lnTo>
                    <a:lnTo>
                      <a:pt x="2479125" y="73978"/>
                    </a:lnTo>
                    <a:lnTo>
                      <a:pt x="2469356" y="73978"/>
                    </a:lnTo>
                    <a:lnTo>
                      <a:pt x="2466235" y="73978"/>
                    </a:lnTo>
                    <a:lnTo>
                      <a:pt x="2444139" y="35881"/>
                    </a:lnTo>
                    <a:lnTo>
                      <a:pt x="2422043" y="73978"/>
                    </a:lnTo>
                    <a:lnTo>
                      <a:pt x="2418922" y="73978"/>
                    </a:lnTo>
                    <a:lnTo>
                      <a:pt x="2409153" y="73978"/>
                    </a:lnTo>
                    <a:lnTo>
                      <a:pt x="2406033" y="73978"/>
                    </a:lnTo>
                    <a:lnTo>
                      <a:pt x="2383936" y="35881"/>
                    </a:lnTo>
                    <a:lnTo>
                      <a:pt x="2361840" y="73978"/>
                    </a:lnTo>
                    <a:lnTo>
                      <a:pt x="2358719" y="73978"/>
                    </a:lnTo>
                    <a:lnTo>
                      <a:pt x="2348950" y="73978"/>
                    </a:lnTo>
                    <a:lnTo>
                      <a:pt x="2345830" y="73978"/>
                    </a:lnTo>
                    <a:lnTo>
                      <a:pt x="2323734" y="35881"/>
                    </a:lnTo>
                    <a:lnTo>
                      <a:pt x="2301637" y="73978"/>
                    </a:lnTo>
                    <a:lnTo>
                      <a:pt x="2298516" y="73978"/>
                    </a:lnTo>
                    <a:lnTo>
                      <a:pt x="2288747" y="73978"/>
                    </a:lnTo>
                    <a:lnTo>
                      <a:pt x="2285627" y="73978"/>
                    </a:lnTo>
                    <a:lnTo>
                      <a:pt x="2263531" y="35881"/>
                    </a:lnTo>
                    <a:lnTo>
                      <a:pt x="2241434" y="73978"/>
                    </a:lnTo>
                    <a:lnTo>
                      <a:pt x="2238314" y="73978"/>
                    </a:lnTo>
                    <a:lnTo>
                      <a:pt x="2228545" y="73978"/>
                    </a:lnTo>
                    <a:lnTo>
                      <a:pt x="2225424" y="73978"/>
                    </a:lnTo>
                    <a:lnTo>
                      <a:pt x="2203328" y="35881"/>
                    </a:lnTo>
                    <a:lnTo>
                      <a:pt x="2181232" y="73978"/>
                    </a:lnTo>
                    <a:lnTo>
                      <a:pt x="2178111" y="73978"/>
                    </a:lnTo>
                    <a:lnTo>
                      <a:pt x="2168342" y="73978"/>
                    </a:lnTo>
                    <a:lnTo>
                      <a:pt x="2165221" y="73978"/>
                    </a:lnTo>
                    <a:lnTo>
                      <a:pt x="2143125" y="35881"/>
                    </a:lnTo>
                    <a:lnTo>
                      <a:pt x="2121029" y="73978"/>
                    </a:lnTo>
                    <a:lnTo>
                      <a:pt x="2117908" y="73978"/>
                    </a:lnTo>
                    <a:lnTo>
                      <a:pt x="2108139" y="73978"/>
                    </a:lnTo>
                    <a:lnTo>
                      <a:pt x="2105018" y="73978"/>
                    </a:lnTo>
                    <a:lnTo>
                      <a:pt x="2082922" y="35881"/>
                    </a:lnTo>
                    <a:lnTo>
                      <a:pt x="2060826" y="73978"/>
                    </a:lnTo>
                    <a:lnTo>
                      <a:pt x="2057705" y="73978"/>
                    </a:lnTo>
                    <a:lnTo>
                      <a:pt x="2047936" y="73978"/>
                    </a:lnTo>
                    <a:lnTo>
                      <a:pt x="2044816" y="73978"/>
                    </a:lnTo>
                    <a:lnTo>
                      <a:pt x="2022719" y="35881"/>
                    </a:lnTo>
                    <a:lnTo>
                      <a:pt x="2000623" y="73978"/>
                    </a:lnTo>
                    <a:lnTo>
                      <a:pt x="1997502" y="73978"/>
                    </a:lnTo>
                    <a:lnTo>
                      <a:pt x="1987733" y="73978"/>
                    </a:lnTo>
                    <a:lnTo>
                      <a:pt x="1984613" y="73978"/>
                    </a:lnTo>
                    <a:lnTo>
                      <a:pt x="1962517" y="35881"/>
                    </a:lnTo>
                    <a:lnTo>
                      <a:pt x="1940420" y="73978"/>
                    </a:lnTo>
                    <a:lnTo>
                      <a:pt x="1937300" y="73978"/>
                    </a:lnTo>
                    <a:lnTo>
                      <a:pt x="1927530" y="73978"/>
                    </a:lnTo>
                    <a:lnTo>
                      <a:pt x="1924410" y="73978"/>
                    </a:lnTo>
                    <a:lnTo>
                      <a:pt x="1902314" y="35881"/>
                    </a:lnTo>
                    <a:lnTo>
                      <a:pt x="1880218" y="73978"/>
                    </a:lnTo>
                    <a:lnTo>
                      <a:pt x="1877097" y="73978"/>
                    </a:lnTo>
                    <a:lnTo>
                      <a:pt x="1867328" y="73978"/>
                    </a:lnTo>
                    <a:lnTo>
                      <a:pt x="1864207" y="73978"/>
                    </a:lnTo>
                    <a:lnTo>
                      <a:pt x="1842111" y="35881"/>
                    </a:lnTo>
                    <a:lnTo>
                      <a:pt x="1820014" y="73978"/>
                    </a:lnTo>
                    <a:lnTo>
                      <a:pt x="1816894" y="73978"/>
                    </a:lnTo>
                    <a:lnTo>
                      <a:pt x="1807125" y="73978"/>
                    </a:lnTo>
                    <a:lnTo>
                      <a:pt x="1804004" y="73978"/>
                    </a:lnTo>
                    <a:lnTo>
                      <a:pt x="1781908" y="35881"/>
                    </a:lnTo>
                    <a:lnTo>
                      <a:pt x="1759812" y="73978"/>
                    </a:lnTo>
                    <a:lnTo>
                      <a:pt x="1756691" y="73978"/>
                    </a:lnTo>
                    <a:lnTo>
                      <a:pt x="1746922" y="73978"/>
                    </a:lnTo>
                    <a:lnTo>
                      <a:pt x="1743802" y="73978"/>
                    </a:lnTo>
                    <a:lnTo>
                      <a:pt x="1721705" y="35881"/>
                    </a:lnTo>
                    <a:lnTo>
                      <a:pt x="1699609" y="73978"/>
                    </a:lnTo>
                    <a:lnTo>
                      <a:pt x="1689100" y="73978"/>
                    </a:lnTo>
                    <a:lnTo>
                      <a:pt x="1686719" y="73978"/>
                    </a:lnTo>
                    <a:lnTo>
                      <a:pt x="1676210" y="73978"/>
                    </a:lnTo>
                    <a:lnTo>
                      <a:pt x="1654114" y="35881"/>
                    </a:lnTo>
                    <a:lnTo>
                      <a:pt x="1632018" y="73978"/>
                    </a:lnTo>
                    <a:lnTo>
                      <a:pt x="1628895" y="73978"/>
                    </a:lnTo>
                    <a:lnTo>
                      <a:pt x="1619128" y="73978"/>
                    </a:lnTo>
                    <a:lnTo>
                      <a:pt x="1616006" y="73978"/>
                    </a:lnTo>
                    <a:lnTo>
                      <a:pt x="1593909" y="35881"/>
                    </a:lnTo>
                    <a:lnTo>
                      <a:pt x="1571813" y="73978"/>
                    </a:lnTo>
                    <a:lnTo>
                      <a:pt x="1568692" y="73978"/>
                    </a:lnTo>
                    <a:lnTo>
                      <a:pt x="1558923" y="73978"/>
                    </a:lnTo>
                    <a:lnTo>
                      <a:pt x="1555803" y="73978"/>
                    </a:lnTo>
                    <a:lnTo>
                      <a:pt x="1533706" y="35881"/>
                    </a:lnTo>
                    <a:lnTo>
                      <a:pt x="1511610" y="73978"/>
                    </a:lnTo>
                    <a:lnTo>
                      <a:pt x="1508489" y="73978"/>
                    </a:lnTo>
                    <a:lnTo>
                      <a:pt x="1498720" y="73978"/>
                    </a:lnTo>
                    <a:lnTo>
                      <a:pt x="1495600" y="73978"/>
                    </a:lnTo>
                    <a:lnTo>
                      <a:pt x="1473504" y="35881"/>
                    </a:lnTo>
                    <a:lnTo>
                      <a:pt x="1451407" y="73978"/>
                    </a:lnTo>
                    <a:lnTo>
                      <a:pt x="1448287" y="73978"/>
                    </a:lnTo>
                    <a:lnTo>
                      <a:pt x="1438518" y="73978"/>
                    </a:lnTo>
                    <a:lnTo>
                      <a:pt x="1435397" y="73978"/>
                    </a:lnTo>
                    <a:lnTo>
                      <a:pt x="1413301" y="35881"/>
                    </a:lnTo>
                    <a:lnTo>
                      <a:pt x="1391204" y="73978"/>
                    </a:lnTo>
                    <a:lnTo>
                      <a:pt x="1388084" y="73978"/>
                    </a:lnTo>
                    <a:lnTo>
                      <a:pt x="1378315" y="73978"/>
                    </a:lnTo>
                    <a:lnTo>
                      <a:pt x="1375194" y="73978"/>
                    </a:lnTo>
                    <a:lnTo>
                      <a:pt x="1353098" y="35881"/>
                    </a:lnTo>
                    <a:lnTo>
                      <a:pt x="1331002" y="73978"/>
                    </a:lnTo>
                    <a:lnTo>
                      <a:pt x="1327881" y="73978"/>
                    </a:lnTo>
                    <a:lnTo>
                      <a:pt x="1318112" y="73978"/>
                    </a:lnTo>
                    <a:lnTo>
                      <a:pt x="1314992" y="73978"/>
                    </a:lnTo>
                    <a:lnTo>
                      <a:pt x="1292895" y="35881"/>
                    </a:lnTo>
                    <a:lnTo>
                      <a:pt x="1270799" y="73978"/>
                    </a:lnTo>
                    <a:lnTo>
                      <a:pt x="1267678" y="73978"/>
                    </a:lnTo>
                    <a:lnTo>
                      <a:pt x="1257909" y="73978"/>
                    </a:lnTo>
                    <a:lnTo>
                      <a:pt x="1254789" y="73978"/>
                    </a:lnTo>
                    <a:lnTo>
                      <a:pt x="1232692" y="35881"/>
                    </a:lnTo>
                    <a:lnTo>
                      <a:pt x="1210596" y="73978"/>
                    </a:lnTo>
                    <a:lnTo>
                      <a:pt x="1207475" y="73978"/>
                    </a:lnTo>
                    <a:lnTo>
                      <a:pt x="1197706" y="73978"/>
                    </a:lnTo>
                    <a:lnTo>
                      <a:pt x="1194586" y="73978"/>
                    </a:lnTo>
                    <a:lnTo>
                      <a:pt x="1172490" y="35881"/>
                    </a:lnTo>
                    <a:lnTo>
                      <a:pt x="1150393" y="73978"/>
                    </a:lnTo>
                    <a:lnTo>
                      <a:pt x="1147272" y="73978"/>
                    </a:lnTo>
                    <a:lnTo>
                      <a:pt x="1137503" y="73978"/>
                    </a:lnTo>
                    <a:lnTo>
                      <a:pt x="1134383" y="73978"/>
                    </a:lnTo>
                    <a:lnTo>
                      <a:pt x="1112287" y="35881"/>
                    </a:lnTo>
                    <a:lnTo>
                      <a:pt x="1090190" y="73978"/>
                    </a:lnTo>
                    <a:lnTo>
                      <a:pt x="1087070" y="73978"/>
                    </a:lnTo>
                    <a:lnTo>
                      <a:pt x="1077301" y="73978"/>
                    </a:lnTo>
                    <a:lnTo>
                      <a:pt x="1074180" y="73978"/>
                    </a:lnTo>
                    <a:lnTo>
                      <a:pt x="1052084" y="35881"/>
                    </a:lnTo>
                    <a:lnTo>
                      <a:pt x="1029988" y="73978"/>
                    </a:lnTo>
                    <a:lnTo>
                      <a:pt x="1026867" y="73978"/>
                    </a:lnTo>
                    <a:lnTo>
                      <a:pt x="1017098" y="73978"/>
                    </a:lnTo>
                    <a:lnTo>
                      <a:pt x="1013977" y="73978"/>
                    </a:lnTo>
                    <a:lnTo>
                      <a:pt x="991881" y="35881"/>
                    </a:lnTo>
                    <a:lnTo>
                      <a:pt x="969785" y="73978"/>
                    </a:lnTo>
                    <a:lnTo>
                      <a:pt x="966664" y="73978"/>
                    </a:lnTo>
                    <a:lnTo>
                      <a:pt x="956895" y="73978"/>
                    </a:lnTo>
                    <a:lnTo>
                      <a:pt x="953775" y="73978"/>
                    </a:lnTo>
                    <a:lnTo>
                      <a:pt x="931678" y="35881"/>
                    </a:lnTo>
                    <a:lnTo>
                      <a:pt x="909582" y="73978"/>
                    </a:lnTo>
                    <a:lnTo>
                      <a:pt x="906461" y="73978"/>
                    </a:lnTo>
                    <a:lnTo>
                      <a:pt x="896692" y="73978"/>
                    </a:lnTo>
                    <a:lnTo>
                      <a:pt x="893572" y="73978"/>
                    </a:lnTo>
                    <a:lnTo>
                      <a:pt x="871475" y="35881"/>
                    </a:lnTo>
                    <a:lnTo>
                      <a:pt x="849379" y="73978"/>
                    </a:lnTo>
                    <a:lnTo>
                      <a:pt x="846258" y="73978"/>
                    </a:lnTo>
                    <a:lnTo>
                      <a:pt x="836489" y="73978"/>
                    </a:lnTo>
                    <a:lnTo>
                      <a:pt x="833369" y="73978"/>
                    </a:lnTo>
                    <a:lnTo>
                      <a:pt x="811273" y="35881"/>
                    </a:lnTo>
                    <a:lnTo>
                      <a:pt x="789176" y="73978"/>
                    </a:lnTo>
                    <a:lnTo>
                      <a:pt x="786055" y="73978"/>
                    </a:lnTo>
                    <a:lnTo>
                      <a:pt x="776287" y="73978"/>
                    </a:lnTo>
                    <a:lnTo>
                      <a:pt x="773166" y="73978"/>
                    </a:lnTo>
                    <a:lnTo>
                      <a:pt x="751070" y="35881"/>
                    </a:lnTo>
                    <a:lnTo>
                      <a:pt x="728973" y="73978"/>
                    </a:lnTo>
                    <a:lnTo>
                      <a:pt x="725853" y="73978"/>
                    </a:lnTo>
                    <a:lnTo>
                      <a:pt x="716084" y="73978"/>
                    </a:lnTo>
                    <a:lnTo>
                      <a:pt x="712963" y="73978"/>
                    </a:lnTo>
                    <a:lnTo>
                      <a:pt x="690867" y="35881"/>
                    </a:lnTo>
                    <a:lnTo>
                      <a:pt x="668771" y="73978"/>
                    </a:lnTo>
                    <a:lnTo>
                      <a:pt x="665650" y="73978"/>
                    </a:lnTo>
                    <a:lnTo>
                      <a:pt x="655881" y="73978"/>
                    </a:lnTo>
                    <a:lnTo>
                      <a:pt x="652760" y="73978"/>
                    </a:lnTo>
                    <a:lnTo>
                      <a:pt x="630664" y="35881"/>
                    </a:lnTo>
                    <a:lnTo>
                      <a:pt x="608568" y="73978"/>
                    </a:lnTo>
                    <a:lnTo>
                      <a:pt x="605447" y="73978"/>
                    </a:lnTo>
                    <a:lnTo>
                      <a:pt x="595678" y="73978"/>
                    </a:lnTo>
                    <a:lnTo>
                      <a:pt x="592558" y="73978"/>
                    </a:lnTo>
                    <a:lnTo>
                      <a:pt x="570461" y="35881"/>
                    </a:lnTo>
                    <a:lnTo>
                      <a:pt x="548365" y="73978"/>
                    </a:lnTo>
                    <a:lnTo>
                      <a:pt x="545244" y="73978"/>
                    </a:lnTo>
                    <a:lnTo>
                      <a:pt x="535475" y="73978"/>
                    </a:lnTo>
                    <a:lnTo>
                      <a:pt x="532355" y="73978"/>
                    </a:lnTo>
                    <a:lnTo>
                      <a:pt x="510258" y="35881"/>
                    </a:lnTo>
                    <a:lnTo>
                      <a:pt x="488162" y="73978"/>
                    </a:lnTo>
                    <a:lnTo>
                      <a:pt x="485041" y="73978"/>
                    </a:lnTo>
                    <a:lnTo>
                      <a:pt x="475272" y="73978"/>
                    </a:lnTo>
                    <a:lnTo>
                      <a:pt x="472152" y="73978"/>
                    </a:lnTo>
                    <a:lnTo>
                      <a:pt x="450056" y="35881"/>
                    </a:lnTo>
                    <a:lnTo>
                      <a:pt x="427959" y="73978"/>
                    </a:lnTo>
                    <a:lnTo>
                      <a:pt x="424839" y="73978"/>
                    </a:lnTo>
                    <a:lnTo>
                      <a:pt x="415070" y="73978"/>
                    </a:lnTo>
                    <a:lnTo>
                      <a:pt x="411949" y="73978"/>
                    </a:lnTo>
                    <a:lnTo>
                      <a:pt x="389853" y="35881"/>
                    </a:lnTo>
                    <a:lnTo>
                      <a:pt x="367757" y="73978"/>
                    </a:lnTo>
                    <a:lnTo>
                      <a:pt x="364636" y="73978"/>
                    </a:lnTo>
                    <a:lnTo>
                      <a:pt x="354867" y="73978"/>
                    </a:lnTo>
                    <a:lnTo>
                      <a:pt x="351746" y="73978"/>
                    </a:lnTo>
                    <a:lnTo>
                      <a:pt x="329650" y="35881"/>
                    </a:lnTo>
                    <a:lnTo>
                      <a:pt x="307554" y="73978"/>
                    </a:lnTo>
                    <a:lnTo>
                      <a:pt x="304433" y="73978"/>
                    </a:lnTo>
                    <a:lnTo>
                      <a:pt x="294664" y="73978"/>
                    </a:lnTo>
                    <a:lnTo>
                      <a:pt x="291544" y="73978"/>
                    </a:lnTo>
                    <a:lnTo>
                      <a:pt x="269448" y="35881"/>
                    </a:lnTo>
                    <a:lnTo>
                      <a:pt x="247351" y="73978"/>
                    </a:lnTo>
                    <a:lnTo>
                      <a:pt x="244230" y="73978"/>
                    </a:lnTo>
                    <a:lnTo>
                      <a:pt x="234461" y="73978"/>
                    </a:lnTo>
                    <a:lnTo>
                      <a:pt x="231341" y="73978"/>
                    </a:lnTo>
                    <a:lnTo>
                      <a:pt x="209245" y="35881"/>
                    </a:lnTo>
                    <a:lnTo>
                      <a:pt x="187148" y="73978"/>
                    </a:lnTo>
                    <a:lnTo>
                      <a:pt x="184027" y="73978"/>
                    </a:lnTo>
                    <a:lnTo>
                      <a:pt x="174259" y="73978"/>
                    </a:lnTo>
                    <a:lnTo>
                      <a:pt x="171138" y="73978"/>
                    </a:lnTo>
                    <a:lnTo>
                      <a:pt x="149042" y="35881"/>
                    </a:lnTo>
                    <a:lnTo>
                      <a:pt x="126945" y="73978"/>
                    </a:lnTo>
                    <a:lnTo>
                      <a:pt x="123824" y="73978"/>
                    </a:lnTo>
                    <a:lnTo>
                      <a:pt x="114056" y="73978"/>
                    </a:lnTo>
                    <a:lnTo>
                      <a:pt x="110935" y="73978"/>
                    </a:lnTo>
                    <a:lnTo>
                      <a:pt x="88839" y="35881"/>
                    </a:lnTo>
                    <a:lnTo>
                      <a:pt x="66742" y="73978"/>
                    </a:lnTo>
                    <a:lnTo>
                      <a:pt x="63622" y="73978"/>
                    </a:lnTo>
                    <a:lnTo>
                      <a:pt x="53853" y="73978"/>
                    </a:lnTo>
                    <a:lnTo>
                      <a:pt x="50732" y="73978"/>
                    </a:lnTo>
                    <a:lnTo>
                      <a:pt x="28636" y="35881"/>
                    </a:lnTo>
                    <a:lnTo>
                      <a:pt x="6540" y="73978"/>
                    </a:lnTo>
                    <a:lnTo>
                      <a:pt x="0" y="73978"/>
                    </a:lnTo>
                    <a:lnTo>
                      <a:pt x="0" y="63030"/>
                    </a:lnTo>
                    <a:close/>
                    <a:moveTo>
                      <a:pt x="0" y="0"/>
                    </a:moveTo>
                    <a:lnTo>
                      <a:pt x="3375025" y="0"/>
                    </a:lnTo>
                    <a:lnTo>
                      <a:pt x="3375025" y="18601"/>
                    </a:lnTo>
                    <a:lnTo>
                      <a:pt x="0" y="18601"/>
                    </a:lnTo>
                    <a:close/>
                  </a:path>
                </a:pathLst>
              </a:custGeom>
              <a:solidFill>
                <a:srgbClr val="00B0F0"/>
              </a:solidFill>
              <a:ln w="6350" cap="flat" cmpd="sng" algn="ctr">
                <a:solidFill>
                  <a:srgbClr val="4472C4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1" name="正方形/長方形 820">
                <a:extLst>
                  <a:ext uri="{FF2B5EF4-FFF2-40B4-BE49-F238E27FC236}">
                    <a16:creationId xmlns:a16="http://schemas.microsoft.com/office/drawing/2014/main" id="{BF0A723D-0D8A-4B65-B7E0-4D93F9B1EFA3}"/>
                  </a:ext>
                </a:extLst>
              </p:cNvPr>
              <p:cNvSpPr/>
              <p:nvPr/>
            </p:nvSpPr>
            <p:spPr>
              <a:xfrm>
                <a:off x="2025650" y="3874266"/>
                <a:ext cx="3375025" cy="18601"/>
              </a:xfrm>
              <a:prstGeom prst="rect">
                <a:avLst/>
              </a:prstGeom>
              <a:grp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813" name="フリーフォーム: 図形 812">
              <a:extLst>
                <a:ext uri="{FF2B5EF4-FFF2-40B4-BE49-F238E27FC236}">
                  <a16:creationId xmlns:a16="http://schemas.microsoft.com/office/drawing/2014/main" id="{41DB48CA-CAC5-4594-8D87-4F54692B0072}"/>
                </a:ext>
              </a:extLst>
            </p:cNvPr>
            <p:cNvSpPr/>
            <p:nvPr/>
          </p:nvSpPr>
          <p:spPr>
            <a:xfrm>
              <a:off x="2610849" y="3561922"/>
              <a:ext cx="2205627" cy="363177"/>
            </a:xfrm>
            <a:custGeom>
              <a:avLst/>
              <a:gdLst>
                <a:gd name="connsiteX0" fmla="*/ 0 w 2205627"/>
                <a:gd name="connsiteY0" fmla="*/ 0 h 363177"/>
                <a:gd name="connsiteX1" fmla="*/ 12554 w 2205627"/>
                <a:gd name="connsiteY1" fmla="*/ 0 h 363177"/>
                <a:gd name="connsiteX2" fmla="*/ 15197 w 2205627"/>
                <a:gd name="connsiteY2" fmla="*/ 9798 h 363177"/>
                <a:gd name="connsiteX3" fmla="*/ 1102315 w 2205627"/>
                <a:gd name="connsiteY3" fmla="*/ 340949 h 363177"/>
                <a:gd name="connsiteX4" fmla="*/ 2189434 w 2205627"/>
                <a:gd name="connsiteY4" fmla="*/ 9798 h 363177"/>
                <a:gd name="connsiteX5" fmla="*/ 2192076 w 2205627"/>
                <a:gd name="connsiteY5" fmla="*/ 0 h 363177"/>
                <a:gd name="connsiteX6" fmla="*/ 2205627 w 2205627"/>
                <a:gd name="connsiteY6" fmla="*/ 0 h 363177"/>
                <a:gd name="connsiteX7" fmla="*/ 2205627 w 2205627"/>
                <a:gd name="connsiteY7" fmla="*/ 21531 h 363177"/>
                <a:gd name="connsiteX8" fmla="*/ 2155692 w 2205627"/>
                <a:gd name="connsiteY8" fmla="*/ 86438 h 363177"/>
                <a:gd name="connsiteX9" fmla="*/ 1102315 w 2205627"/>
                <a:gd name="connsiteY9" fmla="*/ 363177 h 363177"/>
                <a:gd name="connsiteX10" fmla="*/ 48939 w 2205627"/>
                <a:gd name="connsiteY10" fmla="*/ 86438 h 363177"/>
                <a:gd name="connsiteX11" fmla="*/ 0 w 2205627"/>
                <a:gd name="connsiteY11" fmla="*/ 22827 h 36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205627" h="363177">
                  <a:moveTo>
                    <a:pt x="0" y="0"/>
                  </a:moveTo>
                  <a:lnTo>
                    <a:pt x="12554" y="0"/>
                  </a:lnTo>
                  <a:lnTo>
                    <a:pt x="15197" y="9798"/>
                  </a:lnTo>
                  <a:cubicBezTo>
                    <a:pt x="118668" y="198786"/>
                    <a:pt x="566071" y="340949"/>
                    <a:pt x="1102315" y="340949"/>
                  </a:cubicBezTo>
                  <a:cubicBezTo>
                    <a:pt x="1638559" y="340949"/>
                    <a:pt x="2085962" y="198786"/>
                    <a:pt x="2189434" y="9798"/>
                  </a:cubicBezTo>
                  <a:lnTo>
                    <a:pt x="2192076" y="0"/>
                  </a:lnTo>
                  <a:lnTo>
                    <a:pt x="2205627" y="0"/>
                  </a:lnTo>
                  <a:lnTo>
                    <a:pt x="2205627" y="21531"/>
                  </a:lnTo>
                  <a:lnTo>
                    <a:pt x="2155692" y="86438"/>
                  </a:lnTo>
                  <a:cubicBezTo>
                    <a:pt x="1990156" y="248500"/>
                    <a:pt x="1580926" y="363177"/>
                    <a:pt x="1102315" y="363177"/>
                  </a:cubicBezTo>
                  <a:cubicBezTo>
                    <a:pt x="623705" y="363177"/>
                    <a:pt x="214475" y="248500"/>
                    <a:pt x="48939" y="86438"/>
                  </a:cubicBezTo>
                  <a:lnTo>
                    <a:pt x="0" y="22827"/>
                  </a:lnTo>
                  <a:close/>
                </a:path>
              </a:pathLst>
            </a:custGeom>
            <a:solidFill>
              <a:sysClr val="window" lastClr="FFFFFF"/>
            </a:soli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14" name="フリーフォーム: 図形 813">
              <a:extLst>
                <a:ext uri="{FF2B5EF4-FFF2-40B4-BE49-F238E27FC236}">
                  <a16:creationId xmlns:a16="http://schemas.microsoft.com/office/drawing/2014/main" id="{C75BB3F5-A04B-466E-BFE6-72DCE1C901CD}"/>
                </a:ext>
              </a:extLst>
            </p:cNvPr>
            <p:cNvSpPr/>
            <p:nvPr/>
          </p:nvSpPr>
          <p:spPr>
            <a:xfrm>
              <a:off x="4820649" y="3561922"/>
              <a:ext cx="580026" cy="313273"/>
            </a:xfrm>
            <a:custGeom>
              <a:avLst/>
              <a:gdLst>
                <a:gd name="connsiteX0" fmla="*/ 0 w 580026"/>
                <a:gd name="connsiteY0" fmla="*/ 0 h 313273"/>
                <a:gd name="connsiteX1" fmla="*/ 12554 w 580026"/>
                <a:gd name="connsiteY1" fmla="*/ 0 h 313273"/>
                <a:gd name="connsiteX2" fmla="*/ 15197 w 580026"/>
                <a:gd name="connsiteY2" fmla="*/ 9798 h 313273"/>
                <a:gd name="connsiteX3" fmla="*/ 549973 w 580026"/>
                <a:gd name="connsiteY3" fmla="*/ 286002 h 313273"/>
                <a:gd name="connsiteX4" fmla="*/ 580026 w 580026"/>
                <a:gd name="connsiteY4" fmla="*/ 291242 h 313273"/>
                <a:gd name="connsiteX5" fmla="*/ 580026 w 580026"/>
                <a:gd name="connsiteY5" fmla="*/ 313273 h 313273"/>
                <a:gd name="connsiteX6" fmla="*/ 458225 w 580026"/>
                <a:gd name="connsiteY6" fmla="*/ 285581 h 313273"/>
                <a:gd name="connsiteX7" fmla="*/ 48939 w 580026"/>
                <a:gd name="connsiteY7" fmla="*/ 86438 h 313273"/>
                <a:gd name="connsiteX8" fmla="*/ 0 w 580026"/>
                <a:gd name="connsiteY8" fmla="*/ 22827 h 313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0026" h="313273">
                  <a:moveTo>
                    <a:pt x="0" y="0"/>
                  </a:moveTo>
                  <a:lnTo>
                    <a:pt x="12554" y="0"/>
                  </a:lnTo>
                  <a:lnTo>
                    <a:pt x="15197" y="9798"/>
                  </a:lnTo>
                  <a:cubicBezTo>
                    <a:pt x="79867" y="127916"/>
                    <a:pt x="278884" y="227742"/>
                    <a:pt x="549973" y="286002"/>
                  </a:cubicBezTo>
                  <a:lnTo>
                    <a:pt x="580026" y="291242"/>
                  </a:lnTo>
                  <a:lnTo>
                    <a:pt x="580026" y="313273"/>
                  </a:lnTo>
                  <a:lnTo>
                    <a:pt x="458225" y="285581"/>
                  </a:lnTo>
                  <a:cubicBezTo>
                    <a:pt x="275399" y="236654"/>
                    <a:pt x="131707" y="167469"/>
                    <a:pt x="48939" y="86438"/>
                  </a:cubicBezTo>
                  <a:lnTo>
                    <a:pt x="0" y="22827"/>
                  </a:lnTo>
                  <a:close/>
                </a:path>
              </a:pathLst>
            </a:custGeom>
            <a:solidFill>
              <a:sysClr val="window" lastClr="FFFFFF"/>
            </a:soli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15" name="フリーフォーム: 図形 814">
              <a:extLst>
                <a:ext uri="{FF2B5EF4-FFF2-40B4-BE49-F238E27FC236}">
                  <a16:creationId xmlns:a16="http://schemas.microsoft.com/office/drawing/2014/main" id="{AC4AB2A2-F3AC-428B-BDD2-35150143FD55}"/>
                </a:ext>
              </a:extLst>
            </p:cNvPr>
            <p:cNvSpPr/>
            <p:nvPr/>
          </p:nvSpPr>
          <p:spPr>
            <a:xfrm>
              <a:off x="4825523" y="3657600"/>
              <a:ext cx="1111409" cy="815368"/>
            </a:xfrm>
            <a:custGeom>
              <a:avLst/>
              <a:gdLst>
                <a:gd name="connsiteX0" fmla="*/ 931365 w 931365"/>
                <a:gd name="connsiteY0" fmla="*/ 0 h 444410"/>
                <a:gd name="connsiteX1" fmla="*/ 931365 w 931365"/>
                <a:gd name="connsiteY1" fmla="*/ 444410 h 444410"/>
                <a:gd name="connsiteX2" fmla="*/ 0 w 931365"/>
                <a:gd name="connsiteY2" fmla="*/ 444410 h 444410"/>
                <a:gd name="connsiteX3" fmla="*/ 12362 w 931365"/>
                <a:gd name="connsiteY3" fmla="*/ 424963 h 444410"/>
                <a:gd name="connsiteX4" fmla="*/ 779889 w 931365"/>
                <a:gd name="connsiteY4" fmla="*/ 10337 h 444410"/>
                <a:gd name="connsiteX5" fmla="*/ 931365 w 931365"/>
                <a:gd name="connsiteY5" fmla="*/ 0 h 444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31365" h="444410">
                  <a:moveTo>
                    <a:pt x="931365" y="0"/>
                  </a:moveTo>
                  <a:lnTo>
                    <a:pt x="931365" y="444410"/>
                  </a:lnTo>
                  <a:lnTo>
                    <a:pt x="0" y="444410"/>
                  </a:lnTo>
                  <a:lnTo>
                    <a:pt x="12362" y="424963"/>
                  </a:lnTo>
                  <a:cubicBezTo>
                    <a:pt x="144026" y="257794"/>
                    <a:pt x="431410" y="57739"/>
                    <a:pt x="779889" y="10337"/>
                  </a:cubicBezTo>
                  <a:lnTo>
                    <a:pt x="931365" y="0"/>
                  </a:lnTo>
                  <a:close/>
                </a:path>
              </a:pathLst>
            </a:custGeom>
            <a:gradFill>
              <a:gsLst>
                <a:gs pos="100000">
                  <a:srgbClr val="008000"/>
                </a:gs>
                <a:gs pos="0">
                  <a:srgbClr val="92D050"/>
                </a:gs>
              </a:gsLst>
              <a:path path="circle">
                <a:fillToRect l="50000" t="50000" r="50000" b="50000"/>
              </a:path>
            </a:gra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16" name="フリーフォーム: 図形 815">
              <a:extLst>
                <a:ext uri="{FF2B5EF4-FFF2-40B4-BE49-F238E27FC236}">
                  <a16:creationId xmlns:a16="http://schemas.microsoft.com/office/drawing/2014/main" id="{8EB70A93-7ECB-4F22-A090-D71123D4EDA6}"/>
                </a:ext>
              </a:extLst>
            </p:cNvPr>
            <p:cNvSpPr/>
            <p:nvPr/>
          </p:nvSpPr>
          <p:spPr>
            <a:xfrm>
              <a:off x="2011680" y="3985132"/>
              <a:ext cx="1239520" cy="487835"/>
            </a:xfrm>
            <a:custGeom>
              <a:avLst/>
              <a:gdLst>
                <a:gd name="connsiteX0" fmla="*/ 1336 w 963202"/>
                <a:gd name="connsiteY0" fmla="*/ 0 h 444501"/>
                <a:gd name="connsiteX1" fmla="*/ 932247 w 963202"/>
                <a:gd name="connsiteY1" fmla="*/ 391552 h 444501"/>
                <a:gd name="connsiteX2" fmla="*/ 963202 w 963202"/>
                <a:gd name="connsiteY2" fmla="*/ 444501 h 444501"/>
                <a:gd name="connsiteX3" fmla="*/ 0 w 963202"/>
                <a:gd name="connsiteY3" fmla="*/ 444501 h 444501"/>
                <a:gd name="connsiteX4" fmla="*/ 0 w 963202"/>
                <a:gd name="connsiteY4" fmla="*/ 91 h 444501"/>
                <a:gd name="connsiteX5" fmla="*/ 1336 w 963202"/>
                <a:gd name="connsiteY5" fmla="*/ 0 h 444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63202" h="444501">
                  <a:moveTo>
                    <a:pt x="1336" y="0"/>
                  </a:moveTo>
                  <a:cubicBezTo>
                    <a:pt x="417340" y="0"/>
                    <a:pt x="777944" y="189335"/>
                    <a:pt x="932247" y="391552"/>
                  </a:cubicBezTo>
                  <a:lnTo>
                    <a:pt x="963202" y="444501"/>
                  </a:lnTo>
                  <a:lnTo>
                    <a:pt x="0" y="444501"/>
                  </a:lnTo>
                  <a:lnTo>
                    <a:pt x="0" y="91"/>
                  </a:lnTo>
                  <a:lnTo>
                    <a:pt x="1336" y="0"/>
                  </a:lnTo>
                  <a:close/>
                </a:path>
              </a:pathLst>
            </a:custGeom>
            <a:gradFill>
              <a:gsLst>
                <a:gs pos="100000">
                  <a:srgbClr val="008000"/>
                </a:gs>
                <a:gs pos="0">
                  <a:srgbClr val="92D050"/>
                </a:gs>
              </a:gsLst>
              <a:path path="circle">
                <a:fillToRect l="50000" t="50000" r="50000" b="50000"/>
              </a:path>
            </a:gra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817" name="グループ化 816">
              <a:extLst>
                <a:ext uri="{FF2B5EF4-FFF2-40B4-BE49-F238E27FC236}">
                  <a16:creationId xmlns:a16="http://schemas.microsoft.com/office/drawing/2014/main" id="{9D5D7ABC-FD64-4356-A9F5-1DCE7F738F76}"/>
                </a:ext>
              </a:extLst>
            </p:cNvPr>
            <p:cNvGrpSpPr/>
            <p:nvPr/>
          </p:nvGrpSpPr>
          <p:grpSpPr>
            <a:xfrm>
              <a:off x="2591275" y="3543938"/>
              <a:ext cx="2241075" cy="444501"/>
              <a:chOff x="2626684" y="3352800"/>
              <a:chExt cx="3241634" cy="635639"/>
            </a:xfrm>
            <a:solidFill>
              <a:sysClr val="window" lastClr="FFFFFF"/>
            </a:solidFill>
          </p:grpSpPr>
          <p:sp>
            <p:nvSpPr>
              <p:cNvPr id="818" name="正方形/長方形 817">
                <a:extLst>
                  <a:ext uri="{FF2B5EF4-FFF2-40B4-BE49-F238E27FC236}">
                    <a16:creationId xmlns:a16="http://schemas.microsoft.com/office/drawing/2014/main" id="{A61CCDBC-4F28-4D0E-AB9C-B8AA2B5CC396}"/>
                  </a:ext>
                </a:extLst>
              </p:cNvPr>
              <p:cNvSpPr/>
              <p:nvPr/>
            </p:nvSpPr>
            <p:spPr>
              <a:xfrm>
                <a:off x="2626684" y="3352800"/>
                <a:ext cx="45720" cy="635639"/>
              </a:xfrm>
              <a:prstGeom prst="rect">
                <a:avLst/>
              </a:prstGeom>
              <a:solidFill>
                <a:srgbClr val="00B0F0"/>
              </a:solidFill>
              <a:ln w="6350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9" name="正方形/長方形 818">
                <a:extLst>
                  <a:ext uri="{FF2B5EF4-FFF2-40B4-BE49-F238E27FC236}">
                    <a16:creationId xmlns:a16="http://schemas.microsoft.com/office/drawing/2014/main" id="{7714A0AD-B75A-4E85-9D7D-301B7C26E2DB}"/>
                  </a:ext>
                </a:extLst>
              </p:cNvPr>
              <p:cNvSpPr/>
              <p:nvPr/>
            </p:nvSpPr>
            <p:spPr>
              <a:xfrm>
                <a:off x="5822598" y="3352800"/>
                <a:ext cx="45720" cy="635639"/>
              </a:xfrm>
              <a:prstGeom prst="rect">
                <a:avLst/>
              </a:prstGeom>
              <a:solidFill>
                <a:srgbClr val="00B0F0"/>
              </a:solidFill>
              <a:ln w="6350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822" name="グループ化 821">
            <a:extLst>
              <a:ext uri="{FF2B5EF4-FFF2-40B4-BE49-F238E27FC236}">
                <a16:creationId xmlns:a16="http://schemas.microsoft.com/office/drawing/2014/main" id="{2F3054AE-D8E7-49B7-B7A0-9488A45D2427}"/>
              </a:ext>
            </a:extLst>
          </p:cNvPr>
          <p:cNvGrpSpPr/>
          <p:nvPr/>
        </p:nvGrpSpPr>
        <p:grpSpPr>
          <a:xfrm>
            <a:off x="6774026" y="4254377"/>
            <a:ext cx="2271150" cy="1713038"/>
            <a:chOff x="-565065" y="4313558"/>
            <a:chExt cx="2133600" cy="1609290"/>
          </a:xfrm>
        </p:grpSpPr>
        <p:grpSp>
          <p:nvGrpSpPr>
            <p:cNvPr id="823" name="グループ化 822">
              <a:extLst>
                <a:ext uri="{FF2B5EF4-FFF2-40B4-BE49-F238E27FC236}">
                  <a16:creationId xmlns:a16="http://schemas.microsoft.com/office/drawing/2014/main" id="{940EA697-0397-42E6-BF03-48D260DF4016}"/>
                </a:ext>
              </a:extLst>
            </p:cNvPr>
            <p:cNvGrpSpPr/>
            <p:nvPr/>
          </p:nvGrpSpPr>
          <p:grpSpPr>
            <a:xfrm>
              <a:off x="-565065" y="4313558"/>
              <a:ext cx="2133600" cy="1609290"/>
              <a:chOff x="1958340" y="2293620"/>
              <a:chExt cx="2133600" cy="1594717"/>
            </a:xfrm>
            <a:gradFill flip="none" rotWithShape="1">
              <a:gsLst>
                <a:gs pos="1000">
                  <a:srgbClr val="5B9BD5">
                    <a:lumMod val="60000"/>
                    <a:lumOff val="40000"/>
                  </a:srgbClr>
                </a:gs>
                <a:gs pos="58420">
                  <a:sysClr val="window" lastClr="FFFFFF"/>
                </a:gs>
              </a:gsLst>
              <a:path path="circle">
                <a:fillToRect l="50000" t="50000" r="50000" b="50000"/>
              </a:path>
              <a:tileRect/>
            </a:gradFill>
          </p:grpSpPr>
          <p:sp>
            <p:nvSpPr>
              <p:cNvPr id="840" name="楕円 1020">
                <a:extLst>
                  <a:ext uri="{FF2B5EF4-FFF2-40B4-BE49-F238E27FC236}">
                    <a16:creationId xmlns:a16="http://schemas.microsoft.com/office/drawing/2014/main" id="{1E93F52A-0DE9-4CCB-B092-36DDE5324AA8}"/>
                  </a:ext>
                </a:extLst>
              </p:cNvPr>
              <p:cNvSpPr/>
              <p:nvPr/>
            </p:nvSpPr>
            <p:spPr>
              <a:xfrm>
                <a:off x="2057400" y="2669492"/>
                <a:ext cx="1935480" cy="1218845"/>
              </a:xfrm>
              <a:custGeom>
                <a:avLst/>
                <a:gdLst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488"/>
                  <a:gd name="connsiteX1" fmla="*/ 975360 w 1950720"/>
                  <a:gd name="connsiteY1" fmla="*/ 0 h 1577488"/>
                  <a:gd name="connsiteX2" fmla="*/ 1950720 w 1950720"/>
                  <a:gd name="connsiteY2" fmla="*/ 788670 h 1577488"/>
                  <a:gd name="connsiteX3" fmla="*/ 975360 w 1950720"/>
                  <a:gd name="connsiteY3" fmla="*/ 1577340 h 1577488"/>
                  <a:gd name="connsiteX4" fmla="*/ 0 w 1950720"/>
                  <a:gd name="connsiteY4" fmla="*/ 788670 h 1577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0720" h="1577488">
                    <a:moveTo>
                      <a:pt x="0" y="788670"/>
                    </a:moveTo>
                    <a:cubicBezTo>
                      <a:pt x="0" y="353100"/>
                      <a:pt x="436684" y="0"/>
                      <a:pt x="975360" y="0"/>
                    </a:cubicBezTo>
                    <a:cubicBezTo>
                      <a:pt x="1514036" y="0"/>
                      <a:pt x="1889760" y="361912"/>
                      <a:pt x="1950720" y="788670"/>
                    </a:cubicBezTo>
                    <a:cubicBezTo>
                      <a:pt x="1638300" y="1158512"/>
                      <a:pt x="1552136" y="1568528"/>
                      <a:pt x="975360" y="1577340"/>
                    </a:cubicBezTo>
                    <a:cubicBezTo>
                      <a:pt x="398584" y="1586152"/>
                      <a:pt x="358140" y="1201380"/>
                      <a:pt x="0" y="788670"/>
                    </a:cubicBezTo>
                    <a:close/>
                  </a:path>
                </a:pathLst>
              </a:custGeom>
              <a:gradFill flip="none" rotWithShape="1">
                <a:gsLst>
                  <a:gs pos="1000">
                    <a:srgbClr val="5B9BD5">
                      <a:lumMod val="75000"/>
                    </a:srgbClr>
                  </a:gs>
                  <a:gs pos="100000">
                    <a:srgbClr val="5B9BD5">
                      <a:lumMod val="75000"/>
                    </a:srgbClr>
                  </a:gs>
                  <a:gs pos="50000">
                    <a:srgbClr val="5B9BD5">
                      <a:lumMod val="20000"/>
                      <a:lumOff val="80000"/>
                    </a:srgbClr>
                  </a:gs>
                </a:gsLst>
                <a:lin ang="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41" name="楕円 840">
                <a:extLst>
                  <a:ext uri="{FF2B5EF4-FFF2-40B4-BE49-F238E27FC236}">
                    <a16:creationId xmlns:a16="http://schemas.microsoft.com/office/drawing/2014/main" id="{904418A2-F607-48B4-9EE0-D96A03404A00}"/>
                  </a:ext>
                </a:extLst>
              </p:cNvPr>
              <p:cNvSpPr/>
              <p:nvPr/>
            </p:nvSpPr>
            <p:spPr>
              <a:xfrm>
                <a:off x="1958340" y="2293620"/>
                <a:ext cx="2133600" cy="1531620"/>
              </a:xfrm>
              <a:prstGeom prst="ellipse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24" name="グループ化 823">
              <a:extLst>
                <a:ext uri="{FF2B5EF4-FFF2-40B4-BE49-F238E27FC236}">
                  <a16:creationId xmlns:a16="http://schemas.microsoft.com/office/drawing/2014/main" id="{85B01984-8DA7-4C0B-8389-1D2742542B3F}"/>
                </a:ext>
              </a:extLst>
            </p:cNvPr>
            <p:cNvGrpSpPr/>
            <p:nvPr/>
          </p:nvGrpSpPr>
          <p:grpSpPr>
            <a:xfrm>
              <a:off x="-436028" y="4547468"/>
              <a:ext cx="1919176" cy="1029702"/>
              <a:chOff x="707560" y="2374370"/>
              <a:chExt cx="2807960" cy="1506567"/>
            </a:xfrm>
          </p:grpSpPr>
          <p:grpSp>
            <p:nvGrpSpPr>
              <p:cNvPr id="825" name="グループ化 824">
                <a:extLst>
                  <a:ext uri="{FF2B5EF4-FFF2-40B4-BE49-F238E27FC236}">
                    <a16:creationId xmlns:a16="http://schemas.microsoft.com/office/drawing/2014/main" id="{05B3AA23-D1CB-4EEF-B6C9-6AE2C1F573C3}"/>
                  </a:ext>
                </a:extLst>
              </p:cNvPr>
              <p:cNvGrpSpPr/>
              <p:nvPr/>
            </p:nvGrpSpPr>
            <p:grpSpPr>
              <a:xfrm>
                <a:off x="707560" y="2374370"/>
                <a:ext cx="1902618" cy="1113896"/>
                <a:chOff x="742952" y="2386041"/>
                <a:chExt cx="1902618" cy="1113896"/>
              </a:xfrm>
            </p:grpSpPr>
            <p:sp>
              <p:nvSpPr>
                <p:cNvPr id="834" name="フリーフォーム: 図形 833">
                  <a:extLst>
                    <a:ext uri="{FF2B5EF4-FFF2-40B4-BE49-F238E27FC236}">
                      <a16:creationId xmlns:a16="http://schemas.microsoft.com/office/drawing/2014/main" id="{892D7D9C-E658-491A-BE2F-00E4289DA8F1}"/>
                    </a:ext>
                  </a:extLst>
                </p:cNvPr>
                <p:cNvSpPr/>
                <p:nvPr/>
              </p:nvSpPr>
              <p:spPr>
                <a:xfrm>
                  <a:off x="742952" y="2388394"/>
                  <a:ext cx="1902618" cy="1111543"/>
                </a:xfrm>
                <a:custGeom>
                  <a:avLst/>
                  <a:gdLst>
                    <a:gd name="connsiteX0" fmla="*/ 1759377 w 2440564"/>
                    <a:gd name="connsiteY0" fmla="*/ 220 h 1176927"/>
                    <a:gd name="connsiteX1" fmla="*/ 2172608 w 2440564"/>
                    <a:gd name="connsiteY1" fmla="*/ 128736 h 1176927"/>
                    <a:gd name="connsiteX2" fmla="*/ 2440564 w 2440564"/>
                    <a:gd name="connsiteY2" fmla="*/ 359647 h 1176927"/>
                    <a:gd name="connsiteX3" fmla="*/ 2440564 w 2440564"/>
                    <a:gd name="connsiteY3" fmla="*/ 489187 h 1176927"/>
                    <a:gd name="connsiteX4" fmla="*/ 353726 w 2440564"/>
                    <a:gd name="connsiteY4" fmla="*/ 1176927 h 1176927"/>
                    <a:gd name="connsiteX5" fmla="*/ 85769 w 2440564"/>
                    <a:gd name="connsiteY5" fmla="*/ 946016 h 1176927"/>
                    <a:gd name="connsiteX6" fmla="*/ 15519 w 2440564"/>
                    <a:gd name="connsiteY6" fmla="*/ 844914 h 1176927"/>
                    <a:gd name="connsiteX7" fmla="*/ 12877 w 2440564"/>
                    <a:gd name="connsiteY7" fmla="*/ 820045 h 1176927"/>
                    <a:gd name="connsiteX8" fmla="*/ 6643 w 2440564"/>
                    <a:gd name="connsiteY8" fmla="*/ 800772 h 1176927"/>
                    <a:gd name="connsiteX9" fmla="*/ 0 w 2440564"/>
                    <a:gd name="connsiteY9" fmla="*/ 732182 h 1176927"/>
                    <a:gd name="connsiteX10" fmla="*/ 6643 w 2440564"/>
                    <a:gd name="connsiteY10" fmla="*/ 663592 h 1176927"/>
                    <a:gd name="connsiteX11" fmla="*/ 14314 w 2440564"/>
                    <a:gd name="connsiteY11" fmla="*/ 639874 h 1176927"/>
                    <a:gd name="connsiteX12" fmla="*/ 14268 w 2440564"/>
                    <a:gd name="connsiteY12" fmla="*/ 636988 h 1176927"/>
                    <a:gd name="connsiteX13" fmla="*/ 16723 w 2440564"/>
                    <a:gd name="connsiteY13" fmla="*/ 632428 h 1176927"/>
                    <a:gd name="connsiteX14" fmla="*/ 24759 w 2440564"/>
                    <a:gd name="connsiteY14" fmla="*/ 607581 h 1176927"/>
                    <a:gd name="connsiteX15" fmla="*/ 46693 w 2440564"/>
                    <a:gd name="connsiteY15" fmla="*/ 576755 h 1176927"/>
                    <a:gd name="connsiteX16" fmla="*/ 54613 w 2440564"/>
                    <a:gd name="connsiteY16" fmla="*/ 562043 h 1176927"/>
                    <a:gd name="connsiteX17" fmla="*/ 251111 w 2440564"/>
                    <a:gd name="connsiteY17" fmla="*/ 442767 h 1176927"/>
                    <a:gd name="connsiteX18" fmla="*/ 1471353 w 2440564"/>
                    <a:gd name="connsiteY18" fmla="*/ 40623 h 1176927"/>
                    <a:gd name="connsiteX19" fmla="*/ 1759377 w 2440564"/>
                    <a:gd name="connsiteY19" fmla="*/ 220 h 1176927"/>
                    <a:gd name="connsiteX0" fmla="*/ 1759377 w 2440564"/>
                    <a:gd name="connsiteY0" fmla="*/ 220 h 1176927"/>
                    <a:gd name="connsiteX1" fmla="*/ 2172608 w 2440564"/>
                    <a:gd name="connsiteY1" fmla="*/ 128736 h 1176927"/>
                    <a:gd name="connsiteX2" fmla="*/ 2440564 w 2440564"/>
                    <a:gd name="connsiteY2" fmla="*/ 359647 h 1176927"/>
                    <a:gd name="connsiteX3" fmla="*/ 2440564 w 2440564"/>
                    <a:gd name="connsiteY3" fmla="*/ 489187 h 1176927"/>
                    <a:gd name="connsiteX4" fmla="*/ 353726 w 2440564"/>
                    <a:gd name="connsiteY4" fmla="*/ 1176927 h 1176927"/>
                    <a:gd name="connsiteX5" fmla="*/ 85769 w 2440564"/>
                    <a:gd name="connsiteY5" fmla="*/ 946016 h 1176927"/>
                    <a:gd name="connsiteX6" fmla="*/ 15519 w 2440564"/>
                    <a:gd name="connsiteY6" fmla="*/ 844914 h 1176927"/>
                    <a:gd name="connsiteX7" fmla="*/ 12877 w 2440564"/>
                    <a:gd name="connsiteY7" fmla="*/ 820045 h 1176927"/>
                    <a:gd name="connsiteX8" fmla="*/ 6643 w 2440564"/>
                    <a:gd name="connsiteY8" fmla="*/ 800772 h 1176927"/>
                    <a:gd name="connsiteX9" fmla="*/ 0 w 2440564"/>
                    <a:gd name="connsiteY9" fmla="*/ 732182 h 1176927"/>
                    <a:gd name="connsiteX10" fmla="*/ 6643 w 2440564"/>
                    <a:gd name="connsiteY10" fmla="*/ 663592 h 1176927"/>
                    <a:gd name="connsiteX11" fmla="*/ 14314 w 2440564"/>
                    <a:gd name="connsiteY11" fmla="*/ 639874 h 1176927"/>
                    <a:gd name="connsiteX12" fmla="*/ 14268 w 2440564"/>
                    <a:gd name="connsiteY12" fmla="*/ 636988 h 1176927"/>
                    <a:gd name="connsiteX13" fmla="*/ 16723 w 2440564"/>
                    <a:gd name="connsiteY13" fmla="*/ 632428 h 1176927"/>
                    <a:gd name="connsiteX14" fmla="*/ 24759 w 2440564"/>
                    <a:gd name="connsiteY14" fmla="*/ 607581 h 1176927"/>
                    <a:gd name="connsiteX15" fmla="*/ 46693 w 2440564"/>
                    <a:gd name="connsiteY15" fmla="*/ 576755 h 1176927"/>
                    <a:gd name="connsiteX16" fmla="*/ 54613 w 2440564"/>
                    <a:gd name="connsiteY16" fmla="*/ 562043 h 1176927"/>
                    <a:gd name="connsiteX17" fmla="*/ 251111 w 2440564"/>
                    <a:gd name="connsiteY17" fmla="*/ 442767 h 1176927"/>
                    <a:gd name="connsiteX18" fmla="*/ 1471353 w 2440564"/>
                    <a:gd name="connsiteY18" fmla="*/ 40623 h 1176927"/>
                    <a:gd name="connsiteX19" fmla="*/ 1759377 w 2440564"/>
                    <a:gd name="connsiteY19" fmla="*/ 220 h 1176927"/>
                    <a:gd name="connsiteX0" fmla="*/ 1759377 w 2440564"/>
                    <a:gd name="connsiteY0" fmla="*/ 220 h 1177216"/>
                    <a:gd name="connsiteX1" fmla="*/ 2172608 w 2440564"/>
                    <a:gd name="connsiteY1" fmla="*/ 128736 h 1177216"/>
                    <a:gd name="connsiteX2" fmla="*/ 2440564 w 2440564"/>
                    <a:gd name="connsiteY2" fmla="*/ 359647 h 1177216"/>
                    <a:gd name="connsiteX3" fmla="*/ 2440564 w 2440564"/>
                    <a:gd name="connsiteY3" fmla="*/ 489187 h 1177216"/>
                    <a:gd name="connsiteX4" fmla="*/ 353726 w 2440564"/>
                    <a:gd name="connsiteY4" fmla="*/ 1176927 h 1177216"/>
                    <a:gd name="connsiteX5" fmla="*/ 85769 w 2440564"/>
                    <a:gd name="connsiteY5" fmla="*/ 946016 h 1177216"/>
                    <a:gd name="connsiteX6" fmla="*/ 15519 w 2440564"/>
                    <a:gd name="connsiteY6" fmla="*/ 844914 h 1177216"/>
                    <a:gd name="connsiteX7" fmla="*/ 12877 w 2440564"/>
                    <a:gd name="connsiteY7" fmla="*/ 820045 h 1177216"/>
                    <a:gd name="connsiteX8" fmla="*/ 6643 w 2440564"/>
                    <a:gd name="connsiteY8" fmla="*/ 800772 h 1177216"/>
                    <a:gd name="connsiteX9" fmla="*/ 0 w 2440564"/>
                    <a:gd name="connsiteY9" fmla="*/ 732182 h 1177216"/>
                    <a:gd name="connsiteX10" fmla="*/ 6643 w 2440564"/>
                    <a:gd name="connsiteY10" fmla="*/ 663592 h 1177216"/>
                    <a:gd name="connsiteX11" fmla="*/ 14314 w 2440564"/>
                    <a:gd name="connsiteY11" fmla="*/ 639874 h 1177216"/>
                    <a:gd name="connsiteX12" fmla="*/ 14268 w 2440564"/>
                    <a:gd name="connsiteY12" fmla="*/ 636988 h 1177216"/>
                    <a:gd name="connsiteX13" fmla="*/ 16723 w 2440564"/>
                    <a:gd name="connsiteY13" fmla="*/ 632428 h 1177216"/>
                    <a:gd name="connsiteX14" fmla="*/ 24759 w 2440564"/>
                    <a:gd name="connsiteY14" fmla="*/ 607581 h 1177216"/>
                    <a:gd name="connsiteX15" fmla="*/ 46693 w 2440564"/>
                    <a:gd name="connsiteY15" fmla="*/ 576755 h 1177216"/>
                    <a:gd name="connsiteX16" fmla="*/ 54613 w 2440564"/>
                    <a:gd name="connsiteY16" fmla="*/ 562043 h 1177216"/>
                    <a:gd name="connsiteX17" fmla="*/ 251111 w 2440564"/>
                    <a:gd name="connsiteY17" fmla="*/ 442767 h 1177216"/>
                    <a:gd name="connsiteX18" fmla="*/ 1471353 w 2440564"/>
                    <a:gd name="connsiteY18" fmla="*/ 40623 h 1177216"/>
                    <a:gd name="connsiteX19" fmla="*/ 1759377 w 2440564"/>
                    <a:gd name="connsiteY19" fmla="*/ 220 h 1177216"/>
                    <a:gd name="connsiteX0" fmla="*/ 1759377 w 2440564"/>
                    <a:gd name="connsiteY0" fmla="*/ 220 h 1177216"/>
                    <a:gd name="connsiteX1" fmla="*/ 2172608 w 2440564"/>
                    <a:gd name="connsiteY1" fmla="*/ 128736 h 1177216"/>
                    <a:gd name="connsiteX2" fmla="*/ 2440564 w 2440564"/>
                    <a:gd name="connsiteY2" fmla="*/ 359647 h 1177216"/>
                    <a:gd name="connsiteX3" fmla="*/ 2440564 w 2440564"/>
                    <a:gd name="connsiteY3" fmla="*/ 489187 h 1177216"/>
                    <a:gd name="connsiteX4" fmla="*/ 353726 w 2440564"/>
                    <a:gd name="connsiteY4" fmla="*/ 1176927 h 1177216"/>
                    <a:gd name="connsiteX5" fmla="*/ 85769 w 2440564"/>
                    <a:gd name="connsiteY5" fmla="*/ 946016 h 1177216"/>
                    <a:gd name="connsiteX6" fmla="*/ 15519 w 2440564"/>
                    <a:gd name="connsiteY6" fmla="*/ 844914 h 1177216"/>
                    <a:gd name="connsiteX7" fmla="*/ 12877 w 2440564"/>
                    <a:gd name="connsiteY7" fmla="*/ 820045 h 1177216"/>
                    <a:gd name="connsiteX8" fmla="*/ 6643 w 2440564"/>
                    <a:gd name="connsiteY8" fmla="*/ 800772 h 1177216"/>
                    <a:gd name="connsiteX9" fmla="*/ 0 w 2440564"/>
                    <a:gd name="connsiteY9" fmla="*/ 732182 h 1177216"/>
                    <a:gd name="connsiteX10" fmla="*/ 6643 w 2440564"/>
                    <a:gd name="connsiteY10" fmla="*/ 663592 h 1177216"/>
                    <a:gd name="connsiteX11" fmla="*/ 14314 w 2440564"/>
                    <a:gd name="connsiteY11" fmla="*/ 639874 h 1177216"/>
                    <a:gd name="connsiteX12" fmla="*/ 14268 w 2440564"/>
                    <a:gd name="connsiteY12" fmla="*/ 636988 h 1177216"/>
                    <a:gd name="connsiteX13" fmla="*/ 16723 w 2440564"/>
                    <a:gd name="connsiteY13" fmla="*/ 632428 h 1177216"/>
                    <a:gd name="connsiteX14" fmla="*/ 24759 w 2440564"/>
                    <a:gd name="connsiteY14" fmla="*/ 607581 h 1177216"/>
                    <a:gd name="connsiteX15" fmla="*/ 46693 w 2440564"/>
                    <a:gd name="connsiteY15" fmla="*/ 576755 h 1177216"/>
                    <a:gd name="connsiteX16" fmla="*/ 54613 w 2440564"/>
                    <a:gd name="connsiteY16" fmla="*/ 562043 h 1177216"/>
                    <a:gd name="connsiteX17" fmla="*/ 251111 w 2440564"/>
                    <a:gd name="connsiteY17" fmla="*/ 442767 h 1177216"/>
                    <a:gd name="connsiteX18" fmla="*/ 1471353 w 2440564"/>
                    <a:gd name="connsiteY18" fmla="*/ 40623 h 1177216"/>
                    <a:gd name="connsiteX19" fmla="*/ 1759377 w 2440564"/>
                    <a:gd name="connsiteY19" fmla="*/ 220 h 1177216"/>
                    <a:gd name="connsiteX0" fmla="*/ 1759377 w 2440564"/>
                    <a:gd name="connsiteY0" fmla="*/ 220 h 1193441"/>
                    <a:gd name="connsiteX1" fmla="*/ 2172608 w 2440564"/>
                    <a:gd name="connsiteY1" fmla="*/ 128736 h 1193441"/>
                    <a:gd name="connsiteX2" fmla="*/ 2440564 w 2440564"/>
                    <a:gd name="connsiteY2" fmla="*/ 359647 h 1193441"/>
                    <a:gd name="connsiteX3" fmla="*/ 2440564 w 2440564"/>
                    <a:gd name="connsiteY3" fmla="*/ 489187 h 1193441"/>
                    <a:gd name="connsiteX4" fmla="*/ 353726 w 2440564"/>
                    <a:gd name="connsiteY4" fmla="*/ 1176927 h 1193441"/>
                    <a:gd name="connsiteX5" fmla="*/ 76244 w 2440564"/>
                    <a:gd name="connsiteY5" fmla="*/ 955541 h 1193441"/>
                    <a:gd name="connsiteX6" fmla="*/ 15519 w 2440564"/>
                    <a:gd name="connsiteY6" fmla="*/ 844914 h 1193441"/>
                    <a:gd name="connsiteX7" fmla="*/ 12877 w 2440564"/>
                    <a:gd name="connsiteY7" fmla="*/ 820045 h 1193441"/>
                    <a:gd name="connsiteX8" fmla="*/ 6643 w 2440564"/>
                    <a:gd name="connsiteY8" fmla="*/ 800772 h 1193441"/>
                    <a:gd name="connsiteX9" fmla="*/ 0 w 2440564"/>
                    <a:gd name="connsiteY9" fmla="*/ 732182 h 1193441"/>
                    <a:gd name="connsiteX10" fmla="*/ 6643 w 2440564"/>
                    <a:gd name="connsiteY10" fmla="*/ 663592 h 1193441"/>
                    <a:gd name="connsiteX11" fmla="*/ 14314 w 2440564"/>
                    <a:gd name="connsiteY11" fmla="*/ 639874 h 1193441"/>
                    <a:gd name="connsiteX12" fmla="*/ 14268 w 2440564"/>
                    <a:gd name="connsiteY12" fmla="*/ 636988 h 1193441"/>
                    <a:gd name="connsiteX13" fmla="*/ 16723 w 2440564"/>
                    <a:gd name="connsiteY13" fmla="*/ 632428 h 1193441"/>
                    <a:gd name="connsiteX14" fmla="*/ 24759 w 2440564"/>
                    <a:gd name="connsiteY14" fmla="*/ 607581 h 1193441"/>
                    <a:gd name="connsiteX15" fmla="*/ 46693 w 2440564"/>
                    <a:gd name="connsiteY15" fmla="*/ 576755 h 1193441"/>
                    <a:gd name="connsiteX16" fmla="*/ 54613 w 2440564"/>
                    <a:gd name="connsiteY16" fmla="*/ 562043 h 1193441"/>
                    <a:gd name="connsiteX17" fmla="*/ 251111 w 2440564"/>
                    <a:gd name="connsiteY17" fmla="*/ 442767 h 1193441"/>
                    <a:gd name="connsiteX18" fmla="*/ 1471353 w 2440564"/>
                    <a:gd name="connsiteY18" fmla="*/ 40623 h 1193441"/>
                    <a:gd name="connsiteX19" fmla="*/ 1759377 w 2440564"/>
                    <a:gd name="connsiteY19" fmla="*/ 220 h 1193441"/>
                    <a:gd name="connsiteX0" fmla="*/ 1759377 w 2440564"/>
                    <a:gd name="connsiteY0" fmla="*/ 220 h 1176927"/>
                    <a:gd name="connsiteX1" fmla="*/ 2172608 w 2440564"/>
                    <a:gd name="connsiteY1" fmla="*/ 128736 h 1176927"/>
                    <a:gd name="connsiteX2" fmla="*/ 2440564 w 2440564"/>
                    <a:gd name="connsiteY2" fmla="*/ 359647 h 1176927"/>
                    <a:gd name="connsiteX3" fmla="*/ 2440564 w 2440564"/>
                    <a:gd name="connsiteY3" fmla="*/ 489187 h 1176927"/>
                    <a:gd name="connsiteX4" fmla="*/ 353726 w 2440564"/>
                    <a:gd name="connsiteY4" fmla="*/ 1176927 h 1176927"/>
                    <a:gd name="connsiteX5" fmla="*/ 76244 w 2440564"/>
                    <a:gd name="connsiteY5" fmla="*/ 955541 h 1176927"/>
                    <a:gd name="connsiteX6" fmla="*/ 15519 w 2440564"/>
                    <a:gd name="connsiteY6" fmla="*/ 844914 h 1176927"/>
                    <a:gd name="connsiteX7" fmla="*/ 12877 w 2440564"/>
                    <a:gd name="connsiteY7" fmla="*/ 820045 h 1176927"/>
                    <a:gd name="connsiteX8" fmla="*/ 6643 w 2440564"/>
                    <a:gd name="connsiteY8" fmla="*/ 800772 h 1176927"/>
                    <a:gd name="connsiteX9" fmla="*/ 0 w 2440564"/>
                    <a:gd name="connsiteY9" fmla="*/ 732182 h 1176927"/>
                    <a:gd name="connsiteX10" fmla="*/ 6643 w 2440564"/>
                    <a:gd name="connsiteY10" fmla="*/ 663592 h 1176927"/>
                    <a:gd name="connsiteX11" fmla="*/ 14314 w 2440564"/>
                    <a:gd name="connsiteY11" fmla="*/ 639874 h 1176927"/>
                    <a:gd name="connsiteX12" fmla="*/ 14268 w 2440564"/>
                    <a:gd name="connsiteY12" fmla="*/ 636988 h 1176927"/>
                    <a:gd name="connsiteX13" fmla="*/ 16723 w 2440564"/>
                    <a:gd name="connsiteY13" fmla="*/ 632428 h 1176927"/>
                    <a:gd name="connsiteX14" fmla="*/ 24759 w 2440564"/>
                    <a:gd name="connsiteY14" fmla="*/ 607581 h 1176927"/>
                    <a:gd name="connsiteX15" fmla="*/ 46693 w 2440564"/>
                    <a:gd name="connsiteY15" fmla="*/ 576755 h 1176927"/>
                    <a:gd name="connsiteX16" fmla="*/ 54613 w 2440564"/>
                    <a:gd name="connsiteY16" fmla="*/ 562043 h 1176927"/>
                    <a:gd name="connsiteX17" fmla="*/ 251111 w 2440564"/>
                    <a:gd name="connsiteY17" fmla="*/ 442767 h 1176927"/>
                    <a:gd name="connsiteX18" fmla="*/ 1471353 w 2440564"/>
                    <a:gd name="connsiteY18" fmla="*/ 40623 h 1176927"/>
                    <a:gd name="connsiteX19" fmla="*/ 1759377 w 2440564"/>
                    <a:gd name="connsiteY19" fmla="*/ 220 h 1176927"/>
                    <a:gd name="connsiteX0" fmla="*/ 1759377 w 2447972"/>
                    <a:gd name="connsiteY0" fmla="*/ 220 h 1176927"/>
                    <a:gd name="connsiteX1" fmla="*/ 2172608 w 2447972"/>
                    <a:gd name="connsiteY1" fmla="*/ 128736 h 1176927"/>
                    <a:gd name="connsiteX2" fmla="*/ 2440564 w 2447972"/>
                    <a:gd name="connsiteY2" fmla="*/ 359647 h 1176927"/>
                    <a:gd name="connsiteX3" fmla="*/ 2440564 w 2447972"/>
                    <a:gd name="connsiteY3" fmla="*/ 489187 h 1176927"/>
                    <a:gd name="connsiteX4" fmla="*/ 353726 w 2447972"/>
                    <a:gd name="connsiteY4" fmla="*/ 1176927 h 1176927"/>
                    <a:gd name="connsiteX5" fmla="*/ 76244 w 2447972"/>
                    <a:gd name="connsiteY5" fmla="*/ 955541 h 1176927"/>
                    <a:gd name="connsiteX6" fmla="*/ 15519 w 2447972"/>
                    <a:gd name="connsiteY6" fmla="*/ 844914 h 1176927"/>
                    <a:gd name="connsiteX7" fmla="*/ 12877 w 2447972"/>
                    <a:gd name="connsiteY7" fmla="*/ 820045 h 1176927"/>
                    <a:gd name="connsiteX8" fmla="*/ 6643 w 2447972"/>
                    <a:gd name="connsiteY8" fmla="*/ 800772 h 1176927"/>
                    <a:gd name="connsiteX9" fmla="*/ 0 w 2447972"/>
                    <a:gd name="connsiteY9" fmla="*/ 732182 h 1176927"/>
                    <a:gd name="connsiteX10" fmla="*/ 6643 w 2447972"/>
                    <a:gd name="connsiteY10" fmla="*/ 663592 h 1176927"/>
                    <a:gd name="connsiteX11" fmla="*/ 14314 w 2447972"/>
                    <a:gd name="connsiteY11" fmla="*/ 639874 h 1176927"/>
                    <a:gd name="connsiteX12" fmla="*/ 14268 w 2447972"/>
                    <a:gd name="connsiteY12" fmla="*/ 636988 h 1176927"/>
                    <a:gd name="connsiteX13" fmla="*/ 16723 w 2447972"/>
                    <a:gd name="connsiteY13" fmla="*/ 632428 h 1176927"/>
                    <a:gd name="connsiteX14" fmla="*/ 24759 w 2447972"/>
                    <a:gd name="connsiteY14" fmla="*/ 607581 h 1176927"/>
                    <a:gd name="connsiteX15" fmla="*/ 46693 w 2447972"/>
                    <a:gd name="connsiteY15" fmla="*/ 576755 h 1176927"/>
                    <a:gd name="connsiteX16" fmla="*/ 54613 w 2447972"/>
                    <a:gd name="connsiteY16" fmla="*/ 562043 h 1176927"/>
                    <a:gd name="connsiteX17" fmla="*/ 251111 w 2447972"/>
                    <a:gd name="connsiteY17" fmla="*/ 442767 h 1176927"/>
                    <a:gd name="connsiteX18" fmla="*/ 1471353 w 2447972"/>
                    <a:gd name="connsiteY18" fmla="*/ 40623 h 1176927"/>
                    <a:gd name="connsiteX19" fmla="*/ 1759377 w 2447972"/>
                    <a:gd name="connsiteY19" fmla="*/ 220 h 1176927"/>
                    <a:gd name="connsiteX0" fmla="*/ 1759377 w 2447972"/>
                    <a:gd name="connsiteY0" fmla="*/ 220 h 1176974"/>
                    <a:gd name="connsiteX1" fmla="*/ 2172608 w 2447972"/>
                    <a:gd name="connsiteY1" fmla="*/ 128736 h 1176974"/>
                    <a:gd name="connsiteX2" fmla="*/ 2440564 w 2447972"/>
                    <a:gd name="connsiteY2" fmla="*/ 359647 h 1176974"/>
                    <a:gd name="connsiteX3" fmla="*/ 2440564 w 2447972"/>
                    <a:gd name="connsiteY3" fmla="*/ 489187 h 1176974"/>
                    <a:gd name="connsiteX4" fmla="*/ 353726 w 2447972"/>
                    <a:gd name="connsiteY4" fmla="*/ 1176927 h 1176974"/>
                    <a:gd name="connsiteX5" fmla="*/ 76244 w 2447972"/>
                    <a:gd name="connsiteY5" fmla="*/ 955541 h 1176974"/>
                    <a:gd name="connsiteX6" fmla="*/ 15519 w 2447972"/>
                    <a:gd name="connsiteY6" fmla="*/ 844914 h 1176974"/>
                    <a:gd name="connsiteX7" fmla="*/ 12877 w 2447972"/>
                    <a:gd name="connsiteY7" fmla="*/ 820045 h 1176974"/>
                    <a:gd name="connsiteX8" fmla="*/ 6643 w 2447972"/>
                    <a:gd name="connsiteY8" fmla="*/ 800772 h 1176974"/>
                    <a:gd name="connsiteX9" fmla="*/ 0 w 2447972"/>
                    <a:gd name="connsiteY9" fmla="*/ 732182 h 1176974"/>
                    <a:gd name="connsiteX10" fmla="*/ 6643 w 2447972"/>
                    <a:gd name="connsiteY10" fmla="*/ 663592 h 1176974"/>
                    <a:gd name="connsiteX11" fmla="*/ 14314 w 2447972"/>
                    <a:gd name="connsiteY11" fmla="*/ 639874 h 1176974"/>
                    <a:gd name="connsiteX12" fmla="*/ 14268 w 2447972"/>
                    <a:gd name="connsiteY12" fmla="*/ 636988 h 1176974"/>
                    <a:gd name="connsiteX13" fmla="*/ 16723 w 2447972"/>
                    <a:gd name="connsiteY13" fmla="*/ 632428 h 1176974"/>
                    <a:gd name="connsiteX14" fmla="*/ 24759 w 2447972"/>
                    <a:gd name="connsiteY14" fmla="*/ 607581 h 1176974"/>
                    <a:gd name="connsiteX15" fmla="*/ 46693 w 2447972"/>
                    <a:gd name="connsiteY15" fmla="*/ 576755 h 1176974"/>
                    <a:gd name="connsiteX16" fmla="*/ 54613 w 2447972"/>
                    <a:gd name="connsiteY16" fmla="*/ 562043 h 1176974"/>
                    <a:gd name="connsiteX17" fmla="*/ 251111 w 2447972"/>
                    <a:gd name="connsiteY17" fmla="*/ 442767 h 1176974"/>
                    <a:gd name="connsiteX18" fmla="*/ 1471353 w 2447972"/>
                    <a:gd name="connsiteY18" fmla="*/ 40623 h 1176974"/>
                    <a:gd name="connsiteX19" fmla="*/ 1759377 w 2447972"/>
                    <a:gd name="connsiteY19" fmla="*/ 220 h 1176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2447972" h="1176974">
                      <a:moveTo>
                        <a:pt x="1759377" y="220"/>
                      </a:moveTo>
                      <a:cubicBezTo>
                        <a:pt x="1922789" y="3731"/>
                        <a:pt x="2080115" y="49031"/>
                        <a:pt x="2172608" y="128736"/>
                      </a:cubicBezTo>
                      <a:lnTo>
                        <a:pt x="2440564" y="359647"/>
                      </a:lnTo>
                      <a:cubicBezTo>
                        <a:pt x="2440564" y="402827"/>
                        <a:pt x="2457232" y="455532"/>
                        <a:pt x="2440564" y="489187"/>
                      </a:cubicBezTo>
                      <a:cubicBezTo>
                        <a:pt x="2423896" y="522842"/>
                        <a:pt x="406402" y="1183424"/>
                        <a:pt x="353726" y="1176927"/>
                      </a:cubicBezTo>
                      <a:cubicBezTo>
                        <a:pt x="301050" y="1170430"/>
                        <a:pt x="153657" y="1037273"/>
                        <a:pt x="76244" y="955541"/>
                      </a:cubicBezTo>
                      <a:cubicBezTo>
                        <a:pt x="-1169" y="873809"/>
                        <a:pt x="25651" y="879765"/>
                        <a:pt x="15519" y="844914"/>
                      </a:cubicBezTo>
                      <a:lnTo>
                        <a:pt x="12877" y="820045"/>
                      </a:lnTo>
                      <a:lnTo>
                        <a:pt x="6643" y="800772"/>
                      </a:lnTo>
                      <a:cubicBezTo>
                        <a:pt x="2366" y="779690"/>
                        <a:pt x="0" y="756512"/>
                        <a:pt x="0" y="732182"/>
                      </a:cubicBezTo>
                      <a:cubicBezTo>
                        <a:pt x="0" y="707852"/>
                        <a:pt x="2366" y="684674"/>
                        <a:pt x="6643" y="663592"/>
                      </a:cubicBezTo>
                      <a:lnTo>
                        <a:pt x="14314" y="639874"/>
                      </a:lnTo>
                      <a:cubicBezTo>
                        <a:pt x="14299" y="638912"/>
                        <a:pt x="14283" y="637950"/>
                        <a:pt x="14268" y="636988"/>
                      </a:cubicBezTo>
                      <a:lnTo>
                        <a:pt x="16723" y="632428"/>
                      </a:lnTo>
                      <a:lnTo>
                        <a:pt x="24759" y="607581"/>
                      </a:lnTo>
                      <a:lnTo>
                        <a:pt x="46693" y="576755"/>
                      </a:lnTo>
                      <a:lnTo>
                        <a:pt x="54613" y="562043"/>
                      </a:lnTo>
                      <a:cubicBezTo>
                        <a:pt x="94875" y="514354"/>
                        <a:pt x="161372" y="472341"/>
                        <a:pt x="251111" y="442767"/>
                      </a:cubicBezTo>
                      <a:lnTo>
                        <a:pt x="1471353" y="40623"/>
                      </a:lnTo>
                      <a:cubicBezTo>
                        <a:pt x="1561092" y="11049"/>
                        <a:pt x="1661329" y="-1888"/>
                        <a:pt x="1759377" y="220"/>
                      </a:cubicBezTo>
                      <a:close/>
                    </a:path>
                  </a:pathLst>
                </a:custGeom>
                <a:gradFill>
                  <a:gsLst>
                    <a:gs pos="80000">
                      <a:sysClr val="window" lastClr="FFFFFF">
                        <a:lumMod val="75000"/>
                      </a:sysClr>
                    </a:gs>
                    <a:gs pos="0">
                      <a:sysClr val="window" lastClr="FFFFFF"/>
                    </a:gs>
                  </a:gsLst>
                  <a:path path="circle">
                    <a:fillToRect l="50000" t="50000" r="50000" b="50000"/>
                  </a:path>
                </a:gradFill>
                <a:ln w="12700" cap="flat" cmpd="sng" algn="ctr">
                  <a:solidFill>
                    <a:sysClr val="window" lastClr="FFFFFF">
                      <a:lumMod val="7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5" name="フリーフォーム: 図形 834">
                  <a:extLst>
                    <a:ext uri="{FF2B5EF4-FFF2-40B4-BE49-F238E27FC236}">
                      <a16:creationId xmlns:a16="http://schemas.microsoft.com/office/drawing/2014/main" id="{3F83397C-489E-4CD8-8E25-0DE9A8F20E65}"/>
                    </a:ext>
                  </a:extLst>
                </p:cNvPr>
                <p:cNvSpPr/>
                <p:nvPr/>
              </p:nvSpPr>
              <p:spPr>
                <a:xfrm>
                  <a:off x="750366" y="2386041"/>
                  <a:ext cx="1890802" cy="991715"/>
                </a:xfrm>
                <a:custGeom>
                  <a:avLst/>
                  <a:gdLst>
                    <a:gd name="connsiteX0" fmla="*/ 1398112 w 1890802"/>
                    <a:gd name="connsiteY0" fmla="*/ 180 h 991715"/>
                    <a:gd name="connsiteX1" fmla="*/ 1690710 w 1890802"/>
                    <a:gd name="connsiteY1" fmla="*/ 119170 h 991715"/>
                    <a:gd name="connsiteX2" fmla="*/ 1889445 w 1890802"/>
                    <a:gd name="connsiteY2" fmla="*/ 344387 h 991715"/>
                    <a:gd name="connsiteX3" fmla="*/ 1078981 w 1890802"/>
                    <a:gd name="connsiteY3" fmla="*/ 653351 h 991715"/>
                    <a:gd name="connsiteX4" fmla="*/ 267510 w 1890802"/>
                    <a:gd name="connsiteY4" fmla="*/ 991514 h 991715"/>
                    <a:gd name="connsiteX5" fmla="*/ 59248 w 1890802"/>
                    <a:gd name="connsiteY5" fmla="*/ 773441 h 991715"/>
                    <a:gd name="connsiteX6" fmla="*/ 187755 w 1890802"/>
                    <a:gd name="connsiteY6" fmla="*/ 420507 h 991715"/>
                    <a:gd name="connsiteX7" fmla="*/ 230056 w 1890802"/>
                    <a:gd name="connsiteY7" fmla="*/ 403567 h 991715"/>
                    <a:gd name="connsiteX8" fmla="*/ 254625 w 1890802"/>
                    <a:gd name="connsiteY8" fmla="*/ 367375 h 991715"/>
                    <a:gd name="connsiteX9" fmla="*/ 730076 w 1890802"/>
                    <a:gd name="connsiteY9" fmla="*/ 89955 h 991715"/>
                    <a:gd name="connsiteX10" fmla="*/ 1174995 w 1890802"/>
                    <a:gd name="connsiteY10" fmla="*/ 19793 h 991715"/>
                    <a:gd name="connsiteX11" fmla="*/ 1195735 w 1890802"/>
                    <a:gd name="connsiteY11" fmla="*/ 22340 h 991715"/>
                    <a:gd name="connsiteX12" fmla="*/ 1195793 w 1890802"/>
                    <a:gd name="connsiteY12" fmla="*/ 22322 h 991715"/>
                    <a:gd name="connsiteX13" fmla="*/ 1398112 w 1890802"/>
                    <a:gd name="connsiteY13" fmla="*/ 180 h 9917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890802" h="991715">
                      <a:moveTo>
                        <a:pt x="1398112" y="180"/>
                      </a:moveTo>
                      <a:cubicBezTo>
                        <a:pt x="1525119" y="3496"/>
                        <a:pt x="1608821" y="61802"/>
                        <a:pt x="1690710" y="119170"/>
                      </a:cubicBezTo>
                      <a:cubicBezTo>
                        <a:pt x="1772598" y="176538"/>
                        <a:pt x="1905674" y="312507"/>
                        <a:pt x="1889445" y="344387"/>
                      </a:cubicBezTo>
                      <a:cubicBezTo>
                        <a:pt x="1873216" y="376267"/>
                        <a:pt x="1349304" y="545497"/>
                        <a:pt x="1078981" y="653351"/>
                      </a:cubicBezTo>
                      <a:cubicBezTo>
                        <a:pt x="808659" y="761206"/>
                        <a:pt x="301640" y="999619"/>
                        <a:pt x="267510" y="991514"/>
                      </a:cubicBezTo>
                      <a:cubicBezTo>
                        <a:pt x="233380" y="983409"/>
                        <a:pt x="128668" y="846132"/>
                        <a:pt x="59248" y="773441"/>
                      </a:cubicBezTo>
                      <a:cubicBezTo>
                        <a:pt x="-55772" y="653002"/>
                        <a:pt x="1763" y="494988"/>
                        <a:pt x="187755" y="420507"/>
                      </a:cubicBezTo>
                      <a:lnTo>
                        <a:pt x="230056" y="403567"/>
                      </a:lnTo>
                      <a:lnTo>
                        <a:pt x="254625" y="367375"/>
                      </a:lnTo>
                      <a:cubicBezTo>
                        <a:pt x="337889" y="266723"/>
                        <a:pt x="513284" y="160508"/>
                        <a:pt x="730076" y="89955"/>
                      </a:cubicBezTo>
                      <a:cubicBezTo>
                        <a:pt x="895251" y="36199"/>
                        <a:pt x="1053181" y="13324"/>
                        <a:pt x="1174995" y="19793"/>
                      </a:cubicBezTo>
                      <a:lnTo>
                        <a:pt x="1195735" y="22340"/>
                      </a:lnTo>
                      <a:lnTo>
                        <a:pt x="1195793" y="22322"/>
                      </a:lnTo>
                      <a:cubicBezTo>
                        <a:pt x="1261416" y="6526"/>
                        <a:pt x="1340958" y="-1313"/>
                        <a:pt x="1398112" y="180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ysClr val="window" lastClr="FFFFFF">
                        <a:lumMod val="75000"/>
                      </a:sysClr>
                    </a:gs>
                    <a:gs pos="0">
                      <a:sysClr val="window" lastClr="FFFFFF"/>
                    </a:gs>
                  </a:gsLst>
                  <a:path path="circle">
                    <a:fillToRect l="50000" t="50000" r="50000" b="50000"/>
                  </a:path>
                </a:gradFill>
                <a:ln w="12700" cap="flat" cmpd="sng" algn="ctr">
                  <a:solidFill>
                    <a:sysClr val="window" lastClr="FFFFFF">
                      <a:lumMod val="7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6" name="フリーフォーム: 図形 835">
                  <a:extLst>
                    <a:ext uri="{FF2B5EF4-FFF2-40B4-BE49-F238E27FC236}">
                      <a16:creationId xmlns:a16="http://schemas.microsoft.com/office/drawing/2014/main" id="{80BBDCFC-311D-4A25-92AE-C329934D9841}"/>
                    </a:ext>
                  </a:extLst>
                </p:cNvPr>
                <p:cNvSpPr/>
                <p:nvPr/>
              </p:nvSpPr>
              <p:spPr>
                <a:xfrm rot="20518370">
                  <a:off x="899485" y="2488272"/>
                  <a:ext cx="1137852" cy="193478"/>
                </a:xfrm>
                <a:custGeom>
                  <a:avLst/>
                  <a:gdLst>
                    <a:gd name="connsiteX0" fmla="*/ 1031104 w 1122842"/>
                    <a:gd name="connsiteY0" fmla="*/ 65909 h 183542"/>
                    <a:gd name="connsiteX1" fmla="*/ 1105671 w 1122842"/>
                    <a:gd name="connsiteY1" fmla="*/ 99213 h 183542"/>
                    <a:gd name="connsiteX2" fmla="*/ 1122842 w 1122842"/>
                    <a:gd name="connsiteY2" fmla="*/ 110871 h 183542"/>
                    <a:gd name="connsiteX3" fmla="*/ 1001103 w 1122842"/>
                    <a:gd name="connsiteY3" fmla="*/ 100395 h 183542"/>
                    <a:gd name="connsiteX4" fmla="*/ 591998 w 1122842"/>
                    <a:gd name="connsiteY4" fmla="*/ 101513 h 183542"/>
                    <a:gd name="connsiteX5" fmla="*/ 8709 w 1122842"/>
                    <a:gd name="connsiteY5" fmla="*/ 181142 h 183542"/>
                    <a:gd name="connsiteX6" fmla="*/ 0 w 1122842"/>
                    <a:gd name="connsiteY6" fmla="*/ 183542 h 183542"/>
                    <a:gd name="connsiteX7" fmla="*/ 1057 w 1122842"/>
                    <a:gd name="connsiteY7" fmla="*/ 179678 h 183542"/>
                    <a:gd name="connsiteX8" fmla="*/ 599306 w 1122842"/>
                    <a:gd name="connsiteY8" fmla="*/ 0 h 183542"/>
                    <a:gd name="connsiteX9" fmla="*/ 1031104 w 1122842"/>
                    <a:gd name="connsiteY9" fmla="*/ 65909 h 183542"/>
                    <a:gd name="connsiteX0" fmla="*/ 591998 w 1122842"/>
                    <a:gd name="connsiteY0" fmla="*/ 101513 h 192953"/>
                    <a:gd name="connsiteX1" fmla="*/ 8709 w 1122842"/>
                    <a:gd name="connsiteY1" fmla="*/ 181142 h 192953"/>
                    <a:gd name="connsiteX2" fmla="*/ 0 w 1122842"/>
                    <a:gd name="connsiteY2" fmla="*/ 183542 h 192953"/>
                    <a:gd name="connsiteX3" fmla="*/ 1057 w 1122842"/>
                    <a:gd name="connsiteY3" fmla="*/ 179678 h 192953"/>
                    <a:gd name="connsiteX4" fmla="*/ 599306 w 1122842"/>
                    <a:gd name="connsiteY4" fmla="*/ 0 h 192953"/>
                    <a:gd name="connsiteX5" fmla="*/ 1031104 w 1122842"/>
                    <a:gd name="connsiteY5" fmla="*/ 65909 h 192953"/>
                    <a:gd name="connsiteX6" fmla="*/ 1105671 w 1122842"/>
                    <a:gd name="connsiteY6" fmla="*/ 99213 h 192953"/>
                    <a:gd name="connsiteX7" fmla="*/ 1122842 w 1122842"/>
                    <a:gd name="connsiteY7" fmla="*/ 110871 h 192953"/>
                    <a:gd name="connsiteX8" fmla="*/ 1001103 w 1122842"/>
                    <a:gd name="connsiteY8" fmla="*/ 100395 h 192953"/>
                    <a:gd name="connsiteX9" fmla="*/ 683438 w 1122842"/>
                    <a:gd name="connsiteY9" fmla="*/ 192953 h 192953"/>
                    <a:gd name="connsiteX0" fmla="*/ 8709 w 1122842"/>
                    <a:gd name="connsiteY0" fmla="*/ 181142 h 192953"/>
                    <a:gd name="connsiteX1" fmla="*/ 0 w 1122842"/>
                    <a:gd name="connsiteY1" fmla="*/ 183542 h 192953"/>
                    <a:gd name="connsiteX2" fmla="*/ 1057 w 1122842"/>
                    <a:gd name="connsiteY2" fmla="*/ 179678 h 192953"/>
                    <a:gd name="connsiteX3" fmla="*/ 599306 w 1122842"/>
                    <a:gd name="connsiteY3" fmla="*/ 0 h 192953"/>
                    <a:gd name="connsiteX4" fmla="*/ 1031104 w 1122842"/>
                    <a:gd name="connsiteY4" fmla="*/ 65909 h 192953"/>
                    <a:gd name="connsiteX5" fmla="*/ 1105671 w 1122842"/>
                    <a:gd name="connsiteY5" fmla="*/ 99213 h 192953"/>
                    <a:gd name="connsiteX6" fmla="*/ 1122842 w 1122842"/>
                    <a:gd name="connsiteY6" fmla="*/ 110871 h 192953"/>
                    <a:gd name="connsiteX7" fmla="*/ 1001103 w 1122842"/>
                    <a:gd name="connsiteY7" fmla="*/ 100395 h 192953"/>
                    <a:gd name="connsiteX8" fmla="*/ 683438 w 1122842"/>
                    <a:gd name="connsiteY8" fmla="*/ 192953 h 192953"/>
                    <a:gd name="connsiteX0" fmla="*/ 8709 w 1122842"/>
                    <a:gd name="connsiteY0" fmla="*/ 181142 h 183542"/>
                    <a:gd name="connsiteX1" fmla="*/ 0 w 1122842"/>
                    <a:gd name="connsiteY1" fmla="*/ 183542 h 183542"/>
                    <a:gd name="connsiteX2" fmla="*/ 1057 w 1122842"/>
                    <a:gd name="connsiteY2" fmla="*/ 179678 h 183542"/>
                    <a:gd name="connsiteX3" fmla="*/ 599306 w 1122842"/>
                    <a:gd name="connsiteY3" fmla="*/ 0 h 183542"/>
                    <a:gd name="connsiteX4" fmla="*/ 1031104 w 1122842"/>
                    <a:gd name="connsiteY4" fmla="*/ 65909 h 183542"/>
                    <a:gd name="connsiteX5" fmla="*/ 1105671 w 1122842"/>
                    <a:gd name="connsiteY5" fmla="*/ 99213 h 183542"/>
                    <a:gd name="connsiteX6" fmla="*/ 1122842 w 1122842"/>
                    <a:gd name="connsiteY6" fmla="*/ 110871 h 183542"/>
                    <a:gd name="connsiteX7" fmla="*/ 1001103 w 1122842"/>
                    <a:gd name="connsiteY7" fmla="*/ 100395 h 183542"/>
                    <a:gd name="connsiteX0" fmla="*/ 8709 w 1122842"/>
                    <a:gd name="connsiteY0" fmla="*/ 181142 h 183542"/>
                    <a:gd name="connsiteX1" fmla="*/ 0 w 1122842"/>
                    <a:gd name="connsiteY1" fmla="*/ 183542 h 183542"/>
                    <a:gd name="connsiteX2" fmla="*/ 1057 w 1122842"/>
                    <a:gd name="connsiteY2" fmla="*/ 179678 h 183542"/>
                    <a:gd name="connsiteX3" fmla="*/ 599306 w 1122842"/>
                    <a:gd name="connsiteY3" fmla="*/ 0 h 183542"/>
                    <a:gd name="connsiteX4" fmla="*/ 1031104 w 1122842"/>
                    <a:gd name="connsiteY4" fmla="*/ 65909 h 183542"/>
                    <a:gd name="connsiteX5" fmla="*/ 1105671 w 1122842"/>
                    <a:gd name="connsiteY5" fmla="*/ 99213 h 183542"/>
                    <a:gd name="connsiteX6" fmla="*/ 1122842 w 1122842"/>
                    <a:gd name="connsiteY6" fmla="*/ 110871 h 183542"/>
                    <a:gd name="connsiteX0" fmla="*/ 8709 w 1105671"/>
                    <a:gd name="connsiteY0" fmla="*/ 181142 h 183542"/>
                    <a:gd name="connsiteX1" fmla="*/ 0 w 1105671"/>
                    <a:gd name="connsiteY1" fmla="*/ 183542 h 183542"/>
                    <a:gd name="connsiteX2" fmla="*/ 1057 w 1105671"/>
                    <a:gd name="connsiteY2" fmla="*/ 179678 h 183542"/>
                    <a:gd name="connsiteX3" fmla="*/ 599306 w 1105671"/>
                    <a:gd name="connsiteY3" fmla="*/ 0 h 183542"/>
                    <a:gd name="connsiteX4" fmla="*/ 1031104 w 1105671"/>
                    <a:gd name="connsiteY4" fmla="*/ 65909 h 183542"/>
                    <a:gd name="connsiteX5" fmla="*/ 1105671 w 1105671"/>
                    <a:gd name="connsiteY5" fmla="*/ 99213 h 183542"/>
                    <a:gd name="connsiteX0" fmla="*/ 8709 w 1105671"/>
                    <a:gd name="connsiteY0" fmla="*/ 181142 h 183542"/>
                    <a:gd name="connsiteX1" fmla="*/ 0 w 1105671"/>
                    <a:gd name="connsiteY1" fmla="*/ 183542 h 183542"/>
                    <a:gd name="connsiteX2" fmla="*/ 1057 w 1105671"/>
                    <a:gd name="connsiteY2" fmla="*/ 179678 h 183542"/>
                    <a:gd name="connsiteX3" fmla="*/ 599306 w 1105671"/>
                    <a:gd name="connsiteY3" fmla="*/ 0 h 183542"/>
                    <a:gd name="connsiteX4" fmla="*/ 1031104 w 1105671"/>
                    <a:gd name="connsiteY4" fmla="*/ 65909 h 183542"/>
                    <a:gd name="connsiteX5" fmla="*/ 1105671 w 1105671"/>
                    <a:gd name="connsiteY5" fmla="*/ 99213 h 183542"/>
                    <a:gd name="connsiteX0" fmla="*/ 0 w 1105671"/>
                    <a:gd name="connsiteY0" fmla="*/ 183542 h 183542"/>
                    <a:gd name="connsiteX1" fmla="*/ 1057 w 1105671"/>
                    <a:gd name="connsiteY1" fmla="*/ 179678 h 183542"/>
                    <a:gd name="connsiteX2" fmla="*/ 599306 w 1105671"/>
                    <a:gd name="connsiteY2" fmla="*/ 0 h 183542"/>
                    <a:gd name="connsiteX3" fmla="*/ 1031104 w 1105671"/>
                    <a:gd name="connsiteY3" fmla="*/ 65909 h 183542"/>
                    <a:gd name="connsiteX4" fmla="*/ 1105671 w 1105671"/>
                    <a:gd name="connsiteY4" fmla="*/ 99213 h 183542"/>
                    <a:gd name="connsiteX0" fmla="*/ 0 w 1104614"/>
                    <a:gd name="connsiteY0" fmla="*/ 179678 h 179678"/>
                    <a:gd name="connsiteX1" fmla="*/ 598249 w 1104614"/>
                    <a:gd name="connsiteY1" fmla="*/ 0 h 179678"/>
                    <a:gd name="connsiteX2" fmla="*/ 1030047 w 1104614"/>
                    <a:gd name="connsiteY2" fmla="*/ 65909 h 179678"/>
                    <a:gd name="connsiteX3" fmla="*/ 1104614 w 1104614"/>
                    <a:gd name="connsiteY3" fmla="*/ 99213 h 1796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04614" h="179678">
                      <a:moveTo>
                        <a:pt x="0" y="179678"/>
                      </a:moveTo>
                      <a:cubicBezTo>
                        <a:pt x="56942" y="77136"/>
                        <a:pt x="303151" y="0"/>
                        <a:pt x="598249" y="0"/>
                      </a:cubicBezTo>
                      <a:cubicBezTo>
                        <a:pt x="766877" y="0"/>
                        <a:pt x="919540" y="25187"/>
                        <a:pt x="1030047" y="65909"/>
                      </a:cubicBezTo>
                      <a:cubicBezTo>
                        <a:pt x="1057674" y="76090"/>
                        <a:pt x="1082666" y="87242"/>
                        <a:pt x="1104614" y="99213"/>
                      </a:cubicBezTo>
                    </a:path>
                  </a:pathLst>
                </a:custGeom>
                <a:noFill/>
                <a:ln w="12700" cap="flat" cmpd="sng" algn="ctr">
                  <a:solidFill>
                    <a:sysClr val="window" lastClr="FFFFFF">
                      <a:lumMod val="7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7" name="フリーフォーム: 図形 836">
                  <a:extLst>
                    <a:ext uri="{FF2B5EF4-FFF2-40B4-BE49-F238E27FC236}">
                      <a16:creationId xmlns:a16="http://schemas.microsoft.com/office/drawing/2014/main" id="{429C8FF8-EB24-421B-B8D2-318F5FECC31C}"/>
                    </a:ext>
                  </a:extLst>
                </p:cNvPr>
                <p:cNvSpPr/>
                <p:nvPr/>
              </p:nvSpPr>
              <p:spPr>
                <a:xfrm>
                  <a:off x="792626" y="2396252"/>
                  <a:ext cx="1836603" cy="1046991"/>
                </a:xfrm>
                <a:custGeom>
                  <a:avLst/>
                  <a:gdLst>
                    <a:gd name="connsiteX0" fmla="*/ 355205 w 1836603"/>
                    <a:gd name="connsiteY0" fmla="*/ 999298 h 1046991"/>
                    <a:gd name="connsiteX1" fmla="*/ 383499 w 1836603"/>
                    <a:gd name="connsiteY1" fmla="*/ 1014175 h 1046991"/>
                    <a:gd name="connsiteX2" fmla="*/ 389589 w 1836603"/>
                    <a:gd name="connsiteY2" fmla="*/ 1045557 h 1046991"/>
                    <a:gd name="connsiteX3" fmla="*/ 361295 w 1836603"/>
                    <a:gd name="connsiteY3" fmla="*/ 1030679 h 1046991"/>
                    <a:gd name="connsiteX4" fmla="*/ 355205 w 1836603"/>
                    <a:gd name="connsiteY4" fmla="*/ 999298 h 1046991"/>
                    <a:gd name="connsiteX5" fmla="*/ 177886 w 1836603"/>
                    <a:gd name="connsiteY5" fmla="*/ 908426 h 1046991"/>
                    <a:gd name="connsiteX6" fmla="*/ 198629 w 1836603"/>
                    <a:gd name="connsiteY6" fmla="*/ 909611 h 1046991"/>
                    <a:gd name="connsiteX7" fmla="*/ 223061 w 1836603"/>
                    <a:gd name="connsiteY7" fmla="*/ 930225 h 1046991"/>
                    <a:gd name="connsiteX8" fmla="*/ 191695 w 1836603"/>
                    <a:gd name="connsiteY8" fmla="*/ 936394 h 1046991"/>
                    <a:gd name="connsiteX9" fmla="*/ 167262 w 1836603"/>
                    <a:gd name="connsiteY9" fmla="*/ 915780 h 1046991"/>
                    <a:gd name="connsiteX10" fmla="*/ 177886 w 1836603"/>
                    <a:gd name="connsiteY10" fmla="*/ 908426 h 1046991"/>
                    <a:gd name="connsiteX11" fmla="*/ 538120 w 1836603"/>
                    <a:gd name="connsiteY11" fmla="*/ 908426 h 1046991"/>
                    <a:gd name="connsiteX12" fmla="*/ 558863 w 1836603"/>
                    <a:gd name="connsiteY12" fmla="*/ 909611 h 1046991"/>
                    <a:gd name="connsiteX13" fmla="*/ 583295 w 1836603"/>
                    <a:gd name="connsiteY13" fmla="*/ 930225 h 1046991"/>
                    <a:gd name="connsiteX14" fmla="*/ 551929 w 1836603"/>
                    <a:gd name="connsiteY14" fmla="*/ 936394 h 1046991"/>
                    <a:gd name="connsiteX15" fmla="*/ 527497 w 1836603"/>
                    <a:gd name="connsiteY15" fmla="*/ 915780 h 1046991"/>
                    <a:gd name="connsiteX16" fmla="*/ 538120 w 1836603"/>
                    <a:gd name="connsiteY16" fmla="*/ 908426 h 1046991"/>
                    <a:gd name="connsiteX17" fmla="*/ 752595 w 1836603"/>
                    <a:gd name="connsiteY17" fmla="*/ 903735 h 1046991"/>
                    <a:gd name="connsiteX18" fmla="*/ 758758 w 1836603"/>
                    <a:gd name="connsiteY18" fmla="*/ 904856 h 1046991"/>
                    <a:gd name="connsiteX19" fmla="*/ 751203 w 1836603"/>
                    <a:gd name="connsiteY19" fmla="*/ 907843 h 1046991"/>
                    <a:gd name="connsiteX20" fmla="*/ 936301 w 1836603"/>
                    <a:gd name="connsiteY20" fmla="*/ 796513 h 1046991"/>
                    <a:gd name="connsiteX21" fmla="*/ 957044 w 1836603"/>
                    <a:gd name="connsiteY21" fmla="*/ 797698 h 1046991"/>
                    <a:gd name="connsiteX22" fmla="*/ 975756 w 1836603"/>
                    <a:gd name="connsiteY22" fmla="*/ 806727 h 1046991"/>
                    <a:gd name="connsiteX23" fmla="*/ 980857 w 1836603"/>
                    <a:gd name="connsiteY23" fmla="*/ 817057 h 1046991"/>
                    <a:gd name="connsiteX24" fmla="*/ 960566 w 1836603"/>
                    <a:gd name="connsiteY24" fmla="*/ 825078 h 1046991"/>
                    <a:gd name="connsiteX25" fmla="*/ 950110 w 1836603"/>
                    <a:gd name="connsiteY25" fmla="*/ 824481 h 1046991"/>
                    <a:gd name="connsiteX26" fmla="*/ 925677 w 1836603"/>
                    <a:gd name="connsiteY26" fmla="*/ 803867 h 1046991"/>
                    <a:gd name="connsiteX27" fmla="*/ 936301 w 1836603"/>
                    <a:gd name="connsiteY27" fmla="*/ 796513 h 1046991"/>
                    <a:gd name="connsiteX28" fmla="*/ 195614 w 1836603"/>
                    <a:gd name="connsiteY28" fmla="*/ 755694 h 1046991"/>
                    <a:gd name="connsiteX29" fmla="*/ 222765 w 1836603"/>
                    <a:gd name="connsiteY29" fmla="*/ 772569 h 1046991"/>
                    <a:gd name="connsiteX30" fmla="*/ 192617 w 1836603"/>
                    <a:gd name="connsiteY30" fmla="*/ 783198 h 1046991"/>
                    <a:gd name="connsiteX31" fmla="*/ 165466 w 1836603"/>
                    <a:gd name="connsiteY31" fmla="*/ 766325 h 1046991"/>
                    <a:gd name="connsiteX32" fmla="*/ 195614 w 1836603"/>
                    <a:gd name="connsiteY32" fmla="*/ 755694 h 1046991"/>
                    <a:gd name="connsiteX33" fmla="*/ 798704 w 1836603"/>
                    <a:gd name="connsiteY33" fmla="*/ 719905 h 1046991"/>
                    <a:gd name="connsiteX34" fmla="*/ 810905 w 1836603"/>
                    <a:gd name="connsiteY34" fmla="*/ 724155 h 1046991"/>
                    <a:gd name="connsiteX35" fmla="*/ 792863 w 1836603"/>
                    <a:gd name="connsiteY35" fmla="*/ 750544 h 1046991"/>
                    <a:gd name="connsiteX36" fmla="*/ 760989 w 1836603"/>
                    <a:gd name="connsiteY36" fmla="*/ 752974 h 1046991"/>
                    <a:gd name="connsiteX37" fmla="*/ 779030 w 1836603"/>
                    <a:gd name="connsiteY37" fmla="*/ 726584 h 1046991"/>
                    <a:gd name="connsiteX38" fmla="*/ 798704 w 1836603"/>
                    <a:gd name="connsiteY38" fmla="*/ 719905 h 1046991"/>
                    <a:gd name="connsiteX39" fmla="*/ 1106630 w 1836603"/>
                    <a:gd name="connsiteY39" fmla="*/ 719786 h 1046991"/>
                    <a:gd name="connsiteX40" fmla="*/ 1118416 w 1836603"/>
                    <a:gd name="connsiteY40" fmla="*/ 725080 h 1046991"/>
                    <a:gd name="connsiteX41" fmla="*/ 1098150 w 1836603"/>
                    <a:gd name="connsiteY41" fmla="*/ 749802 h 1046991"/>
                    <a:gd name="connsiteX42" fmla="*/ 1066185 w 1836603"/>
                    <a:gd name="connsiteY42" fmla="*/ 749454 h 1046991"/>
                    <a:gd name="connsiteX43" fmla="*/ 1086450 w 1836603"/>
                    <a:gd name="connsiteY43" fmla="*/ 724731 h 1046991"/>
                    <a:gd name="connsiteX44" fmla="*/ 1106630 w 1836603"/>
                    <a:gd name="connsiteY44" fmla="*/ 719786 h 1046991"/>
                    <a:gd name="connsiteX45" fmla="*/ 461698 w 1836603"/>
                    <a:gd name="connsiteY45" fmla="*/ 697489 h 1046991"/>
                    <a:gd name="connsiteX46" fmla="*/ 473898 w 1836603"/>
                    <a:gd name="connsiteY46" fmla="*/ 701739 h 1046991"/>
                    <a:gd name="connsiteX47" fmla="*/ 455857 w 1836603"/>
                    <a:gd name="connsiteY47" fmla="*/ 728128 h 1046991"/>
                    <a:gd name="connsiteX48" fmla="*/ 423982 w 1836603"/>
                    <a:gd name="connsiteY48" fmla="*/ 730558 h 1046991"/>
                    <a:gd name="connsiteX49" fmla="*/ 442024 w 1836603"/>
                    <a:gd name="connsiteY49" fmla="*/ 704168 h 1046991"/>
                    <a:gd name="connsiteX50" fmla="*/ 461698 w 1836603"/>
                    <a:gd name="connsiteY50" fmla="*/ 697489 h 1046991"/>
                    <a:gd name="connsiteX51" fmla="*/ 33844 w 1836603"/>
                    <a:gd name="connsiteY51" fmla="*/ 666925 h 1046991"/>
                    <a:gd name="connsiteX52" fmla="*/ 46551 w 1836603"/>
                    <a:gd name="connsiteY52" fmla="*/ 669263 h 1046991"/>
                    <a:gd name="connsiteX53" fmla="*/ 32750 w 1836603"/>
                    <a:gd name="connsiteY53" fmla="*/ 698097 h 1046991"/>
                    <a:gd name="connsiteX54" fmla="*/ 1620 w 1836603"/>
                    <a:gd name="connsiteY54" fmla="*/ 705365 h 1046991"/>
                    <a:gd name="connsiteX55" fmla="*/ 15421 w 1836603"/>
                    <a:gd name="connsiteY55" fmla="*/ 676530 h 1046991"/>
                    <a:gd name="connsiteX56" fmla="*/ 33844 w 1836603"/>
                    <a:gd name="connsiteY56" fmla="*/ 666925 h 1046991"/>
                    <a:gd name="connsiteX57" fmla="*/ 602759 w 1836603"/>
                    <a:gd name="connsiteY57" fmla="*/ 620759 h 1046991"/>
                    <a:gd name="connsiteX58" fmla="*/ 622572 w 1836603"/>
                    <a:gd name="connsiteY58" fmla="*/ 627013 h 1046991"/>
                    <a:gd name="connsiteX59" fmla="*/ 641178 w 1836603"/>
                    <a:gd name="connsiteY59" fmla="*/ 653008 h 1046991"/>
                    <a:gd name="connsiteX60" fmla="*/ 609259 w 1836603"/>
                    <a:gd name="connsiteY60" fmla="*/ 651265 h 1046991"/>
                    <a:gd name="connsiteX61" fmla="*/ 590653 w 1836603"/>
                    <a:gd name="connsiteY61" fmla="*/ 625272 h 1046991"/>
                    <a:gd name="connsiteX62" fmla="*/ 602759 w 1836603"/>
                    <a:gd name="connsiteY62" fmla="*/ 620759 h 1046991"/>
                    <a:gd name="connsiteX63" fmla="*/ 958881 w 1836603"/>
                    <a:gd name="connsiteY63" fmla="*/ 584665 h 1046991"/>
                    <a:gd name="connsiteX64" fmla="*/ 969720 w 1836603"/>
                    <a:gd name="connsiteY64" fmla="*/ 591697 h 1046991"/>
                    <a:gd name="connsiteX65" fmla="*/ 945917 w 1836603"/>
                    <a:gd name="connsiteY65" fmla="*/ 613035 h 1046991"/>
                    <a:gd name="connsiteX66" fmla="*/ 914380 w 1836603"/>
                    <a:gd name="connsiteY66" fmla="*/ 607812 h 1046991"/>
                    <a:gd name="connsiteX67" fmla="*/ 938182 w 1836603"/>
                    <a:gd name="connsiteY67" fmla="*/ 586473 h 1046991"/>
                    <a:gd name="connsiteX68" fmla="*/ 958881 w 1836603"/>
                    <a:gd name="connsiteY68" fmla="*/ 584665 h 1046991"/>
                    <a:gd name="connsiteX69" fmla="*/ 1315040 w 1836603"/>
                    <a:gd name="connsiteY69" fmla="*/ 581094 h 1046991"/>
                    <a:gd name="connsiteX70" fmla="*/ 1327241 w 1836603"/>
                    <a:gd name="connsiteY70" fmla="*/ 585345 h 1046991"/>
                    <a:gd name="connsiteX71" fmla="*/ 1309199 w 1836603"/>
                    <a:gd name="connsiteY71" fmla="*/ 611734 h 1046991"/>
                    <a:gd name="connsiteX72" fmla="*/ 1277325 w 1836603"/>
                    <a:gd name="connsiteY72" fmla="*/ 614164 h 1046991"/>
                    <a:gd name="connsiteX73" fmla="*/ 1295366 w 1836603"/>
                    <a:gd name="connsiteY73" fmla="*/ 587775 h 1046991"/>
                    <a:gd name="connsiteX74" fmla="*/ 1315040 w 1836603"/>
                    <a:gd name="connsiteY74" fmla="*/ 581094 h 1046991"/>
                    <a:gd name="connsiteX75" fmla="*/ 236199 w 1836603"/>
                    <a:gd name="connsiteY75" fmla="*/ 536133 h 1046991"/>
                    <a:gd name="connsiteX76" fmla="*/ 262543 w 1836603"/>
                    <a:gd name="connsiteY76" fmla="*/ 554242 h 1046991"/>
                    <a:gd name="connsiteX77" fmla="*/ 231936 w 1836603"/>
                    <a:gd name="connsiteY77" fmla="*/ 563469 h 1046991"/>
                    <a:gd name="connsiteX78" fmla="*/ 205592 w 1836603"/>
                    <a:gd name="connsiteY78" fmla="*/ 545361 h 1046991"/>
                    <a:gd name="connsiteX79" fmla="*/ 236199 w 1836603"/>
                    <a:gd name="connsiteY79" fmla="*/ 536133 h 1046991"/>
                    <a:gd name="connsiteX80" fmla="*/ 758108 w 1836603"/>
                    <a:gd name="connsiteY80" fmla="*/ 519342 h 1046991"/>
                    <a:gd name="connsiteX81" fmla="*/ 768947 w 1836603"/>
                    <a:gd name="connsiteY81" fmla="*/ 526374 h 1046991"/>
                    <a:gd name="connsiteX82" fmla="*/ 745146 w 1836603"/>
                    <a:gd name="connsiteY82" fmla="*/ 547713 h 1046991"/>
                    <a:gd name="connsiteX83" fmla="*/ 713608 w 1836603"/>
                    <a:gd name="connsiteY83" fmla="*/ 542488 h 1046991"/>
                    <a:gd name="connsiteX84" fmla="*/ 737410 w 1836603"/>
                    <a:gd name="connsiteY84" fmla="*/ 521150 h 1046991"/>
                    <a:gd name="connsiteX85" fmla="*/ 758108 w 1836603"/>
                    <a:gd name="connsiteY85" fmla="*/ 519342 h 1046991"/>
                    <a:gd name="connsiteX86" fmla="*/ 1679949 w 1836603"/>
                    <a:gd name="connsiteY86" fmla="*/ 491175 h 1046991"/>
                    <a:gd name="connsiteX87" fmla="*/ 1700681 w 1836603"/>
                    <a:gd name="connsiteY87" fmla="*/ 492536 h 1046991"/>
                    <a:gd name="connsiteX88" fmla="*/ 1719316 w 1836603"/>
                    <a:gd name="connsiteY88" fmla="*/ 501723 h 1046991"/>
                    <a:gd name="connsiteX89" fmla="*/ 1724155 w 1836603"/>
                    <a:gd name="connsiteY89" fmla="*/ 511737 h 1046991"/>
                    <a:gd name="connsiteX90" fmla="*/ 1705354 w 1836603"/>
                    <a:gd name="connsiteY90" fmla="*/ 520036 h 1046991"/>
                    <a:gd name="connsiteX91" fmla="*/ 1693520 w 1836603"/>
                    <a:gd name="connsiteY91" fmla="*/ 519259 h 1046991"/>
                    <a:gd name="connsiteX92" fmla="*/ 1669264 w 1836603"/>
                    <a:gd name="connsiteY92" fmla="*/ 498439 h 1046991"/>
                    <a:gd name="connsiteX93" fmla="*/ 1679949 w 1836603"/>
                    <a:gd name="connsiteY93" fmla="*/ 491175 h 1046991"/>
                    <a:gd name="connsiteX94" fmla="*/ 1141879 w 1836603"/>
                    <a:gd name="connsiteY94" fmla="*/ 485240 h 1046991"/>
                    <a:gd name="connsiteX95" fmla="*/ 1152718 w 1836603"/>
                    <a:gd name="connsiteY95" fmla="*/ 492272 h 1046991"/>
                    <a:gd name="connsiteX96" fmla="*/ 1128915 w 1836603"/>
                    <a:gd name="connsiteY96" fmla="*/ 513611 h 1046991"/>
                    <a:gd name="connsiteX97" fmla="*/ 1097378 w 1836603"/>
                    <a:gd name="connsiteY97" fmla="*/ 508387 h 1046991"/>
                    <a:gd name="connsiteX98" fmla="*/ 1121180 w 1836603"/>
                    <a:gd name="connsiteY98" fmla="*/ 487048 h 1046991"/>
                    <a:gd name="connsiteX99" fmla="*/ 1141879 w 1836603"/>
                    <a:gd name="connsiteY99" fmla="*/ 485240 h 1046991"/>
                    <a:gd name="connsiteX100" fmla="*/ 1498038 w 1836603"/>
                    <a:gd name="connsiteY100" fmla="*/ 481669 h 1046991"/>
                    <a:gd name="connsiteX101" fmla="*/ 1510238 w 1836603"/>
                    <a:gd name="connsiteY101" fmla="*/ 485920 h 1046991"/>
                    <a:gd name="connsiteX102" fmla="*/ 1492197 w 1836603"/>
                    <a:gd name="connsiteY102" fmla="*/ 512309 h 1046991"/>
                    <a:gd name="connsiteX103" fmla="*/ 1460322 w 1836603"/>
                    <a:gd name="connsiteY103" fmla="*/ 514739 h 1046991"/>
                    <a:gd name="connsiteX104" fmla="*/ 1478364 w 1836603"/>
                    <a:gd name="connsiteY104" fmla="*/ 488349 h 1046991"/>
                    <a:gd name="connsiteX105" fmla="*/ 1498038 w 1836603"/>
                    <a:gd name="connsiteY105" fmla="*/ 481669 h 1046991"/>
                    <a:gd name="connsiteX106" fmla="*/ 75453 w 1836603"/>
                    <a:gd name="connsiteY106" fmla="*/ 442745 h 1046991"/>
                    <a:gd name="connsiteX107" fmla="*/ 78475 w 1836603"/>
                    <a:gd name="connsiteY107" fmla="*/ 443852 h 1046991"/>
                    <a:gd name="connsiteX108" fmla="*/ 85308 w 1836603"/>
                    <a:gd name="connsiteY108" fmla="*/ 454817 h 1046991"/>
                    <a:gd name="connsiteX109" fmla="*/ 54703 w 1836603"/>
                    <a:gd name="connsiteY109" fmla="*/ 464045 h 1046991"/>
                    <a:gd name="connsiteX110" fmla="*/ 48051 w 1836603"/>
                    <a:gd name="connsiteY110" fmla="*/ 461609 h 1046991"/>
                    <a:gd name="connsiteX111" fmla="*/ 49440 w 1836603"/>
                    <a:gd name="connsiteY111" fmla="*/ 460202 h 1046991"/>
                    <a:gd name="connsiteX112" fmla="*/ 59233 w 1836603"/>
                    <a:gd name="connsiteY112" fmla="*/ 454818 h 1046991"/>
                    <a:gd name="connsiteX113" fmla="*/ 615730 w 1836603"/>
                    <a:gd name="connsiteY113" fmla="*/ 437564 h 1046991"/>
                    <a:gd name="connsiteX114" fmla="*/ 635544 w 1836603"/>
                    <a:gd name="connsiteY114" fmla="*/ 443818 h 1046991"/>
                    <a:gd name="connsiteX115" fmla="*/ 654150 w 1836603"/>
                    <a:gd name="connsiteY115" fmla="*/ 469813 h 1046991"/>
                    <a:gd name="connsiteX116" fmla="*/ 622230 w 1836603"/>
                    <a:gd name="connsiteY116" fmla="*/ 468070 h 1046991"/>
                    <a:gd name="connsiteX117" fmla="*/ 603624 w 1836603"/>
                    <a:gd name="connsiteY117" fmla="*/ 442077 h 1046991"/>
                    <a:gd name="connsiteX118" fmla="*/ 615730 w 1836603"/>
                    <a:gd name="connsiteY118" fmla="*/ 437564 h 1046991"/>
                    <a:gd name="connsiteX119" fmla="*/ 419198 w 1836603"/>
                    <a:gd name="connsiteY119" fmla="*/ 436709 h 1046991"/>
                    <a:gd name="connsiteX120" fmla="*/ 445541 w 1836603"/>
                    <a:gd name="connsiteY120" fmla="*/ 454817 h 1046991"/>
                    <a:gd name="connsiteX121" fmla="*/ 414936 w 1836603"/>
                    <a:gd name="connsiteY121" fmla="*/ 464044 h 1046991"/>
                    <a:gd name="connsiteX122" fmla="*/ 388591 w 1836603"/>
                    <a:gd name="connsiteY122" fmla="*/ 445936 h 1046991"/>
                    <a:gd name="connsiteX123" fmla="*/ 419198 w 1836603"/>
                    <a:gd name="connsiteY123" fmla="*/ 436709 h 1046991"/>
                    <a:gd name="connsiteX124" fmla="*/ 941108 w 1836603"/>
                    <a:gd name="connsiteY124" fmla="*/ 419918 h 1046991"/>
                    <a:gd name="connsiteX125" fmla="*/ 951946 w 1836603"/>
                    <a:gd name="connsiteY125" fmla="*/ 426950 h 1046991"/>
                    <a:gd name="connsiteX126" fmla="*/ 928144 w 1836603"/>
                    <a:gd name="connsiteY126" fmla="*/ 448289 h 1046991"/>
                    <a:gd name="connsiteX127" fmla="*/ 896607 w 1836603"/>
                    <a:gd name="connsiteY127" fmla="*/ 443065 h 1046991"/>
                    <a:gd name="connsiteX128" fmla="*/ 920409 w 1836603"/>
                    <a:gd name="connsiteY128" fmla="*/ 421726 h 1046991"/>
                    <a:gd name="connsiteX129" fmla="*/ 941108 w 1836603"/>
                    <a:gd name="connsiteY129" fmla="*/ 419918 h 1046991"/>
                    <a:gd name="connsiteX130" fmla="*/ 849849 w 1836603"/>
                    <a:gd name="connsiteY130" fmla="*/ 323856 h 1046991"/>
                    <a:gd name="connsiteX131" fmla="*/ 860688 w 1836603"/>
                    <a:gd name="connsiteY131" fmla="*/ 330887 h 1046991"/>
                    <a:gd name="connsiteX132" fmla="*/ 836885 w 1836603"/>
                    <a:gd name="connsiteY132" fmla="*/ 352226 h 1046991"/>
                    <a:gd name="connsiteX133" fmla="*/ 805348 w 1836603"/>
                    <a:gd name="connsiteY133" fmla="*/ 347002 h 1046991"/>
                    <a:gd name="connsiteX134" fmla="*/ 829150 w 1836603"/>
                    <a:gd name="connsiteY134" fmla="*/ 325663 h 1046991"/>
                    <a:gd name="connsiteX135" fmla="*/ 849849 w 1836603"/>
                    <a:gd name="connsiteY135" fmla="*/ 323856 h 1046991"/>
                    <a:gd name="connsiteX136" fmla="*/ 1791382 w 1836603"/>
                    <a:gd name="connsiteY136" fmla="*/ 318264 h 1046991"/>
                    <a:gd name="connsiteX137" fmla="*/ 1812113 w 1836603"/>
                    <a:gd name="connsiteY137" fmla="*/ 319625 h 1046991"/>
                    <a:gd name="connsiteX138" fmla="*/ 1836371 w 1836603"/>
                    <a:gd name="connsiteY138" fmla="*/ 340446 h 1046991"/>
                    <a:gd name="connsiteX139" fmla="*/ 1804953 w 1836603"/>
                    <a:gd name="connsiteY139" fmla="*/ 346348 h 1046991"/>
                    <a:gd name="connsiteX140" fmla="*/ 1780697 w 1836603"/>
                    <a:gd name="connsiteY140" fmla="*/ 325528 h 1046991"/>
                    <a:gd name="connsiteX141" fmla="*/ 1791382 w 1836603"/>
                    <a:gd name="connsiteY141" fmla="*/ 318264 h 1046991"/>
                    <a:gd name="connsiteX142" fmla="*/ 1213877 w 1836603"/>
                    <a:gd name="connsiteY142" fmla="*/ 313807 h 1046991"/>
                    <a:gd name="connsiteX143" fmla="*/ 1241028 w 1836603"/>
                    <a:gd name="connsiteY143" fmla="*/ 330682 h 1046991"/>
                    <a:gd name="connsiteX144" fmla="*/ 1210880 w 1836603"/>
                    <a:gd name="connsiteY144" fmla="*/ 341311 h 1046991"/>
                    <a:gd name="connsiteX145" fmla="*/ 1183729 w 1836603"/>
                    <a:gd name="connsiteY145" fmla="*/ 324438 h 1046991"/>
                    <a:gd name="connsiteX146" fmla="*/ 1213877 w 1836603"/>
                    <a:gd name="connsiteY146" fmla="*/ 313807 h 1046991"/>
                    <a:gd name="connsiteX147" fmla="*/ 274033 w 1836603"/>
                    <a:gd name="connsiteY147" fmla="*/ 292802 h 1046991"/>
                    <a:gd name="connsiteX148" fmla="*/ 276920 w 1836603"/>
                    <a:gd name="connsiteY148" fmla="*/ 294737 h 1046991"/>
                    <a:gd name="connsiteX149" fmla="*/ 287473 w 1836603"/>
                    <a:gd name="connsiteY149" fmla="*/ 324911 h 1046991"/>
                    <a:gd name="connsiteX150" fmla="*/ 257329 w 1836603"/>
                    <a:gd name="connsiteY150" fmla="*/ 314272 h 1046991"/>
                    <a:gd name="connsiteX151" fmla="*/ 255132 w 1836603"/>
                    <a:gd name="connsiteY151" fmla="*/ 310974 h 1046991"/>
                    <a:gd name="connsiteX152" fmla="*/ 1479959 w 1836603"/>
                    <a:gd name="connsiteY152" fmla="*/ 255601 h 1046991"/>
                    <a:gd name="connsiteX153" fmla="*/ 1492160 w 1836603"/>
                    <a:gd name="connsiteY153" fmla="*/ 259852 h 1046991"/>
                    <a:gd name="connsiteX154" fmla="*/ 1474119 w 1836603"/>
                    <a:gd name="connsiteY154" fmla="*/ 286241 h 1046991"/>
                    <a:gd name="connsiteX155" fmla="*/ 1442244 w 1836603"/>
                    <a:gd name="connsiteY155" fmla="*/ 288671 h 1046991"/>
                    <a:gd name="connsiteX156" fmla="*/ 1460286 w 1836603"/>
                    <a:gd name="connsiteY156" fmla="*/ 262282 h 1046991"/>
                    <a:gd name="connsiteX157" fmla="*/ 1479959 w 1836603"/>
                    <a:gd name="connsiteY157" fmla="*/ 255601 h 1046991"/>
                    <a:gd name="connsiteX158" fmla="*/ 524078 w 1836603"/>
                    <a:gd name="connsiteY158" fmla="*/ 237539 h 1046991"/>
                    <a:gd name="connsiteX159" fmla="*/ 550423 w 1836603"/>
                    <a:gd name="connsiteY159" fmla="*/ 255647 h 1046991"/>
                    <a:gd name="connsiteX160" fmla="*/ 519816 w 1836603"/>
                    <a:gd name="connsiteY160" fmla="*/ 264874 h 1046991"/>
                    <a:gd name="connsiteX161" fmla="*/ 493472 w 1836603"/>
                    <a:gd name="connsiteY161" fmla="*/ 246766 h 1046991"/>
                    <a:gd name="connsiteX162" fmla="*/ 524078 w 1836603"/>
                    <a:gd name="connsiteY162" fmla="*/ 237539 h 1046991"/>
                    <a:gd name="connsiteX163" fmla="*/ 1052108 w 1836603"/>
                    <a:gd name="connsiteY163" fmla="*/ 225038 h 1046991"/>
                    <a:gd name="connsiteX164" fmla="*/ 1064814 w 1836603"/>
                    <a:gd name="connsiteY164" fmla="*/ 227376 h 1046991"/>
                    <a:gd name="connsiteX165" fmla="*/ 1051013 w 1836603"/>
                    <a:gd name="connsiteY165" fmla="*/ 256210 h 1046991"/>
                    <a:gd name="connsiteX166" fmla="*/ 1019883 w 1836603"/>
                    <a:gd name="connsiteY166" fmla="*/ 263478 h 1046991"/>
                    <a:gd name="connsiteX167" fmla="*/ 1033684 w 1836603"/>
                    <a:gd name="connsiteY167" fmla="*/ 234644 h 1046991"/>
                    <a:gd name="connsiteX168" fmla="*/ 1052108 w 1836603"/>
                    <a:gd name="connsiteY168" fmla="*/ 225038 h 1046991"/>
                    <a:gd name="connsiteX169" fmla="*/ 1617025 w 1836603"/>
                    <a:gd name="connsiteY169" fmla="*/ 182531 h 1046991"/>
                    <a:gd name="connsiteX170" fmla="*/ 1637758 w 1836603"/>
                    <a:gd name="connsiteY170" fmla="*/ 183890 h 1046991"/>
                    <a:gd name="connsiteX171" fmla="*/ 1662014 w 1836603"/>
                    <a:gd name="connsiteY171" fmla="*/ 204712 h 1046991"/>
                    <a:gd name="connsiteX172" fmla="*/ 1630597 w 1836603"/>
                    <a:gd name="connsiteY172" fmla="*/ 210614 h 1046991"/>
                    <a:gd name="connsiteX173" fmla="*/ 1606341 w 1836603"/>
                    <a:gd name="connsiteY173" fmla="*/ 189794 h 1046991"/>
                    <a:gd name="connsiteX174" fmla="*/ 1617025 w 1836603"/>
                    <a:gd name="connsiteY174" fmla="*/ 182531 h 1046991"/>
                    <a:gd name="connsiteX175" fmla="*/ 671771 w 1836603"/>
                    <a:gd name="connsiteY175" fmla="*/ 159475 h 1046991"/>
                    <a:gd name="connsiteX176" fmla="*/ 692503 w 1836603"/>
                    <a:gd name="connsiteY176" fmla="*/ 160836 h 1046991"/>
                    <a:gd name="connsiteX177" fmla="*/ 716760 w 1836603"/>
                    <a:gd name="connsiteY177" fmla="*/ 181656 h 1046991"/>
                    <a:gd name="connsiteX178" fmla="*/ 685342 w 1836603"/>
                    <a:gd name="connsiteY178" fmla="*/ 187559 h 1046991"/>
                    <a:gd name="connsiteX179" fmla="*/ 661086 w 1836603"/>
                    <a:gd name="connsiteY179" fmla="*/ 166739 h 1046991"/>
                    <a:gd name="connsiteX180" fmla="*/ 671771 w 1836603"/>
                    <a:gd name="connsiteY180" fmla="*/ 159475 h 1046991"/>
                    <a:gd name="connsiteX181" fmla="*/ 1265088 w 1836603"/>
                    <a:gd name="connsiteY181" fmla="*/ 89253 h 1046991"/>
                    <a:gd name="connsiteX182" fmla="*/ 1277289 w 1836603"/>
                    <a:gd name="connsiteY182" fmla="*/ 93503 h 1046991"/>
                    <a:gd name="connsiteX183" fmla="*/ 1259247 w 1836603"/>
                    <a:gd name="connsiteY183" fmla="*/ 119893 h 1046991"/>
                    <a:gd name="connsiteX184" fmla="*/ 1227373 w 1836603"/>
                    <a:gd name="connsiteY184" fmla="*/ 122322 h 1046991"/>
                    <a:gd name="connsiteX185" fmla="*/ 1245414 w 1836603"/>
                    <a:gd name="connsiteY185" fmla="*/ 95933 h 1046991"/>
                    <a:gd name="connsiteX186" fmla="*/ 1265088 w 1836603"/>
                    <a:gd name="connsiteY186" fmla="*/ 89253 h 1046991"/>
                    <a:gd name="connsiteX187" fmla="*/ 904855 w 1836603"/>
                    <a:gd name="connsiteY187" fmla="*/ 89253 h 1046991"/>
                    <a:gd name="connsiteX188" fmla="*/ 917056 w 1836603"/>
                    <a:gd name="connsiteY188" fmla="*/ 93504 h 1046991"/>
                    <a:gd name="connsiteX189" fmla="*/ 899014 w 1836603"/>
                    <a:gd name="connsiteY189" fmla="*/ 119893 h 1046991"/>
                    <a:gd name="connsiteX190" fmla="*/ 867140 w 1836603"/>
                    <a:gd name="connsiteY190" fmla="*/ 122323 h 1046991"/>
                    <a:gd name="connsiteX191" fmla="*/ 885181 w 1836603"/>
                    <a:gd name="connsiteY191" fmla="*/ 95934 h 1046991"/>
                    <a:gd name="connsiteX192" fmla="*/ 904855 w 1836603"/>
                    <a:gd name="connsiteY192" fmla="*/ 89253 h 1046991"/>
                    <a:gd name="connsiteX193" fmla="*/ 1094168 w 1836603"/>
                    <a:gd name="connsiteY193" fmla="*/ 9811 h 1046991"/>
                    <a:gd name="connsiteX194" fmla="*/ 1082012 w 1836603"/>
                    <a:gd name="connsiteY194" fmla="*/ 20469 h 1046991"/>
                    <a:gd name="connsiteX195" fmla="*/ 1050138 w 1836603"/>
                    <a:gd name="connsiteY195" fmla="*/ 22899 h 1046991"/>
                    <a:gd name="connsiteX196" fmla="*/ 1052557 w 1836603"/>
                    <a:gd name="connsiteY196" fmla="*/ 10207 h 1046991"/>
                    <a:gd name="connsiteX197" fmla="*/ 1052682 w 1836603"/>
                    <a:gd name="connsiteY197" fmla="*/ 10097 h 1046991"/>
                    <a:gd name="connsiteX198" fmla="*/ 1424433 w 1836603"/>
                    <a:gd name="connsiteY198" fmla="*/ 0 h 1046991"/>
                    <a:gd name="connsiteX199" fmla="*/ 1438363 w 1836603"/>
                    <a:gd name="connsiteY199" fmla="*/ 1892 h 1046991"/>
                    <a:gd name="connsiteX200" fmla="*/ 1456109 w 1836603"/>
                    <a:gd name="connsiteY200" fmla="*/ 8314 h 1046991"/>
                    <a:gd name="connsiteX201" fmla="*/ 1442247 w 1836603"/>
                    <a:gd name="connsiteY201" fmla="*/ 20469 h 1046991"/>
                    <a:gd name="connsiteX202" fmla="*/ 1410372 w 1836603"/>
                    <a:gd name="connsiteY202" fmla="*/ 22899 h 1046991"/>
                    <a:gd name="connsiteX203" fmla="*/ 1412792 w 1836603"/>
                    <a:gd name="connsiteY203" fmla="*/ 10207 h 10469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</a:cxnLst>
                  <a:rect l="l" t="t" r="r" b="b"/>
                  <a:pathLst>
                    <a:path w="1836603" h="1046991">
                      <a:moveTo>
                        <a:pt x="355205" y="999298"/>
                      </a:moveTo>
                      <a:cubicBezTo>
                        <a:pt x="361337" y="994740"/>
                        <a:pt x="374005" y="1001402"/>
                        <a:pt x="383499" y="1014175"/>
                      </a:cubicBezTo>
                      <a:cubicBezTo>
                        <a:pt x="392993" y="1026949"/>
                        <a:pt x="395721" y="1040999"/>
                        <a:pt x="389589" y="1045557"/>
                      </a:cubicBezTo>
                      <a:cubicBezTo>
                        <a:pt x="383458" y="1050115"/>
                        <a:pt x="370790" y="1043453"/>
                        <a:pt x="361295" y="1030679"/>
                      </a:cubicBezTo>
                      <a:cubicBezTo>
                        <a:pt x="351801" y="1017906"/>
                        <a:pt x="349073" y="1003855"/>
                        <a:pt x="355205" y="999298"/>
                      </a:cubicBezTo>
                      <a:close/>
                      <a:moveTo>
                        <a:pt x="177886" y="908426"/>
                      </a:moveTo>
                      <a:cubicBezTo>
                        <a:pt x="183562" y="907309"/>
                        <a:pt x="190925" y="907616"/>
                        <a:pt x="198629" y="909611"/>
                      </a:cubicBezTo>
                      <a:cubicBezTo>
                        <a:pt x="214037" y="913599"/>
                        <a:pt x="224976" y="922828"/>
                        <a:pt x="223061" y="930225"/>
                      </a:cubicBezTo>
                      <a:cubicBezTo>
                        <a:pt x="221146" y="937621"/>
                        <a:pt x="207103" y="940382"/>
                        <a:pt x="191695" y="936394"/>
                      </a:cubicBezTo>
                      <a:cubicBezTo>
                        <a:pt x="176287" y="932405"/>
                        <a:pt x="165348" y="923176"/>
                        <a:pt x="167262" y="915780"/>
                      </a:cubicBezTo>
                      <a:cubicBezTo>
                        <a:pt x="168220" y="912082"/>
                        <a:pt x="172210" y="909542"/>
                        <a:pt x="177886" y="908426"/>
                      </a:cubicBezTo>
                      <a:close/>
                      <a:moveTo>
                        <a:pt x="538120" y="908426"/>
                      </a:moveTo>
                      <a:cubicBezTo>
                        <a:pt x="543795" y="907310"/>
                        <a:pt x="551159" y="907616"/>
                        <a:pt x="558863" y="909611"/>
                      </a:cubicBezTo>
                      <a:cubicBezTo>
                        <a:pt x="574270" y="913600"/>
                        <a:pt x="585209" y="922829"/>
                        <a:pt x="583295" y="930225"/>
                      </a:cubicBezTo>
                      <a:cubicBezTo>
                        <a:pt x="581380" y="937621"/>
                        <a:pt x="567337" y="940383"/>
                        <a:pt x="551929" y="936394"/>
                      </a:cubicBezTo>
                      <a:cubicBezTo>
                        <a:pt x="536521" y="932405"/>
                        <a:pt x="525581" y="923176"/>
                        <a:pt x="527497" y="915780"/>
                      </a:cubicBezTo>
                      <a:cubicBezTo>
                        <a:pt x="528454" y="912082"/>
                        <a:pt x="532444" y="909542"/>
                        <a:pt x="538120" y="908426"/>
                      </a:cubicBezTo>
                      <a:close/>
                      <a:moveTo>
                        <a:pt x="752595" y="903735"/>
                      </a:moveTo>
                      <a:lnTo>
                        <a:pt x="758758" y="904856"/>
                      </a:lnTo>
                      <a:lnTo>
                        <a:pt x="751203" y="907843"/>
                      </a:lnTo>
                      <a:close/>
                      <a:moveTo>
                        <a:pt x="936301" y="796513"/>
                      </a:moveTo>
                      <a:cubicBezTo>
                        <a:pt x="941977" y="795396"/>
                        <a:pt x="949340" y="795703"/>
                        <a:pt x="957044" y="797698"/>
                      </a:cubicBezTo>
                      <a:cubicBezTo>
                        <a:pt x="964748" y="799692"/>
                        <a:pt x="971335" y="802997"/>
                        <a:pt x="975756" y="806727"/>
                      </a:cubicBezTo>
                      <a:lnTo>
                        <a:pt x="980857" y="817057"/>
                      </a:lnTo>
                      <a:lnTo>
                        <a:pt x="960566" y="825078"/>
                      </a:lnTo>
                      <a:lnTo>
                        <a:pt x="950110" y="824481"/>
                      </a:lnTo>
                      <a:cubicBezTo>
                        <a:pt x="934702" y="820492"/>
                        <a:pt x="923763" y="811263"/>
                        <a:pt x="925677" y="803867"/>
                      </a:cubicBezTo>
                      <a:cubicBezTo>
                        <a:pt x="926635" y="800169"/>
                        <a:pt x="930625" y="797630"/>
                        <a:pt x="936301" y="796513"/>
                      </a:cubicBezTo>
                      <a:close/>
                      <a:moveTo>
                        <a:pt x="195614" y="755694"/>
                      </a:moveTo>
                      <a:cubicBezTo>
                        <a:pt x="211437" y="757419"/>
                        <a:pt x="223592" y="764974"/>
                        <a:pt x="222765" y="772569"/>
                      </a:cubicBezTo>
                      <a:cubicBezTo>
                        <a:pt x="221937" y="780163"/>
                        <a:pt x="208440" y="784923"/>
                        <a:pt x="192617" y="783198"/>
                      </a:cubicBezTo>
                      <a:cubicBezTo>
                        <a:pt x="176795" y="781474"/>
                        <a:pt x="164639" y="773920"/>
                        <a:pt x="165466" y="766325"/>
                      </a:cubicBezTo>
                      <a:cubicBezTo>
                        <a:pt x="166294" y="758729"/>
                        <a:pt x="179792" y="753971"/>
                        <a:pt x="195614" y="755694"/>
                      </a:cubicBezTo>
                      <a:close/>
                      <a:moveTo>
                        <a:pt x="798704" y="719905"/>
                      </a:moveTo>
                      <a:cubicBezTo>
                        <a:pt x="804472" y="719465"/>
                        <a:pt x="808995" y="720847"/>
                        <a:pt x="810905" y="724155"/>
                      </a:cubicBezTo>
                      <a:cubicBezTo>
                        <a:pt x="814725" y="730771"/>
                        <a:pt x="806647" y="742586"/>
                        <a:pt x="792863" y="750544"/>
                      </a:cubicBezTo>
                      <a:cubicBezTo>
                        <a:pt x="779080" y="758502"/>
                        <a:pt x="764809" y="759590"/>
                        <a:pt x="760989" y="752974"/>
                      </a:cubicBezTo>
                      <a:cubicBezTo>
                        <a:pt x="757169" y="746357"/>
                        <a:pt x="765247" y="734542"/>
                        <a:pt x="779030" y="726584"/>
                      </a:cubicBezTo>
                      <a:cubicBezTo>
                        <a:pt x="785922" y="722605"/>
                        <a:pt x="792936" y="720344"/>
                        <a:pt x="798704" y="719905"/>
                      </a:cubicBezTo>
                      <a:close/>
                      <a:moveTo>
                        <a:pt x="1106630" y="719786"/>
                      </a:moveTo>
                      <a:cubicBezTo>
                        <a:pt x="1112415" y="719849"/>
                        <a:pt x="1116800" y="721618"/>
                        <a:pt x="1118416" y="725080"/>
                      </a:cubicBezTo>
                      <a:cubicBezTo>
                        <a:pt x="1121647" y="732003"/>
                        <a:pt x="1112573" y="743072"/>
                        <a:pt x="1098150" y="749802"/>
                      </a:cubicBezTo>
                      <a:cubicBezTo>
                        <a:pt x="1083727" y="756532"/>
                        <a:pt x="1069416" y="756377"/>
                        <a:pt x="1066185" y="749454"/>
                      </a:cubicBezTo>
                      <a:cubicBezTo>
                        <a:pt x="1062954" y="742530"/>
                        <a:pt x="1072028" y="731462"/>
                        <a:pt x="1086450" y="724731"/>
                      </a:cubicBezTo>
                      <a:cubicBezTo>
                        <a:pt x="1093662" y="721367"/>
                        <a:pt x="1100845" y="719723"/>
                        <a:pt x="1106630" y="719786"/>
                      </a:cubicBezTo>
                      <a:close/>
                      <a:moveTo>
                        <a:pt x="461698" y="697489"/>
                      </a:moveTo>
                      <a:cubicBezTo>
                        <a:pt x="467466" y="697048"/>
                        <a:pt x="471988" y="698430"/>
                        <a:pt x="473898" y="701739"/>
                      </a:cubicBezTo>
                      <a:cubicBezTo>
                        <a:pt x="477718" y="708355"/>
                        <a:pt x="469641" y="720170"/>
                        <a:pt x="455857" y="728128"/>
                      </a:cubicBezTo>
                      <a:cubicBezTo>
                        <a:pt x="442073" y="736086"/>
                        <a:pt x="427802" y="737174"/>
                        <a:pt x="423982" y="730558"/>
                      </a:cubicBezTo>
                      <a:cubicBezTo>
                        <a:pt x="420162" y="723941"/>
                        <a:pt x="428240" y="712126"/>
                        <a:pt x="442024" y="704168"/>
                      </a:cubicBezTo>
                      <a:cubicBezTo>
                        <a:pt x="448916" y="700189"/>
                        <a:pt x="455930" y="697928"/>
                        <a:pt x="461698" y="697489"/>
                      </a:cubicBezTo>
                      <a:close/>
                      <a:moveTo>
                        <a:pt x="33844" y="666925"/>
                      </a:moveTo>
                      <a:cubicBezTo>
                        <a:pt x="39478" y="665610"/>
                        <a:pt x="44159" y="666286"/>
                        <a:pt x="46551" y="669263"/>
                      </a:cubicBezTo>
                      <a:cubicBezTo>
                        <a:pt x="51336" y="675219"/>
                        <a:pt x="45157" y="688128"/>
                        <a:pt x="32750" y="698097"/>
                      </a:cubicBezTo>
                      <a:cubicBezTo>
                        <a:pt x="20342" y="708067"/>
                        <a:pt x="6405" y="711320"/>
                        <a:pt x="1620" y="705365"/>
                      </a:cubicBezTo>
                      <a:cubicBezTo>
                        <a:pt x="-3166" y="699409"/>
                        <a:pt x="3014" y="686499"/>
                        <a:pt x="15421" y="676530"/>
                      </a:cubicBezTo>
                      <a:cubicBezTo>
                        <a:pt x="21625" y="671546"/>
                        <a:pt x="28211" y="668240"/>
                        <a:pt x="33844" y="666925"/>
                      </a:cubicBezTo>
                      <a:close/>
                      <a:moveTo>
                        <a:pt x="602759" y="620759"/>
                      </a:moveTo>
                      <a:cubicBezTo>
                        <a:pt x="608535" y="621074"/>
                        <a:pt x="615596" y="623185"/>
                        <a:pt x="622572" y="627013"/>
                      </a:cubicBezTo>
                      <a:cubicBezTo>
                        <a:pt x="636524" y="634673"/>
                        <a:pt x="644855" y="646310"/>
                        <a:pt x="641178" y="653008"/>
                      </a:cubicBezTo>
                      <a:cubicBezTo>
                        <a:pt x="637501" y="659705"/>
                        <a:pt x="623211" y="658925"/>
                        <a:pt x="609259" y="651265"/>
                      </a:cubicBezTo>
                      <a:cubicBezTo>
                        <a:pt x="595307" y="643606"/>
                        <a:pt x="586976" y="631969"/>
                        <a:pt x="590653" y="625272"/>
                      </a:cubicBezTo>
                      <a:cubicBezTo>
                        <a:pt x="592491" y="621923"/>
                        <a:pt x="596983" y="620444"/>
                        <a:pt x="602759" y="620759"/>
                      </a:cubicBezTo>
                      <a:close/>
                      <a:moveTo>
                        <a:pt x="958881" y="584665"/>
                      </a:moveTo>
                      <a:cubicBezTo>
                        <a:pt x="964588" y="585611"/>
                        <a:pt x="968652" y="588030"/>
                        <a:pt x="969720" y="591697"/>
                      </a:cubicBezTo>
                      <a:cubicBezTo>
                        <a:pt x="971856" y="599032"/>
                        <a:pt x="961199" y="608585"/>
                        <a:pt x="945917" y="613035"/>
                      </a:cubicBezTo>
                      <a:cubicBezTo>
                        <a:pt x="930636" y="617485"/>
                        <a:pt x="916516" y="615147"/>
                        <a:pt x="914380" y="607812"/>
                      </a:cubicBezTo>
                      <a:cubicBezTo>
                        <a:pt x="912244" y="600476"/>
                        <a:pt x="922901" y="590923"/>
                        <a:pt x="938182" y="586473"/>
                      </a:cubicBezTo>
                      <a:cubicBezTo>
                        <a:pt x="945823" y="584248"/>
                        <a:pt x="953173" y="583720"/>
                        <a:pt x="958881" y="584665"/>
                      </a:cubicBezTo>
                      <a:close/>
                      <a:moveTo>
                        <a:pt x="1315040" y="581094"/>
                      </a:moveTo>
                      <a:cubicBezTo>
                        <a:pt x="1320808" y="580655"/>
                        <a:pt x="1325331" y="582037"/>
                        <a:pt x="1327241" y="585345"/>
                      </a:cubicBezTo>
                      <a:cubicBezTo>
                        <a:pt x="1331061" y="591961"/>
                        <a:pt x="1322983" y="603776"/>
                        <a:pt x="1309199" y="611734"/>
                      </a:cubicBezTo>
                      <a:cubicBezTo>
                        <a:pt x="1295416" y="619692"/>
                        <a:pt x="1281145" y="620780"/>
                        <a:pt x="1277325" y="614164"/>
                      </a:cubicBezTo>
                      <a:cubicBezTo>
                        <a:pt x="1273505" y="607547"/>
                        <a:pt x="1281583" y="595733"/>
                        <a:pt x="1295366" y="587775"/>
                      </a:cubicBezTo>
                      <a:cubicBezTo>
                        <a:pt x="1302258" y="583796"/>
                        <a:pt x="1309272" y="581534"/>
                        <a:pt x="1315040" y="581094"/>
                      </a:cubicBezTo>
                      <a:close/>
                      <a:moveTo>
                        <a:pt x="236199" y="536133"/>
                      </a:moveTo>
                      <a:cubicBezTo>
                        <a:pt x="251925" y="538586"/>
                        <a:pt x="263720" y="546693"/>
                        <a:pt x="262543" y="554242"/>
                      </a:cubicBezTo>
                      <a:cubicBezTo>
                        <a:pt x="261365" y="561791"/>
                        <a:pt x="247662" y="565922"/>
                        <a:pt x="231936" y="563469"/>
                      </a:cubicBezTo>
                      <a:cubicBezTo>
                        <a:pt x="216210" y="561018"/>
                        <a:pt x="204415" y="552910"/>
                        <a:pt x="205592" y="545361"/>
                      </a:cubicBezTo>
                      <a:cubicBezTo>
                        <a:pt x="206770" y="537812"/>
                        <a:pt x="220473" y="533681"/>
                        <a:pt x="236199" y="536133"/>
                      </a:cubicBezTo>
                      <a:close/>
                      <a:moveTo>
                        <a:pt x="758108" y="519342"/>
                      </a:moveTo>
                      <a:cubicBezTo>
                        <a:pt x="763815" y="520287"/>
                        <a:pt x="767879" y="522706"/>
                        <a:pt x="768947" y="526374"/>
                      </a:cubicBezTo>
                      <a:cubicBezTo>
                        <a:pt x="771084" y="533709"/>
                        <a:pt x="760427" y="543263"/>
                        <a:pt x="745146" y="547713"/>
                      </a:cubicBezTo>
                      <a:cubicBezTo>
                        <a:pt x="729864" y="552162"/>
                        <a:pt x="715744" y="549824"/>
                        <a:pt x="713608" y="542488"/>
                      </a:cubicBezTo>
                      <a:cubicBezTo>
                        <a:pt x="711472" y="535154"/>
                        <a:pt x="722130" y="525600"/>
                        <a:pt x="737410" y="521150"/>
                      </a:cubicBezTo>
                      <a:cubicBezTo>
                        <a:pt x="745051" y="518925"/>
                        <a:pt x="752401" y="518397"/>
                        <a:pt x="758108" y="519342"/>
                      </a:cubicBezTo>
                      <a:close/>
                      <a:moveTo>
                        <a:pt x="1679949" y="491175"/>
                      </a:moveTo>
                      <a:cubicBezTo>
                        <a:pt x="1685633" y="490107"/>
                        <a:pt x="1692994" y="490476"/>
                        <a:pt x="1700681" y="492536"/>
                      </a:cubicBezTo>
                      <a:cubicBezTo>
                        <a:pt x="1708368" y="494596"/>
                        <a:pt x="1714927" y="497956"/>
                        <a:pt x="1719316" y="501723"/>
                      </a:cubicBezTo>
                      <a:lnTo>
                        <a:pt x="1724155" y="511737"/>
                      </a:lnTo>
                      <a:lnTo>
                        <a:pt x="1705354" y="520036"/>
                      </a:lnTo>
                      <a:lnTo>
                        <a:pt x="1693520" y="519259"/>
                      </a:lnTo>
                      <a:cubicBezTo>
                        <a:pt x="1678147" y="515140"/>
                        <a:pt x="1667286" y="505819"/>
                        <a:pt x="1669264" y="498439"/>
                      </a:cubicBezTo>
                      <a:cubicBezTo>
                        <a:pt x="1670252" y="494748"/>
                        <a:pt x="1674263" y="492243"/>
                        <a:pt x="1679949" y="491175"/>
                      </a:cubicBezTo>
                      <a:close/>
                      <a:moveTo>
                        <a:pt x="1141879" y="485240"/>
                      </a:moveTo>
                      <a:cubicBezTo>
                        <a:pt x="1147586" y="486185"/>
                        <a:pt x="1151650" y="488604"/>
                        <a:pt x="1152718" y="492272"/>
                      </a:cubicBezTo>
                      <a:cubicBezTo>
                        <a:pt x="1154854" y="499608"/>
                        <a:pt x="1144197" y="509161"/>
                        <a:pt x="1128915" y="513611"/>
                      </a:cubicBezTo>
                      <a:cubicBezTo>
                        <a:pt x="1113635" y="518060"/>
                        <a:pt x="1099514" y="515723"/>
                        <a:pt x="1097378" y="508387"/>
                      </a:cubicBezTo>
                      <a:cubicBezTo>
                        <a:pt x="1095242" y="501052"/>
                        <a:pt x="1105899" y="491498"/>
                        <a:pt x="1121180" y="487048"/>
                      </a:cubicBezTo>
                      <a:cubicBezTo>
                        <a:pt x="1128821" y="484823"/>
                        <a:pt x="1136172" y="484295"/>
                        <a:pt x="1141879" y="485240"/>
                      </a:cubicBezTo>
                      <a:close/>
                      <a:moveTo>
                        <a:pt x="1498038" y="481669"/>
                      </a:moveTo>
                      <a:cubicBezTo>
                        <a:pt x="1503806" y="481229"/>
                        <a:pt x="1508328" y="482611"/>
                        <a:pt x="1510238" y="485920"/>
                      </a:cubicBezTo>
                      <a:cubicBezTo>
                        <a:pt x="1514059" y="492536"/>
                        <a:pt x="1505982" y="504351"/>
                        <a:pt x="1492197" y="512309"/>
                      </a:cubicBezTo>
                      <a:cubicBezTo>
                        <a:pt x="1478414" y="520266"/>
                        <a:pt x="1464143" y="521355"/>
                        <a:pt x="1460322" y="514739"/>
                      </a:cubicBezTo>
                      <a:cubicBezTo>
                        <a:pt x="1456502" y="508122"/>
                        <a:pt x="1464581" y="496307"/>
                        <a:pt x="1478364" y="488349"/>
                      </a:cubicBezTo>
                      <a:cubicBezTo>
                        <a:pt x="1485256" y="484370"/>
                        <a:pt x="1492270" y="482109"/>
                        <a:pt x="1498038" y="481669"/>
                      </a:cubicBezTo>
                      <a:close/>
                      <a:moveTo>
                        <a:pt x="75453" y="442745"/>
                      </a:moveTo>
                      <a:lnTo>
                        <a:pt x="78475" y="443852"/>
                      </a:lnTo>
                      <a:cubicBezTo>
                        <a:pt x="83243" y="447129"/>
                        <a:pt x="85897" y="451043"/>
                        <a:pt x="85308" y="454817"/>
                      </a:cubicBezTo>
                      <a:cubicBezTo>
                        <a:pt x="84131" y="462366"/>
                        <a:pt x="70428" y="466496"/>
                        <a:pt x="54703" y="464045"/>
                      </a:cubicBezTo>
                      <a:lnTo>
                        <a:pt x="48051" y="461609"/>
                      </a:lnTo>
                      <a:lnTo>
                        <a:pt x="49440" y="460202"/>
                      </a:lnTo>
                      <a:lnTo>
                        <a:pt x="59233" y="454818"/>
                      </a:lnTo>
                      <a:close/>
                      <a:moveTo>
                        <a:pt x="615730" y="437564"/>
                      </a:moveTo>
                      <a:cubicBezTo>
                        <a:pt x="621506" y="437879"/>
                        <a:pt x="628568" y="439989"/>
                        <a:pt x="635544" y="443818"/>
                      </a:cubicBezTo>
                      <a:cubicBezTo>
                        <a:pt x="649495" y="451478"/>
                        <a:pt x="657826" y="463116"/>
                        <a:pt x="654150" y="469813"/>
                      </a:cubicBezTo>
                      <a:cubicBezTo>
                        <a:pt x="650472" y="476510"/>
                        <a:pt x="636182" y="475730"/>
                        <a:pt x="622230" y="468070"/>
                      </a:cubicBezTo>
                      <a:cubicBezTo>
                        <a:pt x="608277" y="460412"/>
                        <a:pt x="599947" y="448773"/>
                        <a:pt x="603624" y="442077"/>
                      </a:cubicBezTo>
                      <a:cubicBezTo>
                        <a:pt x="605462" y="438728"/>
                        <a:pt x="609954" y="437249"/>
                        <a:pt x="615730" y="437564"/>
                      </a:cubicBezTo>
                      <a:close/>
                      <a:moveTo>
                        <a:pt x="419198" y="436709"/>
                      </a:moveTo>
                      <a:cubicBezTo>
                        <a:pt x="434924" y="439161"/>
                        <a:pt x="446719" y="447268"/>
                        <a:pt x="445541" y="454817"/>
                      </a:cubicBezTo>
                      <a:cubicBezTo>
                        <a:pt x="444364" y="462366"/>
                        <a:pt x="430662" y="466497"/>
                        <a:pt x="414936" y="464044"/>
                      </a:cubicBezTo>
                      <a:cubicBezTo>
                        <a:pt x="399210" y="461592"/>
                        <a:pt x="387415" y="453485"/>
                        <a:pt x="388591" y="445936"/>
                      </a:cubicBezTo>
                      <a:cubicBezTo>
                        <a:pt x="389768" y="438387"/>
                        <a:pt x="403472" y="434256"/>
                        <a:pt x="419198" y="436709"/>
                      </a:cubicBezTo>
                      <a:close/>
                      <a:moveTo>
                        <a:pt x="941108" y="419918"/>
                      </a:moveTo>
                      <a:cubicBezTo>
                        <a:pt x="946815" y="420863"/>
                        <a:pt x="950879" y="423283"/>
                        <a:pt x="951946" y="426950"/>
                      </a:cubicBezTo>
                      <a:cubicBezTo>
                        <a:pt x="954083" y="434286"/>
                        <a:pt x="943425" y="443839"/>
                        <a:pt x="928144" y="448289"/>
                      </a:cubicBezTo>
                      <a:cubicBezTo>
                        <a:pt x="912864" y="452738"/>
                        <a:pt x="898744" y="450400"/>
                        <a:pt x="896607" y="443065"/>
                      </a:cubicBezTo>
                      <a:cubicBezTo>
                        <a:pt x="894471" y="435730"/>
                        <a:pt x="905128" y="426176"/>
                        <a:pt x="920409" y="421726"/>
                      </a:cubicBezTo>
                      <a:cubicBezTo>
                        <a:pt x="928050" y="419501"/>
                        <a:pt x="935400" y="418973"/>
                        <a:pt x="941108" y="419918"/>
                      </a:cubicBezTo>
                      <a:close/>
                      <a:moveTo>
                        <a:pt x="849849" y="323856"/>
                      </a:moveTo>
                      <a:cubicBezTo>
                        <a:pt x="855556" y="324801"/>
                        <a:pt x="859620" y="327219"/>
                        <a:pt x="860688" y="330887"/>
                      </a:cubicBezTo>
                      <a:cubicBezTo>
                        <a:pt x="862823" y="338222"/>
                        <a:pt x="852166" y="347776"/>
                        <a:pt x="836885" y="352226"/>
                      </a:cubicBezTo>
                      <a:cubicBezTo>
                        <a:pt x="821604" y="356675"/>
                        <a:pt x="807485" y="354337"/>
                        <a:pt x="805348" y="347002"/>
                      </a:cubicBezTo>
                      <a:cubicBezTo>
                        <a:pt x="803212" y="339666"/>
                        <a:pt x="813869" y="330113"/>
                        <a:pt x="829150" y="325663"/>
                      </a:cubicBezTo>
                      <a:cubicBezTo>
                        <a:pt x="836790" y="323438"/>
                        <a:pt x="844141" y="322910"/>
                        <a:pt x="849849" y="323856"/>
                      </a:cubicBezTo>
                      <a:close/>
                      <a:moveTo>
                        <a:pt x="1791382" y="318264"/>
                      </a:moveTo>
                      <a:cubicBezTo>
                        <a:pt x="1797067" y="317196"/>
                        <a:pt x="1804427" y="317565"/>
                        <a:pt x="1812113" y="319625"/>
                      </a:cubicBezTo>
                      <a:cubicBezTo>
                        <a:pt x="1827488" y="323744"/>
                        <a:pt x="1838347" y="333065"/>
                        <a:pt x="1836371" y="340446"/>
                      </a:cubicBezTo>
                      <a:cubicBezTo>
                        <a:pt x="1834393" y="347825"/>
                        <a:pt x="1820327" y="350468"/>
                        <a:pt x="1804953" y="346348"/>
                      </a:cubicBezTo>
                      <a:cubicBezTo>
                        <a:pt x="1789580" y="342229"/>
                        <a:pt x="1778720" y="332907"/>
                        <a:pt x="1780697" y="325528"/>
                      </a:cubicBezTo>
                      <a:cubicBezTo>
                        <a:pt x="1781685" y="321838"/>
                        <a:pt x="1785696" y="319332"/>
                        <a:pt x="1791382" y="318264"/>
                      </a:cubicBezTo>
                      <a:close/>
                      <a:moveTo>
                        <a:pt x="1213877" y="313807"/>
                      </a:moveTo>
                      <a:cubicBezTo>
                        <a:pt x="1229699" y="315532"/>
                        <a:pt x="1241856" y="323086"/>
                        <a:pt x="1241028" y="330682"/>
                      </a:cubicBezTo>
                      <a:cubicBezTo>
                        <a:pt x="1240201" y="338277"/>
                        <a:pt x="1226703" y="343036"/>
                        <a:pt x="1210880" y="341311"/>
                      </a:cubicBezTo>
                      <a:cubicBezTo>
                        <a:pt x="1195058" y="339587"/>
                        <a:pt x="1182902" y="332033"/>
                        <a:pt x="1183729" y="324438"/>
                      </a:cubicBezTo>
                      <a:cubicBezTo>
                        <a:pt x="1184557" y="316842"/>
                        <a:pt x="1198055" y="312083"/>
                        <a:pt x="1213877" y="313807"/>
                      </a:cubicBezTo>
                      <a:close/>
                      <a:moveTo>
                        <a:pt x="274033" y="292802"/>
                      </a:moveTo>
                      <a:lnTo>
                        <a:pt x="276920" y="294737"/>
                      </a:lnTo>
                      <a:cubicBezTo>
                        <a:pt x="288158" y="306007"/>
                        <a:pt x="292883" y="319517"/>
                        <a:pt x="287473" y="324911"/>
                      </a:cubicBezTo>
                      <a:cubicBezTo>
                        <a:pt x="282063" y="330306"/>
                        <a:pt x="268567" y="325542"/>
                        <a:pt x="257329" y="314272"/>
                      </a:cubicBezTo>
                      <a:lnTo>
                        <a:pt x="255132" y="310974"/>
                      </a:lnTo>
                      <a:close/>
                      <a:moveTo>
                        <a:pt x="1479959" y="255601"/>
                      </a:moveTo>
                      <a:cubicBezTo>
                        <a:pt x="1485729" y="255162"/>
                        <a:pt x="1490250" y="256544"/>
                        <a:pt x="1492160" y="259852"/>
                      </a:cubicBezTo>
                      <a:cubicBezTo>
                        <a:pt x="1495981" y="266468"/>
                        <a:pt x="1487904" y="278283"/>
                        <a:pt x="1474119" y="286241"/>
                      </a:cubicBezTo>
                      <a:cubicBezTo>
                        <a:pt x="1460336" y="294199"/>
                        <a:pt x="1446065" y="295287"/>
                        <a:pt x="1442244" y="288671"/>
                      </a:cubicBezTo>
                      <a:cubicBezTo>
                        <a:pt x="1438424" y="282055"/>
                        <a:pt x="1446503" y="270239"/>
                        <a:pt x="1460286" y="262282"/>
                      </a:cubicBezTo>
                      <a:cubicBezTo>
                        <a:pt x="1467179" y="258302"/>
                        <a:pt x="1474192" y="256041"/>
                        <a:pt x="1479959" y="255601"/>
                      </a:cubicBezTo>
                      <a:close/>
                      <a:moveTo>
                        <a:pt x="524078" y="237539"/>
                      </a:moveTo>
                      <a:cubicBezTo>
                        <a:pt x="539805" y="239991"/>
                        <a:pt x="551600" y="248098"/>
                        <a:pt x="550423" y="255647"/>
                      </a:cubicBezTo>
                      <a:cubicBezTo>
                        <a:pt x="549246" y="263196"/>
                        <a:pt x="535542" y="267327"/>
                        <a:pt x="519816" y="264874"/>
                      </a:cubicBezTo>
                      <a:cubicBezTo>
                        <a:pt x="504090" y="262423"/>
                        <a:pt x="492296" y="254316"/>
                        <a:pt x="493472" y="246766"/>
                      </a:cubicBezTo>
                      <a:cubicBezTo>
                        <a:pt x="494650" y="239218"/>
                        <a:pt x="508352" y="235086"/>
                        <a:pt x="524078" y="237539"/>
                      </a:cubicBezTo>
                      <a:close/>
                      <a:moveTo>
                        <a:pt x="1052108" y="225038"/>
                      </a:moveTo>
                      <a:cubicBezTo>
                        <a:pt x="1057741" y="223724"/>
                        <a:pt x="1062422" y="224399"/>
                        <a:pt x="1064814" y="227376"/>
                      </a:cubicBezTo>
                      <a:cubicBezTo>
                        <a:pt x="1069600" y="233331"/>
                        <a:pt x="1063420" y="246242"/>
                        <a:pt x="1051013" y="256210"/>
                      </a:cubicBezTo>
                      <a:cubicBezTo>
                        <a:pt x="1038605" y="266179"/>
                        <a:pt x="1024668" y="269433"/>
                        <a:pt x="1019883" y="263478"/>
                      </a:cubicBezTo>
                      <a:cubicBezTo>
                        <a:pt x="1015098" y="257521"/>
                        <a:pt x="1021277" y="244612"/>
                        <a:pt x="1033684" y="234644"/>
                      </a:cubicBezTo>
                      <a:cubicBezTo>
                        <a:pt x="1039888" y="229659"/>
                        <a:pt x="1046474" y="226353"/>
                        <a:pt x="1052108" y="225038"/>
                      </a:cubicBezTo>
                      <a:close/>
                      <a:moveTo>
                        <a:pt x="1617025" y="182531"/>
                      </a:moveTo>
                      <a:cubicBezTo>
                        <a:pt x="1622711" y="181463"/>
                        <a:pt x="1630071" y="181831"/>
                        <a:pt x="1637758" y="183890"/>
                      </a:cubicBezTo>
                      <a:cubicBezTo>
                        <a:pt x="1653132" y="188011"/>
                        <a:pt x="1663991" y="197332"/>
                        <a:pt x="1662014" y="204712"/>
                      </a:cubicBezTo>
                      <a:cubicBezTo>
                        <a:pt x="1660037" y="212091"/>
                        <a:pt x="1645971" y="214734"/>
                        <a:pt x="1630597" y="210614"/>
                      </a:cubicBezTo>
                      <a:cubicBezTo>
                        <a:pt x="1615224" y="206495"/>
                        <a:pt x="1604363" y="197173"/>
                        <a:pt x="1606341" y="189794"/>
                      </a:cubicBezTo>
                      <a:cubicBezTo>
                        <a:pt x="1607329" y="186104"/>
                        <a:pt x="1611340" y="183598"/>
                        <a:pt x="1617025" y="182531"/>
                      </a:cubicBezTo>
                      <a:close/>
                      <a:moveTo>
                        <a:pt x="671771" y="159475"/>
                      </a:moveTo>
                      <a:cubicBezTo>
                        <a:pt x="677456" y="158407"/>
                        <a:pt x="684816" y="158777"/>
                        <a:pt x="692503" y="160836"/>
                      </a:cubicBezTo>
                      <a:cubicBezTo>
                        <a:pt x="707877" y="164955"/>
                        <a:pt x="718737" y="174277"/>
                        <a:pt x="716760" y="181656"/>
                      </a:cubicBezTo>
                      <a:cubicBezTo>
                        <a:pt x="714783" y="189036"/>
                        <a:pt x="700716" y="191679"/>
                        <a:pt x="685342" y="187559"/>
                      </a:cubicBezTo>
                      <a:cubicBezTo>
                        <a:pt x="669968" y="183440"/>
                        <a:pt x="659108" y="174118"/>
                        <a:pt x="661086" y="166739"/>
                      </a:cubicBezTo>
                      <a:cubicBezTo>
                        <a:pt x="662074" y="163049"/>
                        <a:pt x="666085" y="160543"/>
                        <a:pt x="671771" y="159475"/>
                      </a:cubicBezTo>
                      <a:close/>
                      <a:moveTo>
                        <a:pt x="1265088" y="89253"/>
                      </a:moveTo>
                      <a:cubicBezTo>
                        <a:pt x="1270856" y="88814"/>
                        <a:pt x="1275379" y="90195"/>
                        <a:pt x="1277289" y="93503"/>
                      </a:cubicBezTo>
                      <a:cubicBezTo>
                        <a:pt x="1281109" y="100120"/>
                        <a:pt x="1273031" y="111935"/>
                        <a:pt x="1259247" y="119893"/>
                      </a:cubicBezTo>
                      <a:cubicBezTo>
                        <a:pt x="1245464" y="127851"/>
                        <a:pt x="1231193" y="128939"/>
                        <a:pt x="1227373" y="122322"/>
                      </a:cubicBezTo>
                      <a:cubicBezTo>
                        <a:pt x="1223553" y="115706"/>
                        <a:pt x="1231631" y="103891"/>
                        <a:pt x="1245414" y="95933"/>
                      </a:cubicBezTo>
                      <a:cubicBezTo>
                        <a:pt x="1252306" y="91954"/>
                        <a:pt x="1259320" y="89692"/>
                        <a:pt x="1265088" y="89253"/>
                      </a:cubicBezTo>
                      <a:close/>
                      <a:moveTo>
                        <a:pt x="904855" y="89253"/>
                      </a:moveTo>
                      <a:cubicBezTo>
                        <a:pt x="910623" y="88814"/>
                        <a:pt x="915146" y="90196"/>
                        <a:pt x="917056" y="93504"/>
                      </a:cubicBezTo>
                      <a:cubicBezTo>
                        <a:pt x="920876" y="100120"/>
                        <a:pt x="912798" y="111935"/>
                        <a:pt x="899014" y="119893"/>
                      </a:cubicBezTo>
                      <a:cubicBezTo>
                        <a:pt x="885231" y="127851"/>
                        <a:pt x="870960" y="128939"/>
                        <a:pt x="867140" y="122323"/>
                      </a:cubicBezTo>
                      <a:cubicBezTo>
                        <a:pt x="863320" y="115707"/>
                        <a:pt x="871398" y="103892"/>
                        <a:pt x="885181" y="95934"/>
                      </a:cubicBezTo>
                      <a:cubicBezTo>
                        <a:pt x="892073" y="91955"/>
                        <a:pt x="899087" y="89693"/>
                        <a:pt x="904855" y="89253"/>
                      </a:cubicBezTo>
                      <a:close/>
                      <a:moveTo>
                        <a:pt x="1094168" y="9811"/>
                      </a:moveTo>
                      <a:lnTo>
                        <a:pt x="1082012" y="20469"/>
                      </a:lnTo>
                      <a:cubicBezTo>
                        <a:pt x="1068229" y="28427"/>
                        <a:pt x="1053958" y="29515"/>
                        <a:pt x="1050138" y="22899"/>
                      </a:cubicBezTo>
                      <a:cubicBezTo>
                        <a:pt x="1048228" y="19590"/>
                        <a:pt x="1049292" y="14983"/>
                        <a:pt x="1052557" y="10207"/>
                      </a:cubicBezTo>
                      <a:lnTo>
                        <a:pt x="1052682" y="10097"/>
                      </a:lnTo>
                      <a:close/>
                      <a:moveTo>
                        <a:pt x="1424433" y="0"/>
                      </a:moveTo>
                      <a:lnTo>
                        <a:pt x="1438363" y="1892"/>
                      </a:lnTo>
                      <a:lnTo>
                        <a:pt x="1456109" y="8314"/>
                      </a:lnTo>
                      <a:lnTo>
                        <a:pt x="1442247" y="20469"/>
                      </a:lnTo>
                      <a:cubicBezTo>
                        <a:pt x="1428463" y="28427"/>
                        <a:pt x="1414192" y="29515"/>
                        <a:pt x="1410372" y="22899"/>
                      </a:cubicBezTo>
                      <a:cubicBezTo>
                        <a:pt x="1408462" y="19590"/>
                        <a:pt x="1409527" y="14983"/>
                        <a:pt x="1412792" y="10207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2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8" name="楕円 837">
                  <a:extLst>
                    <a:ext uri="{FF2B5EF4-FFF2-40B4-BE49-F238E27FC236}">
                      <a16:creationId xmlns:a16="http://schemas.microsoft.com/office/drawing/2014/main" id="{B1EBAD9C-650D-42CB-8308-13AAF1A1A4BA}"/>
                    </a:ext>
                  </a:extLst>
                </p:cNvPr>
                <p:cNvSpPr/>
                <p:nvPr/>
              </p:nvSpPr>
              <p:spPr>
                <a:xfrm rot="20700000">
                  <a:off x="1236146" y="2628941"/>
                  <a:ext cx="474639" cy="216097"/>
                </a:xfrm>
                <a:prstGeom prst="ellipse">
                  <a:avLst/>
                </a:prstGeom>
                <a:gradFill flip="none" rotWithShape="1">
                  <a:gsLst>
                    <a:gs pos="58000">
                      <a:sysClr val="window" lastClr="FFFFFF">
                        <a:lumMod val="95000"/>
                        <a:alpha val="0"/>
                      </a:sysClr>
                    </a:gs>
                    <a:gs pos="20000">
                      <a:srgbClr val="ED7D31">
                        <a:lumMod val="50000"/>
                      </a:srgbClr>
                    </a:gs>
                    <a:gs pos="0">
                      <a:sysClr val="windowText" lastClr="000000"/>
                    </a:gs>
                  </a:gsLst>
                  <a:path path="rect">
                    <a:fillToRect l="50000" t="50000" r="50000" b="50000"/>
                  </a:path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9" name="楕円 838">
                  <a:extLst>
                    <a:ext uri="{FF2B5EF4-FFF2-40B4-BE49-F238E27FC236}">
                      <a16:creationId xmlns:a16="http://schemas.microsoft.com/office/drawing/2014/main" id="{3DCC9EFE-B692-4558-97EC-6A825D3F2B7B}"/>
                    </a:ext>
                  </a:extLst>
                </p:cNvPr>
                <p:cNvSpPr/>
                <p:nvPr/>
              </p:nvSpPr>
              <p:spPr>
                <a:xfrm rot="19806752">
                  <a:off x="1547595" y="2405324"/>
                  <a:ext cx="564339" cy="340692"/>
                </a:xfrm>
                <a:prstGeom prst="ellipse">
                  <a:avLst/>
                </a:prstGeom>
                <a:gradFill flip="none" rotWithShape="1">
                  <a:gsLst>
                    <a:gs pos="58000">
                      <a:sysClr val="window" lastClr="FFFFFF">
                        <a:lumMod val="95000"/>
                        <a:alpha val="0"/>
                      </a:sysClr>
                    </a:gs>
                    <a:gs pos="20000">
                      <a:srgbClr val="ED7D31">
                        <a:lumMod val="50000"/>
                      </a:srgbClr>
                    </a:gs>
                    <a:gs pos="0">
                      <a:sysClr val="windowText" lastClr="000000"/>
                    </a:gs>
                  </a:gsLst>
                  <a:path path="rect">
                    <a:fillToRect l="50000" t="50000" r="50000" b="50000"/>
                  </a:path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26" name="グループ化 825">
                <a:extLst>
                  <a:ext uri="{FF2B5EF4-FFF2-40B4-BE49-F238E27FC236}">
                    <a16:creationId xmlns:a16="http://schemas.microsoft.com/office/drawing/2014/main" id="{EB12FB3A-C017-43FC-BFCE-281C7F21A3AF}"/>
                  </a:ext>
                </a:extLst>
              </p:cNvPr>
              <p:cNvGrpSpPr/>
              <p:nvPr/>
            </p:nvGrpSpPr>
            <p:grpSpPr>
              <a:xfrm>
                <a:off x="1612902" y="2767041"/>
                <a:ext cx="1902618" cy="1113896"/>
                <a:chOff x="742952" y="2386041"/>
                <a:chExt cx="1902618" cy="1113896"/>
              </a:xfrm>
            </p:grpSpPr>
            <p:sp>
              <p:nvSpPr>
                <p:cNvPr id="827" name="フリーフォーム: 図形 826">
                  <a:extLst>
                    <a:ext uri="{FF2B5EF4-FFF2-40B4-BE49-F238E27FC236}">
                      <a16:creationId xmlns:a16="http://schemas.microsoft.com/office/drawing/2014/main" id="{10D43730-5B85-47C5-9D9D-70B826BAD8A7}"/>
                    </a:ext>
                  </a:extLst>
                </p:cNvPr>
                <p:cNvSpPr/>
                <p:nvPr/>
              </p:nvSpPr>
              <p:spPr>
                <a:xfrm>
                  <a:off x="742952" y="2388394"/>
                  <a:ext cx="1902618" cy="1111543"/>
                </a:xfrm>
                <a:custGeom>
                  <a:avLst/>
                  <a:gdLst>
                    <a:gd name="connsiteX0" fmla="*/ 1759377 w 2440564"/>
                    <a:gd name="connsiteY0" fmla="*/ 220 h 1176927"/>
                    <a:gd name="connsiteX1" fmla="*/ 2172608 w 2440564"/>
                    <a:gd name="connsiteY1" fmla="*/ 128736 h 1176927"/>
                    <a:gd name="connsiteX2" fmla="*/ 2440564 w 2440564"/>
                    <a:gd name="connsiteY2" fmla="*/ 359647 h 1176927"/>
                    <a:gd name="connsiteX3" fmla="*/ 2440564 w 2440564"/>
                    <a:gd name="connsiteY3" fmla="*/ 489187 h 1176927"/>
                    <a:gd name="connsiteX4" fmla="*/ 353726 w 2440564"/>
                    <a:gd name="connsiteY4" fmla="*/ 1176927 h 1176927"/>
                    <a:gd name="connsiteX5" fmla="*/ 85769 w 2440564"/>
                    <a:gd name="connsiteY5" fmla="*/ 946016 h 1176927"/>
                    <a:gd name="connsiteX6" fmla="*/ 15519 w 2440564"/>
                    <a:gd name="connsiteY6" fmla="*/ 844914 h 1176927"/>
                    <a:gd name="connsiteX7" fmla="*/ 12877 w 2440564"/>
                    <a:gd name="connsiteY7" fmla="*/ 820045 h 1176927"/>
                    <a:gd name="connsiteX8" fmla="*/ 6643 w 2440564"/>
                    <a:gd name="connsiteY8" fmla="*/ 800772 h 1176927"/>
                    <a:gd name="connsiteX9" fmla="*/ 0 w 2440564"/>
                    <a:gd name="connsiteY9" fmla="*/ 732182 h 1176927"/>
                    <a:gd name="connsiteX10" fmla="*/ 6643 w 2440564"/>
                    <a:gd name="connsiteY10" fmla="*/ 663592 h 1176927"/>
                    <a:gd name="connsiteX11" fmla="*/ 14314 w 2440564"/>
                    <a:gd name="connsiteY11" fmla="*/ 639874 h 1176927"/>
                    <a:gd name="connsiteX12" fmla="*/ 14268 w 2440564"/>
                    <a:gd name="connsiteY12" fmla="*/ 636988 h 1176927"/>
                    <a:gd name="connsiteX13" fmla="*/ 16723 w 2440564"/>
                    <a:gd name="connsiteY13" fmla="*/ 632428 h 1176927"/>
                    <a:gd name="connsiteX14" fmla="*/ 24759 w 2440564"/>
                    <a:gd name="connsiteY14" fmla="*/ 607581 h 1176927"/>
                    <a:gd name="connsiteX15" fmla="*/ 46693 w 2440564"/>
                    <a:gd name="connsiteY15" fmla="*/ 576755 h 1176927"/>
                    <a:gd name="connsiteX16" fmla="*/ 54613 w 2440564"/>
                    <a:gd name="connsiteY16" fmla="*/ 562043 h 1176927"/>
                    <a:gd name="connsiteX17" fmla="*/ 251111 w 2440564"/>
                    <a:gd name="connsiteY17" fmla="*/ 442767 h 1176927"/>
                    <a:gd name="connsiteX18" fmla="*/ 1471353 w 2440564"/>
                    <a:gd name="connsiteY18" fmla="*/ 40623 h 1176927"/>
                    <a:gd name="connsiteX19" fmla="*/ 1759377 w 2440564"/>
                    <a:gd name="connsiteY19" fmla="*/ 220 h 1176927"/>
                    <a:gd name="connsiteX0" fmla="*/ 1759377 w 2440564"/>
                    <a:gd name="connsiteY0" fmla="*/ 220 h 1176927"/>
                    <a:gd name="connsiteX1" fmla="*/ 2172608 w 2440564"/>
                    <a:gd name="connsiteY1" fmla="*/ 128736 h 1176927"/>
                    <a:gd name="connsiteX2" fmla="*/ 2440564 w 2440564"/>
                    <a:gd name="connsiteY2" fmla="*/ 359647 h 1176927"/>
                    <a:gd name="connsiteX3" fmla="*/ 2440564 w 2440564"/>
                    <a:gd name="connsiteY3" fmla="*/ 489187 h 1176927"/>
                    <a:gd name="connsiteX4" fmla="*/ 353726 w 2440564"/>
                    <a:gd name="connsiteY4" fmla="*/ 1176927 h 1176927"/>
                    <a:gd name="connsiteX5" fmla="*/ 85769 w 2440564"/>
                    <a:gd name="connsiteY5" fmla="*/ 946016 h 1176927"/>
                    <a:gd name="connsiteX6" fmla="*/ 15519 w 2440564"/>
                    <a:gd name="connsiteY6" fmla="*/ 844914 h 1176927"/>
                    <a:gd name="connsiteX7" fmla="*/ 12877 w 2440564"/>
                    <a:gd name="connsiteY7" fmla="*/ 820045 h 1176927"/>
                    <a:gd name="connsiteX8" fmla="*/ 6643 w 2440564"/>
                    <a:gd name="connsiteY8" fmla="*/ 800772 h 1176927"/>
                    <a:gd name="connsiteX9" fmla="*/ 0 w 2440564"/>
                    <a:gd name="connsiteY9" fmla="*/ 732182 h 1176927"/>
                    <a:gd name="connsiteX10" fmla="*/ 6643 w 2440564"/>
                    <a:gd name="connsiteY10" fmla="*/ 663592 h 1176927"/>
                    <a:gd name="connsiteX11" fmla="*/ 14314 w 2440564"/>
                    <a:gd name="connsiteY11" fmla="*/ 639874 h 1176927"/>
                    <a:gd name="connsiteX12" fmla="*/ 14268 w 2440564"/>
                    <a:gd name="connsiteY12" fmla="*/ 636988 h 1176927"/>
                    <a:gd name="connsiteX13" fmla="*/ 16723 w 2440564"/>
                    <a:gd name="connsiteY13" fmla="*/ 632428 h 1176927"/>
                    <a:gd name="connsiteX14" fmla="*/ 24759 w 2440564"/>
                    <a:gd name="connsiteY14" fmla="*/ 607581 h 1176927"/>
                    <a:gd name="connsiteX15" fmla="*/ 46693 w 2440564"/>
                    <a:gd name="connsiteY15" fmla="*/ 576755 h 1176927"/>
                    <a:gd name="connsiteX16" fmla="*/ 54613 w 2440564"/>
                    <a:gd name="connsiteY16" fmla="*/ 562043 h 1176927"/>
                    <a:gd name="connsiteX17" fmla="*/ 251111 w 2440564"/>
                    <a:gd name="connsiteY17" fmla="*/ 442767 h 1176927"/>
                    <a:gd name="connsiteX18" fmla="*/ 1471353 w 2440564"/>
                    <a:gd name="connsiteY18" fmla="*/ 40623 h 1176927"/>
                    <a:gd name="connsiteX19" fmla="*/ 1759377 w 2440564"/>
                    <a:gd name="connsiteY19" fmla="*/ 220 h 1176927"/>
                    <a:gd name="connsiteX0" fmla="*/ 1759377 w 2440564"/>
                    <a:gd name="connsiteY0" fmla="*/ 220 h 1177216"/>
                    <a:gd name="connsiteX1" fmla="*/ 2172608 w 2440564"/>
                    <a:gd name="connsiteY1" fmla="*/ 128736 h 1177216"/>
                    <a:gd name="connsiteX2" fmla="*/ 2440564 w 2440564"/>
                    <a:gd name="connsiteY2" fmla="*/ 359647 h 1177216"/>
                    <a:gd name="connsiteX3" fmla="*/ 2440564 w 2440564"/>
                    <a:gd name="connsiteY3" fmla="*/ 489187 h 1177216"/>
                    <a:gd name="connsiteX4" fmla="*/ 353726 w 2440564"/>
                    <a:gd name="connsiteY4" fmla="*/ 1176927 h 1177216"/>
                    <a:gd name="connsiteX5" fmla="*/ 85769 w 2440564"/>
                    <a:gd name="connsiteY5" fmla="*/ 946016 h 1177216"/>
                    <a:gd name="connsiteX6" fmla="*/ 15519 w 2440564"/>
                    <a:gd name="connsiteY6" fmla="*/ 844914 h 1177216"/>
                    <a:gd name="connsiteX7" fmla="*/ 12877 w 2440564"/>
                    <a:gd name="connsiteY7" fmla="*/ 820045 h 1177216"/>
                    <a:gd name="connsiteX8" fmla="*/ 6643 w 2440564"/>
                    <a:gd name="connsiteY8" fmla="*/ 800772 h 1177216"/>
                    <a:gd name="connsiteX9" fmla="*/ 0 w 2440564"/>
                    <a:gd name="connsiteY9" fmla="*/ 732182 h 1177216"/>
                    <a:gd name="connsiteX10" fmla="*/ 6643 w 2440564"/>
                    <a:gd name="connsiteY10" fmla="*/ 663592 h 1177216"/>
                    <a:gd name="connsiteX11" fmla="*/ 14314 w 2440564"/>
                    <a:gd name="connsiteY11" fmla="*/ 639874 h 1177216"/>
                    <a:gd name="connsiteX12" fmla="*/ 14268 w 2440564"/>
                    <a:gd name="connsiteY12" fmla="*/ 636988 h 1177216"/>
                    <a:gd name="connsiteX13" fmla="*/ 16723 w 2440564"/>
                    <a:gd name="connsiteY13" fmla="*/ 632428 h 1177216"/>
                    <a:gd name="connsiteX14" fmla="*/ 24759 w 2440564"/>
                    <a:gd name="connsiteY14" fmla="*/ 607581 h 1177216"/>
                    <a:gd name="connsiteX15" fmla="*/ 46693 w 2440564"/>
                    <a:gd name="connsiteY15" fmla="*/ 576755 h 1177216"/>
                    <a:gd name="connsiteX16" fmla="*/ 54613 w 2440564"/>
                    <a:gd name="connsiteY16" fmla="*/ 562043 h 1177216"/>
                    <a:gd name="connsiteX17" fmla="*/ 251111 w 2440564"/>
                    <a:gd name="connsiteY17" fmla="*/ 442767 h 1177216"/>
                    <a:gd name="connsiteX18" fmla="*/ 1471353 w 2440564"/>
                    <a:gd name="connsiteY18" fmla="*/ 40623 h 1177216"/>
                    <a:gd name="connsiteX19" fmla="*/ 1759377 w 2440564"/>
                    <a:gd name="connsiteY19" fmla="*/ 220 h 1177216"/>
                    <a:gd name="connsiteX0" fmla="*/ 1759377 w 2440564"/>
                    <a:gd name="connsiteY0" fmla="*/ 220 h 1177216"/>
                    <a:gd name="connsiteX1" fmla="*/ 2172608 w 2440564"/>
                    <a:gd name="connsiteY1" fmla="*/ 128736 h 1177216"/>
                    <a:gd name="connsiteX2" fmla="*/ 2440564 w 2440564"/>
                    <a:gd name="connsiteY2" fmla="*/ 359647 h 1177216"/>
                    <a:gd name="connsiteX3" fmla="*/ 2440564 w 2440564"/>
                    <a:gd name="connsiteY3" fmla="*/ 489187 h 1177216"/>
                    <a:gd name="connsiteX4" fmla="*/ 353726 w 2440564"/>
                    <a:gd name="connsiteY4" fmla="*/ 1176927 h 1177216"/>
                    <a:gd name="connsiteX5" fmla="*/ 85769 w 2440564"/>
                    <a:gd name="connsiteY5" fmla="*/ 946016 h 1177216"/>
                    <a:gd name="connsiteX6" fmla="*/ 15519 w 2440564"/>
                    <a:gd name="connsiteY6" fmla="*/ 844914 h 1177216"/>
                    <a:gd name="connsiteX7" fmla="*/ 12877 w 2440564"/>
                    <a:gd name="connsiteY7" fmla="*/ 820045 h 1177216"/>
                    <a:gd name="connsiteX8" fmla="*/ 6643 w 2440564"/>
                    <a:gd name="connsiteY8" fmla="*/ 800772 h 1177216"/>
                    <a:gd name="connsiteX9" fmla="*/ 0 w 2440564"/>
                    <a:gd name="connsiteY9" fmla="*/ 732182 h 1177216"/>
                    <a:gd name="connsiteX10" fmla="*/ 6643 w 2440564"/>
                    <a:gd name="connsiteY10" fmla="*/ 663592 h 1177216"/>
                    <a:gd name="connsiteX11" fmla="*/ 14314 w 2440564"/>
                    <a:gd name="connsiteY11" fmla="*/ 639874 h 1177216"/>
                    <a:gd name="connsiteX12" fmla="*/ 14268 w 2440564"/>
                    <a:gd name="connsiteY12" fmla="*/ 636988 h 1177216"/>
                    <a:gd name="connsiteX13" fmla="*/ 16723 w 2440564"/>
                    <a:gd name="connsiteY13" fmla="*/ 632428 h 1177216"/>
                    <a:gd name="connsiteX14" fmla="*/ 24759 w 2440564"/>
                    <a:gd name="connsiteY14" fmla="*/ 607581 h 1177216"/>
                    <a:gd name="connsiteX15" fmla="*/ 46693 w 2440564"/>
                    <a:gd name="connsiteY15" fmla="*/ 576755 h 1177216"/>
                    <a:gd name="connsiteX16" fmla="*/ 54613 w 2440564"/>
                    <a:gd name="connsiteY16" fmla="*/ 562043 h 1177216"/>
                    <a:gd name="connsiteX17" fmla="*/ 251111 w 2440564"/>
                    <a:gd name="connsiteY17" fmla="*/ 442767 h 1177216"/>
                    <a:gd name="connsiteX18" fmla="*/ 1471353 w 2440564"/>
                    <a:gd name="connsiteY18" fmla="*/ 40623 h 1177216"/>
                    <a:gd name="connsiteX19" fmla="*/ 1759377 w 2440564"/>
                    <a:gd name="connsiteY19" fmla="*/ 220 h 1177216"/>
                    <a:gd name="connsiteX0" fmla="*/ 1759377 w 2440564"/>
                    <a:gd name="connsiteY0" fmla="*/ 220 h 1193441"/>
                    <a:gd name="connsiteX1" fmla="*/ 2172608 w 2440564"/>
                    <a:gd name="connsiteY1" fmla="*/ 128736 h 1193441"/>
                    <a:gd name="connsiteX2" fmla="*/ 2440564 w 2440564"/>
                    <a:gd name="connsiteY2" fmla="*/ 359647 h 1193441"/>
                    <a:gd name="connsiteX3" fmla="*/ 2440564 w 2440564"/>
                    <a:gd name="connsiteY3" fmla="*/ 489187 h 1193441"/>
                    <a:gd name="connsiteX4" fmla="*/ 353726 w 2440564"/>
                    <a:gd name="connsiteY4" fmla="*/ 1176927 h 1193441"/>
                    <a:gd name="connsiteX5" fmla="*/ 76244 w 2440564"/>
                    <a:gd name="connsiteY5" fmla="*/ 955541 h 1193441"/>
                    <a:gd name="connsiteX6" fmla="*/ 15519 w 2440564"/>
                    <a:gd name="connsiteY6" fmla="*/ 844914 h 1193441"/>
                    <a:gd name="connsiteX7" fmla="*/ 12877 w 2440564"/>
                    <a:gd name="connsiteY7" fmla="*/ 820045 h 1193441"/>
                    <a:gd name="connsiteX8" fmla="*/ 6643 w 2440564"/>
                    <a:gd name="connsiteY8" fmla="*/ 800772 h 1193441"/>
                    <a:gd name="connsiteX9" fmla="*/ 0 w 2440564"/>
                    <a:gd name="connsiteY9" fmla="*/ 732182 h 1193441"/>
                    <a:gd name="connsiteX10" fmla="*/ 6643 w 2440564"/>
                    <a:gd name="connsiteY10" fmla="*/ 663592 h 1193441"/>
                    <a:gd name="connsiteX11" fmla="*/ 14314 w 2440564"/>
                    <a:gd name="connsiteY11" fmla="*/ 639874 h 1193441"/>
                    <a:gd name="connsiteX12" fmla="*/ 14268 w 2440564"/>
                    <a:gd name="connsiteY12" fmla="*/ 636988 h 1193441"/>
                    <a:gd name="connsiteX13" fmla="*/ 16723 w 2440564"/>
                    <a:gd name="connsiteY13" fmla="*/ 632428 h 1193441"/>
                    <a:gd name="connsiteX14" fmla="*/ 24759 w 2440564"/>
                    <a:gd name="connsiteY14" fmla="*/ 607581 h 1193441"/>
                    <a:gd name="connsiteX15" fmla="*/ 46693 w 2440564"/>
                    <a:gd name="connsiteY15" fmla="*/ 576755 h 1193441"/>
                    <a:gd name="connsiteX16" fmla="*/ 54613 w 2440564"/>
                    <a:gd name="connsiteY16" fmla="*/ 562043 h 1193441"/>
                    <a:gd name="connsiteX17" fmla="*/ 251111 w 2440564"/>
                    <a:gd name="connsiteY17" fmla="*/ 442767 h 1193441"/>
                    <a:gd name="connsiteX18" fmla="*/ 1471353 w 2440564"/>
                    <a:gd name="connsiteY18" fmla="*/ 40623 h 1193441"/>
                    <a:gd name="connsiteX19" fmla="*/ 1759377 w 2440564"/>
                    <a:gd name="connsiteY19" fmla="*/ 220 h 1193441"/>
                    <a:gd name="connsiteX0" fmla="*/ 1759377 w 2440564"/>
                    <a:gd name="connsiteY0" fmla="*/ 220 h 1176927"/>
                    <a:gd name="connsiteX1" fmla="*/ 2172608 w 2440564"/>
                    <a:gd name="connsiteY1" fmla="*/ 128736 h 1176927"/>
                    <a:gd name="connsiteX2" fmla="*/ 2440564 w 2440564"/>
                    <a:gd name="connsiteY2" fmla="*/ 359647 h 1176927"/>
                    <a:gd name="connsiteX3" fmla="*/ 2440564 w 2440564"/>
                    <a:gd name="connsiteY3" fmla="*/ 489187 h 1176927"/>
                    <a:gd name="connsiteX4" fmla="*/ 353726 w 2440564"/>
                    <a:gd name="connsiteY4" fmla="*/ 1176927 h 1176927"/>
                    <a:gd name="connsiteX5" fmla="*/ 76244 w 2440564"/>
                    <a:gd name="connsiteY5" fmla="*/ 955541 h 1176927"/>
                    <a:gd name="connsiteX6" fmla="*/ 15519 w 2440564"/>
                    <a:gd name="connsiteY6" fmla="*/ 844914 h 1176927"/>
                    <a:gd name="connsiteX7" fmla="*/ 12877 w 2440564"/>
                    <a:gd name="connsiteY7" fmla="*/ 820045 h 1176927"/>
                    <a:gd name="connsiteX8" fmla="*/ 6643 w 2440564"/>
                    <a:gd name="connsiteY8" fmla="*/ 800772 h 1176927"/>
                    <a:gd name="connsiteX9" fmla="*/ 0 w 2440564"/>
                    <a:gd name="connsiteY9" fmla="*/ 732182 h 1176927"/>
                    <a:gd name="connsiteX10" fmla="*/ 6643 w 2440564"/>
                    <a:gd name="connsiteY10" fmla="*/ 663592 h 1176927"/>
                    <a:gd name="connsiteX11" fmla="*/ 14314 w 2440564"/>
                    <a:gd name="connsiteY11" fmla="*/ 639874 h 1176927"/>
                    <a:gd name="connsiteX12" fmla="*/ 14268 w 2440564"/>
                    <a:gd name="connsiteY12" fmla="*/ 636988 h 1176927"/>
                    <a:gd name="connsiteX13" fmla="*/ 16723 w 2440564"/>
                    <a:gd name="connsiteY13" fmla="*/ 632428 h 1176927"/>
                    <a:gd name="connsiteX14" fmla="*/ 24759 w 2440564"/>
                    <a:gd name="connsiteY14" fmla="*/ 607581 h 1176927"/>
                    <a:gd name="connsiteX15" fmla="*/ 46693 w 2440564"/>
                    <a:gd name="connsiteY15" fmla="*/ 576755 h 1176927"/>
                    <a:gd name="connsiteX16" fmla="*/ 54613 w 2440564"/>
                    <a:gd name="connsiteY16" fmla="*/ 562043 h 1176927"/>
                    <a:gd name="connsiteX17" fmla="*/ 251111 w 2440564"/>
                    <a:gd name="connsiteY17" fmla="*/ 442767 h 1176927"/>
                    <a:gd name="connsiteX18" fmla="*/ 1471353 w 2440564"/>
                    <a:gd name="connsiteY18" fmla="*/ 40623 h 1176927"/>
                    <a:gd name="connsiteX19" fmla="*/ 1759377 w 2440564"/>
                    <a:gd name="connsiteY19" fmla="*/ 220 h 1176927"/>
                    <a:gd name="connsiteX0" fmla="*/ 1759377 w 2447972"/>
                    <a:gd name="connsiteY0" fmla="*/ 220 h 1176927"/>
                    <a:gd name="connsiteX1" fmla="*/ 2172608 w 2447972"/>
                    <a:gd name="connsiteY1" fmla="*/ 128736 h 1176927"/>
                    <a:gd name="connsiteX2" fmla="*/ 2440564 w 2447972"/>
                    <a:gd name="connsiteY2" fmla="*/ 359647 h 1176927"/>
                    <a:gd name="connsiteX3" fmla="*/ 2440564 w 2447972"/>
                    <a:gd name="connsiteY3" fmla="*/ 489187 h 1176927"/>
                    <a:gd name="connsiteX4" fmla="*/ 353726 w 2447972"/>
                    <a:gd name="connsiteY4" fmla="*/ 1176927 h 1176927"/>
                    <a:gd name="connsiteX5" fmla="*/ 76244 w 2447972"/>
                    <a:gd name="connsiteY5" fmla="*/ 955541 h 1176927"/>
                    <a:gd name="connsiteX6" fmla="*/ 15519 w 2447972"/>
                    <a:gd name="connsiteY6" fmla="*/ 844914 h 1176927"/>
                    <a:gd name="connsiteX7" fmla="*/ 12877 w 2447972"/>
                    <a:gd name="connsiteY7" fmla="*/ 820045 h 1176927"/>
                    <a:gd name="connsiteX8" fmla="*/ 6643 w 2447972"/>
                    <a:gd name="connsiteY8" fmla="*/ 800772 h 1176927"/>
                    <a:gd name="connsiteX9" fmla="*/ 0 w 2447972"/>
                    <a:gd name="connsiteY9" fmla="*/ 732182 h 1176927"/>
                    <a:gd name="connsiteX10" fmla="*/ 6643 w 2447972"/>
                    <a:gd name="connsiteY10" fmla="*/ 663592 h 1176927"/>
                    <a:gd name="connsiteX11" fmla="*/ 14314 w 2447972"/>
                    <a:gd name="connsiteY11" fmla="*/ 639874 h 1176927"/>
                    <a:gd name="connsiteX12" fmla="*/ 14268 w 2447972"/>
                    <a:gd name="connsiteY12" fmla="*/ 636988 h 1176927"/>
                    <a:gd name="connsiteX13" fmla="*/ 16723 w 2447972"/>
                    <a:gd name="connsiteY13" fmla="*/ 632428 h 1176927"/>
                    <a:gd name="connsiteX14" fmla="*/ 24759 w 2447972"/>
                    <a:gd name="connsiteY14" fmla="*/ 607581 h 1176927"/>
                    <a:gd name="connsiteX15" fmla="*/ 46693 w 2447972"/>
                    <a:gd name="connsiteY15" fmla="*/ 576755 h 1176927"/>
                    <a:gd name="connsiteX16" fmla="*/ 54613 w 2447972"/>
                    <a:gd name="connsiteY16" fmla="*/ 562043 h 1176927"/>
                    <a:gd name="connsiteX17" fmla="*/ 251111 w 2447972"/>
                    <a:gd name="connsiteY17" fmla="*/ 442767 h 1176927"/>
                    <a:gd name="connsiteX18" fmla="*/ 1471353 w 2447972"/>
                    <a:gd name="connsiteY18" fmla="*/ 40623 h 1176927"/>
                    <a:gd name="connsiteX19" fmla="*/ 1759377 w 2447972"/>
                    <a:gd name="connsiteY19" fmla="*/ 220 h 1176927"/>
                    <a:gd name="connsiteX0" fmla="*/ 1759377 w 2447972"/>
                    <a:gd name="connsiteY0" fmla="*/ 220 h 1176974"/>
                    <a:gd name="connsiteX1" fmla="*/ 2172608 w 2447972"/>
                    <a:gd name="connsiteY1" fmla="*/ 128736 h 1176974"/>
                    <a:gd name="connsiteX2" fmla="*/ 2440564 w 2447972"/>
                    <a:gd name="connsiteY2" fmla="*/ 359647 h 1176974"/>
                    <a:gd name="connsiteX3" fmla="*/ 2440564 w 2447972"/>
                    <a:gd name="connsiteY3" fmla="*/ 489187 h 1176974"/>
                    <a:gd name="connsiteX4" fmla="*/ 353726 w 2447972"/>
                    <a:gd name="connsiteY4" fmla="*/ 1176927 h 1176974"/>
                    <a:gd name="connsiteX5" fmla="*/ 76244 w 2447972"/>
                    <a:gd name="connsiteY5" fmla="*/ 955541 h 1176974"/>
                    <a:gd name="connsiteX6" fmla="*/ 15519 w 2447972"/>
                    <a:gd name="connsiteY6" fmla="*/ 844914 h 1176974"/>
                    <a:gd name="connsiteX7" fmla="*/ 12877 w 2447972"/>
                    <a:gd name="connsiteY7" fmla="*/ 820045 h 1176974"/>
                    <a:gd name="connsiteX8" fmla="*/ 6643 w 2447972"/>
                    <a:gd name="connsiteY8" fmla="*/ 800772 h 1176974"/>
                    <a:gd name="connsiteX9" fmla="*/ 0 w 2447972"/>
                    <a:gd name="connsiteY9" fmla="*/ 732182 h 1176974"/>
                    <a:gd name="connsiteX10" fmla="*/ 6643 w 2447972"/>
                    <a:gd name="connsiteY10" fmla="*/ 663592 h 1176974"/>
                    <a:gd name="connsiteX11" fmla="*/ 14314 w 2447972"/>
                    <a:gd name="connsiteY11" fmla="*/ 639874 h 1176974"/>
                    <a:gd name="connsiteX12" fmla="*/ 14268 w 2447972"/>
                    <a:gd name="connsiteY12" fmla="*/ 636988 h 1176974"/>
                    <a:gd name="connsiteX13" fmla="*/ 16723 w 2447972"/>
                    <a:gd name="connsiteY13" fmla="*/ 632428 h 1176974"/>
                    <a:gd name="connsiteX14" fmla="*/ 24759 w 2447972"/>
                    <a:gd name="connsiteY14" fmla="*/ 607581 h 1176974"/>
                    <a:gd name="connsiteX15" fmla="*/ 46693 w 2447972"/>
                    <a:gd name="connsiteY15" fmla="*/ 576755 h 1176974"/>
                    <a:gd name="connsiteX16" fmla="*/ 54613 w 2447972"/>
                    <a:gd name="connsiteY16" fmla="*/ 562043 h 1176974"/>
                    <a:gd name="connsiteX17" fmla="*/ 251111 w 2447972"/>
                    <a:gd name="connsiteY17" fmla="*/ 442767 h 1176974"/>
                    <a:gd name="connsiteX18" fmla="*/ 1471353 w 2447972"/>
                    <a:gd name="connsiteY18" fmla="*/ 40623 h 1176974"/>
                    <a:gd name="connsiteX19" fmla="*/ 1759377 w 2447972"/>
                    <a:gd name="connsiteY19" fmla="*/ 220 h 1176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2447972" h="1176974">
                      <a:moveTo>
                        <a:pt x="1759377" y="220"/>
                      </a:moveTo>
                      <a:cubicBezTo>
                        <a:pt x="1922789" y="3731"/>
                        <a:pt x="2080115" y="49031"/>
                        <a:pt x="2172608" y="128736"/>
                      </a:cubicBezTo>
                      <a:lnTo>
                        <a:pt x="2440564" y="359647"/>
                      </a:lnTo>
                      <a:cubicBezTo>
                        <a:pt x="2440564" y="402827"/>
                        <a:pt x="2457232" y="455532"/>
                        <a:pt x="2440564" y="489187"/>
                      </a:cubicBezTo>
                      <a:cubicBezTo>
                        <a:pt x="2423896" y="522842"/>
                        <a:pt x="406402" y="1183424"/>
                        <a:pt x="353726" y="1176927"/>
                      </a:cubicBezTo>
                      <a:cubicBezTo>
                        <a:pt x="301050" y="1170430"/>
                        <a:pt x="153657" y="1037273"/>
                        <a:pt x="76244" y="955541"/>
                      </a:cubicBezTo>
                      <a:cubicBezTo>
                        <a:pt x="-1169" y="873809"/>
                        <a:pt x="25651" y="879765"/>
                        <a:pt x="15519" y="844914"/>
                      </a:cubicBezTo>
                      <a:lnTo>
                        <a:pt x="12877" y="820045"/>
                      </a:lnTo>
                      <a:lnTo>
                        <a:pt x="6643" y="800772"/>
                      </a:lnTo>
                      <a:cubicBezTo>
                        <a:pt x="2366" y="779690"/>
                        <a:pt x="0" y="756512"/>
                        <a:pt x="0" y="732182"/>
                      </a:cubicBezTo>
                      <a:cubicBezTo>
                        <a:pt x="0" y="707852"/>
                        <a:pt x="2366" y="684674"/>
                        <a:pt x="6643" y="663592"/>
                      </a:cubicBezTo>
                      <a:lnTo>
                        <a:pt x="14314" y="639874"/>
                      </a:lnTo>
                      <a:cubicBezTo>
                        <a:pt x="14299" y="638912"/>
                        <a:pt x="14283" y="637950"/>
                        <a:pt x="14268" y="636988"/>
                      </a:cubicBezTo>
                      <a:lnTo>
                        <a:pt x="16723" y="632428"/>
                      </a:lnTo>
                      <a:lnTo>
                        <a:pt x="24759" y="607581"/>
                      </a:lnTo>
                      <a:lnTo>
                        <a:pt x="46693" y="576755"/>
                      </a:lnTo>
                      <a:lnTo>
                        <a:pt x="54613" y="562043"/>
                      </a:lnTo>
                      <a:cubicBezTo>
                        <a:pt x="94875" y="514354"/>
                        <a:pt x="161372" y="472341"/>
                        <a:pt x="251111" y="442767"/>
                      </a:cubicBezTo>
                      <a:lnTo>
                        <a:pt x="1471353" y="40623"/>
                      </a:lnTo>
                      <a:cubicBezTo>
                        <a:pt x="1561092" y="11049"/>
                        <a:pt x="1661329" y="-1888"/>
                        <a:pt x="1759377" y="220"/>
                      </a:cubicBezTo>
                      <a:close/>
                    </a:path>
                  </a:pathLst>
                </a:custGeom>
                <a:gradFill>
                  <a:gsLst>
                    <a:gs pos="80000">
                      <a:sysClr val="window" lastClr="FFFFFF">
                        <a:lumMod val="75000"/>
                      </a:sysClr>
                    </a:gs>
                    <a:gs pos="0">
                      <a:sysClr val="window" lastClr="FFFFFF"/>
                    </a:gs>
                  </a:gsLst>
                  <a:path path="circle">
                    <a:fillToRect l="50000" t="50000" r="50000" b="50000"/>
                  </a:path>
                </a:gradFill>
                <a:ln w="12700" cap="flat" cmpd="sng" algn="ctr">
                  <a:solidFill>
                    <a:sysClr val="window" lastClr="FFFFFF">
                      <a:lumMod val="7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8" name="フリーフォーム: 図形 827">
                  <a:extLst>
                    <a:ext uri="{FF2B5EF4-FFF2-40B4-BE49-F238E27FC236}">
                      <a16:creationId xmlns:a16="http://schemas.microsoft.com/office/drawing/2014/main" id="{8881D30F-D926-475A-9B75-863416BC41D0}"/>
                    </a:ext>
                  </a:extLst>
                </p:cNvPr>
                <p:cNvSpPr/>
                <p:nvPr/>
              </p:nvSpPr>
              <p:spPr>
                <a:xfrm>
                  <a:off x="750366" y="2386041"/>
                  <a:ext cx="1890802" cy="991715"/>
                </a:xfrm>
                <a:custGeom>
                  <a:avLst/>
                  <a:gdLst>
                    <a:gd name="connsiteX0" fmla="*/ 1398112 w 1890802"/>
                    <a:gd name="connsiteY0" fmla="*/ 180 h 991715"/>
                    <a:gd name="connsiteX1" fmla="*/ 1690710 w 1890802"/>
                    <a:gd name="connsiteY1" fmla="*/ 119170 h 991715"/>
                    <a:gd name="connsiteX2" fmla="*/ 1889445 w 1890802"/>
                    <a:gd name="connsiteY2" fmla="*/ 344387 h 991715"/>
                    <a:gd name="connsiteX3" fmla="*/ 1078981 w 1890802"/>
                    <a:gd name="connsiteY3" fmla="*/ 653351 h 991715"/>
                    <a:gd name="connsiteX4" fmla="*/ 267510 w 1890802"/>
                    <a:gd name="connsiteY4" fmla="*/ 991514 h 991715"/>
                    <a:gd name="connsiteX5" fmla="*/ 59248 w 1890802"/>
                    <a:gd name="connsiteY5" fmla="*/ 773441 h 991715"/>
                    <a:gd name="connsiteX6" fmla="*/ 187755 w 1890802"/>
                    <a:gd name="connsiteY6" fmla="*/ 420507 h 991715"/>
                    <a:gd name="connsiteX7" fmla="*/ 230056 w 1890802"/>
                    <a:gd name="connsiteY7" fmla="*/ 403567 h 991715"/>
                    <a:gd name="connsiteX8" fmla="*/ 254625 w 1890802"/>
                    <a:gd name="connsiteY8" fmla="*/ 367375 h 991715"/>
                    <a:gd name="connsiteX9" fmla="*/ 730076 w 1890802"/>
                    <a:gd name="connsiteY9" fmla="*/ 89955 h 991715"/>
                    <a:gd name="connsiteX10" fmla="*/ 1174995 w 1890802"/>
                    <a:gd name="connsiteY10" fmla="*/ 19793 h 991715"/>
                    <a:gd name="connsiteX11" fmla="*/ 1195735 w 1890802"/>
                    <a:gd name="connsiteY11" fmla="*/ 22340 h 991715"/>
                    <a:gd name="connsiteX12" fmla="*/ 1195793 w 1890802"/>
                    <a:gd name="connsiteY12" fmla="*/ 22322 h 991715"/>
                    <a:gd name="connsiteX13" fmla="*/ 1398112 w 1890802"/>
                    <a:gd name="connsiteY13" fmla="*/ 180 h 9917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890802" h="991715">
                      <a:moveTo>
                        <a:pt x="1398112" y="180"/>
                      </a:moveTo>
                      <a:cubicBezTo>
                        <a:pt x="1525119" y="3496"/>
                        <a:pt x="1608821" y="61802"/>
                        <a:pt x="1690710" y="119170"/>
                      </a:cubicBezTo>
                      <a:cubicBezTo>
                        <a:pt x="1772598" y="176538"/>
                        <a:pt x="1905674" y="312507"/>
                        <a:pt x="1889445" y="344387"/>
                      </a:cubicBezTo>
                      <a:cubicBezTo>
                        <a:pt x="1873216" y="376267"/>
                        <a:pt x="1349304" y="545497"/>
                        <a:pt x="1078981" y="653351"/>
                      </a:cubicBezTo>
                      <a:cubicBezTo>
                        <a:pt x="808659" y="761206"/>
                        <a:pt x="301640" y="999619"/>
                        <a:pt x="267510" y="991514"/>
                      </a:cubicBezTo>
                      <a:cubicBezTo>
                        <a:pt x="233380" y="983409"/>
                        <a:pt x="128668" y="846132"/>
                        <a:pt x="59248" y="773441"/>
                      </a:cubicBezTo>
                      <a:cubicBezTo>
                        <a:pt x="-55772" y="653002"/>
                        <a:pt x="1763" y="494988"/>
                        <a:pt x="187755" y="420507"/>
                      </a:cubicBezTo>
                      <a:lnTo>
                        <a:pt x="230056" y="403567"/>
                      </a:lnTo>
                      <a:lnTo>
                        <a:pt x="254625" y="367375"/>
                      </a:lnTo>
                      <a:cubicBezTo>
                        <a:pt x="337889" y="266723"/>
                        <a:pt x="513284" y="160508"/>
                        <a:pt x="730076" y="89955"/>
                      </a:cubicBezTo>
                      <a:cubicBezTo>
                        <a:pt x="895251" y="36199"/>
                        <a:pt x="1053181" y="13324"/>
                        <a:pt x="1174995" y="19793"/>
                      </a:cubicBezTo>
                      <a:lnTo>
                        <a:pt x="1195735" y="22340"/>
                      </a:lnTo>
                      <a:lnTo>
                        <a:pt x="1195793" y="22322"/>
                      </a:lnTo>
                      <a:cubicBezTo>
                        <a:pt x="1261416" y="6526"/>
                        <a:pt x="1340958" y="-1313"/>
                        <a:pt x="1398112" y="180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ysClr val="window" lastClr="FFFFFF">
                        <a:lumMod val="75000"/>
                      </a:sysClr>
                    </a:gs>
                    <a:gs pos="0">
                      <a:sysClr val="window" lastClr="FFFFFF"/>
                    </a:gs>
                  </a:gsLst>
                  <a:path path="circle">
                    <a:fillToRect l="50000" t="50000" r="50000" b="50000"/>
                  </a:path>
                </a:gradFill>
                <a:ln w="12700" cap="flat" cmpd="sng" algn="ctr">
                  <a:solidFill>
                    <a:sysClr val="window" lastClr="FFFFFF">
                      <a:lumMod val="7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9" name="フリーフォーム: 図形 828">
                  <a:extLst>
                    <a:ext uri="{FF2B5EF4-FFF2-40B4-BE49-F238E27FC236}">
                      <a16:creationId xmlns:a16="http://schemas.microsoft.com/office/drawing/2014/main" id="{3F772B7A-368E-431D-88F3-86A02F8ACBEA}"/>
                    </a:ext>
                  </a:extLst>
                </p:cNvPr>
                <p:cNvSpPr/>
                <p:nvPr/>
              </p:nvSpPr>
              <p:spPr>
                <a:xfrm rot="20518370">
                  <a:off x="899485" y="2488272"/>
                  <a:ext cx="1137852" cy="193478"/>
                </a:xfrm>
                <a:custGeom>
                  <a:avLst/>
                  <a:gdLst>
                    <a:gd name="connsiteX0" fmla="*/ 1031104 w 1122842"/>
                    <a:gd name="connsiteY0" fmla="*/ 65909 h 183542"/>
                    <a:gd name="connsiteX1" fmla="*/ 1105671 w 1122842"/>
                    <a:gd name="connsiteY1" fmla="*/ 99213 h 183542"/>
                    <a:gd name="connsiteX2" fmla="*/ 1122842 w 1122842"/>
                    <a:gd name="connsiteY2" fmla="*/ 110871 h 183542"/>
                    <a:gd name="connsiteX3" fmla="*/ 1001103 w 1122842"/>
                    <a:gd name="connsiteY3" fmla="*/ 100395 h 183542"/>
                    <a:gd name="connsiteX4" fmla="*/ 591998 w 1122842"/>
                    <a:gd name="connsiteY4" fmla="*/ 101513 h 183542"/>
                    <a:gd name="connsiteX5" fmla="*/ 8709 w 1122842"/>
                    <a:gd name="connsiteY5" fmla="*/ 181142 h 183542"/>
                    <a:gd name="connsiteX6" fmla="*/ 0 w 1122842"/>
                    <a:gd name="connsiteY6" fmla="*/ 183542 h 183542"/>
                    <a:gd name="connsiteX7" fmla="*/ 1057 w 1122842"/>
                    <a:gd name="connsiteY7" fmla="*/ 179678 h 183542"/>
                    <a:gd name="connsiteX8" fmla="*/ 599306 w 1122842"/>
                    <a:gd name="connsiteY8" fmla="*/ 0 h 183542"/>
                    <a:gd name="connsiteX9" fmla="*/ 1031104 w 1122842"/>
                    <a:gd name="connsiteY9" fmla="*/ 65909 h 183542"/>
                    <a:gd name="connsiteX0" fmla="*/ 591998 w 1122842"/>
                    <a:gd name="connsiteY0" fmla="*/ 101513 h 192953"/>
                    <a:gd name="connsiteX1" fmla="*/ 8709 w 1122842"/>
                    <a:gd name="connsiteY1" fmla="*/ 181142 h 192953"/>
                    <a:gd name="connsiteX2" fmla="*/ 0 w 1122842"/>
                    <a:gd name="connsiteY2" fmla="*/ 183542 h 192953"/>
                    <a:gd name="connsiteX3" fmla="*/ 1057 w 1122842"/>
                    <a:gd name="connsiteY3" fmla="*/ 179678 h 192953"/>
                    <a:gd name="connsiteX4" fmla="*/ 599306 w 1122842"/>
                    <a:gd name="connsiteY4" fmla="*/ 0 h 192953"/>
                    <a:gd name="connsiteX5" fmla="*/ 1031104 w 1122842"/>
                    <a:gd name="connsiteY5" fmla="*/ 65909 h 192953"/>
                    <a:gd name="connsiteX6" fmla="*/ 1105671 w 1122842"/>
                    <a:gd name="connsiteY6" fmla="*/ 99213 h 192953"/>
                    <a:gd name="connsiteX7" fmla="*/ 1122842 w 1122842"/>
                    <a:gd name="connsiteY7" fmla="*/ 110871 h 192953"/>
                    <a:gd name="connsiteX8" fmla="*/ 1001103 w 1122842"/>
                    <a:gd name="connsiteY8" fmla="*/ 100395 h 192953"/>
                    <a:gd name="connsiteX9" fmla="*/ 683438 w 1122842"/>
                    <a:gd name="connsiteY9" fmla="*/ 192953 h 192953"/>
                    <a:gd name="connsiteX0" fmla="*/ 8709 w 1122842"/>
                    <a:gd name="connsiteY0" fmla="*/ 181142 h 192953"/>
                    <a:gd name="connsiteX1" fmla="*/ 0 w 1122842"/>
                    <a:gd name="connsiteY1" fmla="*/ 183542 h 192953"/>
                    <a:gd name="connsiteX2" fmla="*/ 1057 w 1122842"/>
                    <a:gd name="connsiteY2" fmla="*/ 179678 h 192953"/>
                    <a:gd name="connsiteX3" fmla="*/ 599306 w 1122842"/>
                    <a:gd name="connsiteY3" fmla="*/ 0 h 192953"/>
                    <a:gd name="connsiteX4" fmla="*/ 1031104 w 1122842"/>
                    <a:gd name="connsiteY4" fmla="*/ 65909 h 192953"/>
                    <a:gd name="connsiteX5" fmla="*/ 1105671 w 1122842"/>
                    <a:gd name="connsiteY5" fmla="*/ 99213 h 192953"/>
                    <a:gd name="connsiteX6" fmla="*/ 1122842 w 1122842"/>
                    <a:gd name="connsiteY6" fmla="*/ 110871 h 192953"/>
                    <a:gd name="connsiteX7" fmla="*/ 1001103 w 1122842"/>
                    <a:gd name="connsiteY7" fmla="*/ 100395 h 192953"/>
                    <a:gd name="connsiteX8" fmla="*/ 683438 w 1122842"/>
                    <a:gd name="connsiteY8" fmla="*/ 192953 h 192953"/>
                    <a:gd name="connsiteX0" fmla="*/ 8709 w 1122842"/>
                    <a:gd name="connsiteY0" fmla="*/ 181142 h 183542"/>
                    <a:gd name="connsiteX1" fmla="*/ 0 w 1122842"/>
                    <a:gd name="connsiteY1" fmla="*/ 183542 h 183542"/>
                    <a:gd name="connsiteX2" fmla="*/ 1057 w 1122842"/>
                    <a:gd name="connsiteY2" fmla="*/ 179678 h 183542"/>
                    <a:gd name="connsiteX3" fmla="*/ 599306 w 1122842"/>
                    <a:gd name="connsiteY3" fmla="*/ 0 h 183542"/>
                    <a:gd name="connsiteX4" fmla="*/ 1031104 w 1122842"/>
                    <a:gd name="connsiteY4" fmla="*/ 65909 h 183542"/>
                    <a:gd name="connsiteX5" fmla="*/ 1105671 w 1122842"/>
                    <a:gd name="connsiteY5" fmla="*/ 99213 h 183542"/>
                    <a:gd name="connsiteX6" fmla="*/ 1122842 w 1122842"/>
                    <a:gd name="connsiteY6" fmla="*/ 110871 h 183542"/>
                    <a:gd name="connsiteX7" fmla="*/ 1001103 w 1122842"/>
                    <a:gd name="connsiteY7" fmla="*/ 100395 h 183542"/>
                    <a:gd name="connsiteX0" fmla="*/ 8709 w 1122842"/>
                    <a:gd name="connsiteY0" fmla="*/ 181142 h 183542"/>
                    <a:gd name="connsiteX1" fmla="*/ 0 w 1122842"/>
                    <a:gd name="connsiteY1" fmla="*/ 183542 h 183542"/>
                    <a:gd name="connsiteX2" fmla="*/ 1057 w 1122842"/>
                    <a:gd name="connsiteY2" fmla="*/ 179678 h 183542"/>
                    <a:gd name="connsiteX3" fmla="*/ 599306 w 1122842"/>
                    <a:gd name="connsiteY3" fmla="*/ 0 h 183542"/>
                    <a:gd name="connsiteX4" fmla="*/ 1031104 w 1122842"/>
                    <a:gd name="connsiteY4" fmla="*/ 65909 h 183542"/>
                    <a:gd name="connsiteX5" fmla="*/ 1105671 w 1122842"/>
                    <a:gd name="connsiteY5" fmla="*/ 99213 h 183542"/>
                    <a:gd name="connsiteX6" fmla="*/ 1122842 w 1122842"/>
                    <a:gd name="connsiteY6" fmla="*/ 110871 h 183542"/>
                    <a:gd name="connsiteX0" fmla="*/ 8709 w 1105671"/>
                    <a:gd name="connsiteY0" fmla="*/ 181142 h 183542"/>
                    <a:gd name="connsiteX1" fmla="*/ 0 w 1105671"/>
                    <a:gd name="connsiteY1" fmla="*/ 183542 h 183542"/>
                    <a:gd name="connsiteX2" fmla="*/ 1057 w 1105671"/>
                    <a:gd name="connsiteY2" fmla="*/ 179678 h 183542"/>
                    <a:gd name="connsiteX3" fmla="*/ 599306 w 1105671"/>
                    <a:gd name="connsiteY3" fmla="*/ 0 h 183542"/>
                    <a:gd name="connsiteX4" fmla="*/ 1031104 w 1105671"/>
                    <a:gd name="connsiteY4" fmla="*/ 65909 h 183542"/>
                    <a:gd name="connsiteX5" fmla="*/ 1105671 w 1105671"/>
                    <a:gd name="connsiteY5" fmla="*/ 99213 h 183542"/>
                    <a:gd name="connsiteX0" fmla="*/ 8709 w 1105671"/>
                    <a:gd name="connsiteY0" fmla="*/ 181142 h 183542"/>
                    <a:gd name="connsiteX1" fmla="*/ 0 w 1105671"/>
                    <a:gd name="connsiteY1" fmla="*/ 183542 h 183542"/>
                    <a:gd name="connsiteX2" fmla="*/ 1057 w 1105671"/>
                    <a:gd name="connsiteY2" fmla="*/ 179678 h 183542"/>
                    <a:gd name="connsiteX3" fmla="*/ 599306 w 1105671"/>
                    <a:gd name="connsiteY3" fmla="*/ 0 h 183542"/>
                    <a:gd name="connsiteX4" fmla="*/ 1031104 w 1105671"/>
                    <a:gd name="connsiteY4" fmla="*/ 65909 h 183542"/>
                    <a:gd name="connsiteX5" fmla="*/ 1105671 w 1105671"/>
                    <a:gd name="connsiteY5" fmla="*/ 99213 h 183542"/>
                    <a:gd name="connsiteX0" fmla="*/ 0 w 1105671"/>
                    <a:gd name="connsiteY0" fmla="*/ 183542 h 183542"/>
                    <a:gd name="connsiteX1" fmla="*/ 1057 w 1105671"/>
                    <a:gd name="connsiteY1" fmla="*/ 179678 h 183542"/>
                    <a:gd name="connsiteX2" fmla="*/ 599306 w 1105671"/>
                    <a:gd name="connsiteY2" fmla="*/ 0 h 183542"/>
                    <a:gd name="connsiteX3" fmla="*/ 1031104 w 1105671"/>
                    <a:gd name="connsiteY3" fmla="*/ 65909 h 183542"/>
                    <a:gd name="connsiteX4" fmla="*/ 1105671 w 1105671"/>
                    <a:gd name="connsiteY4" fmla="*/ 99213 h 183542"/>
                    <a:gd name="connsiteX0" fmla="*/ 0 w 1104614"/>
                    <a:gd name="connsiteY0" fmla="*/ 179678 h 179678"/>
                    <a:gd name="connsiteX1" fmla="*/ 598249 w 1104614"/>
                    <a:gd name="connsiteY1" fmla="*/ 0 h 179678"/>
                    <a:gd name="connsiteX2" fmla="*/ 1030047 w 1104614"/>
                    <a:gd name="connsiteY2" fmla="*/ 65909 h 179678"/>
                    <a:gd name="connsiteX3" fmla="*/ 1104614 w 1104614"/>
                    <a:gd name="connsiteY3" fmla="*/ 99213 h 1796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04614" h="179678">
                      <a:moveTo>
                        <a:pt x="0" y="179678"/>
                      </a:moveTo>
                      <a:cubicBezTo>
                        <a:pt x="56942" y="77136"/>
                        <a:pt x="303151" y="0"/>
                        <a:pt x="598249" y="0"/>
                      </a:cubicBezTo>
                      <a:cubicBezTo>
                        <a:pt x="766877" y="0"/>
                        <a:pt x="919540" y="25187"/>
                        <a:pt x="1030047" y="65909"/>
                      </a:cubicBezTo>
                      <a:cubicBezTo>
                        <a:pt x="1057674" y="76090"/>
                        <a:pt x="1082666" y="87242"/>
                        <a:pt x="1104614" y="99213"/>
                      </a:cubicBezTo>
                    </a:path>
                  </a:pathLst>
                </a:custGeom>
                <a:noFill/>
                <a:ln w="12700" cap="flat" cmpd="sng" algn="ctr">
                  <a:solidFill>
                    <a:sysClr val="window" lastClr="FFFFFF">
                      <a:lumMod val="7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0" name="フリーフォーム: 図形 829">
                  <a:extLst>
                    <a:ext uri="{FF2B5EF4-FFF2-40B4-BE49-F238E27FC236}">
                      <a16:creationId xmlns:a16="http://schemas.microsoft.com/office/drawing/2014/main" id="{EEB139B8-F632-4552-9F7F-FCA9D18A09E9}"/>
                    </a:ext>
                  </a:extLst>
                </p:cNvPr>
                <p:cNvSpPr/>
                <p:nvPr/>
              </p:nvSpPr>
              <p:spPr>
                <a:xfrm>
                  <a:off x="792626" y="2396252"/>
                  <a:ext cx="1836603" cy="1046991"/>
                </a:xfrm>
                <a:custGeom>
                  <a:avLst/>
                  <a:gdLst>
                    <a:gd name="connsiteX0" fmla="*/ 355205 w 1836603"/>
                    <a:gd name="connsiteY0" fmla="*/ 999298 h 1046991"/>
                    <a:gd name="connsiteX1" fmla="*/ 383499 w 1836603"/>
                    <a:gd name="connsiteY1" fmla="*/ 1014175 h 1046991"/>
                    <a:gd name="connsiteX2" fmla="*/ 389589 w 1836603"/>
                    <a:gd name="connsiteY2" fmla="*/ 1045557 h 1046991"/>
                    <a:gd name="connsiteX3" fmla="*/ 361295 w 1836603"/>
                    <a:gd name="connsiteY3" fmla="*/ 1030679 h 1046991"/>
                    <a:gd name="connsiteX4" fmla="*/ 355205 w 1836603"/>
                    <a:gd name="connsiteY4" fmla="*/ 999298 h 1046991"/>
                    <a:gd name="connsiteX5" fmla="*/ 177886 w 1836603"/>
                    <a:gd name="connsiteY5" fmla="*/ 908426 h 1046991"/>
                    <a:gd name="connsiteX6" fmla="*/ 198629 w 1836603"/>
                    <a:gd name="connsiteY6" fmla="*/ 909611 h 1046991"/>
                    <a:gd name="connsiteX7" fmla="*/ 223061 w 1836603"/>
                    <a:gd name="connsiteY7" fmla="*/ 930225 h 1046991"/>
                    <a:gd name="connsiteX8" fmla="*/ 191695 w 1836603"/>
                    <a:gd name="connsiteY8" fmla="*/ 936394 h 1046991"/>
                    <a:gd name="connsiteX9" fmla="*/ 167262 w 1836603"/>
                    <a:gd name="connsiteY9" fmla="*/ 915780 h 1046991"/>
                    <a:gd name="connsiteX10" fmla="*/ 177886 w 1836603"/>
                    <a:gd name="connsiteY10" fmla="*/ 908426 h 1046991"/>
                    <a:gd name="connsiteX11" fmla="*/ 538120 w 1836603"/>
                    <a:gd name="connsiteY11" fmla="*/ 908426 h 1046991"/>
                    <a:gd name="connsiteX12" fmla="*/ 558863 w 1836603"/>
                    <a:gd name="connsiteY12" fmla="*/ 909611 h 1046991"/>
                    <a:gd name="connsiteX13" fmla="*/ 583295 w 1836603"/>
                    <a:gd name="connsiteY13" fmla="*/ 930225 h 1046991"/>
                    <a:gd name="connsiteX14" fmla="*/ 551929 w 1836603"/>
                    <a:gd name="connsiteY14" fmla="*/ 936394 h 1046991"/>
                    <a:gd name="connsiteX15" fmla="*/ 527497 w 1836603"/>
                    <a:gd name="connsiteY15" fmla="*/ 915780 h 1046991"/>
                    <a:gd name="connsiteX16" fmla="*/ 538120 w 1836603"/>
                    <a:gd name="connsiteY16" fmla="*/ 908426 h 1046991"/>
                    <a:gd name="connsiteX17" fmla="*/ 752595 w 1836603"/>
                    <a:gd name="connsiteY17" fmla="*/ 903735 h 1046991"/>
                    <a:gd name="connsiteX18" fmla="*/ 758758 w 1836603"/>
                    <a:gd name="connsiteY18" fmla="*/ 904856 h 1046991"/>
                    <a:gd name="connsiteX19" fmla="*/ 751203 w 1836603"/>
                    <a:gd name="connsiteY19" fmla="*/ 907843 h 1046991"/>
                    <a:gd name="connsiteX20" fmla="*/ 936301 w 1836603"/>
                    <a:gd name="connsiteY20" fmla="*/ 796513 h 1046991"/>
                    <a:gd name="connsiteX21" fmla="*/ 957044 w 1836603"/>
                    <a:gd name="connsiteY21" fmla="*/ 797698 h 1046991"/>
                    <a:gd name="connsiteX22" fmla="*/ 975756 w 1836603"/>
                    <a:gd name="connsiteY22" fmla="*/ 806727 h 1046991"/>
                    <a:gd name="connsiteX23" fmla="*/ 980857 w 1836603"/>
                    <a:gd name="connsiteY23" fmla="*/ 817057 h 1046991"/>
                    <a:gd name="connsiteX24" fmla="*/ 960566 w 1836603"/>
                    <a:gd name="connsiteY24" fmla="*/ 825078 h 1046991"/>
                    <a:gd name="connsiteX25" fmla="*/ 950110 w 1836603"/>
                    <a:gd name="connsiteY25" fmla="*/ 824481 h 1046991"/>
                    <a:gd name="connsiteX26" fmla="*/ 925677 w 1836603"/>
                    <a:gd name="connsiteY26" fmla="*/ 803867 h 1046991"/>
                    <a:gd name="connsiteX27" fmla="*/ 936301 w 1836603"/>
                    <a:gd name="connsiteY27" fmla="*/ 796513 h 1046991"/>
                    <a:gd name="connsiteX28" fmla="*/ 195614 w 1836603"/>
                    <a:gd name="connsiteY28" fmla="*/ 755694 h 1046991"/>
                    <a:gd name="connsiteX29" fmla="*/ 222765 w 1836603"/>
                    <a:gd name="connsiteY29" fmla="*/ 772569 h 1046991"/>
                    <a:gd name="connsiteX30" fmla="*/ 192617 w 1836603"/>
                    <a:gd name="connsiteY30" fmla="*/ 783198 h 1046991"/>
                    <a:gd name="connsiteX31" fmla="*/ 165466 w 1836603"/>
                    <a:gd name="connsiteY31" fmla="*/ 766325 h 1046991"/>
                    <a:gd name="connsiteX32" fmla="*/ 195614 w 1836603"/>
                    <a:gd name="connsiteY32" fmla="*/ 755694 h 1046991"/>
                    <a:gd name="connsiteX33" fmla="*/ 798704 w 1836603"/>
                    <a:gd name="connsiteY33" fmla="*/ 719905 h 1046991"/>
                    <a:gd name="connsiteX34" fmla="*/ 810905 w 1836603"/>
                    <a:gd name="connsiteY34" fmla="*/ 724155 h 1046991"/>
                    <a:gd name="connsiteX35" fmla="*/ 792863 w 1836603"/>
                    <a:gd name="connsiteY35" fmla="*/ 750544 h 1046991"/>
                    <a:gd name="connsiteX36" fmla="*/ 760989 w 1836603"/>
                    <a:gd name="connsiteY36" fmla="*/ 752974 h 1046991"/>
                    <a:gd name="connsiteX37" fmla="*/ 779030 w 1836603"/>
                    <a:gd name="connsiteY37" fmla="*/ 726584 h 1046991"/>
                    <a:gd name="connsiteX38" fmla="*/ 798704 w 1836603"/>
                    <a:gd name="connsiteY38" fmla="*/ 719905 h 1046991"/>
                    <a:gd name="connsiteX39" fmla="*/ 1106630 w 1836603"/>
                    <a:gd name="connsiteY39" fmla="*/ 719786 h 1046991"/>
                    <a:gd name="connsiteX40" fmla="*/ 1118416 w 1836603"/>
                    <a:gd name="connsiteY40" fmla="*/ 725080 h 1046991"/>
                    <a:gd name="connsiteX41" fmla="*/ 1098150 w 1836603"/>
                    <a:gd name="connsiteY41" fmla="*/ 749802 h 1046991"/>
                    <a:gd name="connsiteX42" fmla="*/ 1066185 w 1836603"/>
                    <a:gd name="connsiteY42" fmla="*/ 749454 h 1046991"/>
                    <a:gd name="connsiteX43" fmla="*/ 1086450 w 1836603"/>
                    <a:gd name="connsiteY43" fmla="*/ 724731 h 1046991"/>
                    <a:gd name="connsiteX44" fmla="*/ 1106630 w 1836603"/>
                    <a:gd name="connsiteY44" fmla="*/ 719786 h 1046991"/>
                    <a:gd name="connsiteX45" fmla="*/ 461698 w 1836603"/>
                    <a:gd name="connsiteY45" fmla="*/ 697489 h 1046991"/>
                    <a:gd name="connsiteX46" fmla="*/ 473898 w 1836603"/>
                    <a:gd name="connsiteY46" fmla="*/ 701739 h 1046991"/>
                    <a:gd name="connsiteX47" fmla="*/ 455857 w 1836603"/>
                    <a:gd name="connsiteY47" fmla="*/ 728128 h 1046991"/>
                    <a:gd name="connsiteX48" fmla="*/ 423982 w 1836603"/>
                    <a:gd name="connsiteY48" fmla="*/ 730558 h 1046991"/>
                    <a:gd name="connsiteX49" fmla="*/ 442024 w 1836603"/>
                    <a:gd name="connsiteY49" fmla="*/ 704168 h 1046991"/>
                    <a:gd name="connsiteX50" fmla="*/ 461698 w 1836603"/>
                    <a:gd name="connsiteY50" fmla="*/ 697489 h 1046991"/>
                    <a:gd name="connsiteX51" fmla="*/ 33844 w 1836603"/>
                    <a:gd name="connsiteY51" fmla="*/ 666925 h 1046991"/>
                    <a:gd name="connsiteX52" fmla="*/ 46551 w 1836603"/>
                    <a:gd name="connsiteY52" fmla="*/ 669263 h 1046991"/>
                    <a:gd name="connsiteX53" fmla="*/ 32750 w 1836603"/>
                    <a:gd name="connsiteY53" fmla="*/ 698097 h 1046991"/>
                    <a:gd name="connsiteX54" fmla="*/ 1620 w 1836603"/>
                    <a:gd name="connsiteY54" fmla="*/ 705365 h 1046991"/>
                    <a:gd name="connsiteX55" fmla="*/ 15421 w 1836603"/>
                    <a:gd name="connsiteY55" fmla="*/ 676530 h 1046991"/>
                    <a:gd name="connsiteX56" fmla="*/ 33844 w 1836603"/>
                    <a:gd name="connsiteY56" fmla="*/ 666925 h 1046991"/>
                    <a:gd name="connsiteX57" fmla="*/ 602759 w 1836603"/>
                    <a:gd name="connsiteY57" fmla="*/ 620759 h 1046991"/>
                    <a:gd name="connsiteX58" fmla="*/ 622572 w 1836603"/>
                    <a:gd name="connsiteY58" fmla="*/ 627013 h 1046991"/>
                    <a:gd name="connsiteX59" fmla="*/ 641178 w 1836603"/>
                    <a:gd name="connsiteY59" fmla="*/ 653008 h 1046991"/>
                    <a:gd name="connsiteX60" fmla="*/ 609259 w 1836603"/>
                    <a:gd name="connsiteY60" fmla="*/ 651265 h 1046991"/>
                    <a:gd name="connsiteX61" fmla="*/ 590653 w 1836603"/>
                    <a:gd name="connsiteY61" fmla="*/ 625272 h 1046991"/>
                    <a:gd name="connsiteX62" fmla="*/ 602759 w 1836603"/>
                    <a:gd name="connsiteY62" fmla="*/ 620759 h 1046991"/>
                    <a:gd name="connsiteX63" fmla="*/ 958881 w 1836603"/>
                    <a:gd name="connsiteY63" fmla="*/ 584665 h 1046991"/>
                    <a:gd name="connsiteX64" fmla="*/ 969720 w 1836603"/>
                    <a:gd name="connsiteY64" fmla="*/ 591697 h 1046991"/>
                    <a:gd name="connsiteX65" fmla="*/ 945917 w 1836603"/>
                    <a:gd name="connsiteY65" fmla="*/ 613035 h 1046991"/>
                    <a:gd name="connsiteX66" fmla="*/ 914380 w 1836603"/>
                    <a:gd name="connsiteY66" fmla="*/ 607812 h 1046991"/>
                    <a:gd name="connsiteX67" fmla="*/ 938182 w 1836603"/>
                    <a:gd name="connsiteY67" fmla="*/ 586473 h 1046991"/>
                    <a:gd name="connsiteX68" fmla="*/ 958881 w 1836603"/>
                    <a:gd name="connsiteY68" fmla="*/ 584665 h 1046991"/>
                    <a:gd name="connsiteX69" fmla="*/ 1315040 w 1836603"/>
                    <a:gd name="connsiteY69" fmla="*/ 581094 h 1046991"/>
                    <a:gd name="connsiteX70" fmla="*/ 1327241 w 1836603"/>
                    <a:gd name="connsiteY70" fmla="*/ 585345 h 1046991"/>
                    <a:gd name="connsiteX71" fmla="*/ 1309199 w 1836603"/>
                    <a:gd name="connsiteY71" fmla="*/ 611734 h 1046991"/>
                    <a:gd name="connsiteX72" fmla="*/ 1277325 w 1836603"/>
                    <a:gd name="connsiteY72" fmla="*/ 614164 h 1046991"/>
                    <a:gd name="connsiteX73" fmla="*/ 1295366 w 1836603"/>
                    <a:gd name="connsiteY73" fmla="*/ 587775 h 1046991"/>
                    <a:gd name="connsiteX74" fmla="*/ 1315040 w 1836603"/>
                    <a:gd name="connsiteY74" fmla="*/ 581094 h 1046991"/>
                    <a:gd name="connsiteX75" fmla="*/ 236199 w 1836603"/>
                    <a:gd name="connsiteY75" fmla="*/ 536133 h 1046991"/>
                    <a:gd name="connsiteX76" fmla="*/ 262543 w 1836603"/>
                    <a:gd name="connsiteY76" fmla="*/ 554242 h 1046991"/>
                    <a:gd name="connsiteX77" fmla="*/ 231936 w 1836603"/>
                    <a:gd name="connsiteY77" fmla="*/ 563469 h 1046991"/>
                    <a:gd name="connsiteX78" fmla="*/ 205592 w 1836603"/>
                    <a:gd name="connsiteY78" fmla="*/ 545361 h 1046991"/>
                    <a:gd name="connsiteX79" fmla="*/ 236199 w 1836603"/>
                    <a:gd name="connsiteY79" fmla="*/ 536133 h 1046991"/>
                    <a:gd name="connsiteX80" fmla="*/ 758108 w 1836603"/>
                    <a:gd name="connsiteY80" fmla="*/ 519342 h 1046991"/>
                    <a:gd name="connsiteX81" fmla="*/ 768947 w 1836603"/>
                    <a:gd name="connsiteY81" fmla="*/ 526374 h 1046991"/>
                    <a:gd name="connsiteX82" fmla="*/ 745146 w 1836603"/>
                    <a:gd name="connsiteY82" fmla="*/ 547713 h 1046991"/>
                    <a:gd name="connsiteX83" fmla="*/ 713608 w 1836603"/>
                    <a:gd name="connsiteY83" fmla="*/ 542488 h 1046991"/>
                    <a:gd name="connsiteX84" fmla="*/ 737410 w 1836603"/>
                    <a:gd name="connsiteY84" fmla="*/ 521150 h 1046991"/>
                    <a:gd name="connsiteX85" fmla="*/ 758108 w 1836603"/>
                    <a:gd name="connsiteY85" fmla="*/ 519342 h 1046991"/>
                    <a:gd name="connsiteX86" fmla="*/ 1679949 w 1836603"/>
                    <a:gd name="connsiteY86" fmla="*/ 491175 h 1046991"/>
                    <a:gd name="connsiteX87" fmla="*/ 1700681 w 1836603"/>
                    <a:gd name="connsiteY87" fmla="*/ 492536 h 1046991"/>
                    <a:gd name="connsiteX88" fmla="*/ 1719316 w 1836603"/>
                    <a:gd name="connsiteY88" fmla="*/ 501723 h 1046991"/>
                    <a:gd name="connsiteX89" fmla="*/ 1724155 w 1836603"/>
                    <a:gd name="connsiteY89" fmla="*/ 511737 h 1046991"/>
                    <a:gd name="connsiteX90" fmla="*/ 1705354 w 1836603"/>
                    <a:gd name="connsiteY90" fmla="*/ 520036 h 1046991"/>
                    <a:gd name="connsiteX91" fmla="*/ 1693520 w 1836603"/>
                    <a:gd name="connsiteY91" fmla="*/ 519259 h 1046991"/>
                    <a:gd name="connsiteX92" fmla="*/ 1669264 w 1836603"/>
                    <a:gd name="connsiteY92" fmla="*/ 498439 h 1046991"/>
                    <a:gd name="connsiteX93" fmla="*/ 1679949 w 1836603"/>
                    <a:gd name="connsiteY93" fmla="*/ 491175 h 1046991"/>
                    <a:gd name="connsiteX94" fmla="*/ 1141879 w 1836603"/>
                    <a:gd name="connsiteY94" fmla="*/ 485240 h 1046991"/>
                    <a:gd name="connsiteX95" fmla="*/ 1152718 w 1836603"/>
                    <a:gd name="connsiteY95" fmla="*/ 492272 h 1046991"/>
                    <a:gd name="connsiteX96" fmla="*/ 1128915 w 1836603"/>
                    <a:gd name="connsiteY96" fmla="*/ 513611 h 1046991"/>
                    <a:gd name="connsiteX97" fmla="*/ 1097378 w 1836603"/>
                    <a:gd name="connsiteY97" fmla="*/ 508387 h 1046991"/>
                    <a:gd name="connsiteX98" fmla="*/ 1121180 w 1836603"/>
                    <a:gd name="connsiteY98" fmla="*/ 487048 h 1046991"/>
                    <a:gd name="connsiteX99" fmla="*/ 1141879 w 1836603"/>
                    <a:gd name="connsiteY99" fmla="*/ 485240 h 1046991"/>
                    <a:gd name="connsiteX100" fmla="*/ 1498038 w 1836603"/>
                    <a:gd name="connsiteY100" fmla="*/ 481669 h 1046991"/>
                    <a:gd name="connsiteX101" fmla="*/ 1510238 w 1836603"/>
                    <a:gd name="connsiteY101" fmla="*/ 485920 h 1046991"/>
                    <a:gd name="connsiteX102" fmla="*/ 1492197 w 1836603"/>
                    <a:gd name="connsiteY102" fmla="*/ 512309 h 1046991"/>
                    <a:gd name="connsiteX103" fmla="*/ 1460322 w 1836603"/>
                    <a:gd name="connsiteY103" fmla="*/ 514739 h 1046991"/>
                    <a:gd name="connsiteX104" fmla="*/ 1478364 w 1836603"/>
                    <a:gd name="connsiteY104" fmla="*/ 488349 h 1046991"/>
                    <a:gd name="connsiteX105" fmla="*/ 1498038 w 1836603"/>
                    <a:gd name="connsiteY105" fmla="*/ 481669 h 1046991"/>
                    <a:gd name="connsiteX106" fmla="*/ 75453 w 1836603"/>
                    <a:gd name="connsiteY106" fmla="*/ 442745 h 1046991"/>
                    <a:gd name="connsiteX107" fmla="*/ 78475 w 1836603"/>
                    <a:gd name="connsiteY107" fmla="*/ 443852 h 1046991"/>
                    <a:gd name="connsiteX108" fmla="*/ 85308 w 1836603"/>
                    <a:gd name="connsiteY108" fmla="*/ 454817 h 1046991"/>
                    <a:gd name="connsiteX109" fmla="*/ 54703 w 1836603"/>
                    <a:gd name="connsiteY109" fmla="*/ 464045 h 1046991"/>
                    <a:gd name="connsiteX110" fmla="*/ 48051 w 1836603"/>
                    <a:gd name="connsiteY110" fmla="*/ 461609 h 1046991"/>
                    <a:gd name="connsiteX111" fmla="*/ 49440 w 1836603"/>
                    <a:gd name="connsiteY111" fmla="*/ 460202 h 1046991"/>
                    <a:gd name="connsiteX112" fmla="*/ 59233 w 1836603"/>
                    <a:gd name="connsiteY112" fmla="*/ 454818 h 1046991"/>
                    <a:gd name="connsiteX113" fmla="*/ 615730 w 1836603"/>
                    <a:gd name="connsiteY113" fmla="*/ 437564 h 1046991"/>
                    <a:gd name="connsiteX114" fmla="*/ 635544 w 1836603"/>
                    <a:gd name="connsiteY114" fmla="*/ 443818 h 1046991"/>
                    <a:gd name="connsiteX115" fmla="*/ 654150 w 1836603"/>
                    <a:gd name="connsiteY115" fmla="*/ 469813 h 1046991"/>
                    <a:gd name="connsiteX116" fmla="*/ 622230 w 1836603"/>
                    <a:gd name="connsiteY116" fmla="*/ 468070 h 1046991"/>
                    <a:gd name="connsiteX117" fmla="*/ 603624 w 1836603"/>
                    <a:gd name="connsiteY117" fmla="*/ 442077 h 1046991"/>
                    <a:gd name="connsiteX118" fmla="*/ 615730 w 1836603"/>
                    <a:gd name="connsiteY118" fmla="*/ 437564 h 1046991"/>
                    <a:gd name="connsiteX119" fmla="*/ 419198 w 1836603"/>
                    <a:gd name="connsiteY119" fmla="*/ 436709 h 1046991"/>
                    <a:gd name="connsiteX120" fmla="*/ 445541 w 1836603"/>
                    <a:gd name="connsiteY120" fmla="*/ 454817 h 1046991"/>
                    <a:gd name="connsiteX121" fmla="*/ 414936 w 1836603"/>
                    <a:gd name="connsiteY121" fmla="*/ 464044 h 1046991"/>
                    <a:gd name="connsiteX122" fmla="*/ 388591 w 1836603"/>
                    <a:gd name="connsiteY122" fmla="*/ 445936 h 1046991"/>
                    <a:gd name="connsiteX123" fmla="*/ 419198 w 1836603"/>
                    <a:gd name="connsiteY123" fmla="*/ 436709 h 1046991"/>
                    <a:gd name="connsiteX124" fmla="*/ 941108 w 1836603"/>
                    <a:gd name="connsiteY124" fmla="*/ 419918 h 1046991"/>
                    <a:gd name="connsiteX125" fmla="*/ 951946 w 1836603"/>
                    <a:gd name="connsiteY125" fmla="*/ 426950 h 1046991"/>
                    <a:gd name="connsiteX126" fmla="*/ 928144 w 1836603"/>
                    <a:gd name="connsiteY126" fmla="*/ 448289 h 1046991"/>
                    <a:gd name="connsiteX127" fmla="*/ 896607 w 1836603"/>
                    <a:gd name="connsiteY127" fmla="*/ 443065 h 1046991"/>
                    <a:gd name="connsiteX128" fmla="*/ 920409 w 1836603"/>
                    <a:gd name="connsiteY128" fmla="*/ 421726 h 1046991"/>
                    <a:gd name="connsiteX129" fmla="*/ 941108 w 1836603"/>
                    <a:gd name="connsiteY129" fmla="*/ 419918 h 1046991"/>
                    <a:gd name="connsiteX130" fmla="*/ 849849 w 1836603"/>
                    <a:gd name="connsiteY130" fmla="*/ 323856 h 1046991"/>
                    <a:gd name="connsiteX131" fmla="*/ 860688 w 1836603"/>
                    <a:gd name="connsiteY131" fmla="*/ 330887 h 1046991"/>
                    <a:gd name="connsiteX132" fmla="*/ 836885 w 1836603"/>
                    <a:gd name="connsiteY132" fmla="*/ 352226 h 1046991"/>
                    <a:gd name="connsiteX133" fmla="*/ 805348 w 1836603"/>
                    <a:gd name="connsiteY133" fmla="*/ 347002 h 1046991"/>
                    <a:gd name="connsiteX134" fmla="*/ 829150 w 1836603"/>
                    <a:gd name="connsiteY134" fmla="*/ 325663 h 1046991"/>
                    <a:gd name="connsiteX135" fmla="*/ 849849 w 1836603"/>
                    <a:gd name="connsiteY135" fmla="*/ 323856 h 1046991"/>
                    <a:gd name="connsiteX136" fmla="*/ 1791382 w 1836603"/>
                    <a:gd name="connsiteY136" fmla="*/ 318264 h 1046991"/>
                    <a:gd name="connsiteX137" fmla="*/ 1812113 w 1836603"/>
                    <a:gd name="connsiteY137" fmla="*/ 319625 h 1046991"/>
                    <a:gd name="connsiteX138" fmla="*/ 1836371 w 1836603"/>
                    <a:gd name="connsiteY138" fmla="*/ 340446 h 1046991"/>
                    <a:gd name="connsiteX139" fmla="*/ 1804953 w 1836603"/>
                    <a:gd name="connsiteY139" fmla="*/ 346348 h 1046991"/>
                    <a:gd name="connsiteX140" fmla="*/ 1780697 w 1836603"/>
                    <a:gd name="connsiteY140" fmla="*/ 325528 h 1046991"/>
                    <a:gd name="connsiteX141" fmla="*/ 1791382 w 1836603"/>
                    <a:gd name="connsiteY141" fmla="*/ 318264 h 1046991"/>
                    <a:gd name="connsiteX142" fmla="*/ 1213877 w 1836603"/>
                    <a:gd name="connsiteY142" fmla="*/ 313807 h 1046991"/>
                    <a:gd name="connsiteX143" fmla="*/ 1241028 w 1836603"/>
                    <a:gd name="connsiteY143" fmla="*/ 330682 h 1046991"/>
                    <a:gd name="connsiteX144" fmla="*/ 1210880 w 1836603"/>
                    <a:gd name="connsiteY144" fmla="*/ 341311 h 1046991"/>
                    <a:gd name="connsiteX145" fmla="*/ 1183729 w 1836603"/>
                    <a:gd name="connsiteY145" fmla="*/ 324438 h 1046991"/>
                    <a:gd name="connsiteX146" fmla="*/ 1213877 w 1836603"/>
                    <a:gd name="connsiteY146" fmla="*/ 313807 h 1046991"/>
                    <a:gd name="connsiteX147" fmla="*/ 274033 w 1836603"/>
                    <a:gd name="connsiteY147" fmla="*/ 292802 h 1046991"/>
                    <a:gd name="connsiteX148" fmla="*/ 276920 w 1836603"/>
                    <a:gd name="connsiteY148" fmla="*/ 294737 h 1046991"/>
                    <a:gd name="connsiteX149" fmla="*/ 287473 w 1836603"/>
                    <a:gd name="connsiteY149" fmla="*/ 324911 h 1046991"/>
                    <a:gd name="connsiteX150" fmla="*/ 257329 w 1836603"/>
                    <a:gd name="connsiteY150" fmla="*/ 314272 h 1046991"/>
                    <a:gd name="connsiteX151" fmla="*/ 255132 w 1836603"/>
                    <a:gd name="connsiteY151" fmla="*/ 310974 h 1046991"/>
                    <a:gd name="connsiteX152" fmla="*/ 1479959 w 1836603"/>
                    <a:gd name="connsiteY152" fmla="*/ 255601 h 1046991"/>
                    <a:gd name="connsiteX153" fmla="*/ 1492160 w 1836603"/>
                    <a:gd name="connsiteY153" fmla="*/ 259852 h 1046991"/>
                    <a:gd name="connsiteX154" fmla="*/ 1474119 w 1836603"/>
                    <a:gd name="connsiteY154" fmla="*/ 286241 h 1046991"/>
                    <a:gd name="connsiteX155" fmla="*/ 1442244 w 1836603"/>
                    <a:gd name="connsiteY155" fmla="*/ 288671 h 1046991"/>
                    <a:gd name="connsiteX156" fmla="*/ 1460286 w 1836603"/>
                    <a:gd name="connsiteY156" fmla="*/ 262282 h 1046991"/>
                    <a:gd name="connsiteX157" fmla="*/ 1479959 w 1836603"/>
                    <a:gd name="connsiteY157" fmla="*/ 255601 h 1046991"/>
                    <a:gd name="connsiteX158" fmla="*/ 524078 w 1836603"/>
                    <a:gd name="connsiteY158" fmla="*/ 237539 h 1046991"/>
                    <a:gd name="connsiteX159" fmla="*/ 550423 w 1836603"/>
                    <a:gd name="connsiteY159" fmla="*/ 255647 h 1046991"/>
                    <a:gd name="connsiteX160" fmla="*/ 519816 w 1836603"/>
                    <a:gd name="connsiteY160" fmla="*/ 264874 h 1046991"/>
                    <a:gd name="connsiteX161" fmla="*/ 493472 w 1836603"/>
                    <a:gd name="connsiteY161" fmla="*/ 246766 h 1046991"/>
                    <a:gd name="connsiteX162" fmla="*/ 524078 w 1836603"/>
                    <a:gd name="connsiteY162" fmla="*/ 237539 h 1046991"/>
                    <a:gd name="connsiteX163" fmla="*/ 1052108 w 1836603"/>
                    <a:gd name="connsiteY163" fmla="*/ 225038 h 1046991"/>
                    <a:gd name="connsiteX164" fmla="*/ 1064814 w 1836603"/>
                    <a:gd name="connsiteY164" fmla="*/ 227376 h 1046991"/>
                    <a:gd name="connsiteX165" fmla="*/ 1051013 w 1836603"/>
                    <a:gd name="connsiteY165" fmla="*/ 256210 h 1046991"/>
                    <a:gd name="connsiteX166" fmla="*/ 1019883 w 1836603"/>
                    <a:gd name="connsiteY166" fmla="*/ 263478 h 1046991"/>
                    <a:gd name="connsiteX167" fmla="*/ 1033684 w 1836603"/>
                    <a:gd name="connsiteY167" fmla="*/ 234644 h 1046991"/>
                    <a:gd name="connsiteX168" fmla="*/ 1052108 w 1836603"/>
                    <a:gd name="connsiteY168" fmla="*/ 225038 h 1046991"/>
                    <a:gd name="connsiteX169" fmla="*/ 1617025 w 1836603"/>
                    <a:gd name="connsiteY169" fmla="*/ 182531 h 1046991"/>
                    <a:gd name="connsiteX170" fmla="*/ 1637758 w 1836603"/>
                    <a:gd name="connsiteY170" fmla="*/ 183890 h 1046991"/>
                    <a:gd name="connsiteX171" fmla="*/ 1662014 w 1836603"/>
                    <a:gd name="connsiteY171" fmla="*/ 204712 h 1046991"/>
                    <a:gd name="connsiteX172" fmla="*/ 1630597 w 1836603"/>
                    <a:gd name="connsiteY172" fmla="*/ 210614 h 1046991"/>
                    <a:gd name="connsiteX173" fmla="*/ 1606341 w 1836603"/>
                    <a:gd name="connsiteY173" fmla="*/ 189794 h 1046991"/>
                    <a:gd name="connsiteX174" fmla="*/ 1617025 w 1836603"/>
                    <a:gd name="connsiteY174" fmla="*/ 182531 h 1046991"/>
                    <a:gd name="connsiteX175" fmla="*/ 671771 w 1836603"/>
                    <a:gd name="connsiteY175" fmla="*/ 159475 h 1046991"/>
                    <a:gd name="connsiteX176" fmla="*/ 692503 w 1836603"/>
                    <a:gd name="connsiteY176" fmla="*/ 160836 h 1046991"/>
                    <a:gd name="connsiteX177" fmla="*/ 716760 w 1836603"/>
                    <a:gd name="connsiteY177" fmla="*/ 181656 h 1046991"/>
                    <a:gd name="connsiteX178" fmla="*/ 685342 w 1836603"/>
                    <a:gd name="connsiteY178" fmla="*/ 187559 h 1046991"/>
                    <a:gd name="connsiteX179" fmla="*/ 661086 w 1836603"/>
                    <a:gd name="connsiteY179" fmla="*/ 166739 h 1046991"/>
                    <a:gd name="connsiteX180" fmla="*/ 671771 w 1836603"/>
                    <a:gd name="connsiteY180" fmla="*/ 159475 h 1046991"/>
                    <a:gd name="connsiteX181" fmla="*/ 1265088 w 1836603"/>
                    <a:gd name="connsiteY181" fmla="*/ 89253 h 1046991"/>
                    <a:gd name="connsiteX182" fmla="*/ 1277289 w 1836603"/>
                    <a:gd name="connsiteY182" fmla="*/ 93503 h 1046991"/>
                    <a:gd name="connsiteX183" fmla="*/ 1259247 w 1836603"/>
                    <a:gd name="connsiteY183" fmla="*/ 119893 h 1046991"/>
                    <a:gd name="connsiteX184" fmla="*/ 1227373 w 1836603"/>
                    <a:gd name="connsiteY184" fmla="*/ 122322 h 1046991"/>
                    <a:gd name="connsiteX185" fmla="*/ 1245414 w 1836603"/>
                    <a:gd name="connsiteY185" fmla="*/ 95933 h 1046991"/>
                    <a:gd name="connsiteX186" fmla="*/ 1265088 w 1836603"/>
                    <a:gd name="connsiteY186" fmla="*/ 89253 h 1046991"/>
                    <a:gd name="connsiteX187" fmla="*/ 904855 w 1836603"/>
                    <a:gd name="connsiteY187" fmla="*/ 89253 h 1046991"/>
                    <a:gd name="connsiteX188" fmla="*/ 917056 w 1836603"/>
                    <a:gd name="connsiteY188" fmla="*/ 93504 h 1046991"/>
                    <a:gd name="connsiteX189" fmla="*/ 899014 w 1836603"/>
                    <a:gd name="connsiteY189" fmla="*/ 119893 h 1046991"/>
                    <a:gd name="connsiteX190" fmla="*/ 867140 w 1836603"/>
                    <a:gd name="connsiteY190" fmla="*/ 122323 h 1046991"/>
                    <a:gd name="connsiteX191" fmla="*/ 885181 w 1836603"/>
                    <a:gd name="connsiteY191" fmla="*/ 95934 h 1046991"/>
                    <a:gd name="connsiteX192" fmla="*/ 904855 w 1836603"/>
                    <a:gd name="connsiteY192" fmla="*/ 89253 h 1046991"/>
                    <a:gd name="connsiteX193" fmla="*/ 1094168 w 1836603"/>
                    <a:gd name="connsiteY193" fmla="*/ 9811 h 1046991"/>
                    <a:gd name="connsiteX194" fmla="*/ 1082012 w 1836603"/>
                    <a:gd name="connsiteY194" fmla="*/ 20469 h 1046991"/>
                    <a:gd name="connsiteX195" fmla="*/ 1050138 w 1836603"/>
                    <a:gd name="connsiteY195" fmla="*/ 22899 h 1046991"/>
                    <a:gd name="connsiteX196" fmla="*/ 1052557 w 1836603"/>
                    <a:gd name="connsiteY196" fmla="*/ 10207 h 1046991"/>
                    <a:gd name="connsiteX197" fmla="*/ 1052682 w 1836603"/>
                    <a:gd name="connsiteY197" fmla="*/ 10097 h 1046991"/>
                    <a:gd name="connsiteX198" fmla="*/ 1424433 w 1836603"/>
                    <a:gd name="connsiteY198" fmla="*/ 0 h 1046991"/>
                    <a:gd name="connsiteX199" fmla="*/ 1438363 w 1836603"/>
                    <a:gd name="connsiteY199" fmla="*/ 1892 h 1046991"/>
                    <a:gd name="connsiteX200" fmla="*/ 1456109 w 1836603"/>
                    <a:gd name="connsiteY200" fmla="*/ 8314 h 1046991"/>
                    <a:gd name="connsiteX201" fmla="*/ 1442247 w 1836603"/>
                    <a:gd name="connsiteY201" fmla="*/ 20469 h 1046991"/>
                    <a:gd name="connsiteX202" fmla="*/ 1410372 w 1836603"/>
                    <a:gd name="connsiteY202" fmla="*/ 22899 h 1046991"/>
                    <a:gd name="connsiteX203" fmla="*/ 1412792 w 1836603"/>
                    <a:gd name="connsiteY203" fmla="*/ 10207 h 10469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</a:cxnLst>
                  <a:rect l="l" t="t" r="r" b="b"/>
                  <a:pathLst>
                    <a:path w="1836603" h="1046991">
                      <a:moveTo>
                        <a:pt x="355205" y="999298"/>
                      </a:moveTo>
                      <a:cubicBezTo>
                        <a:pt x="361337" y="994740"/>
                        <a:pt x="374005" y="1001402"/>
                        <a:pt x="383499" y="1014175"/>
                      </a:cubicBezTo>
                      <a:cubicBezTo>
                        <a:pt x="392993" y="1026949"/>
                        <a:pt x="395721" y="1040999"/>
                        <a:pt x="389589" y="1045557"/>
                      </a:cubicBezTo>
                      <a:cubicBezTo>
                        <a:pt x="383458" y="1050115"/>
                        <a:pt x="370790" y="1043453"/>
                        <a:pt x="361295" y="1030679"/>
                      </a:cubicBezTo>
                      <a:cubicBezTo>
                        <a:pt x="351801" y="1017906"/>
                        <a:pt x="349073" y="1003855"/>
                        <a:pt x="355205" y="999298"/>
                      </a:cubicBezTo>
                      <a:close/>
                      <a:moveTo>
                        <a:pt x="177886" y="908426"/>
                      </a:moveTo>
                      <a:cubicBezTo>
                        <a:pt x="183562" y="907309"/>
                        <a:pt x="190925" y="907616"/>
                        <a:pt x="198629" y="909611"/>
                      </a:cubicBezTo>
                      <a:cubicBezTo>
                        <a:pt x="214037" y="913599"/>
                        <a:pt x="224976" y="922828"/>
                        <a:pt x="223061" y="930225"/>
                      </a:cubicBezTo>
                      <a:cubicBezTo>
                        <a:pt x="221146" y="937621"/>
                        <a:pt x="207103" y="940382"/>
                        <a:pt x="191695" y="936394"/>
                      </a:cubicBezTo>
                      <a:cubicBezTo>
                        <a:pt x="176287" y="932405"/>
                        <a:pt x="165348" y="923176"/>
                        <a:pt x="167262" y="915780"/>
                      </a:cubicBezTo>
                      <a:cubicBezTo>
                        <a:pt x="168220" y="912082"/>
                        <a:pt x="172210" y="909542"/>
                        <a:pt x="177886" y="908426"/>
                      </a:cubicBezTo>
                      <a:close/>
                      <a:moveTo>
                        <a:pt x="538120" y="908426"/>
                      </a:moveTo>
                      <a:cubicBezTo>
                        <a:pt x="543795" y="907310"/>
                        <a:pt x="551159" y="907616"/>
                        <a:pt x="558863" y="909611"/>
                      </a:cubicBezTo>
                      <a:cubicBezTo>
                        <a:pt x="574270" y="913600"/>
                        <a:pt x="585209" y="922829"/>
                        <a:pt x="583295" y="930225"/>
                      </a:cubicBezTo>
                      <a:cubicBezTo>
                        <a:pt x="581380" y="937621"/>
                        <a:pt x="567337" y="940383"/>
                        <a:pt x="551929" y="936394"/>
                      </a:cubicBezTo>
                      <a:cubicBezTo>
                        <a:pt x="536521" y="932405"/>
                        <a:pt x="525581" y="923176"/>
                        <a:pt x="527497" y="915780"/>
                      </a:cubicBezTo>
                      <a:cubicBezTo>
                        <a:pt x="528454" y="912082"/>
                        <a:pt x="532444" y="909542"/>
                        <a:pt x="538120" y="908426"/>
                      </a:cubicBezTo>
                      <a:close/>
                      <a:moveTo>
                        <a:pt x="752595" y="903735"/>
                      </a:moveTo>
                      <a:lnTo>
                        <a:pt x="758758" y="904856"/>
                      </a:lnTo>
                      <a:lnTo>
                        <a:pt x="751203" y="907843"/>
                      </a:lnTo>
                      <a:close/>
                      <a:moveTo>
                        <a:pt x="936301" y="796513"/>
                      </a:moveTo>
                      <a:cubicBezTo>
                        <a:pt x="941977" y="795396"/>
                        <a:pt x="949340" y="795703"/>
                        <a:pt x="957044" y="797698"/>
                      </a:cubicBezTo>
                      <a:cubicBezTo>
                        <a:pt x="964748" y="799692"/>
                        <a:pt x="971335" y="802997"/>
                        <a:pt x="975756" y="806727"/>
                      </a:cubicBezTo>
                      <a:lnTo>
                        <a:pt x="980857" y="817057"/>
                      </a:lnTo>
                      <a:lnTo>
                        <a:pt x="960566" y="825078"/>
                      </a:lnTo>
                      <a:lnTo>
                        <a:pt x="950110" y="824481"/>
                      </a:lnTo>
                      <a:cubicBezTo>
                        <a:pt x="934702" y="820492"/>
                        <a:pt x="923763" y="811263"/>
                        <a:pt x="925677" y="803867"/>
                      </a:cubicBezTo>
                      <a:cubicBezTo>
                        <a:pt x="926635" y="800169"/>
                        <a:pt x="930625" y="797630"/>
                        <a:pt x="936301" y="796513"/>
                      </a:cubicBezTo>
                      <a:close/>
                      <a:moveTo>
                        <a:pt x="195614" y="755694"/>
                      </a:moveTo>
                      <a:cubicBezTo>
                        <a:pt x="211437" y="757419"/>
                        <a:pt x="223592" y="764974"/>
                        <a:pt x="222765" y="772569"/>
                      </a:cubicBezTo>
                      <a:cubicBezTo>
                        <a:pt x="221937" y="780163"/>
                        <a:pt x="208440" y="784923"/>
                        <a:pt x="192617" y="783198"/>
                      </a:cubicBezTo>
                      <a:cubicBezTo>
                        <a:pt x="176795" y="781474"/>
                        <a:pt x="164639" y="773920"/>
                        <a:pt x="165466" y="766325"/>
                      </a:cubicBezTo>
                      <a:cubicBezTo>
                        <a:pt x="166294" y="758729"/>
                        <a:pt x="179792" y="753971"/>
                        <a:pt x="195614" y="755694"/>
                      </a:cubicBezTo>
                      <a:close/>
                      <a:moveTo>
                        <a:pt x="798704" y="719905"/>
                      </a:moveTo>
                      <a:cubicBezTo>
                        <a:pt x="804472" y="719465"/>
                        <a:pt x="808995" y="720847"/>
                        <a:pt x="810905" y="724155"/>
                      </a:cubicBezTo>
                      <a:cubicBezTo>
                        <a:pt x="814725" y="730771"/>
                        <a:pt x="806647" y="742586"/>
                        <a:pt x="792863" y="750544"/>
                      </a:cubicBezTo>
                      <a:cubicBezTo>
                        <a:pt x="779080" y="758502"/>
                        <a:pt x="764809" y="759590"/>
                        <a:pt x="760989" y="752974"/>
                      </a:cubicBezTo>
                      <a:cubicBezTo>
                        <a:pt x="757169" y="746357"/>
                        <a:pt x="765247" y="734542"/>
                        <a:pt x="779030" y="726584"/>
                      </a:cubicBezTo>
                      <a:cubicBezTo>
                        <a:pt x="785922" y="722605"/>
                        <a:pt x="792936" y="720344"/>
                        <a:pt x="798704" y="719905"/>
                      </a:cubicBezTo>
                      <a:close/>
                      <a:moveTo>
                        <a:pt x="1106630" y="719786"/>
                      </a:moveTo>
                      <a:cubicBezTo>
                        <a:pt x="1112415" y="719849"/>
                        <a:pt x="1116800" y="721618"/>
                        <a:pt x="1118416" y="725080"/>
                      </a:cubicBezTo>
                      <a:cubicBezTo>
                        <a:pt x="1121647" y="732003"/>
                        <a:pt x="1112573" y="743072"/>
                        <a:pt x="1098150" y="749802"/>
                      </a:cubicBezTo>
                      <a:cubicBezTo>
                        <a:pt x="1083727" y="756532"/>
                        <a:pt x="1069416" y="756377"/>
                        <a:pt x="1066185" y="749454"/>
                      </a:cubicBezTo>
                      <a:cubicBezTo>
                        <a:pt x="1062954" y="742530"/>
                        <a:pt x="1072028" y="731462"/>
                        <a:pt x="1086450" y="724731"/>
                      </a:cubicBezTo>
                      <a:cubicBezTo>
                        <a:pt x="1093662" y="721367"/>
                        <a:pt x="1100845" y="719723"/>
                        <a:pt x="1106630" y="719786"/>
                      </a:cubicBezTo>
                      <a:close/>
                      <a:moveTo>
                        <a:pt x="461698" y="697489"/>
                      </a:moveTo>
                      <a:cubicBezTo>
                        <a:pt x="467466" y="697048"/>
                        <a:pt x="471988" y="698430"/>
                        <a:pt x="473898" y="701739"/>
                      </a:cubicBezTo>
                      <a:cubicBezTo>
                        <a:pt x="477718" y="708355"/>
                        <a:pt x="469641" y="720170"/>
                        <a:pt x="455857" y="728128"/>
                      </a:cubicBezTo>
                      <a:cubicBezTo>
                        <a:pt x="442073" y="736086"/>
                        <a:pt x="427802" y="737174"/>
                        <a:pt x="423982" y="730558"/>
                      </a:cubicBezTo>
                      <a:cubicBezTo>
                        <a:pt x="420162" y="723941"/>
                        <a:pt x="428240" y="712126"/>
                        <a:pt x="442024" y="704168"/>
                      </a:cubicBezTo>
                      <a:cubicBezTo>
                        <a:pt x="448916" y="700189"/>
                        <a:pt x="455930" y="697928"/>
                        <a:pt x="461698" y="697489"/>
                      </a:cubicBezTo>
                      <a:close/>
                      <a:moveTo>
                        <a:pt x="33844" y="666925"/>
                      </a:moveTo>
                      <a:cubicBezTo>
                        <a:pt x="39478" y="665610"/>
                        <a:pt x="44159" y="666286"/>
                        <a:pt x="46551" y="669263"/>
                      </a:cubicBezTo>
                      <a:cubicBezTo>
                        <a:pt x="51336" y="675219"/>
                        <a:pt x="45157" y="688128"/>
                        <a:pt x="32750" y="698097"/>
                      </a:cubicBezTo>
                      <a:cubicBezTo>
                        <a:pt x="20342" y="708067"/>
                        <a:pt x="6405" y="711320"/>
                        <a:pt x="1620" y="705365"/>
                      </a:cubicBezTo>
                      <a:cubicBezTo>
                        <a:pt x="-3166" y="699409"/>
                        <a:pt x="3014" y="686499"/>
                        <a:pt x="15421" y="676530"/>
                      </a:cubicBezTo>
                      <a:cubicBezTo>
                        <a:pt x="21625" y="671546"/>
                        <a:pt x="28211" y="668240"/>
                        <a:pt x="33844" y="666925"/>
                      </a:cubicBezTo>
                      <a:close/>
                      <a:moveTo>
                        <a:pt x="602759" y="620759"/>
                      </a:moveTo>
                      <a:cubicBezTo>
                        <a:pt x="608535" y="621074"/>
                        <a:pt x="615596" y="623185"/>
                        <a:pt x="622572" y="627013"/>
                      </a:cubicBezTo>
                      <a:cubicBezTo>
                        <a:pt x="636524" y="634673"/>
                        <a:pt x="644855" y="646310"/>
                        <a:pt x="641178" y="653008"/>
                      </a:cubicBezTo>
                      <a:cubicBezTo>
                        <a:pt x="637501" y="659705"/>
                        <a:pt x="623211" y="658925"/>
                        <a:pt x="609259" y="651265"/>
                      </a:cubicBezTo>
                      <a:cubicBezTo>
                        <a:pt x="595307" y="643606"/>
                        <a:pt x="586976" y="631969"/>
                        <a:pt x="590653" y="625272"/>
                      </a:cubicBezTo>
                      <a:cubicBezTo>
                        <a:pt x="592491" y="621923"/>
                        <a:pt x="596983" y="620444"/>
                        <a:pt x="602759" y="620759"/>
                      </a:cubicBezTo>
                      <a:close/>
                      <a:moveTo>
                        <a:pt x="958881" y="584665"/>
                      </a:moveTo>
                      <a:cubicBezTo>
                        <a:pt x="964588" y="585611"/>
                        <a:pt x="968652" y="588030"/>
                        <a:pt x="969720" y="591697"/>
                      </a:cubicBezTo>
                      <a:cubicBezTo>
                        <a:pt x="971856" y="599032"/>
                        <a:pt x="961199" y="608585"/>
                        <a:pt x="945917" y="613035"/>
                      </a:cubicBezTo>
                      <a:cubicBezTo>
                        <a:pt x="930636" y="617485"/>
                        <a:pt x="916516" y="615147"/>
                        <a:pt x="914380" y="607812"/>
                      </a:cubicBezTo>
                      <a:cubicBezTo>
                        <a:pt x="912244" y="600476"/>
                        <a:pt x="922901" y="590923"/>
                        <a:pt x="938182" y="586473"/>
                      </a:cubicBezTo>
                      <a:cubicBezTo>
                        <a:pt x="945823" y="584248"/>
                        <a:pt x="953173" y="583720"/>
                        <a:pt x="958881" y="584665"/>
                      </a:cubicBezTo>
                      <a:close/>
                      <a:moveTo>
                        <a:pt x="1315040" y="581094"/>
                      </a:moveTo>
                      <a:cubicBezTo>
                        <a:pt x="1320808" y="580655"/>
                        <a:pt x="1325331" y="582037"/>
                        <a:pt x="1327241" y="585345"/>
                      </a:cubicBezTo>
                      <a:cubicBezTo>
                        <a:pt x="1331061" y="591961"/>
                        <a:pt x="1322983" y="603776"/>
                        <a:pt x="1309199" y="611734"/>
                      </a:cubicBezTo>
                      <a:cubicBezTo>
                        <a:pt x="1295416" y="619692"/>
                        <a:pt x="1281145" y="620780"/>
                        <a:pt x="1277325" y="614164"/>
                      </a:cubicBezTo>
                      <a:cubicBezTo>
                        <a:pt x="1273505" y="607547"/>
                        <a:pt x="1281583" y="595733"/>
                        <a:pt x="1295366" y="587775"/>
                      </a:cubicBezTo>
                      <a:cubicBezTo>
                        <a:pt x="1302258" y="583796"/>
                        <a:pt x="1309272" y="581534"/>
                        <a:pt x="1315040" y="581094"/>
                      </a:cubicBezTo>
                      <a:close/>
                      <a:moveTo>
                        <a:pt x="236199" y="536133"/>
                      </a:moveTo>
                      <a:cubicBezTo>
                        <a:pt x="251925" y="538586"/>
                        <a:pt x="263720" y="546693"/>
                        <a:pt x="262543" y="554242"/>
                      </a:cubicBezTo>
                      <a:cubicBezTo>
                        <a:pt x="261365" y="561791"/>
                        <a:pt x="247662" y="565922"/>
                        <a:pt x="231936" y="563469"/>
                      </a:cubicBezTo>
                      <a:cubicBezTo>
                        <a:pt x="216210" y="561018"/>
                        <a:pt x="204415" y="552910"/>
                        <a:pt x="205592" y="545361"/>
                      </a:cubicBezTo>
                      <a:cubicBezTo>
                        <a:pt x="206770" y="537812"/>
                        <a:pt x="220473" y="533681"/>
                        <a:pt x="236199" y="536133"/>
                      </a:cubicBezTo>
                      <a:close/>
                      <a:moveTo>
                        <a:pt x="758108" y="519342"/>
                      </a:moveTo>
                      <a:cubicBezTo>
                        <a:pt x="763815" y="520287"/>
                        <a:pt x="767879" y="522706"/>
                        <a:pt x="768947" y="526374"/>
                      </a:cubicBezTo>
                      <a:cubicBezTo>
                        <a:pt x="771084" y="533709"/>
                        <a:pt x="760427" y="543263"/>
                        <a:pt x="745146" y="547713"/>
                      </a:cubicBezTo>
                      <a:cubicBezTo>
                        <a:pt x="729864" y="552162"/>
                        <a:pt x="715744" y="549824"/>
                        <a:pt x="713608" y="542488"/>
                      </a:cubicBezTo>
                      <a:cubicBezTo>
                        <a:pt x="711472" y="535154"/>
                        <a:pt x="722130" y="525600"/>
                        <a:pt x="737410" y="521150"/>
                      </a:cubicBezTo>
                      <a:cubicBezTo>
                        <a:pt x="745051" y="518925"/>
                        <a:pt x="752401" y="518397"/>
                        <a:pt x="758108" y="519342"/>
                      </a:cubicBezTo>
                      <a:close/>
                      <a:moveTo>
                        <a:pt x="1679949" y="491175"/>
                      </a:moveTo>
                      <a:cubicBezTo>
                        <a:pt x="1685633" y="490107"/>
                        <a:pt x="1692994" y="490476"/>
                        <a:pt x="1700681" y="492536"/>
                      </a:cubicBezTo>
                      <a:cubicBezTo>
                        <a:pt x="1708368" y="494596"/>
                        <a:pt x="1714927" y="497956"/>
                        <a:pt x="1719316" y="501723"/>
                      </a:cubicBezTo>
                      <a:lnTo>
                        <a:pt x="1724155" y="511737"/>
                      </a:lnTo>
                      <a:lnTo>
                        <a:pt x="1705354" y="520036"/>
                      </a:lnTo>
                      <a:lnTo>
                        <a:pt x="1693520" y="519259"/>
                      </a:lnTo>
                      <a:cubicBezTo>
                        <a:pt x="1678147" y="515140"/>
                        <a:pt x="1667286" y="505819"/>
                        <a:pt x="1669264" y="498439"/>
                      </a:cubicBezTo>
                      <a:cubicBezTo>
                        <a:pt x="1670252" y="494748"/>
                        <a:pt x="1674263" y="492243"/>
                        <a:pt x="1679949" y="491175"/>
                      </a:cubicBezTo>
                      <a:close/>
                      <a:moveTo>
                        <a:pt x="1141879" y="485240"/>
                      </a:moveTo>
                      <a:cubicBezTo>
                        <a:pt x="1147586" y="486185"/>
                        <a:pt x="1151650" y="488604"/>
                        <a:pt x="1152718" y="492272"/>
                      </a:cubicBezTo>
                      <a:cubicBezTo>
                        <a:pt x="1154854" y="499608"/>
                        <a:pt x="1144197" y="509161"/>
                        <a:pt x="1128915" y="513611"/>
                      </a:cubicBezTo>
                      <a:cubicBezTo>
                        <a:pt x="1113635" y="518060"/>
                        <a:pt x="1099514" y="515723"/>
                        <a:pt x="1097378" y="508387"/>
                      </a:cubicBezTo>
                      <a:cubicBezTo>
                        <a:pt x="1095242" y="501052"/>
                        <a:pt x="1105899" y="491498"/>
                        <a:pt x="1121180" y="487048"/>
                      </a:cubicBezTo>
                      <a:cubicBezTo>
                        <a:pt x="1128821" y="484823"/>
                        <a:pt x="1136172" y="484295"/>
                        <a:pt x="1141879" y="485240"/>
                      </a:cubicBezTo>
                      <a:close/>
                      <a:moveTo>
                        <a:pt x="1498038" y="481669"/>
                      </a:moveTo>
                      <a:cubicBezTo>
                        <a:pt x="1503806" y="481229"/>
                        <a:pt x="1508328" y="482611"/>
                        <a:pt x="1510238" y="485920"/>
                      </a:cubicBezTo>
                      <a:cubicBezTo>
                        <a:pt x="1514059" y="492536"/>
                        <a:pt x="1505982" y="504351"/>
                        <a:pt x="1492197" y="512309"/>
                      </a:cubicBezTo>
                      <a:cubicBezTo>
                        <a:pt x="1478414" y="520266"/>
                        <a:pt x="1464143" y="521355"/>
                        <a:pt x="1460322" y="514739"/>
                      </a:cubicBezTo>
                      <a:cubicBezTo>
                        <a:pt x="1456502" y="508122"/>
                        <a:pt x="1464581" y="496307"/>
                        <a:pt x="1478364" y="488349"/>
                      </a:cubicBezTo>
                      <a:cubicBezTo>
                        <a:pt x="1485256" y="484370"/>
                        <a:pt x="1492270" y="482109"/>
                        <a:pt x="1498038" y="481669"/>
                      </a:cubicBezTo>
                      <a:close/>
                      <a:moveTo>
                        <a:pt x="75453" y="442745"/>
                      </a:moveTo>
                      <a:lnTo>
                        <a:pt x="78475" y="443852"/>
                      </a:lnTo>
                      <a:cubicBezTo>
                        <a:pt x="83243" y="447129"/>
                        <a:pt x="85897" y="451043"/>
                        <a:pt x="85308" y="454817"/>
                      </a:cubicBezTo>
                      <a:cubicBezTo>
                        <a:pt x="84131" y="462366"/>
                        <a:pt x="70428" y="466496"/>
                        <a:pt x="54703" y="464045"/>
                      </a:cubicBezTo>
                      <a:lnTo>
                        <a:pt x="48051" y="461609"/>
                      </a:lnTo>
                      <a:lnTo>
                        <a:pt x="49440" y="460202"/>
                      </a:lnTo>
                      <a:lnTo>
                        <a:pt x="59233" y="454818"/>
                      </a:lnTo>
                      <a:close/>
                      <a:moveTo>
                        <a:pt x="615730" y="437564"/>
                      </a:moveTo>
                      <a:cubicBezTo>
                        <a:pt x="621506" y="437879"/>
                        <a:pt x="628568" y="439989"/>
                        <a:pt x="635544" y="443818"/>
                      </a:cubicBezTo>
                      <a:cubicBezTo>
                        <a:pt x="649495" y="451478"/>
                        <a:pt x="657826" y="463116"/>
                        <a:pt x="654150" y="469813"/>
                      </a:cubicBezTo>
                      <a:cubicBezTo>
                        <a:pt x="650472" y="476510"/>
                        <a:pt x="636182" y="475730"/>
                        <a:pt x="622230" y="468070"/>
                      </a:cubicBezTo>
                      <a:cubicBezTo>
                        <a:pt x="608277" y="460412"/>
                        <a:pt x="599947" y="448773"/>
                        <a:pt x="603624" y="442077"/>
                      </a:cubicBezTo>
                      <a:cubicBezTo>
                        <a:pt x="605462" y="438728"/>
                        <a:pt x="609954" y="437249"/>
                        <a:pt x="615730" y="437564"/>
                      </a:cubicBezTo>
                      <a:close/>
                      <a:moveTo>
                        <a:pt x="419198" y="436709"/>
                      </a:moveTo>
                      <a:cubicBezTo>
                        <a:pt x="434924" y="439161"/>
                        <a:pt x="446719" y="447268"/>
                        <a:pt x="445541" y="454817"/>
                      </a:cubicBezTo>
                      <a:cubicBezTo>
                        <a:pt x="444364" y="462366"/>
                        <a:pt x="430662" y="466497"/>
                        <a:pt x="414936" y="464044"/>
                      </a:cubicBezTo>
                      <a:cubicBezTo>
                        <a:pt x="399210" y="461592"/>
                        <a:pt x="387415" y="453485"/>
                        <a:pt x="388591" y="445936"/>
                      </a:cubicBezTo>
                      <a:cubicBezTo>
                        <a:pt x="389768" y="438387"/>
                        <a:pt x="403472" y="434256"/>
                        <a:pt x="419198" y="436709"/>
                      </a:cubicBezTo>
                      <a:close/>
                      <a:moveTo>
                        <a:pt x="941108" y="419918"/>
                      </a:moveTo>
                      <a:cubicBezTo>
                        <a:pt x="946815" y="420863"/>
                        <a:pt x="950879" y="423283"/>
                        <a:pt x="951946" y="426950"/>
                      </a:cubicBezTo>
                      <a:cubicBezTo>
                        <a:pt x="954083" y="434286"/>
                        <a:pt x="943425" y="443839"/>
                        <a:pt x="928144" y="448289"/>
                      </a:cubicBezTo>
                      <a:cubicBezTo>
                        <a:pt x="912864" y="452738"/>
                        <a:pt x="898744" y="450400"/>
                        <a:pt x="896607" y="443065"/>
                      </a:cubicBezTo>
                      <a:cubicBezTo>
                        <a:pt x="894471" y="435730"/>
                        <a:pt x="905128" y="426176"/>
                        <a:pt x="920409" y="421726"/>
                      </a:cubicBezTo>
                      <a:cubicBezTo>
                        <a:pt x="928050" y="419501"/>
                        <a:pt x="935400" y="418973"/>
                        <a:pt x="941108" y="419918"/>
                      </a:cubicBezTo>
                      <a:close/>
                      <a:moveTo>
                        <a:pt x="849849" y="323856"/>
                      </a:moveTo>
                      <a:cubicBezTo>
                        <a:pt x="855556" y="324801"/>
                        <a:pt x="859620" y="327219"/>
                        <a:pt x="860688" y="330887"/>
                      </a:cubicBezTo>
                      <a:cubicBezTo>
                        <a:pt x="862823" y="338222"/>
                        <a:pt x="852166" y="347776"/>
                        <a:pt x="836885" y="352226"/>
                      </a:cubicBezTo>
                      <a:cubicBezTo>
                        <a:pt x="821604" y="356675"/>
                        <a:pt x="807485" y="354337"/>
                        <a:pt x="805348" y="347002"/>
                      </a:cubicBezTo>
                      <a:cubicBezTo>
                        <a:pt x="803212" y="339666"/>
                        <a:pt x="813869" y="330113"/>
                        <a:pt x="829150" y="325663"/>
                      </a:cubicBezTo>
                      <a:cubicBezTo>
                        <a:pt x="836790" y="323438"/>
                        <a:pt x="844141" y="322910"/>
                        <a:pt x="849849" y="323856"/>
                      </a:cubicBezTo>
                      <a:close/>
                      <a:moveTo>
                        <a:pt x="1791382" y="318264"/>
                      </a:moveTo>
                      <a:cubicBezTo>
                        <a:pt x="1797067" y="317196"/>
                        <a:pt x="1804427" y="317565"/>
                        <a:pt x="1812113" y="319625"/>
                      </a:cubicBezTo>
                      <a:cubicBezTo>
                        <a:pt x="1827488" y="323744"/>
                        <a:pt x="1838347" y="333065"/>
                        <a:pt x="1836371" y="340446"/>
                      </a:cubicBezTo>
                      <a:cubicBezTo>
                        <a:pt x="1834393" y="347825"/>
                        <a:pt x="1820327" y="350468"/>
                        <a:pt x="1804953" y="346348"/>
                      </a:cubicBezTo>
                      <a:cubicBezTo>
                        <a:pt x="1789580" y="342229"/>
                        <a:pt x="1778720" y="332907"/>
                        <a:pt x="1780697" y="325528"/>
                      </a:cubicBezTo>
                      <a:cubicBezTo>
                        <a:pt x="1781685" y="321838"/>
                        <a:pt x="1785696" y="319332"/>
                        <a:pt x="1791382" y="318264"/>
                      </a:cubicBezTo>
                      <a:close/>
                      <a:moveTo>
                        <a:pt x="1213877" y="313807"/>
                      </a:moveTo>
                      <a:cubicBezTo>
                        <a:pt x="1229699" y="315532"/>
                        <a:pt x="1241856" y="323086"/>
                        <a:pt x="1241028" y="330682"/>
                      </a:cubicBezTo>
                      <a:cubicBezTo>
                        <a:pt x="1240201" y="338277"/>
                        <a:pt x="1226703" y="343036"/>
                        <a:pt x="1210880" y="341311"/>
                      </a:cubicBezTo>
                      <a:cubicBezTo>
                        <a:pt x="1195058" y="339587"/>
                        <a:pt x="1182902" y="332033"/>
                        <a:pt x="1183729" y="324438"/>
                      </a:cubicBezTo>
                      <a:cubicBezTo>
                        <a:pt x="1184557" y="316842"/>
                        <a:pt x="1198055" y="312083"/>
                        <a:pt x="1213877" y="313807"/>
                      </a:cubicBezTo>
                      <a:close/>
                      <a:moveTo>
                        <a:pt x="274033" y="292802"/>
                      </a:moveTo>
                      <a:lnTo>
                        <a:pt x="276920" y="294737"/>
                      </a:lnTo>
                      <a:cubicBezTo>
                        <a:pt x="288158" y="306007"/>
                        <a:pt x="292883" y="319517"/>
                        <a:pt x="287473" y="324911"/>
                      </a:cubicBezTo>
                      <a:cubicBezTo>
                        <a:pt x="282063" y="330306"/>
                        <a:pt x="268567" y="325542"/>
                        <a:pt x="257329" y="314272"/>
                      </a:cubicBezTo>
                      <a:lnTo>
                        <a:pt x="255132" y="310974"/>
                      </a:lnTo>
                      <a:close/>
                      <a:moveTo>
                        <a:pt x="1479959" y="255601"/>
                      </a:moveTo>
                      <a:cubicBezTo>
                        <a:pt x="1485729" y="255162"/>
                        <a:pt x="1490250" y="256544"/>
                        <a:pt x="1492160" y="259852"/>
                      </a:cubicBezTo>
                      <a:cubicBezTo>
                        <a:pt x="1495981" y="266468"/>
                        <a:pt x="1487904" y="278283"/>
                        <a:pt x="1474119" y="286241"/>
                      </a:cubicBezTo>
                      <a:cubicBezTo>
                        <a:pt x="1460336" y="294199"/>
                        <a:pt x="1446065" y="295287"/>
                        <a:pt x="1442244" y="288671"/>
                      </a:cubicBezTo>
                      <a:cubicBezTo>
                        <a:pt x="1438424" y="282055"/>
                        <a:pt x="1446503" y="270239"/>
                        <a:pt x="1460286" y="262282"/>
                      </a:cubicBezTo>
                      <a:cubicBezTo>
                        <a:pt x="1467179" y="258302"/>
                        <a:pt x="1474192" y="256041"/>
                        <a:pt x="1479959" y="255601"/>
                      </a:cubicBezTo>
                      <a:close/>
                      <a:moveTo>
                        <a:pt x="524078" y="237539"/>
                      </a:moveTo>
                      <a:cubicBezTo>
                        <a:pt x="539805" y="239991"/>
                        <a:pt x="551600" y="248098"/>
                        <a:pt x="550423" y="255647"/>
                      </a:cubicBezTo>
                      <a:cubicBezTo>
                        <a:pt x="549246" y="263196"/>
                        <a:pt x="535542" y="267327"/>
                        <a:pt x="519816" y="264874"/>
                      </a:cubicBezTo>
                      <a:cubicBezTo>
                        <a:pt x="504090" y="262423"/>
                        <a:pt x="492296" y="254316"/>
                        <a:pt x="493472" y="246766"/>
                      </a:cubicBezTo>
                      <a:cubicBezTo>
                        <a:pt x="494650" y="239218"/>
                        <a:pt x="508352" y="235086"/>
                        <a:pt x="524078" y="237539"/>
                      </a:cubicBezTo>
                      <a:close/>
                      <a:moveTo>
                        <a:pt x="1052108" y="225038"/>
                      </a:moveTo>
                      <a:cubicBezTo>
                        <a:pt x="1057741" y="223724"/>
                        <a:pt x="1062422" y="224399"/>
                        <a:pt x="1064814" y="227376"/>
                      </a:cubicBezTo>
                      <a:cubicBezTo>
                        <a:pt x="1069600" y="233331"/>
                        <a:pt x="1063420" y="246242"/>
                        <a:pt x="1051013" y="256210"/>
                      </a:cubicBezTo>
                      <a:cubicBezTo>
                        <a:pt x="1038605" y="266179"/>
                        <a:pt x="1024668" y="269433"/>
                        <a:pt x="1019883" y="263478"/>
                      </a:cubicBezTo>
                      <a:cubicBezTo>
                        <a:pt x="1015098" y="257521"/>
                        <a:pt x="1021277" y="244612"/>
                        <a:pt x="1033684" y="234644"/>
                      </a:cubicBezTo>
                      <a:cubicBezTo>
                        <a:pt x="1039888" y="229659"/>
                        <a:pt x="1046474" y="226353"/>
                        <a:pt x="1052108" y="225038"/>
                      </a:cubicBezTo>
                      <a:close/>
                      <a:moveTo>
                        <a:pt x="1617025" y="182531"/>
                      </a:moveTo>
                      <a:cubicBezTo>
                        <a:pt x="1622711" y="181463"/>
                        <a:pt x="1630071" y="181831"/>
                        <a:pt x="1637758" y="183890"/>
                      </a:cubicBezTo>
                      <a:cubicBezTo>
                        <a:pt x="1653132" y="188011"/>
                        <a:pt x="1663991" y="197332"/>
                        <a:pt x="1662014" y="204712"/>
                      </a:cubicBezTo>
                      <a:cubicBezTo>
                        <a:pt x="1660037" y="212091"/>
                        <a:pt x="1645971" y="214734"/>
                        <a:pt x="1630597" y="210614"/>
                      </a:cubicBezTo>
                      <a:cubicBezTo>
                        <a:pt x="1615224" y="206495"/>
                        <a:pt x="1604363" y="197173"/>
                        <a:pt x="1606341" y="189794"/>
                      </a:cubicBezTo>
                      <a:cubicBezTo>
                        <a:pt x="1607329" y="186104"/>
                        <a:pt x="1611340" y="183598"/>
                        <a:pt x="1617025" y="182531"/>
                      </a:cubicBezTo>
                      <a:close/>
                      <a:moveTo>
                        <a:pt x="671771" y="159475"/>
                      </a:moveTo>
                      <a:cubicBezTo>
                        <a:pt x="677456" y="158407"/>
                        <a:pt x="684816" y="158777"/>
                        <a:pt x="692503" y="160836"/>
                      </a:cubicBezTo>
                      <a:cubicBezTo>
                        <a:pt x="707877" y="164955"/>
                        <a:pt x="718737" y="174277"/>
                        <a:pt x="716760" y="181656"/>
                      </a:cubicBezTo>
                      <a:cubicBezTo>
                        <a:pt x="714783" y="189036"/>
                        <a:pt x="700716" y="191679"/>
                        <a:pt x="685342" y="187559"/>
                      </a:cubicBezTo>
                      <a:cubicBezTo>
                        <a:pt x="669968" y="183440"/>
                        <a:pt x="659108" y="174118"/>
                        <a:pt x="661086" y="166739"/>
                      </a:cubicBezTo>
                      <a:cubicBezTo>
                        <a:pt x="662074" y="163049"/>
                        <a:pt x="666085" y="160543"/>
                        <a:pt x="671771" y="159475"/>
                      </a:cubicBezTo>
                      <a:close/>
                      <a:moveTo>
                        <a:pt x="1265088" y="89253"/>
                      </a:moveTo>
                      <a:cubicBezTo>
                        <a:pt x="1270856" y="88814"/>
                        <a:pt x="1275379" y="90195"/>
                        <a:pt x="1277289" y="93503"/>
                      </a:cubicBezTo>
                      <a:cubicBezTo>
                        <a:pt x="1281109" y="100120"/>
                        <a:pt x="1273031" y="111935"/>
                        <a:pt x="1259247" y="119893"/>
                      </a:cubicBezTo>
                      <a:cubicBezTo>
                        <a:pt x="1245464" y="127851"/>
                        <a:pt x="1231193" y="128939"/>
                        <a:pt x="1227373" y="122322"/>
                      </a:cubicBezTo>
                      <a:cubicBezTo>
                        <a:pt x="1223553" y="115706"/>
                        <a:pt x="1231631" y="103891"/>
                        <a:pt x="1245414" y="95933"/>
                      </a:cubicBezTo>
                      <a:cubicBezTo>
                        <a:pt x="1252306" y="91954"/>
                        <a:pt x="1259320" y="89692"/>
                        <a:pt x="1265088" y="89253"/>
                      </a:cubicBezTo>
                      <a:close/>
                      <a:moveTo>
                        <a:pt x="904855" y="89253"/>
                      </a:moveTo>
                      <a:cubicBezTo>
                        <a:pt x="910623" y="88814"/>
                        <a:pt x="915146" y="90196"/>
                        <a:pt x="917056" y="93504"/>
                      </a:cubicBezTo>
                      <a:cubicBezTo>
                        <a:pt x="920876" y="100120"/>
                        <a:pt x="912798" y="111935"/>
                        <a:pt x="899014" y="119893"/>
                      </a:cubicBezTo>
                      <a:cubicBezTo>
                        <a:pt x="885231" y="127851"/>
                        <a:pt x="870960" y="128939"/>
                        <a:pt x="867140" y="122323"/>
                      </a:cubicBezTo>
                      <a:cubicBezTo>
                        <a:pt x="863320" y="115707"/>
                        <a:pt x="871398" y="103892"/>
                        <a:pt x="885181" y="95934"/>
                      </a:cubicBezTo>
                      <a:cubicBezTo>
                        <a:pt x="892073" y="91955"/>
                        <a:pt x="899087" y="89693"/>
                        <a:pt x="904855" y="89253"/>
                      </a:cubicBezTo>
                      <a:close/>
                      <a:moveTo>
                        <a:pt x="1094168" y="9811"/>
                      </a:moveTo>
                      <a:lnTo>
                        <a:pt x="1082012" y="20469"/>
                      </a:lnTo>
                      <a:cubicBezTo>
                        <a:pt x="1068229" y="28427"/>
                        <a:pt x="1053958" y="29515"/>
                        <a:pt x="1050138" y="22899"/>
                      </a:cubicBezTo>
                      <a:cubicBezTo>
                        <a:pt x="1048228" y="19590"/>
                        <a:pt x="1049292" y="14983"/>
                        <a:pt x="1052557" y="10207"/>
                      </a:cubicBezTo>
                      <a:lnTo>
                        <a:pt x="1052682" y="10097"/>
                      </a:lnTo>
                      <a:close/>
                      <a:moveTo>
                        <a:pt x="1424433" y="0"/>
                      </a:moveTo>
                      <a:lnTo>
                        <a:pt x="1438363" y="1892"/>
                      </a:lnTo>
                      <a:lnTo>
                        <a:pt x="1456109" y="8314"/>
                      </a:lnTo>
                      <a:lnTo>
                        <a:pt x="1442247" y="20469"/>
                      </a:lnTo>
                      <a:cubicBezTo>
                        <a:pt x="1428463" y="28427"/>
                        <a:pt x="1414192" y="29515"/>
                        <a:pt x="1410372" y="22899"/>
                      </a:cubicBezTo>
                      <a:cubicBezTo>
                        <a:pt x="1408462" y="19590"/>
                        <a:pt x="1409527" y="14983"/>
                        <a:pt x="1412792" y="10207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2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1" name="楕円 830">
                  <a:extLst>
                    <a:ext uri="{FF2B5EF4-FFF2-40B4-BE49-F238E27FC236}">
                      <a16:creationId xmlns:a16="http://schemas.microsoft.com/office/drawing/2014/main" id="{AA36BE97-FACA-400D-9569-BB9DBC3463AC}"/>
                    </a:ext>
                  </a:extLst>
                </p:cNvPr>
                <p:cNvSpPr/>
                <p:nvPr/>
              </p:nvSpPr>
              <p:spPr>
                <a:xfrm rot="20700000">
                  <a:off x="1037787" y="2608060"/>
                  <a:ext cx="474639" cy="216097"/>
                </a:xfrm>
                <a:prstGeom prst="ellipse">
                  <a:avLst/>
                </a:prstGeom>
                <a:gradFill flip="none" rotWithShape="1">
                  <a:gsLst>
                    <a:gs pos="58000">
                      <a:sysClr val="window" lastClr="FFFFFF">
                        <a:lumMod val="95000"/>
                        <a:alpha val="0"/>
                      </a:sysClr>
                    </a:gs>
                    <a:gs pos="20000">
                      <a:srgbClr val="ED7D31">
                        <a:lumMod val="50000"/>
                      </a:srgbClr>
                    </a:gs>
                    <a:gs pos="0">
                      <a:sysClr val="windowText" lastClr="000000"/>
                    </a:gs>
                  </a:gsLst>
                  <a:path path="rect">
                    <a:fillToRect l="50000" t="50000" r="50000" b="50000"/>
                  </a:path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2" name="楕円 831">
                  <a:extLst>
                    <a:ext uri="{FF2B5EF4-FFF2-40B4-BE49-F238E27FC236}">
                      <a16:creationId xmlns:a16="http://schemas.microsoft.com/office/drawing/2014/main" id="{1BAD69E2-C40D-4D66-AED4-118117787D39}"/>
                    </a:ext>
                  </a:extLst>
                </p:cNvPr>
                <p:cNvSpPr/>
                <p:nvPr/>
              </p:nvSpPr>
              <p:spPr>
                <a:xfrm rot="165620">
                  <a:off x="1640243" y="2407556"/>
                  <a:ext cx="474639" cy="216097"/>
                </a:xfrm>
                <a:prstGeom prst="ellipse">
                  <a:avLst/>
                </a:prstGeom>
                <a:gradFill flip="none" rotWithShape="1">
                  <a:gsLst>
                    <a:gs pos="58000">
                      <a:sysClr val="window" lastClr="FFFFFF">
                        <a:lumMod val="95000"/>
                        <a:alpha val="0"/>
                      </a:sysClr>
                    </a:gs>
                    <a:gs pos="20000">
                      <a:srgbClr val="ED7D31">
                        <a:lumMod val="50000"/>
                      </a:srgbClr>
                    </a:gs>
                    <a:gs pos="0">
                      <a:sysClr val="windowText" lastClr="000000"/>
                    </a:gs>
                  </a:gsLst>
                  <a:path path="rect">
                    <a:fillToRect l="50000" t="50000" r="50000" b="50000"/>
                  </a:path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3" name="楕円 832">
                  <a:extLst>
                    <a:ext uri="{FF2B5EF4-FFF2-40B4-BE49-F238E27FC236}">
                      <a16:creationId xmlns:a16="http://schemas.microsoft.com/office/drawing/2014/main" id="{053AF593-E0E5-49BB-8632-F3C6A6C79D9C}"/>
                    </a:ext>
                  </a:extLst>
                </p:cNvPr>
                <p:cNvSpPr/>
                <p:nvPr/>
              </p:nvSpPr>
              <p:spPr>
                <a:xfrm rot="19692255">
                  <a:off x="1320751" y="2486083"/>
                  <a:ext cx="570833" cy="268566"/>
                </a:xfrm>
                <a:prstGeom prst="ellipse">
                  <a:avLst/>
                </a:prstGeom>
                <a:gradFill flip="none" rotWithShape="1">
                  <a:gsLst>
                    <a:gs pos="58000">
                      <a:sysClr val="window" lastClr="FFFFFF">
                        <a:lumMod val="95000"/>
                        <a:alpha val="0"/>
                      </a:sysClr>
                    </a:gs>
                    <a:gs pos="20000">
                      <a:srgbClr val="ED7D31">
                        <a:lumMod val="50000"/>
                      </a:srgbClr>
                    </a:gs>
                    <a:gs pos="0">
                      <a:sysClr val="windowText" lastClr="000000"/>
                    </a:gs>
                  </a:gsLst>
                  <a:path path="rect">
                    <a:fillToRect l="50000" t="50000" r="50000" b="50000"/>
                  </a:path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842" name="グループ化 841">
            <a:extLst>
              <a:ext uri="{FF2B5EF4-FFF2-40B4-BE49-F238E27FC236}">
                <a16:creationId xmlns:a16="http://schemas.microsoft.com/office/drawing/2014/main" id="{5D764048-43F2-4A93-A158-A1BF2A363CBC}"/>
              </a:ext>
            </a:extLst>
          </p:cNvPr>
          <p:cNvGrpSpPr/>
          <p:nvPr/>
        </p:nvGrpSpPr>
        <p:grpSpPr>
          <a:xfrm>
            <a:off x="3681575" y="1991398"/>
            <a:ext cx="2585875" cy="1071925"/>
            <a:chOff x="1155698" y="1658134"/>
            <a:chExt cx="5321302" cy="2205844"/>
          </a:xfrm>
        </p:grpSpPr>
        <p:grpSp>
          <p:nvGrpSpPr>
            <p:cNvPr id="843" name="グループ化 842">
              <a:extLst>
                <a:ext uri="{FF2B5EF4-FFF2-40B4-BE49-F238E27FC236}">
                  <a16:creationId xmlns:a16="http://schemas.microsoft.com/office/drawing/2014/main" id="{1D41471F-624A-4276-8E85-60DB7D4439A8}"/>
                </a:ext>
              </a:extLst>
            </p:cNvPr>
            <p:cNvGrpSpPr/>
            <p:nvPr/>
          </p:nvGrpSpPr>
          <p:grpSpPr>
            <a:xfrm>
              <a:off x="1155698" y="1658134"/>
              <a:ext cx="5321302" cy="2205844"/>
              <a:chOff x="1155698" y="1658134"/>
              <a:chExt cx="5321302" cy="2205844"/>
            </a:xfrm>
          </p:grpSpPr>
          <p:sp>
            <p:nvSpPr>
              <p:cNvPr id="845" name="フリーフォーム: 図形 844">
                <a:extLst>
                  <a:ext uri="{FF2B5EF4-FFF2-40B4-BE49-F238E27FC236}">
                    <a16:creationId xmlns:a16="http://schemas.microsoft.com/office/drawing/2014/main" id="{EC5401D1-1514-4C1D-BAC3-98CFBAEEAF89}"/>
                  </a:ext>
                </a:extLst>
              </p:cNvPr>
              <p:cNvSpPr/>
              <p:nvPr/>
            </p:nvSpPr>
            <p:spPr>
              <a:xfrm>
                <a:off x="1899440" y="1658134"/>
                <a:ext cx="3823180" cy="1855004"/>
              </a:xfrm>
              <a:custGeom>
                <a:avLst/>
                <a:gdLst>
                  <a:gd name="connsiteX0" fmla="*/ 1522387 w 3044774"/>
                  <a:gd name="connsiteY0" fmla="*/ 0 h 1511786"/>
                  <a:gd name="connsiteX1" fmla="*/ 3037475 w 3044774"/>
                  <a:gd name="connsiteY1" fmla="*/ 1367238 h 1511786"/>
                  <a:gd name="connsiteX2" fmla="*/ 3044774 w 3044774"/>
                  <a:gd name="connsiteY2" fmla="*/ 1511786 h 1511786"/>
                  <a:gd name="connsiteX3" fmla="*/ 0 w 3044774"/>
                  <a:gd name="connsiteY3" fmla="*/ 1511786 h 1511786"/>
                  <a:gd name="connsiteX4" fmla="*/ 7299 w 3044774"/>
                  <a:gd name="connsiteY4" fmla="*/ 1367238 h 1511786"/>
                  <a:gd name="connsiteX5" fmla="*/ 1522387 w 3044774"/>
                  <a:gd name="connsiteY5" fmla="*/ 0 h 15117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044774" h="1511786">
                    <a:moveTo>
                      <a:pt x="1522387" y="0"/>
                    </a:moveTo>
                    <a:cubicBezTo>
                      <a:pt x="2310921" y="0"/>
                      <a:pt x="2959485" y="599281"/>
                      <a:pt x="3037475" y="1367238"/>
                    </a:cubicBezTo>
                    <a:lnTo>
                      <a:pt x="3044774" y="1511786"/>
                    </a:lnTo>
                    <a:lnTo>
                      <a:pt x="0" y="1511786"/>
                    </a:lnTo>
                    <a:lnTo>
                      <a:pt x="7299" y="1367238"/>
                    </a:lnTo>
                    <a:cubicBezTo>
                      <a:pt x="85289" y="599281"/>
                      <a:pt x="733853" y="0"/>
                      <a:pt x="1522387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00B0F0"/>
                  </a:gs>
                  <a:gs pos="1000">
                    <a:srgbClr val="5B9BD5">
                      <a:lumMod val="20000"/>
                      <a:lumOff val="80000"/>
                    </a:srgbClr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46" name="フリーフォーム: 図形 845">
                <a:extLst>
                  <a:ext uri="{FF2B5EF4-FFF2-40B4-BE49-F238E27FC236}">
                    <a16:creationId xmlns:a16="http://schemas.microsoft.com/office/drawing/2014/main" id="{222724D4-6982-46D3-81D9-3552F799A4E5}"/>
                  </a:ext>
                </a:extLst>
              </p:cNvPr>
              <p:cNvSpPr/>
              <p:nvPr/>
            </p:nvSpPr>
            <p:spPr>
              <a:xfrm>
                <a:off x="4841067" y="3079215"/>
                <a:ext cx="692655" cy="444241"/>
              </a:xfrm>
              <a:custGeom>
                <a:avLst/>
                <a:gdLst>
                  <a:gd name="connsiteX0" fmla="*/ 504640 w 692655"/>
                  <a:gd name="connsiteY0" fmla="*/ 1 h 444241"/>
                  <a:gd name="connsiteX1" fmla="*/ 585749 w 692655"/>
                  <a:gd name="connsiteY1" fmla="*/ 64647 h 444241"/>
                  <a:gd name="connsiteX2" fmla="*/ 664677 w 692655"/>
                  <a:gd name="connsiteY2" fmla="*/ 72753 h 444241"/>
                  <a:gd name="connsiteX3" fmla="*/ 692655 w 692655"/>
                  <a:gd name="connsiteY3" fmla="*/ 99063 h 444241"/>
                  <a:gd name="connsiteX4" fmla="*/ 692655 w 692655"/>
                  <a:gd name="connsiteY4" fmla="*/ 444241 h 444241"/>
                  <a:gd name="connsiteX5" fmla="*/ 0 w 692655"/>
                  <a:gd name="connsiteY5" fmla="*/ 444241 h 444241"/>
                  <a:gd name="connsiteX6" fmla="*/ 14488 w 692655"/>
                  <a:gd name="connsiteY6" fmla="*/ 397548 h 444241"/>
                  <a:gd name="connsiteX7" fmla="*/ 21144 w 692655"/>
                  <a:gd name="connsiteY7" fmla="*/ 311475 h 444241"/>
                  <a:gd name="connsiteX8" fmla="*/ 112083 w 692655"/>
                  <a:gd name="connsiteY8" fmla="*/ 258936 h 444241"/>
                  <a:gd name="connsiteX9" fmla="*/ 154229 w 692655"/>
                  <a:gd name="connsiteY9" fmla="*/ 204331 h 444241"/>
                  <a:gd name="connsiteX10" fmla="*/ 178049 w 692655"/>
                  <a:gd name="connsiteY10" fmla="*/ 195998 h 444241"/>
                  <a:gd name="connsiteX11" fmla="*/ 191547 w 692655"/>
                  <a:gd name="connsiteY11" fmla="*/ 196054 h 444241"/>
                  <a:gd name="connsiteX12" fmla="*/ 189812 w 692655"/>
                  <a:gd name="connsiteY12" fmla="*/ 182743 h 444241"/>
                  <a:gd name="connsiteX13" fmla="*/ 202118 w 692655"/>
                  <a:gd name="connsiteY13" fmla="*/ 140025 h 444241"/>
                  <a:gd name="connsiteX14" fmla="*/ 293057 w 692655"/>
                  <a:gd name="connsiteY14" fmla="*/ 87487 h 444241"/>
                  <a:gd name="connsiteX15" fmla="*/ 335204 w 692655"/>
                  <a:gd name="connsiteY15" fmla="*/ 32882 h 444241"/>
                  <a:gd name="connsiteX16" fmla="*/ 424603 w 692655"/>
                  <a:gd name="connsiteY16" fmla="*/ 48857 h 444241"/>
                  <a:gd name="connsiteX17" fmla="*/ 504640 w 692655"/>
                  <a:gd name="connsiteY17" fmla="*/ 1 h 4442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692655" h="444241">
                    <a:moveTo>
                      <a:pt x="504640" y="1"/>
                    </a:moveTo>
                    <a:cubicBezTo>
                      <a:pt x="542265" y="37"/>
                      <a:pt x="574634" y="25831"/>
                      <a:pt x="585749" y="64647"/>
                    </a:cubicBezTo>
                    <a:cubicBezTo>
                      <a:pt x="613692" y="55126"/>
                      <a:pt x="641854" y="58948"/>
                      <a:pt x="664677" y="72753"/>
                    </a:cubicBezTo>
                    <a:lnTo>
                      <a:pt x="692655" y="99063"/>
                    </a:lnTo>
                    <a:lnTo>
                      <a:pt x="692655" y="444241"/>
                    </a:lnTo>
                    <a:lnTo>
                      <a:pt x="0" y="444241"/>
                    </a:lnTo>
                    <a:lnTo>
                      <a:pt x="14488" y="397548"/>
                    </a:lnTo>
                    <a:cubicBezTo>
                      <a:pt x="4616" y="369938"/>
                      <a:pt x="7071" y="338234"/>
                      <a:pt x="21144" y="311475"/>
                    </a:cubicBezTo>
                    <a:cubicBezTo>
                      <a:pt x="39852" y="275901"/>
                      <a:pt x="75793" y="255135"/>
                      <a:pt x="112083" y="258936"/>
                    </a:cubicBezTo>
                    <a:cubicBezTo>
                      <a:pt x="118583" y="235345"/>
                      <a:pt x="133955" y="215438"/>
                      <a:pt x="154229" y="204331"/>
                    </a:cubicBezTo>
                    <a:cubicBezTo>
                      <a:pt x="161930" y="200112"/>
                      <a:pt x="169971" y="197352"/>
                      <a:pt x="178049" y="195998"/>
                    </a:cubicBezTo>
                    <a:lnTo>
                      <a:pt x="191547" y="196054"/>
                    </a:lnTo>
                    <a:lnTo>
                      <a:pt x="189812" y="182743"/>
                    </a:lnTo>
                    <a:cubicBezTo>
                      <a:pt x="190950" y="168020"/>
                      <a:pt x="195083" y="153404"/>
                      <a:pt x="202118" y="140025"/>
                    </a:cubicBezTo>
                    <a:cubicBezTo>
                      <a:pt x="220827" y="104450"/>
                      <a:pt x="256769" y="83685"/>
                      <a:pt x="293057" y="87487"/>
                    </a:cubicBezTo>
                    <a:cubicBezTo>
                      <a:pt x="299557" y="63894"/>
                      <a:pt x="314930" y="43988"/>
                      <a:pt x="335204" y="32882"/>
                    </a:cubicBezTo>
                    <a:cubicBezTo>
                      <a:pt x="366008" y="16003"/>
                      <a:pt x="402238" y="22481"/>
                      <a:pt x="424603" y="48857"/>
                    </a:cubicBezTo>
                    <a:cubicBezTo>
                      <a:pt x="442237" y="18571"/>
                      <a:pt x="472708" y="-28"/>
                      <a:pt x="504640" y="1"/>
                    </a:cubicBezTo>
                    <a:close/>
                  </a:path>
                </a:pathLst>
              </a:cu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47" name="フリーフォーム: 図形 846">
                <a:extLst>
                  <a:ext uri="{FF2B5EF4-FFF2-40B4-BE49-F238E27FC236}">
                    <a16:creationId xmlns:a16="http://schemas.microsoft.com/office/drawing/2014/main" id="{91375332-3768-45A4-A75E-7DB28D5A0442}"/>
                  </a:ext>
                </a:extLst>
              </p:cNvPr>
              <p:cNvSpPr/>
              <p:nvPr/>
            </p:nvSpPr>
            <p:spPr>
              <a:xfrm>
                <a:off x="5245880" y="3079215"/>
                <a:ext cx="692655" cy="444241"/>
              </a:xfrm>
              <a:custGeom>
                <a:avLst/>
                <a:gdLst>
                  <a:gd name="connsiteX0" fmla="*/ 504640 w 692655"/>
                  <a:gd name="connsiteY0" fmla="*/ 1 h 444241"/>
                  <a:gd name="connsiteX1" fmla="*/ 585749 w 692655"/>
                  <a:gd name="connsiteY1" fmla="*/ 64647 h 444241"/>
                  <a:gd name="connsiteX2" fmla="*/ 664677 w 692655"/>
                  <a:gd name="connsiteY2" fmla="*/ 72753 h 444241"/>
                  <a:gd name="connsiteX3" fmla="*/ 692655 w 692655"/>
                  <a:gd name="connsiteY3" fmla="*/ 99063 h 444241"/>
                  <a:gd name="connsiteX4" fmla="*/ 692655 w 692655"/>
                  <a:gd name="connsiteY4" fmla="*/ 444241 h 444241"/>
                  <a:gd name="connsiteX5" fmla="*/ 0 w 692655"/>
                  <a:gd name="connsiteY5" fmla="*/ 444241 h 444241"/>
                  <a:gd name="connsiteX6" fmla="*/ 14488 w 692655"/>
                  <a:gd name="connsiteY6" fmla="*/ 397548 h 444241"/>
                  <a:gd name="connsiteX7" fmla="*/ 21144 w 692655"/>
                  <a:gd name="connsiteY7" fmla="*/ 311475 h 444241"/>
                  <a:gd name="connsiteX8" fmla="*/ 112083 w 692655"/>
                  <a:gd name="connsiteY8" fmla="*/ 258936 h 444241"/>
                  <a:gd name="connsiteX9" fmla="*/ 154229 w 692655"/>
                  <a:gd name="connsiteY9" fmla="*/ 204331 h 444241"/>
                  <a:gd name="connsiteX10" fmla="*/ 178049 w 692655"/>
                  <a:gd name="connsiteY10" fmla="*/ 195998 h 444241"/>
                  <a:gd name="connsiteX11" fmla="*/ 191547 w 692655"/>
                  <a:gd name="connsiteY11" fmla="*/ 196054 h 444241"/>
                  <a:gd name="connsiteX12" fmla="*/ 189812 w 692655"/>
                  <a:gd name="connsiteY12" fmla="*/ 182743 h 444241"/>
                  <a:gd name="connsiteX13" fmla="*/ 202118 w 692655"/>
                  <a:gd name="connsiteY13" fmla="*/ 140025 h 444241"/>
                  <a:gd name="connsiteX14" fmla="*/ 293057 w 692655"/>
                  <a:gd name="connsiteY14" fmla="*/ 87487 h 444241"/>
                  <a:gd name="connsiteX15" fmla="*/ 335204 w 692655"/>
                  <a:gd name="connsiteY15" fmla="*/ 32882 h 444241"/>
                  <a:gd name="connsiteX16" fmla="*/ 424603 w 692655"/>
                  <a:gd name="connsiteY16" fmla="*/ 48857 h 444241"/>
                  <a:gd name="connsiteX17" fmla="*/ 504640 w 692655"/>
                  <a:gd name="connsiteY17" fmla="*/ 1 h 4442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692655" h="444241">
                    <a:moveTo>
                      <a:pt x="504640" y="1"/>
                    </a:moveTo>
                    <a:cubicBezTo>
                      <a:pt x="542265" y="37"/>
                      <a:pt x="574634" y="25831"/>
                      <a:pt x="585749" y="64647"/>
                    </a:cubicBezTo>
                    <a:cubicBezTo>
                      <a:pt x="613692" y="55126"/>
                      <a:pt x="641854" y="58948"/>
                      <a:pt x="664677" y="72753"/>
                    </a:cubicBezTo>
                    <a:lnTo>
                      <a:pt x="692655" y="99063"/>
                    </a:lnTo>
                    <a:lnTo>
                      <a:pt x="692655" y="444241"/>
                    </a:lnTo>
                    <a:lnTo>
                      <a:pt x="0" y="444241"/>
                    </a:lnTo>
                    <a:lnTo>
                      <a:pt x="14488" y="397548"/>
                    </a:lnTo>
                    <a:cubicBezTo>
                      <a:pt x="4616" y="369938"/>
                      <a:pt x="7071" y="338234"/>
                      <a:pt x="21144" y="311475"/>
                    </a:cubicBezTo>
                    <a:cubicBezTo>
                      <a:pt x="39852" y="275901"/>
                      <a:pt x="75793" y="255135"/>
                      <a:pt x="112083" y="258936"/>
                    </a:cubicBezTo>
                    <a:cubicBezTo>
                      <a:pt x="118583" y="235345"/>
                      <a:pt x="133955" y="215438"/>
                      <a:pt x="154229" y="204331"/>
                    </a:cubicBezTo>
                    <a:cubicBezTo>
                      <a:pt x="161930" y="200112"/>
                      <a:pt x="169971" y="197352"/>
                      <a:pt x="178049" y="195998"/>
                    </a:cubicBezTo>
                    <a:lnTo>
                      <a:pt x="191547" y="196054"/>
                    </a:lnTo>
                    <a:lnTo>
                      <a:pt x="189812" y="182743"/>
                    </a:lnTo>
                    <a:cubicBezTo>
                      <a:pt x="190950" y="168020"/>
                      <a:pt x="195083" y="153404"/>
                      <a:pt x="202118" y="140025"/>
                    </a:cubicBezTo>
                    <a:cubicBezTo>
                      <a:pt x="220827" y="104450"/>
                      <a:pt x="256769" y="83685"/>
                      <a:pt x="293057" y="87487"/>
                    </a:cubicBezTo>
                    <a:cubicBezTo>
                      <a:pt x="299557" y="63894"/>
                      <a:pt x="314930" y="43988"/>
                      <a:pt x="335204" y="32882"/>
                    </a:cubicBezTo>
                    <a:cubicBezTo>
                      <a:pt x="366008" y="16003"/>
                      <a:pt x="402238" y="22481"/>
                      <a:pt x="424603" y="48857"/>
                    </a:cubicBezTo>
                    <a:cubicBezTo>
                      <a:pt x="442237" y="18571"/>
                      <a:pt x="472708" y="-28"/>
                      <a:pt x="504640" y="1"/>
                    </a:cubicBezTo>
                    <a:close/>
                  </a:path>
                </a:pathLst>
              </a:custGeom>
              <a:solidFill>
                <a:srgbClr val="008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848" name="グループ化 847">
                <a:extLst>
                  <a:ext uri="{FF2B5EF4-FFF2-40B4-BE49-F238E27FC236}">
                    <a16:creationId xmlns:a16="http://schemas.microsoft.com/office/drawing/2014/main" id="{2CF92210-2A1C-4833-B19D-265ADACD41D1}"/>
                  </a:ext>
                </a:extLst>
              </p:cNvPr>
              <p:cNvGrpSpPr/>
              <p:nvPr/>
            </p:nvGrpSpPr>
            <p:grpSpPr>
              <a:xfrm>
                <a:off x="1155698" y="1658134"/>
                <a:ext cx="5321302" cy="2205844"/>
                <a:chOff x="1155698" y="1658134"/>
                <a:chExt cx="5321302" cy="2205844"/>
              </a:xfrm>
            </p:grpSpPr>
            <p:sp>
              <p:nvSpPr>
                <p:cNvPr id="853" name="台形 852">
                  <a:extLst>
                    <a:ext uri="{FF2B5EF4-FFF2-40B4-BE49-F238E27FC236}">
                      <a16:creationId xmlns:a16="http://schemas.microsoft.com/office/drawing/2014/main" id="{51DC441B-57D8-4920-B571-6A0BE320A38F}"/>
                    </a:ext>
                  </a:extLst>
                </p:cNvPr>
                <p:cNvSpPr/>
                <p:nvPr/>
              </p:nvSpPr>
              <p:spPr>
                <a:xfrm>
                  <a:off x="1155698" y="3514726"/>
                  <a:ext cx="5321302" cy="349252"/>
                </a:xfrm>
                <a:prstGeom prst="trapezoid">
                  <a:avLst>
                    <a:gd name="adj" fmla="val 153727"/>
                  </a:avLst>
                </a:prstGeom>
                <a:gradFill flip="none" rotWithShape="1">
                  <a:gsLst>
                    <a:gs pos="1000">
                      <a:sysClr val="window" lastClr="FFFFFF">
                        <a:lumMod val="50000"/>
                      </a:sysClr>
                    </a:gs>
                    <a:gs pos="100000">
                      <a:sysClr val="window" lastClr="FFFFFF">
                        <a:lumMod val="85000"/>
                      </a:sysClr>
                    </a:gs>
                  </a:gsLst>
                  <a:lin ang="54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4" name="正方形/長方形 853">
                  <a:extLst>
                    <a:ext uri="{FF2B5EF4-FFF2-40B4-BE49-F238E27FC236}">
                      <a16:creationId xmlns:a16="http://schemas.microsoft.com/office/drawing/2014/main" id="{0567A908-AEDA-45D0-84C8-45FD0BC13AA2}"/>
                    </a:ext>
                  </a:extLst>
                </p:cNvPr>
                <p:cNvSpPr/>
                <p:nvPr/>
              </p:nvSpPr>
              <p:spPr>
                <a:xfrm>
                  <a:off x="4953000" y="3206749"/>
                  <a:ext cx="476250" cy="260032"/>
                </a:xfrm>
                <a:prstGeom prst="rect">
                  <a:avLst/>
                </a:prstGeom>
                <a:solidFill>
                  <a:srgbClr val="70AD47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5" name="正方形/長方形 854">
                  <a:extLst>
                    <a:ext uri="{FF2B5EF4-FFF2-40B4-BE49-F238E27FC236}">
                      <a16:creationId xmlns:a16="http://schemas.microsoft.com/office/drawing/2014/main" id="{ED460F98-0D93-4007-A27D-01F6AEBEFABD}"/>
                    </a:ext>
                  </a:extLst>
                </p:cNvPr>
                <p:cNvSpPr/>
                <p:nvPr/>
              </p:nvSpPr>
              <p:spPr>
                <a:xfrm>
                  <a:off x="2851150" y="3206749"/>
                  <a:ext cx="2101850" cy="260032"/>
                </a:xfrm>
                <a:prstGeom prst="rect">
                  <a:avLst/>
                </a:prstGeom>
                <a:solidFill>
                  <a:srgbClr val="70AD47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856" name="グループ化 855">
                  <a:extLst>
                    <a:ext uri="{FF2B5EF4-FFF2-40B4-BE49-F238E27FC236}">
                      <a16:creationId xmlns:a16="http://schemas.microsoft.com/office/drawing/2014/main" id="{744C9D1C-BF07-4141-BACC-34C2ADCB2FD2}"/>
                    </a:ext>
                  </a:extLst>
                </p:cNvPr>
                <p:cNvGrpSpPr/>
                <p:nvPr/>
              </p:nvGrpSpPr>
              <p:grpSpPr>
                <a:xfrm>
                  <a:off x="5491723" y="1658134"/>
                  <a:ext cx="279645" cy="1948667"/>
                  <a:chOff x="3875019" y="2349500"/>
                  <a:chExt cx="442981" cy="2520951"/>
                </a:xfrm>
                <a:solidFill>
                  <a:sysClr val="window" lastClr="FFFFFF">
                    <a:lumMod val="75000"/>
                  </a:sysClr>
                </a:solidFill>
              </p:grpSpPr>
              <p:sp>
                <p:nvSpPr>
                  <p:cNvPr id="867" name="矢印: 五方向 866">
                    <a:extLst>
                      <a:ext uri="{FF2B5EF4-FFF2-40B4-BE49-F238E27FC236}">
                        <a16:creationId xmlns:a16="http://schemas.microsoft.com/office/drawing/2014/main" id="{CF969122-72E7-4113-81F2-2E0F49B8219B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911475" y="3463925"/>
                    <a:ext cx="2520950" cy="292100"/>
                  </a:xfrm>
                  <a:prstGeom prst="homePlate">
                    <a:avLst/>
                  </a:prstGeom>
                  <a:solidFill>
                    <a:sysClr val="window" lastClr="FFFFFF">
                      <a:lumMod val="9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68" name="正方形/長方形 867">
                    <a:extLst>
                      <a:ext uri="{FF2B5EF4-FFF2-40B4-BE49-F238E27FC236}">
                        <a16:creationId xmlns:a16="http://schemas.microsoft.com/office/drawing/2014/main" id="{2FBF0DB9-30F0-4746-85C3-EECC19DEFA66}"/>
                      </a:ext>
                    </a:extLst>
                  </p:cNvPr>
                  <p:cNvSpPr/>
                  <p:nvPr/>
                </p:nvSpPr>
                <p:spPr>
                  <a:xfrm>
                    <a:off x="4032555" y="2980124"/>
                    <a:ext cx="282271" cy="894184"/>
                  </a:xfrm>
                  <a:prstGeom prst="rect">
                    <a:avLst/>
                  </a:prstGeom>
                  <a:solidFill>
                    <a:srgbClr val="FFC000">
                      <a:lumMod val="20000"/>
                      <a:lumOff val="8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69" name="正方形/長方形 868">
                    <a:extLst>
                      <a:ext uri="{FF2B5EF4-FFF2-40B4-BE49-F238E27FC236}">
                        <a16:creationId xmlns:a16="http://schemas.microsoft.com/office/drawing/2014/main" id="{4858FFF7-0AEC-4C7D-883A-EF86DCDF5AD2}"/>
                      </a:ext>
                    </a:extLst>
                  </p:cNvPr>
                  <p:cNvSpPr/>
                  <p:nvPr/>
                </p:nvSpPr>
                <p:spPr>
                  <a:xfrm>
                    <a:off x="4025900" y="2901950"/>
                    <a:ext cx="292100" cy="101600"/>
                  </a:xfrm>
                  <a:prstGeom prst="rect">
                    <a:avLst/>
                  </a:prstGeom>
                  <a:solidFill>
                    <a:srgbClr val="FFC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70" name="正方形/長方形 869">
                    <a:extLst>
                      <a:ext uri="{FF2B5EF4-FFF2-40B4-BE49-F238E27FC236}">
                        <a16:creationId xmlns:a16="http://schemas.microsoft.com/office/drawing/2014/main" id="{D8747BE3-D4C1-4261-A4A4-B48480C6B628}"/>
                      </a:ext>
                    </a:extLst>
                  </p:cNvPr>
                  <p:cNvSpPr/>
                  <p:nvPr/>
                </p:nvSpPr>
                <p:spPr>
                  <a:xfrm>
                    <a:off x="4025900" y="3314700"/>
                    <a:ext cx="292100" cy="101600"/>
                  </a:xfrm>
                  <a:prstGeom prst="rect">
                    <a:avLst/>
                  </a:prstGeom>
                  <a:solidFill>
                    <a:srgbClr val="FFC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71" name="正方形/長方形 870">
                    <a:extLst>
                      <a:ext uri="{FF2B5EF4-FFF2-40B4-BE49-F238E27FC236}">
                        <a16:creationId xmlns:a16="http://schemas.microsoft.com/office/drawing/2014/main" id="{96964E0F-F02B-48B9-8A54-DC8A83D8C909}"/>
                      </a:ext>
                    </a:extLst>
                  </p:cNvPr>
                  <p:cNvSpPr/>
                  <p:nvPr/>
                </p:nvSpPr>
                <p:spPr>
                  <a:xfrm>
                    <a:off x="4032555" y="3829051"/>
                    <a:ext cx="282271" cy="603249"/>
                  </a:xfrm>
                  <a:prstGeom prst="rect">
                    <a:avLst/>
                  </a:prstGeom>
                  <a:solidFill>
                    <a:srgbClr val="FFC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72" name="矢印: 五方向 871">
                    <a:extLst>
                      <a:ext uri="{FF2B5EF4-FFF2-40B4-BE49-F238E27FC236}">
                        <a16:creationId xmlns:a16="http://schemas.microsoft.com/office/drawing/2014/main" id="{E3D7AE15-CF70-495E-8DBB-E0657B2183A7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416891" y="4219571"/>
                    <a:ext cx="1109008" cy="192751"/>
                  </a:xfrm>
                  <a:prstGeom prst="homePlate">
                    <a:avLst/>
                  </a:prstGeom>
                  <a:solidFill>
                    <a:sysClr val="window" lastClr="FFFFFF">
                      <a:lumMod val="9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857" name="正方形/長方形 856">
                  <a:extLst>
                    <a:ext uri="{FF2B5EF4-FFF2-40B4-BE49-F238E27FC236}">
                      <a16:creationId xmlns:a16="http://schemas.microsoft.com/office/drawing/2014/main" id="{9BD3BD7A-9A31-49D2-BCA0-A2A4084BD280}"/>
                    </a:ext>
                  </a:extLst>
                </p:cNvPr>
                <p:cNvSpPr/>
                <p:nvPr/>
              </p:nvSpPr>
              <p:spPr>
                <a:xfrm>
                  <a:off x="2851150" y="3431379"/>
                  <a:ext cx="2578100" cy="45719"/>
                </a:xfrm>
                <a:prstGeom prst="rect">
                  <a:avLst/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8" name="正方形/長方形 857">
                  <a:extLst>
                    <a:ext uri="{FF2B5EF4-FFF2-40B4-BE49-F238E27FC236}">
                      <a16:creationId xmlns:a16="http://schemas.microsoft.com/office/drawing/2014/main" id="{02D0CF01-E0F1-40A2-8F28-F8B2F4FE1356}"/>
                    </a:ext>
                  </a:extLst>
                </p:cNvPr>
                <p:cNvSpPr/>
                <p:nvPr/>
              </p:nvSpPr>
              <p:spPr>
                <a:xfrm>
                  <a:off x="3049921" y="3257549"/>
                  <a:ext cx="2378352" cy="174627"/>
                </a:xfrm>
                <a:prstGeom prst="rect">
                  <a:avLst/>
                </a:prstGeom>
                <a:solidFill>
                  <a:srgbClr val="70AD47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9" name="正方形/長方形 858">
                  <a:extLst>
                    <a:ext uri="{FF2B5EF4-FFF2-40B4-BE49-F238E27FC236}">
                      <a16:creationId xmlns:a16="http://schemas.microsoft.com/office/drawing/2014/main" id="{C086FFC3-E55D-4B66-97CA-C1C7E28AFB47}"/>
                    </a:ext>
                  </a:extLst>
                </p:cNvPr>
                <p:cNvSpPr/>
                <p:nvPr/>
              </p:nvSpPr>
              <p:spPr>
                <a:xfrm>
                  <a:off x="4953000" y="3468369"/>
                  <a:ext cx="476250" cy="95251"/>
                </a:xfrm>
                <a:prstGeom prst="rect">
                  <a:avLst/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60" name="正方形/長方形 859">
                  <a:extLst>
                    <a:ext uri="{FF2B5EF4-FFF2-40B4-BE49-F238E27FC236}">
                      <a16:creationId xmlns:a16="http://schemas.microsoft.com/office/drawing/2014/main" id="{DCA5083A-D857-42AD-AAE8-05FC4E7FE8C8}"/>
                    </a:ext>
                  </a:extLst>
                </p:cNvPr>
                <p:cNvSpPr/>
                <p:nvPr/>
              </p:nvSpPr>
              <p:spPr>
                <a:xfrm>
                  <a:off x="2851150" y="3468369"/>
                  <a:ext cx="2101850" cy="95251"/>
                </a:xfrm>
                <a:prstGeom prst="rect">
                  <a:avLst/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61" name="フリーフォーム: 図形 860">
                  <a:extLst>
                    <a:ext uri="{FF2B5EF4-FFF2-40B4-BE49-F238E27FC236}">
                      <a16:creationId xmlns:a16="http://schemas.microsoft.com/office/drawing/2014/main" id="{CD3234C7-F494-49AF-A9FA-32B4D229BA0F}"/>
                    </a:ext>
                  </a:extLst>
                </p:cNvPr>
                <p:cNvSpPr/>
                <p:nvPr/>
              </p:nvSpPr>
              <p:spPr>
                <a:xfrm>
                  <a:off x="1695619" y="2743200"/>
                  <a:ext cx="1287860" cy="558800"/>
                </a:xfrm>
                <a:custGeom>
                  <a:avLst/>
                  <a:gdLst>
                    <a:gd name="connsiteX0" fmla="*/ 643930 w 1287860"/>
                    <a:gd name="connsiteY0" fmla="*/ 0 h 558800"/>
                    <a:gd name="connsiteX1" fmla="*/ 1278471 w 1287860"/>
                    <a:gd name="connsiteY1" fmla="*/ 433507 h 558800"/>
                    <a:gd name="connsiteX2" fmla="*/ 1287860 w 1287860"/>
                    <a:gd name="connsiteY2" fmla="*/ 511578 h 558800"/>
                    <a:gd name="connsiteX3" fmla="*/ 1263259 w 1287860"/>
                    <a:gd name="connsiteY3" fmla="*/ 516134 h 558800"/>
                    <a:gd name="connsiteX4" fmla="*/ 643930 w 1287860"/>
                    <a:gd name="connsiteY4" fmla="*/ 558800 h 558800"/>
                    <a:gd name="connsiteX5" fmla="*/ 24602 w 1287860"/>
                    <a:gd name="connsiteY5" fmla="*/ 516134 h 558800"/>
                    <a:gd name="connsiteX6" fmla="*/ 0 w 1287860"/>
                    <a:gd name="connsiteY6" fmla="*/ 511578 h 558800"/>
                    <a:gd name="connsiteX7" fmla="*/ 9389 w 1287860"/>
                    <a:gd name="connsiteY7" fmla="*/ 433507 h 558800"/>
                    <a:gd name="connsiteX8" fmla="*/ 643930 w 1287860"/>
                    <a:gd name="connsiteY8" fmla="*/ 0 h 558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87860" h="558800">
                      <a:moveTo>
                        <a:pt x="643930" y="0"/>
                      </a:moveTo>
                      <a:cubicBezTo>
                        <a:pt x="956931" y="0"/>
                        <a:pt x="1218076" y="186105"/>
                        <a:pt x="1278471" y="433507"/>
                      </a:cubicBezTo>
                      <a:lnTo>
                        <a:pt x="1287860" y="511578"/>
                      </a:lnTo>
                      <a:lnTo>
                        <a:pt x="1263259" y="516134"/>
                      </a:lnTo>
                      <a:cubicBezTo>
                        <a:pt x="1072902" y="543608"/>
                        <a:pt x="863615" y="558800"/>
                        <a:pt x="643930" y="558800"/>
                      </a:cubicBezTo>
                      <a:cubicBezTo>
                        <a:pt x="424245" y="558800"/>
                        <a:pt x="214958" y="543608"/>
                        <a:pt x="24602" y="516134"/>
                      </a:cubicBezTo>
                      <a:lnTo>
                        <a:pt x="0" y="511578"/>
                      </a:lnTo>
                      <a:lnTo>
                        <a:pt x="9389" y="433507"/>
                      </a:lnTo>
                      <a:cubicBezTo>
                        <a:pt x="69785" y="186105"/>
                        <a:pt x="330929" y="0"/>
                        <a:pt x="643930" y="0"/>
                      </a:cubicBezTo>
                      <a:close/>
                    </a:path>
                  </a:pathLst>
                </a:custGeom>
                <a:solidFill>
                  <a:srgbClr val="70AD47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62" name="台形 861">
                  <a:extLst>
                    <a:ext uri="{FF2B5EF4-FFF2-40B4-BE49-F238E27FC236}">
                      <a16:creationId xmlns:a16="http://schemas.microsoft.com/office/drawing/2014/main" id="{A29CC661-1565-491A-AC35-8D2062C884AB}"/>
                    </a:ext>
                  </a:extLst>
                </p:cNvPr>
                <p:cNvSpPr/>
                <p:nvPr/>
              </p:nvSpPr>
              <p:spPr>
                <a:xfrm rot="10800000">
                  <a:off x="1644650" y="3365500"/>
                  <a:ext cx="1377950" cy="171450"/>
                </a:xfrm>
                <a:prstGeom prst="trapezoid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63" name="四角形: 上の 2 つの角を丸める 862">
                  <a:extLst>
                    <a:ext uri="{FF2B5EF4-FFF2-40B4-BE49-F238E27FC236}">
                      <a16:creationId xmlns:a16="http://schemas.microsoft.com/office/drawing/2014/main" id="{88E0A734-9855-4BA3-83F3-30BECF7D6B5A}"/>
                    </a:ext>
                  </a:extLst>
                </p:cNvPr>
                <p:cNvSpPr/>
                <p:nvPr/>
              </p:nvSpPr>
              <p:spPr>
                <a:xfrm>
                  <a:off x="1612900" y="3168650"/>
                  <a:ext cx="1441450" cy="260350"/>
                </a:xfrm>
                <a:prstGeom prst="round2SameRect">
                  <a:avLst>
                    <a:gd name="adj1" fmla="val 11420"/>
                    <a:gd name="adj2" fmla="val 0"/>
                  </a:avLst>
                </a:prstGeom>
                <a:solidFill>
                  <a:srgbClr val="70AD47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64" name="四角形: 上の 2 つの角を丸める 863">
                  <a:extLst>
                    <a:ext uri="{FF2B5EF4-FFF2-40B4-BE49-F238E27FC236}">
                      <a16:creationId xmlns:a16="http://schemas.microsoft.com/office/drawing/2014/main" id="{FC2CD26E-CFFA-4617-9726-F7B0A310B17D}"/>
                    </a:ext>
                  </a:extLst>
                </p:cNvPr>
                <p:cNvSpPr/>
                <p:nvPr/>
              </p:nvSpPr>
              <p:spPr>
                <a:xfrm>
                  <a:off x="1638300" y="3511550"/>
                  <a:ext cx="1390650" cy="95250"/>
                </a:xfrm>
                <a:prstGeom prst="round2SameRect">
                  <a:avLst>
                    <a:gd name="adj1" fmla="val 31301"/>
                    <a:gd name="adj2" fmla="val 0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65" name="正方形/長方形 864">
                  <a:extLst>
                    <a:ext uri="{FF2B5EF4-FFF2-40B4-BE49-F238E27FC236}">
                      <a16:creationId xmlns:a16="http://schemas.microsoft.com/office/drawing/2014/main" id="{897F7DC1-C5FA-4154-94BE-8E060BE04F88}"/>
                    </a:ext>
                  </a:extLst>
                </p:cNvPr>
                <p:cNvSpPr/>
                <p:nvPr/>
              </p:nvSpPr>
              <p:spPr>
                <a:xfrm>
                  <a:off x="3438065" y="3257549"/>
                  <a:ext cx="567995" cy="107951"/>
                </a:xfrm>
                <a:prstGeom prst="rect">
                  <a:avLst/>
                </a:prstGeom>
                <a:solidFill>
                  <a:srgbClr val="70AD47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66" name="正方形/長方形 865">
                  <a:extLst>
                    <a:ext uri="{FF2B5EF4-FFF2-40B4-BE49-F238E27FC236}">
                      <a16:creationId xmlns:a16="http://schemas.microsoft.com/office/drawing/2014/main" id="{10893405-9EF7-4A52-9663-AFBDC43C2B41}"/>
                    </a:ext>
                  </a:extLst>
                </p:cNvPr>
                <p:cNvSpPr/>
                <p:nvPr/>
              </p:nvSpPr>
              <p:spPr>
                <a:xfrm>
                  <a:off x="3483309" y="3290888"/>
                  <a:ext cx="479091" cy="74612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49" name="グループ化 848">
                <a:extLst>
                  <a:ext uri="{FF2B5EF4-FFF2-40B4-BE49-F238E27FC236}">
                    <a16:creationId xmlns:a16="http://schemas.microsoft.com/office/drawing/2014/main" id="{1A24AE6C-22A7-4B60-8BCB-6E560B7652B3}"/>
                  </a:ext>
                </a:extLst>
              </p:cNvPr>
              <p:cNvGrpSpPr/>
              <p:nvPr/>
            </p:nvGrpSpPr>
            <p:grpSpPr>
              <a:xfrm>
                <a:off x="2796942" y="3451225"/>
                <a:ext cx="498708" cy="237085"/>
                <a:chOff x="2796942" y="3415257"/>
                <a:chExt cx="498708" cy="273053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851" name="正方形/長方形 850">
                  <a:extLst>
                    <a:ext uri="{FF2B5EF4-FFF2-40B4-BE49-F238E27FC236}">
                      <a16:creationId xmlns:a16="http://schemas.microsoft.com/office/drawing/2014/main" id="{8096311A-F39B-4DDB-B58D-1F7372C45EBF}"/>
                    </a:ext>
                  </a:extLst>
                </p:cNvPr>
                <p:cNvSpPr/>
                <p:nvPr/>
              </p:nvSpPr>
              <p:spPr>
                <a:xfrm>
                  <a:off x="2796942" y="3415257"/>
                  <a:ext cx="47858" cy="273053"/>
                </a:xfrm>
                <a:prstGeom prst="rect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2" name="正方形/長方形 851">
                  <a:extLst>
                    <a:ext uri="{FF2B5EF4-FFF2-40B4-BE49-F238E27FC236}">
                      <a16:creationId xmlns:a16="http://schemas.microsoft.com/office/drawing/2014/main" id="{4F8EDAD4-E07B-4E6E-81BC-F5EA159B0C7F}"/>
                    </a:ext>
                  </a:extLst>
                </p:cNvPr>
                <p:cNvSpPr/>
                <p:nvPr/>
              </p:nvSpPr>
              <p:spPr>
                <a:xfrm>
                  <a:off x="3247792" y="3415257"/>
                  <a:ext cx="47858" cy="273053"/>
                </a:xfrm>
                <a:prstGeom prst="rect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850" name="フリーフォーム: 図形 849">
                <a:extLst>
                  <a:ext uri="{FF2B5EF4-FFF2-40B4-BE49-F238E27FC236}">
                    <a16:creationId xmlns:a16="http://schemas.microsoft.com/office/drawing/2014/main" id="{BF2E5007-C6D7-47B4-9AF5-5D0D3E1737E0}"/>
                  </a:ext>
                </a:extLst>
              </p:cNvPr>
              <p:cNvSpPr/>
              <p:nvPr/>
            </p:nvSpPr>
            <p:spPr>
              <a:xfrm>
                <a:off x="2741401" y="3403601"/>
                <a:ext cx="614574" cy="76199"/>
              </a:xfrm>
              <a:custGeom>
                <a:avLst/>
                <a:gdLst>
                  <a:gd name="connsiteX0" fmla="*/ 643930 w 1287860"/>
                  <a:gd name="connsiteY0" fmla="*/ 0 h 558800"/>
                  <a:gd name="connsiteX1" fmla="*/ 1278471 w 1287860"/>
                  <a:gd name="connsiteY1" fmla="*/ 433507 h 558800"/>
                  <a:gd name="connsiteX2" fmla="*/ 1287860 w 1287860"/>
                  <a:gd name="connsiteY2" fmla="*/ 511578 h 558800"/>
                  <a:gd name="connsiteX3" fmla="*/ 1263259 w 1287860"/>
                  <a:gd name="connsiteY3" fmla="*/ 516134 h 558800"/>
                  <a:gd name="connsiteX4" fmla="*/ 643930 w 1287860"/>
                  <a:gd name="connsiteY4" fmla="*/ 558800 h 558800"/>
                  <a:gd name="connsiteX5" fmla="*/ 24602 w 1287860"/>
                  <a:gd name="connsiteY5" fmla="*/ 516134 h 558800"/>
                  <a:gd name="connsiteX6" fmla="*/ 0 w 1287860"/>
                  <a:gd name="connsiteY6" fmla="*/ 511578 h 558800"/>
                  <a:gd name="connsiteX7" fmla="*/ 9389 w 1287860"/>
                  <a:gd name="connsiteY7" fmla="*/ 433507 h 558800"/>
                  <a:gd name="connsiteX8" fmla="*/ 643930 w 1287860"/>
                  <a:gd name="connsiteY8" fmla="*/ 0 h 558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87860" h="558800">
                    <a:moveTo>
                      <a:pt x="643930" y="0"/>
                    </a:moveTo>
                    <a:cubicBezTo>
                      <a:pt x="956931" y="0"/>
                      <a:pt x="1218076" y="186105"/>
                      <a:pt x="1278471" y="433507"/>
                    </a:cubicBezTo>
                    <a:lnTo>
                      <a:pt x="1287860" y="511578"/>
                    </a:lnTo>
                    <a:lnTo>
                      <a:pt x="1263259" y="516134"/>
                    </a:lnTo>
                    <a:cubicBezTo>
                      <a:pt x="1072902" y="543608"/>
                      <a:pt x="863615" y="558800"/>
                      <a:pt x="643930" y="558800"/>
                    </a:cubicBezTo>
                    <a:cubicBezTo>
                      <a:pt x="424245" y="558800"/>
                      <a:pt x="214958" y="543608"/>
                      <a:pt x="24602" y="516134"/>
                    </a:cubicBezTo>
                    <a:lnTo>
                      <a:pt x="0" y="511578"/>
                    </a:lnTo>
                    <a:lnTo>
                      <a:pt x="9389" y="433507"/>
                    </a:lnTo>
                    <a:cubicBezTo>
                      <a:pt x="69785" y="186105"/>
                      <a:pt x="330929" y="0"/>
                      <a:pt x="643930" y="0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844" name="フリーフォーム: 図形 843">
              <a:extLst>
                <a:ext uri="{FF2B5EF4-FFF2-40B4-BE49-F238E27FC236}">
                  <a16:creationId xmlns:a16="http://schemas.microsoft.com/office/drawing/2014/main" id="{C15B9A32-BD3E-4641-AB32-41300A0A022D}"/>
                </a:ext>
              </a:extLst>
            </p:cNvPr>
            <p:cNvSpPr/>
            <p:nvPr/>
          </p:nvSpPr>
          <p:spPr>
            <a:xfrm rot="16200000">
              <a:off x="5374705" y="3471639"/>
              <a:ext cx="222252" cy="47858"/>
            </a:xfrm>
            <a:custGeom>
              <a:avLst/>
              <a:gdLst>
                <a:gd name="connsiteX0" fmla="*/ 222252 w 222252"/>
                <a:gd name="connsiteY0" fmla="*/ 73535 h 76200"/>
                <a:gd name="connsiteX1" fmla="*/ 219587 w 222252"/>
                <a:gd name="connsiteY1" fmla="*/ 76200 h 76200"/>
                <a:gd name="connsiteX2" fmla="*/ 0 w 222252"/>
                <a:gd name="connsiteY2" fmla="*/ 76200 h 76200"/>
                <a:gd name="connsiteX3" fmla="*/ 0 w 222252"/>
                <a:gd name="connsiteY3" fmla="*/ 0 h 76200"/>
                <a:gd name="connsiteX4" fmla="*/ 148717 w 222252"/>
                <a:gd name="connsiteY4" fmla="*/ 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2252" h="76200">
                  <a:moveTo>
                    <a:pt x="222252" y="73535"/>
                  </a:moveTo>
                  <a:lnTo>
                    <a:pt x="219587" y="76200"/>
                  </a:lnTo>
                  <a:lnTo>
                    <a:pt x="0" y="76200"/>
                  </a:lnTo>
                  <a:lnTo>
                    <a:pt x="0" y="0"/>
                  </a:lnTo>
                  <a:lnTo>
                    <a:pt x="148717" y="0"/>
                  </a:ln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681375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80</Words>
  <Application>Microsoft Office PowerPoint</Application>
  <PresentationFormat>A4 210 x 297 mm</PresentationFormat>
  <Paragraphs>41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pptxf86_茨城県をイメージするイラスト</dc:title>
  <dc:subject>pptxf86_茨城県をイメージするイラスト</dc:subject>
  <dc:creator>でじけろお</dc:creator>
  <cp:keywords/>
  <cp:lastModifiedBy/>
  <cp:revision>1</cp:revision>
  <dcterms:created xsi:type="dcterms:W3CDTF">2012-07-20T04:40:05Z</dcterms:created>
  <dcterms:modified xsi:type="dcterms:W3CDTF">2021-01-03T08:48:31Z</dcterms:modified>
  <cp:category/>
  <cp:version>1</cp:version>
</cp:coreProperties>
</file>